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4"/>
  </p:notesMasterIdLst>
  <p:sldIdLst>
    <p:sldId id="256" r:id="rId2"/>
    <p:sldId id="26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B505C7AE-DDC5-4427-AFC2-09AB8AB543A4}">
          <p14:sldIdLst>
            <p14:sldId id="256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hiro" initials="M" lastIdx="4" clrIdx="0">
    <p:extLst>
      <p:ext uri="{19B8F6BF-5375-455C-9EA6-DF929625EA0E}">
        <p15:presenceInfo xmlns:p15="http://schemas.microsoft.com/office/powerpoint/2012/main" userId="Mahiro" providerId="None"/>
      </p:ext>
    </p:extLst>
  </p:cmAuthor>
  <p:cmAuthor id="2" name="内藤 真広" initials="内藤" lastIdx="1" clrIdx="1">
    <p:extLst>
      <p:ext uri="{19B8F6BF-5375-455C-9EA6-DF929625EA0E}">
        <p15:presenceInfo xmlns:p15="http://schemas.microsoft.com/office/powerpoint/2012/main" userId="S::mahiro.naito@mail.o-hara.ac.jp::ddc4d841-084a-452f-823f-6ccee6fede1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8997" autoAdjust="0"/>
    <p:restoredTop sz="94660"/>
  </p:normalViewPr>
  <p:slideViewPr>
    <p:cSldViewPr snapToGrid="0">
      <p:cViewPr varScale="1">
        <p:scale>
          <a:sx n="58" d="100"/>
          <a:sy n="58" d="100"/>
        </p:scale>
        <p:origin x="72" y="52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C3C1B3-0E61-4942-A09A-02F2EAE54150}" type="datetimeFigureOut">
              <a:rPr kumimoji="1" lang="ja-JP" altLang="en-US" smtClean="0"/>
              <a:t>2023/9/4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80E552-09F8-48ED-A74B-CEEF21ED13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965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07C1CA-D5D3-4FB8-8499-BBEEE790A9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F0F4B64-E70E-48BA-B029-6027B5073F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2DE8F95-B3BD-42FF-8E1A-F984F690C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08CE-871E-42A1-882B-8194E9FA60B7}" type="datetimeFigureOut">
              <a:rPr kumimoji="1" lang="ja-JP" altLang="en-US" smtClean="0"/>
              <a:t>2023/9/4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D980ED3-0D49-4E8D-AD25-390C32D9D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0F4B189-BF66-4BD1-B519-A01A4276A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F5B61-2121-4CC5-B344-228E616EED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1933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C8C08F-0520-4451-A5DF-ABA35D3FB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940F3E6-294A-4C8D-AD13-067EEFC3F2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91145A9-B192-40BE-8879-4DE8B735A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08CE-871E-42A1-882B-8194E9FA60B7}" type="datetimeFigureOut">
              <a:rPr kumimoji="1" lang="ja-JP" altLang="en-US" smtClean="0"/>
              <a:t>2023/9/4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8E3EA29-EB8A-4958-9A98-57C260290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C94B557-1E60-4E04-8728-0BD9F27E6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F5B61-2121-4CC5-B344-228E616EED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2194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CFC7FF6-CC80-4819-BF99-73641160FC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4E09B85-8BA2-4E65-AF9E-4EB4251155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FAFBD33-3BCF-45B3-8BD7-1327764DC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08CE-871E-42A1-882B-8194E9FA60B7}" type="datetimeFigureOut">
              <a:rPr kumimoji="1" lang="ja-JP" altLang="en-US" smtClean="0"/>
              <a:t>2023/9/4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B4CCFEB-22EA-402A-AA4A-37D71D0D1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742432C-DF2F-4C1A-A953-50D6E9244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F5B61-2121-4CC5-B344-228E616EED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2109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6ED20A-AF9D-4767-BE61-6C81A8BF1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C52E446-367E-430F-A5A2-861101F70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2FA6E67-A949-4C9A-AD3A-9D4356EA3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08CE-871E-42A1-882B-8194E9FA60B7}" type="datetimeFigureOut">
              <a:rPr kumimoji="1" lang="ja-JP" altLang="en-US" smtClean="0"/>
              <a:t>2023/9/4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7979008-0EFE-463C-816B-187CE13DC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00733B2-C997-464A-AC85-8DD3B61C6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F5B61-2121-4CC5-B344-228E616EED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4705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49F4ED-ED19-4136-8B29-27AE1A0D2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B53BC24-4DA9-47D3-88E2-CE17FD89B4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546F19E-33C2-4F8A-8492-16FBB00D1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08CE-871E-42A1-882B-8194E9FA60B7}" type="datetimeFigureOut">
              <a:rPr kumimoji="1" lang="ja-JP" altLang="en-US" smtClean="0"/>
              <a:t>2023/9/4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9C57FA9-D746-4AC7-8240-F74044AB1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947031C-A038-43C1-8525-8CC932C9F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F5B61-2121-4CC5-B344-228E616EED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9989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E0554F-68D4-43DB-A24D-B44D80D17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0440037-4EB3-47E0-8DA6-4CCD5F9B24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46B3E1B-C91A-40CD-A46A-DF6FC58633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D75C98F-C814-406B-BF6A-D365B9C0D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08CE-871E-42A1-882B-8194E9FA60B7}" type="datetimeFigureOut">
              <a:rPr kumimoji="1" lang="ja-JP" altLang="en-US" smtClean="0"/>
              <a:t>2023/9/4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00626D4-A6E4-4253-BF2C-B1A051C4D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24C5636-03AF-451D-9C7D-5B129593B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F5B61-2121-4CC5-B344-228E616EED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4406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530359-FE23-4AD2-970F-E67E47123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A935A38-74FE-413A-B549-4C411C6156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2D75AF5-0146-4CE7-AA04-8357521C6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C1C3321-2B89-4930-ACA7-B7B978611A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282313A-761B-4812-8FC1-E0BB334E02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9E8A646-D43B-4FDB-98F5-5A99F6A2B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08CE-871E-42A1-882B-8194E9FA60B7}" type="datetimeFigureOut">
              <a:rPr kumimoji="1" lang="ja-JP" altLang="en-US" smtClean="0"/>
              <a:t>2023/9/4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D283184-C56F-4942-A315-8DF233FDA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0294970-7D7B-4679-B8EE-5FE4EF7F6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F5B61-2121-4CC5-B344-228E616EED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1792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9F00CB-ADA3-4AA7-AD5E-98274DC37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59E24FC-F8CF-4AE2-992B-4B1A4E3D1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08CE-871E-42A1-882B-8194E9FA60B7}" type="datetimeFigureOut">
              <a:rPr kumimoji="1" lang="ja-JP" altLang="en-US" smtClean="0"/>
              <a:t>2023/9/4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48C6E3B-D6E7-454F-BB13-EB54107E1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2D6628D-61F9-4EB0-AB0D-34308793A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F5B61-2121-4CC5-B344-228E616EED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7675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04316B5-9424-4C56-89A0-C30BF107B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08CE-871E-42A1-882B-8194E9FA60B7}" type="datetimeFigureOut">
              <a:rPr kumimoji="1" lang="ja-JP" altLang="en-US" smtClean="0"/>
              <a:t>2023/9/4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DD6D299-3EA4-4C3C-8471-CE7D37AD1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2A8669C-1800-40F8-9F5D-D347F7CC5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F5B61-2121-4CC5-B344-228E616EED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2672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25F07A-F16D-4644-8778-D4F287CFB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7C13F0E-81C2-43B8-8947-F6D026C47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4E012C1-B2AC-413B-AED3-478A23A919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0359ABD-552D-42F9-BA51-3C35215AD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08CE-871E-42A1-882B-8194E9FA60B7}" type="datetimeFigureOut">
              <a:rPr kumimoji="1" lang="ja-JP" altLang="en-US" smtClean="0"/>
              <a:t>2023/9/4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1837D58-6B3F-493A-AFA6-B2DB3C917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AB5126A-F180-4FB5-B700-93BEA98EE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F5B61-2121-4CC5-B344-228E616EED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2478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65D4FB3-DFFF-49F7-ACA5-1DC37D003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22B7F25-A68B-417E-8DC1-DE231D2C8B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328C97E-0B7D-4CA9-957C-B97CA81448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95C9EF9-A2B9-4AC7-BA87-873DFAF80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08CE-871E-42A1-882B-8194E9FA60B7}" type="datetimeFigureOut">
              <a:rPr kumimoji="1" lang="ja-JP" altLang="en-US" smtClean="0"/>
              <a:t>2023/9/4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8FBDE5D-A0F8-4911-8F84-947B0090B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DADED2D-338B-4ADC-AAFC-34EFA2642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F5B61-2121-4CC5-B344-228E616EED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3515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AF4E8BC-071B-43D5-A6E5-CA228A716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32AA049-8FCE-4DAD-8B42-F01FCBFE82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50EEC91-684F-4228-9B3A-802C298AD9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E08CE-871E-42A1-882B-8194E9FA60B7}" type="datetimeFigureOut">
              <a:rPr kumimoji="1" lang="ja-JP" altLang="en-US" smtClean="0"/>
              <a:t>2023/9/4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566E8A7-3007-4E2A-8E72-0880D89C79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28DF9E5-5D02-4855-8D59-5B771D708D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0F5B61-2121-4CC5-B344-228E616EED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2917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A364E6AC-D48D-4C9B-8055-9A855D31F0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3607" y="290560"/>
            <a:ext cx="8528728" cy="4577667"/>
          </a:xfrm>
          <a:prstGeom prst="rect">
            <a:avLst/>
          </a:prstGeom>
        </p:spPr>
      </p:pic>
      <p:sp>
        <p:nvSpPr>
          <p:cNvPr id="3" name="字幕 2">
            <a:extLst>
              <a:ext uri="{FF2B5EF4-FFF2-40B4-BE49-F238E27FC236}">
                <a16:creationId xmlns:a16="http://schemas.microsoft.com/office/drawing/2014/main" id="{535C0DF4-93D2-4C55-BB27-5EF76EBBE4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12691" y="3829899"/>
            <a:ext cx="6366617" cy="1038328"/>
          </a:xfrm>
        </p:spPr>
        <p:txBody>
          <a:bodyPr>
            <a:normAutofit/>
          </a:bodyPr>
          <a:lstStyle/>
          <a:p>
            <a:r>
              <a:rPr lang="en-US" altLang="ja-JP" sz="4400" dirty="0" err="1"/>
              <a:t>ObjectsComponents</a:t>
            </a:r>
            <a:endParaRPr kumimoji="1" lang="en-US" altLang="ja-JP" sz="4400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212FF675-F672-479E-A174-3D9B1A1B3E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0579" y="129475"/>
            <a:ext cx="2540579" cy="50811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65471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6539F66-5BA7-4BBB-A6DB-9186CA6918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576" y="1104034"/>
            <a:ext cx="6173502" cy="5466099"/>
          </a:xfrm>
        </p:spPr>
        <p:txBody>
          <a:bodyPr>
            <a:normAutofit/>
          </a:bodyPr>
          <a:lstStyle/>
          <a:p>
            <a:r>
              <a:rPr kumimoji="1" lang="ja-JP" altLang="en-US" sz="3200" b="1" u="sng" dirty="0"/>
              <a:t>アジェンダ</a:t>
            </a:r>
            <a:endParaRPr kumimoji="1" lang="en-US" altLang="ja-JP" sz="3200" b="1" u="sng" dirty="0"/>
          </a:p>
          <a:p>
            <a:pPr marL="0" indent="0">
              <a:buNone/>
            </a:pPr>
            <a:r>
              <a:rPr kumimoji="1" lang="ja-JP" altLang="en-US" sz="3200" dirty="0"/>
              <a:t>・</a:t>
            </a:r>
            <a:r>
              <a:rPr lang="ja-JP" altLang="en-US" sz="3200" dirty="0"/>
              <a:t>オブジェクトとその取得</a:t>
            </a:r>
            <a:endParaRPr lang="en-US" altLang="ja-JP" sz="3200" dirty="0"/>
          </a:p>
          <a:p>
            <a:pPr marL="0" indent="0">
              <a:buNone/>
            </a:pPr>
            <a:r>
              <a:rPr kumimoji="1" lang="ja-JP" altLang="en-US" sz="3200" dirty="0"/>
              <a:t>・コンポーネントとその取得</a:t>
            </a:r>
            <a:endParaRPr kumimoji="1" lang="en-US" altLang="ja-JP" sz="3200" dirty="0"/>
          </a:p>
          <a:p>
            <a:pPr marL="0" indent="0">
              <a:buNone/>
            </a:pPr>
            <a:r>
              <a:rPr lang="ja-JP" altLang="en-US" sz="3200" dirty="0"/>
              <a:t>・スクリプトから全て生成する</a:t>
            </a:r>
            <a:endParaRPr lang="en-US" altLang="ja-JP" sz="3200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3FE450E9-4586-4B48-972D-14C9C040F2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909" y="101484"/>
            <a:ext cx="2540579" cy="50811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4" name="タイトル 1">
            <a:extLst>
              <a:ext uri="{FF2B5EF4-FFF2-40B4-BE49-F238E27FC236}">
                <a16:creationId xmlns:a16="http://schemas.microsoft.com/office/drawing/2014/main" id="{455EA0C2-4FB9-43BC-8B7F-C436C1DEF47F}"/>
              </a:ext>
            </a:extLst>
          </p:cNvPr>
          <p:cNvSpPr txBox="1">
            <a:spLocks/>
          </p:cNvSpPr>
          <p:nvPr/>
        </p:nvSpPr>
        <p:spPr>
          <a:xfrm>
            <a:off x="276061" y="287867"/>
            <a:ext cx="8596668" cy="660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kumimoji="1"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ja-JP" altLang="en-US" dirty="0">
                <a:solidFill>
                  <a:schemeClr val="tx1"/>
                </a:solidFill>
              </a:rPr>
              <a:t>アジェンダ（</a:t>
            </a:r>
            <a:r>
              <a:rPr lang="en-US" altLang="ja-JP" dirty="0">
                <a:solidFill>
                  <a:schemeClr val="tx1"/>
                </a:solidFill>
              </a:rPr>
              <a:t>agenda</a:t>
            </a:r>
            <a:r>
              <a:rPr lang="ja-JP" altLang="en-US" dirty="0">
                <a:solidFill>
                  <a:schemeClr val="tx1"/>
                </a:solidFill>
              </a:rPr>
              <a:t>：目次</a:t>
            </a:r>
            <a:r>
              <a:rPr lang="ja-JP" altLang="en-US" dirty="0"/>
              <a:t>）</a:t>
            </a:r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5235F61D-3CF2-4C99-ACDE-D55779AA25AE}"/>
              </a:ext>
            </a:extLst>
          </p:cNvPr>
          <p:cNvSpPr txBox="1">
            <a:spLocks/>
          </p:cNvSpPr>
          <p:nvPr/>
        </p:nvSpPr>
        <p:spPr>
          <a:xfrm>
            <a:off x="6573078" y="1104034"/>
            <a:ext cx="4580586" cy="2057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3200" b="1" dirty="0"/>
              <a:t>・</a:t>
            </a:r>
            <a:r>
              <a:rPr lang="ja-JP" altLang="en-US" sz="3200" b="1" u="sng" dirty="0"/>
              <a:t>課題</a:t>
            </a:r>
            <a:endParaRPr lang="en-US" altLang="ja-JP" sz="3200" b="1" u="sng" dirty="0"/>
          </a:p>
          <a:p>
            <a:pPr marL="0" indent="0">
              <a:buFont typeface="Wingdings 3" charset="2"/>
              <a:buNone/>
            </a:pPr>
            <a:r>
              <a:rPr lang="ja-JP" altLang="en-US" sz="2800" dirty="0"/>
              <a:t>・なし</a:t>
            </a:r>
            <a:endParaRPr lang="en-US" altLang="ja-JP" sz="3200" dirty="0"/>
          </a:p>
          <a:p>
            <a:endParaRPr lang="en-US" altLang="ja-JP" sz="3200" dirty="0"/>
          </a:p>
          <a:p>
            <a:pPr marL="0" indent="0">
              <a:buNone/>
            </a:pPr>
            <a:endParaRPr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387201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1881</TotalTime>
  <Words>28</Words>
  <Application>Microsoft Office PowerPoint</Application>
  <PresentationFormat>ワイド画面</PresentationFormat>
  <Paragraphs>8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游ゴシック</vt:lpstr>
      <vt:lpstr>游ゴシック Light</vt:lpstr>
      <vt:lpstr>Arial</vt:lpstr>
      <vt:lpstr>Wingdings 3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Unity</dc:title>
  <dc:creator>Mahiro</dc:creator>
  <cp:lastModifiedBy>内藤 真広</cp:lastModifiedBy>
  <cp:revision>977</cp:revision>
  <dcterms:created xsi:type="dcterms:W3CDTF">2021-04-24T06:43:32Z</dcterms:created>
  <dcterms:modified xsi:type="dcterms:W3CDTF">2023-09-04T05:21:54Z</dcterms:modified>
</cp:coreProperties>
</file>