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CB8BC-4B1F-4DFA-BC3A-CFC2ADA90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3AD2AA-D41F-4AF5-ACC0-92CC88CD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155B1E-D6FE-41F7-A26C-EE4FF3F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D5C6C-FFF5-429E-9D48-C599EB0B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C6A53-4186-48B3-ADF8-F962E29C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4CFF-8404-45E1-8497-E9A505F7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B03E98-6BF5-4F2E-A6D8-2E037D9B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477ED-161E-44B1-9F25-4D065CA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CC8EC-C9A5-4189-85DB-D0C2902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4F674-30CF-454C-9599-88B75F89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8C8D4E-D68E-45EC-BE86-295843A6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15A289-BC0B-464D-AF8B-EFD45CDB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BD2FB-94CA-49AC-A84F-66308E8F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5757A-9BB2-4036-8B47-AA8FB070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C28A1-EC75-4D61-B44F-EB03F3F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6C6C-CBEC-4B52-9D7F-9277779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6E8ABF-6BCB-4508-A5E9-689BE980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0C950-8FF4-4378-82B7-C8FCFE7F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1923C-B1F4-4A3A-9D81-AF761898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DBBC3B-45C2-4499-98B5-DED89D2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6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1E344-B51A-45CA-A3B3-3B5B670A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6F3D8-EDDB-4FFD-97D3-E736F006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B2B72-C57D-40AE-90EA-706051DC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40795-A82F-4843-A398-026479D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38C5B-00CE-4BF6-9EF9-A3692096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5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0EA32-A83A-4CE4-A3FD-CB020C5D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D5A73F-5B5A-4885-BC32-33EA4208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2B824D-D0C4-46EB-BEBB-BA9ED10B1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35094-3719-4A86-88AB-1D3532EB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27F60-81BE-482C-ABEB-C64BB73B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6BCC19-8F16-43A5-9941-B467EEC9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34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6889F-6C68-47C6-B55B-6EA082C8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DE43A-5986-41FB-AA22-45F5D8DF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3B227-7A7E-48BF-A814-DD301351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C7FC87-00F4-4496-B021-3F4D8B596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8B1DC-19C0-441B-812B-ACCCB53AA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44B93E-D886-4E57-BD0D-C1292D1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1CE0CE-CF90-401A-9D8C-02321EEC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7C0A6-63C2-49DA-96C7-C2EC12E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8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53914-B6FC-45B9-A7F6-316E3160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D7C8DC-FE38-4397-8A07-58DF266E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BB7DA7-CBCA-47CD-BB35-7B1CBC11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027819-A450-494F-9F81-ED33B21A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77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FE4ABE-63DD-4F76-9C07-479009EC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77671-7A99-447A-846A-8BCA77D9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0FA43-ECA8-4667-B9CA-0C23B4B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11EF1-CC47-4137-91C7-18C3C817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2DC15-2FFD-4912-81F4-0B973B6B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89D66B-7D8F-4FDD-93A6-F14DE009F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D52D82-BE98-4930-B243-6D2EC7F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08B098-07CB-471D-AC20-82EC073C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82BBA-8562-41C4-AF91-5615EE83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5ECC-A270-4020-B6E0-9AE2956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90DC1B-E9B1-491C-A1C9-531DEBF73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88EDF4-512F-463D-89B8-930C0ECD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C7D658-8581-4FB5-9C65-1E013F1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0BDDEA-F59D-49CA-A731-A75A04F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9E234-48EE-4787-AFA3-63A9B7A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4D22E0-15BF-45C6-9E5F-7B604519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31636-E1E6-4E41-8029-A14C36B4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34BD4-C1EB-43FA-ABBB-8721D5FD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EC00-DD99-4281-BB91-56CDB668FF9D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955CA-6A7A-44A3-B570-BCCD72259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3AFD8-D81D-4A65-A4F4-B2F66617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135D-1B28-43A1-9BE8-4214148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44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C07B4-4595-42F7-A65B-84BA9241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46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ネットワーク通信</a:t>
            </a:r>
            <a:br>
              <a:rPr lang="en-US" altLang="ja-JP" dirty="0"/>
            </a:br>
            <a:r>
              <a:rPr lang="en-US" altLang="ja-JP" dirty="0"/>
              <a:t>DB</a:t>
            </a:r>
            <a:r>
              <a:rPr lang="ja-JP" altLang="en-US" dirty="0"/>
              <a:t>の基本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0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DB</a:t>
            </a:r>
            <a:r>
              <a:rPr lang="ja-JP" altLang="en-US" sz="3200" dirty="0"/>
              <a:t>とは？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FF1104-AFDF-47FA-9A83-0D8FBECB51D1}"/>
              </a:ext>
            </a:extLst>
          </p:cNvPr>
          <p:cNvSpPr txBox="1"/>
          <p:nvPr/>
        </p:nvSpPr>
        <p:spPr>
          <a:xfrm>
            <a:off x="425605" y="1282390"/>
            <a:ext cx="6733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大量のデータを一括管理するシステム、</a:t>
            </a:r>
            <a:endParaRPr lang="en-US" altLang="ja-JP" sz="2000" dirty="0"/>
          </a:p>
          <a:p>
            <a:r>
              <a:rPr lang="ja-JP" altLang="en-US" sz="2000" dirty="0"/>
              <a:t>もしくはそのデータそのものの事です。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難しいことは考えず、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3200" b="1" u="sng" dirty="0"/>
              <a:t>表形式のデータを記録するもの</a:t>
            </a:r>
            <a:endParaRPr lang="en-US" altLang="ja-JP" sz="3200" b="1" u="sng" dirty="0"/>
          </a:p>
          <a:p>
            <a:endParaRPr lang="en-US" altLang="ja-JP" sz="2000" dirty="0"/>
          </a:p>
          <a:p>
            <a:r>
              <a:rPr lang="ja-JP" altLang="en-US" sz="2000" dirty="0"/>
              <a:t>だと考えましょう。</a:t>
            </a:r>
            <a:endParaRPr lang="en-US" altLang="ja-JP" sz="2000" dirty="0"/>
          </a:p>
          <a:p>
            <a:r>
              <a:rPr lang="ja-JP" altLang="en-US" sz="2000" dirty="0"/>
              <a:t>（右のような形でデータを記録するもの）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特に右のような物をリレーショナルデータベースと呼び、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800" dirty="0"/>
              <a:t>SQL</a:t>
            </a:r>
            <a:r>
              <a:rPr lang="ja-JP" altLang="en-US" sz="2800" dirty="0"/>
              <a:t>文というものを用いて操作して必要なデータを出します。</a:t>
            </a:r>
            <a:endParaRPr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2ED05-559E-4E8D-995B-9BBA8A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06" y="925551"/>
            <a:ext cx="5585042" cy="3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E4AD890-877B-4BD6-B413-DD02F48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353974"/>
            <a:ext cx="10515600" cy="73884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SQL</a:t>
            </a:r>
            <a:r>
              <a:rPr lang="ja-JP" altLang="en-US" sz="3200" dirty="0"/>
              <a:t>とは？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FF1104-AFDF-47FA-9A83-0D8FBECB51D1}"/>
              </a:ext>
            </a:extLst>
          </p:cNvPr>
          <p:cNvSpPr txBox="1"/>
          <p:nvPr/>
        </p:nvSpPr>
        <p:spPr>
          <a:xfrm>
            <a:off x="425605" y="1282390"/>
            <a:ext cx="6733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大量のデータを一括管理するシステム、</a:t>
            </a:r>
            <a:endParaRPr lang="en-US" altLang="ja-JP" sz="2000" dirty="0"/>
          </a:p>
          <a:p>
            <a:r>
              <a:rPr lang="ja-JP" altLang="en-US" sz="2000" dirty="0"/>
              <a:t>もしくはそのデータそのものの事です。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難しいことは考えず、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3200" b="1" u="sng" dirty="0"/>
              <a:t>表形式のデータを記録するもの</a:t>
            </a:r>
            <a:endParaRPr lang="en-US" altLang="ja-JP" sz="3200" b="1" u="sng" dirty="0"/>
          </a:p>
          <a:p>
            <a:endParaRPr lang="en-US" altLang="ja-JP" sz="2000" dirty="0"/>
          </a:p>
          <a:p>
            <a:r>
              <a:rPr lang="ja-JP" altLang="en-US" sz="2000" dirty="0"/>
              <a:t>だと考えましょう。</a:t>
            </a:r>
            <a:endParaRPr lang="en-US" altLang="ja-JP" sz="2000" dirty="0"/>
          </a:p>
          <a:p>
            <a:r>
              <a:rPr lang="ja-JP" altLang="en-US" sz="2000" dirty="0"/>
              <a:t>（右のような形でデータを記録するもの）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特に右のような物をリレーショナルデータベースと呼び、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800" dirty="0"/>
              <a:t>SQL</a:t>
            </a:r>
            <a:r>
              <a:rPr lang="ja-JP" altLang="en-US" sz="2800" dirty="0"/>
              <a:t>文というものを用いて操作して必要なデータを出します。</a:t>
            </a:r>
            <a:endParaRPr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1A2ED05-559E-4E8D-995B-9BBA8AFA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06" y="925551"/>
            <a:ext cx="5585042" cy="3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162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ネットワーク通信 DBの基本</vt:lpstr>
      <vt:lpstr>DBとは？</vt:lpstr>
      <vt:lpstr>SQLとは？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ネットワーク通信 超基本</dc:title>
  <dc:creator>内藤 真広</dc:creator>
  <cp:lastModifiedBy>内藤 真広</cp:lastModifiedBy>
  <cp:revision>103</cp:revision>
  <dcterms:created xsi:type="dcterms:W3CDTF">2023-09-05T01:01:29Z</dcterms:created>
  <dcterms:modified xsi:type="dcterms:W3CDTF">2023-09-06T07:05:18Z</dcterms:modified>
</cp:coreProperties>
</file>