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ECB8BC-4B1F-4DFA-BC3A-CFC2ADA90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3AD2AA-D41F-4AF5-ACC0-92CC88CD0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155B1E-D6FE-41F7-A26C-EE4FF3F3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FD5C6C-FFF5-429E-9D48-C599EB0B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AC6A53-4186-48B3-ADF8-F962E29C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14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D4CFF-8404-45E1-8497-E9A505F7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B03E98-6BF5-4F2E-A6D8-2E037D9BD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E477ED-161E-44B1-9F25-4D065CA8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0CC8EC-C9A5-4189-85DB-D0C2902D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44F674-30CF-454C-9599-88B75F89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38C8D4E-D68E-45EC-BE86-295843A6B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15A289-BC0B-464D-AF8B-EFD45CDB1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6BD2FB-94CA-49AC-A84F-66308E8F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B5757A-9BB2-4036-8B47-AA8FB070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7C28A1-EC75-4D61-B44F-EB03F3F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84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6C6C6C-CBEC-4B52-9D7F-92777797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6E8ABF-6BCB-4508-A5E9-689BE980C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C0C950-8FF4-4378-82B7-C8FCFE7F6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B1923C-B1F4-4A3A-9D81-AF761898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DBBC3B-45C2-4499-98B5-DED89D20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64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31E344-B51A-45CA-A3B3-3B5B670A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C6F3D8-EDDB-4FFD-97D3-E736F006B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8B2B72-C57D-40AE-90EA-706051DC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140795-A82F-4843-A398-026479DB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38C5B-00CE-4BF6-9EF9-A3692096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05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0EA32-A83A-4CE4-A3FD-CB020C5D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D5A73F-5B5A-4885-BC32-33EA42089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2B824D-D0C4-46EB-BEBB-BA9ED10B1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F35094-3719-4A86-88AB-1D3532EB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727F60-81BE-482C-ABEB-C64BB73B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6BCC19-8F16-43A5-9941-B467EEC9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34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6889F-6C68-47C6-B55B-6EA082C8D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0DE43A-5986-41FB-AA22-45F5D8DFA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E3B227-7A7E-48BF-A814-DD3013517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0C7FC87-00F4-4496-B021-3F4D8B596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48B1DC-19C0-441B-812B-ACCCB53AA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44B93E-D886-4E57-BD0D-C1292D16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11CE0CE-CF90-401A-9D8C-02321EEC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67C0A6-63C2-49DA-96C7-C2EC12EC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58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153914-B6FC-45B9-A7F6-316E3160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9D7C8DC-FE38-4397-8A07-58DF266E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BB7DA7-CBCA-47CD-BB35-7B1CBC11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027819-A450-494F-9F81-ED33B21A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77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FE4ABE-63DD-4F76-9C07-479009EC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977671-7A99-447A-846A-8BCA77D9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00FA43-ECA8-4667-B9CA-0C23B4B0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35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11EF1-CC47-4137-91C7-18C3C817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B2DC15-2FFD-4912-81F4-0B973B6B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89D66B-7D8F-4FDD-93A6-F14DE009F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D52D82-BE98-4930-B243-6D2EC7F5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08B098-07CB-471D-AC20-82EC073C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382BBA-8562-41C4-AF91-5615EE83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54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A5ECC-A270-4020-B6E0-9AE29569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90DC1B-E9B1-491C-A1C9-531DEBF73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88EDF4-512F-463D-89B8-930C0ECD7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C7D658-8581-4FB5-9C65-1E013F1E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0BDDEA-F59D-49CA-A731-A75A04F9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C9E234-48EE-4787-AFA3-63A9B7A9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54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C4D22E0-15BF-45C6-9E5F-7B604519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B31636-E1E6-4E41-8029-A14C36B4D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034BD4-C1EB-43FA-ABBB-8721D5FD8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4EC00-DD99-4281-BB91-56CDB668FF9D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9955CA-6A7A-44A3-B570-BCCD72259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03AFD8-D81D-4A65-A4F4-B2F666175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44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3C07B4-4595-42F7-A65B-84BA9241D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ネットワーク通信</a:t>
            </a:r>
            <a:br>
              <a:rPr lang="en-US" altLang="ja-JP"/>
            </a:br>
            <a:r>
              <a:rPr kumimoji="1" lang="ja-JP" altLang="en-US"/>
              <a:t>超基本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003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ネットワーク通信 超基本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ネットワーク通信 超基本</dc:title>
  <dc:creator>内藤 真広</dc:creator>
  <cp:lastModifiedBy>内藤 真広</cp:lastModifiedBy>
  <cp:revision>1</cp:revision>
  <dcterms:created xsi:type="dcterms:W3CDTF">2023-09-05T01:01:29Z</dcterms:created>
  <dcterms:modified xsi:type="dcterms:W3CDTF">2023-09-05T01:01:49Z</dcterms:modified>
</cp:coreProperties>
</file>