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CB8BC-4B1F-4DFA-BC3A-CFC2ADA9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3AD2AA-D41F-4AF5-ACC0-92CC88CD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55B1E-D6FE-41F7-A26C-EE4FF3F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D5C6C-FFF5-429E-9D48-C599EB0B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C6A53-4186-48B3-ADF8-F962E29C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4CFF-8404-45E1-8497-E9A505F7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B03E98-6BF5-4F2E-A6D8-2E037D9B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477ED-161E-44B1-9F25-4D065CA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CC8EC-C9A5-4189-85DB-D0C2902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4F674-30CF-454C-9599-88B75F8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8C8D4E-D68E-45EC-BE86-295843A6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15A289-BC0B-464D-AF8B-EFD45CDB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BD2FB-94CA-49AC-A84F-66308E8F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5757A-9BB2-4036-8B47-AA8FB07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C28A1-EC75-4D61-B44F-EB03F3F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6C6C-CBEC-4B52-9D7F-9277779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6E8ABF-6BCB-4508-A5E9-689BE980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0C950-8FF4-4378-82B7-C8FCFE7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923C-B1F4-4A3A-9D81-AF76189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BBC3B-45C2-4499-98B5-DED89D2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1E344-B51A-45CA-A3B3-3B5B670A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6F3D8-EDDB-4FFD-97D3-E736F00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B2B72-C57D-40AE-90EA-706051D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40795-A82F-4843-A398-026479D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38C5B-00CE-4BF6-9EF9-A369209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0EA32-A83A-4CE4-A3FD-CB020C5D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5A73F-5B5A-4885-BC32-33EA4208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B824D-D0C4-46EB-BEBB-BA9ED10B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35094-3719-4A86-88AB-1D3532E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7F60-81BE-482C-ABEB-C64BB73B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BCC19-8F16-43A5-9941-B467EEC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6889F-6C68-47C6-B55B-6EA082C8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DE43A-5986-41FB-AA22-45F5D8DF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3B227-7A7E-48BF-A814-DD301351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C7FC87-00F4-4496-B021-3F4D8B59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8B1DC-19C0-441B-812B-ACCCB53A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4B93E-D886-4E57-BD0D-C1292D1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1CE0CE-CF90-401A-9D8C-02321EE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7C0A6-63C2-49DA-96C7-C2EC12E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53914-B6FC-45B9-A7F6-316E316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D7C8DC-FE38-4397-8A07-58DF266E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BB7DA7-CBCA-47CD-BB35-7B1CBC11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027819-A450-494F-9F81-ED33B21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FE4ABE-63DD-4F76-9C07-479009EC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77671-7A99-447A-846A-8BCA77D9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0FA43-ECA8-4667-B9CA-0C23B4B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11EF1-CC47-4137-91C7-18C3C817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2DC15-2FFD-4912-81F4-0B973B6B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9D66B-7D8F-4FDD-93A6-F14DE009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52D82-BE98-4930-B243-6D2EC7F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B098-07CB-471D-AC20-82EC073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82BBA-8562-41C4-AF91-5615EE83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5ECC-A270-4020-B6E0-9AE2956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90DC1B-E9B1-491C-A1C9-531DEBF73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8EDF4-512F-463D-89B8-930C0ECD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C7D658-8581-4FB5-9C65-1E013F1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BDDEA-F59D-49CA-A731-A75A04F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9E234-48EE-4787-AFA3-63A9B7A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4D22E0-15BF-45C6-9E5F-7B604519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31636-E1E6-4E41-8029-A14C36B4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34BD4-C1EB-43FA-ABBB-8721D5FD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955CA-6A7A-44A3-B570-BCCD7225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3AFD8-D81D-4A65-A4F4-B2F66617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4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07B4-4595-42F7-A65B-84BA9241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46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ネットワーク通信</a:t>
            </a:r>
            <a:br>
              <a:rPr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A617C1-C2E9-4305-AF6B-AC53472747FF}"/>
              </a:ext>
            </a:extLst>
          </p:cNvPr>
          <p:cNvSpPr txBox="1"/>
          <p:nvPr/>
        </p:nvSpPr>
        <p:spPr>
          <a:xfrm>
            <a:off x="4728118" y="6088566"/>
            <a:ext cx="72795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ざっくり説明しますので、詳しく知りたい方は以下</a:t>
            </a:r>
            <a:endParaRPr kumimoji="1" lang="en-US" altLang="ja-JP" dirty="0"/>
          </a:p>
          <a:p>
            <a:r>
              <a:rPr kumimoji="1" lang="en-US" altLang="ja-JP" dirty="0"/>
              <a:t>https://zenn.dev/umi_mori/books/331c0c9ef9e5f0/viewer/992632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0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F1104-AFDF-47FA-9A83-0D8FBECB51D1}"/>
              </a:ext>
            </a:extLst>
          </p:cNvPr>
          <p:cNvSpPr txBox="1"/>
          <p:nvPr/>
        </p:nvSpPr>
        <p:spPr>
          <a:xfrm>
            <a:off x="425605" y="1282390"/>
            <a:ext cx="6733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大量のデータを一括管理するシステム、</a:t>
            </a:r>
            <a:endParaRPr lang="en-US" altLang="ja-JP" sz="2000" dirty="0"/>
          </a:p>
          <a:p>
            <a:r>
              <a:rPr lang="ja-JP" altLang="en-US" sz="2000" dirty="0"/>
              <a:t>もしくはそのデータそのものの事です。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難しいことは考えず、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3200" b="1" u="sng" dirty="0"/>
              <a:t>表形式のデータを記録するもの</a:t>
            </a:r>
            <a:endParaRPr lang="en-US" altLang="ja-JP" sz="3200" b="1" u="sng" dirty="0"/>
          </a:p>
          <a:p>
            <a:endParaRPr lang="en-US" altLang="ja-JP" sz="2000" dirty="0"/>
          </a:p>
          <a:p>
            <a:r>
              <a:rPr lang="ja-JP" altLang="en-US" sz="2000" dirty="0"/>
              <a:t>だと考えましょう。</a:t>
            </a:r>
            <a:endParaRPr lang="en-US" altLang="ja-JP" sz="2000" dirty="0"/>
          </a:p>
          <a:p>
            <a:r>
              <a:rPr lang="ja-JP" altLang="en-US" sz="2000" dirty="0"/>
              <a:t>（右のような形でデータを記録するもの）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特に右のような物をリレーショナルデータベースと呼び、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800" dirty="0"/>
              <a:t>SQL</a:t>
            </a:r>
            <a:r>
              <a:rPr lang="ja-JP" altLang="en-US" sz="2800" dirty="0"/>
              <a:t>文というものを用いて操作して必要なデータを出したり入れたりします。</a:t>
            </a:r>
            <a:endParaRPr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06" y="925551"/>
            <a:ext cx="5585042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の種類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F1104-AFDF-47FA-9A83-0D8FBECB51D1}"/>
              </a:ext>
            </a:extLst>
          </p:cNvPr>
          <p:cNvSpPr txBox="1"/>
          <p:nvPr/>
        </p:nvSpPr>
        <p:spPr>
          <a:xfrm>
            <a:off x="425605" y="1291816"/>
            <a:ext cx="56703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DB</a:t>
            </a:r>
            <a:r>
              <a:rPr lang="ja-JP" altLang="en-US" sz="2000" dirty="0"/>
              <a:t>には各社から様々な物が出ており、</a:t>
            </a:r>
            <a:endParaRPr lang="en-US" altLang="ja-JP" sz="2000" dirty="0"/>
          </a:p>
          <a:p>
            <a:r>
              <a:rPr lang="ja-JP" altLang="en-US" sz="2000" dirty="0"/>
              <a:t>未だに戦争中です。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とは言え基本的な使い方は同じです。また、細かい使い方は実務の時に覚えれば良いです。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授業、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800" dirty="0"/>
              <a:t>MySQL</a:t>
            </a:r>
            <a:r>
              <a:rPr lang="ja-JP" altLang="en-US" sz="2800" dirty="0"/>
              <a:t> と </a:t>
            </a:r>
            <a:r>
              <a:rPr lang="en-US" altLang="ja-JP" sz="2800" dirty="0"/>
              <a:t>SQLite</a:t>
            </a:r>
            <a:r>
              <a:rPr lang="ja-JP" altLang="en-US" sz="2800" dirty="0"/>
              <a:t>　を扱います。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000" dirty="0"/>
              <a:t>理由は普及度ですが、</a:t>
            </a:r>
            <a:endParaRPr lang="en-US" altLang="ja-JP" sz="2000" dirty="0"/>
          </a:p>
          <a:p>
            <a:r>
              <a:rPr lang="ja-JP" altLang="en-US" sz="2000" dirty="0"/>
              <a:t>それぞれ使いどころが違います。</a:t>
            </a:r>
            <a:endParaRPr lang="en-US" altLang="ja-JP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76D8F5-BFC6-40EC-9BEA-99CFD18D968E}"/>
              </a:ext>
            </a:extLst>
          </p:cNvPr>
          <p:cNvSpPr txBox="1"/>
          <p:nvPr/>
        </p:nvSpPr>
        <p:spPr>
          <a:xfrm>
            <a:off x="6387465" y="1481388"/>
            <a:ext cx="5493812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sz="2400" dirty="0"/>
              <a:t>MySQL</a:t>
            </a:r>
          </a:p>
          <a:p>
            <a:r>
              <a:rPr lang="ja-JP" altLang="en-US" dirty="0"/>
              <a:t>　サーバ上で使う前提の</a:t>
            </a:r>
            <a:r>
              <a:rPr lang="en-US" altLang="ja-JP" dirty="0"/>
              <a:t>DB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kumimoji="1" lang="ja-JP" altLang="en-US" dirty="0"/>
              <a:t>　アカウント登録やログイン処理などで使います。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sz="2400" dirty="0"/>
              <a:t>SQLite</a:t>
            </a:r>
          </a:p>
          <a:p>
            <a:r>
              <a:rPr lang="ja-JP" altLang="en-US" sz="2400" dirty="0"/>
              <a:t>　</a:t>
            </a:r>
            <a:r>
              <a:rPr lang="ja-JP" altLang="en-US" sz="2000" dirty="0"/>
              <a:t>サーバ上でも一応使えますが、</a:t>
            </a:r>
            <a:endParaRPr lang="en-US" altLang="ja-JP" sz="2000" dirty="0"/>
          </a:p>
          <a:p>
            <a:r>
              <a:rPr kumimoji="1" lang="ja-JP" altLang="en-US" sz="2000" dirty="0"/>
              <a:t>　どちらかと言えばローカルで使います。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Unity</a:t>
            </a:r>
            <a:r>
              <a:rPr lang="ja-JP" altLang="en-US" sz="2000" dirty="0"/>
              <a:t>のセーブデータなどはコレです。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07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72566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の構造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AD5E8B-F1D4-4927-81F2-4266E644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2" y="1111412"/>
            <a:ext cx="5791526" cy="540380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4D907E-62CF-4949-9803-971148D2D8A0}"/>
              </a:ext>
            </a:extLst>
          </p:cNvPr>
          <p:cNvSpPr txBox="1"/>
          <p:nvPr/>
        </p:nvSpPr>
        <p:spPr>
          <a:xfrm>
            <a:off x="6542202" y="1111412"/>
            <a:ext cx="54168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データベースは</a:t>
            </a:r>
            <a:endParaRPr lang="en-US" altLang="ja-JP" sz="2400" dirty="0"/>
          </a:p>
          <a:p>
            <a:r>
              <a:rPr kumimoji="1" lang="ja-JP" altLang="en-US" sz="2400" dirty="0"/>
              <a:t>複数のテーブルで成り立っています。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テーブルの中に</a:t>
            </a:r>
            <a:endParaRPr kumimoji="1" lang="en-US" altLang="ja-JP" sz="2400" dirty="0"/>
          </a:p>
          <a:p>
            <a:r>
              <a:rPr lang="ja-JP" altLang="en-US" sz="2400" dirty="0"/>
              <a:t>それぞれ複数のデータが入ります。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エクセルでいうところの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エクセルファイルそのものが</a:t>
            </a:r>
            <a:r>
              <a:rPr lang="en-US" altLang="ja-JP" sz="2400" dirty="0"/>
              <a:t>DB</a:t>
            </a:r>
          </a:p>
          <a:p>
            <a:r>
              <a:rPr lang="ja-JP" altLang="en-US" sz="2400" dirty="0"/>
              <a:t>シートがテーブルです。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80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72566"/>
            <a:ext cx="10515600" cy="73884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テーブルの構造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1508538"/>
            <a:ext cx="6433817" cy="384092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0D2A8-B167-4D6E-8A9D-6AA8FEDB399D}"/>
              </a:ext>
            </a:extLst>
          </p:cNvPr>
          <p:cNvSpPr txBox="1"/>
          <p:nvPr/>
        </p:nvSpPr>
        <p:spPr>
          <a:xfrm>
            <a:off x="7120191" y="948257"/>
            <a:ext cx="4801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左のように</a:t>
            </a:r>
            <a:r>
              <a:rPr kumimoji="1" lang="ja-JP" altLang="en-US" b="1" dirty="0">
                <a:solidFill>
                  <a:srgbClr val="FF0000"/>
                </a:solidFill>
              </a:rPr>
              <a:t>行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rgbClr val="92D050"/>
                </a:solidFill>
              </a:rPr>
              <a:t>列</a:t>
            </a:r>
            <a:r>
              <a:rPr kumimoji="1" lang="ja-JP" altLang="en-US" dirty="0"/>
              <a:t>の構造を持ち。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『</a:t>
            </a:r>
            <a:r>
              <a:rPr lang="ja-JP" altLang="en-US" dirty="0"/>
              <a:t>行のデータ毎に、列のパラメータを持つ</a:t>
            </a:r>
            <a:r>
              <a:rPr lang="en-US" altLang="ja-JP" dirty="0"/>
              <a:t>』</a:t>
            </a:r>
          </a:p>
          <a:p>
            <a:endParaRPr lang="en-US" altLang="ja-JP" dirty="0"/>
          </a:p>
          <a:p>
            <a:r>
              <a:rPr lang="ja-JP" altLang="en-US" dirty="0"/>
              <a:t>と考えると分かりやすいです。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2400" dirty="0"/>
              <a:t>行の事を</a:t>
            </a:r>
            <a:r>
              <a:rPr lang="ja-JP" altLang="en-US" sz="2400" u="sng" dirty="0"/>
              <a:t>ロウ</a:t>
            </a:r>
            <a:endParaRPr lang="en-US" altLang="ja-JP" sz="2400" u="sng" dirty="0"/>
          </a:p>
          <a:p>
            <a:r>
              <a:rPr lang="ja-JP" altLang="en-US" sz="2400" dirty="0"/>
              <a:t>列の事を</a:t>
            </a:r>
            <a:r>
              <a:rPr lang="ja-JP" altLang="en-US" sz="2400" u="sng" dirty="0"/>
              <a:t>カラム</a:t>
            </a:r>
            <a:endParaRPr lang="en-US" altLang="ja-JP" sz="2400" dirty="0"/>
          </a:p>
          <a:p>
            <a:endParaRPr lang="en-US" altLang="ja-JP" sz="2400" u="sng" dirty="0"/>
          </a:p>
          <a:p>
            <a:r>
              <a:rPr lang="ja-JP" altLang="en-US" sz="2000" dirty="0"/>
              <a:t>と呼びます。</a:t>
            </a:r>
            <a:endParaRPr lang="en-US" altLang="ja-JP" sz="2000" dirty="0"/>
          </a:p>
          <a:p>
            <a:r>
              <a:rPr lang="ja-JP" altLang="en-US" sz="2000" dirty="0"/>
              <a:t>ロウはあまり使われませんが、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カラムは頻繁に使われるので</a:t>
            </a:r>
            <a:endParaRPr lang="en-US" altLang="ja-JP" sz="2000" dirty="0"/>
          </a:p>
          <a:p>
            <a:r>
              <a:rPr lang="ja-JP" altLang="en-US" sz="2000" dirty="0"/>
              <a:t>覚えておきましょう。</a:t>
            </a:r>
            <a:endParaRPr lang="en-US" altLang="ja-JP" sz="20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35EDB4A-AD8F-4B7B-A3A1-2C36B5F202DF}"/>
              </a:ext>
            </a:extLst>
          </p:cNvPr>
          <p:cNvSpPr/>
          <p:nvPr/>
        </p:nvSpPr>
        <p:spPr>
          <a:xfrm>
            <a:off x="0" y="2233464"/>
            <a:ext cx="7070103" cy="415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5AE7DF5-B0F2-45C5-9E73-6AC0FA43EC28}"/>
              </a:ext>
            </a:extLst>
          </p:cNvPr>
          <p:cNvSpPr/>
          <p:nvPr/>
        </p:nvSpPr>
        <p:spPr>
          <a:xfrm>
            <a:off x="622169" y="1215238"/>
            <a:ext cx="914400" cy="413422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72566"/>
            <a:ext cx="10515600" cy="73884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プライマリーキー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2" y="1526989"/>
            <a:ext cx="6433817" cy="384092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0D2A8-B167-4D6E-8A9D-6AA8FEDB399D}"/>
              </a:ext>
            </a:extLst>
          </p:cNvPr>
          <p:cNvSpPr txBox="1"/>
          <p:nvPr/>
        </p:nvSpPr>
        <p:spPr>
          <a:xfrm>
            <a:off x="6851016" y="1215911"/>
            <a:ext cx="52090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データベースには</a:t>
            </a:r>
            <a:endParaRPr lang="en-US" altLang="ja-JP" sz="2000" dirty="0"/>
          </a:p>
          <a:p>
            <a:r>
              <a:rPr lang="ja-JP" altLang="en-US" sz="2000" dirty="0"/>
              <a:t>「</a:t>
            </a:r>
            <a:r>
              <a:rPr lang="ja-JP" altLang="en-US" sz="2000" b="1" dirty="0"/>
              <a:t>プライマリキー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/>
              <a:t>と呼ばれる物があります。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これは後から変更できないデータで、</a:t>
            </a:r>
            <a:endParaRPr lang="en-US" altLang="ja-JP" sz="2000" dirty="0"/>
          </a:p>
          <a:p>
            <a:r>
              <a:rPr lang="ja-JP" altLang="en-US" sz="2000" dirty="0"/>
              <a:t>これを基準にデータを割り振ります。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通常は</a:t>
            </a:r>
            <a:r>
              <a:rPr lang="en-US" altLang="ja-JP" sz="2000" dirty="0"/>
              <a:t>ID</a:t>
            </a:r>
            <a:r>
              <a:rPr lang="ja-JP" altLang="en-US" sz="2000" dirty="0"/>
              <a:t>などがこれに当たります。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今回はランキングのデータベースなので、</a:t>
            </a:r>
            <a:endParaRPr lang="en-US" altLang="ja-JP" sz="2000" dirty="0"/>
          </a:p>
          <a:p>
            <a:r>
              <a:rPr lang="ja-JP" altLang="en-US" sz="2000" dirty="0"/>
              <a:t>ランキングの順位の中に</a:t>
            </a:r>
            <a:endParaRPr lang="en-US" altLang="ja-JP" sz="2000" dirty="0"/>
          </a:p>
          <a:p>
            <a:r>
              <a:rPr lang="ja-JP" altLang="en-US" sz="2000" dirty="0"/>
              <a:t>名前とスコアを入れるという形にしてあり、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そのため、プライマリーキーは</a:t>
            </a:r>
            <a:endParaRPr lang="en-US" altLang="ja-JP" sz="2000" dirty="0"/>
          </a:p>
          <a:p>
            <a:r>
              <a:rPr lang="en-US" altLang="ja-JP" sz="2000" dirty="0"/>
              <a:t>rank</a:t>
            </a:r>
            <a:r>
              <a:rPr lang="ja-JP" altLang="en-US" sz="2000" dirty="0"/>
              <a:t>カラムになります。</a:t>
            </a:r>
            <a:endParaRPr lang="en-US" altLang="ja-JP" sz="2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D0F035-5188-4BDF-9472-9810A3D6D171}"/>
              </a:ext>
            </a:extLst>
          </p:cNvPr>
          <p:cNvSpPr/>
          <p:nvPr/>
        </p:nvSpPr>
        <p:spPr>
          <a:xfrm>
            <a:off x="1706252" y="1451325"/>
            <a:ext cx="867266" cy="3916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8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SQL</a:t>
            </a:r>
            <a:r>
              <a:rPr lang="ja-JP" altLang="en-US" sz="3200" dirty="0"/>
              <a:t>文とは？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4F9A17-6BBA-4EB3-BCF6-81D88460470B}"/>
              </a:ext>
            </a:extLst>
          </p:cNvPr>
          <p:cNvSpPr txBox="1"/>
          <p:nvPr/>
        </p:nvSpPr>
        <p:spPr>
          <a:xfrm>
            <a:off x="829374" y="2950766"/>
            <a:ext cx="1005595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SELECT </a:t>
            </a:r>
            <a:r>
              <a:rPr lang="ja-JP" altLang="en-US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列名 </a:t>
            </a:r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FROM </a:t>
            </a:r>
            <a:r>
              <a:rPr lang="ja-JP" altLang="en-US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テーブル名 </a:t>
            </a:r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WHERE </a:t>
            </a:r>
            <a:r>
              <a:rPr lang="ja-JP" altLang="en-US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条件</a:t>
            </a:r>
            <a:r>
              <a:rPr lang="en-US" altLang="ja-JP" sz="3600" b="0" i="0" dirty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;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FCCC48-6CC1-426D-B213-957E8BD38D62}"/>
              </a:ext>
            </a:extLst>
          </p:cNvPr>
          <p:cNvSpPr txBox="1"/>
          <p:nvPr/>
        </p:nvSpPr>
        <p:spPr>
          <a:xfrm>
            <a:off x="829374" y="4817697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上記は</a:t>
            </a:r>
            <a:r>
              <a:rPr kumimoji="1" lang="en-US" altLang="ja-JP" sz="2400" dirty="0"/>
              <a:t>SELECT</a:t>
            </a:r>
            <a:r>
              <a:rPr lang="ja-JP" altLang="en-US" sz="2400" dirty="0"/>
              <a:t>文の例になりますが、</a:t>
            </a:r>
            <a:endParaRPr lang="en-US" altLang="ja-JP" sz="2400" dirty="0"/>
          </a:p>
          <a:p>
            <a:r>
              <a:rPr kumimoji="1" lang="ja-JP" altLang="en-US" sz="2400" dirty="0"/>
              <a:t>基本的にはこの構造で書かれ、どんどん中が複雑になっていくような形です。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5A64BF-C9C1-4FC8-A1B4-B40DAACD980A}"/>
              </a:ext>
            </a:extLst>
          </p:cNvPr>
          <p:cNvSpPr txBox="1"/>
          <p:nvPr/>
        </p:nvSpPr>
        <p:spPr>
          <a:xfrm>
            <a:off x="829374" y="1393973"/>
            <a:ext cx="848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から毎回全てのデータを配列なりで取り出すのは時間が掛かります。</a:t>
            </a:r>
            <a:endParaRPr kumimoji="1" lang="en-US" altLang="ja-JP" dirty="0"/>
          </a:p>
          <a:p>
            <a:r>
              <a:rPr lang="ja-JP" altLang="en-US" dirty="0"/>
              <a:t>そこで、必要なデータだけを素早く取り出すために</a:t>
            </a:r>
            <a:r>
              <a:rPr lang="en-US" altLang="ja-JP" dirty="0"/>
              <a:t>SQL</a:t>
            </a:r>
            <a:r>
              <a:rPr lang="ja-JP" altLang="en-US" dirty="0"/>
              <a:t>文というのを使います。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462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SQL</a:t>
            </a:r>
            <a:r>
              <a:rPr lang="ja-JP" altLang="en-US" sz="3200" dirty="0"/>
              <a:t>文の基本命令</a:t>
            </a:r>
          </a:p>
        </p:txBody>
      </p:sp>
    </p:spTree>
    <p:extLst>
      <p:ext uri="{BB962C8B-B14F-4D97-AF65-F5344CB8AC3E}">
        <p14:creationId xmlns:p14="http://schemas.microsoft.com/office/powerpoint/2010/main" val="94748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478</Words>
  <Application>Microsoft Office PowerPoint</Application>
  <PresentationFormat>ワイド画面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</vt:lpstr>
      <vt:lpstr>游ゴシック</vt:lpstr>
      <vt:lpstr>游ゴシック Light</vt:lpstr>
      <vt:lpstr>Arial</vt:lpstr>
      <vt:lpstr>Office テーマ</vt:lpstr>
      <vt:lpstr>ネットワーク通信 DBの基本</vt:lpstr>
      <vt:lpstr>DBとは？</vt:lpstr>
      <vt:lpstr>DBの種類</vt:lpstr>
      <vt:lpstr>DBの構造</vt:lpstr>
      <vt:lpstr>テーブルの構造</vt:lpstr>
      <vt:lpstr>プライマリーキー</vt:lpstr>
      <vt:lpstr>SQL文とは？</vt:lpstr>
      <vt:lpstr>SQL文の基本命令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ネットワーク通信 超基本</dc:title>
  <dc:creator>内藤 真広</dc:creator>
  <cp:lastModifiedBy>内藤 真広</cp:lastModifiedBy>
  <cp:revision>154</cp:revision>
  <dcterms:created xsi:type="dcterms:W3CDTF">2023-09-05T01:01:29Z</dcterms:created>
  <dcterms:modified xsi:type="dcterms:W3CDTF">2023-09-06T08:44:59Z</dcterms:modified>
</cp:coreProperties>
</file>