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0:5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4994,'0'0'10194,"5"5"-10050,20 32 1085,0 1 0,31 69-1,-42-78-800,-1-14-162,-3-22-195,3-32-98,-10 29 75,2-9-91,1-1 0,1 1 0,1 1 0,1-1 0,11-17 0,-18 33 10,1-1 0,0 1 0,-1-1-1,1 1 1,0 0 0,0 0 0,0 1-1,1-1 1,-1 1 0,1-1 0,0 1-1,-1 0 1,8-2 0,-8 4 25,0-1 0,0 1 1,0 0-1,0 0 0,0 0 0,0 0 1,1 0-1,-1 1 0,0 0 0,0-1 1,0 1-1,0 0 0,0 0 0,0 1 0,-1-1 1,1 1-1,0-1 0,-1 1 0,1 0 1,-1 0-1,3 3 0,3 3 69,0 0 0,0 1 0,-1 0 0,-1 0 0,1 1 0,-1 0 0,-1 0 0,0 0 0,-1 1 0,0 0-1,0 0 1,2 15 0,1-16-602,-6-11 385,-1 1 0,0 0 0,1 0 0,-1 0 1,1 0-1,-1 0 0,0 0 0,1 0 0,-1-1 0,0 1 0,1 0 1,-1 0-1,0-1 0,1 1 0,-1 0 0,0 0 0,1-1 0,-1 1 1,0 0-1,0-1 0,1 1 0,-1 0 0,0-1 0,0 1 0,0-1 1,1 1-1,-1 0 0,0-1 0,0 1 0,0-1 0,6-21-6393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7267,'0'0'7476,"3"6"-6855,3 21 121,-1 0 0,-1 0 0,-1 0 1,-2 0-1,-3 50 0,1-19-302,-2-12-243,-2 0 1,-2-1-1,-19 65 0,21-90-196,4-85-11241,1 22 2041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3105,'0'0'9533,"16"13"-8960,281 255 4955,-268-238-5252,-11-13-216,-1 1 0,-1 1 0,-1 0 0,13 22 1,-27-40-344,0 1 505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10261,'0'0'5538,"66"-10"-5378,-44 10-80,-13-1-64,-6 1-16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2513,'1'0'13516,"14"-1"-13399,172 10 1970,-106-4-1802,-77-5-263,22 2-98,-24-1-1017,-15-1-1437,-11 0-2723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6355,'0'0'6558,"2"2"-6036,6 2-34,1 1 0,-1-1 0,1 0 0,0-1-1,0 0 1,0 0 0,0-1 0,0 0-1,16 1 1,93-1 757,-77-3-938,44 1 120,-84 0-416,-4 0-2124,-13 0-2823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5763,'0'0'9148,"-5"0"-8415,1 0-721,0 0 217,0 0 0,0 0-1,1-1 1,-1 1 0,0-1-1,0 1 1,-6-4 0,8 4-190,1-1 0,0 0-1,-1 0 1,1 0 0,0 0 0,0 0 0,0 0 0,0 0 0,0-1 0,0 1 0,0 0 0,0-1 0,0 1 0,1 0-1,-1-1 1,0 1 0,1-1 0,-1 1 0,1-1 0,0 1 0,-1-1 0,1 1 0,0-1 0,0 0 0,0 1 0,1-3-1,-1 3-39,1 0 0,0 0 0,0 0 0,-1 0 0,1 0 0,0 1 0,0-1 0,0 0 0,0 0 0,0 1 0,0-1 0,1 0 0,-1 1 0,0-1 0,0 1 0,0 0 0,1-1 0,-1 1 0,0 0 0,0 0 0,1-1 0,-1 1 0,0 0 0,0 0 0,1 1 0,-1-1 0,0 0 0,3 1 0,0-1-2,4 0 3,145 1-7,-134 1 26,0 0 0,1 1 0,-1 1 0,0 1 0,32 13 0,-50-18 8,1 1 0,-1-1-1,1 1 1,-1-1 0,1 1 0,-1-1-1,0 1 1,1 0 0,-1 0-1,0 0 1,0 0 0,0 0 0,1 0-1,-1 0 1,0 0 0,0 0 0,-1 0-1,1 1 1,0-1 0,0 0-1,-1 1 1,1-1 0,0 0 0,-1 1-1,0-1 1,1 1 0,-1-1 0,0 1-1,1-1 1,-1 1 0,0-1-1,0 1 1,0-1 0,-1 1 0,1-1-1,0 1 1,-1-1 0,1 1 0,0-1-1,-1 1 1,0-1 0,1 0-1,-1 1 1,-1 0 0,-2 4 80,0 0 0,-1-1 0,0 1 0,0-1 0,-1-1 1,1 1-1,-10 5 0,-5 3 4,-15 12-24,-2-1 1,-1-3-1,0 0 0,-2-3 1,0-1-1,-56 15 1,95-32-99,23 0-112,111-1 354,39 0 434,279 31 0,-522-20-4904,17-3-3298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4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5699,'2'0'11553,"16"1"-11202,126 6 825,-22 2-523,0-6 0,179-18-1,-290 14-550,8-1-726,-34-1-4440,-19 0-4372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2673,'0'0'10923,"4"-2"-10681,21-6-184,1 1-1,0 1 1,0 1 0,1 2-1,-1 0 1,48 3-1,-73 0-26,1-1-1,0 1 1,0 0-1,-1 0 1,1 0 0,0 1-1,0-1 1,-1 0-1,1 1 1,0-1-1,-1 1 1,1-1 0,0 1-1,-1 0 1,1 0-1,-1 0 1,1 0-1,-1 0 1,0 0 0,1 0-1,-1 0 1,2 3-1,-2-1 116,1 1-1,-1-1 1,0 1-1,0-1 1,-1 1-1,1-1 1,-1 1-1,0 0 1,0 6 0,-1-8-112,1 0 1,-1 0-1,0 1 1,0-1 0,0 0-1,0 0 1,0 0 0,0 0-1,0 0 1,-1 0 0,1 0-1,-1-1 1,0 1-1,1 0 1,-1-1 0,0 1-1,0-1 1,0 0 0,0 1-1,0-1 1,0 0 0,-2 1-1,-62 23 218,44-17-97,1 0 19,12-3 2,-1-1 0,-1 0 1,1-1-1,0 0 1,-1 0-1,-19 1 0,29-4-181,4 0-51,230-12 876,-36 1 134,-181 12-912,27-3 52,-53-3-4661,-20 0-3274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1008,'0'-1'15953,"0"4"-17187,0 28 2249,1 0 0,2 0 1,8 37-1,-10-60-1050,-1-15-1878,0-10-2161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1:00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4018,'0'0'9511,"8"0"-7118,309 4 48,278-5-1168,-578 1-1210,18-3 188,-60 3-1928,10-1 310,-31 1-3974,-9 0-4863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8516,'0'0'6936,"0"-6"-6450,15-123 755,-13 128-1245,-1 1 0,0 0 1,1 0-1,-1 0 0,1 0 1,-1 0-1,0 0 1,1 0-1,-1 0 0,0 1 1,0-1-1,1 0 0,1 2 1,94 51 295,-77-39-201,2-2 0,-1 0 0,2-1 0,-1-2 0,37 11 0,-59-20-86,0 0 1,0 0 0,0 0-1,0 0 1,0 0-1,0 1 1,1-1 0,-1 0-1,0 0 1,0 0 0,0 0-1,0 0 1,0 0 0,0 0-1,0 0 1,1 0 0,-1 0-1,0 0 1,0 0 0,0 0-1,0 0 1,0 0 0,0 0-1,0 0 1,1 0 0,-1 0-1,0-1 1,0 1-1,0 0 1,0 0 0,0 0-1,0 0 1,0 0 0,0 0-1,0 0 1,1 0 0,-1 0-1,0 0 1,0 0 0,0-1-1,0 1 1,0 0 0,0 0-1,0 0 1,0 0 0,0 0-1,0 0 1,0 0 0,0 0-1,0-1 1,0 1-1,0 0 1,0 0 0,0 0-1,0 0 1,0 0 0,0 0-1,0 0 1,0-1 0,0 1-1,0 0 1,0 0 0,0 0-1,0 0 1,0 0 0,0 0-1,0 0 1,0 0 0,-1-1-1,-7-11 78,-14-10-100,-4-2 32,15 16-43,0-1-1,1-1 1,0 0-1,1 0 0,0-1 1,0 0-1,-7-14 1,23 23-8,0 0 0,-1 1 0,1-1 0,0 2 0,0-1 0,12 1 0,-16-1 29,527-57 1005,-508 59-4933,-37 10-1190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4370,'0'0'9762,"20"-5"-9159,-6 2-541,18-6 146,1 1 1,-1 3 0,49-4-1,-80 9-193,0 0 0,1 0 0,-1 0 0,0 0 0,0 0 0,1 0 1,-1 0-1,0 0 0,0 1 0,0-1 0,1 0 0,-1 1 0,0-1 0,0 1 0,0 0 0,0-1 0,0 1 0,0 0 0,0 0 0,0-1 0,0 1 0,0 0 0,0 0 0,-1 0 0,1 0 0,0 0 1,0 0-1,-1 0 0,1 1 0,-1-1 0,1 0 0,-1 0 0,0 0 0,1 1 0,-1-1 0,0 0 0,0 0 0,0 1 0,0-1 0,0 0 0,0 0 0,0 1 0,0-1 0,-1 0 0,1 0 1,0 0-1,-1 1 0,0 1 0,-1 2 37,1-1 0,-1 1 0,0-1 0,0 0 0,-1 1 1,1-1-1,-1 0 0,0 0 0,0 0 0,0-1 0,-6 6 0,1-3 13,-1 0 0,0-1 0,0 0-1,0-1 1,-1 1 0,1-2 0,-1 1 0,0-2-1,0 1 1,-16 1 0,26-4 242,16 0 29,26-4-74,1-2 0,56-15 0,-48 9 17,56-6 0,-100 18-704,11-2 1050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2593,'0'0'5990,"13"0"1607,-8 4-7514,0 8 200,-1-1 1,-1 1-1,0 0 0,1 15 0,-2-17-76,-1 0-1,1 1 1,1-1 0,0 0 0,0 0 0,1-1 0,0 1 0,1-1 0,6 10 0,-11-19-247,0-6-2615,0-5-1992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29 305 9893,'0'0'6448,"0"-4"-5923,-13-50 847,9 41-1230,1-1 1,0 0-1,1 0 1,-1-18-1,3 31-156,1 1 0,-1 0 1,1 0-1,0-1 0,-1 1 0,1 0 0,-1 0 1,1 0-1,0 0 0,-1-1 0,1 1 0,0 0 1,-1 0-1,1 0 0,0 1 0,-1-1 0,1 0 1,-1 0-1,1 0 0,0 0 0,-1 0 1,1 1-1,-1-1 0,1 0 0,-1 1 0,1-1 1,0 0-1,-1 1 0,0-1 0,2 1 0,2 1-33,152 72 210,-99-45-47,0-2-1,85 26 1,-142-53-106,1 1 1,0-1-1,0 0 1,0 0-1,0 1 1,-1-1-1,1 0 1,0 0-1,0 0 1,0 0-1,0 0 1,0 0-1,0 0 1,-1 0 0,1 0-1,0 0 1,0-1-1,0 1 1,0 0-1,0-1 1,0 1-1,-2-14 314,-23-18-148,-197-166-168,217 196-14,1-1 0,0 0 0,-1 0 0,1 0 0,0 0 0,1 0 0,-1-1 0,1 1 0,-1-1 0,1 0 0,0 0 0,0 0 0,1 0 0,-1 0 0,1 0 0,-1-5 0,4 8-2,-1 0 0,1 0 0,-1 0 1,1 0-1,0 0 0,-1 1 0,1-1 0,0 0 0,0 1 0,-1 0 0,1-1 0,0 1 0,0 0 0,0 0 0,0 0 0,2 0 0,0 0-9,656-29 65,-660 29-216,-23-1-4155,14 3 2302,-28-1-7255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7475,'0'0'6726,"0"-1"-6695,0 1 0,0-1-1,0 0 1,0 0 0,0 1-1,1-1 1,-1 0 0,0 0-1,1 1 1,-1-1 0,0 0-1,1 1 1,-1-1 0,1 0-1,-1 1 1,1-1 0,-1 1-1,1-1 1,1 0 0,8-5 18,1 1-1,-1 1 1,1 0 0,0 0 0,0 1 0,1 0 0,-1 1-1,16-1 1,99 1-21,-78 3 73,-46-1-74,0 0 0,-1 0-1,1 0 1,-1 1 0,1-1 0,-1 1 0,1-1-1,-1 1 1,0-1 0,1 1 0,-1 0 0,0 0 0,1-1-1,-1 1 1,0 0 0,0 0 0,0 0 0,0 1-1,0-1 1,0 0 0,0 0 0,0 1 0,0-1-1,0 0 1,-1 1 0,1-1 0,-1 1 0,1-1-1,-1 0 1,1 1 0,-1-1 0,0 1 0,0 0-1,0-1 1,0 1 0,0 2 0,0-1 33,0 0 1,0 1-1,0-1 1,-1 0-1,1 0 1,-1 0-1,0 0 1,0 0-1,0 0 1,0 0-1,-1 0 1,1 0-1,-1-1 1,0 1-1,0-1 1,0 1-1,-3 3 1,-1-1 10,-1-1 0,0 0 0,0 0 0,0 0 0,0-1 0,-1 0 0,1 0-1,-1-1 1,0 0 0,0 0 0,0-1 0,0 0 0,0 0 0,0-1 0,0 0 0,-11-1 0,19 0-77,0 1 0,-1-1 0,1 1 1,0-1-1,0 0 0,0 1 0,0-1 0,0 1 1,0-1-1,0 1 0,0-1 0,0 0 0,0 1 0,0-1 1,0 1-1,0-1 0,0 1 0,1-1 0,-1 1 1,0-1-1,0 1 0,1-1 0,-1 1 0,0-1 1,1 1-1,-1-1 0,0 1 0,1 0 0,-1-1 0,1 1 1,-1-1-1,1 1 0,-1 0 0,1 0 0,-1-1 1,1 1-1,-1 0 0,1 0 0,28-7 3,0 2 0,1 2 0,-1 1 0,0 0 0,53 6 0,-69-3 2,-8-1 47,-1 0-1,1 0 0,0 1 0,0 0 1,-1 0-1,1 0 0,-1 1 0,1-1 0,-1 1 1,1 0-1,-1 0 0,0 1 0,0-1 1,0 1-1,0 0 0,0 0 0,-1 0 0,1 1 1,-1-1-1,0 1 0,0 0 0,0 0 1,-1 0-1,1 0 0,-1 0 0,0 0 0,0 1 1,-1-1-1,1 1 0,-1 0 0,0-1 1,0 1-1,0 0 0,-1-1 0,0 1 0,0 0 1,0 0-1,0 0 0,-3 8 0,2-11 0,0 0 0,0 0 0,0-1 0,-1 1 0,1 0 1,-1 0-1,1-1 0,-1 1 0,0-1 0,0 1 0,0-1 0,0 0 0,0 0 0,0 0 0,0 0 0,0 0 0,0 0 0,0-1 0,0 1 0,-5 0 0,-49 7 429,56-8-474,-42 2-419,-1-3 0,-71-9 1,64 4-4001,31 5-1666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4930,'0'0'8025,"0"-11"-2867,0-35-4884,0 45-280,1 0 0,-1 1 0,1-1 0,-1 0 0,0 1 0,1-1 0,-1 0 0,1 1 0,0-1 0,-1 1 0,1-1 0,-1 0 0,1 1 0,0 0 0,-1-1 0,1 1 0,0-1 0,0 1 0,-1 0 0,1 0 0,0-1 0,0 1 0,0 0 1,-1 0-1,1 0 0,0 0 0,0 0 0,0 0 0,-1 0 0,1 0 0,0 0 0,0 0 0,0 0 0,-1 1 0,1-1 0,0 0 0,0 1 0,-1-1 0,2 1 0,44 13 102,-38-11-94,148 57 211,-155-59-171,-1-1 0,1 1 0,-1-1 0,1 0 0,0 1 0,-1-1 0,1 0 0,0 1-1,0-1 1,-1 0 0,1 0 0,0 0 0,0 0 0,-1 0 0,1 0 0,0 0 0,0 0 0,-1 0 0,1 0 0,0 0 0,0 0-1,-1 0 1,2-1 0,-5-15 399,-35-38-385,18 27 77,-3-9-96,15 26-27,1-1 0,1 0 0,-7-17 0,3 7 0,8 19-13,0-1 1,1 0 0,0 0-1,0 0 1,0 1 0,0-1-1,0 0 1,0 0-1,1 0 1,-1 0 0,1-6-1,-6-58 3,12 27 3,-6 40 2,1 0 3,3 0 3,276-15 266,-250 15-197,0-1 0,55-9 0,-108 9-4514,-4 1-5522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3490,'5'-7'14440,"18"-22"-14180,37-27-124,-59 55-156,1 0 1,0 1-1,0-1 1,0 1-1,0-1 1,0 1-1,0 0 1,0 0-1,0 0 0,0 0 1,0 0-1,0 0 1,0 0-1,0 1 1,0-1-1,2 2 1,34 9 125,-36-10-126,142 58 335,-133-53-254,-9-5-59,1 1-1,-1-1 0,0 0 1,0 0-1,1 0 0,-1-1 1,0 1-1,1 0 0,-1-1 1,1 0-1,5 1 972,-9-36-475,-5 20-481,0 0-1,0 1 0,-2-1 1,1 2-1,-15-20 0,-4-8 17,9 17-27,13 20-6,0-1-1,1 1 1,0-1 0,0 0 0,0 0-1,0 0 1,1 0 0,0 0-1,0-1 1,-2-9 0,4 14 8,0 1-10,0-1 0,0 0 0,0 1 0,0-1 0,0 0-1,0 1 1,1-1 0,-1 0 0,0 1 0,0-1 0,1 0 0,-1 1 0,0-1 0,1 1 0,-1-1 0,1 0 0,-1 1 0,0-1 0,1 1 0,0-1 0,0 0 0,48 1 31,27 1 220,111-13 1,-48-7 94,-73 11 288,-71 9-3500,-19 5-4538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34 103 3618,'0'0'8497,"-29"-19"-4477,28 17-4020,1 0 0,-1 0 0,0 0 0,1 0 0,-1 0 0,1 0 0,0 0 0,-1-1 0,1 1 0,0 0 0,0 0 0,1 0 0,-1 0 0,0 0 0,1 0 0,-1 0 0,1 0 0,0 0 0,-1 0 0,1 0 0,0 0 0,2-2 0,-1 2-6,0-1 0,1 1 0,0 0 0,-1 0 0,1 0 0,0 0 0,0 0 0,0 1 0,0-1 0,0 1 0,1 0 0,4-2 0,10 0-52,1 0-1,-1 1 1,38 0-1,-48 2 38,-3 0-1,0 0-1,-1 0 1,1 1 0,0-1 0,-1 1 0,1 0-1,-1 0 1,1 0 0,-1 1 0,0 0 0,9 4-1,-11-4 34,1 0 0,-1 1 0,0-1 0,1 1 0,-1-1 0,0 1 0,-1 0 0,1 0 0,0 0 0,-1 0 0,0 0 0,0 0 0,0 1 0,0-1 0,0 0 0,0 7 0,0-1 28,0 0-1,-1-1 1,0 1 0,-1 0 0,0 0-1,0-1 1,-1 1 0,0-1 0,0 1-1,-1-1 1,0 0 0,-1 0 0,1 0-1,-2 0 1,-4 7 0,5-10-9,0 1 0,0-1 1,-1 0-1,1 0 0,-1-1 1,0 1-1,0-1 0,-1 0 1,0 0-1,1-1 0,-1 0 1,0 0-1,0 0 0,-1 0 1,1-1-1,-1 0 0,1-1 0,-1 0 1,1 0-1,-11 1 0,17-3-22,0 1 0,0-1 0,0 0 0,0 1 0,0-1-1,0 1 1,1-1 0,-1 1 0,0-1 0,0 1-1,1-1 1,-1 1 0,0-1 0,0 1 0,1-1 0,-1 1-1,1-1 1,-1 1 0,0-1 0,1 1 0,-1 0-1,1-1 1,-1 1 0,1 0 0,-1 0 0,1-1 0,-1 1-1,2 0 1,10-6 9,1 1 0,0 1-1,0 0 1,1 0-1,-1 1 1,22-1 0,4 2-17,43 2 1,-76 0 65,-1 0 1,0 1 0,1 0 0,-1 0 0,0 0 0,0 0 0,0 1 0,0 0 0,0 0 0,0 0-1,0 1 1,-1-1 0,1 1 0,-1 0 0,0 1 0,0-1 0,0 1 0,0 0 0,0 0 0,-1 0-1,0 0 1,0 0 0,0 1 0,0-1 0,-1 1 0,0 0 0,0 0 0,0 0 0,0 0-1,-1 0 1,0 1 0,0-1 0,0 0 0,-1 0 0,0 1 0,0-1 0,0 1 0,-1-1 0,-1 8-1,0-9-44,1 0 0,-2 0 0,1 0-1,0 0 1,-1-1 0,1 1 0,-1-1-1,0 1 1,0-1 0,-1 0-1,1 0 1,0-1 0,-1 1 0,0-1-1,0 0 1,0 1 0,0-2-1,0 1 1,-5 1 0,-10 5 22,-1-2-1,-35 8 1,32-11-113,1-1 1,0 0-1,-39-3 0,59 0 13,1 1 0,0 0 0,-1-1 0,1 1 0,0 0 0,-1-1 0,1 0 0,0 1 0,0-1 0,0 0 0,0 1 0,0-1 0,0 0 0,0 0 0,0 0 0,0 0 0,0 0 0,0 0 0,0 0 0,1 0-1,-1-1 1,0 1 0,1 0 0,-1 0 0,1-1 0,-1 1 0,1 0 0,0-1 0,0 1 0,-1-2 0,1 0-271,0 1 1,0-1-1,0 1 0,0-1 1,0 0-1,0 1 1,1-1-1,-1 1 0,1-1 1,0 1-1,0-1 0,0 1 1,0 0-1,0-1 0,0 1 1,1 0-1,1-2 0,27-20-6342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8948,'0'0'8132,"32"82"-7172,-20-62-752,1-3-144,-1-6-64,-2-2-96,-1-8-1280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5:4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7780,'40'17'3873,"-40"-16"-3805,0-1 0,1 0 1,-1 0-1,0 0 0,1 0 0,-1 0 0,0 0 0,1 0 0,-1 0 0,0 0 0,1-1 0,-1 1 0,0 0 0,0 0 0,1 0 0,-1 0 1,0 0-1,1-1 0,-1 1 0,0 0 0,0 0 0,1 0 0,-1-1 0,0 1 0,0 0 0,1 0 0,-1-1 0,0 1 0,0 0 1,0 0-1,0-1 0,0 1 0,1 0 0,-1-1 0,0 1 0,0 0 0,0-1 0,0 1 0,0 0 0,0-1 0,0 1 0,0 0 0,0-1 1,0 1-1,0 0 0,0-1 0,0 1 0,3-9 234,7 3-173,0 0-1,0 0 1,1 1-1,0 1 1,0 0-1,18-5 1,74-11 91,-97 19-199,-1 0-1,0 0 0,1 1 0,-1-1 0,1 1 0,-1 1 0,1-1 0,6 2 0,-10-1 61,0 0-1,0 0 0,0 1 1,0-1-1,0 0 0,0 1 1,0-1-1,0 1 0,-1 0 1,1-1-1,-1 1 0,1 0 1,-1 0-1,0 0 0,1 0 1,-1 1-1,0-1 0,0 0 1,0 4-1,6 19 388,-1-1 1,-2 1-1,0 0 0,-2 0 1,-1 0-1,-2 35 0,5 65 261,11 10-812,-13-131-1765,-1-12-1962,0 4 2393,4-21-6008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168 189 2401,'0'0'10349,"-7"2"-9874,-1 0-280,-1 0 0,1 0 0,-1-1 1,1-1-1,-1 1 0,1-1 0,-1-1 1,0 0-1,-11-2 0,17 2-172,-1 0-1,1 0 1,0 0-1,0-1 1,-1 0-1,1 1 1,0-1 0,1 0-1,-1 0 1,0-1-1,0 1 1,1-1-1,0 1 1,-1-1-1,1 0 1,0 0 0,0 0-1,0 0 1,1 0-1,-1 0 1,1 0-1,0-1 1,0 1-1,0 0 1,0-1 0,0 1-1,1-1 1,0-3-1,-1 3-16,0 0-1,1 0 1,0 0 0,0 0-1,0 0 1,1 0-1,-1 0 1,1 1 0,0-1-1,0 0 1,0 0-1,0 0 1,1 1 0,0-1-1,0 0 1,0 1-1,4-6 1,-2 5-4,1 1 0,-1-1 0,1 1 0,0 0 0,0 0 1,0 1-1,0-1 0,0 1 0,0 1 0,1-1 0,-1 0 0,7 0 0,1-1 13,0 1-1,0 0 1,0 1-1,0 1 0,0 0 1,15 2-1,-25-2 84,0 0-1,0 1 1,0-1-1,-1 1 1,1 0-1,0 0 0,-1 0 1,1 0-1,-1 0 1,1 1-1,-1-1 1,1 1-1,-1-1 1,0 1-1,0 0 1,0 0-1,0 0 1,0 0-1,0 1 1,-1-1-1,1 0 1,-1 1-1,0-1 0,1 1 1,-1-1-1,0 1 1,0 0-1,-1-1 1,1 1-1,-1 0 1,1 0-1,-1-1 1,0 7-1,1-5 6,-1 0 1,0 1-1,0-1 0,-1 0 0,1 0 1,-1 1-1,0-1 0,0 0 0,0 0 0,-1 0 1,1 0-1,-4 6 0,2-8-130,0 1 0,0-1 0,0 1-1,0-1 1,-1 0 0,1 0 0,0 0 0,-1-1-1,1 1 1,-1-1 0,0 0 0,0 0 0,1 0 0,-1 0-1,-4 0 1,-31 3-2344,-1-3-3918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0 5346,'-2'2'12649,"-25"15"-12700,-28 22 132,1 3 0,-57 59 0,58-51 216,-98 72 1,116-99-63,34-22-201,7-1-148,117-1 291,205-29 0,-87-8-22,-235 37-1108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6771,'0'0'6910,"-1"1"-6849,0 1 0,1-1 0,-1 1 0,1-1 0,-1 1 0,1-1 0,-1 1 1,1-1-1,0 1 0,0 0 0,0-1 0,0 1 0,0 0 0,0-1 0,0 1 0,0-1 0,1 1 0,0 1 0,16 40 965,-10-26-672,0 0 0,-2 0 0,5 20 0,-2 21 215,1 84 0,-8-93-226,2 0-1,18 89 1,-21-136-522,1 0 0,0 1 0,0-1 0,0 0 1,0 0-1,0 0 0,0 0 0,0 0 0,1 0 0,-1 0 0,4 2 1,5-3-1949,-2-17-206,-5-10-3339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9124,'0'0'5299,"10"13"-4680,7 12 15,0 1 1,-2 1-1,-1 0 1,-2 1-1,19 58 1,-20-32-148,-2 1-1,-3 1 1,0 74 0,7-160-9987,-7 4 4223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3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129 159 8756,'0'0'5853,"-65"-42"-4858,60 40-988,0-1-1,1 0 0,0 0 0,0-1 0,0 1 0,0-1 0,1 0 0,-1 0 0,1 0 0,0-1 0,0 1 0,0-1 0,1 0 0,0 1 0,0-1 0,0 0 1,0 0-1,1-1 0,0 1 0,0 0 0,0-6 0,1 10-5,1 0 1,-1 0 0,1 0-1,0 0 1,-1 0-1,1 0 1,0 0 0,0 0-1,-1 0 1,1 0-1,0 1 1,0-1 0,0 0-1,0 1 1,0-1-1,0 1 1,0-1 0,0 1-1,1-1 1,-1 1-1,0 0 1,0 0 0,0-1-1,0 1 1,1 0-1,-1 0 1,0 0-1,2 1 1,44-2-17,-39 1 27,1 0 114,1 0 0,0 1 1,-1 0-1,0 0 0,1 1 1,-1 1-1,0-1 0,0 1 1,14 7-1,-20-7 18,1-1 1,-1 0-1,1 1 1,-1-1-1,0 1 1,0 0-1,0 0 1,0 0-1,-1 1 0,1-1 1,-1 1-1,0-1 1,0 1-1,0 0 1,0 0-1,-1 0 1,0 0-1,0 0 0,0 0 1,0 0-1,0 0 1,-1 0-1,0 7 1,0-9-119,0 0 1,0 0-1,0 0 0,0 0 1,-1 0-1,1 0 0,-1 0 1,1 0-1,-1 0 1,0 0-1,0 0 0,1-1 1,-1 1-1,-1 0 1,1-1-1,0 1 0,0-1 1,-1 1-1,1-1 1,-1 1-1,1-1 0,-1 0 1,1 0-1,-1 0 1,0 0-1,1 0 0,-1 0 1,0 0-1,0-1 0,0 1 1,-3 0-1,-6 1-1012,0-1 0,1 0 0,-1 0 0,-19-3 0,18 2-1232,-22-2-8323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31 169 10101,'0'0'5776,"-6"-8"-5558,3 4-174,-15-23 78,17 26-117,1 0 1,-1 0 0,1-1 0,-1 1 0,1 0 0,0-1-1,0 1 1,0 0 0,0 0 0,0-1 0,0 1 0,0 0-1,0-1 1,0 1 0,0 0 0,1 0 0,-1-1 0,1 1-1,-1 0 1,1 0 0,-1 0 0,1 0 0,-1-1 0,1 1 0,0 0-1,1-1 1,8-7 2,1 1 1,-1 0-1,2 0 0,-1 1 0,0 1 0,1 0 1,1 1-1,-1 0 0,21-5 0,-7 3-45,0 2 0,1 0 0,47-1-1,-68 6 34,-1 0 0,0 0 0,0 0-1,1 1 1,-1-1 0,0 1-1,0 1 1,0-1 0,0 1-1,0 0 1,0 0 0,0 0 0,-1 0-1,1 1 1,-1 0 0,1 0-1,-1 0 1,0 1 0,0-1-1,-1 1 1,1 0 0,-1 0 0,0 0-1,0 1 1,0-1 0,0 1-1,-1-1 1,0 1 0,0 0-1,1 6 1,4 5 41,-2 0 1,0 1-1,-1-1 1,-1 1-1,0 0 1,-2 0-1,1 1 0,-2-1 1,-1 0-1,0 0 1,-1 0-1,-5 22 0,4-29-12,1 0-1,-2 0 0,1 0 0,-2-1 0,1 0 1,-1 0-1,0 0 0,-1 0 0,0-1 1,-1 0-1,1 0 0,-1 0 0,-1-1 0,0-1 1,0 1-1,0-1 0,-1 0 0,1-1 1,-1 0-1,-1 0 0,-16 5 0,418-113 1038,-366 99-2056,-1-1-6288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9300,'0'0'6510,"2"5"-6355,16 30 322,2-12-1754,-4-17-2934,-16-12-1087,0-18 1654,-5-13 2051,2 25 2837,2 0-1,-1 0 1,2-21-1,0 29-950,0 1-1,1 0 1,0 0-1,-1 0 0,1 0 1,0-1-1,1 1 1,-1 0-1,0 1 0,1-1 1,0 0-1,-1 0 1,1 1-1,0-1 0,1 1 1,-1-1-1,0 1 1,5-3-1,21-12 403,1 1-1,0 2 1,1 1 0,45-13 0,-73 25-692,1 1 0,-1 0 0,0 0 0,0 1 0,0-1 0,0 0 0,0 1 0,0-1 0,0 1 0,0 0 0,0 0 0,0-1 1,0 1-1,0 1 0,0-1 0,-1 0 0,1 0 0,0 1 0,-1-1 0,1 1 0,-1-1 0,1 1 0,-1-1 0,0 1 0,0 0 1,0 0-1,1 2 0,32 58 731,-31-55-597,18 48 477,-2 0-1,-3 2 0,14 83 0,9 38 213,-38-178-826,15 47-1797,-15-45 1546,-1-1 0,1 1 0,0 0 0,0-1 0,0 1 0,0-1 0,0 1 0,0-1 0,0 0 0,0 1 1,0-1-1,1 0 0,-1 0 0,1 0 0,-1 0 0,1 0 0,-1 0 0,1 0 0,0 0 0,-1-1 0,1 1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115 201 9716,'0'0'3175,"-18"-14"-2999,-56-50-162,72 62-13,1 1 0,-1-1 0,0 0 0,0 0 0,1 0 0,-1 0 0,1 0 0,-1 0 0,1 0 0,0 0 0,0-1 0,0 1 0,0 0 0,1-1 0,-1 1 0,1-1 0,-1 1 0,1-1 1,0 1-1,0-1 0,0 1 0,0-1 0,0 1 0,1-1 0,-1 1 0,1-1 0,-1 1 0,1-1 0,0 1 0,0 0 0,0-1 0,0 1 0,1 0 0,-1 0 0,1 0 0,-1 0 0,1 0 0,0 0 0,-1 0 0,1 1 1,0-1-1,0 1 0,0-1 0,1 1 0,-1 0 0,0 0 0,0 0 0,1 0 0,-1 0 0,4-1 0,11-3-40,1 1 1,-1 1-1,1 0 0,20 0 1,-28 2 16,0 1 0,-1 0 0,1 1 0,-1 0 0,1 0 0,-1 1 0,1 0 0,-1 1 0,11 5-1,-16-6 180,0 0 0,-1 1 0,1-1 0,-1 1 0,0 0 0,0 0 0,0 1-1,0-1 1,-1 0 0,1 1 0,-1 0 0,0-1 0,0 1 0,0 0 0,0 0-1,-1 0 1,0 1 0,0-1 0,0 0 0,0 0 0,0 1 0,-1-1 0,0 0-1,0 1 1,0-1 0,-1 0 0,1 1 0,-1-1 0,-1 5 0,0-7-109,1 1 1,-1 0-1,0 0 0,1-1 1,-1 1-1,-1-1 1,1 1-1,0-1 1,0 0-1,-1 0 1,0 0-1,1 0 0,-1-1 1,0 1-1,0-1 1,0 1-1,0-1 1,0 0-1,0 0 1,0 0-1,0-1 0,0 1 1,-4-1-1,-14 3-796,1-1 1,-29-1-1,40-1-119,-40 0-4575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0 4706,'0'0'7110,"-7"7"-6683,-405 459 3905,169-180-3059,139-157-913,-7 7-160,104-130-127,0 1-1,-1-2 0,0 1 0,1-1 0,-2 0 0,-13 6 0,-21 12 298,129-21-732,781-2 786,-866 0-309,-10-1-1647,5 1 955,1-1 0,-1 1 0,1-1 0,0 0 0,-1-1 0,1 1 0,0 0 0,0-1 0,0 0 0,-5-3 0,-11-14-7915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 3057,'0'0'7036,"-22"-1"-4150,18 8-2809,1 1-1,0-1 0,1 1 1,0 0-1,0 0 0,1 0 1,0 0-1,0 9 1,2 73 328,1-39-134,-2-10 34,1-1 1,13 75 0,-6-63 120,3 65-1,-5-31-86,-3-50-226,-1-14-70,0-1 1,7 27-1,-4-21 220,-1 0 0,-1 1-1,-2 53 1,-1-57 9,0-24-136,0 2-99,0-13-7245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5699,'0'0'5986,"3"12"-5601,-3 0 15,0 3 64,3-3-256,-3 1-96,0-5-112,0 2 16,0-1-16,0-4-1136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7475,'7'-3'284,"-6"3"-115,0 0 1,-1 0-1,1 0 0,-1 0 0,1-1 0,0 1 0,-1 0 0,1-1 0,-1 1 0,1 0 0,-1-1 1,1 1-1,-1 0 0,1-1 0,-1 1 0,1-1 0,-1 1 0,0-1 0,1 1 0,-1-1 0,0 1 1,1-1-1,-1 0 0,0 1 0,0-1 0,1 1 0,-1-1 0,0 0 0,0 1 0,0-1 0,0 0 1,0 1-1,0-1 0,0 1 0,0-1 0,0 0 0,0 1 0,0-1 0,-1 0 0,1 0 1,0-2 384,0 2-547,1 0 1,0 0-1,-1-1 0,1 1 1,0 0-1,0 0 0,0 0 1,0 0-1,0 0 0,0 0 1,0 0-1,0 0 0,0 1 1,0-1-1,1 0 1,-1 1-1,0-1 0,0 1 1,3-2-1,34-11 48,-29 10-46,17-6-6,-12 3-3,1 0 0,0 2 0,0 0 0,1 0 0,-1 2-1,21-2 1,-35 4-29,-1 25 213,1 0 185,-2 0 0,-1 0 0,-1-1 0,-1 1 0,-14 44 0,13-56-314,0 3-45,-1-1 1,2 2-1,0-1 1,1 0-1,-2 26 1,5-51-5576,0-9-1407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71 5891,'0'0'4695,"-5"0"-4383,0 1-214,-18-3 458,22 1-466,0 1-1,0 0 1,0-1-1,0 1 1,0 0-1,1-1 1,-1 1-1,0-1 1,0 1-1,0-1 1,1 0 0,-1 1-1,1-1 1,-1 0-1,0 1 1,1-1-1,-1 0 1,1 0-1,-1 1 1,1-1 0,0 0-1,-1 0 1,1 0-1,0 0 1,-1 0-1,1 0 1,0 1-1,0-1 1,0 0-1,0 0 1,0 0 0,0 0-1,0 0 1,0 0-1,1 0 1,-1 0-1,0 0 1,0 1-1,1-1 1,-1 0 0,0 0-1,2-1 1,-1 0-93,1-1 1,0 1-1,-1 0 0,1 0 1,1 0-1,-1 0 1,0 0-1,0 1 1,1-1-1,-1 1 1,0-1-1,1 1 1,3-2-1,2 1-19,0 0-1,0 0 1,0 1-1,0 0 1,0 0 0,0 1-1,0 0 1,0 0-1,14 3 1,-20-2 34,0 0 0,-1 0 0,1 0 0,-1 1 0,1-1 0,-1 0 0,0 1 0,0-1 0,1 1 0,-1-1 0,0 1 0,0 0 0,-1-1 0,1 1 0,0 0 0,0 0 0,-1-1 0,1 1 0,-1 0 0,0 0 0,1 0 0,-1 0 0,0 0 0,0 0 0,0 0 0,-1-1 0,1 4 0,-1-1 1,1-1 0,0 1 0,-1-1 0,0 1 0,1-1 0,-2 1 0,1-1 0,0 1 0,-1-1 0,1 0 0,-1 0 0,0 0 0,0 0 0,-2 3 0,-19 11 38,-1-1-1,0-2 1,-1 0 0,-34 14-1,59-28 68,21 0-460,290 0 2268,-326-3-6298,2-1-65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1905,'0'0'4479,"-5"1"-1685,-6 2-4875,8-3-486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4 189 2897,'0'0'4170,"0"-42"-2897,-3-63 2427,213 97-3300,-209 7-593,0 0-1,0 0 1,0 1-1,0-1 0,0 0 1,0 0-1,0 0 0,0 0 1,-1-1-1,1 1 1,0 0-1,-1 0 0,1 0 1,0-1-1,-1 1 1,0 0-1,1-1 0,-1-1 1,1-8-5159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6419,'0'0'5082,"-2"-18"-4063,7 16-985,-1 1 0,1 0 0,0-1 0,-1 2-1,1-1 1,0 0 0,0 1 0,-1 0-1,1 0 1,0 0 0,0 1 0,-1 0 0,1 0-1,0 0 1,-1 0 0,1 1 0,-1-1 0,1 1-1,-1 1 1,0-1 0,0 0 0,0 1-1,0 0 1,0 0 0,-1 0 0,1 0 0,3 6-1,10 10 359,0 1-1,-2 1 0,24 41 0,-27-41-268,-1-3 22,-5-7-105,0 0 1,1 0-1,0-1 0,1 0 0,0 0 0,16 13 0,-24-22-140,1-1-1,0 1 1,0-1-1,0 1 0,-1-1 1,1 1-1,0-1 1,0 0-1,0 1 0,0-1 1,0 0-1,0 0 1,0 0-1,0 0 0,0 0 1,0 0-1,0 0 0,0 0 1,0 0-1,0 0 1,0 0-1,0-1 0,0 1 1,0 0-1,0-1 1,-1 1-1,1-1 0,0 1 1,0-1-1,0 1 1,0-1-1,-1 0 0,1 1 1,0-1-1,-1 0 1,1 1-1,0-1 0,-1 0 1,1 0-1,-1 0 0,1 0 1,-1 0-1,0 0 1,1-1-1,6-22-4613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6 5122,'0'0'4728,"-7"-1"-3965,3 0-610,0 0 0,0 0 0,0 0 1,-1 1-1,1-1 0,0 1 0,-1 0 1,1 1-1,0-1 0,-1 1 0,1-1 0,0 1 1,0 1-1,0-1 0,0 1 0,0-1 0,0 1 1,0 0-1,0 0 0,-5 5 0,-9 13 142,0 1 0,2 1 0,1 0 0,0 1 0,2 1 0,-12 29 0,-32 53 997,49-93-1251,-1-1 0,0 1 0,-1-1 0,0-1 0,0 0 0,-2 0 0,1-1 0,-1 0 0,-25 14 0,37-24-159,0 1 0,-1-1-1,1 0 1,-1 0-1,1 1 1,0-1-1,-1 0 1,1 0-1,-1 0 1,1 0 0,-1 0-1,1 0 1,-1 0-1,1 0 1,0 0-1,-1 0 1,1 0-1,-1 0 1,1 0 0,-1 0-1,1 0 1,0 0-1,-1 0 1,1-1-1,-1 1 1,1 0-1,-1 0 1,1 0 0,0-1-1,-1 1 1,1 0-1,0-1 1,-1 1-1,1 0 1,0-1-1,0 1 1,-1 0 0,1-1-1,0 1 1,0 0-1,-1-1 1,1 0-1,-6-18-6542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64 5635,'0'0'6915,"-13"-8"-6462,13 6-420,0 0-1,1 0 1,-1 0-1,0 0 1,1 0-1,-1 0 0,1 1 1,-1-1-1,1 0 1,0 0-1,0 0 1,0 1-1,0-1 1,0 0-1,0 1 1,1-1-1,-1 1 0,1-1 1,-1 1-1,3-2 1,0 0-19,0 1-1,0 0 1,0 1 0,0-1 0,0 0-1,1 1 1,-1 0 0,0 0 0,7 0 0,-5 0-13,0 1 1,0-1 0,0 1 0,0 1-1,-1-1 1,1 1 0,0 0 0,0 1-1,0-1 1,-1 1 0,1 0 0,0 0-1,-1 1 1,10 6 0,0 7 336,0 0-1,-1 1 1,-1 1-1,-1 1 1,18 33-1,15 24 12,-43-73-364,1 0-1,-1 0 0,1 0 0,-1 0 0,1 0 0,0 0 0,0-1 0,7 5 0,-8-6-295,0 0 1,0-1-1,0 1 0,0 0 0,0-1 0,0 1 0,0-1 0,0 0 0,0 1 0,0-1 1,4-1-1,7-1-4996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19 5539,'0'0'5522,"-8"-3"-4983,2-1-350,4 3-94,0 0-1,0-1 1,0 1-1,-1 0 0,1 0 1,0 0-1,-1 0 1,1 1-1,0-1 0,-1 1 1,1-1-1,-4 1 1,4 0-55,0 1 1,1 0-1,-1-1 1,1 1-1,-1 0 1,1 0-1,-1-1 1,1 1-1,0 0 1,-1 0 0,1 1-1,0-1 1,0 0-1,0 0 1,0 1-1,0-1 1,0 0-1,-1 4 1,-19 34 245,14-25 8,-72 124 1884,-20 39-640,92-164-1518,2-1-20,0-1 1,0-1 0,-2 1 0,1-1 0,-1 0 0,-1 0 0,-13 13 0,20-22-588,1-16-3621,0-8-479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8660,'0'0'5154,"44"5"-4705,-13-5-193,3 0-160,-5 0 0,2 0 32,-6 0 0,-6-2-128,-3-3-352,-13 0-1953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11509,'0'0'4947,"125"4"-4355,-81-4-272,-6 0-176,-4 0-112,-15 0 32,0 0-64,-10 0-144,-6 0-1521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4914,'0'0'5632,"-1"5"-4092,-2 1-1373,1 0 0,-1 0 1,-1 0-1,1-1 0,-1 1 1,0-1-1,0 0 0,-1 0 1,1 0-1,-1-1 0,0 0 1,-7 5-1,-76 44 559,56-34-506,26-16-188,2-2-28,1 1-1,0-1 0,0 1 1,0-1-1,0 1 0,0 0 1,1 0-1,-1 1 0,0-1 1,1 1-1,0-1 0,-1 1 0,1 0 1,0-1-1,1 1 0,-1 0 1,0 0-1,1 1 0,-2 4 1,4-7-14,0 0 0,0 0 0,0 0 0,1 0 1,-1 0-1,0 0 0,0-1 0,1 1 0,-1 0 0,1-1 1,-1 1-1,1-1 0,-1 0 0,1 1 0,-1-1 0,1 0 1,-1 0-1,1 0 0,-1 0 0,3 0 0,2 0-10,56 7 248,87-3 0,-123-5-633,0-1 0,0-1-1,0-1 1,-1-1 0,0-1 0,27-11 0,-35 7-3501,-15 1-2438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9284,'0'0'3746,"-47"105"-1969,15-53-673,1 1-511,6 0-321,0-4-192,9-5-80,16-9-80,0-12-785,0-11-1216,35-12-2273,2 0-1696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 7059,'0'0'3898,"-20"16"-3749,-64 52 76,81-65-196,-1 0 1,1 1 0,0-1 0,1 1 0,-1 0 0,0-1-1,1 1 1,0 0 0,0 1 0,0-1 0,1 0 0,-1 1 0,1-1-1,0 0 1,0 1 0,0 0 0,1-1 0,0 1 0,0-1-1,0 1 1,1 7 0,0 7 298,0-18-326,-1 0 0,1 0-1,-1 0 1,1 0 0,0 0 0,0 0-1,0 0 1,-1 0 0,1 0 0,0 0-1,0 0 1,0-1 0,0 1 0,0 0 0,0-1-1,1 1 1,-1-1 0,0 1 0,0-1-1,0 1 1,0-1 0,1 0 0,-1 0 0,0 0-1,0 1 1,1-1 0,-1 0 0,0-1-1,0 1 1,3 0 0,41-5 82,-38 2-46,0 0 0,0-1 0,0 0 0,0 0 0,-1-1 0,0 0 0,0 0 0,0 0 1,0-1-1,5-7 0,46-66-734,-56 79 682,10-16-337,31-55-1368,-55 140 4346,-50 88-118,-21 62-471,80-205-2065,1-1 1,1 0 0,0 1-1,1 0 1,1 22-1,0-25-239,0-11 134,0 0 0,0 1 0,0-1-1,0 1 1,0-1 0,1 1 0,-1-1 0,0 0-1,0 1 1,0-1 0,0 1 0,1-1 0,-1 0-1,0 1 1,0-1 0,1 1 0,-1-1-1,0 0 1,1 1 0,-1-1 0,0 0 0,1 0-1,-1 1 1,0-1 0,1 0 0,-1 0-1,1 0 1,-1 1 0,0-1 0,1 0 0,-1 0-1,1 0 1,-1 0 0,1 0 0,-1 0-1,0 0 1,1 0 0,-1 0 0,1 0 0,-1 0-1,1 0 1,-1 0 0,1 0 0,-1 0 0,0-1-1,1 1 1,-1 0 0,1 0 0,-1 0-1,0-1 1,1 1 0,-1 0 0,0 0 0,1-1-1,-1 1 1,0 0 0,1-1 0,-1 0-1,13-16-6619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11733,'0'0'3970,"170"-11"-3410,-114 0-335,0 0-113,-5-1-112,-11 4-48,-11 2-145,-14 2-1023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37 5555,'0'0'3641,"11"-6"-3166,36-19 93,-33 19 1759,-18 9-2084,-364 184 2491,364-185-2723,4-2-49,16 3-287,500 22 843,-516-25-524,0 1-99,1-1-1,-1 0 1,0 0 0,1 0 0,-1 0 0,1 0-1,-1 0 1,0 0 0,1 0 0,-1 0 0,1 0-1,-1 0 1,1 0 0,-1 0 0,0 0-1,1-1 1,-1 1 0,0 0 0,1 0 0,-1 0-1,1-1 1,-1 1 0,0 0 0,1 0 0,-1-1-1,0 1 1,0 0 0,1-1 0,-1 1 0,0 0-1,0-1 1,1 1 0,-1 0 0,0-1-1,0 1 1,0 0 0,0-1 0,1 1 0,-1-1-1,0 0 1,0-10-4833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7059,'0'0'6339,"-66"87"-5362,47-56-273,-9 2-48,-3-1-320,6 2-208,-10 3-128,-2-1-80,-4-2-1648,-3-6-6036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1 785 6371,'0'0'7603,"0"-10"-7128,2 0-390,0 0-1,1 0 0,0 1 0,0-1 1,1 1-1,0-1 0,1 1 0,0 0 1,1 1-1,-1-1 0,9-7 0,-14 15-69,1 0-1,-1 0 0,1 0 0,0 0 0,-1 0 0,1 0 1,0 1-1,0-1 0,-1 0 0,1 0 0,0 1 0,0-1 1,0 1-1,0-1 0,0 1 0,0-1 0,0 1 0,0 0 1,0-1-1,2 1 0,19 10-169,-22-9 154,40 30 33,-30-22 24,0-1-1,1 0 0,24 13 0,-34-26 98,0-1 1,0 0-1,-1 0 0,1 1 0,-1-1 1,-1-9-1,-4-30-150,3 0 0,2 0 0,2 0 0,1 1 0,3-1 0,1 1 0,23-73 0,-23 91 2,-6 19 6,1-1 0,0 1 0,0 0 0,0 0 0,1 0 0,0 0 0,1 0-1,-1 1 1,1-1 0,8-8 0,18 8 108,-17 5-110,23-5 9,446-77 271,-326 64-209,175 0 0,564 26 118,-895-6-172,-3 0-920,-19 0-2219,-18 0-3989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7780,'0'0'7766,"-5"-2"-7033,4-2-33,9 0-210,32-3 13,73-3-338,-83 7-22,46-6 14,-4 0-551,-24 6-3314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10069,'0'0'6547,"172"-7"-5971,-109-4-560,-1-1 0,-2 0-32,-4 0-640,-15 1-5891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0 738 6051,'0'0'9105,"0"-8"-5843,1-33-3245,0 34 0,0 1 0,1-1 0,0 1 0,0 0 0,1 0 0,0-1 0,0 2 0,0-1 0,1 0 0,0 1 0,0-1 1,7-6-1,-10 11-29,1 0 1,-1 0 0,1 1 0,0-1-1,-1 0 1,1 1 0,-1-1 0,1 1-1,0 0 1,-1 0 0,1 0 0,0 0-1,-1 0 1,1 0 0,0 0 0,-1 0-1,1 0 1,-1 1 0,1-1 0,2 2-1,-1-1-24,12 3 15,0 2 0,0 0-1,0 1 1,-1 0 0,22 16-1,34 16 177,-69-39-51,-1-4 110,0-584-1356,-1 585 1146,1 1-1,0-1 1,0 1 0,0-1 0,1 1 0,-1 0 0,1-1 0,-1 1-1,1 0 1,0-1 0,0 1 0,0 0 0,0 0 0,0-1-1,0 1 1,0 0 0,1 0 0,-1 1 0,1-1 0,3-3 0,0 2 15,1 0 1,-1 1-1,1 0 1,-1 0-1,1 0 1,0 1 0,11-2-1,123-14 195,252 2-1,-291 15-178,551-2 31,-648 2-239,-48 0-5227,-22 0-5410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6227,'0'0'5429,"-16"12"-4511,-133 94 584,140-100-1417,6-4-57,0-1 0,0 1 0,0-1 0,0 1 0,0 0 0,1 0 0,-1 0 1,1 0-1,-1 1 0,1-1 0,0 1 0,0-1 0,0 1 0,0 0 0,1 0 0,-1 0 1,1 0-1,-2 5 0,3-7-30,1 0 1,0 0 0,0 0 0,0-1 0,0 1-1,0 0 1,1-1 0,-1 1 0,0-1-1,0 1 1,0-1 0,0 0 0,1 1-1,-1-1 1,0 0 0,0 0 0,1 0-1,-1 0 1,2 0 0,30 2 48,-32-2-43,105 2 406,142-15-1,-241 12 337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6067,'0'0'6019,"0"101"-4275,-6-72-511,-4 4-433,-2-2-271,-1 0-289,-3 0-144,4-6-48,6-4-48,2-7-64,4-4-993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10501,'0'0'2500,"-4"13"-1441,-53 111 1702,54-119-2679,1-1 1,0 1-1,0-1 0,0 1 0,1 0 1,-1 0-1,1-1 0,0 1 0,1 0 1,-1 0-1,1 6 0,21-11-218,279-5 670,-298 4-531,-1 1 1,0 1-1,0-1 1,0 0-1,0 0 1,0 0-1,0 0 1,0 1-1,0-1 1,0 1-1,0-1 1,0 1-1,-1-1 1,1 1-1,0-1 1,0 1-1,0 0 1,0-1-1,-1 1 1,1 0-1,0 0 1,-1-1-1,1 1 1,-1 0-1,1 0 1,-1 0-1,1 0 1,-1 0 0,1 0-1,-1 0 1,0 0-1,0 0 1,1 0-1,-1 0 1,0 0-1,0 0 1,0 2-1,0-1 53,-1 1 0,1-1 0,0 0 0,-1 1 0,1-1 0,-1 0 0,0 1 0,1-1 0,-1 0 0,0 0 0,-1 0 0,1 0 0,0 0 0,-1 0 0,1 0 0,-1-1 0,-1 3 1,-9 4 23,0 0-1,-1-1 1,0 0 0,0-1 0,0-1 0,-1 0 0,0-1 0,0 0 0,-21 2 0,-10 0-388,-79 0 1,118-6 160,0 0-192,0 0 0,0 0 1,1 0-1,-1-1 0,0 0 0,0 0 0,-6-3 0,10 3-19,0 0 0,1 0 0,-1 0-1,0 0 1,0 0 0,0-1 0,1 1 0,-1-1-1,1 1 1,-1-1 0,1 1 0,0-1 0,-1 0-1,0-3 1,-9-22-6733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8948,'0'0'6611,"163"-13"-5891,-119 11 81,0-1-257,-3 0-288,-10 0-112,1 0-128,-4 2 0,-3 0-16,-6 1-176,-1 0-1601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28 3153,'0'0'10173,"-9"-5"-9837,-1 1-157,0 0-1,0 1 0,0 0 1,0 0-1,-1 1 0,1 1 1,-1 0-1,1 0 0,-1 1 1,0 0-1,1 1 0,-14 2 1,10 2-70,1 0 0,-1 1 1,1 0-1,0 1 1,0 1-1,1 0 0,0 1 1,0 0-1,1 0 0,1 2 1,-1-1-1,-16 23 1,27-32-119,-1 0 1,0-1-1,1 1 1,0 0 0,-1 0-1,1-1 1,-1 1 0,1 0-1,0 0 1,-1 0-1,1-1 1,0 1 0,0 0-1,0 0 1,0 0 0,-1 0-1,1 0 1,0 0-1,1-1 1,-1 1 0,0 0-1,0 0 1,0 0-1,0 0 1,1 0 0,-1-1-1,1 2 1,0-1 1,0 0-1,1 1 1,-1-1-1,0 0 1,1-1 0,-1 1-1,0 0 1,1 0-1,-1-1 1,1 1 0,0 0-1,-1-1 1,4 1-1,65 2-12,-54-3 13,30 0 48,-29-1-1,0 1 0,0 1 0,0 0 0,0 1 0,0 1-1,30 8 1,-45-10-31,-1 0-1,1 0 0,-1 0 0,0 0 0,0 0 1,1 0-1,-1 0 0,0 1 0,0-1 1,0 0-1,0 1 0,0-1 0,0 0 1,-1 1-1,1-1 0,0 1 0,-1 0 0,1-1 1,-1 1-1,1-1 0,-1 1 0,0 0 1,0-1-1,0 1 0,0 0 0,0-1 1,0 1-1,0 0 0,-1-1 0,0 3 1,1 0 85,-1 0 0,0 0 1,-1 0-1,1 0 0,-1 0 1,1 0-1,-1-1 0,0 1 1,-1 0-1,1-1 0,-4 4 1,-4 2-19,-1 0 0,0-1 1,-1 0-1,1 0 0,-2-2 1,1 1-1,-1-2 1,1 0-1,-2 0 0,1-1 1,0-1-1,-1 0 0,0 0 1,1-2-1,-19 1 0,30-2-122,0 0 0,0 0-1,1 0 1,-1-1-1,0 1 1,1 0 0,-1-1-1,0 1 1,1-1-1,-1 1 1,1-1 0,-1 0-1,1 1 1,-1-1-1,1 0 1,-1 0 0,1 0-1,0 0 1,-1-1-1,1 1 1,0 0 0,0 0-1,0-1 1,0 1-1,0-1 1,0 1 0,1-1-1,-2-1 1,1-3-856,0 0 0,0 0 0,0 0 0,0 0 0,1 0 0,1-11 0,2-13-5130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5442,'0'0'9941,"22"59"-9045,-22-39-559,0-3-177,0-2-112,0-2-48,0-6 0,0-4-625,-3-23-13413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6 256,'0'0'14167,"16"-6"-14199,0 6-209,3 0-1199,3 0-4147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6931,'0'0'2201,"1"12"-363,8 134 2322,-9-145-4094,2-3-22,1-1-1,-1 1 0,0-1 0,0 0 1,0 0-1,0 0 0,0 0 0,-1 0 0,1 0 1,-1 0-1,1-4 0,4-7 1,1 5-29,-1-1-1,2 1 0,-1 0 0,1 0 1,0 1-1,1 0 0,0 1 1,14-10-1,-17 13-29,0 1 1,0 0-1,0 0 1,0 0-1,1 0 1,-1 1-1,1 0 1,-1 1-1,1-1 0,0 1 1,0 1-1,0-1 1,-1 1-1,1 0 1,14 3-1,-17-2 42,0 0 0,1 1 1,-1 0-1,0 0 0,0 0 0,0 1 0,-1-1 0,1 1 0,0 0 1,-1 0-1,0 0 0,0 0 0,0 0 0,0 1 0,0 0 0,-1-1 1,1 1-1,-1 0 0,0 0 0,0 0 0,-1 1 0,1-1 0,-1 0 1,1 9-1,2 9-140,-1 1 1,-1-1-1,-1 39 1,-2-39-1043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310 120 4946,'0'0'3442,"-1"-13"-2087,-6-40-288,6 50-980,0 0-1,0 0 1,-1 1 0,1-1-1,-1 0 1,1 1-1,-1-1 1,0 1 0,0 0-1,0-1 1,0 1-1,-1 0 1,1 0-1,0 1 1,-1-1 0,0 0-1,1 1 1,-1-1-1,0 1 1,0 0 0,1 0-1,-7-1 1,3 1 17,0-1 0,0 1 0,0 1-1,0-1 1,0 1 0,-1 0 0,1 0 0,0 1 0,-10 2 0,9 0-82,0 0 1,1 1-1,-1 0 1,1 0-1,0 1 1,0-1-1,1 1 1,-1 1-1,1-1 1,0 1-1,1 0 1,-1 0-1,1 0 1,0 0-1,-3 10 0,-8 13 104,2 1 0,-10 35-1,15-38 103,0-1 0,2 1-1,1 1 1,1-1 0,1 1-1,1 0 1,2-1 0,6 51-1,-5-74-217,1 1 0,-1-1 1,1 0-1,0 0 0,1 0 0,-1 0 0,0 0 0,1 0 0,0-1 0,0 1 0,0-1 0,1 0 0,-1 0 0,1 0 0,0 0 1,-1 0-1,1-1 0,0 0 0,1 0 0,-1 0 0,0 0 0,1-1 0,6 2 0,-5-1 0,0-1-1,0 0 0,0 0 1,0-1-1,0 1 0,0-1 1,0 0-1,0-1 1,0 0-1,0 0 0,0 0 1,0-1-1,-1 1 1,1-1-1,0-1 0,-1 1 1,9-6-1,-2-1 112,-1-1 1,-1 0-1,0 0 0,0-1 1,-1 0-1,0-1 0,-1 0 1,0 0-1,-1-1 0,-1 0 0,8-20 1,-6 10-227,-2-1 0,0 1 0,-2-1 0,0 0 0,-2 0 0,0-26-1,-2 49-103,0-1 0,0 1 0,0-1 0,0 1 0,0 0 0,0-1 0,0 1 0,0-1 0,0 1 0,-1-1 0,1 1 0,0 0 0,-1-1 0,1 1 0,-1 0 0,0-1 0,1 1 0,-1 0 0,0 0 0,0 0 0,0 0 0,0 0 0,0 0 0,0 0 0,0 0 0,0 0 0,0 0 0,-3-1 0,-22-6-7085</inkml:trace>
  <inkml:trace contextRef="#ctx0" brushRef="#br0" timeOffset="1">81 299 9861,'0'0'8948,"63"-25"-8292,-29 15-480,1 0-160,-1 2-16,4-1-64,-4 4-464,-2-1-4226,-4 3-6404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12342,'0'0'4370,"179"-23"-3906,-135 17-336,-6 1-48,-10 1-80,-9 4-80,-10 0-480,-9 4-2818,0 17-3233</inkml:trace>
  <inkml:trace contextRef="#ctx0" brushRef="#br0" timeOffset="1">1 223 8516,'0'0'9012,"141"-4"-8244,-82-4-431,-6-2-257,-2 1-16,-20 2-64,-3 2-32,-18 1-2418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6659,'0'0'10437,"30"0"-9463,153-8-314,-128 4-1003,-48 4-870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5074,'0'0'8132,"22"3"-7620,12-2 113,4-1-81,-3 0-80,-1 0-176,1 0-176,-7 0-64,-6 0 0,3 0-48,-13 0-1953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69 9877,'0'0'4871,"28"-10"-4321,89-30-166,-105 35-345,0 2-1,1 0 1,-1 0 0,1 1-1,-1 1 1,1 0 0,25 1 0,-3 1-29,-35-1-19,1 0 1,-1 0-1,1 0 1,-1 0-1,1 0 1,-1 0-1,1 0 1,-1 0-1,1 1 1,-1-1-1,1 0 1,-1 0-1,1 0 0,-1 0 1,1 1-1,-1-1 1,0 0-1,1 1 1,-1-1-1,1 0 1,-1 1-1,0-1 1,1 0-1,-1 1 0,0-1 1,1 1-1,-1-1 1,0 1-1,0-1 1,1 0-1,-1 1 1,0 0-1,-3 19-68,0-15 92,1 0-1,-1 0 0,0 0 0,0-1 1,0 1-1,-6 5 0,-8 4 54,0-1-1,-1 0 1,0-2-1,-1 0 1,0-1-1,-28 10 0,45-19 11,62-4-662,-45 1 583,0 0 1,0 2 0,1 0-1,-1 0 1,0 1-1,22 5 1,-36-5 7,1-1 1,-1 1-1,0 0 1,1-1-1,-1 1 1,1 0-1,-1 0 1,0 0-1,0 0 1,0 0-1,1 0 1,-1 0-1,0 0 1,0 0-1,0 0 1,-1 1-1,1-1 1,0 0-1,0 1 1,-1-1-1,1 1 1,-1-1-1,1 1 1,-1-1 0,0 1-1,1-1 1,-1 1-1,0-1 1,0 1-1,0 2 1,-1-1 74,1-1-1,0 1 1,-1-1 0,0 1 0,0-1 0,0 1 0,0-1 0,0 1 0,0-1 0,0 0 0,-1 0 0,1 0 0,-1 0 0,0 0 0,1 0 0,-1 0 0,0 0 0,-3 1 0,-14 9 108,0-2 1,-1-1-1,0 0 1,-1-1-1,0-1 0,0-2 1,-35 6-1,1-3-1864,-101-1 0,116-7-2760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1 565 5747,'0'0'9145,"9"-15"-8961,-3 7-144,0-3-22,1 0 0,0 0 0,1 1 1,0 0-1,1 0 0,0 1 0,0 1 0,1-1 0,18-11 1,-25 19-32,1 0 0,-1 0 1,1 0-1,-1 0 0,1 0 1,-1 1-1,1 0 0,0 0 1,-1 0-1,1 0 0,0 0 1,-1 1-1,1-1 0,0 1 1,-1 0-1,1 0 0,-1 1 1,0-1-1,1 1 0,4 2 1,8 6 27,0 1 1,27 24-1,-1-1 85,-35-29-79,-3-2-2,0-1 1,0 1-1,0 0 1,1-1-1,-1 0 0,1 0 1,-1 0-1,1-1 1,0 1-1,8 0 0,-13-40 339,-2 8-443,-1 1 1,-2-1-1,-16-56 1,12 55 30,2-1 1,0 1-1,-1-40 1,7-26 133,2 95-36,-1 0 1,0 0-1,1 1 0,0-1 1,-1 0-1,1 0 1,0 1-1,0-1 0,0 1 1,0-1-1,0 1 1,0-1-1,0 1 1,1 0-1,-1-1 0,1 1 1,-1 0-1,1 0 1,-1 0-1,1 0 0,-1 0 1,1 1-1,0-1 1,-1 0-1,1 1 1,0-1-1,1 1 0,58-12 470,-54 11-489,446-22 727,-234 18-562,-217 5-300,-1 0 65,-1 0-1,0 0 1,0 0-1,1 0 1,-1 0-1,0 0 1,0 1-1,1-1 1,-1 0-1,0 0 1,0 0-1,1 0 1,-1 0-1,0 0 1,0 0-1,1 0 1,-1 0-1,0 0 1,1 0-1,-1-1 1,0 1-1,0 0 1,1 0-1,-1 0 1,0 0-1,0 0 1,1 0-1,-1 0 1,0-1-1,0 1 1,0 0-1,1 0 1,-1 0-1,0-1 1,0 1-1,0 0 1,0 0-1,0-1 1,1 1-1,-1 0 1,0 0-1,0 0 1,0-1-1,0 1 1,0 0-1,0-1 1,0 1-1,0 0 1,0 0-1,0-1 1,0 1-1,0 0 1,0 0 0,0-1-1,0 1 1,0-1-1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5715,'0'0'2323,"-3"14"-645,-3 11-423,1 1 0,2 0-1,-1 33 1,4-58-1217,0 0 1,1 0-1,-1 0 1,1 0-1,-1-1 1,1 1-1,-1 0 1,1-1-1,-1 1 0,1 0 1,0-1-1,0 1 1,-1-1-1,1 1 1,0-1-1,0 1 1,-1-1-1,1 0 1,0 1-1,0-1 1,0 0-1,0 1 1,0-1-1,-1 0 1,1 0-1,0 0 1,0 0-1,0 0 0,0 0 1,1 0-1,42-1-74,-28 1 224,31-3-17,-33 1-166,0 1 0,0 0 0,0 2 0,0-1 0,0 1 0,20 5 0,-32-5 12,0 1 1,-1-1 0,1 1-1,-1-1 1,0 1 0,1-1-1,-1 1 1,0 0 0,0 0-1,0 0 1,0-1 0,-1 1-1,1 0 1,0 0 0,-1 0-1,1 0 1,-1 0 0,0 1-1,0-1 1,1 0 0,-1 0-1,-1 0 1,1 0 0,0 0-1,0 0 1,-1 0 0,1 0-1,-1 0 1,0 0 0,0 0-1,1 0 1,-1 0 0,-1 0-1,1-1 1,0 1 0,-2 2-1,-5 2 75,0 0-1,0 0 1,-1-1-1,0 0 1,0 0-1,0-1 0,-12 3 1,-73 21 143,92-28-233,-14 5-199,-1-1 0,1-1-1,-1-1 1,0 0 0,0-1 0,0-1 0,0-1 0,-20-2 0,35 2-53,0 0-1,0 1 1,0-1 0,0 0 0,0 0 0,0 0 0,0 0 0,1-1 0,-1 1 0,0 0-1,-2-3 1,-10-21-6158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4322,'0'0'9348,"179"1"-8291,-129-1-513,-3 0-256,-3 0-176,-10 0-64,-8 0-48,-20 0-144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5 117 4706,'0'0'8593,"0"0"-8564,-1 0 1,1 0-1,0 0 0,0 0 0,0 0 0,-1 0 0,1 0 0,0 0 0,0 0 0,0 0 0,0 0 0,-1 0 0,1 0 0,0-1 0,0 1 0,0 0 0,0 0 0,0 0 0,-1 0 0,1 0 0,0-1 0,0 1 0,0 0 0,0 0 0,0 0 0,0-1 1,0 1-1,0 0 0,0 0 0,-1 0 0,1-1 0,0 1 0,0 0 0,0 0 0,0 0 0,0-1 0,0 1 0,0 0 0,1 0 0,-1 0 0,0-1 0,0 1 0,0 0 0,0 0 0,0 0 0,0 0 0,0-1 0,0 1 0,0 0 0,0 0 0,1 0 1,-1 0-1,0-1 0,0 1 0,0 0 0,0 0 0,1 0 0,-1 0 0,0 0 0,0 0 0,47-11 529,0 2 0,1 3 1,51-1-1,-19 2-24,633-65 567,-690 69-2798,-47 7-2507,6-2 2905,-45 10-6422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2001,'0'0'11912,"-3"31"-10573,3 24 582,0-29-2263,0-5-3849,0-36-2078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6211,'0'11'6892,"0"-11"-6778,15-6 379,43-6-201,1 2 0,0 3 0,65 1-1,88-11-228,-212 17-20,0 0-1,1 0 0,-1 0 1,0 0-1,0 0 1,0 0-1,0 0 0,0 0 1,1 0-1,-1 0 1,0 0-1,0 0 0,0 0 1,0 0-1,0 0 1,1 1-1,-1-1 1,0 0-1,0 0 0,0 0 1,0 0-1,0 0 1,0 0-1,0 0 0,1 0 1,-1 0-1,0 1 1,0-1-1,0 0 0,0 0 1,0 0-1,0 0 1,0 0-1,0 1 0,0-1 1,0 0-1,0 0 1,0 0-1,0 0 0,0 0 1,0 1-1,0-1 1,0 0-1,0 0 1,0 0-1,0 0 0,0 0 1,0 1-1,0-1 1,0 0-1,0 0 0,0 0 1,0 0-1,0 0 1,0 0-1,0 1 0,0-1 1,-1 0-1,-7 15 624,-14 13-390,-12 10 112,2 1-1,1 2 0,2 1 1,2 1-1,-40 87 0,63-120-380,1-1 0,0 1 0,0 0-1,1 0 1,-2 14 0,3 8-5586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5907,'0'0'6819,"16"-9"-6387,-5 3-403,5-5 74,0 2 0,1 0-1,0 1 1,0 1 0,36-10 0,-50 16-121,0 0 1,0 0 0,0 1 0,0 0-1,0-1 1,0 1 0,1 0 0,-1 1-1,0-1 1,0 1 0,0-1 0,4 2 0,-6-1 10,0 0 0,0 1 0,0-1 0,0 0 0,0 0 0,0 1 0,0-1 0,0 1 0,0-1 0,0 1 0,-1-1 0,1 1 0,-1 0 0,1-1 0,-1 1 0,0 0 0,0-1 0,1 1 0,-1 0 0,0-1 0,-1 1 0,1 3 0,0 3 143,0 1-1,-1 0 0,0 0 0,0 0 1,-3 9-1,3-15-111,0-1-1,0 0 1,0 1 0,0-1-1,0 0 1,0 0 0,0 0-1,-1 0 1,1 0 0,-1-1 0,1 1-1,-1 0 1,0-1 0,0 1-1,0-1 1,0 1 0,0-1-1,0 0 1,0 0 0,0 0-1,0 0 1,-1 0 0,1 0-1,0-1 1,-3 1 0,13-2 47,0 0 1,-1 1-1,1 0 1,0 0-1,0 1 1,14 2 0,-20-2-66,0-1 1,1 1 0,-1 0 0,0 0 0,1 0 0,-1 0 0,0 0 0,0 0 0,0 0 0,0 1 0,0-1 0,0 1 0,0-1 0,-1 1-1,1 0 1,-1 0 0,1 0 0,-1 0 0,0 0 0,1 0 0,-1 0 0,0 0 0,0 1 0,-1-1 0,1 0 0,0 1 0,-1-1 0,1 4-1,-1-2 69,0 0 0,0 0-1,0 0 1,-1 0 0,1 0-1,-1 0 1,0 0-1,0 0 1,-1-1 0,1 1-1,-1 0 1,0-1-1,0 1 1,0-1 0,0 0-1,0 1 1,-1-1-1,0 0 1,1 0 0,-1-1-1,0 1 1,0-1 0,-1 1-1,1-1 1,-1 0-1,1 0 1,-1-1 0,1 1-1,-1-1 1,-5 2-1,-7 2-6,-1-1 0,0 0-1,0-1 1,0-1-1,-31-1 1,45-1-136,0 1 0,1-2 0,-1 1 0,1 0 0,-1 0 0,0-1 0,1 1 0,-1-1 0,1 0 0,-1 0 0,1 0 1,0 0-1,-1 0 0,1-1 0,0 1 0,0-1 0,0 1 0,0-1 0,0 0 0,0 0 0,0 0 0,0 0 0,-2-3 0,3 2-260,0 0 0,0 0 0,0 0 0,0 0 0,1 0 0,-1 0-1,1 0 1,0 0 0,-1 0 0,1 0 0,1 0 0,-1 0 0,1-4 0,8-10-3722,19 2-1334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8052,'0'0'5277,"7"-26"-4557,-4 23-703,-1-1 0,1 1-1,0-1 1,1 1 0,-1 0 0,0 0 0,1 1-1,0-1 1,0 1 0,-1-1 0,1 1 0,1 0-1,-1 1 1,0-1 0,8-1 0,-4 2-34,1 0 0,-1 0 1,0 1-1,1 0 0,-1 1 1,0-1-1,17 5 0,-2 2 87,0 1-1,0 1 1,0 0-1,38 25 1,-61-34-44,1 0 1,-1 0-1,0 0 1,0 0-1,1 0 1,-1 0-1,0 0 0,0 0 1,1-1-1,-1 1 1,0 0-1,0 0 0,1 0 1,-1 0-1,0 0 1,0 0-1,0 0 1,1 0-1,-1-1 0,0 1 1,0 0-1,0 0 1,1 0-1,-1-1 0,0 1 1,0 0-1,0 0 1,0 0-1,0-1 1,0 1-1,1 0 0,-1 0 1,0-1-1,0 1 1,0 0-1,0 0 0,0-1 1,0 1-1,0 0 1,0 0-1,0-1 1,0 1-1,0 0 0,0 0 1,0-1-1,0 1 1,0 0-1,0 0 1,-1-1-1,1 1 0,0 0 1,0 0-1,0 0 1,0-1-1,0 1 0,0 0 1,-1 0-1,1 0 1,0-1-1,-1 1 1,-6-21 124,-5 4-120,-1 1 0,0 0-1,-2 1 1,-23-20 0,25 25-49,1 0 1,0-2 0,1 1-1,0-2 1,1 1 0,0-1-1,1-1 1,-12-24 0,20 37 12,0 0 1,1 0-1,-1 0 1,1-1 0,0 1-1,-1 0 1,1 0-1,0 0 1,-1-1-1,1 1 1,0 0 0,0 0-1,0 0 1,0-1-1,0 1 1,1 0-1,-1 0 1,0 0 0,0-1-1,1 1 1,-1 0-1,1 0 1,-1 0-1,1 0 1,-1 0 0,1 0-1,0 0 1,0 0-1,-1 0 1,1 0-1,0 0 1,0 0-1,0 0 1,0 1 0,0-1-1,0 0 1,0 1-1,0-1 1,0 1-1,2-1 1,5-2 14,0 2-1,0-1 1,1 1-1,-1 0 1,11 1 0,6-1 15,187-31 131,37-4 14,-245 35-323,2 0-926,-12 4-1286,-21 7-2666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6883,'0'0'6056,"1"13"-5098,11 91 1219,-11-103-2157,1 0-1,-1 0 1,1 0 0,-1-1 0,1 1-1,0 0 1,-1-1 0,1 0-1,0 1 1,-1-1 0,1 0-1,0 0 1,0 0 0,-1 0 0,1 0-1,0 0 1,2-1 0,3 0 28,194-1 205,-200 2-251,-1 0 1,1 0-1,0 0 0,0 0 0,0 0 0,0 0 0,0 0 0,0 1 1,-1-1-1,1 0 0,0 1 0,0-1 0,0 1 0,-1-1 0,1 1 1,0-1-1,-1 1 0,1-1 0,0 1 0,-1 0 0,1-1 1,-1 1-1,1 0 0,-1 0 0,1-1 0,-1 1 0,1 0 0,-1 0 1,0 0-1,0 0 0,1 0 0,-1-1 0,0 1 0,0 0 0,0 0 1,0 0-1,0 0 0,0 0 0,0 0 0,0 0 0,0-1 0,-1 1 1,1 0-1,0 0 0,0 0 0,-1 0 0,1-1 0,-1 1 0,1 0 1,-1 1-1,-1 2 36,0 0 0,1 0 0,-2 1-1,1-1 1,0-1 0,-1 1 0,0 0 0,-5 5 0,-5 0-77,0-2-1,-1 1 1,0-2-1,0 0 1,0-1-1,-1 0 1,0-1-1,0 0 1,0-2-1,0 1 1,0-2-1,0 0 1,-1-1-1,-21-3 1,7-5-2282,9-12-2391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4210,'0'0'5042,"14"-6"-4121,4-1-482,0 1 0,1 1 1,0 1-1,0 0 0,31-1 1,240-12 1806,-283 17-2945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60 8004,'0'0'4199,"-8"11"-3567,-25 34 89,31-43-652,0 0 1,0 0 0,0-1-1,-1 1 1,1-1 0,-1 1-1,1-1 1,-1 0 0,1 0 0,-1 0-1,0 0 1,0 0 0,1-1-1,-1 1 1,0-1 0,0 0-1,0 0 1,0 0 0,-5-1 0,7 1-32,-1 0 1,1 0 0,-1 0-1,1-1 1,-1 1 0,1 0-1,-1-1 1,1 1 0,-1-1-1,1 0 1,0 1 0,-1-1-1,1 0 1,0 0 0,0 0 0,0 0-1,0 0 1,0 0 0,0 0-1,0-1 1,0 1 0,0 0-1,0 0 1,0-1 0,1 1-1,-1-1 1,0 1 0,1 0-1,0-1 1,-1-2 0,1 1-35,0 0 0,0-1 0,1 1 1,-1 0-1,1-1 0,0 1 0,0 0 1,0 0-1,1-1 0,-1 1 0,1 0 1,-1 1-1,1-1 0,0 0 0,0 0 0,1 1 1,3-5-1,-1 3 4,1 0-1,-1 0 1,1 1 0,0-1 0,0 1-1,0 1 1,1-1 0,9-2-1,0 1-12,1 1 0,-1 1 0,0 0 0,1 1 0,0 1-1,32 3 1,-46-2 27,0 0 0,0 0-1,0 0 1,0 0 0,0 0 0,0 0 0,-1 1-1,1 0 1,0-1 0,-1 1 0,1 0 0,-1 0-1,0 0 1,1 1 0,-1-1 0,0 0-1,0 1 1,-1 0 0,1-1 0,0 1 0,-1 0-1,0 0 1,0 0 0,2 6 0,-2-4 134,1 1 1,-1 0 0,-1-1-1,1 1 1,-1 0-1,0-1 1,0 1 0,-1 0-1,0 0 1,0-1 0,0 1-1,0-1 1,-5 11-1,-1-5-14,1 0-1,-2 0 1,0 0 0,0-1-1,-1 0 1,0-1-1,0 0 1,-14 10-1,-95 62 110,108-74-236,-37 21-535,0-2 1,-78 31 0,6-16-5380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6371,'0'0'4573,"0"7"-4464,-1 37 719,-2 0 0,-3-1 0,-1 1 0,-1-1 0,-27 73 0,28-96-754,1 1 0,-6 31-1,9-10-5411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1745,'0'0'9972,"163"-29"-8483,-94 17-753,0 0-463,0-1-257,0 2-16,-3-1-513,-19 7-4913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7043,'0'0'4824,"-18"16"-4688,-58 58 115,73-71-176,-1 0 0,1 1 0,0-1-1,0 1 1,0 0 0,1-1 0,-1 1 0,1 1 0,0-1 0,0 0 0,0 0 0,1 1 0,0-1 0,0 1 0,0 0 0,0-1 0,1 1 0,-1 0 0,2 8 0,-1-3 144,0-9-208,0-1 1,1 1-1,-1 0 1,1 0 0,-1-1-1,1 1 1,0 0-1,-1-1 1,1 1 0,0-1-1,-1 1 1,1-1-1,0 1 1,0-1-1,-1 1 1,1-1 0,0 0-1,0 1 1,0-1-1,0 0 1,0 0 0,-1 1-1,1-1 1,0 0-1,0 0 1,0 0-1,0 0 1,0 0 0,0-1-1,-1 1 1,1 0-1,0 0 1,0 0 0,0-1-1,1 0 1,36-11 40,-26 2-6,-1 0 0,0-1 0,-1 0-1,0-1 1,-1 0 0,0 0 0,0-1 0,-2 0-1,0-1 1,0 0 0,9-29 0,-18 70 374,2-1 0,1 1 0,7 41 1,-7-67-428,-1 1 1,1 0-1,-1 0 1,1-1-1,-1 1 1,1 0-1,0-1 1,0 1 0,0-1-1,0 1 1,0-1-1,0 1 1,0-1-1,1 0 1,-1 1-1,0-1 1,1 0 0,-1 0-1,1 0 1,1 1-1,-1-1-520,0-1-1,0 1 1,0-1 0,0 0-1,0 1 1,0-1-1,0 0 1,0 0 0,0 0-1,0-1 1,4 0-1,9-3-7054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5491,'0'0'3724,"0"12"-1392,0 75 1931,1-91-4246,1 0 1,0 0-1,0 0 0,0 1 1,0-1-1,1 1 1,-1-1-1,1 1 0,0 0 1,0 0-1,5-4 1,2-2 66,17-22-38,3 2 0,62-48 0,-83 70-104,0 0 0,1 1 0,0 1 0,0-1 0,0 2-1,1-1 1,-1 1 0,1 1 0,0 0 0,0 1 0,1 0 0,-1 0-1,0 1 1,1 1 0,18 1 0,-28 0 62,1 0 1,0 0-1,-1 1 0,1-1 1,-1 1-1,0 0 0,0-1 1,1 1-1,-1 0 0,0 0 1,0 1-1,-1-1 0,1 0 1,0 1-1,-1-1 0,0 1 1,1-1-1,-1 1 0,0 0 1,0-1-1,0 1 0,-1 0 1,1 0-1,-1 0 0,0-1 1,1 1-1,-1 0 1,-1 3-1,2 6 91,-1 0 0,0 0 0,-1 0 0,0 0 0,-5 18 0,-10 10-1415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371 136 7876,'0'0'4017,"-2"-14"-2779,1 4-1071,1 6-132,0 0 0,0-1 0,-1 1 0,1 0 0,-1 0 0,0 0 0,-1 0 0,1 0 0,0 0 0,-1 0 0,0 1 0,0-1 0,0 0 0,-1 1 0,1 0 0,-1-1 0,0 1 0,0 0 0,-3-3 0,-1 2 8,1 0 0,-1 0 0,1 0-1,-1 1 1,0 0 0,-1 0-1,1 1 1,0 0 0,-1 0 0,1 1-1,-14-1 1,16 2-59,-1 0 1,1 1-1,-1 0 1,1 0-1,0 0 0,-1 0 1,1 1-1,0 0 1,0 0-1,0 1 1,1-1-1,-1 1 0,0 0 1,1 0-1,0 0 1,0 1-1,-5 4 1,-6 10 86,0 0 1,1 1-1,1 0 1,1 1-1,1 0 1,0 1 0,2 0-1,0 1 1,2 0-1,0 0 1,1 1 0,2 0-1,0 0 1,1 0-1,2 0 1,0 0 0,4 35-1,-2-54-21,-1-1 0,1 1 1,0-1-1,1 1 0,-1-1 0,1 0 0,-1 0 0,1 0 0,0 1 1,0-2-1,0 1 0,1 0 0,-1 0 0,1-1 0,0 1 0,-1-1 1,1 0-1,0 0 0,0 0 0,0 0 0,1 0 0,-1-1 0,0 0 1,1 1-1,-1-1 0,1 0 0,-1-1 0,1 1 0,-1 0 0,1-1 1,-1 0-1,7 0 0,-3 0 9,1 0 0,-1 0 0,1-1 0,-1 0 0,1 0 0,-1-1 0,0 0 0,0 0 0,0-1 0,0 0 0,0 0 0,0 0 0,-1-1 0,1 0 0,5-5 0,-3 0 32,-1 0 1,0 0 0,-1-1 0,0 0 0,-1 0 0,0-1 0,0 1-1,-1-1 1,7-20 0,-7 10-279,-1 1-1,-1-1 1,0 0-1,-2-38 1,-5 21-2686,-17 6-1932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9476,'0'0'7204,"122"-10"-6980,-71-2-176,-7 1-48,-1 1-96,-11 2-3554,-10 4-4866</inkml:trace>
  <inkml:trace contextRef="#ctx0" brushRef="#br0" timeOffset="1">753 13 11109,'0'0'3730,"166"0"-2994,-110 0-352,1-6-208,-10 1-160,-13 3-16,-18 2-688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12070,'0'0'6018,"207"10"-5537,-144-21-305,-6 1-128,-14 0-48,-14 2-112,-14 2-3826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66 512,'0'0'13729,"-11"1"-12193,8 0-1285,8 0 990,1145-66 1707,-1132 63-3693,-1 0-1543,-32 5-1159,-27 6-3759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6931,'0'0'8420,"10"-2"-8167,51-13 65,1 4 1,1 2-1,-1 3 0,66 2 0,-127 4-316,0 0 1,0 0 0,0 0 0,1 0 0,-1 1 0,0-1-1,0 0 1,0 1 0,0-1 0,0 1 0,0-1 0,0 1-1,0-1 1,-1 1 0,1 0 0,0-1 0,0 1 0,0 0-1,-1 0 1,1 0 0,0 0 0,-1 0 0,1-1 0,-1 1-1,1 0 1,-1 0 0,1 1 0,-1-1 0,0 0 0,1 0 0,-1 0-1,0 0 1,0 0 0,0 0 0,0 0 0,0 0 0,0 0-1,0 1 1,0-1 0,0 0 0,-1 0 0,1 0 0,0 0-1,-1 0 1,1 0 0,-1 0 0,0 1 0,-1 4 59,-1 0 1,1 0-1,-1-1 1,0 1-1,0-1 1,-1 0-1,0 0 1,-4 5 0,-16 11 176,0-2 1,-1 0-1,-1-2 0,-51 25 1,21-15 3,-87 26 0,130-48-127,0-1 575,26-5-189,6-1-664,700-66 1019,-714 68-1183,8-2 580,-10-3-4811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59 10005,'0'0'5311,"33"-9"-5111,106-26-133,-70 21-59,-64 14-18,0 0 0,0 0 1,0 0-1,-1 0 0,1 1 0,9 2 0,-13-3 4,-1 1 1,1-1 0,0 1-1,-1-1 1,1 1 0,0-1-1,-1 1 1,1 0 0,-1-1-1,1 1 1,-1 0-1,0-1 1,1 1 0,-1 0-1,0 0 1,1 0 0,-1-1-1,0 1 1,0 0 0,0 0-1,0 0 1,0-1-1,0 1 1,0 0 0,0 0-1,0 0 1,0 0 0,-5 25 85,0-20-25,1 0 0,-1 0-1,0-1 1,0 0 0,-1 0-1,0 0 1,0 0-1,0-1 1,0 0 0,0 0-1,-9 2 1,3 1 14,-1-2-1,-1 0 1,1 0-1,-1-1 1,-15 2 0,73-27 115,-23 16-174,1 0 0,-1 1 0,1 1 0,36 0 0,-56 3-12,-1 0 0,1 0 0,-1 1 0,1-1 0,-1 0-1,1 1 1,-1 0 0,0-1 0,1 1 0,-1 0 0,0 0-1,0-1 1,1 1 0,-1 0 0,0 0 0,0 0 0,0 1-1,0-1 1,0 0 0,-1 0 0,1 0 0,0 1 0,0-1-1,-1 0 1,1 1 0,-1-1 0,1 1 0,-1-1 0,0 1-1,1 2 1,-1 0 92,1-1 0,-1 1 1,0 0-1,0 0 0,0-1 0,0 1 0,-1 0 0,1-1 0,-1 1 0,0 0 1,0-1-1,-3 7 0,0-5 3,0 0-1,0 0 1,-1 0 0,1 0 0,-1-1-1,0 0 1,-1 0 0,1 0-1,-1-1 1,1 0 0,-1 0 0,-8 3-1,-78 24 224,73-25-368,0 0 1,-1-2 0,0 0 0,0-1 0,0-1 0,-28-3 0,47 2-52,0 0 0,1 0 0,-1 0 1,0 0-1,1-1 0,-1 1 0,0 0 0,1 0 0,-1-1 0,0 1 1,1 0-1,-1-1 0,0 1 0,1 0 0,-1-1 0,1 1 0,-1-1 1,1 1-1,-1-1 0,1 0 0,0 1 0,-1-1 0,1 1 0,-1-1 1,1 0-1,0 1 0,0-1 0,-1 0 0,1 1 0,0-1 0,0 0 1,0 1-1,0-1 0,0 0 0,0 0 0,0 1 0,0-1 1,0 0-1,0 1 0,1-2 0,-1-1-391,0-19-5493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5715,'0'0'9999,"0"-6"-9193,0 1-775,0 0 0,0 0 0,1 0 0,-1 0 0,1 0 0,0 0 0,1 1 0,-1-1 0,1 0 0,0 0 0,0 1 0,1 0 1,-1-1-1,1 1 0,0 0 0,6-6 0,-8 9-50,1 1-1,-1 0 1,1 0 0,-1 0 0,1 0 0,-1 0 0,0 0 0,1 1-1,-1-1 1,1 0 0,-1 1 0,1-1 0,-1 1 0,0-1 0,1 1-1,-1 0 1,0 0 0,0-1 0,1 1 0,-1 0 0,1 1-1,2 1-36,41 25 116,-13-7 77,46 21 0,-78-42 36,1-15-50,-1 0 0,0 0 0,-1 0 0,-1 0 0,-1 0 0,0 0 0,-1 1 0,0-1 0,-1 1 0,-11-21 0,7 20-81,1 0 1,0 0 0,1-1 0,0 0-1,2-1 1,-1 0 0,2 1-1,1-1 1,-3-26 0,7 42-36,-1-1 1,1 1-1,-1 0 1,1 0-1,0 0 1,0 0 0,0 0-1,-1 0 1,1 0-1,0 0 1,0 0-1,0 0 1,1 1 0,-1-1-1,0 0 1,0 1-1,0-1 1,0 1-1,1-1 1,-1 1 0,0-1-1,0 1 1,1 0-1,1 0 1,44-8 23,-36 6-9,377-39 232,-217 26-209,-154 12-80,-12 2-37,0 0 0,-1 0-1,1 1 1,0-1 0,0 1 0,0 0-1,0 0 1,-1 1 0,7 0 0,-20 7-7652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7331,'0'0'4613,"-2"14"-3903,-30 162 4514,32-176-5212,0 0 0,0 1 0,0-1 0,0 0 1,0 0-1,1 1 0,-1-1 0,0 0 1,0 0-1,0 0 0,0 0 0,1 1 1,-1-1-1,0 0 0,0 0 0,0 0 0,1 0 1,-1 0-1,0 0 0,0 1 0,1-1 1,-1 0-1,0 0 0,0 0 0,1 0 1,-1 0-1,0 0 0,0 0 0,1 0 0,-1 0 1,0 0-1,0 0 0,1 0 0,-1 0 1,0-1-1,0 1 0,0 0 0,1 0 0,-1 0 1,0 0-1,0 0 0,1 0 0,-1 0 1,0-1-1,0 1 0,20-7-104,-13 4 166,25-7-23,0 0 1,0 3 0,1 0-1,1 2 1,56-1-1,-89 6-56,0 1-1,0-1 1,0 0-1,-1 1 0,1-1 1,0 0-1,0 1 1,-1-1-1,1 1 1,0-1-1,0 1 1,-1-1-1,1 1 0,-1-1 1,1 1-1,0 0 1,-1 0-1,1-1 1,-1 1-1,0 0 0,1 0 1,-1-1-1,0 1 1,1 0-1,-1 0 1,0 0-1,0-1 1,0 1-1,1 0 0,-1 0 1,0 0-1,0 0 1,0 0-1,-1 0 1,1-1-1,0 1 1,-1 2-1,1-1 17,0 0-1,0 1 1,-1-1 0,1 1 0,-1-1-1,0 1 1,0-1 0,0 0-1,0 1 1,0-1 0,0 0-1,-1 0 1,-1 3 0,-4 0 30,0-1-1,0 1 1,-1-1 0,0-1-1,1 1 1,-1-1-1,0-1 1,-1 0 0,-11 3-1,-81 6 172,98-11-211,-11 1-72,-22 2-619,0-1 1,-69-7-1,74-5-2653,10-6-2587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6307,'0'0'8516,"197"0"-7956,-128 0-176,-3-4-240,-7 0-80,-15 2-64,-15 2 0,-17 0-224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0 3073,'0'0'10704,"6"12"-8204,-7-8-2477,-1 0 1,0 0 0,-1-1-1,1 1 1,-1-1-1,1 0 1,-1 0-1,0 0 1,0 0 0,-1 0-1,1 0 1,-1-1-1,1 0 1,-7 3-1,-2 4 56,-148 99 772,-52 40-333,149-95-403,-2-3 1,-80 45-1,144-95-122,0 1-1,1-1 1,-1 0-1,0 0 1,1 1-1,-1-1 1,0 1-1,1-1 1,-1 0-1,1 1 0,-1-1 1,0 1-1,1-1 1,-1 1-1,1 0 1,0-1-1,-1 1 1,1 0-1,-1-1 1,1 1-1,0 0 1,-1-1-1,1 2 0,14 3-49,45-6 111,-42 1-40,540-26 394,-342 24-307,-214 2 6,-11 0-1292,-39-2-4564,23-2-280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1 560,'0'0'6387,"1"6"-1236,1 31-3958,-4 40 493,0-44-1198,1 0 0,2 0 1,1-1-1,1 1 0,12 51 1,-14-84-512,-1 1 1,0-1-1,1 1 0,-1-1 0,0 1 1,0-1-1,0 1 0,1 0 1,-1-1-1,0 1 0,0-1 1,0 1-1,0 0 0,0-1 1,0 1-1,0-1 0,0 1 1,-1-1-1,1 1 0,0 0 1,0-1-1,0 1 0,-1-1 1,1 1-1,0-1 0,-1 1 1,1-1-1,0 1 0,-1-1 1,0 1-1,-17 2-3581,13-3 2695,-17 0-6340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 5346,'0'0'5592,"-1"-23"-4287,13 20-1269,0 0 0,1 1 1,-1 1-1,0 0 0,1 1 0,-1 0 0,16 2 1,-10-1-7,-17-1-22,0 0-1,0 0 1,0 0 0,-1 0-1,1 0 1,0 0 0,0 0-1,0 0 1,0 1 0,0-1-1,0 0 1,0 1 0,0-1 0,0 0-1,0 1 1,0-1 0,0 1-1,-1 0 1,1-1 0,0 1-1,0-1 1,-1 1 0,1 0-1,0 0 1,-1 0 0,1-1-1,-1 1 1,1 0 0,-1 0-1,1 0 1,-1 0 0,0 0-1,1 0 1,-1 0 0,0 0-1,0 0 1,0 0 0,0 0-1,0 0 1,0 0 0,0 1-1,0 1 28,-1-1 0,0 0 0,1 0-1,-1 0 1,0 0 0,0 0-1,0 0 1,0 0 0,0 0-1,-1 0 1,1-1 0,0 1 0,-1 0-1,1-1 1,-1 1 0,0-1-1,-2 2 1,-20 10 245,0-1 0,-1-1 1,-1-1-1,-43 11 0,68-21 99,31 0-342,200 0 499,-229 0-373,-4-10-5256,-10 1-3343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4130,'0'0'12350,"0"17"-12292,15 193 2381,-14-187-2285,-1-18-1361,0-15-2617,0-5-5986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3490,'0'0'6843,"-9"6"-2204,9 89-3665,28-98-883,2-3-44,1 2 0,0 0 0,0 2 0,0 1 0,40 5 0,-68-3-27,-1-1-1,0 1 1,0 0-1,0 0 0,0-1 1,0 2-1,0-1 1,0 0-1,-1 0 0,1 1 1,0-1-1,-1 0 0,1 1 1,-1 0-1,1-1 1,-1 1-1,0 0 0,1 0 1,-1 0-1,0 0 0,0 0 1,-1 0-1,1 0 1,0 0-1,-1 0 0,1 0 1,-1 0-1,0 1 1,1-1-1,-1 0 0,0 0 1,0 0-1,-1 1 0,1-1 1,0 0-1,-1 0 1,0 0-1,1 0 0,-1 0 1,0 0-1,0 0 0,0 0 1,0 0-1,0 0 1,0 0-1,-1 0 0,1-1 1,-1 1-1,1 0 0,-1-1 1,0 0-1,-2 2 1,-4 4 31,-1-1 1,-1-1 0,1 0-1,-1 0 1,1-1 0,-1 0-1,0 0 1,-20 3 0,3-3 100,0-2-1,-36-1 1,62-1-168,-9-7-2241,4 1-1603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1505,'0'0'10898,"15"-7"-10399,17 2-89,1 2 0,57 1 0,31-2 313,-108 1-2540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3826,'0'0'8908,"12"-17"-7054,13-10-1175,-12 12-519,0 1 1,25-20 0,-36 33-177,0 0 1,1 1-1,-1-1 1,0 0 0,1 1-1,-1-1 1,1 1 0,-1 0-1,1 0 1,-1 0 0,1 0-1,-1 0 1,1 0 0,-1 1-1,1-1 1,-1 1 0,1 0-1,-1 0 1,0 0 0,1 0-1,2 2 1,50 30 246,-49-29-191,51 28 197,-60-81 1524,-22-16-1709,20 55-65,0 0 1,1-1-1,0 0 1,1 0-1,0 0 0,0-1 1,1 1-1,0-13 1,2-45-74,0 69 132,12-25-156,0 16 150,-5 6-25,-1-1-1,1 1 1,0 1-1,0-1 1,0 1-1,0 0 1,14-1-1,8-3 17,44-15 65,0 3 0,138-14 0,-160 32-61,-51-7-1161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 4162,'0'0'6939,"-11"-2"-558,-39-8-6514,35 9 138,1 1 0,-1 1 0,0 0 0,1 1 0,-1 0 0,1 1 0,-16 6 0,26-8-4,0 1 0,0 0 0,0 0 0,0 0 0,0 0-1,0 1 1,1-1 0,-1 1 0,1 0 0,0 0 0,0 1 0,0-1 0,0 0 0,0 1 0,1 0 0,0 0 0,-1-1 0,2 1 0,-1 1 0,0-1 0,1 0 0,0 0 0,-1 1 0,2-1 0,-1 0 0,1 1 0,-1 7 0,1-8-4,0 0 1,0 1 0,0-1-1,0 0 1,1 1-1,0-1 1,0 0-1,0 0 1,0 0-1,1 0 1,-1 0-1,1 0 1,0 0-1,5 6 1,-3-6-2,0-1-1,0 0 1,1 0 0,-1 0 0,1 0 0,0-1 0,0 1 0,0-2 0,0 1 0,0 0-1,0-1 1,5 1 0,81 10 0,-71-10 29,0 0-1,0 1 1,0 1 0,22 7 0,-41-10-10,0-1-1,0 0 1,0 1-1,0-1 1,-1 1-1,1-1 0,0 1 1,0-1-1,0 1 1,-1-1-1,1 1 1,0 0-1,-1-1 0,1 1 1,0 0-1,-1 0 1,1-1-1,-1 1 1,0 0-1,1 0 1,-1 0-1,1 0 0,-1 0 1,0 0-1,0 0 1,0-1-1,1 1 1,-1 0-1,0 0 0,0 0 1,0 0-1,0 0 1,-1 0-1,1 0 1,0 0-1,0 0 0,-1 0 1,1 0-1,0 0 1,-1-1-1,1 1 1,-1 0-1,1 0 1,-1 0-1,1-1 0,-1 1 1,1 0-1,-1 0 1,0-1-1,-1 2 1,-2 3 142,-1 0 1,1-1 0,-1 1 0,-1-1 0,-8 7 0,-9 0-56,-1 0 0,0-1 1,-1-2-1,0 0 1,0-2-1,0-1 0,-1 0 1,0-2-1,0-1 0,-35-2 1,60 0-134,-1 0 1,1 0 0,-1 0 0,1-1-1,0 1 1,-1 0 0,1 0 0,0-1-1,0 1 1,-1-1 0,1 1-1,0-1 1,0 0 0,0 1 0,-1-1-1,1 0 1,0 0 0,0 0 0,0 0-1,0 0 1,1 0 0,-1 0 0,0 0-1,0 0 1,1 0 0,-1-1 0,0 1-1,1 0 1,-1 0 0,0-3-1,1 2-134,0 0-1,0 0 0,0 0 0,0 0 0,0 0 1,0 0-1,1 0 0,-1 0 0,0 0 0,1 0 1,0 0-1,-1 0 0,1 0 0,0 0 0,0 0 1,0 1-1,0-1 0,1 0 0,-1 1 1,0-1-1,1 1 0,1-2 0,29-17-3369,5 3-2174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6003,'0'0'7395,"0"73"-6963,0-54-304,0-4 16,0-2-64,0-5 17,0-1-65,0-1 0,0-3-32,0 0-161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8740,'0'0'7539,"-9"0"-7362,9 4-209,0 4 0,9 6 32,4 2-561,3 1-2960,-7-2-2690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6211,'0'0'3983,"13"9"-3412,-13-9-563,8 5 144,-1 0 1,0 1 0,-1-1-1,1 1 1,-1 0 0,-1 1-1,1 0 1,-1-1 0,0 2-1,0-1 1,-1 1 0,0-1-1,4 13 1,-3 0 762,-1 0 0,-2 1 0,0-1 0,-1 38 1,-1-49 436,0-18-1061,-1 2-281,1-1 0,0 1 0,1-1 0,0 1 0,0-1 0,0 1 0,1 0 0,0 0 1,1 0-1,-1 0 0,1 0 0,1 0 0,-1 1 0,1 0 0,0-1 0,1 1 0,0 1 0,-1-1 0,2 1 1,-1-1-1,1 2 0,12-10 0,-12 10-19,1-1 0,0 1 1,1 1-1,-1-1 0,0 1 0,1 0 0,0 1 1,0 0-1,0 0 0,0 0 0,0 1 1,0 1-1,0-1 0,0 1 0,0 1 1,1-1-1,-1 1 0,0 1 0,0-1 0,-1 2 1,13 4-1,-11-3 19,-1 0-1,0 1 1,0 0-1,0 0 1,-1 1-1,0 0 1,0 0 0,0 1-1,-1 0 1,0 0-1,0 1 1,-1-1 0,0 1-1,0 1 1,-1-1-1,0 1 1,0-1 0,3 13-1,-6-15-135,6 12 62,1-8-2774,-2-7-1382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309 159 5042,'0'0'10418,"0"-7"-9780,-1 2-559,1 0 0,-1 0 0,0 0 0,0 0 0,-1 1 0,0-1 0,1 0 0,-2 0 0,1 1-1,0-1 1,-1 1 0,0 0 0,0 0 0,0 0 0,-1 0 0,1 1 0,-1-1 0,0 1 0,0 0 0,0 0 0,-5-3 0,0-1-82,-1 0 0,0 1 1,-1 0-1,1 1 0,-1 0 1,0 1-1,0 0 0,-1 1 1,1 0-1,-1 1 0,1 0 1,-17 0-1,25 2-13,1 2 0,0-1 0,0 0 1,-1 0-1,1 1 0,0-1 0,0 1 0,0 0 0,0 0 0,1-1 0,-1 1 0,0 0 1,1 0-1,0 1 0,-1-1 0,1 0 0,0 0 0,0 1 0,0-1 0,-1 5 0,-1 1 25,-8 19 9,1 2 1,2-1 0,1 1-1,1 1 1,2-1 0,0 1-1,3 0 1,1 43 0,1-68-27,0 1 1,0-1-1,0 1 1,1-1-1,-1 0 1,1 0-1,0 1 1,1-1 0,-1-1-1,1 1 1,0 0-1,1-1 1,-1 1-1,1-1 1,-1 0-1,1 0 1,1 0-1,-1-1 1,0 1-1,1-1 1,0 0-1,0-1 1,0 1-1,0-1 1,0 0 0,0 0-1,0 0 1,1-1-1,-1 0 1,1 0-1,-1 0 1,1-1-1,-1 0 1,1 0-1,-1 0 1,1-1-1,-1 1 1,1-1-1,9-4 1,-10 3 23,1-1 1,-1 0-1,-1 0 0,1-1 0,0 1 1,-1-1-1,0 0 0,1 0 1,-2 0-1,1-1 0,0 0 0,-1 1 1,0-1-1,3-7 0,-1 2 3,0 0 1,0-1-1,-1 1 0,-1-1 0,0 0 1,3-16-1,-5 18-22,1-1 0,-2 1 1,1 0-1,-2-1 0,1 1 0,-1-1 1,0 1-1,-1 0 0,0 0 1,-1 0-1,0 0 0,-6-13 0,5 16-961,0-1-1,0 1 0,-1-1 0,0 1 1,-11-9-1,1 3-4883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11477,'0'0'4915,"38"0"-4835,-1 0 0,4-1 32,-3-3-112,3 1-2017,-4 1-4978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6339,'0'0'8308,"97"0"-8020,-69 0-128,-3-4-80,0 0-64,-3 3 16,-9-1-32,-4 2-400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3730,'-3'89'9908,"3"-87"-8755,0-1-433,22 1-352,15-2 64,7 0-47,3 0-209,-6 0-144,-3 0 32,-7 0-64,-9 0-144,-10 0-2834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4498,'0'0'6288,"-4"-1"-4537,11-1 449,574-68 156,-417 51-2164,-162 19-328,-11 0-4831,-20 0-3597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3121,'0'0'11214,"1"-28"-9675,1 20-1415,0 0 0,1 0 0,-1 0 0,1 0-1,1 0 1,0 1 0,0 0 0,6-8 0,-9 14-142,1 0 0,0 0 0,0 1-1,0-1 1,0 1 0,0-1 0,0 1 0,0 0 0,0 0 0,0 0-1,0 0 1,0 0 0,0 0 0,0 0 0,0 1 0,0-1-1,0 1 1,0 0 0,-1-1 0,4 3 0,36 17-44,-22-8 85,-4-4 35,-1 1 1,0 0-1,-1 1 1,0 1-1,21 22 1,-39-70 581,-5 15-680,1-1-1,1 0 1,1-1 0,1 0-1,1 0 1,1 0 0,-1-46-1,5 68 42,1 1 1,0 0-1,-1-1 0,1 1 0,0-1 1,-1 1-1,1 0 0,0 0 0,0-1 1,0 1-1,0 0 0,0 0 0,0 0 1,1 0-1,-1 0 0,0 0 0,0 0 1,1 1-1,-1-1 0,1 0 0,-1 1 1,1-1-1,-1 1 0,1-1 0,-1 1 1,1 0-1,2 0 0,57-8 41,-42 6 4,562-91 882,-602 93-10428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7187,'0'0'4224,"0"13"-3584,0 102 2305,0-115-2683,7 0-284,96-10 345,-69 5-212,45-1 0,-78 6-99,-1 1 0,1-1 0,0 1 0,0-1 0,-1 1 0,1-1-1,0 1 1,-1-1 0,1 1 0,-1-1 0,1 1 0,-1 0 0,1-1 0,-1 1 0,1 0 0,-1 0 0,0-1 0,1 1 0,-1 0 0,0 0 0,0-1 0,1 1 0,-1 0 0,0 0 0,0 0 0,0 0 0,0-1 0,0 1 0,0 0 0,0 0 0,0 0 0,-1 0 0,1 1 0,0 0 30,-1 0 0,1 0 0,0 0 0,-1 0 0,1 0 1,-1 0-1,1 0 0,-1 0 0,0-1 0,0 1 0,0 0 0,0 0 0,0-1 0,0 1 0,-2 1 0,-5 1 24,0 0 1,0 0-1,0-1 1,0 0-1,-1-1 1,1 0-1,-1 0 0,-15 0 1,5 0-284,-1-2 0,-36-3 0,54 3 9,0-1 0,0 1 0,0 0 1,0-1-1,0 0 0,0 1 1,0-1-1,0 0 0,1 0 0,-1 0 1,0 0-1,1 0 0,-1-1 0,-2-1 1,-4-17-5615,7 4 161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3474,'0'0'7422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5475,'-63'19'1507,"51"-16"2860,41-3-2515,78 2 306,-34 1-1618,87-9 1,-160 5-553,1 1 1,-1 0 0,0 0-1,1-1 1,-1 1 0,0 0 0,1-1-1,-1 1 1,0 0 0,1-1 0,-1 1-1,0-1 1,0 1 0,0 0 0,1-1-1,-1 1 1,0-1 0,0 1 0,0-1-1,0 1 1,0-1 0,0 1 0,0 0-1,0-1 1,0 1 0,0-1-1,0 1 1,0-1 0,0 1 0,0-1-1,0 1 1,-1-1 0,1-3-717,0-6-2975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5074,'0'0'6718,"0"41"-3687,0 197-881,0-238-2206,0-23-5664,0 5-1763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39 4338,'0'0'7862,"-14"4"-7566,-45 12 83,41-12 1606,19-33-1323,-1 27-659,1 0 0,0 0 0,0 1-1,0-1 1,0 1 0,0-1 0,0 1 0,0-1 0,0 1 0,0 0 0,1-1 0,-1 1 0,1 0 0,-1 0-1,1 0 1,-1 0 0,1 0 0,-1 1 0,1-1 0,0 0 0,0 1 0,-1-1 0,1 1 0,0-1 0,0 1-1,2 0 1,53-4-100,-54 4 81,0 0 20,0-1 1,1 1-1,-1 1 0,1-1 1,-1 0-1,0 1 0,1 0 1,-1-1-1,0 1 0,0 1 1,1-1-1,-1 0 0,0 1 0,0 0 1,-1-1-1,1 1 0,0 1 1,2 1-1,-3-1 90,0 0-1,-1 0 1,0 0-1,1 0 1,-1 0-1,0 0 1,0 0-1,-1 0 1,1 1 0,-1-1-1,1 0 1,-1 0-1,0 1 1,0-1-1,-1 0 1,1 1-1,-1-1 1,1 0-1,-2 4 1,0-2-28,-1-1 0,1 1-1,-1 0 1,0 0 0,0-1 0,0 0 0,-1 0-1,1 0 1,-1 0 0,0 0 0,0 0 0,0-1 0,-1 0-1,1 0 1,-1 0 0,0-1 0,-7 3 0,-15 7-75,-50 15 0,74-26 16,-23 7-1052,-1-1 1,0-2-1,-27 3 1,-10-7-6237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35 5106,'0'0'10216,"-16"-6"-9744,-46-18-93,60 23-371,-1 0 0,1 1 0,0-1 1,0 1-1,-1-1 0,1 1 0,0 0 1,0 0-1,-1 0 0,1 0 0,0 0 1,-1 1-1,1-1 0,0 0 0,0 1 1,-1 0-1,1 0 0,0 0 0,0 0 1,0 0-1,0 0 0,0 0 0,0 1 1,0-1-1,1 0 0,-1 1 0,0 0 0,1-1 1,-1 1-1,1 0 0,0 0 0,-2 2 1,-2 3 15,-6 8 117,1 0-1,0 1 1,1 0-1,1 1 1,1 0 0,0 0-1,1 0 1,1 1 0,0 0-1,2 0 1,0 0 0,1 0-1,0 27 1,2-43-159,1-1 0,-1 0 1,0 0-1,0 1 0,1-1 0,-1 0 0,1 0 1,-1 1-1,1-1 0,-1 0 0,1 0 1,0 0-1,0 0 0,-1 0 0,1 0 1,0 0-1,0 0 0,0 0 0,0 0 1,0-1-1,0 1 0,0 0 0,1-1 1,-1 1-1,0-1 0,0 1 0,0-1 1,1 1-1,-1-1 0,0 0 0,3 0 1,48 3-3301,-40-3 1684,30 0-4545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76 6755,'0'0'6091,"-6"-12"-5680,-22-38-201,28 49-188,-1 0-1,1 0 0,-1 0 0,0 0 0,0 0 0,0 0 1,1 1-1,-1-1 0,0 0 0,0 0 0,0 1 0,0-1 1,0 1-1,0-1 0,0 1 0,0-1 0,0 1 0,-1 0 1,1 0-1,0-1 0,0 1 0,0 0 0,0 0 0,0 0 1,-1 0-1,1 0 0,0 0 0,0 1 0,0-1 0,0 0 1,0 1-1,0-1 0,-1 0 0,1 1 0,0-1 0,0 1 1,0 0-1,1-1 0,-1 1 0,0 0 0,0 0 0,0-1 0,0 1 1,1 0-1,-1 0 0,0 0 0,1 0 0,-1 0 0,0 0 1,0 2-1,0-2-4,-13 17 50,0 1 0,1 1 0,1 0 0,-18 40-1,24-46 88,1 0-1,0 0 0,1 0 0,1 1 0,0 0 0,0-1 0,2 1 1,0 27-1,1-41-143,0 0-1,0 0 1,0 0 0,1 0 0,-1 0 0,0 0 0,1-1 0,-1 1-1,1 0 1,-1 0 0,1 0 0,-1-1 0,1 1 0,-1 0 0,1-1-1,0 1 1,-1 0 0,1-1 0,0 1 0,0-1 0,-1 1-1,1-1 1,0 1 0,0-1 0,1 1 0,30 1 69,-26-2-59,0-1 0,0 0 0,0-1 0,-1 1 0,1-1 0,0-1 0,-1 1 0,8-5 0,-1-3 61,-1-1 0,-1 0 0,0-1 0,-1 0 0,0 0 0,-1-1 0,0 0 0,-1-1 0,9-21 1,-10 19-1198,-1 0 1,0-1 0,-1 1 0,3-30 0,-6 12-5277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32 7347,'0'0'7975,"-9"-7"-7191,6 4-740,1 1 1,-1-1-1,0 1 1,0 0-1,0 0 1,-1 1-1,1-1 0,0 0 1,-1 1-1,1 0 1,0 0-1,-8-1 0,8 2-28,-1 0 0,0 1 0,0 0 0,1 0-1,-1 0 1,0 0 0,1 0 0,-1 1-1,1-1 1,0 1 0,-1 0 0,1 0 0,0 0-1,0 1 1,0-1 0,-3 5 0,2-4-1,1 0 1,0 0 0,-1 0-1,1 1 1,1-1 0,-1 1-1,1 0 1,-1 0 0,1 0-1,0 0 1,0 0 0,1 0 0,-1 1-1,1-1 1,0 0 0,0 1-1,1-1 1,-1 1 0,1 0-1,0-1 1,0 1 0,0-1-1,2 7 1,-1-9-17,0 0-1,0 0 1,0 0-1,0-1 1,1 1 0,-1 0-1,1-1 1,-1 1-1,1-1 1,-1 1 0,1-1-1,0 0 1,0 0 0,-1 0-1,1 0 1,4 2-1,41 14-19,-30-11 31,-6-2 102,4 2-165,1 0-1,27 17 0,-41-22 110,1 0-1,-1 0 1,0 0 0,0 1-1,0-1 1,0 1 0,-1-1 0,1 1-1,0 0 1,-1 0 0,1 0-1,-1 0 1,1 0 0,-1 0-1,0 0 1,0 0 0,0 0 0,0 0-1,-1 1 1,1-1 0,0 0-1,-1 1 1,0-1 0,1 0-1,-1 1 1,0-1 0,0 1 0,-1 3-1,0-5-4,0 0 0,0 1-1,0-1 1,0 0 0,0 0 0,0 0-1,-1 0 1,1 0 0,0 0 0,-1 0-1,1 0 1,-1 0 0,1 0 0,-1-1-1,1 1 1,-1-1 0,0 1-1,1-1 1,-1 0 0,0 0 0,-1 1-1,-42 2 258,38-2-216,-27 0 0,0-1 0,-35-5 0,56 4-397,1-2 0,0 1 0,-1-1-1,1-1 1,1 0 0,-1-1 0,0 0-1,-17-12 1,7-4-3187,13 1-2692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355 118 576,'0'0'10712,"-3"-13"-8863,2 7-1691,0 2-61,0-1 0,0 0 0,0 1 0,0-1-1,-1 1 1,1-1 0,-1 1 0,0-1-1,-1 1 1,1 0 0,-1 0 0,0 0-1,0 1 1,0-1 0,0 1 0,-1 0-1,1-1 1,-1 1 0,0 1 0,0-1 0,0 1-1,0-1 1,-6-1 0,4 2-22,1 0 1,-1 1-1,0 0 0,1 0 1,-1 1-1,0 0 0,0 0 1,1 0-1,-1 0 1,0 1-1,0 0 0,1 0 1,-1 1-1,1-1 0,-8 4 1,5 0-52,0-1-1,1 1 1,0 0 0,0 0-1,0 1 1,0 0 0,1 0-1,0 1 1,-6 8 0,-3 8 11,1 0 0,1 1 0,1 1 0,1 0 1,-12 40-1,17-40 177,1-1 1,1 1 0,1 0-1,1 0 1,2 34-1,0-56-196,0-1 0,0 1 0,0-1 1,1 1-1,-1-1 0,1 1 0,0-1 0,0 0 0,0 1 0,0-1 0,0 0 0,0 0 0,0 1 0,1-1 1,-1 0-1,1 0 0,0-1 0,-1 1 0,4 2 0,0-1-9,-1 0 1,0-1-1,1 1 0,-1-1 0,1 0 1,0-1-1,0 1 0,-1-1 1,10 1-1,-5 0-1,1-2 1,0 1 0,-1-1-1,1-1 1,0 0-1,-1 0 1,1-1-1,-1 0 1,1-1-1,14-6 1,-14 4 8,0-2 0,0 1 0,0-1 1,-1-1-1,0 0 0,0 0 0,-1-1 0,0 1 0,-1-2 1,0 1-1,0-1 0,-1-1 0,0 1 0,-1-1 0,0 0 0,-1 0 1,4-14-1,-5 11-771,1-2 0,-2 1 1,0 0-1,0-21 0,-5 4-4385,-13 9-3737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8452,'0'0'9348,"54"-3"-8692,-20-4-479,4 3-161,2 1-16,1 3-305,-6 0-3328,-4 0-8117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 10101,'0'0'6419,"157"-11"-6419,-144 9-80,-10 2-2274</inkml:trace>
  <inkml:trace contextRef="#ctx0" brushRef="#br0" timeOffset="1">0 144 13430,'0'0'5363,"204"7"-5075,-144-11-208,-13-4-80,-9 2-432,-23 2-6468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13382,'0'0'5992,"23"-15"-5333,163-110-85,-186 124-585,1 1 1,0-1-1,-1 1 1,1-1 0,0 1-1,0 0 1,0-1-1,-1 1 1,1 0-1,0 0 1,0 0 0,0-1-1,0 1 1,-1 0-1,1 0 1,0 0-1,0 0 1,0 1 0,0-1-1,-1 0 1,1 0-1,0 0 1,0 1-1,0-1 1,-1 0 0,1 1-1,0-1 1,0 1-1,-1-1 1,1 1-1,0-1 1,-1 1-1,1-1 1,-1 1 0,1 0-1,0 0 1,19 33-148,-13-20 179,9 13 23,-5-7-11,1 0 0,0-1 0,2 0 0,0 0 0,1-2 0,25 23 0,-34-41 326,-3-12-242,-3-21-143,0 27 59,-1-9-32,-1 0 1,0 0-1,-1 0 0,-7-20 1,5 20-32,1 0-1,0 0 1,1 0 0,0-22-1,23 35-49,-15 3 62,503-46 107,-336 25-64,-110 18-958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7251,'0'0'4072,"-3"12"-3064,-2 39 2129,0 51 1,5-102-2999,3 0-59,145-8 63,-85 2-47,63 4 1,-122 3-75,1-1 1,-1 1 0,1 0-1,-1 0 1,1 1-1,-1 0 1,0-1-1,0 1 1,0 1 0,0-1-1,0 1 1,0-1-1,-1 1 1,6 5 0,-8-6-10,0-1 1,1 0 0,-1 1 0,-1-1 0,1 1 0,0-1-1,0 1 1,0-1 0,-1 1 0,1-1 0,-1 1 0,1 0-1,-1-1 1,0 1 0,0 0 0,0 0 0,0-1 0,0 1-1,0 0 1,0-1 0,0 1 0,-1 0 0,1-1 0,0 1-1,-1 0 1,0-1 0,1 1 0,-1-1 0,0 1 0,0-1-1,0 1 1,0-1 0,0 0 0,0 1 0,0-1 0,-1 0 0,1 0-1,0 0 1,-1 0 0,1 0 0,0 0 0,-4 1 0,-7 6 112,-1-2 0,0 1 0,0-1 1,0-1-1,-1-1 0,0 0 0,0 0 1,-25 2-1,-12-1-119,-55-3-1,53-6-676,50 3 312,0 0 0,1 0 0,-1 0 0,1 0 0,-1 0 0,1-1 0,-1 1 0,1-1-1,0 0 1,0 1 0,0-1 0,0 0 0,0 0 0,0 0 0,0-1 0,-2-3 0,-7-17-7902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4626,'0'0'8948,"22"0"-7475,9 0-80,10 0 47,12 0-543,7 0-273,0 0-272,-4 0-304,-9 0-16,-16 0-32,-15 0-48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74 3794,'0'0'10842,"-5"0"-9874,-5 0-746,0 0 190,35-2-186,394-30 3268,143-7-3016,-545 38-747,-11 1-3760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4866,'0'0'11189,"3"3"-10724,0 15-209,0 13 400,-3 10 304,0 5-447,0 5-385,0 0-128,-15 1-128,2-4-3970,4-5-7716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57 11253,'0'0'4445,"-9"-8"-4176,-30-25 436,36 31-602,0 0 0,-1 0 0,1 0 0,-1 1 1,1 0-1,-1-1 0,1 1 0,-1 1 0,0-1 0,0 0 1,1 1-1,-1 0 0,0 0 0,0 0 0,1 0 0,-1 1 1,0 0-1,-3 0 0,-2 1-60,0 0-47,1 0-1,0 0 1,0 1 0,0 0-1,0 0 1,1 1 0,-1 0-1,1 1 1,0 0-1,0 0 1,0 0 0,-6 7-1,-1 2 29,0 1-1,1 1 1,-22 33 0,27-34-22,0 0 0,0 1 0,2 0 0,0 0 0,0 0 0,-5 34 1,6-12 42,0 77 1,5-108-56,1 0 0,0 0 0,0 0 0,0-1 0,1 1 0,0 0 0,0-1 0,1 1 0,0-1 0,0 0 0,1 0 0,-1 0 0,1 0-1,0 0 1,1-1 0,0 0 0,-1 0 0,2 0 0,-1-1 0,0 1 0,1-1 0,0-1 0,0 1 0,0-1 0,0 0 0,1 0 0,-1-1 0,1 0 0,0 0 0,-1 0 0,1-1-1,0 0 1,0 0 0,0-1 0,0 0 0,0 0 0,0-1 0,8-1 0,-9 0 22,0 1 1,-1-1-1,1-1 1,-1 1-1,1-1 0,-1 0 1,0 0-1,0 0 0,0-1 1,-1 0-1,1 0 1,-1 0-1,0 0 0,0-1 1,4-6-1,7-11 101,-1 0 0,13-26-1,-20 33-109,0 2-24,-1-2 0,-1 1 0,0-1 0,-1 1 0,0-1 0,-1 0 0,-1-1 0,0-23 0,-1-30-4620,-1 50 2310,0 0-2447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5747,'0'0'10757,"72"-2"-10533,-16-6 96,-2-2-80,2-1-128,-6 1 32,1 0-144,-4 3-912,-7 3-2834,-11 2-3842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12278,'0'0'1120,"157"0"-2144,-142 2-5299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11221,'0'0'3938,"169"-43"-3730,-106 27-112,-3 1-96,-10 3-208,-6 3-2865,-10 2-3186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11093,'0'0'5419,"-19"14"-5185,-280 204 236,298-218-453,0 0 0,1 0 0,-1 0-1,1 1 1,-1-1 0,1 0 0,-1 1 0,1-1 0,-1 1 0,1-1 0,-1 0-1,1 1 1,-1-1 0,1 1 0,0-1 0,-1 1 0,1-1 0,0 1 0,-1 0 0,1-1-1,0 1 1,0-1 0,0 1 0,0 0 0,-1-1 0,1 1 0,0-1 0,0 1-1,0 0 1,0-1 0,0 1 0,0 0 0,1-1 0,-1 1 0,0-1 0,0 2 0,2-1-9,0 0 1,-1 0-1,1 0 1,0 0 0,0 0-1,-1 0 1,1-1 0,0 1-1,0-1 1,0 1 0,0-1-1,2 0 1,79 3-91,-69-4 238,93-1 143,133-22 0,-202 21-3087</inkml:trace>
  <inkml:trace contextRef="#ctx0" brushRef="#br0" timeOffset="1">279 70 8212,'0'0'5266,"28"86"-3041,-24-42-608,-4 2-657,0 2-639,0-1-225,0-6-96,0-7-193,0-9-767,9-9-1313,0-14-1137,7-2-4113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11125,'0'0'1334,"0"17"-171,0 289 4480,0-306-5614,10-6-210,3-4 201,0 1 1,1 0 0,-1 0-1,2 2 1,-1 0 0,1 0-1,0 1 1,0 1 0,1 1 0,-1 0-1,1 1 1,0 0 0,0 2-1,0 0 1,29 1 0,-43 1-20,-1-1 0,1 1 0,0-1 0,-1 1 1,1 0-1,-1-1 0,1 1 0,-1 0 0,1 0 1,-1 0-1,0 0 0,1 0 0,-1 1 0,0-1 0,0 0 1,0 0-1,0 1 0,0-1 0,0 1 0,0-1 1,-1 1-1,1-1 0,0 1 0,-1 0 0,1-1 1,-1 1-1,0-1 0,1 1 0,-1 0 0,0 0 1,0-1-1,0 1 0,0 0 0,0-1 0,-1 1 1,1 0-1,0-1 0,-2 3 0,2 0 30,-1 1-1,0-1 0,0 0 1,0 0-1,-1 1 1,1-1-1,-1 0 0,0 0 1,0-1-1,0 1 1,-1 0-1,0-1 0,-5 6 1,-1-3-33,0-2 1,-1 1-1,0-1 1,0 0-1,0-1 1,-1-1-1,1 1 1,-1-2-1,0 1 1,1-1-1,-12-1 1,10 0-578,0-1 1,0 0-1,-1-1 0,1 0 1,-16-5-1,-14-14-4882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12438,'0'0'2897,"185"0"-2769,-144-2-128,-4-3-448,-8 2-2690,-10 2-3649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104 163 2577,'0'0'12417,"-4"1"-12060,1 0-351,0 0-1,0 0 1,-1 0-1,1-1 1,0 1-1,0-1 1,0 0-1,-1 0 1,1 0-1,0-1 1,0 1-1,0-1 1,0 1-1,0-1 1,-1 0-1,1 0 1,0-1-1,1 1 1,-1 0-1,0-1 1,0 0-1,1 0 1,-1 0-1,1 0 1,-1 0-1,1 0 1,0-1-1,0 1 1,0-1-1,0 1 1,0-1-1,1 0 1,-1 0-1,1 1 1,0-1 0,0 0-1,0-1 1,0 1-1,0 0 1,1 0-1,-1 0 1,1 0-1,0-1 1,0-5-1,1 7-2,-1 0 0,0-1 0,0 1 0,1 0 0,0 0 0,-1 0 0,1 0 1,0 0-1,0-1 0,0 1 0,0 1 0,0-1 0,0 0 0,1 0 0,-1 0 0,1 1 0,-1-1 0,3-1 0,1-1 0,0 1-1,0-1 1,0 1 0,1 0-1,-1 0 1,10-2 0,2 0-12,1 0-1,-1 2 1,35-4 0,-38 6 69,1 0-123,1 0 0,0 1-1,-1 1 1,30 4-1,-42-4 125,-1-1-1,1 1 0,0 0 0,-1 0 0,1 0 0,-1 0 1,1 0-1,-1 0 0,1 1 0,-1-1 0,0 1 0,0 0 1,0 0-1,0 0 0,0 0 0,0 0 0,0 0 0,-1 0 0,1 1 1,-1-1-1,1 0 0,-1 1 0,0-1 0,0 1 0,0 0 1,0-1-1,-1 1 0,1 0 0,-1-1 0,0 1 0,1 0 1,-1 0-1,-1 0 0,1 2 0,0-3-33,-1 0 0,1 0 0,-1-1 0,1 1 0,-1 0-1,1-1 1,-1 1 0,0 0 0,0-1 0,0 1 0,0-1 0,0 1 0,0-1 0,0 0 0,-1 0 0,1 1-1,0-1 1,-1 0 0,-2 1 0,-1 1-9,0 0-1,-1 0 1,0-1 0,0 0-1,-10 3 1,-5-1-885,0-1 1,-28 1-1,-14-3-5221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6275,'-17'13'1312,"-10"10"-450,-40 43-1,57-55-649,0 1 1,1 0-1,0 0 0,1 1 1,1 0-1,0 1 0,1-1 1,-7 22-1,8-12-56,1 0-1,0 1 1,2 0-1,1 0 1,1 0-1,3 32 1,-2-53-147,0 0 0,0 0 1,0 0-1,0 0 0,1 0 0,-1-1 1,1 1-1,0 0 0,0-1 1,0 1-1,0-1 0,0 0 0,0 1 1,1-1-1,-1 0 0,1 0 1,-1-1-1,1 1 0,0 0 0,0-1 1,0 0-1,0 1 0,0-1 1,0-1-1,0 1 0,4 0 1,-2 1-10,1-1 1,0 0-1,0-1 1,0 0-1,0 0 1,0 0-1,0 0 1,0-1 0,0 0-1,0 0 1,-1-1-1,1 0 1,10-4-1,2-5 191,-1-1-1,-1-1 0,0 0 0,0-2 0,-2 1 1,21-27-1,0-5-8,33-59 1,-60 93-199,-1-1 0,-1 0-1,0 0 1,-1 0 0,6-23-1,-6-11-2886,-6 41 59,-7 5-406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395 109 4306,'0'0'4327,"0"-10"-3900,0-24-53,0 8 2920,-4 24-3098,0 0-1,0 0 0,0 1 0,0 0 1,0 0-1,-1 0 0,-4 0 0,3 0-41,-30-8-115,0 3-1,0 1 1,-1 1 0,0 2-1,-47 4 1,77-1-547,-1 0 1,1 1-1,0 0 0,-1 1 1,-9 4-1,6-2-1392,-9 4-2932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9060,'0'0'2609,"182"0"-2545,-154-4-64,-6 1-336,-10 0-3057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2449,'0'0'13254,"166"-15"-13110,-132 13-80,-2-1-64,-10 3-368,-13 0-1681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5507,'0'0'9524,"85"-13"-9220,-44 4-240,-1 1-64,-2 1-80,-7 0-2289,-5 1-4578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10229,'0'0'5015,"-7"16"-4420,-22 45-428,-20 69 0,39-99-99,1 1 1,2-1 0,1 2 0,-3 64 0,9-96-76,0 0 0,0 0 0,0 1 0,0-1 0,0 0 0,0 0 0,0 0 0,1 1 0,-1-1 0,0 0-1,1 0 1,-1 0 0,1 0 0,-1 0 0,1 0 0,-1 0 0,1 0 0,0 0 0,-1 0 0,1 0 0,0 0 0,0 0 0,0-1 0,0 1 0,0 0 0,0 0 0,2 0 0,0 0-16,-1-1-1,1 1 1,0-1-1,0 0 1,0 0 0,-1 0-1,1 0 1,0-1-1,0 1 1,0-1 0,4-1-1,8-5-160,-1 0 0,-1-1-1,1 0 1,-1-2 0,-1 1-1,1-1 1,-2-1 0,1 0-1,-2-1 1,12-14 0,-21 24 195,1 0-1,-1 1 1,0-1 0,0 0 0,0 0 0,0 0 0,0 0 0,0 0 0,0 0-1,0 0 1,-1 0 0,1 0 0,-1-1 0,0 1 0,0 0 0,0 0 0,0 0-1,0-4 1,0 5 42,-1-1-1,0 1 1,1 0-1,-1-1 1,0 1-1,0 0 1,1 0-1,-1 0 1,0 0 0,0 0-1,0 0 1,0 0-1,-1 0 1,1 0-1,0 0 1,0 0-1,-1 1 1,1-1-1,0 1 1,0-1-1,-1 1 1,1-1-1,-1 1 1,1 0-1,-1-1 1,-2 1-1,-16-2 176,0 1-1,0 0 0,0 2 0,0 0 0,-1 2 0,-36 8 0,43-7-476,-1 1 0,1 1 0,-25 13 0,29-13-522,0 1 1,0 0-1,1 0 0,0 1 0,-11 13 0,8-3-4463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4930,'0'0'8711,"-31"5"-8439,-8 2-240,-53 15 0,87-20-30,1 0 0,-1 0 0,1 0 0,-1 1 0,1-1 1,0 1-1,0 0 0,0 1 0,0-1 0,1 1 0,-1-1 0,1 1 0,0 0 0,0 1 0,1-1 0,-1 0 0,1 1 0,0-1 0,0 1 1,0 0-1,0-1 0,0 9 0,-3 1 9,0 5 11,1 0 1,0 0-1,2 0 1,0 0 0,2 36-1,0-51-13,0-2 1,0 1 1,0-1-1,0 1 1,1-1-1,-1 0 1,1 1-1,0-1 1,0 1 0,0-1-1,0 0 1,0 0-1,0 1 1,0-1-1,1 0 1,-1 0-1,1 0 1,0-1-1,-1 1 1,4 2-1,-1-1 3,1 0-1,-1-1 0,0 1 1,1-1-1,0 0 0,0-1 0,-1 1 1,1-1-1,8 1 0,-3 0-4,1-1-1,-1-1 1,1 0-1,-1 0 1,1-1-1,-1-1 1,1 0-1,-1 0 1,15-5-1,-15 2 19,-1 0 1,1 0-1,-1-1 1,0 0-1,0 0 0,0-1 1,-1 0-1,0-1 1,-1 1-1,0-2 0,0 1 1,0-1-1,-1 0 1,-1 0-1,0-1 0,0 0 1,0 0-1,-1 0 0,-1 0 1,0-1-1,0 1 1,-1-1-1,-1 0 0,1 1 1,-2-1-1,0 0 1,-1-17-1,1 25-159,-1 1 0,1-1 0,-1 0 0,1 0 0,-1 1 0,0-1 0,0 0 0,0 1 0,0-1 0,-1 1 0,1 0 0,-1-1 0,1 1 0,-1 0 0,0 0 0,0 0 0,0 0 0,0 0 0,0 0 0,-4-2 0,-22-10-4525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9989,'0'0'4161,"-28"10"-3491,-85 37-451,111-46-213,-1 0-1,1 1 1,-1-1 0,1 1 0,0 0 0,-1-1-1,1 1 1,0 0 0,0 1 0,0-1-1,1 0 1,-1 1 0,0-1 0,1 0 0,0 1-1,-1 0 1,1-1 0,0 1 0,0 0 0,1 0-1,-1 0 1,1-1 0,-1 1 0,1 0-1,0 0 1,0 0 0,0 0 0,0 0 0,1 0-1,-1-1 1,1 1 0,1 4 0,-1 0 19,0-5-26,0 0 1,0 0-1,0-1 0,0 1 0,0 0 1,1-1-1,-1 1 0,0-1 1,1 0-1,-1 1 0,1-1 0,0 0 1,-1 0-1,1 0 0,0 0 1,0 0-1,0-1 0,0 1 1,-1 0-1,1-1 0,0 1 0,0-1 1,0 0-1,0 0 0,0 1 1,0-2-1,4 1 0,6 0-49,0 0 1,0-1-1,18-3 0,-20 2 92,-1-1-1,-1 0 1,1 0 0,0-1-1,-1 0 1,0 0-1,0-1 1,0-1 0,9-7-1,-13 10-213,0-1-1,1 0 0,-2 0 1,1 0-1,0-1 1,-1 0-1,0 1 0,0-1 1,0 0-1,0 0 0,-1-1 1,0 1-1,0-1 1,-1 1-1,1-1 0,0-6 1,-2-12-4054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653 181 1361,'0'0'10666,"4"-12"-9511,1-3-519,0 0 0,-2 0 0,0-1-1,0 1 1,-1-20 0,-2 34-576,-1-1-1,1 0 1,-1 1-1,1-1 1,-1 1-1,0-1 1,0 1-1,0-1 1,0 1-1,0 0 1,0-1-1,0 1 1,-1 0-1,1 0 1,0 0-1,-1 0 1,1 0-1,-1 0 1,1 0-1,-1 0 1,1 1-1,-1-1 1,1 0-1,-3 0 1,-46-12 237,45 12-292,-13-4-19,-1 2 1,0 0-1,0 1 0,0 1 0,0 1 1,0 1-1,0 0 0,0 2 0,0 0 0,1 1 1,-1 1-1,1 0 0,0 2 0,0 0 1,1 1-1,0 0 0,1 2 0,-1 0 0,2 1 1,-1 0-1,2 1 0,0 1 0,-24 27 0,22-21 20,0 1 0,1 0 0,1 1 0,1 1-1,1 0 1,1 1 0,2 0 0,0 0-1,1 1 1,1 0 0,1 1 0,1 0 0,2-1-1,0 1 1,1 1 0,2-1 0,3 26-1,-3-47-11,1 0-1,0 0 0,0 0 0,0 0 1,1 0-1,0 0 0,0 0 0,0 0 1,0 0-1,0-1 0,1 1 0,-1-1 0,1 0 1,0 1-1,0-1 0,0-1 0,0 1 1,1 0-1,-1-1 0,1 0 0,0 1 1,0-1-1,0-1 0,0 1 0,0-1 0,0 1 1,0-1-1,7 1 0,-2-1-9,1 1-1,0-2 1,0 1-1,-1-1 0,1-1 1,0 1-1,0-2 1,-1 1-1,1-2 1,-1 1-1,18-8 1,-2-3 39,0-2 1,-1-1-1,0 0 1,-1-2-1,-2-1 1,1-1 0,-2 0-1,-1-2 1,0 0-1,-2-1 1,28-50-1,-39 61-465,-1 0 0,-1-1-1,-1 0 1,1 0 0,-2 0-1,0 0 1,-1 0 0,0 0-1,-1-16 1,0 27 91,0 0-1,0 0 1,0 0-1,0-1 1,0 1-1,0 0 1,-1 0-1,1 0 1,-1 0-1,0 0 1,-1-2-1,-21-14-5805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7091,'0'0'9076,"239"0"-8739,-158-12-113,4-2-80,-7-3-144,-2 3-448,-11-1-3922,-14 1-7668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14487,'0'0'176,"163"-4"-8900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10613,'0'0'5779,"216"-1"-5667,-150-9 272,-7 3-384,-9 1-1985,-6 4-3073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5475,'0'0'3366,"21"2"4718,-33 1-7733,1 0-1,-1 0 1,0-1-1,0 0 1,-18-1-1,-13 3-209,-6 2-602,-36 5 1031,57-6-3778,1 1-3340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1793,'0'0'13483,"-2"4"-12597,-2 3-721,0-1 0,-1 0 0,0 0 0,0-1 0,0 1 0,-1-1 0,0 0 0,-12 8 0,-62 35 477,60-37-504,-88 44 341,59-31-208,-58 36 1,107-60-273,-1 0-1,1 0 1,0 1 0,0-1 0,-1 0-1,1 0 1,0 0 0,0 0 0,0 0-1,-1 0 1,1 1 0,0-1 0,0 0-1,0 0 1,0 0 0,-1 0 0,1 1-1,0-1 1,0 0 0,0 0 0,0 0-1,0 1 1,0-1 0,0 0 0,-1 0 0,1 1-1,0-1 1,0 0 0,0 0 0,0 0-1,0 1 1,0-1 0,0 0 0,0 0-1,0 1 1,0-1 0,0 0 0,1 0-1,-1 1 1,0-1 0,0 0 0,0 1-1,13 4-121,22-1-115,-32-4 223,423 8 582,-286-9-837,-130 1-11,24-1-698,-33 1 726,0 0 0,1 0 0,-1 0 0,0 0 0,0 0 0,0-1 0,0 1-1,0-1 1,0 1 0,0-1 0,0 1 0,0-1 0,0 1 0,0-1 0,0 0-1,-1 1 1,1-1 0,0 0 0,0 0 0,-1 0 0,1 0 0,0 0 0,0-2-1,0-8-5820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13270,'0'0'768,"-9"86"929,-1-28 240,1 8-784,-3-1-833,2-6-160,4-14-160,6-15-32,0-16-224,0-10-1121,19-4-2769,-1-5-3697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11573,'0'0'1774,"0"20"-362,0 256 3763,0-275-5236,14-2-240,-1 0 291,0-2 1,1 0 0,-2 0-1,23-10 1,22-5 189,-34 13-144,0 1 0,1 1 0,0 1 0,-1 1 0,36 4 0,-57-3-37,0 0 0,-1 0 0,1 1 0,0-1 0,0 0 0,-1 1-1,1-1 1,-1 1 0,1 0 0,0 0 0,-1 0 0,1-1 0,-1 1 0,0 0 0,1 1 0,-1-1-1,0 0 1,0 0 0,1 1 0,-1-1 0,0 0 0,0 1 0,0-1 0,-1 1 0,1 0 0,0-1-1,-1 1 1,1-1 0,-1 1 0,1 0 0,-1 2 0,0-2 13,0 1 1,0-1-1,0 1 0,-1 0 1,1-1-1,-1 1 1,1-1-1,-1 1 0,0-1 1,0 0-1,0 1 1,-1-1-1,1 0 0,-1 0 1,1 1-1,-1-1 1,1 0-1,-1-1 0,0 1 1,0 0-1,-3 2 1,-13 7-33,0-1 0,-1-1 1,0 0-1,0-1 1,0-1-1,-1-1 1,-1-1-1,-39 5 1,36-7-1236,1-2 0,-1 0 0,0-2 0,-31-4 0,5-9-5362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14743,'0'0'4050,"197"-3"-3826,-140-1-176,-10-1-48,-6 3-96,-4 0-1921,-12 2-2065,-12 0-3922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66 204 7411,'0'0'11109,"-6"-5"-10679,1 1-424,0 1 1,1-1-1,0 0 0,0 0 1,0 0-1,0 0 0,0-1 1,1 0-1,0 1 1,0-1-1,0-1 0,1 1 1,0 0-1,0 0 0,0-1 1,1 1-1,-1-1 0,1 0 1,0 1-1,1-10 0,0 12-4,0 0-1,0 0 0,0 0 1,1 1-1,-1-1 1,1 0-1,0 1 0,0-1 1,0 0-1,0 1 0,1-1 1,-1 1-1,0-1 0,1 1 1,0 0-1,0 0 0,-1 0 1,5-3-1,-1 1 3,0 1-1,0 0 1,0 0-1,0 0 0,1 1 1,-1-1-1,1 1 1,8-1-1,9-2-20,1 2-1,0 1 1,32 1-1,-49 1-1,3 0-2,0 0 0,0 1 0,0 0 0,0 1 0,-1 0-1,1 0 1,15 7 0,-23-8 47,1 0-1,-1 0 1,0 0 0,0 0-1,0 1 1,0-1-1,-1 1 1,1-1 0,0 1-1,-1 0 1,1-1 0,-1 1-1,1 0 1,-1 0-1,0 0 1,0 0 0,0 0-1,0 1 1,0-1 0,0 0-1,-1 0 1,1 1 0,-1-1-1,0 0 1,1 1-1,-1-1 1,0 0 0,0 1-1,-1-1 1,1 0 0,0 1-1,-1-1 1,1 0-1,-1 1 1,0-1 0,-2 4-1,1-3-1,0 0-1,0 0 0,0 0 1,0 0-1,-1 0 0,1-1 1,-1 1-1,1-1 0,-1 0 1,0 0-1,0 0 0,0 0 1,-1 0-1,1 0 1,0-1-1,-1 0 0,-4 2 1,-68 14-242,66-15 125,-73 8-2474,-4-7-4689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0.3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121 322,'-2'2,"0"-1,0 0,0 1,0-1,1 1,-1-1,0 1,1 0,-1 0,1 0,-3 3,-18 20,20-24,1 0,-1 0,1 0,-1 0,0 0,0 0,0-1,1 1,-1-1,0 1,0-1,0 0,0 0,0 1,0-1,0-1,0 1,0 0,0 0,1-1,-1 1,0-1,0 1,0-1,0 0,1 0,-1 0,0 0,1 0,-1 0,1-1,-1 1,-1-2,1-2,0 1,0-1,0 0,1 0,0 0,0 0,0-1,0 1,1 0,0 0,0-7,0-26,0-1,6-44,-4 71,0 0,0 0,2 0,-1 1,2-1,-1 1,1 0,8-11,-12 21,0-1,0 0,0 0,0 1,1-1,-1 1,1-1,-1 1,1 0,0-1,-1 1,1 0,3-1,-4 2,0-1,0 1,-1 0,1 0,0 0,0 0,0 0,0 0,-1 0,1 0,0 1,0-1,0 0,0 0,-1 1,1-1,0 0,0 1,-1-1,1 1,0-1,1 2,0 0,0 1,0 0,-1 0,1-1,0 1,-1 0,0 0,0 1,1-1,-2 0,1 0,0 0,-1 1,1 5,4 54,-2-48,-2 0,0-1,0 1,-1 0,-1 0,-5 25,1-5,4-25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1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1,'-2'103,"5"112,4-196,-2-14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4.2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177 279,'-1'3,"0"1,0-1,0 0,0 1,-1-1,1 0,-1 0,0 0,0 0,0-1,0 1,0 0,-1-1,1 1,-1-1,0 0,1 0,-1 0,-4 2,-2 1,1 0,-1 0,0-1,0 0,-15 3,22-6,1-1,-1 0,1 0,-1 1,1-1,-1 0,1-1,-1 1,1 0,0 0,-1-1,1 1,-1 0,1-1,-1 0,1 1,0-1,0 0,-1 0,1 0,0 1,-2-3,0 0,1 0,0 0,0-1,0 1,1 0,-1-1,1 1,-3-8,1-2,1-1,0 0,0-26,0-10,1 31,0 0,1 0,2 0,3-25,-4 40,0 1,0-1,0 1,1-1,-1 1,1 0,0 0,0-1,0 1,0 1,0-1,1 0,-1 0,1 1,0 0,0-1,0 1,0 0,0 0,0 1,1-1,-1 1,1-1,-1 1,1 0,-1 1,1-1,-1 0,1 1,0 0,-1 0,1 0,0 0,-1 1,1-1,0 1,-1 0,1 0,-1 1,0-1,1 1,-1-1,0 1,0 0,0 0,0 0,0 1,0-1,-1 1,5 5,-2 0,0 0,-1 0,0 1,-1 0,0 0,0 0,-1 0,0 0,0 11,0 12,-2 44,-2-24,2-41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5.8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22,'101'-8,"-68"4,50-2,103 8,-60 0,-118-2,-1 1,1-1,0-1,-1 1,0-2,9-1,-7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9.0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64,'37'-35,"-32"32,0-1,0 1,0 0,0 1,0-1,0 1,1 0,-1 1,1-1,0 1,-1 0,1 0,6 1,-9-1,-1 1,0 1,0-1,1 0,-1 0,0 1,0-1,0 1,0 0,0 0,0 0,0 0,0 0,0 0,0 0,0 0,-1 1,1-1,0 1,-1-1,1 1,-1 0,0 0,0 0,1 0,-1-1,0 1,-1 1,1-1,0 0,-1 0,1 0,-1 0,1 0,-1 4,2 29,-5 63,2-96,1 1,-1-1,1 0,-1 1,0-1,0 0,0 0,0 0,0 0,0 0,-1 0,1 0,-1 0,1 0,-1 0,0-1,0 1,0-1,0 1,0-1,-4 2,-51 16,31-13,26-6,0 0,0 0,1 0,-1 0,0 0,0 0,0 0,0 0,0 0,0 0,0 0,0 0,0 0,0 0,1 1,-1-1,0 0,0 0,0 0,0 0,0 0,0 0,0 0,0 0,0 0,0 0,0 0,0 0,0 1,0-1,0 0,0 0,0 0,0 0,0 0,0 0,0 0,0 0,0 0,0 1,0-1,0 0,0 0,0 0,0 0,0 0,0 0,0 0,0 0,0 0,0 0,0 1,18 2,23 0,94-17,-114 16,-15-1,-1-1,0 1,1-1,-1 0,1 0,-1 0,0-1,1 0,-1 0,0 0,0-1,8-3,-7-1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19.6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1,'0'291,"0"-279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1.0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18,'22'0,"21"0,1-1,49-9,-57 6,0 2,66 3,-27 1,-64-2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2.7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59,'1'-2,"-1"-1,1 0,-1 0,1 0,0 1,0-1,1 0,-1 1,0-1,1 1,0 0,-1-1,1 1,0 0,0 0,0 0,0 0,1 0,-1 1,0-1,1 1,0 0,-1-1,1 1,-1 0,1 0,0 1,0-1,0 0,-1 1,1 0,0 0,0 0,0 0,0 0,0 0,-1 1,1 0,0-1,0 1,-1 0,1 0,0 0,-1 1,1-1,-1 1,5 3,-5-2,0-1,-1 1,1 0,-1 0,1 0,-1 0,0 0,0 1,0-1,-1 0,1 0,-1 1,0-1,0 6,-4 53,3-54,1-5,-1 0,0 0,0 0,0 0,0 0,0 0,-1-1,1 1,-1 0,0-1,0 1,0-1,0 0,0 0,0 0,-1 0,1 0,-1 0,1 0,-1-1,1 1,-1-1,0 0,0 0,0 0,0 0,-6 0,-34 19,42-14,13-1,23 1,-22-4,9 3,1-2,-1-1,1-1,0-1,30-3,-52 2,0 1,0 0,1 0,-1 0,0-1,0 1,0 0,0-1,0 1,0-1,0 1,0-1,0 0,0 0,0 1,0-1,0 0,0 0,0 0,-1 0,1 0,0 0,0-1,2-6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0 358,'2'-9,"1"1,-1 0,2 0,-1 0,1 0,5-8,-9 16,0-1,0 1,1 0,-1-1,0 1,0 0,1-1,-1 1,0 0,1-1,-1 1,0 0,1 0,-1 0,0-1,1 1,-1 0,1 0,-1 0,0 0,1 0,-1-1,1 1,-1 0,1 0,-1 0,0 0,1 0,-1 1,1-1,-1 0,0 0,1 0,0 0,12 14,7 28,-17-37,-2-1,1 0,0 0,1 0,-1 0,1-1,-1 1,1-1,4 4,-7-6,1-1,-1 0,0 0,1 1,-1-1,0 0,1 0,-1 0,0 0,1 0,-1 1,0-1,1 0,-1 0,0 0,1 0,-1 0,1 0,-1 0,0 0,1 0,-1 0,0 0,1 0,-1-1,0 1,1 0,-1 0,0 0,1 0,-1-1,0 1,1 0,-1-1,7-24,-7-98,-2 80,4-46,-2 85,0 0,1 0,-1 0,1 1,-1-1,1 0,1 0,-1 0,0 1,1-1,0 0,0 1,0 0,0-1,1 1,-1 0,1 0,0 0,-1 1,1-1,1 1,-1-1,0 1,1 0,-1 0,1 1,-1-1,1 1,0-1,0 1,-1 0,1 1,0-1,8 1,-10-1,43-5,54 1,-88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6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41,'0'0,"-1"0,1 0,-1 0,1 0,-1-1,1 1,-1 0,1 0,0 0,-1 0,1-1,-1 1,1 0,0-1,-1 1,1 0,0-1,-1 1,1 0,0-1,-1 1,1 0,0-1,0 1,-1-1,1 1,0-1,0 1,0-1,0 1,0-1,0 1,0 0,-1-1,1 1,1-1,-1 1,0-1,0 1,0-1,0 1,0-1,0 0,1 0,-1 0,0 0,1-1,-1 1,0 0,1 0,-1 0,1 0,0 0,-1 0,1 0,0 0,0 0,0 0,0 0,-1 0,3 0,0 0,0 0,1 0,-1 0,1 0,0 1,-1 0,1 0,0 0,-1 0,1 0,-1 1,1-1,-1 1,1 0,-1 0,1 1,-1-1,0 1,1-1,-1 1,0 0,0 0,0 1,4 3,-5-3,1-1,-1 0,0 1,0-1,0 1,0 0,0 0,0 0,-1 0,1 0,-1 0,0 0,0 0,0 0,0 1,-1-1,1 0,-1 1,0-1,0 0,0 1,-1-1,1 1,-1-1,1 0,-3 6,0-6,1 0,-1 0,0 0,1-1,-1 0,-1 1,1-1,0 0,0 0,-1-1,1 1,-1-1,1 0,-1 1,-5-1,-58 12,71-13,0 1,0-1,0 1,0 0,0 0,0 0,-1 1,1 0,0-1,-1 1,1 0,-1 1,0-1,1 1,-1-1,0 1,-1 0,1 0,0 0,3 6,-5-7,1 0,-1 0,0 0,0 0,0 0,0 0,0 0,0 0,-1 0,1 1,-1-1,0 0,1 0,-1 0,0 1,0-1,0 0,-1 0,1 1,-1-1,1 0,-1 0,0 0,1 0,-1 0,0 0,0 0,-1 0,1 0,0 0,-1 0,1-1,-1 1,1 0,-1-1,0 0,0 1,0-1,1 0,-1 0,-3 1,-1 1,0-1,0-1,0 1,0-1,0 0,0-1,0 1,0-1,-10-1,13 1,1 0,-1 0,1 0,-1-1,1 1,-1 0,1-1,-1 0,1 0,0 0,-1 0,1 0,0 0,0-1,0 1,0-1,0 1,0-1,0 0,0 0,1 0,-1 0,1 0,-3-3,2-5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8.1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0,'689'0,"-678"0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9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1 215,'1'0,"1"-1,0 1,-1-1,1 0,0 0,-1 0,1 0,-1 0,0 0,1 0,-1-1,0 1,0 0,0-1,0 1,2-3,19-32,-16 26,-5 8,-1 0,1 0,0 0,1 0,-1 1,0-1,1 0,-1 1,0-1,1 1,0 0,-1-1,1 1,0 0,0 0,3-1,-4 2,1 0,0 1,0-1,-1 1,1 0,0 0,-1-1,1 1,-1 0,1 0,-1 1,1-1,-1 0,0 0,0 1,0-1,1 0,-1 1,0 1,21 36,-20-33,1-1,-1 0,1 0,0 0,0 0,1 0,0 0,7 7,-11-12,0 0,1 0,-1 0,0 1,1-1,-1 0,0 0,1 0,-1 0,0 0,1 1,-1-1,0 0,1 0,-1 0,0 0,1 0,-1 0,0 0,1 0,-1 0,0-1,1 1,-1 0,0 0,1 0,-1 0,0 0,1-1,-1 1,0 0,1 0,-1 0,0-1,1 0,5-15,-4-22,-2 37,-1-30,0 21,1 0,0 1,0-1,1 0,2-12,-2 19,0 0,0 0,1 0,-1 1,1-1,-1 0,1 1,0-1,0 1,0-1,0 1,1 0,-1 0,0 0,1 0,0 0,-1 1,1-1,0 1,5-2,15-4,1 1,0 1,0 1,0 1,1 2,-1 0,31 3,2-1,-46-1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1.1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5,'51'-2,"-33"0,1 2,0 0,0 1,25 4,-42-4,0 0,0-1,0 1,-1 0,1 0,0 0,-1 1,1-1,0 0,-1 1,0-1,1 1,-1-1,0 1,0 0,1-1,-2 1,1 0,0 0,0 0,0 0,-1 0,1 0,-1 0,0 0,1 0,-1 0,0 0,0 0,0 0,-1 0,1 2,0-2,-1 1,1-1,-1 0,1 1,-1-1,1 0,-1 0,0 0,0 0,0 0,-1 0,1 0,0 0,-1 0,1 0,-1-1,1 1,-1 0,0-1,0 0,0 1,0-1,0 0,0 0,0 0,0 0,0 0,-4 0,-95 11,106-11,1 0,-1 0,0 1,0-1,0 1,0 0,0 1,0-1,0 1,-1 0,1 0,6 6,-8-6,1 0,-1 0,1 1,-1-1,0 1,0 0,-1-1,1 1,-1 1,0-1,0 0,0 0,0 1,-1-1,0 1,1 6,-2-8,-1-1,0 0,0 0,0 0,0 0,0 0,0 0,0 0,-1-1,1 1,-1 0,1-1,-1 1,0-1,0 1,1-1,-1 0,0 0,0 0,0 0,0 0,-1 0,1 0,0-1,0 1,0-1,-1 0,1 0,-3 0,0 1,0 0,0 0,0-1,0 0,0 0,0 0,0-1,0 1,0-1,1 0,-1-1,-8-3,-42-47,48 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2.6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0,'-8'153,"3"-80,4-71,1 0,0 0,0-1,0 1,0 0,0 0,0 0,1 0,-1-1,1 1,-1 0,1 0,0-1,0 1,1 3,4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0.2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18,'122'2,"128"-4,-244 1,1 0,-1 0,1-1,-1 1,12-6,-10 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1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1 204,'2'0,"1"0,0-1,-1 0,1 1,-1-1,1 0,-1 0,1-1,-1 1,0 0,1-1,-1 1,3-4,-4 4,0 0,0 0,-1 0,1 0,0 0,1 0,-1 0,0 0,0 1,0-1,0 0,1 1,-1-1,0 1,0-1,1 1,-1 0,1 0,-1-1,0 1,1 0,-1 0,0 0,1 0,-1 1,0-1,1 0,-1 1,0-1,1 0,-1 1,0 0,0-1,1 1,-1 0,0-1,0 1,0 0,0 0,0 0,0 0,1 2,37 54,-34-107,-6 41,1 0,-1 0,-1 0,1 1,-1-1,-1 0,0 1,-5-12,7 18,-1 1,1-1,0 0,1 0,-1-1,0 1,0 0,1 0,-1 0,1 0,0-1,0 1,0 0,0 0,0 0,0-1,1 1,-1 0,1 0,-1 0,1 0,0-1,0 1,0 0,0 1,0-1,0 0,0 0,1 0,-1 1,1-1,-1 0,1 1,0 0,0-1,-1 1,1 0,0 0,0 0,0 0,0 0,1 1,-1-1,0 0,2 1,13-3,1 0,-1 2,0 0,32 2,-23 0,-5-1,-1-2,0 0,35-10,-46 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57,'0'-2,"0"-1,1 0,-1 1,1-1,0 0,0 1,0-1,0 1,0-1,1 1,-1 0,1 0,-1-1,1 1,0 0,0 0,0 1,0-1,0 0,0 1,5-3,-6 3,0 0,1 1,-1-1,1 0,-1 1,1-1,0 1,-1 0,1-1,0 1,-1 0,1 0,-1 0,1 0,0 0,-1 1,1-1,0 0,-1 1,1-1,-1 1,1 0,-1-1,1 1,-1 0,0 0,1 0,-1 0,0 0,0 0,0 0,0 1,0-1,0 0,0 1,2 2,-2-1,1 1,0-1,-1 1,0-1,0 1,0 0,0 0,0-1,-1 1,0 0,0 0,0 0,0 0,0-1,-1 1,0 0,0 0,0-1,0 1,0-1,-1 1,0-1,0 1,0-1,0 0,0 0,0 0,-1 0,0 0,1 0,-1-1,0 1,0-1,0 0,-1 0,1 0,-1-1,-6 3,8-3,-37 12,33-6,26-1,26-3,-25-2,-1 0,1 2,20 5,-35-6,-4-2,0 1,0 0,-1-1,1 1,0-1,1 1,-1-1,0 0,0 0,0 0,0 0,0 0,0-1,0 1,0 0,0-1,2 0,2-4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3.7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0,'-1'56,"-1"-37,1 1,1 0,1 0,1-1,0 1,2 0,0-1,9 25,-2-29,-4-11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5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2,'77'-2,"84"4,-113 4,50 1,33 7,-119-14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6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1 192,'0'-4,"1"0,0 0,0 0,0 0,0 0,1 0,0 0,0 1,0-1,0 1,0-1,1 1,-1 0,1 0,0 0,0 0,0 0,6-3,-8 6,0 0,0 0,0 0,-1 1,1-1,0 0,0 0,-1 1,1-1,0 1,-1-1,1 1,0-1,-1 1,1-1,0 1,-1-1,1 1,-1 0,1-1,-1 1,0 0,1 0,-1-1,1 2,11 26,-7-16,5 10,-9-17,1 1,1-1,-1 0,1-1,-1 1,1 0,1-1,3 5,-5-16,-1 0,0 0,0 0,0-1,-1-6,-2-18,0 12,2 1,1-28,0 44,-1-1,0 1,1-1,0 1,0-1,0 1,0-1,1 1,-1 0,1 0,0-1,0 1,0 0,0 1,0-1,1 0,-1 1,1-1,3-1,2 1,1 0,1 1,-1 0,0 1,0 0,1 0,-1 1,0 1,1-1,10 3,21 0,-2-3,-28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8.1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29,'53'-26,"-50"26,0-1,0 0,0 1,1 0,-1-1,0 1,0 1,0-1,0 0,0 1,1-1,-1 1,0 0,0 0,0 0,-1 1,1-1,0 1,4 3,-5-2,0 0,0 1,0-1,0 0,-1 1,0 0,1-1,-1 1,-1 0,1 0,0-1,-1 1,0 0,0 0,-1 7,1-6,0 0,0 0,0-1,-1 1,0 0,0 0,0 0,-3 7,2-11,1 1,-1 0,1-1,-1 1,0-1,0 0,1 1,-1-1,0 0,0 0,0 0,-1-1,1 1,0 0,0-1,0 0,0 1,-1-1,1 0,-3 0,-13 5,17 2,2-6,0 0,0 0,0 0,0 0,1 0,-1 0,1-1,-1 1,0 0,1-1,-1 1,1-1,-1 1,1-1,-1 0,4 0,105 15,-5-3,-93-12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9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1,'14'105,"-9"-77,1-1,1 0,18 41,-13-34,-9-26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6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1,'0'42,"1"1,3-1,12 61,-3-27,-11-58,1 0,0 0,1 0,1 0,14 32,-15-43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0.0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14,'64'1,"71"-3,-87-3,49-3,128 8,-214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1.7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81,'1'-5,"-1"0,1 0,0 0,0 0,1 0,0 0,-1 1,2-1,-1 0,0 1,5-6,-6 9,0-1,-1 1,1 0,0 0,0 0,0 0,0 0,0 0,1 0,-1 0,0 1,0-1,1 0,-1 1,0-1,1 0,-1 1,0 0,1-1,-1 1,1 0,-1 0,1 0,-1 0,1 0,-1 0,0 0,1 0,-1 1,1-1,-1 1,0-1,1 1,-1-1,0 1,1 0,-1-1,0 1,0 0,0 0,0 0,0 0,2 2,1 2,-1-1,0 1,0 0,-1 0,1 0,-1 1,0-1,0 0,-1 1,0-1,0 1,0 0,0-1,-1 8,0 2,0 0,-2 0,1 0,-6 18,5-28,1-1,-2 1,1 0,-1-1,1 1,-1-1,0 0,-1 0,1 0,-1-1,1 1,-9 5,6-5,1 1,0 0,0 0,0 0,1 1,-6 8,9-13,1 0,0 0,0-1,0 1,0 0,0 0,0 0,0 0,0-1,0 1,0 0,0 0,0 0,0-1,1 1,-1 0,0 0,1 0,-1-1,0 1,1 0,-1-1,1 1,-1 0,1-1,0 1,-1-1,1 1,0-1,-1 1,1-1,0 1,-1-1,1 0,0 1,0-1,0 0,-1 0,1 1,0-1,0 0,0 0,1 0,51 10,-34-8,0 4,52 11,-66-16,1 0,-1-1,0 0,1 0,-1 0,0 0,1-1,-1 1,0-2,7-1,9-17,-16 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3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1 286,'0'0,"0"0,0 0,0 0,-1 0,1 0,0 0,0 0,0-1,0 1,0 0,0 0,0 0,0 0,0 0,0 0,0 0,0 0,0-1,0 1,1 0,-1 0,0 0,0 0,0 0,0 0,0 0,0 0,0-1,0 1,0 0,0 0,0 0,0 0,0 0,1 0,-1 0,0 0,0 0,0 0,0 0,0 0,0 0,0 0,0 0,1 0,-1 0,0 0,0 0,0 0,0 0,0 0,0 0,0 0,0 0,1 0,-1 0,0 0,0 0,0 0,0 0,0 0,0 0,0 0,0 0,1 0,8 10,8 15,-16-23,7 11,-6-9,0 0,0 0,0 0,0 0,1 0,-1-1,1 1,0-1,0 0,1 0,-1 0,1 0,4 3,-6-7,-1 1,0 0,0-1,0 1,0-1,0 0,1 1,-1-1,0 0,0 1,0-1,-1 0,1 0,0 0,0 0,0 0,-1 0,1 0,0 0,-1 0,1 0,-1-1,0 1,1 0,-1 0,0 0,1-1,-1 1,0 0,0 0,0-2,2-46,-2 44,-1-38,0 8,1-1,1 1,11-56,-11 88,-1 1,1 0,0-1,1 1,-1 0,0 0,1-1,-1 1,1 0,-1 1,1-1,0 0,0 0,0 1,0-1,0 1,0 0,0-1,1 1,-1 0,0 0,1 1,-1-1,3 0,10-2,0 0,0 2,18-1,24-4,-48 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5.6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 1,'9'0,"-1"0,1 0,-1 1,0 0,1 0,-1 1,14 5,-19-5,0-1,-1 1,1 0,-1-1,1 1,-1 0,0 0,0 1,0-1,0 0,0 1,-1-1,1 1,-1 0,0-1,1 1,-1 0,0 0,-1 0,1 0,0 0,-1 0,0 0,1 0,-2 3,2-4,-1 0,0 0,1 0,-1 0,0 0,-1 0,1 0,0 0,0-1,-1 1,1 0,-1 0,0 0,1 0,-1-1,0 1,0 0,0 0,0-1,0 1,-1-1,1 1,0-1,-1 0,1 0,-4 3,2-4,-1 1,1 0,0-1,-1 0,1 0,-1 0,1 0,-1-1,1 1,0-1,-1 0,1 0,0 0,-5-3,29 5,-19-1,0-1,-1 1,1-1,0 1,0 0,-1 0,1 0,0 0,0 0,-1 0,1 0,0 1,0-1,-1 1,1-1,0 1,-1 0,1 0,-1-1,1 1,-1 0,1 0,-1 0,0 1,1-1,-1 0,0 1,0-1,0 0,0 1,0-1,0 1,0-1,0 3,0-1,0 0,0-1,-1 1,1 0,-1 0,0 0,0 0,0 0,0 0,0 0,0 0,-1 0,0 0,1 0,-1 0,0-1,0 1,-1 0,1 0,-1-1,1 1,-1-1,0 0,0 1,0-1,0 0,0 0,0 0,-1 0,1-1,-3 2,0 0,1-1,-1 0,1-1,-1 1,0-1,0 0,0 0,0-1,1 1,-1-1,0 0,0 0,0-1,0 0,0 1,0-2,1 1,-8-3,4-1,2-1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8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8,'126'3,"132"-6,-236-2,-14 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9.3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27,'5'-1,"0"0,-1 0,1 0,0 0,-1-1,9-4,26-7,-34 13,-1-1,0 1,0 0,0 1,0-1,0 1,0 0,0 0,0 0,0 0,0 1,0-1,-1 1,1 0,0 0,4 4,-6-4,0 0,0 0,-1 0,1 1,0-1,-1 0,0 1,1-1,-1 1,0-1,0 1,-1-1,1 1,0 0,-1-1,0 1,1 0,-1-1,0 1,0 0,-1 0,1-1,-1 1,1 0,-1-1,-1 4,0-2,0 0,0 0,0 0,0 0,-1-1,0 1,0-1,0 0,0 1,0-2,-1 1,1 0,-1 0,0-1,1 0,-1 0,0 0,-6 1,5 0,0-1,-1 1,1 0,0 0,0 0,1 1,-1 0,-5 6,10-10,-1 0,1 1,0-1,0 0,0 0,0 0,0 0,-1 1,1-1,0 0,0 0,0 0,0 1,0-1,0 0,0 0,0 1,0-1,0 0,0 0,0 1,0-1,0 0,0 0,0 0,0 1,0-1,0 0,0 0,0 0,0 1,1-1,-1 0,0 0,0 0,0 1,0-1,0 0,1 0,-1 0,0 0,0 1,0-1,1 0,-1 0,0 0,18 4,23-3,-37-1,23-2,-16 1,0 1,0 0,1 0,-1 1,11 2,-13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0.2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1,'0'29,"-2"-10,2 0,0 0,1 0,1 0,1-1,1 1,0-1,1 1,8 17,-9-28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3.1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0 373,'2'-11,"0"1,0 0,1-1,0 1,1 0,0 1,0-1,1 1,11-16,-1-1,-14 24,0-1,1 0,-1 1,1 0,-1-1,1 1,0 0,0 0,0 0,0 0,0 0,4-2,-5 4,0 0,0 0,0 1,1-1,-1 0,0 1,0-1,0 1,0-1,0 1,0-1,0 1,0 0,0 0,0 0,0-1,0 1,0 0,-1 0,1 0,0 0,-1 0,1 0,-1 1,1-1,-1 0,1 0,-1 0,1 2,13 29,-10-22,0 0,1 0,0-1,0 1,1-1,1 0,12 13,-19-21,0-1,1 0,-1 1,0-1,1 0,-1 0,0 1,1-1,-1 0,0 0,1 0,-1 0,1 0,-1 1,0-1,1 0,-1 0,1 0,-1 0,1 0,-1 0,0 0,1 0,-1 0,1 0,-1-1,0 1,1 0,-1 0,1 0,-1 0,0-1,1 1,-1 0,1-1,8-17,0-27,-9 43,27-198,-27 196,0 0,0 0,1 0,-1 0,1 0,0 1,1-1,-1 0,0 0,1 1,0-1,0 1,0 0,0-1,6-4,-5 5,0 1,1 0,0 0,-1 1,1-1,0 1,0 0,0 0,0 0,0 0,0 1,0 0,0 0,8 0,241 2,-242-2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4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56 42,'0'-1,"1"-1,-1 0,1 1,0-1,-1 1,1-1,0 0,0 1,0 0,0-1,1 1,-1 0,0-1,0 1,1 0,-1 0,1 0,-1 0,1 1,-1-1,1 0,0 0,-1 1,4-1,42-9,-37 9,0 0,0 1,1 1,-1-1,0 2,13 2,-20-3,0 0,0 1,-1-1,1 1,0-1,-1 1,1 0,-1 0,0 0,0 1,0-1,0 0,0 1,0-1,-1 1,1 0,-1-1,1 1,-1 0,0 0,0 0,-1 0,1 0,0 0,-1 4,1-4,-1-1,1 1,-1 0,0 0,0 0,0 0,-1 0,1-1,-1 1,1 0,-1 0,0 0,0-1,0 1,0 0,-1-1,1 1,-1-1,1 0,-1 1,0-1,0 0,0 0,0 0,0 0,-1-1,1 1,-1 0,1-1,-1 0,-3 2,-4 0,0 0,0 0,0-1,-1-1,1 0,0 0,-16-1,33 1,-1 0,1 1,0 0,-1 0,1 1,-1 0,0 0,0 0,0 1,0 0,-1 0,0 0,8 8,-10-9,0 0,0-1,0 2,0-1,-1 0,0 0,0 1,0-1,0 1,0 0,0-1,-1 1,0 0,0 0,0 0,0 0,-1 0,1 0,-1 0,0 0,-1 1,1-1,-1 0,1 0,-1 0,-2 4,1-5,0 0,0-1,0 1,0-1,0 0,-1 0,0 1,1-2,-1 1,0 0,0 0,0-1,0 0,0 1,0-1,0 0,0-1,0 1,-1 0,1-1,0 0,-4 0,-12 1,0-1,-26-3,41 2,-2 0,1 0,-1 0,1-1,-1 0,1 0,0-1,0 1,0-1,0 0,1 0,-7-6,-8-4,12 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8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1,'0'424,"0"-413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3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187 43,'0'-2,"0"1,0 0,0-1,0 1,-1-1,1 1,-1 0,1-1,-1 1,1 0,-1-1,0 1,1 0,-1 0,0 0,0 0,0 0,0 0,0 0,0 0,0 0,-2-1,-1 0,1 0,-1 1,0-1,0 1,0 0,0 0,-7-1,-4 1,0 0,0 1,-18 3,30-3,1 1,-1 0,0 0,1 0,0 0,-1 1,1-1,0 1,0-1,-1 1,1 0,0 0,1 0,-1 0,0 0,1 0,-1 0,1 1,-1-1,1 0,0 1,0-1,0 1,1 0,-1-1,0 1,1 5,-3 10,1-1,1 1,2 18,-1-24,0 9,-1-14,1 0,0 0,0-1,1 1,0 0,3 10,-3-15,-1 0,1 0,0-1,0 1,1 0,-1-1,0 1,0-1,1 1,-1-1,1 0,-1 0,1 0,0 0,0 0,-1 0,1 0,0 0,0-1,0 1,0 0,0-1,-1 0,1 0,0 1,0-1,4-1,-1 2,1-1,-1 0,1 0,-1-1,0 0,1 0,-1 0,0-1,1 1,-1-1,0-1,0 1,-1-1,1 1,0-1,-1-1,1 1,-1-1,0 1,-1-1,1 0,0-1,3-5,-3 5,0 0,1-1,-2 0,1 0,-1 0,0 0,0 0,0-1,-1 1,2-11,-2 0,0 0,-2-33,0 28,0 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5.9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0,'5'2,"0"1,0-1,0 1,-1 0,1 0,-1 1,0-1,0 1,0 0,0 0,5 8,0-2,17 17,-7-5,2-2,39 32,20 14,-59-53,-16-12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6.5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224 0,'-3'5,"1"0,-1 0,0-1,0 1,0-1,0 0,-1 0,0 0,0 0,0-1,-5 4,-1 2,-104 117,107-117,0 0,0 0,1 1,1 0,0 0,0 1,-5 15,8-17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4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35,'47'0,"20"1,98-12,-87 9,-68 3,1 0,0-1,0 0,0-1,-1 0,1-1,-1 0,1-1,-1 0,13-5,-16 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6.4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47,'0'-1,"0"-1,0 0,-1 1,1-1,1 0,-1 1,0-1,0 0,0 1,1-1,-1 0,1 1,0-1,-1 1,1-1,0 1,0-1,0 1,0-1,0 1,0 0,0 0,0 0,1-1,-1 1,0 0,1 0,-1 1,1-1,-1 0,1 0,-1 1,1-1,0 1,-1-1,1 1,3 0,-3 0,0 1,0-1,0 1,0-1,0 1,0 0,0 0,0 0,0 0,0 1,-1-1,1 0,0 1,-1-1,1 1,-1 0,0-1,1 1,-1 0,0 0,0 0,0 0,0 0,-1 0,1 0,0 0,-1 0,0 0,1 4,1 4,-1-1,0 1,-1-1,0 1,-1-1,1 1,-2-1,-3 14,3-18,0 0,0-1,0 1,-1-1,0 0,0 0,0 0,0 0,0 0,-1-1,0 0,0 1,0-1,0-1,0 1,-1-1,-6 4,5-4,-1 1,1 0,0 1,0 0,0 0,1 0,-1 0,-6 8,61-8,99-5,-129-6,-13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7.8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0 375,'2'-7,"1"1,-1 0,1-1,0 1,1 0,0 1,0-1,7-8,-2 2,-9 12,1-1,-1 1,0-1,0 1,1-1,-1 1,1 0,-1-1,0 1,1-1,-1 1,1 0,-1-1,1 1,-1 0,1 0,0-1,-1 1,1 0,-1 0,1 0,-1 0,1 0,0 0,-1 0,1 0,-1 0,1 0,-1 0,1 0,0 0,-1 0,1 0,-1 1,1-1,-1 0,1 0,-1 1,1-1,-1 0,1 1,-1-1,1 0,-1 1,1 0,22 32,-22-30,1 0,-1 0,1-1,-1 1,1-1,0 1,0-1,0 0,0 1,0-1,0 0,1 0,4 2,-6-4,0-1,0 0,0 0,0 0,0 1,0-1,0 0,-1 0,1 0,0-1,-1 1,1 0,-1 0,1 0,-1 0,0-1,1 1,-1 0,0 0,0 0,0-1,0 1,0 0,0-1,0 1,-1-1,0-37,-12-20,9 48,1 1,1-1,0 0,-1-22,1-6,0 27,1 0,1 0,0 0,1 0,0 0,5-20,-5 30,0 1,0 0,0-1,1 1,-1 0,0-1,1 1,-1 0,1 0,-1 0,1 0,0 0,-1 1,1-1,0 0,0 1,-1 0,1-1,0 1,0 0,0 0,-1 0,3 0,53 2,-36 0,85-2,-95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9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28,'1'-1,"-1"0,0-1,1 1,-1 0,1 0,0-1,-1 1,1 0,0 0,0 0,0 0,0 0,0 0,0 0,0 0,0 0,0 0,0 0,0 1,1-1,-1 1,0-1,0 1,1-1,-1 1,0-1,1 1,-1 0,1 0,1 0,50-2,-47 2,-2 0,-1 1,0-1,0 1,0 0,0 0,0 0,0 0,0 0,0 1,0-1,0 1,-1 0,1 0,-1 0,1 0,-1 0,0 0,0 1,0-1,0 1,0 0,0-1,-1 1,0 0,1 0,-1 0,0 0,0 0,-1 0,1 1,-1-1,1 0,-1 0,0 0,0 1,0-1,-1 0,1 0,-1 0,0 0,0 1,0-1,0 0,0 0,-1-1,1 1,-1 0,-2 3,0-4,0 1,0-1,-1 1,1-1,0-1,-1 1,0 0,1-1,-1 0,-7 1,-53 3,58-4,25 1,-1 1,0 0,0 2,0 0,0 1,30 15,-46-20,1 1,0-1,0 1,-1-1,1 1,-1-1,1 1,-1 0,0 0,0 0,0 0,0 0,0 0,0 0,0 0,-1 0,1 0,-1 1,1-1,-1 0,0 0,0 1,0-1,0 0,0 0,-1 0,1 1,-2 2,2-2,-1-1,0 1,0 0,0 0,0-1,0 1,0-1,-1 1,1-1,-1 0,0 1,0-1,0 0,0 0,0 0,0 0,-1-1,1 1,0-1,-1 1,-4 1,-2-1,0 0,0-1,0 0,0-1,-1 0,1 0,0-1,0 0,0 0,0-1,0 0,0-1,-16-7,17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1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1,'292'0,"-281"0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4.3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40,'0'-2,"1"0,-1 0,1 1,-1-1,1 0,0 1,0-1,0 0,0 1,0-1,0 1,0 0,0-1,1 1,-1 0,0 0,1-1,-1 1,1 0,0 1,-1-1,1 0,0 0,-1 1,1-1,2 0,-1 0,-1 0,1 1,-1-1,1 1,0-1,0 1,-1 0,1 0,0 0,-1 0,1 0,0 1,0-1,-1 1,1 0,4 2,-4-1,0 0,0 1,0 0,-1-1,1 1,-1 0,0 0,0 0,0 1,0-1,0 0,-1 1,1-1,-1 1,0 0,0-1,-1 1,1 0,-1 0,1-1,-1 1,0 0,-2 5,2-6,-1 0,1 0,-1 0,0-1,0 1,0-1,-1 1,1 0,-1-1,1 0,-1 1,0-1,0 0,0 0,0 0,0 0,0-1,-1 1,1 0,0-1,-1 0,1 1,-1-1,0 0,1 0,-1-1,0 1,0 0,0-1,1 0,-5 0,-68 12,108-14,-1 1,1 2,34 6,55 1,-38 0,-69-11,-10-2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5.3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 0,0-1,0 1,0-1,0 1,0-1,3-2,-1-1,4-2,-1-2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7.8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14,'125'-9,"-102"6,94 2,-105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8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1 425,'3'1,"0"0,-1 1,1-1,0 1,0 0,-1 0,1 0,-1 0,0 0,0 0,0 1,4 4,-4-4,1 1,0-1,0 0,0 0,0-1,0 1,1 0,4 2,-7-5,-1 0,1 0,-1 0,1 0,-1 0,1 0,-1 0,1 0,-1 0,1 0,-1 0,1 0,-1 0,1 0,-1 0,1-1,-1 1,0 0,1 0,-1-1,1 1,-1 0,0-1,1 1,-1 0,1-1,-1 1,0-1,10-26,-6-10,-2 0,-4-70,-1 23,3 71,0 0,1 0,1 0,-1 1,2-1,0 1,8-21,-9 29,0 0,0 0,1 0,-1 0,1 0,0 1,0 0,0-1,1 1,-1 0,1 0,-1 1,1-1,0 1,0 0,0 0,1 0,-1 0,0 1,1 0,-1 0,1 0,-1 0,1 1,4 0,256 0,-253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141 3,'30'-1,"-18"0,-1 1,1 0,0 0,21 4,-30-3,-1 0,1 0,-1-1,1 1,-1 1,0-1,1 0,-1 0,0 1,0 0,0-1,0 1,0 0,-1 0,1 0,-1 0,1 0,-1 0,1 0,-1 1,0-1,0 0,0 1,-1-1,1 1,0-1,-1 4,7 26,-5-23,0-1,-1 1,1-1,-2 1,1 0,-2 10,1-17,-1 1,0-1,1 1,-1-1,0 1,0-1,-1 0,1 0,0 0,-1 1,1-1,-1 0,0-1,0 1,1 0,-1 0,0-1,-1 1,1-1,0 0,0 0,-1 0,1 0,0 0,-5 1,-42 6,48-8,-1 0,0 0,1 0,-1 0,0 0,1 0,-1 0,1-1,-1 1,0 0,1-1,-1 0,1 1,-1-1,1 0,0 1,-1-1,1 0,0 0,-1 0,1 0,0-1,0 1,0 0,0 0,0-1,-1-1,5-3,7 9,10 11,-17-8,1 0,-1 1,0-1,0 1,-1-1,0 1,0 0,-1-1,0 1,1 8,-2-12,0-1,1 0,-1 1,-1-1,1 0,0 1,0-1,-1 0,0 1,1-1,-1 0,0 0,0 0,0 0,0 0,0 0,-1 0,1 0,-1 0,1 0,-1-1,0 1,1-1,-1 1,0-1,0 0,0 1,0-1,0 0,0 0,-1-1,-2 2,-90 13,88-14,0-1,0 0,0 0,0-1,0 1,0-2,0 1,0-1,0 0,1 0,-11-5,11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3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0,'662'0,"-651"0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5.3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1 159,'0'-4,"0"-1,1 1,-1 0,1-1,0 1,0-1,1 1,-1 0,3-5,-3 9,-1-1,0 1,0-1,1 1,-1-1,0 1,1-1,-1 1,1 0,-1-1,0 1,1 0,-1-1,1 1,-1 0,1 0,-1-1,1 1,-1 0,1 0,-1 0,1 0,0 0,-1 0,1-1,-1 1,1 0,0 1,1-1,-1 1,1 0,-1 0,0 0,1 0,-1 1,0-1,0 0,0 0,0 1,0-1,0 0,0 1,0-1,0 3,48 85,-44-81,0 0,-1-1,1-1,0 1,10 9,-14-15,-1-1,0 0,1 1,-1-1,1 0,-1 1,1-1,-1 0,1 0,-1 1,1-1,-1 0,1 0,-1 0,1 0,0 1,-1-1,1 0,-1 0,1 0,-1 0,1-1,0 1,-1 0,1 0,-1 0,1 0,-1 0,1-1,1 0,-1-1,0 1,0-1,0 0,-1 1,1-1,0 0,0 1,-1-1,1 0,-1 0,0 1,0-1,1-3,2-49,-2 39,0-1,0 1,2 0,6-26,-7 37,-1 0,0 0,1 1,0-1,0 0,0 1,0-1,1 1,-1 0,1 0,0 0,0 0,0 0,0 1,1-1,-1 1,1 0,-1 0,1 0,0 1,0-1,-1 1,1 0,0 0,0 0,0 0,7 1,66-14,-66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9,'39'-5,"-34"4,-1 0,1 0,-1 1,1-1,-1 1,1 0,-1 0,1 1,5 0,-8 0,0 1,-1-1,1 0,0 0,0 1,-1-1,1 1,-1-1,1 1,-1 0,0-1,1 1,-1 0,0 0,0 0,0 0,-1 0,1 0,0 0,-1 1,0-1,1 0,-1 0,0 4,1-2,0 0,-1 1,1-1,-1 0,0 1,-1-1,1 1,-1-1,1 0,-1 0,0 1,-1-1,1 0,-1 0,0 0,-3 5,1-5,1-1,-2 1,1 0,0-1,-1 0,1 0,-1 0,0-1,0 0,0 1,-1-2,-7 3,13-4,-1 0,1 0,-1 0,1 0,0 0,-1 0,1 0,0 0,-1 0,1 0,-1 0,1 0,0 0,-1 0,1 0,0 0,-1 0,1 1,0-1,-1 0,1 0,0 1,-1-1,1 0,0 0,0 1,-1-1,1 0,0 1,0-1,-1 0,1 1,0-1,0 0,0 1,0-1,0 0,0 1,0-1,-1 1,19 4,29-2,-13-2,-25 0,1 0,0-1,-1 0,1-1,0 0,17-4,-19 0,-2-1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3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1,'13'186,"-13"-163,0-17,-1-1,1 1,0-1,1 0,-1 1,1-1,0 1,0-1,1 0,-1 0,1 0,0 0,1 0,-1 0,4 4,0-4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7.6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0,'3'0,"2"0,3 0,0 3,1 0,1 0,1-1,1 0,1-1,0-1,1 0,-1 0,1 0,-1 0,1 0,-1 0,0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29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8.5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1,'29'0,"18"0,-1 1,48 8,-12-5,-62-4,-9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9.7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1 108,'0'4,"0"0,0 0,1 0,-1 0,1 0,0 0,0-1,1 1,-1 0,1-1,0 1,0-1,0 1,0-1,1 0,-1 0,6 5,-7-8,0 0,-1-1,1 1,0-1,-1 1,1-1,-1 1,1-1,-1 0,1 1,-1-1,1 1,-1-1,0 0,1 0,-1 1,0-1,0 0,1 0,-1 1,0-1,0 0,0 0,0 1,0-1,0 0,0 0,0 1,-1-2,2-30,-1 31,-1-27,-1 19,2-1,-1 1,2-1,1-15,-2 24,1-1,-1 0,0 1,1-1,0 0,-1 1,1-1,0 1,0-1,0 1,0 0,0-1,0 1,0 0,0 0,0 0,1 0,-1 0,0 0,1 0,-1 0,1 0,-1 1,1-1,0 0,-1 1,1-1,-1 1,1 0,0 0,2 0,90 2,-82-2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5.3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61,'0'-3,"0"0,1 0,-1 0,1-1,0 1,0 0,0 0,0 0,0 0,1 1,-1-1,1 0,0 0,0 1,0-1,3-2,-4 4,0 1,0-1,0 0,0 0,0 0,0 1,1-1,-1 1,0-1,0 1,1-1,-1 1,0 0,1-1,-1 1,0 0,1 0,-1 0,0 0,1 0,-1 1,0-1,1 0,-1 1,0-1,1 0,-1 1,0 0,0-1,0 1,1 0,-1-1,0 1,0 0,0 0,0 0,0 0,1 2,4 5,0 0,0 1,-1-1,0 1,0 0,-1 0,5 15,-8-21,-1-1,1 1,0 0,0-1,-1 1,0 0,1-1,-1 1,0 0,0-1,-1 1,1 0,-1-1,1 1,-1 0,0-1,0 1,0-1,0 1,0-1,0 1,-1-1,1 0,-1 0,0 0,0 0,0 0,0 0,0 0,0-1,0 1,-3 1,-40 23,104-23,10-3,-57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7.0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0,0-1,0 1,0 0,0-1,0 1,0-1,0-2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1.1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14,'102'-8,"-69"4,44 3,-66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2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1,'-1'50,"0"-30,0 1,2-1,0 1,1-1,1 1,1-1,7 21,-6-21,0 0,-1 0,-1 0,1 24,-3-33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5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13,'186'-13,"78"13,-252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54,'1'-2,"-1"0,1 0,0 0,0 0,0 0,0 0,0 0,0 0,0 0,1 1,-1-1,1 0,-1 1,1-1,-1 1,1-1,0 1,2-1,0-1,0 1,0-1,0 1,1 0,-1 0,0 1,8-3,-5 4,0-1,1 1,-1 1,0-1,0 1,1 0,-1 1,0 0,0 0,0 0,-1 1,1 0,10 6,-15-7,0-1,0 1,0 0,1 0,-2 0,1 0,0 0,0 0,-1 1,1-1,-1 0,0 1,1-1,-1 1,-1 0,1-1,0 1,0 0,-1-1,0 1,1 0,-1 0,0-1,-1 1,1 0,0 0,-1-1,1 1,-1 0,0-1,0 1,0 0,0-1,-1 1,1-1,0 0,-1 1,-2 1,0 1,1 0,-1-1,0 1,0-1,-1 0,1-1,-1 1,0-1,0 0,0 0,0 0,0-1,-1 0,1 0,-9 2,-2-1,0-1,0 0,-1-1,-19-1,98 0,-18 0,87 10,-107-7,-14-3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0,'2'3,"-1"-1,1 0,0 1,-1 0,1-1,-1 1,0 0,0-1,0 1,-1 0,1 0,0 0,-1 0,0 0,0 3,3 7,33 150,-33-155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0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14,'186'-13,"-160"13,-14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42 4562,'0'0'7972,"12"-9"-4216,-12 8-3727,-1 0 1,1 0-1,-1 0 0,1 1 0,-1-1 0,0 0 1,1 0-1,-1 0 0,0 0 0,0 1 1,0-1-1,1 0 0,-1 1 0,0-1 0,0 1 1,0-1-1,0 1 0,0-1 0,0 1 1,0 0-1,0-1 0,0 1 0,-3 0 0,-35-8 227,28 6-156,-2-1 31,0 1 0,0 1-1,-24-1 1,34 2-140,0 0 0,1 0 0,-1 1-1,0-1 1,1 1 0,-1-1 0,1 1-1,-1 0 1,1 0 0,-1 0-1,1 0 1,0 0 0,-1 1 0,1-1-1,0 1 1,0-1 0,0 1 0,0 0-1,0 0 1,0 0 0,1 0 0,-1 0-1,1 0 1,-1 1 0,-1 3-1,0 3 2,-1 0 0,1 0-1,1 1 1,0-1 0,0 1-1,1 0 1,0 12 0,1-22-72,3 0-46,40-1 84,-23-1 45,1 2 0,-1 0-1,0 1 1,0 1 0,22 5-1,-38-6 3,0 0-1,-1 0 0,1 0 0,0 1 0,0-1 0,-1 1 0,1 0 1,-1 1-1,0-1 0,1 0 0,-1 1 0,0 0 0,0 0 0,-1 0 1,1 0-1,-1 0 0,1 0 0,-1 1 0,0-1 0,0 1 0,0 0 1,-1-1-1,0 1 0,1 0 0,-1 0 0,0 0 0,-1 0 0,1 0 1,-1 0-1,0 0 0,0 4 0,0 6 10,1-10 5,-1 0 1,0 0-1,-1 1 1,1-1-1,0 0 1,-1 0-1,-2 9 1,1-12-5,1 1 0,0 0 1,-1 0-1,1-1 0,-1 1 0,1-1 0,-1 1 1,0-1-1,1 0 0,-1 1 0,0-1 0,0 0 1,0 0-1,0 0 0,0-1 0,0 1 0,0 0 1,-3-1-1,-11 4 32,0-1-1,-1 0 1,1-2 0,0 0-1,-1-1 1,1 0 0,-1-1-1,1-1 1,-24-6 0,31 3-1216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1.7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27,'15'-1,"0"0,1-1,22-7,-23 5,0 1,0 0,28-1,288 5,-320-1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2.8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49,'4'-1,"0"-1,0 1,0-1,0 0,-1-1,1 1,6-6,10-6,-17 12,-1 1,1-1,0 1,0-1,0 1,0 0,0 0,0 0,0 1,0-1,0 1,0 0,0-1,1 2,-1-1,0 0,0 0,0 1,0 0,0 0,0 0,0 0,0 0,0 0,0 1,0-1,-1 1,1 0,-1 0,1 0,-1 0,0 0,0 1,0-1,0 1,0-1,0 1,-1 0,1 0,-1 0,0-1,0 1,0 0,0 1,0-1,-1 0,0 0,1 0,-1 5,0-6,0 0,0 0,0 0,-1 0,1 0,0 0,-1-1,1 1,-1 0,0 0,1 0,-1 0,0-1,0 1,0 0,0-1,-1 1,1 0,0-1,-1 0,1 1,-1-1,1 0,-1 0,0 0,-3 2,-5 2,0-1,-1 0,-19 4,7-2,-100 11,134-18,0 0,0 1,0 0,0 0,0 1,0 1,12 3,47 4,-59-9,1 0,-1 1,1 1,13 3,-17-3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4.8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0 256,'1'-7,"0"-1,0 0,1 0,0 1,3-10,-4 16,-1-1,0 1,1-1,-1 1,1-1,-1 1,1-1,0 1,-1 0,1-1,0 1,0 0,0 0,0-1,0 1,1 0,-1 0,0 0,0 0,1 1,-1-1,0 0,1 0,-1 1,1-1,-1 1,1-1,-1 1,1 0,-1 0,3-1,-2 2,0 1,0-1,0 0,-1 1,1-1,0 1,-1 0,0 0,1-1,-1 1,0 0,0 0,0 0,0 0,0 0,0 0,0 4,0-4,-1 0,1 0,-1-1,1 1,0 0,-1 0,1-1,0 1,0-1,0 1,1-1,-1 1,0-1,0 1,1-1,-1 0,1 0,-1 0,3 1,-3-2,0 0,-1-1,1 1,0-1,-1 1,1-1,0 1,-1-1,1 1,-1-1,1 1,-1-1,0 0,1 1,-1-1,1 0,-1 0,0 1,0-1,1 0,-1 0,0 1,0-1,0 0,0 0,0 1,0-1,0 0,0-1,0-30,0 29,-2-35,0-29,2 62,0 0,1 1,-1-1,1 1,0 0,0-1,1 1,-1 0,1-1,0 1,3-4,-3 6,0 0,0 0,0 1,1 0,-1-1,0 1,1 0,-1 0,1 0,-1 0,1 0,-1 1,1-1,-1 1,1 0,4 0,54 2,-34 0,52-2,-67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6.3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4,'27'-1,"-22"0,0 0,0 1,0 0,0 0,0 0,0 0,0 1,7 2,-10-2,-1-1,0 1,1 0,-1 0,0 1,0-1,0 0,0 0,0 0,0 1,-1-1,1 1,0-1,-1 0,1 1,-1-1,1 1,-1-1,0 1,1-1,-1 1,0 0,0-1,0 1,0-1,0 1,-1-1,1 1,0-1,-1 1,1-1,-1 1,-1 2,0 0,0 0,-1-1,1 1,-1 0,0-1,0 1,0-1,0 0,-1 0,1 0,-1-1,0 1,0-1,0 0,0 0,0 0,0-1,0 1,-7 0,17-2,1 0,-1 0,1 0,-1 1,1 0,-1 0,0 1,12 4,-14-5,-1 0,1 1,-1 0,0-1,1 2,-1-1,0 0,3 4,-5-5,0 0,0 0,0 0,-1 0,1 0,0 0,-1 0,1 0,-1 0,1 0,-1 0,0 1,1-1,-1 0,0 0,0 1,0-1,0 0,0 0,0 1,0-1,0 0,-1 0,0 2,-1 2,0-1,-1 0,1 0,-1-1,0 1,0 0,-1-1,1 0,-1 0,1 0,-1 0,0-1,0 1,-1-1,1 0,0 0,-1 0,1-1,-8 2,-4 1,0-1,0-1,0 0,-22 0,27-3,1 1,-1-2,0 1,1-1,-1-1,1 0,0 0,-14-8,18 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2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1,'3'0,"2"0,3 0,2 0,2 0,1 0,1 0,0 0,0 0,-1 0,1 0,-1 0,1 0,-1 0,0 0,0 0,1 0,-3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9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0,'517'0,"-506"0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6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1 201,'0'-3,"0"1,0-1,0 0,0 0,1 0,-1 0,1 0,0 0,0 1,0-1,0 0,0 1,0-1,1 1,0-1,1-2,-2 5,-1 0,0-1,1 1,-1 0,1 0,-1 0,1-1,-1 1,1 0,-1 0,1 0,-1 0,0 0,1 0,-1 0,1 0,-1 0,1 0,-1 0,1 0,-1 0,1 0,-1 0,1 1,-1-1,1 0,-1 0,0 1,1-1,-1 0,1 1,15 26,-15-25,2 10,1-1,1 0,0 0,10 16,-14-27,-1 1,0-1,0 0,0 0,0 0,0 0,1 1,-1-1,0 0,0 0,0 0,0 0,1 0,-1 0,0 0,0 1,0-1,1 0,-1 0,0 0,0 0,1 0,-1 0,0 0,0 0,0 0,1 0,-1 0,0 0,0 0,0 0,1-1,-1 1,0 0,0 0,0 0,1 0,-1 0,0 0,0 0,0-1,0 1,1 0,-1 0,0 0,0 0,0-1,0 1,9-17,-1-18,-5-10,-1 17,0 1,8-30,-9 54,0 1,0-1,1 1,-1-1,1 1,-1 0,1 0,0 0,0 0,0 0,0 0,0 0,0 1,1-1,-1 1,1 0,-1-1,1 1,-1 0,1 1,0-1,-1 0,1 1,0-1,3 1,13-2,0 1,31 2,-26 0,134-1,-147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9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43,'0'-2,"0"1,1 0,-1-1,0 1,0-1,1 1,-1 0,1-1,-1 1,1 0,-1 0,1-1,0 1,0 0,0 0,-1 0,1 0,0 0,1 0,-1 0,0 0,2-1,0 0,1 1,0-1,0 1,-1-1,1 1,0 0,8-1,3 1,0 1,1 0,16 2,-30-1,0 0,1 0,-1-1,0 1,0 1,0-1,0 0,0 0,0 1,0-1,-1 1,1 0,-1-1,1 1,-1 0,1 0,-1 0,0 0,0 0,0 0,0 1,0-1,0 0,-1 0,1 1,-1-1,0 0,1 5,-1-5,0 0,0 0,1 0,-1 0,0 0,-1 0,1 0,0 0,-1 0,1 0,-1-1,1 1,-1 0,0 0,0 0,0-1,0 1,0 0,0-1,0 1,-1-1,1 1,0-1,-1 0,1 0,-1 0,0 1,1-1,-1-1,0 1,0 0,1 0,-1-1,0 1,-4 0,52 24,-41-23,-1 1,1 1,-1-1,1 1,-1-1,0 1,-1 0,1 1,-1-1,0 1,0-1,4 8,-7-10,1 1,0-1,-1 0,1 1,-1-1,1 0,-1 1,0-1,0 1,0-1,-1 0,1 1,-1-1,1 1,-1-1,0 0,-1 4,1-5,0 1,0-1,-1 0,1 0,0 1,-1-1,1 0,-1 0,1-1,-1 1,1 0,-1 0,1-1,-1 1,0-1,1 1,-1-1,0 0,-1 0,-3 1,0-2,1 1,-1-1,1 0,-1 0,1 0,-1-1,1 1,0-2,0 1,0 0,0-1,-9-6,8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0.8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0,'9'123,"-4"-74,3-17,-6-23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4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147 60,'1'-2,"-1"-1,0 1,0 0,0 0,-1 0,1-1,0 1,-1 0,0 0,1 0,-1 0,0 0,0 0,0 0,0 0,0 0,-1 0,1 0,-1 1,1-1,-1 1,-2-3,2 3,0 1,0 0,0-1,0 1,1 0,-1 0,0 0,0 0,0 0,0 0,0 1,0-1,0 1,0-1,1 1,-1 0,0 0,0 0,1 0,-1 0,0 0,1 0,0 0,-1 1,1-1,-3 3,-4 6,0 0,0 1,1-1,0 2,1-1,1 1,-1 0,2 0,0 0,0 1,1-1,1 1,0 0,1 0,0 0,1 15,0-25,0 0,0-1,0 1,1 0,-1-1,1 1,-1-1,1 1,0-1,0 1,0-1,0 1,0-1,1 0,-1 1,1-1,-1 0,1 0,0 0,0 0,0-1,0 1,0 0,0-1,1 0,-1 1,0-1,1 0,-1 0,1 0,-1-1,1 1,0 0,4-1,-3 1,0-1,0-1,0 1,0-1,0 1,0-1,0 0,0-1,-1 1,1-1,0 1,-1-1,1 0,-1 0,0-1,0 1,0-1,0 1,0-1,0 0,-1 0,1-1,1-3,-2 4,7-12,0 0,-1-1,0-1,-2 1,9-30,-11-23,-4 65,0-1,0 1,-1-1,1 0,-1 1,0-1,-1 1,1 0,-1-1,0 1,0 0,-3-6,0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2577,'0'0'9805,"0"0"-9653,1 0-150,0 1 1,0-1 0,1 1-1,-1-1 1,0 1 0,0 0 0,-1-1-1,1 1 1,0 0 0,0 0-1,0 0 1,0-1 0,-1 1-1,1 0 1,0 0 0,-1 0-1,1 0 1,-1 0 0,1 1-1,-1-1 1,1 0 0,-1 1-1,9 27 203,-9-27-164,12 89 1467,-11-58-5730,-1-45-1071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9.8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0,0 0,1 0,-2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2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0,'-2'82,"4"88,-1-163,0 1,1-1,-1 0,2-1,3 11,-2-10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9.4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105 11,'-5'0,"0"0,0 0,1 0,-1 1,0 0,0 0,0 0,0 1,1-1,-9 5,10-4,0 0,1 1,-1-1,1 0,0 1,0 0,0-1,0 1,0 0,1 0,-1 0,1 0,0 1,-1-1,2 0,-2 6,-2 6,1 0,1 0,0 1,1-1,2 18,-1-27,1 0,1 1,-1-1,1 0,0 0,1 0,0 0,0-1,0 1,0-1,1 0,0 1,0-2,9 10,-10-11,0 0,0 0,0 0,0 0,1-1,-1 1,1-1,0 0,0 0,0 0,0-1,0 1,0-1,0 0,0 0,0-1,1 1,-1-1,0 0,1 0,-1 0,0 0,1-1,-1 0,0 0,0 0,0 0,0-1,0 0,0 0,0 0,0 0,-1 0,1-1,-1 1,4-5,-2 2,-1 0,1-1,-1 1,-1-1,1 0,-1 0,0 0,-1 0,1 0,-1-1,0 1,-1-1,0 0,1-8,-1-8,0 0,-5-41,4 61,-1 1,1-1,-1 0,1 1,-1-1,0 1,0-1,0 1,0 0,-1-1,1 1,-1 0,1 0,-1 0,0 0,0 0,0 0,0 0,0 1,0-1,0 1,0 0,-1-1,-2 0,-6-2,1 1,-1 0,0 1,-18-1,-10-3,30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01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24,'-2'0,"-4"0,0-2,-1-1,-2 0,0-1,0-1,-1 1,2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0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1,'14'65,"-13"-29,1-13,-1 0,-1 1,-1-1,-1 0,-1 0,-1-1,-9 29,11-43,0 0,0 0,1 0,0 0,0 16,1-18,0 1,0 0,-1 0,0-1,0 1,-1 0,1-1,-6 13,7-19,0 0,0 0,0 0,0 0,0 0,0 1,0-1,0 0,-1 0,1 0,0 0,0 0,0 0,0 1,0-1,0 0,0 0,0 0,0 0,0 0,0 0,0 0,-1 0,1 0,0 1,0-1,0 0,0 0,0 0,0 0,0 0,-1 0,1 0,0 0,0 0,0 0,0 0,0 0,0 0,-1 0,1 0,0 0,0 0,0 0,0 0,0 0,0 0,-1 0,1 0,0 0,0 0,0-1,0 1,0 0,0 0,0 0,-1 0,1 0,0 0,0 0,0 0,0-1,-3-12,4-19,4 23,0 1,0-1,1 1,0 1,0-1,0 1,1 0,1 0,-1 1,1 0,0 0,0 1,1 0,0 0,0 1,0 0,0 1,0 0,1 0,-1 1,1 0,17 0,-25 2,0 1,-1-1,1 0,0 1,0 0,-1-1,1 1,0 0,-1 0,1 0,-1 0,1 0,-1 1,1-1,-1 0,0 1,0-1,0 0,0 1,0 0,0-1,0 1,0-1,0 1,-1 0,1 0,-1 0,1-1,-1 1,0 0,0 0,0 0,0 2,0-1,1 1,-1-1,0 0,0 0,-1 1,1-1,-1 0,0 0,0 0,0 1,0-1,0 0,0 0,-1-1,0 1,1 0,-1 0,-5 4,-8 4,-5 4,0 0,-1-2,-32 16,40-25,-1-1,1 0,-1-1,0 0,-25-1,22 0,0 0,-30 6,47-8,0 1,0 0,0 0,0 0,0 0,0 0,0 0,0 0,0-1,0 1,0 0,0 0,0 0,0 0,0 0,0 0,0 0,0-1,0 1,0 0,0 0,0 0,0 0,0 0,0 0,0 0,0 0,-1 0,1-1,0 1,0 0,0 0,0 0,0 0,0 0,0 0,0 0,-1 0,1 0,0 0,0 0,0 0,0 0,0 0,0 0,0 0,-1 0,1 0,0 0,0 0,3-4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2.6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151 1,'-6'1,"1"-1,-1 2,1-1,0 1,0 0,0 0,0 0,0 0,0 1,0 0,1 0,-1 1,-6 6,-1 2,0 0,0 0,-11 19,21-27,0 0,0 0,0 1,0-1,1 0,0 1,0-1,0 1,1 0,-1 6,4 56,-1-27,-2-32,0-2,0 0,0-1,0 1,1 0,0-1,0 1,3 10,-3-16,-1 1,1 0,-1 0,1 0,0 0,-1 0,1-1,0 1,0 0,-1-1,1 1,0 0,0-1,0 1,0-1,0 0,0 1,0-1,1 1,1-1,-1 0,1 0,-1 0,1 0,0 0,-1-1,1 1,-1-1,1 1,4-3,-3 1,1 0,-1-1,1 1,-1-1,0 0,0 0,-1 0,1-1,0 1,-1-1,0 0,0 0,4-6,2-7,-1 0,8-24,12-24,-23 55,-1 0,-1-1,1 0,-2 0,1 1,0-17,-5 52,0 1,2-1,1 0,5 29,-4-41,0 1,1-1,1 0,1 0,-1-1,2 0,0 1,0-2,16 22,-18-27,0-1,0 0,1-1,-1 1,1-1,0 0,1 0,-1 0,0-1,1 0,0 0,0 0,0-1,0 1,0-2,1 1,-1-1,0 0,1 0,-1 0,1-1,6-1,67 0,-69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0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0,'887'0,"-876"0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9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1,'-2'95,"5"101,10-91,-12-96,0-1,0 1,1-1,0 0,0 0,1 0,6 14,9-73,44-101,-60 147,0 1,0 0,1 0,-1 1,1-1,-1 0,1 1,1 0,-1-1,0 1,1 1,5-5,-8 6,1 0,0 0,0 1,-1-1,1 0,0 1,0-1,0 1,0-1,0 1,0 0,-1 0,1 0,0 0,0 0,0 1,0-1,0 0,0 1,0-1,-1 1,1 0,0 0,0 0,-1 0,1 0,-1 0,1 0,-1 0,3 3,8 7,-1 1,0 0,-1 1,-1 0,0 0,-1 1,8 16,-15-28,-1 0,1 0,-1 0,1 1,-1-1,0 0,0 0,0 0,0 1,0-1,0 0,-1 0,1 0,-1 1,0-1,1 0,-1 0,0 0,0 0,0 0,-1-1,1 1,0 0,-1 0,1-1,-1 1,1-1,-1 1,0-1,-3 2,-6 3,0 0,0-1,-1-1,-19 5,-7 4,30-11,0 1,1-2,-1 1,0-1,0 0,1-1,-16 0,17 0,-6-1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2,'95'-2,"102"4,-107 14,-82-13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6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1,'371'0,"-359"0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5410,'0'0'8372,"12"0"-8164,-2 3 33,-1 2-65,-3 2-80,1 3-32,-4 3-64,3 3 0,-6 1-1233,0-3-5266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28,'-12'-1,"1"0,0-1,0-1,-13-3,-41-8,60 14,-1 0,0-1,1 2,-1-1,0 1,1 0,-1 0,1 0,-1 1,1 0,-8 4,10-5,1 1,-1 0,1 1,0-1,0 0,0 1,0-1,0 1,0 0,1-1,-1 1,1 0,0 0,0 0,0 0,0 0,0 0,1 1,-1-1,1 0,0 6,0-8,-1 22,1 1,5 36,-3-52,-1-1,1 1,1-1,-1 0,1 0,0 0,1 0,0-1,0 1,0-1,1 0,5 6,-4-5,0 0,0 0,-1 1,0 0,-1 0,0 0,0 0,0 1,-1-1,-1 1,1 0,-1 0,-1 0,0 0,0 0,-1 1,0-1,0 0,-3 12,2-18,-1 0,0 0,1-1,-1 1,0-1,-1 1,1-1,0 0,-1 1,1-1,-1 0,1-1,-1 1,0 0,0-1,0 0,0 0,0 0,0 0,0 0,-1 0,1-1,0 1,-4-1,-4 1,0-1,0 0,0 0,0-1,-21-4,30 4,0 1,0-1,-1 0,1 0,0 0,0 0,0 0,0 0,0-1,0 1,0-1,1 1,-1-1,1 0,-1 1,1-1,-1 0,1 0,0 0,0 0,0 0,0-1,0 1,0 0,1 0,-1-1,1 1,0 0,-1-3,1 1,0 1,1-1,-1 1,1-1,0 1,-1-1,2 1,-1 0,0 0,1-1,-1 1,1 0,0 0,0 0,0 1,0-1,0 0,6-3,5-5,0-1,0 0,-1-1,-1 0,11-15,-1 3,-17 21,-1 0,1 0,-1 0,0 0,0 0,0-1,-1 0,4-7,36-83,-28 66,-10 23,0 0,1 0,-1 1,1 0,1 0,-1 0,12-8,20-21,-32 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1,'0'2,"0"3,2 1,1 2,0 1,2-1,-1 1,0 1,1-1,2-3,0 1,-1-1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4.3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113 28,'0'-1,"0"0,0 0,0 0,-1-1,1 1,0 0,-1 0,1 0,0 0,-1 0,1 0,-1 0,0 0,1 0,-1 0,0 0,0 0,1 0,-1 0,0 1,0-1,0 0,0 0,0 1,0-1,0 1,0-1,0 1,0 0,-1-1,1 1,0 0,0 0,0-1,0 1,-1 0,1 0,0 1,0-1,0 0,0 0,-1 0,1 1,0-1,-1 1,-2 0,1 0,-1 0,0 0,1 0,0 1,-1 0,1-1,0 1,0 1,0-1,0 0,0 1,-4 4,2 5,1 0,0-1,1 1,1 1,0-1,0 0,1 1,1-1,0 0,1 1,0-1,5 22,-5-31,0 0,1 0,-1 0,1 0,0 0,0 0,0-1,0 1,0 0,0-1,1 0,-1 0,1 1,0-1,-1-1,1 1,0 0,0-1,0 1,0-1,1 0,3 1,0 0,-1-1,1 0,0 0,-1 0,1-1,0 0,-1-1,1 1,0-1,9-2,-8-1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5.1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69 119,'2'-24,"-1"18,0 0,-1 0,1 0,-1 0,0 0,-1 0,0 0,0 0,0 0,0 0,-1 0,-4-9,6 14,-1 1,1-1,-1 1,1-1,-1 1,0-1,1 1,-1-1,1 1,-1 0,0-1,1 1,-1 0,0 0,0-1,1 1,-1 0,0 0,0 0,1 0,-1 0,0 0,0 0,1 0,-1 0,0 0,0 1,1-1,-1 0,-1 1,-17 21,16-16,0 0,0 1,1-1,0 1,0 0,-1 9,1 32,5 50,-3-97,0 0,0 0,0 1,0-1,0 0,1 0,-1 0,0 0,1 0,-1 1,0-1,1 0,0 0,-1 0,1 0,-1 0,1 0,0 0,0-1,0 1,-1 0,1 0,0 0,0-1,0 1,2 0,-2-1,1 0,0 1,-1-1,1-1,0 1,0 0,-1 0,1-1,0 1,-1-1,1 1,-1-1,1 0,-1 1,4-3,1-1,0 0,-1-1,1 1,-1-1,0-1,0 1,6-9,-4-2,0 0,-2 0,0-1,0 0,2-23,-5 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6.2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296 44,'0'-2,"-1"0,1 0,0 0,-1 1,1-1,-1 0,0 0,0 1,0-1,0 0,0 1,0-1,0 1,0-1,0 1,-1-1,1 1,-1 0,1 0,-1 0,1 0,-1 0,0 0,1 0,-1 0,0 1,0-1,1 1,-1-1,0 1,0 0,-4 0,-9-2,0 1,0 1,-19 2,12-1,19-1,1 0,-1 0,1 0,0 0,-1 1,1-1,-1 0,1 1,0 0,0 0,-1 0,1 0,0 0,0 0,0 0,0 1,0-1,0 1,0-1,-2 4,2-2,1 0,0 0,0 0,1-1,-1 1,0 0,1 0,0 0,0 0,-1 0,2 0,-1 0,0 0,1 0,-1 0,1 0,1 3,1 1,1 0,-1-1,1 0,0 1,9 9,-7-9,0 1,-1 0,1 1,4 11,-9-18,0-1,-1 1,1 0,-1 0,1 0,-1 0,0 0,1 0,-1 0,0 0,-1 0,1 0,0 0,0-1,-1 1,1 0,-1 0,0 0,1 0,-1 0,0-1,0 1,0 0,0-1,-3 3,1-1,0-1,-1 0,1-1,0 1,-1 0,1-1,-1 0,0 0,1 0,-1 0,0-1,0 1,1-1,-1 0,0 0,0-1,0 1,-3-1,-3-1,1 1,-1-2,1 1,-1-1,-16-8,19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7.4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89 163,'-1'-37,"-1"26,1 1,1-1,0 1,1-1,0 1,0-1,6-19,-7 29,1 0,-1-1,1 1,0 0,-1 0,1 0,0 0,0 0,0 0,0 0,0 0,0 0,0 0,0 0,0 1,0-1,0 0,0 1,1-1,-1 1,0-1,0 1,1-1,-1 1,2 0,0 0,-1 0,1 1,0-1,0 1,-1 0,1-1,-1 1,1 0,0 1,-1-1,4 3,3 2,-1 0,0 1,0 1,0-1,7 10,2 5,-10-16,-1 0,-1 1,1 0,-1 1,0-1,-1 1,0 0,0 0,-1 0,4 11,-8-17,1-1,0 1,-1 0,1-1,-1 1,1-1,-1 0,1 1,-1-1,0 1,0-1,0 0,0 0,0 1,0-1,0 0,0 0,-1 0,1 0,0 0,-1-1,1 1,0 0,-1 0,1-1,-4 1,-49 16,35-12,8-2,1-1,-1 0,0 0,0-1,-11 0,27 0,-1-1,0 1,1 1,-1-1,0 0,1 1,-1 0,0 0,0 0,0 1,-1-1,1 1,-1 0,1 0,-1 0,0 1,0-1,0 1,-1-1,1 1,-1 0,3 7,-2-5,0-1,-1 1,0-1,0 1,0 0,-1 0,0 0,0 0,0 0,-1 0,0 0,0 0,0 0,-1 0,0 0,0 0,-4 9,3-11,-1-1,1 0,-1 0,0-1,0 1,0-1,0 1,-1-1,1 0,-1 0,1 0,-1-1,0 1,1-1,-1 0,0 0,0 0,-6 0,-75 6,82-7,0 0,0 0,0 0,0-1,0 1,0-1,0 0,0 0,0 0,1 0,-1 0,-4-3,1-1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8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67,'0'-3,"0"1,0-1,-1 0,1 0,-1 0,0 0,0 0,0 1,0-1,0 0,-1 1,1-1,-1 1,0 0,0-1,1 1,-1 0,-1 0,1 0,0 0,0 1,-1-1,1 1,-1-1,0 1,1 0,-1 0,0 0,0 0,1 0,-1 1,0-1,0 1,0 0,-3 0,1-1,1 1,-1 0,0 1,1-1,-1 1,1 0,-1 0,1 0,-1 0,1 1,0 0,-1 0,1 0,0 0,0 1,1 0,-1 0,0 0,1 0,0 0,0 1,-4 4,-2 7,0 1,0 0,1 0,1 1,1 0,1 0,0 1,1 0,1 0,0 0,2 0,0 24,1-40,0-1,1 0,-1 1,0-1,1 0,-1 0,1 1,-1-1,1 0,-1 0,1 0,0 0,0 0,-1 0,1 0,0 0,0 0,0 0,0 0,0-1,0 1,0 0,1-1,1 2,1-1,-1 0,1-1,-1 1,1-1,0 1,-1-1,1 0,0-1,3 0,2 0,-1-1,1 0,-1 0,0-1,0 0,0-1,10-6,-12 5,-1-1,0-1,0 1,0-1,-1 0,0 0,0 0,4-14,9-14,-13 28,3-3,-1-1,0 0,-1 0,0 0,0-1,-1 1,-1-1,0 0,3-25,-6 26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0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40,'5'0,"0"-1,1 0,-1 0,0-1,0 1,0-1,5-3,-4 3,0-1,0 1,0 0,0 1,10-2,47-3,46-1,-97 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4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1,'1'1,"-1"-1,0 1,1 0,-1-1,0 1,1-1,-1 1,1 0,-1-1,1 1,-1-1,1 1,0-1,-1 0,1 1,0-1,-1 1,1-1,0 0,-1 0,1 1,0-1,0 0,-1 0,1 0,1 0,29 4,-16-3,21 6,65 4,-49-7,-41-3,4 1,0 0,0-1,1-1,-1 0,0-1,26-5,-28-7,-9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148 136,'0'-27,"1"19,0 0,-1-1,-1 1,1-1,-1 1,-4-15,4 21,-1 0,1-1,0 1,0 0,-1 0,1 0,-1 0,0 1,0-1,1 0,-1 1,0-1,0 1,-1-1,1 1,0 0,0 0,-1 0,1 1,0-1,-1 0,1 1,-1-1,1 1,-1 0,1 0,-5 0,3 0,1 0,-1-1,0 2,0-1,1 0,-1 1,0-1,1 1,-1 0,0 1,1-1,-1 0,1 1,0 0,-1 0,-2 2,4-1,0 0,0 0,0 0,0 0,0 1,1-1,0 1,0-1,0 1,0-1,0 1,1-1,-1 1,1 0,0-1,1 7,-1 2,1 0,0 0,1 0,0-1,1 1,1 0,7 17,1-5,1-1,22 28,-31-44,0 1,-1-1,1 1,-2 0,1-1,-1 1,3 14,-5-18,1 0,0 0,-1 0,0 0,0 1,0-1,0 0,-1 0,0 0,1 0,-2 0,1 0,0 0,-1-1,1 1,-1 0,-4 4,5-6,0-1,-1 1,1-1,-1 0,0 0,0 1,1-1,-1 0,0-1,0 1,0 0,0 0,0-1,0 1,0-1,0 0,0 0,0 1,0-1,0-1,0 1,0 0,0 0,-1-1,1 1,1-1,-1 0,0 1,0-1,-2-1,1 0,1 1,-1-1,1 0,0 0,0 1,-1-2,1 1,0 0,1 0,-1-1,0 1,1-1,-1 1,1-1,0 0,0 1,0-1,0 0,0 0,0-4,1 3,0-1,0 0,0 0,0 1,1-1,-1 0,1 1,1-1,-1 1,1-1,-1 1,1-1,1 1,-1 0,0 0,1 0,0 0,0 1,5-5,2-5,46-46,-41 46,-2 0,25-31,-18 25,-18 18,0 0,0-1,0 1,0-1,0 1,0-1,-1 0,1 0,-1 0,0 0,1 0,-1 0,2-4,-1-3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2849,'0'0'3378,"4"4"-3119,3 3 105,-1 1 0,0-1 0,0 1 0,-1 0 0,0 1-1,0-1 1,6 18 0,19 72 2161,-6-17-1484,-24-79-1011,1 1-1,0-1 1,0 1 0,0-1-1,0 0 1,0 0 0,0 1-1,0-1 1,1 0-1,-1 0 1,1 0 0,0-1-1,-1 1 1,1 0-1,0-1 1,0 1 0,0-1-1,0 1 1,4 1 0,-6-12 1093,2-8-1007,2-16 183,0 0 1,12-41 0,-14 66-269,1 0 1,0 0-1,0 0 1,1 0 0,0 1-1,0-1 1,0 1-1,1 0 1,0 1 0,1-1-1,-1 1 1,1 0-1,1 0 1,9-7-1,-13 12-35,0-1-1,0 1 0,0 0 0,0 0 0,0 1 0,0-1 0,1 0 1,-1 1-1,0 0 0,0 0 0,1 0 0,-1 0 0,0 1 0,0-1 1,1 1-1,-1 0 0,0-1 0,0 2 0,0-1 0,0 0 0,0 1 1,0-1-1,0 1 0,4 3 0,2 1-7,-1 1 1,0 0-1,0 0 1,0 1-1,-1 0 0,7 9 1,-3-1 98,-2 0 0,1 0-1,-2 1 1,0 1 0,-2-1 0,9 33 0,-6 18-4006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1,2-1,1-1,0-1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6.5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2,'87'-2,"92"4,-47 12,-77-9,62 3,-106-9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7.6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56,'-1'0,"0"-1,1 1,-1 0,0 0,1-1,-1 1,1 0,-1-1,1 1,-1-1,0 1,1-1,-1 1,1-1,0 1,-1-1,1 1,-1-1,1 1,0-1,0 0,-1 1,1-1,0 0,0 1,0-1,0 0,-1 0,1 1,0-1,0 0,0 1,1-1,-1 0,0 1,0-1,0 0,1 0,-1-1,0 1,0-1,1 0,-1 1,0-1,1 1,0-1,-1 1,1-1,0 1,0-1,0 1,0 0,0 0,0-1,2-1,0 2,-1 0,1 0,0 0,-1 0,1 1,0-1,0 1,0 0,-1 0,1 0,0 0,0 0,0 1,-1-1,1 1,0-1,-1 1,1 0,0 0,-1 1,1-1,-1 0,1 1,-1 0,0-1,0 1,0 0,0 0,0 0,0 0,0 1,-1-1,1 0,-1 1,0-1,0 1,2 3,-1-2,0 0,-1 0,1 0,-1 0,0 0,0 0,0 1,-1-1,1 0,-1 1,0-1,-1 0,1 1,-1-1,1 0,-1 0,0 0,-1 0,1 1,-1-1,0-1,0 1,0 0,-3 4,-5 0,1 0,-2-1,1 0,-19 9,-22 16,51-32,-1 0,1 0,0 1,0-1,0 0,0 0,0 0,0 0,0 0,-1 0,1 0,0 0,0 1,0-1,0 0,0 0,0 0,0 0,0 0,0 1,0-1,0 0,0 0,0 0,0 0,0 0,0 1,0-1,0 0,0 0,0 0,0 0,0 0,0 1,0-1,0 0,0 0,0 0,0 0,0 0,0 0,1 1,-1-1,0 0,0 0,0 0,0 0,0 0,0 0,0 0,1 0,-1 0,0 0,0 0,0 1,0-1,0 0,1 0,-1 0,0 0,0 0,0 0,0 0,1 0,18 3,20-2,-20-1,-1 2,1 0,21 7,-24-5,1-1,-1-1,0 0,24-1,-30-2,-1-2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8.8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1 323,'1'-5,"0"-1,0 0,1 1,0-1,0 1,3-6,5-12,-10 22,0 0,0 0,0 0,1 0,-1 0,0 1,0-1,1 0,-1 0,0 0,1 1,-1-1,1 0,-1 0,1 1,-1-1,1 0,-1 1,1-1,0 1,-1-1,1 1,0-1,0 1,-1-1,1 1,0 0,0-1,0 1,0 0,-1 0,1-1,0 1,0 0,0 0,0 0,0 0,0 0,-1 1,1-1,0 0,0 0,0 0,0 1,-1-1,1 0,0 1,0-1,-1 1,1-1,0 1,0-1,-1 1,1 0,-1-1,1 1,0 0,8 8,-1 0,0 1,9 15,-4-8,-1-1,-8-10,1-1,-1 1,1-1,0 0,7 6,-11-11,-1 1,1-1,-1 0,0 0,1 1,-1-1,1 0,-1 0,1 0,-1 0,0 0,1 0,-1 1,1-1,-1 0,1 0,-1 0,1-1,-1 1,1 0,-1 0,1 0,-1 0,0 0,1 0,-1-1,1 1,-1 0,1 0,-1-1,1 1,0-2,0 0,0 0,0 0,0 0,-1 0,1 0,-1 0,1 0,-1 0,1 0,-1 0,0-2,-1-125,-1 85,4-51,-2 92,1-1,-1 1,1 0,0 0,0 0,0 1,0-1,0 0,0 0,1 0,-1 1,1-1,0 1,0-1,0 1,0 0,0 0,1 0,-1 0,1 0,-1 0,1 1,0-1,-1 1,1 0,0 0,0 0,0 0,5-1,8 0,1 1,-1 0,1 1,25 3,1-1,-37-2,0 1,-1-1,1 1,-1 1,1-1,-1 1,0 0,1 0,6 4,-4-2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9.9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58,'4'-2,"1"1,-1-1,0 0,-1 0,1 0,0-1,6-5,9-5,-6 8,0 1,0 0,1 1,-1 1,1 0,-1 1,1 0,0 1,-1 0,21 4,-31-3,0 0,0 0,0 0,-1 1,1-1,0 1,-1-1,0 1,1 0,-1 0,0 0,0 0,0 0,0 0,0 1,0-1,-1 1,1 0,-1-1,0 1,0 0,0 0,0-1,0 1,0 0,-1 0,0 0,1 0,-1 3,0-2,1-1,-1 1,0-1,0 1,0-1,0 1,-1-1,1 1,-1-1,0 1,0-1,0 0,0 1,-1-1,1 0,-1 0,0 0,0 0,0 0,0 0,-1-1,1 1,-1-1,-4 4,0-4,1 0,-1 0,0-1,0 1,-12-1,15 0,1-1,0 0,0 0,0 0,0 0,-1-1,1 1,0-1,0 0,0 0,0 0,0 0,0 0,-4-3,7 3,0 1,0 0,-1 0,1 0,0 0,0-1,0 1,-1 0,1 0,0-1,0 1,0 0,0 0,0-1,-1 1,1 0,0 0,0-1,0 1,0 0,0 0,0-1,0 1,0 0,0-1,0 1,0 0,0 0,0-1,0 1,0 0,1 0,-1-1,0 1,0 0,0 0,0-1,0 1,1 0,-1 0,0 0,0-1,0 1,1 0,16-6,20 5,-35 2,1 1,0-1,-1 1,1-1,-1 1,1 0,-1 0,0 0,0 0,0 0,0 1,0-1,-1 1,1-1,-1 1,1 0,-1-1,0 1,0 0,1 4,-2-6,0 0,1 1,-1-1,0 0,0 1,0-1,0 1,0-1,0 1,0-1,0 0,-1 1,1-1,0 1,-1-1,1 0,-1 1,0-1,1 0,-1 0,0 0,0 1,0-1,0 0,0 0,0 0,0 0,0-1,0 1,0 0,-1 0,1-1,0 1,-1 0,1-1,0 0,-1 1,1-1,0 0,-1 1,1-1,-1 0,-1 0,-3 0,-2 1,0 0,0 0,0-1,0 0,0-1,0 0,0 0,0-1,0 0,0 0,-10-4,12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0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0,2 0,2 0,1 0,1 0,0 0,-1 0,1 0,0 0,-3 3,-3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3.9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0,'212'0,"-201"0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5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172 0,'-3'9,"0"-1,-1 0,0 0,0-1,0 1,-1-1,-1 0,-8 9,11-11,-106 124,108-128,0-1,0 1,0 0,0 0,0 0,0 0,1 0,-1 1,0-1,1 0,-1 0,1 0,-1 0,1 1,-1-1,1 0,0 1,0-1,0 0,0 1,0-1,0 0,0 0,0 1,0-1,1 2,0-2,0 0,1 1,-1-1,0 0,1 0,-1 0,1 0,-1 0,1 0,-1 0,1 0,0-1,-1 1,1 0,0-1,2 1,9 1,1 0,0-1,20-1,-33 0,132 12,-92-13,-27-1,0 1,1 1,-1 1,0 0,17 3,-23-1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6.3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0,'-14'186,"13"-159,-2 1,-6 32,4-34,1 1,0 38,4-59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7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0 676,'3'-2,"-1"0,1 0,-1 0,0-1,0 1,0-1,0 1,0-1,0 0,1-3,12-16,-10 18,0 0,0-1,1 2,-1-1,1 1,0 0,0 0,0 0,0 1,0 0,1 0,6-1,-9 3,0 0,0 0,0 1,1-1,-1 1,0 0,0 0,0 0,0 1,0-1,-1 1,1 0,0 0,-1 0,1 1,-1-1,0 1,0 0,0 0,3 3,6 10,-6-9,0 0,0 0,0-1,0 1,9 5,-15-12,1 1,-1-1,1 0,0 1,-1-1,1 0,0 1,0-1,-1 0,1 0,0 0,-1 1,1-1,0 0,0 0,-1 0,1 0,0 0,0-1,-1 1,1 0,0 0,0 0,-1-1,1 1,1-1,-1 0,0-1,0 1,0-1,0 0,0 1,0-1,0 0,0 0,-1 0,1 0,-1 0,1 1,-1-1,0 0,1-3,11-249,-13 218,0 26,0 0,1 0,0 0,0 0,1 0,1 0,-1 0,2 0,-1 1,1-1,1 1,0-1,8-14,-2 12,-1 1,2 0,0 0,0 1,18-12,8-2,0 3,1 1,77-28,-94 43,0 1,32-2,-33 5,5-1,-14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3554,'0'0'8870,"-2"18"-8221,-69 165 498,56-122-968,2 1 0,2 1 0,3-1 1,4 1-1,2 67 0,2-182-5432,0 16 1038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8.7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19 121,'0'-6,"0"-1,0 1,1 0,0 0,0 0,0 0,1 0,0 0,0 0,1 0,4-8,-5 11,1 0,0 0,-1 0,1 0,1 0,-1 1,0 0,1-1,-1 1,1 1,-1-1,1 0,0 1,0 0,0 0,0 0,0 0,0 1,5-1,-7 0,1 1,0 0,-1-1,1 1,0 0,0 0,-1 0,1 1,0-1,-1 1,1-1,0 1,-1 0,1 0,-1 0,1 1,-1-1,0 0,1 1,-1 0,0-1,0 1,0 0,0 0,-1 0,4 4,-3 1,1-1,-1 1,-1 0,1 0,-1 0,0 0,-1-1,0 1,-1 10,1-9,0-3,0 1,0-1,0 1,-1-1,0 0,0 1,0-1,-3 7,2-10,0 0,1 0,-1 0,0 0,0 0,-1 0,1 0,0-1,-1 1,1-1,0 0,-1 0,0 0,1 0,-1 0,0 0,1-1,-7 1,-69 8,132-11,-39 1,0 0,0 1,0 0,0 1,22 5,-32-5,0 1,-1 0,1 0,0 0,-1 0,0 1,0 0,1-1,-2 2,1-1,0 0,-1 1,1 0,-1-1,0 1,0 1,-1-1,1 0,-1 1,0-1,2 8,-2-7,0 0,0 0,-1 0,0 0,0 0,0 0,-1 0,0 0,0 0,0 1,0-1,-1 0,0 0,0 0,-4 10,3-12,0 0,0 0,0 0,-1 0,1 0,-1 0,0 0,0-1,0 0,0 1,0-1,-1 0,1-1,-1 1,1-1,-1 1,1-1,-1 0,0 0,0-1,-6 1,-28 3,-1-2,-70-7,107 5,0 0,0-1,1 0,-1 0,0 1,0-1,1 0,-1 0,1-1,-1 1,1 0,-1 0,1-1,0 1,-1-1,1 1,0-1,0 1,0-1,0 0,0 0,1 1,-1-1,1 0,-1-3,-6-10,3 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2.3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54,'37'-2,"63"-11,-12 0,1 2,-48 5,68-2,737 8,-834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4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163 0,'-10'0,"1"0,-1 1,1-1,-1 2,-12 3,19-4,-1 1,0-1,1 1,-1 0,1 1,0-1,0 0,0 1,0 0,0 0,0 0,1 0,-1 0,1 0,-3 6,-2 7,0 1,1 0,1 0,0 1,1-1,1 1,1 0,0 0,2 0,0 0,4 29,-4-45,0 0,1 0,-1 0,1 0,-1 0,1-1,0 1,0 0,0 0,0-1,0 1,0 0,1-1,-1 1,1-1,-1 0,1 1,-1-1,3 1,1 1,-1-1,1 1,0-1,0-1,0 1,0-1,8 1,-4 0,0-1,0-1,0 0,0 0,0-1,0 0,0 0,13-5,-15 2,-1 0,0 0,0-1,0 0,0 0,-1-1,0 0,0 0,-1 0,0 0,0-1,5-9,7-11,-12 21,-1-1,0 0,0 0,-1 0,1-1,-2 1,3-14,-3 13,0-1,1 1,0-1,1 1,6-14,3 5,-9 32,1 14,0-6,-2-12,0 1,1-1,0 0,1 0,0-1,8 15,-3-9,-8-13,0-1,0 0,0 1,0-1,0 0,1 0,-1 0,1 1,0-2,0 1,-1 0,1 0,0 0,1-1,-1 1,0-1,0 0,1 0,-1 0,0 0,1 0,-1 0,1-1,0 1,-1-1,1 1,-1-1,1 0,-1 0,5-1,114-1,-110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5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80,'0'-2,"0"0,1 0,-1 0,1 0,-1 0,1 0,0 0,0 1,0-1,0 0,0 0,0 1,1-1,-1 1,0-1,1 1,-1 0,1-1,0 1,-1 0,1 0,0 0,0 0,0 0,-1 1,4-2,60-14,-41 12,56-6,-16 5,12 1,-65 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6.0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0,'124'10,"-100"-7,54-2,-61-2,0 1,0 1,0 0,26 6,-35-5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8,'-12'0,"6"0,0 0,-1 0,1 0,0 1,0-1,0 2,-1-1,-6 3,12-3,-1 0,0 1,1-1,-1 1,1-1,-1 1,1 0,0-1,0 1,-1 0,1 0,1 0,-1 0,0 0,0 0,1 0,-1 0,1 0,0 0,-1 0,1 1,0-1,0 0,0 0,1 0,-1 0,1 0,0 3,0-1,0 0,0 0,0 0,1 0,-1 0,1 0,0 0,0-1,0 1,1-1,0 1,-1-1,5 3,47 38,-13-12,-13-10,-19-17,-1 1,0 0,-1 1,0-1,8 10,-14-14,1 0,-1-1,0 1,0 0,0 0,-1 0,1 0,0 0,-1-1,1 2,-1-1,1 0,-1 0,0 0,0 0,0 0,0 0,-1 0,1 0,0 0,-1 0,1 0,-1 0,0 0,0 0,0 0,0-1,0 1,0 0,-2 1,-2 3,-1 0,-1-1,1 0,-1 0,0 0,0-1,0 0,0 0,-15 4,11-4,0 1,0 1,-16 10,25-14,0 0,0 0,-1-1,1 1,0-1,-1 1,1-1,0 0,-1 0,1 0,-1 0,0-1,1 1,-1-1,0 0,-4 1,5-2,1 0,0 1,0-1,-1 0,1 0,0 0,0 0,0 0,0 0,0-1,0 1,0 0,0 0,1-1,-1 1,0 0,1-1,-1 1,1-1,0 1,-1-1,1 1,0-1,0 1,0-1,0 1,0-1,0 1,1-3,-2-2,1 0,0 0,0 0,1-1,-1 1,1 0,1 0,-1 1,1-1,0 0,0 0,1 1,-1-1,1 1,0 0,1 0,-1 0,1 0,0 1,1-1,5-4,35-28,20-20,-61 52,1 0,-1-1,0 0,0 1,-1-1,0 0,0-1,0 1,-1-1,3-8,-3 5,-1 7,0 0,-1-1,1 1,-1 0,1 0,-1 0,0-1,0 1,0 0,-2-6,1 7,0 1,-1-1,1 0,-1 1,1-1,-1 1,0-1,1 1,-1 0,0 0,0 0,0 0,0 0,0 0,0 1,-1-1,1 0,-3 1,-65-24,63 20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8.3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9.6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29,'0'-1,"-1"-1,1 1,-1 0,1-1,-1 1,1 0,-1-1,0 1,1 0,-1-1,0 1,0 0,0 0,0 0,0 0,0 0,0 0,0 0,-1 0,1 1,0-1,-1 0,1 1,0-1,-1 1,1-1,-1 1,1 0,0 0,-1-1,1 1,-1 0,1 0,-1 0,1 1,-1-1,1 0,-1 1,-1 0,0-1,0 0,-1 1,1 0,0-1,0 1,0 0,0 0,0 1,0-1,1 1,-1-1,0 1,1 0,-1 0,1 0,0 1,0-1,-4 5,4-3,0 0,1 0,-1 0,1 0,0 0,0 0,0 0,1 1,-1-1,1 0,0 0,0 1,2 4,-1-7,0 0,0 1,0-1,1 0,-1 0,1 0,-1 0,1-1,0 1,0 0,0-1,0 1,0-1,0 1,1-1,-1 0,0 0,1 0,-1 0,0-1,1 1,-1-1,4 1,7 2,0 1,0 0,0 0,-1 1,18 10,-28-14,0 1,1-1,-1 0,0 1,0-1,0 1,0 0,0 0,0 0,0 0,-1 0,1 0,-1 0,1 1,-1-1,0 0,0 1,0-1,0 1,-1-1,1 1,-1 0,1-1,-1 1,0-1,0 1,0 0,0-1,-1 1,1 0,-1-1,1 1,-1-1,-1 4,0-4,0 0,0 0,0 0,0 0,0 0,0-1,-1 1,1-1,-1 0,1 0,-1 0,1 0,-1 0,1 0,-1-1,0 1,0-1,1 0,-1 0,0 0,0 0,1 0,-1 0,0-1,1 1,-6-3,-1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2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1,'0'2,"0"3,0 4,2-1,1 1,0 1,-1 1,2-1,0-2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0,'0'7,"0"0,0-1,1 1,0-1,0 1,0-1,1 1,0-1,0 0,1 0,0 0,0 0,5 8,-4-10,-1-1,1 0,-1 1,1-2,0 1,0 0,1-1,-1 0,0 0,1 0,-1 0,1-1,0 0,-1 0,1 0,0 0,0-1,0 0,5 0,30-1,-29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3778,'0'0'5880,"-2"47"-2327,8-29-3400,0-1-1,1 0 0,1 0 1,0-1-1,2 0 0,0 0 1,19 22-1,-13-15 97,161 220 1413,-156-222-1507,-18-19-149,0 1 0,0-1 0,-1 1 0,1 0 0,0 0 0,-1 0 0,0 0 0,0 0 0,0 0 0,3 7 0,-7-9-948,-11-1-1840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1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8,'-2'51,"0"-36,1 1,1-1,0 1,1 0,5 25,-6-40,1-1,-1 0,0 1,0-1,1 1,-1-1,0 0,1 1,-1-1,0 0,1 0,-1 1,1-1,-1 0,0 0,1 0,-1 1,1-1,-1 0,1 0,-1 0,0 0,1 0,-1 0,1 0,-1 0,1 0,-1 0,1 0,-1 0,1 0,-1 0,0-1,1 1,-1 0,1 0,-1 0,0-1,1 1,-1 0,1 0,-1-1,0 1,1 0,-1-1,0 1,0-1,1 1,-1 0,0-1,0 0,25-25,-18 18,32-35,-26 27,2 1,-1 0,33-23,-45 36,0 0,0 1,0-1,0 1,1 0,-1 0,0 0,1 0,-1 0,1 0,-1 1,1-1,-1 1,1 0,0-1,-1 1,1 0,-1 1,1-1,0 0,-1 1,1 0,4 1,-5 0,1 0,0 0,-1 1,1-1,-1 1,0-1,0 1,0 0,0 0,0 0,0 0,-1 0,0 0,1 1,-1-1,0 0,0 7,6 27,13 50,-18-79,1 0,0 0,1 0,-1-1,1 1,1-1,-1 0,7 6,-8-10,0-1,1-1,-1 1,1 0,-1-1,1 0,0 0,0 0,-1 0,1 0,0-1,0 0,0 0,0 0,0 0,5-1,1 0,2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2.9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14 135,'-1'0,"0"-1,0 0,0 1,0-1,0 0,0 0,1 0,-1 0,0 0,0 0,1 0,-1 0,1 0,-1 0,1 0,-1 0,1 0,0-1,0 1,-1 0,1 0,0 0,0-1,0 1,1-2,-2-33,2 33,-1 0,1-1,0 1,0 0,1 0,-1 0,0 0,1 0,0 0,0 0,0 0,0 1,0-1,1 1,-1-1,1 1,-1 0,1 0,0 0,0 1,0-1,0 1,0-1,0 1,0 0,0 0,1 0,-1 1,0-1,4 1,11-3,0 2,0 0,0 1,22 4,-36-3,0 0,0 0,0 0,0 1,0 0,0 0,-1 0,1 0,-1 0,1 1,-1 0,0-1,0 1,0 0,0 1,-1-1,1 0,-1 1,0 0,0-1,0 1,-1 0,1 0,1 7,-1-6,-1 0,0 0,0 0,0 1,0-1,-1 0,0 0,0 0,0 1,-1-1,1 0,-1 0,-1 0,1 0,-1 0,0 0,0 0,0 0,-5 7,-16 5,25-16,19-3,-9 1,-1 1,1 0,0 0,24 5,-30-4,0 2,-1-1,1 1,0-1,-1 1,0 1,0-1,0 1,0 0,0 0,5 7,-6-7,1 1,-1 0,0 0,0 1,0-1,-1 1,0 0,0 0,4 10,-7-14,0-1,0 0,1 1,-1-1,0 0,0 1,-1-1,1 0,0 1,0-1,0 0,-1 0,1 1,-1-1,1 0,-1 0,0 1,1-1,-1 0,-1 1,0 0,0 0,0-1,-1 1,1-1,-1 0,1 1,-1-1,1 0,-1 0,0-1,1 1,-1 0,-4-1,-65 3,57-4,0 1,0 1,-1 1,-15 3,27-4,0 0,0 0,0-1,0 1,0-1,0 0,0 0,-8-1,4-2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4.1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202 73,'0'-2,"-1"1,1-1,-1 1,0-1,1 1,-1-1,0 1,0 0,0-1,0 1,0 0,0 0,-1 0,1 0,0 0,-1 0,1 0,0 0,-3-1,-35-16,29 13,-6-3,13 6,-1 0,0 0,0 0,0 0,0 1,0-1,-1 1,1 0,-5 0,7 2,0-1,1 0,-1 1,0 0,0-1,1 1,-1 0,0 0,1 0,-1 0,1 0,0 1,-1-1,1 0,0 1,-1-1,1 1,0-1,0 1,0-1,1 1,-1 0,0-1,0 1,1 0,-1 3,-8 21,2 1,1 0,1 0,1 0,2 0,1 1,0 0,5 30,-4-54,1-1,-1 0,1 1,0-1,-1 0,1 0,1 1,-1-1,0 0,1 0,0-1,0 1,0 0,0 0,0-1,0 1,0-1,1 0,0 0,-1 0,1 0,5 3,-6-4,1 0,0-1,0 1,0 0,-1-1,1 0,0 0,0 0,0 0,0 0,0 0,0-1,0 1,-1-1,1 0,0 0,0 0,-1 0,1 0,-1-1,1 1,-1-1,1 0,-1 0,3-2,5-7,-1 1,0-1,0 0,7-15,11-14,-15 27,-2 0,0-1,0-1,-1 0,-1 0,-1 0,0-1,-1 0,-1 0,6-30,-8 36,0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2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13,'1'1,"-1"0,1-1,-1 1,1 0,0-1,-1 1,1-1,0 1,-1-1,1 1,0-1,0 0,-1 1,1-1,0 0,0 0,0 0,0 1,-1-1,1 0,0 0,0 0,0 0,0 0,-1 0,1-1,0 1,0 0,1-1,34-4,-30 4,41-6,93 0,-114 7,-15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0,'120'15,"-81"-11,93 4,-120-8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3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175 9,'-22'-5,"20"5,1-1,0 1,-1-1,1 1,-1 0,1-1,-1 1,1 0,-1 0,0 0,1 0,-1 0,1 0,-1 1,1-1,-1 0,1 1,-1-1,1 1,0 0,-1-1,1 1,0 0,-1 0,-1 2,-1 0,1 1,0 0,1 0,-1 0,0 1,1-1,0 0,0 1,1 0,-1-1,1 1,0 0,0 0,0 7,0-2,0 0,1 1,0-1,0 0,5 21,-3-24,1 0,0 0,1-1,0 1,0-1,0 0,0 0,11 10,-10-11,-1 0,1 1,-1-1,0 1,0 0,-1 0,1 0,-1 0,-1 1,1 0,2 10,-4-11,0 1,-1 0,1-1,-1 1,0 0,-1 0,-1 7,2-11,-1-1,0 1,-1 0,1-1,0 1,-1 0,1-1,-1 0,0 1,0-1,0 0,0 0,0 0,-1 0,1 0,0-1,-1 1,-3 1,-2 1,-1 0,1 0,-1-1,1 0,-1-1,0 0,-15 2,22-4,0 0,0 0,0 0,0 0,0 0,0-1,0 1,0-1,0 1,0-1,0 0,0 0,0 0,1 0,-1 0,0 0,1 0,-1 0,0-1,1 1,0-1,-1 1,1-1,0 0,0 1,0-1,0 0,0 0,0 0,0 1,1-1,-1 0,1 0,-1 0,1 0,0 0,0-1,0 1,0-3,0-1,0 0,0 0,1 0,0 0,0 0,0 1,1-1,0 0,0 1,0-1,1 1,0 0,0 0,0 0,0 0,1 0,4-4,-1 3,1-1,1 1,-1 0,1 0,0 1,0 1,0-1,0 1,12-3,140-43,-156 48,0 0,-1-1,1 0,-1 0,1 0,-1 0,0-1,-1 1,1-1,-1 0,1 0,-1 0,0-1,-1 1,1-1,-1 1,0-1,0 0,2-7,-4 9,1 1,-1 0,0-1,1 1,-1 0,-1-1,1 1,0 0,0-1,-1 1,1 0,-1 0,0 0,0-1,0 1,0 0,0 0,-2-2,1 2,0-1,-1 1,1 0,-1 1,1-1,-1 0,0 1,0-1,0 1,0 0,0 0,0 0,0 0,0 1,0-1,0 1,-4 0,-125-14,121 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8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8.2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0,'516'0,"-505"0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9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79 15,'65'-13,"-61"12,-1 1,1 0,0 0,0 0,0 1,-1-1,1 1,0 0,-1 0,1 1,-1-1,1 1,-1-1,0 1,1 0,-1 0,0 1,0-1,4 5,-4-3,0 1,-1-1,0 1,1 0,-2 0,1 0,0 0,-1 0,0 0,-1 0,1 0,-1 0,0 10,-1-9,0 0,0 0,0 0,-1-1,0 1,0-1,-1 1,1-1,-1 0,0 0,-1 0,1 0,-1-1,0 1,0-1,0 0,-1 0,1 0,-1-1,0 0,0 0,0 0,-8 3,5-2,-1 0,0-1,0 0,0 0,0-1,0-1,0 1,0-1,-1-1,1 1,0-2,-1 1,1-1,-15-4,24 5,0 0,0 0,1 0,-1 0,0-1,0 1,0 0,0 0,0 0,0 0,0 0,0 0,0 0,0 0,0 0,0 0,0-1,0 1,0 0,0 0,0 0,0 0,0 0,0 0,0 0,0 0,0-1,0 1,0 0,0 0,0 0,0 0,0 0,0 0,0 0,0 0,0 0,0 0,0-1,0 1,0 0,0 0,-1 0,1 0,0 0,0 0,0 0,0 0,0 0,0 0,0 0,0 0,0 0,0 0,-1 0,1 0,0 0,0 0,0 0,0 0,15-4,18 0,14 3,-22 0,0 0,0 2,0 1,35 7,-51-7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0.1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0,'0'226,"0"-215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4114,'0'0'4959,"9"-7"-3931,3 4-525,1 1 1,1 0-1,-1 1 1,0 0-1,0 1 1,21 2-1,5 0 97,99-2 1140,-138 0-1660,0-1-157,0 0 0,0 1 0,-1-1 1,1 1-1,0-1 0,0 1 0,-1-1 1,1 1-1,0-1 0,-1 1 0,1 0 1,0-1-1,-1 1 0,1-1 0,-1 1 1,1 0-1,-1-1 0,1 1 0,-1 0 1,1-1-1,-1 1 0,1 0 0,-1 0 1,1 0-1,-1 0 0,0-1 0,-3 0-948,-19-9-6544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4.4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1,'344'0,"-333"0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5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1,'305'0,"-294"0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6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326 1,'-2'4,"0"0,-1 0,1 0,-1-1,0 1,0-1,0 0,-1 1,1-1,-1-1,1 1,-1 0,-7 3,-5 5,-141 116,62-63,95-64,-1 0,1 1,-1-1,1 0,0 0,-1 1,1-1,-1 0,1 1,0-1,-1 0,1 1,0-1,-1 0,1 1,0-1,0 1,0-1,-1 1,1-1,0 1,0-1,0 1,0-1,0 1,0-1,0 1,0-1,0 1,0-1,0 1,0-1,0 1,0-1,0 1,0-1,1 1,19 7,30-5,-49-4,75-1,141 4,-165 4,41 1,-81-7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7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0,'1'27,"-1"-1,-2 0,0 1,-2-1,-9 34,0-12,10-35,0 0,0 0,-1-1,-1 1,0-1,-1 0,-12 18,16-27,0 0,0 0,1 0,-1 0,1 0,-1 0,1 0,0 1,0-1,1 1,-1-1,1 1,-1-1,1 1,0-1,1 6,3-5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7.6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0,0 3,1 0,-1 2,-2 2,0 1,-1 0,2 0,-2 0,2-1,1-2,2 1,-1 1,0 0,2-2,-3-1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0:58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1.6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3.7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4.1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9124,'0'0'6011,"12"3"-4146,145-4-251,-75 0-2069,-1 0-3724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5:25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2,'108'-2,"115"5,-177 2,67 3,-99-9,1 2,-1 0,0 1,0 0,0 1,25 9,-17-7,-12-4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6.7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1,'795'0,"-637"14,53-15,-199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4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134 1,'-6'0,"1"0,-1 1,0 0,1 0,-1 0,0 0,1 1,0 0,-1 0,1 1,0 0,0-1,0 2,1-1,-1 0,1 1,-1 0,1 0,0 0,1 1,-1 0,1-1,0 1,0 0,1 0,-1 0,1 1,0-1,0 1,1-1,0 1,0 0,0-1,1 1,-1 0,2 9,-1-10,0 0,1-1,0 1,-1-1,2 1,-1-1,0 0,1 1,0-1,0 0,0 0,0 0,4 4,1 0,0-1,0 0,1 0,0-1,9 6,36 41,-50-51,-1 1,1 0,0 0,-1 0,1 0,-1 0,0 1,0-1,0 1,-1-1,1 1,-1 0,2 7,-3-9,1-1,-1 1,0 0,1-1,-1 1,0-1,0 1,0 0,-1-1,1 1,0 0,-1-1,1 1,-1-1,1 1,-1-1,0 1,1-1,-1 1,0-1,0 0,0 1,0-1,0 0,-1 0,1 0,0 0,-1 0,1 0,0 0,-1 0,1 0,-1-1,-2 2,1-1,-1 1,1-1,-1 0,1 0,-1 0,0-1,1 1,-1-1,0 0,1 0,-1 0,0-1,0 1,1-1,-1 0,1 0,-1 0,1 0,-7-4,3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1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0,'0'3,"3"2,0 3,0 2,-1 2,0 1,-1 1,-1 0,3-3,-1 0,3-3,1-2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6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6.4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0,'1'13,"1"0,0 0,2 0,7 21,-2-3,-6-23,-2-1,1 0,0 0,1 0,0 0,0-1,4 8,-7-14,1 1,-1-1,0 0,1 1,-1-1,1 1,-1-1,1 0,-1 1,1-1,-1 0,1 1,0-1,-1 0,1 0,-1 1,1-1,0 0,-1 0,1 0,-1 0,1 0,0 0,-1 0,1 0,-1 0,1 0,1-1,0 0,0 0,0-1,0 1,-1-1,1 1,0-1,-1 0,1 0,-1 0,1 0,-1 0,1-2,6-9,0 1,1 0,0 0,1 1,0 0,15-12,-20 20,0-1,-1 1,1 0,0 0,0 1,1 0,-1 0,0 0,1 0,-1 1,1 0,0 0,-1 1,1-1,0 1,0 0,-1 1,1-1,10 4,-13-3,1 0,-1 1,0-1,1 1,-1 0,0 0,0 0,0 0,0 1,-1-1,1 1,-1 0,1 0,-1 0,0 0,2 4,25 63,-8-17,-19-52,-1 1,0 0,1-1,-1 1,1-1,0 0,-1 1,1-1,0 0,0 0,0 0,0 0,0 0,0-1,0 1,0-1,0 1,0-1,3 1,0-1,0 0,0 0,-1 0,1 0,0-1,0 1,6-3,-2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4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110 15,'-1'-1,"1"1,-1-1,1 0,-1 0,0 0,1 1,-1-1,0 0,0 1,0-1,1 1,-1-1,0 1,0-1,0 1,0-1,0 1,0 0,0-1,0 1,0 0,0 0,0 0,0 0,0 0,-1 0,-35-1,33 1,2-1,0 1,1 0,-1 0,0 0,0 0,0 0,1 0,-1 0,0 0,0 1,1-1,-1 1,0-1,1 1,-1 0,0 0,1-1,-1 1,1 0,-1 1,1-1,0 0,-1 0,1 0,0 1,-1 1,2-1,0 0,0 0,0 0,1 0,-1 0,1 0,-1-1,1 1,0 0,0 0,0 0,0-1,0 1,0 0,0-1,1 1,-1-1,0 1,1-1,-1 0,1 0,3 2,44 30,-38-27,0 1,0 0,16 15,-24-19,0 0,0 1,-1-1,1 0,-1 1,0-1,0 1,0 0,-1-1,1 1,-1 0,0 0,0 0,0 0,0 9,-1-9,0-1,0 1,0 0,0 0,-1 0,0 0,1 0,-2 0,1 0,0 0,-1-1,1 1,-1-1,0 1,0-1,-1 1,1-1,-1 0,1 0,-1-1,0 1,0 0,0-1,-1 0,1 1,-1-1,1-1,-1 1,1 0,-1-1,0 0,0 0,0 0,0 0,-4-1,7 1,-1-1,1-1,0 1,-1 0,1 0,0 0,-1-1,1 1,0-1,0 1,-1-1,1 0,0 1,0-1,0 0,0 0,0 0,0 1,0-1,-1-1,-19-25,17 21,-1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0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0,'2'0,"1"3,0 2,-1 3,0 2,-1 3,0 0,-1 0,0-3,2-5,1-4,0-3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9828,'0'0'7284,"113"0"-6420,-76-6-496,-2 0-176,-7 1-47,-9 2-129,-7 2 16,-8 1-32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9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1,0 0,0-1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6.7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49,'1'1,"-1"-1,1 0,0 1,-1-1,1 1,0-1,-1 1,1 0,0-1,-1 1,1-1,-1 1,1 0,-1 0,1-1,-1 1,0 0,1 0,-1-1,0 1,0 0,1 0,-1 0,0 0,0-1,0 1,0 2,2 31,-2-25,0-7,1 7,-1-1,1 1,1 0,0-1,0 1,0-1,1 0,4 9,-6-17,0 1,0-1,-1 0,1 1,0-1,0 0,-1 0,1 0,0 0,0 1,-1-1,1 0,0 0,0-1,0 1,-1 0,1 0,0 0,0 0,-1-1,1 1,0 0,0-1,-1 1,1-1,0 1,-1 0,1-1,-1 0,1 1,0-1,-1 1,1-1,-1 0,0 1,1-1,0 0,23-35,-16 22,15-15,32-40,-50 64,0 1,0-1,0 1,0 1,1-1,-1 1,1-1,0 2,0-1,12-3,-16 6,-1 0,0 0,1 0,-1 0,0 0,1 1,-1-1,0 0,1 1,-1-1,0 1,0-1,0 1,1 0,-1-1,0 1,0 0,0 0,0 0,0 0,0 0,-1 0,1 0,0 0,0 0,-1 0,1 1,-1-1,1 2,18 48,-11-25,9 20,-15-38,0 0,1 1,0-1,0-1,9 15,-11-21,-1-1,1 1,-1-1,0 1,1-1,-1 1,1-1,-1 1,1-1,-1 1,1-1,0 0,-1 1,1-1,-1 0,1 0,0 0,-1 1,1-1,0 0,-1 0,1 0,0 0,-1 0,1 0,0 0,-1 0,1 0,0-1,-1 1,1 0,0 0,0-1,6-3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7.7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12,'27'-5,"11"-1,-36 6,-1 0,0 0,0 1,1-1,-1 1,0-1,0 1,0 0,1-1,-1 1,0 0,0 0,0 0,0-1,0 1,0 0,-1 0,1 1,0-1,0 0,-1 0,1 0,-1 0,1 1,-1-1,0 0,1 3,0 1,0 1,0-1,-1 0,0 1,0-1,0 1,-1-1,0 0,-3 11,-1 15,5-30,0 0,0 1,1-1,-1 0,1 1,-1-1,1 0,-1 0,1 0,0 1,-1-1,1 0,0 0,0 0,0 0,0 0,0 0,0 0,0-1,0 1,0 0,0 0,1-1,-1 1,0-1,1 1,-1-1,0 0,0 1,1-1,1 0,54 7,-42-5,28 8,-33-9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8.9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253 14,'0'-1,"-1"1,1-1,-1 0,0 0,1 0,-1 1,0-1,0 0,1 1,-1-1,0 1,0-1,0 1,0-1,0 1,0-1,0 1,0 0,0-1,0 1,0 0,0 0,0 0,0 0,0 0,-1 0,-34-1,31 1,0 0,0 0,0 1,-1 0,1 0,0 0,0 1,0 0,0 0,0 0,0 0,1 1,-1 0,1 0,0 0,-7 7,3-3,1 2,0-1,0 1,1 0,0 0,-8 19,5-9,2 0,0 1,0 0,2 0,1 0,0 0,1 1,2 0,0 0,2 21,-1-41,0 1,1 0,-1 0,0 0,1-1,0 1,-1 0,1-1,0 1,0-1,0 1,0-1,0 1,0-1,0 1,0-1,1 0,-1 0,1 0,-1 0,1 0,2 1,0 0,0 0,0-1,1 0,-1 0,1 0,-1-1,0 1,10-1,-1-2,1 1,-1-1,1-1,-1-1,15-5,2-3,-1-2,45-27,-71 38,1 0,0 0,-1-1,0 1,0-1,0 0,0 0,-1 1,1-2,-1 1,0 0,2-6,12-58,-8 28,-6 32,-1 1,0 0,0 0,0 0,-1-1,0 1,-1 0,0-1,-3-13,4 19,-1 0,1 0,-1 0,0 0,0 0,0 1,0-1,0 0,-1 0,1 1,0-1,-1 0,1 1,-1 0,0-1,1 1,-1 0,0 0,0 0,0 0,0 0,0 0,0 1,0-1,0 1,0-1,0 1,0 0,0-1,0 1,-1 1,1-1,0 0,0 0,0 1,0-1,0 1,-2 0,-18 5,12-4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9.4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5,'82'2,"87"-4,-158 0,-2-1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0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6,'77'1,"84"-2,-150-1,-3-1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5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0,'-1'14,"-1"0,-1-1,-6 19,5-18,1-4,1 0,0 1,0-1,1 0,1 1,0-1,0 1,1-1,3 20,-3-30,-1 1,1 0,-1 0,1 0,-1 0,1 0,0-1,-1 1,1 0,0-1,0 1,-1 0,1-1,0 1,0-1,0 1,0-1,0 0,0 1,0-1,0 0,0 0,0 1,0-1,0 0,0 0,0 0,0 0,0-1,0 1,0 0,0 0,1-1,6-1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1.2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159 3,'-20'0,"17"-1,-1 1,1-1,-1 1,1 0,-1 0,1 0,-1 1,1-1,-1 1,1 0,0 0,-1 0,1 0,0 1,0-1,0 1,0 0,0 0,0 0,0 0,-4 5,1 0,0 1,1 1,0-1,0 1,1-1,0 1,1 1,0-1,0 0,1 1,0-1,1 1,0 0,0 13,-4 8,3-26,1 1,0 0,0 0,0 0,1 0,0 10,1-15,-1 0,0 1,1-1,0 0,-1 1,1-1,0 0,-1 1,1-1,0 0,0 0,0 0,0 0,0 0,0 0,1 0,-1 0,0 0,0-1,1 1,-1 0,0-1,1 1,-1-1,1 0,-1 1,0-1,1 0,-1 0,1 0,2 0,14 1,1 0,-1-1,0-1,28-5,-37 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1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50,'0'-2,"1"0,-1 0,0-1,-1 1,1 0,0 0,-1-1,1 1,-1 0,1 0,-1 0,0 0,0 0,0 0,0 0,-1 0,1 0,0 1,-1-1,1 0,-1 1,-2-3,2 4,0-1,0 1,1 0,-1-1,0 1,0 0,0 0,0 0,0 0,0 1,0-1,1 0,-1 1,0 0,0-1,0 1,1 0,-1 0,0 0,1 0,-1 0,1 0,-1 0,1 0,-1 1,1-1,-1 2,-4 3,1 0,0 1,1-1,-1 1,1 0,0 0,1 0,0 0,0 1,1 0,0-1,0 1,-1 8,3-13,-1-1,1 1,0 0,0-1,0 1,0-1,1 1,-1 0,1-1,-1 1,1-1,0 1,0-1,0 1,0-1,1 0,-1 1,1-1,-1 0,1 0,0 0,-1 0,1 0,0-1,1 1,-1-1,0 1,0-1,1 0,-1 1,0-1,1-1,-1 1,1 0,-1 0,1-1,0 0,-1 1,1-1,0 0,3-1,1 2,1-1,-1-1,0 1,0-1,1-1,-1 1,0-1,0 0,0-1,-1 0,1 0,-1 0,1-1,-1 0,11-9,-11 7,0 0,0 0,-1 0,0-1,0 0,0 0,-1 0,0-1,-1 0,1 0,-2 1,1-2,-1 1,0 0,1-16,-2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09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2897,'0'0'8948,"9"-3"-6282,323-3 431,14-2-2102,-294 6-905,-18 0-276,-79 2-3453,-9 0-2041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9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185 15,'-1'-1,"1"0,-1 0,1 0,-1 1,0-1,1 0,-1 0,0 1,0-1,0 1,1-1,-1 0,0 1,0 0,0-1,0 1,0-1,0 1,0 0,0 0,0 0,0 0,0-1,0 1,0 0,-1 1,-35-3,33 2,0 0,1 0,-1 0,1 0,-1 0,1 1,-1 0,1-1,0 1,-1 0,1 1,0-1,-1 0,1 1,0 0,0 0,0 0,1 0,-1 0,0 1,1-1,0 1,-1-1,-2 6,4-5,0-1,1 1,-1 0,0 0,1 0,0 0,0 0,0 0,0 0,0 0,1 0,-1 0,1 0,0 0,0 0,0 0,0-1,0 1,1 0,-1-1,1 1,-1-1,1 1,0-1,0 0,0 0,1 0,2 2,6 6,-5-5,0 0,0 0,-1 1,0-1,0 1,0 0,-1 0,0 1,0-1,0 1,-1 0,3 9,-6-15,0 0,0 0,0 1,-1-1,1 0,0 0,-1 0,1 0,-1 0,1 0,-1 0,0 0,1 0,-1 0,0 0,0 0,1 0,-1 0,0-1,0 1,0 0,0-1,0 1,0-1,0 1,0-1,-1 1,1-1,0 0,0 1,0-1,0 0,-1 0,1 0,0 0,-2 0,-56-1,46 1,11 0,0 0,-1 0,1 0,0-1,0 1,0 0,0-1,0 1,0-1,0 0,0 0,0 0,-4-2,1-3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3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2 109,'-1'-19,"1"12,0-1,0 1,0 0,1 0,0 0,2-10,-2 15,0 0,0 1,0-1,0 0,0 1,0-1,0 1,1-1,-1 1,1-1,-1 1,1 0,-1 0,1 0,0 0,-1 0,1 0,0 0,0 1,0-1,0 0,-1 1,1 0,0-1,0 1,0 0,4 0,-4 0,0 0,1 0,-1-1,0 1,0 1,0-1,0 0,1 1,-1-1,0 1,0-1,0 1,0 0,0 0,0 0,0 0,0 0,-1 0,1 1,0-1,-1 1,1-1,-1 1,1 0,-1-1,0 1,0 0,0 0,0 0,0 0,0 0,0 0,-1 0,1 0,-1 0,1 0,-1 1,0-1,0 0,0 0,0 0,0 0,0 1,-1-1,1 0,-1 0,0 0,1 0,-1 0,0 0,0 0,0 0,-1 0,1-1,-3 4,2-2,0-1,-1 1,1-1,-1 0,1 0,-1 0,0 0,0-1,0 1,-3 1,3-2,1 0,-1 1,0-1,1 1,0-1,-1 1,1 0,0 0,-3 3,6-5,-1 1,0-1,1 1,-1-1,0 1,1-1,-1 1,1-1,-1 0,1 1,-1-1,1 0,-1 1,1-1,-1 0,1 0,0 1,-1-1,1 0,-1 0,1 0,0 0,-1 0,1 0,-1 0,1 0,0 0,-1 0,2 0,28 2,-25-2,52 14,-39-8,-9-3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4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279 98,'1'-1,"0"1,1-1,-1 0,0 1,0-1,0 0,0 0,0 0,0 0,0 0,0 0,0 0,0 0,0 0,-1-1,1 1,0 0,-1 0,1-1,-1 1,0 0,1-1,-1 1,0-2,6-34,-6 35,0 1,0 0,0 0,0 0,-1-1,1 1,0 0,-1 0,1 0,-1 0,0 0,1 0,-1 0,0 0,1 0,-1 0,0 0,0 0,0 0,0 0,0 1,0-1,0 0,0 1,-2-2,0 1,-1 0,0 0,0 0,0 1,0-1,0 1,0 0,-5 0,-3 1,0 1,1 0,-1 0,-19 8,20-4,0 1,1 1,-1 0,1 0,1 1,0 0,0 0,1 1,0 0,0 1,1 0,1 0,0 1,-5 13,3 0,1 1,1-1,1 1,1 0,0 50,3-70,1 1,0 0,1 0,0-1,0 1,0-1,1 1,2 7,-3-12,1 0,-1 0,1 0,-1 0,1-1,-1 1,1 0,0-1,0 1,0-1,0 0,0 0,0 1,0-1,1-1,-1 1,0 0,1 0,-1-1,0 0,1 1,-1-1,0 0,1 0,3-1,2 1,1 0,-1-1,0 0,0 0,0-1,0 0,0-1,0 1,-1-2,1 1,-1-1,0 0,8-6,-6 3,-1-1,0 0,0 0,-1-1,0 0,-1 0,0-1,0 1,4-12,-2 0,0-1,-2 0,0 0,4-40,8-31,-16 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2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1,'251'0,"-239"0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1,'2'0,"3"0,3 0,3 0,1 0,1 0,1 0,-1 0,1 0,0 0,-1 0,-1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9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1,'213'14,"-108"-1,-94-13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8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0,'0'36,"-1"10,2 0,9 55,-2-19,-7-58,9 50,6-24,-13-42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0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15,'-65'-13,"57"12,-1 1,1 0,-1 0,1 1,-17 4,23-4,-1 0,0 0,0 1,1 0,-1-1,1 1,-1 0,1 0,0 0,-1 1,1-1,0 0,1 1,-1-1,0 1,1 0,-1 0,1-1,-1 5,-6 15,1 0,1 0,1 1,1 0,0 0,1 29,3-50,0 0,0 0,0-1,1 1,-1 0,1-1,-1 1,1 0,-1-1,1 1,0 0,0-1,0 1,0-1,0 1,0-1,0 0,0 0,1 1,-1-1,0 0,1 0,-1 0,1 0,-1 0,3 0,1 1,0-1,0 1,0-1,0-1,0 1,0-1,0 0,1 0,8-2,-8 2,1-1,0 0,-1-1,1 0,-1 0,1 0,-1-1,0 0,0 0,0 0,-1-1,1 0,-1 0,0 0,9-10,-5-3,0 0,-1 0,-1 0,-1-1,0 0,-1-1,-1 1,-1-1,1-25,-4 33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1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0,'0'3,"3"0,2 0,3-1,2 0,2-1,1-1,1 0,0 0,-3 3,0-1,0 1,0-1,1 0,0-1,1-1,-3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1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28,'19'-1,"-1"-1,36-9,-36 7,1 1,-1 0,22 0,132 3,-161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5314,'0'0'8041,"-3"6"-3969,-3 11-3987,5 9 179,2 1-1,0 0 1,2 0 0,1-1-1,10 34 1,-14-60-251,0 1 1,0-1-1,0 1 0,0-1 1,0 1-1,1-1 0,-1 1 1,0-1-1,0 1 0,1-1 1,-1 1-1,0-1 0,0 1 1,1-1-1,-1 0 0,1 1 1,-1-1-1,0 0 0,1 1 1,-1-1-1,1 0 0,-1 0 1,1 1-1,-1-1 0,1 0 1,-1 0-1,1 0 0,-1 1 1,1-1-1,-1 0 0,1 0 1,-1 0-1,1 0 0,-1 0 1,1 0-1,-1 0 0,1 0 1,-1 0-1,1-1 0,-1 1 1,1 0-1,-1 0 0,1-1 1,26-17 32,2-2 49,-6 15-103,1 0-1,0 1 0,0 2 0,0 0 0,0 2 1,38 3-1,-37-2 4,-18-1 2,-1 1 0,0-1 0,0 1 0,0 0 0,1 1 0,-1-1 0,0 1 0,-1 1 0,1-1 1,8 6-1,-11-7 4,-1 1 1,0 0 0,1 0 0,-1 0-1,0 1 1,-1-1 0,1 0-1,0 1 1,-1-1 0,1 1-1,-1-1 1,0 1 0,1 0 0,-2 0-1,1 0 1,0-1 0,0 1-1,-1 0 1,0 0 0,1 0 0,-1 0-1,0 0 1,0 0 0,-1 3-1,0-3 13,0-1-1,0 0 0,0 0 0,0 0 1,0 0-1,0 0 0,-1 0 0,1 0 0,-1 0 1,1-1-1,-1 1 0,0 0 0,1-1 1,-1 1-1,0-1 0,0 0 0,0 0 1,0 0-1,-3 1 0,-48 20 179,45-19-160,-23 7 6,-1-2 0,0-1 1,0-1-1,-1-1 0,0-2 1,0-2-1,-34-2 0,64 1-108,1 0 0,0 0-1,0 0 1,0-1-1,0 1 1,0-1-1,0 1 1,0-1-1,0 0 1,0 0 0,1 1-1,-1-1 1,0-1-1,0 1 1,1 0-1,-3-2 1,3 1-410,0 1-1,0-1 1,0 1-1,0-1 1,0 0-1,0 1 1,1-1-1,-1 0 1,0 1-1,1-1 1,0 0-1,-1-2 1,1-11-5979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2.0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28,'92'-14,"41"1,-106 13,-16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4.3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0 904,'2'-8,"0"0,0 0,1 0,-1 0,2 0,-1 1,10-14,1-5,-11 17,-1 5,-1 0,0 0,1 0,0 0,0 0,0 1,1-1,-1 1,1-1,-1 1,1 0,4-3,-5 8,0 0,0 0,0 0,-1 0,1 1,0-1,-1 0,0 1,0 0,0-1,0 1,0-1,0 1,0 5,5 7,3 3,-4-5,2 0,-1 0,2 0,0-1,0-1,1 1,20 18,-29-29,1-1,0 1,0 0,-1-1,1 0,0 1,0-1,0 1,0-1,-1 0,1 1,0-1,0 0,0 0,0 0,0 0,0 0,0 0,0 0,0 0,0 0,0 0,-1-1,1 1,0 0,0-1,0 1,0 0,1-2,-1 1,1-1,0 0,-1 0,0 0,1 0,-1 0,0 0,0 0,0 0,0-1,1-2,9-65,-11 67,3-212,-5 114,1 82,-1 1,-8-36,6 36,0 0,2-1,-1-20,3 11,-1 5,2 0,0 0,9-42,-8 57,0 1,1-1,0 1,0 0,1 0,0 0,0 0,1 1,0 0,0-1,0 2,1-1,0 1,0 0,8-5,-4 4,1 0,0 1,0 0,0 1,1 0,-1 1,22-4,-1 3,56 0,72-7,-83 6,98 6,-58 1,18 12,-107-14,38-1,102 12,-94-1,1-3,0-4,98-7,-67-10,-14 2,-81 11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5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0,'-3'126,"6"132,-2-253,-1 0,1 1,1-1,-1 0,1-1,-1 1,1 0,1 0,2 5,-4-9,1 1,-1 0,0-1,0 0,1 1,-1-1,0 0,1 1,-1-1,1 0,0 0,-1 0,1-1,0 1,0 0,0-1,-1 1,1-1,0 1,0-1,0 0,0 0,0 0,0 0,0 0,2-1,7-1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6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22,'2'0,"3"0,3 0,3 0,1 0,1 0,0 0,1 0,-2-2,-1-1,-1 0,1 1,1 0,0 1,-1-2,-1 0,-2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7.3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28,'159'-13,"-39"6,-54 1,147 5,-109 2,-93-1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1,2-2,1 0,0 0,2-2,2-2,-1-3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30,'4'-1,"0"1,0-1,0 0,-1 0,1 0,0 0,-1-1,7-3,-6 3,0 0,0 0,0 0,1 0,-1 1,0 0,6-1,-4 2,73-3,-72 3,0 1,0 0,0 0,-1 0,1 1,0 0,-1 0,1 0,6 4,-12-4,1 0,-1 0,1 0,-1-1,0 1,0 1,0-1,0 0,0 0,0 0,-1 0,1 1,-1-1,1 0,-1 1,0-1,0 0,0 1,0-1,-1 0,1 1,-1-1,1 0,-1 0,0 1,1-1,-1 0,-2 2,-1 8,-1-1,-1 1,-13 20,11-20,0-3,2 0,-1 0,1 1,0 0,1 0,1 1,-1-1,1 1,-3 19,7-29,0 0,-1 0,1 0,0 0,0 0,0 0,-1 0,1 0,0 0,-1 0,1 0,-1 0,1 0,-1 0,0 0,1-1,-1 1,0 0,0-1,1 1,-1 0,0-1,-1 2,-3-2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1.3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64,'1'-4,"0"1,0-1,1 1,0-1,0 1,0 0,0 0,0 0,0 0,1 0,0 0,-1 1,1-1,0 1,0 0,0 0,1 0,-1 0,0 0,1 1,-1-1,1 1,0 0,-1 0,1 1,0-1,-1 1,1 0,7 0,-10 1,1 0,-1 0,0 0,1 0,-1 0,0 0,0 0,0 1,0-1,0 0,0 1,0-1,0 1,0-1,-1 1,1-1,-1 1,1 0,-1-1,1 1,-1 0,0-1,0 1,0 0,0 0,0-1,0 1,-1 0,0 2,1 0,-1-1,1 0,-1 0,0 0,0 0,0 0,0 0,-1 0,1 0,-1 0,0-1,1 1,-1 0,-1-1,-2 3,-28 7,29-11,1-1,0 1,0 0,-1 0,1 0,0 0,0 0,0 1,0 0,0-1,1 1,-1 0,0 0,1 0,-1 1,-3 4,7-7,0 1,0 0,0-1,-1 1,1-1,0 1,0-1,0 1,0-1,0 0,0 1,0-1,0 0,0 0,0 0,0 0,0 1,0-2,0 1,0 0,2 0,26 0,-4-1,-15 0,-1 1,1 0,-1 0,1 1,10 2,-11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2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0,'-1'1,"0"-1,0 1,0-1,0 1,0-1,0 1,0-1,0 1,0 0,0 0,1-1,-1 1,0 0,0 0,1 0,-1 0,1 0,-1 0,1 0,-1 0,1 0,0 0,-1 2,-8 32,7-25,-9 29,3 1,1 0,1 1,1 51,4-33,2 60,0-107,0-1,1 1,1-1,0 0,0 0,1 0,10 19,-11-26,-1 1,1-1,0-1,0 1,0 0,1-1,-1 1,1-1,0 0,0 0,0-1,0 1,1-1,-1 0,0 0,1 0,0-1,7 2,3-1,0-1,0-1,1 0,25-4,-39 4,1 0,0-1,-1 1,1-1,-1 0,0 1,1-1,-1 0,0-1,3-1,1-2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3.5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0,'1'18,"1"-1,1 1,5 19,5 32,-8-28,3 77,-7-31,-3 77,0-153,0 0,-1-1,0 1,-1-1,-1 0,1 0,-8 10,6-9,2-3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3217,'3'0'12898,"21"0"-12664,435-10 2212,-507 10-9300,21 0-1053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54,'0'-3,"1"0,-1 1,1-1,0 0,0 1,0-1,1 1,-1-1,1 1,-1 0,1-1,0 1,-1 0,1 0,0 0,3-2,-4 3,0 0,0 0,0 0,1 0,-1 1,0-1,0 0,1 0,-1 1,0-1,1 1,-1-1,0 1,1 0,-1 0,1-1,-1 1,1 0,-1 0,1 0,-1 1,0-1,1 0,-1 0,1 1,-1-1,0 1,1-1,-1 1,0 0,0-1,1 1,0 1,-1 0,1 0,-1 0,0 0,0 0,0 0,0 0,0 0,0 1,-1-1,1 0,-1 0,0 1,1-1,-1 0,0 1,0-1,-1 0,1 1,0-1,-1 0,1 0,-1 1,0-1,-2 3,-28 55,26-52,5-8,0 1,0-1,-1 0,1 0,0 0,0 1,0-1,0 0,0 0,0 1,0-1,0 0,0 0,0 1,-1-1,1 0,1 1,-1-1,0 0,0 0,0 1,0-1,0 0,0 0,0 1,0-1,0 0,0 0,1 1,-1-1,0 0,0 0,0 0,0 1,1-1,-1 0,0 0,0 0,1 1,15 3,24-4,-34-1,49 0,-44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5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19,'13'0,"29"1,1-3,48-7,-57 3,-26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8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1,'344'0,"-332"0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7.6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1 831,'2'0,"1"-1,-1 0,1 0,-1 0,1-1,-1 1,0 0,0-1,0 0,0 1,0-1,0 0,0 0,2-3,-1 2,-1 0,0 0,1 1,0-1,0 1,0 0,0 0,0 0,6-2,-4 3,0 1,0 0,0 0,0 0,0 1,0-1,0 1,0 1,-1-1,1 1,0 0,-1 0,1 0,-1 0,0 1,1 0,-1 0,4 4,-3-3,1 0,-1 0,1-1,0 1,0-1,1-1,-1 1,0-1,1 0,9 1,-12-3,-1 0,1 0,-1-1,1 1,-1-1,1 0,-1 0,0 0,1 0,-1-1,0 0,0 1,0-1,0 0,0 0,0-1,-1 1,1 0,-1-1,0 0,1 1,-1-1,-1 0,1 0,0 0,-1-1,3-5,3-11,-1 0,-1 0,5-37,-4 19,21-122,-24 139,0 0,0-31,3-29,7-38,-11 107,1 0,0 0,0 0,1 1,8-17,-10 25,0-1,0 0,1 1,-1-1,1 1,0 0,0 0,0 0,1 0,-1 0,1 1,-1 0,1 0,0 0,0 0,0 0,0 1,0-1,6 0,50-9,0 3,82-1,1037 9,-1127-8,-40 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8.6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66,'3'-2,"1"-1,0 1,-1 0,1 0,0 0,0 1,1-1,-1 1,0 0,0 0,5 0,-4 0,137-19,-114 14,0 2,0 1,0 2,0 0,31 4,-16-1,46-4,-43-3,67-3,296 8,-397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9.4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0,'-4'2,"0"-1,0 1,1-1,-1 1,0 0,1 1,-1-1,1 1,0-1,0 1,0 0,0 0,0 0,1 1,-1-1,-1 4,-24 24,-1-8,19-15,0 0,0-1,0 0,-12 5,19-11,1 0,0 0,0 0,0 0,0 0,0 0,0 1,0-1,1 1,-1-1,0 1,1 0,-1 0,1 0,0 0,-1 0,1 0,0 0,0 0,-1 4,2-6,0 1,0 0,0-1,1 1,-1 0,0-1,0 1,0 0,0 0,1-1,-1 1,0-1,1 1,-1 0,1-1,-1 1,0-1,1 1,-1-1,1 1,-1-1,1 1,1 0,0 0,0 0,0 0,0 0,1-1,-1 1,0-1,0 1,1-1,-1 0,4 0,42 1,93-4,-118 1,-1-1,33-10,-46 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0.0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40 0,'0'22,"1"-11,0 1,-2-1,1 0,-2 1,1-1,-1 0,-1 0,-7 20,-10 32,18-28,2-34,0 0,0 0,1 1,-1-1,0 0,0 0,1-1,-1 1,1 0,-1 0,1 0,-1 0,1 0,0 0,-1-1,1 1,0 0,0 0,-1-1,1 1,0-1,0 1,1 0,1 0,-1-1,1 0,-1 1,0-1,1 0,-1 0,1-1,-1 1,0 0,1-1,-1 1,1-1,-1 0,0 0,0 0,0 0,3-2,37-27,-24 17,-12 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1.1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117 28,'-3'0,"-6"0,-1 0,0 0,0 1,1 1,-12 2,18-3,1 0,-1 0,1 0,0 0,-1 0,1 1,0-1,0 1,0 0,0-1,0 1,0 0,0 0,1 0,-1 1,1-1,0 0,-1 1,1-1,0 0,0 1,1 0,-1-1,0 4,1-6,-1 1,1 0,0-1,0 1,0 0,0 0,0-1,0 1,0 0,0-1,0 1,0 0,1 0,-1-1,0 1,0 0,1-1,-1 1,0-1,1 1,-1 0,1-1,-1 1,1-1,-1 1,1-1,-1 1,1-1,-1 1,2-1,25 4,-20-5,0 0,0 0,0 0,0-1,12-5,-6-2,0 0,-1 0,16-16,0-1,0 10,-23 21,-12 14,-65 112,24-30,44-93,0 0,0 1,0-1,1 1,1 0,-1 0,-1 15,4-19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2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309 0,'-13'1,"-1"1,0 0,1 0,-1 2,1-1,0 2,-17 7,-85 50,107-57,0 1,0 0,0 1,0 0,1 0,0 0,-7 11,14-17,0-1,-1 0,1 0,0 1,0-1,0 0,0 0,0 1,-1-1,1 0,0 1,0-1,0 0,0 0,0 1,0-1,0 0,0 1,0-1,0 0,0 1,0-1,0 0,1 1,-1-1,0 0,0 0,0 1,0-1,0 0,1 0,-1 1,0-1,0 0,0 0,1 1,-1-1,0 0,0 0,1 0,18 6,24-6,-40 0,135 9,-114-7,87 0,-64-3,-36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7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1,'-1'3,"0"0,0 0,0-1,-1 1,1 0,-1 0,1-1,-1 1,0-1,-2 3,-13 21,-22 82,38-103,-1 1,1-1,0 1,0 0,1-1,-1 7,1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 4978,'0'0'9447,"-3"-4"-8766,2 2-636,-1-1 1,1 1 0,-1 0-1,1-1 1,0 1 0,0-1-1,0 1 1,0-1 0,0 1-1,1-1 1,-1 0 0,1 1 0,0-1-1,0 0 1,0 0 0,0 1-1,0-1 1,0 0 0,1 1-1,-1-1 1,1 0 0,2-3-1,-1 2-30,0 0 0,1 0-1,0 0 1,0 1-1,0-1 1,1 1-1,-1 0 1,1 0-1,0 0 1,-1 1 0,1-1-1,6-2 1,8-3-45,1 0 1,0 2 0,0 0 0,0 1-1,29-4 1,-44 9 30,15-3-43,0 1 0,0 0 0,1 2 0,22 2 0,-39-2 40,0 0 1,0 0-1,0 1 1,0-1 0,0 1-1,0 0 1,0-1-1,0 2 1,0-1-1,-1 0 1,1 0 0,0 1-1,-1 0 1,1-1-1,-1 1 1,1 0 0,-1 0-1,0 0 1,0 1-1,0-1 1,0 0 0,0 1-1,-1 0 1,1-1-1,-1 1 1,0 0 0,0 0-1,1-1 1,-2 1-1,1 0 1,0 0-1,-1 0 1,1 0 0,-1 5-1,0-4 39,0 0 0,0 0-1,0 1 1,-1-1 0,1 0-1,-1 0 1,0 0-1,0 0 1,-1 0 0,1 0-1,-1-1 1,0 1 0,-2 4-1,-1-4 28,1 1-1,0-1 0,-1 0 1,0 0-1,0-1 0,0 1 1,0-1-1,-8 3 0,-2 2 69,0 0 0,-1-1 0,0 0 0,0-2 0,-1 0 0,1 0 0,-1-2 0,-24 3 0,41-6 102,3-4-319,6 0 81,-1 0 0,1 0 1,0 1-1,0 1 0,0-1 0,0 1 1,1 1-1,9-1 0,84 1-53,-65 1 7,-31 0 51,6 0-15,-1 0 0,0 0 0,1 2 0,-1-1 0,16 5 0,-25-5 19,-1 0 1,1 0-1,-1 0 1,1 1-1,-1-1 1,1 0-1,-1 1 1,0 0-1,1 0 1,-1-1-1,0 1 1,0 0-1,0 1 1,-1-1-1,1 0 1,0 0 0,-1 1-1,0-1 1,1 1-1,-1-1 1,0 1-1,0 0 1,-1-1-1,1 1 1,0 0-1,-1 0 1,0 0-1,0-1 1,0 5-1,0-4 51,0 0 0,0 0-1,-1 0 1,1 0 0,-1 0-1,0-1 1,0 1 0,0 0-1,0 0 1,0-1 0,-1 1-1,1-1 1,-1 1 0,0-1-1,0 0 1,0 0 0,0 0-1,-2 2 1,-2 1 36,0-1 0,0 0 0,0 0 0,-1-1 0,1 1 0,-1-1 0,-8 2 0,-6 1 65,-1-1 1,0-1-1,0-1 0,-25 0 0,13-1-761,-68 0 2336,53-10-3897,6-10-5460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3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0,'0'11,"-1"-6,1 0,0 0,0 0,1 1,0-1,0 0,3 10,-3-14,0 1,0-1,0 1,1-1,-1 1,1-1,-1 0,1 0,-1 0,1 1,-1-2,1 1,0 0,0 0,0 0,-1-1,1 1,0-1,0 0,0 1,0-1,0 0,0 0,0 0,2-1,68-1,-35 1,41 2,-76 0,0-1,-1 1,1-1,0 1,-1 0,1-1,-1 1,1 0,-1 0,1 0,-1 0,0 1,1-1,-1 0,0 1,0-1,0 0,0 1,0-1,0 1,0 0,-1-1,1 1,-1-1,1 1,-1 0,1 0,-1-1,0 1,0 0,0 0,0-1,0 1,0 0,-1 0,1-1,-1 4,0-1,1-1,-1 1,0 0,0-1,0 1,0-1,-1 1,1-1,-1 1,0-1,0 0,0 0,-1 0,1 0,-1 0,0-1,-4 4,-8 1,-1 0,-1-1,1-1,-1-1,0-1,-19 2,-104 0,128-5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4.5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1,'265'0,"-254"0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5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28,'4'0,"37"0,0-1,49-9,-75 8,13-4,0 2,29 0,-45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9.4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1,'371'0,"-360"0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0.4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27,'100'2,"105"-4,-163-2,115-5,94-5,-132 14,-108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1.0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3,0 2,0 3,0 0,0 0,0 1,0 0,2-3,1-3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2.1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56,'1'-1,"0"-1,-1 0,1 1,0-1,0 1,0-1,1 1,-1 0,0-1,0 1,1 0,-1 0,1 0,-1 0,1 0,-1 0,1 0,-1 0,1 1,0-1,0 1,-1-1,4 1,42-11,71-6,-118 16,1 1,0 0,0 0,0 0,0 0,0 0,0 0,-1 0,1 0,0 0,0 0,0 1,0-1,0 0,-1 1,1-1,0 0,0 1,-1-1,1 1,0-1,0 1,-1 0,1-1,-1 1,1 0,0-1,-1 1,1 0,-1-1,1 2,0 2,0-1,0 1,0-1,-1 1,1-1,-1 1,0-1,0 6,-1 1,0-1,0 0,-1 1,0-1,-1 0,-3 9,-1-5,1 0,1 0,1 1,-1 0,2 0,-3 21,1 86,5-108,0-1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5.9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38,'3'-3,"1"0,-1 0,1 0,0 0,0 1,0 0,9-3,-3-1,-9 5,1 1,-1-1,0 0,1 0,-1 1,1-1,-1 0,1 1,-1 0,1-1,-1 1,1 0,-1 0,1 0,-1 0,1 0,-1 0,1 0,0 0,-1 1,1-1,-1 1,1-1,2 2,-3-1,1 1,0 0,-1-1,0 1,1 0,-1 0,0 0,0 0,0 0,0 0,0 0,0 0,-1 1,1-1,0 3,0 2,0 0,0 0,-1 0,0 1,-1-1,1 0,-1 0,-1 0,1 0,-4 8,0-8,-1-1,0 0,0 0,0-1,-1 0,0 0,0 0,-1-1,1 0,-1-1,1 1,-1-1,-9 1,208 1,-190-5,0 0,1 0,-1 1,1-1,-1 0,0 1,1-1,-1 1,0 0,0-1,1 1,-1 0,0 0,0 0,0 0,0 0,0 0,0 0,0 0,0 0,0 0,-1 0,1 1,0-1,-1 0,1 1,-1-1,0 0,1 1,-1-1,0 1,0-1,0 0,0 1,0-1,0 1,0-1,0 0,0 1,-1-1,1 1,-1 0,0 2,0-1,0 1,0-1,0 0,-1 1,0-1,1 0,-1 0,0 0,0 0,-1-1,1 1,-1-1,1 1,-1-1,-4 3,-21 7,-1-2,-46 10,24-6,42-12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1 474,'2'-8,"0"-1,0 1,1 0,0 1,1-1,0 0,0 1,1 0,0 0,11-12,-16 18,1 1,-1-1,1 1,0-1,-1 1,1 0,0-1,0 1,-1 0,1-1,0 1,0 0,-1 0,1 0,0 0,0 0,0 0,-1 0,1 0,0 0,0 0,-1 0,1 0,0 1,0-1,-1 0,1 0,0 1,0-1,-1 1,1-1,0 1,-1-1,1 1,0 0,21 32,-21-30,0-1,0 1,0 0,0-1,1 0,-1 1,1-1,0 0,0 0,0 1,0-1,0-1,0 1,0 0,0-1,1 1,-1-1,4 2,-4-4,0 0,1 0,-1 0,-1-1,1 1,0-1,0 1,0-1,-1 0,1 0,-1 0,0 0,1 0,-1 0,0 0,1-3,17-39,25-136,-41 173,-1 1,1-1,0 1,1-1,-1 1,1 0,0 1,1-1,-1 1,1-1,1 1,-1 1,0-1,1 1,0 0,0 0,0 1,1 0,-1 0,1 0,8-2,21-9,62-21,-57 22,23-3,-32 8,-23 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9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96 1,'-1'8,"0"0,0 1,-1-1,0 0,-1 0,-6 13,5-12,1-1,0 1,1 0,-1 0,0 12,3-21,0 1,0 0,0 0,0-1,0 1,0 0,0-1,0 1,0 0,0 0,1-1,-1 1,0 0,0-1,1 1,-1 0,1-1,-1 1,1-1,-1 1,1-1,-1 1,1-1,-1 1,1-1,-1 1,2-1,23 3,36-17,-48 10,9-2,43-9,-62 14,0 1,0-1,0 1,0 0,0 0,0 1,0-1,0 1,1-1,-1 1,-1 0,1 0,0 1,0-1,0 0,0 1,3 2,-5-2,1-1,-1 1,1 0,-1-1,0 1,0 0,0 0,0 0,0-1,0 1,0 0,-1 0,1 1,-1-1,1 0,-1 0,0 0,0 0,0 0,0 0,0 1,0-1,-1 0,1 0,-1 0,1 0,-1 0,0 0,0 0,0 0,0 0,0 0,0-1,0 1,-2 1,-1 2,0-1,0 1,0-1,0 0,-1-1,0 1,0-1,0 0,0 0,0 0,-9 3,-34 9,23-7,0 0,-44 6,55-12,-1 1,1 0,-17 7,22-7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1281,'-6'1'16202,"-23"0"-16109,12-2 81,0 2 0,1 0 0,-1 0 0,1 2 0,-30 7 0,40-8-169,1 1 0,-1-1 0,1 1 0,0 0 0,0 1 0,0-1 0,0 1 0,0 0 0,1 0 0,0 0 0,0 1 0,0 0 0,0-1 0,1 1 0,0 1 1,0-1-1,0 0 0,0 1 0,-2 8 0,2-7 35,1 1 0,0 0 0,0 0 0,1 0 0,-1 0 0,2 1 0,-1-1 0,1 0 0,1 0 0,-1 0 0,4 16 1,-2-20-22,-1 1 0,1 0 0,0-1 0,1 1 0,-1-1 0,1 1 0,0-1 0,0 0 0,0 0 0,0-1 0,1 1 0,0 0 0,-1-1 0,1 0 0,1 0 0,-1 0 0,0-1 0,1 1 0,-1-1 0,7 2 0,-2-1-22,0 0 1,0-1-1,0 0 1,1 0-1,-1-1 1,14 0-1,-18-1-410,0 0 0,0 0-1,0-1 1,-1 0-1,1 0 1,0 0-1,-1 0 1,1-1 0,-1 0-1,1 0 1,-1 0-1,0 0 1,0-1 0,5-4-1,14-17-6869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9.1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66,'21'-2,"0"0,-1-1,39-12,31-4,6-4,-86 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20.3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22,'74'2,"78"-4,-105-4,51-1,-28 8,98-2,-146-4,-14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4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 1,'-1'20,"-1"0,-1 0,-1-1,-7 23,-5 25,15-61,-4 19,1 1,1 0,0 45,3-71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9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13,'82'1,"88"-2,-116-11,-43 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44 0,'-2'0,"1"1,-1-1,1 0,0 0,-1 1,1-1,-1 1,1-1,0 1,-1-1,1 1,0 0,0 0,0-1,-1 1,1 0,0 0,0 0,0 1,1-1,-1 0,-1 2,0 1,0 0,0 0,0 1,1-1,0 0,0 1,-1 6,1-3,1 0,0 0,0 0,0 0,1 0,0 0,1 0,3 10,-5-17,1 1,-1-1,1 0,0 1,0-1,-1 0,1 0,0 1,0-1,0 0,0 0,1 0,-1 0,0 0,0-1,1 1,-1 0,0-1,1 1,-1 0,1-1,-1 0,1 1,-1-1,1 0,-1 0,1 0,-1 0,1 0,-1 0,1 0,-1 0,1-1,-1 1,0 0,1-1,-1 1,1-1,-1 0,0 0,1 1,-1-1,0 0,0 0,2-2,3-1,-1 0,0-1,-1 1,1-1,-1 0,0 0,0-1,0 1,3-7,-5 3,0 0,0 1,-1-1,0 0,0 0,-1 0,-1-13,1 14,0 28,-1-11,1 1,0 0,1 0,0 0,1 0,2 10,-3-18,0 0,0-1,-1 1,1 0,0-1,0 1,1 0,-1-1,0 1,0-1,1 0,-1 0,1 1,-1-1,1 0,0 0,-1 0,1 0,0-1,0 1,-1 0,1-1,0 1,0-1,0 0,0 0,0 0,0 0,0 0,-1 0,1 0,0 0,0-1,0 1,0-1,0 1,-1-1,1 0,2-1,5-1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46,'4'52,"-4"-50,0 1,1 0,-1-1,1 0,0 1,-1-1,1 1,0-1,1 0,-1 0,0 1,1-1,-1 0,1 0,-1-1,1 1,3 3,-3-6,-1 1,0-1,1 1,-1-1,0 0,0 0,0 1,1-1,-1 0,0 0,0 0,0 0,0 0,-1-1,1 1,0 0,1-2,18-28,-18 27,3-3,1 0,0 0,0 1,0 0,0 0,1 0,0 1,1 0,-1 0,1 1,9-5,-11 6,0 1,0 0,0 0,0 1,0-1,0 1,0 1,0-1,0 1,0 0,1 0,-1 1,0 0,0 0,0 0,0 1,6 2,-8-1,0-1,-1 0,1 1,-1 0,0 0,0 0,0 0,0 1,0-1,-1 1,1 0,-1-1,2 7,23 63,-12-30,-10-32,-3-4,1 0,0-1,0 1,1-1,0 0,0 0,5 6,-7-10,0 0,0-1,1 1,-1-1,0 0,1 0,-1 0,1 0,-1 0,1 0,0 0,-1-1,1 0,0 1,0-1,-1 0,1 0,0-1,-1 1,1 0,0-1,-1 0,4-1,1 0,-1-1,1 0,-1 0,0 0,9-7,26-13,-33 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3.6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213 52,'0'-2,"-1"0,0-1,1 1,-1-1,0 1,0 0,-1 0,1 0,0-1,-1 1,1 1,-1-1,0 0,1 0,-1 0,0 1,0-1,0 1,-1 0,1 0,0-1,0 1,-1 1,1-1,0 0,-1 0,-2 1,1-2,0 1,-1 0,1 0,0 1,0-1,-1 1,1 0,0 0,-1 1,1-1,0 1,0 0,-1 0,1 0,-5 3,3 2,1 1,0 0,0 0,0 0,1 1,0-1,0 1,1 0,0 0,0 0,-1 11,-13 27,12-33,1 0,0 1,1-1,1 1,0 0,0 0,1 0,3 26,-3-39,1-1,0 1,0 0,0 0,0 0,0-1,1 1,-1 0,0 0,0-1,0 1,1 0,-1 0,0-1,1 1,-1 0,1-1,-1 1,1 0,-1-1,1 1,-1-1,1 1,0-1,-1 1,1-1,-1 1,1-1,0 0,0 1,-1-1,1 0,0 0,0 0,-1 1,2-1,1-1,-1 1,1-1,-1 0,1 0,-1 0,1 0,-1 0,0 0,0-1,1 1,1-3,3-2,0 0,0 0,0-1,-1 0,0 0,5-9,10-25,-12 25,-1-1,13-35,-8 19,3-11,-11 24,-2 11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0,'0'3,"2"0,4 0,2-1,2 0,2-1,1-1,1 0,0 0,-1 0,1 0,0 0,-1 0,1 0,-3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4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2,'91'-2,"96"4,-176 0,-2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8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0,'0'1,"1"0,-1 0,1 0,-1 0,1-1,0 1,-1 0,1-1,0 1,0 0,0-1,-1 1,1-1,0 1,0-1,0 1,0-1,0 0,0 1,0-1,0 0,0 0,0 0,0 0,0 0,2 0,33 1,-32-1,223 0,-216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38 6659,'0'0'8102,"-8"-6"-7392,1 1-550,0 1 0,0 0 0,0 0-1,-1 0 1,-8-2 0,13 5-118,0 0-1,0 0 1,0 0-1,0 1 1,-1 0-1,1-1 1,0 1-1,0 0 0,-1 1 1,1-1-1,0 0 1,0 1-1,-1 0 1,1 0-1,0 0 1,0 0-1,0 0 1,0 1-1,0-1 1,-3 3-1,1 0-39,-1 1-1,1 0 0,0 0 1,0 1-1,1-1 1,0 1-1,0 0 0,0 0 1,0 0-1,1 1 0,0-1 1,1 1-1,-1 0 1,-1 10-1,1-4 14,1 1 1,1-1-1,0 0 0,1 1 1,0-1-1,5 26 0,-5-36-11,1 0 0,0-1 0,0 1 0,0 0 0,0-1 0,0 1 0,1-1 0,-1 0 0,1 1 0,-1-1 0,1 0 0,0 0 0,0 0 0,0 0 0,0-1 0,0 1-1,4 2 1,0-1-7,0 0 0,0 0-1,0-1 1,0 0-1,0 0 1,0 0-1,11 1 1,-11-2 1,0 0 1,1 0-1,-1-1 1,0 0 0,0 0-1,0-1 1,1 1-1,-1-2 1,0 1-1,0 0 1,0-1-1,0 0 1,0-1-1,-1 1 1,1-1-1,9-7 1,-11 6 50,-1-1 1,1 0-1,-1 0 0,0-1 0,-1 1 1,0 0-1,1-1 0,-2 0 1,1 1-1,-1-1 0,0 0 0,0 0 1,0 0-1,-1 0 0,0 0 1,0 0-1,-2-10 0,2-5 19,0 19-69,-1 0 0,1 0 0,-1 0 0,1 0 0,-1 0 0,0 0 0,0 0 0,0 0 0,0 0 0,0 0 0,0 0 0,0 1 0,-1-1 0,1 0 0,-1 1 0,1-1 0,-1 1 0,0 0 0,1 0 0,-1-1 0,0 1 0,0 0 0,0 0-1,0 1 1,0-1 0,-4-1 0,-20-2-4618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7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0,'-1'7,"-1"-1,0 0,0 0,0 0,-1 0,1 0,-1 0,-6 8,-11 24,14-22,0 1,1-1,1 1,1 0,0 0,0 19,3-28,1-1,0 0,0 0,1 0,-1 0,2 0,-1 0,1 0,0-1,0 1,1-1,-1 0,2 0,-1 0,0 0,1-1,7 6,0 1,1-1,0-1,0 0,20 11,-29-19,1 0,-1 0,1 0,0 0,-1-1,1 1,0-1,0 0,0-1,0 1,0-1,0 0,0 0,0-1,-1 1,1-1,0 0,0 0,5-3,-1-1,-3-1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2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0,'4'1,"-1"0,1 1,-1-1,0 1,1-1,-1 1,0 0,0 0,0 0,0 1,-1-1,1 1,-1-1,1 1,-1 0,2 4,33 52,-31-48,-2 1,1-1,-1 1,-1 0,0 0,-1 0,0 0,-1 13,0-19,-1-1,-1 1,1-1,-1 1,0-1,0 1,-1-1,0 0,1 0,-2 1,1-1,-1-1,1 1,-1 0,-1-1,1 1,-1-1,0 0,-7 7,8-9,1-1,0 1,0 0,-1 0,1-1,-1 0,1 1,-1-1,0 0,0 0,1 0,-1-1,0 1,0-1,0 1,0-1,0 0,0 0,1 0,-1-1,0 1,-4-2,-1-1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0,'-14'106,"15"27,-1-122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1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321 3,'-31'-1,"20"0,0 1,0-1,0 2,1-1,-1 2,0-1,1 1,-1 1,1 0,-1 1,1 0,-15 8,1 2,20-12,-1 0,1 0,0 1,0-1,0 1,0 0,0 0,1 0,-1 1,1-1,0 1,0 0,0 0,1 0,-1 0,1 0,0 0,0 1,0-1,1 1,-1-1,0 10,-1 7,1 0,1 0,1 0,1 0,1 0,1 0,5 22,11 14,-2 0,16 105,-33-160,0 1,0-1,0 1,0-1,0 1,0-1,-1 1,1-1,-1 1,0-1,0 1,0-1,0 0,0 1,0-1,-1 0,1 0,-1 0,0 0,1 0,-1 0,0-1,0 1,0 0,0-1,0 0,0 1,-1-1,1 0,0 0,-5 1,4-1,0 0,0 0,1 1,-1-1,0 1,1-1,-1 1,1 0,0 0,0 0,0 0,0 1,0-1,0 1,0-1,1 1,-1-1,1 1,0 0,0 0,-2 5,0 89,3-69,-1-1,-5 36,-9 54,13-94,1 1,2 34,-1-52,0 1,1-1,0 0,1 0,-1 0,1-1,0 1,1 0,-1-1,1 1,0-1,0 0,1 0,8 9,-9-11,0-2,0 1,0 0,1-1,-1 1,1-1,-1 0,1 0,-1-1,1 1,0-1,6 1,53-4,-29 1,-31 2,13 0,0 0,0 0,-1-2,1 0,0-1,27-8,-29 6,0 2,1-1,23 0,-26 3,0-1,0 0,1-1,-1 0,20-8,-5-14,-21 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3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112 0,'-5'0,"0"1,-1-1,1 1,0 0,0 0,-1 1,1 0,0 0,0 0,1 0,-1 1,0-1,1 1,0 1,-1-1,-4 6,6-6,1-1,0 1,0 0,0 0,0 0,0 1,1-1,-1 0,1 1,0-1,0 1,0-1,1 1,-1-1,1 1,0-1,0 1,0 0,0-1,1 1,-1-1,1 1,0 0,0-1,2 5,-1-5,0-1,0 1,1 0,-1-1,0 0,1 0,0 1,-1-2,1 1,0 0,0 0,0-1,0 0,0 1,1-1,-1 0,0-1,0 1,1-1,-1 1,1-1,-1 0,0 0,5-1,-5 1,1 0,0 0,0 0,-1-1,1 1,0-1,0 0,-1 0,1 0,-1-1,1 1,-1-1,0 0,1 0,-1 0,0-1,0 1,0-1,-1 1,1-1,2-4,-1-1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4.5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80 74,'1'-11,"-1"-27,0 37,0 0,0 0,0 0,0 0,0 0,-1-1,1 1,0 0,0 1,-1-1,1 0,0 0,-1 0,1 0,-1 0,0 0,1 0,-1 0,1 1,-1-1,0 0,0 1,0-1,1 0,-1 1,0-1,-1 0,0 2,0-1,1 1,-1 0,0 0,0 0,1-1,-1 1,1 1,-1-1,1 0,-1 0,1 1,0-1,0 0,-1 1,1 0,0-1,0 1,-1 3,-17 34,19-38,-4 10,0 1,1 0,1 0,0 0,-1 16,3-26,0 0,0 0,1 0,-1 1,0-1,1 0,-1 0,1 0,0 0,0 0,0 0,0 0,0 0,0 0,0 0,1 0,-1-1,0 1,1-1,0 1,-1-1,1 1,0-1,0 0,0 0,0 0,0 0,0 0,0 0,0-1,0 1,0-1,0 1,1-1,-1 0,3 0,-1 1,-1-1,0 0,0 0,0 0,0 0,1 0,-1-1,0 0,0 1,0-1,0 0,0-1,0 1,0 0,-1-1,1 0,0 1,-1-1,1 0,-1 0,0-1,1 1,-1 0,0-1,0 1,-1-1,1 0,-1 0,3-4,-1-3,0-1,-1 0,0 0,0 0,-1 0,-1 0,0-13,0 12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5.5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82 1,'-9'0,"1"1,0 0,0 0,0 0,-11 4,18-4,0-1,0 0,0 0,0 1,0-1,0 0,0 1,0-1,0 1,0-1,1 1,-1-1,0 1,0 0,0 0,1-1,-1 1,0 0,1 0,-1 0,0 0,1 0,-1 0,1 0,0 0,-1 0,1 0,0 0,0 0,-1 0,1 0,0 0,0 0,0 0,0 0,0 0,1 0,-1 0,0 0,0 0,1 0,-1 0,1 0,-1 0,1 0,-1 0,1 0,-1 0,1 0,0 0,0-1,-1 1,2 1,21 19,-16-16,-1 1,1 1,-1-1,10 15,-15-20,0 1,0-1,0 1,-1-1,1 1,0-1,-1 1,1 0,-1-1,0 1,0 0,0-1,1 1,-1 0,-1-1,1 1,0 0,0-1,-1 1,1-1,-1 1,1 0,-1-1,0 1,1-1,-1 0,0 1,0-1,0 1,0-1,-3 2,2-1,0-1,0 1,0-1,0 0,0 1,0-1,-1 0,1 0,0-1,-1 1,1-1,0 1,-1-1,1 1,-1-1,1 0,-1 0,1-1,-5 0,-2-1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6.7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173 98,'0'-13,"0"7,1 0,-2 0,1-1,0 1,-1 0,0 0,-1 0,-2-7,3 11,0 0,-1 1,1-1,-1 1,1-1,-1 1,1 0,-1-1,0 1,0 0,0 0,0 0,0 0,0 1,0-1,0 0,0 1,0-1,0 1,0 0,0 0,0 0,0 0,-1 0,1 0,0 1,0-1,-2 1,-1 1,1-1,0 1,0 0,0 0,0 0,1 0,-1 1,1 0,-1-1,1 1,0 1,0-1,0 0,0 1,1-1,-3 6,0-2,0 1,1 0,0 1,0-1,1 1,-4 16,4-9,-2 10,1 0,2 0,1 49,1-74,0 0,-1 0,1 0,0-1,0 1,0 0,1 0,-1 0,0-1,0 1,0 0,0 0,1-1,-1 1,0 0,1 0,-1-1,1 1,-1 0,1-1,-1 1,1-1,-1 1,1-1,0 1,-1-1,1 1,0-1,-1 1,1-1,0 0,-1 1,1-1,1 0,0 0,0-1,0 1,0-1,0 0,0 0,-1 0,1 0,0 0,0 0,-1 0,1 0,-1-1,2-1,6-6,-1-1,0 1,10-17,-13 13,-1-1,0 1,0-1,-1 0,-1 0,-1 0,0 0,0 0,-3-19,2 26,0-5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7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5,'2'0,"4"0,2 0,2 0,2 0,1 0,1 0,0 0,0 0,-1 0,1 0,-3-2,-3-1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8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90 0,'-1'3,"0"-1,1 0,-1 0,0 0,0 0,0 0,-1 0,1 0,0 0,-1-1,1 1,-1 0,-1 1,-17 24,20-24,0 1,0 0,0 0,0 0,0 0,1 0,0 0,0 0,0 0,0-1,1 1,-1 0,1-1,0 1,0-1,3 4,-3-4,1 0,-1 0,-1 1,1-1,0 0,-1 1,1-1,-1 0,0 1,-1 0,1-1,0 1,-1-1,0 1,0 0,0 0,0-1,-2 8,2-10,-1 1,1-1,-1 0,0 1,1-1,-1 0,0 0,0 0,0 0,0 1,0-1,0 0,0-1,0 1,0 0,0 0,-1 0,1-1,0 1,-1-1,1 1,0-1,-1 1,1-1,0 0,-1 0,1 1,-1-1,1 0,-1 0,1-1,0 1,-1 0,-1-1,0 0,0 1,0-1,0-1,0 1,1 0,-1-1,0 0,1 1,-1-1,1 0,-1 0,1-1,0 1,-2-3,-1-2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40 6707,'0'0'9823,"-19"-7"-8974,-59-21-484,75 27-363,1 0 0,-1 0 0,0 1-1,1-1 1,-1 1 0,1 0 0,-1-1 0,0 1-1,1 0 1,-1 0 0,0 1 0,1-1 0,-1 1-1,0-1 1,1 1 0,-1 0 0,1 0 0,-1 0 0,1 0-1,0 0 1,-1 1 0,1-1 0,0 1 0,0-1-1,0 1 1,0 0 0,0 0 0,0 0 0,1 0-1,-1 0 1,0 0 0,1 0 0,-2 5 0,0 0 9,0 1 0,0-1 0,1 1 1,0 0-1,1 0 0,-1 0 0,1 0 1,1 9-1,0-15-13,1 1 1,0-1 0,0 0-1,-1 0 1,1 0 0,1 0-1,-1 0 1,0 0 0,0 0-1,1 0 1,-1 0-1,1 0 1,0-1 0,-1 1-1,1-1 1,0 1 0,0-1-1,0 0 1,0 0-1,0 1 1,0-1 0,0-1-1,0 1 1,4 1 0,60 16-54,-62-17 56,44 7-5,-18-3 18,50 14-1,-73-17-7,1 1-1,-1-1 1,-1 2 0,1-1-1,0 1 1,-1 0-1,1 0 1,-1 1-1,-1-1 1,1 1 0,0 1-1,4 5 1,-8-9 48,-1 0 0,1 0-1,-1 0 1,1 0 0,-1 0 0,0 0 0,0 1 0,0-1-1,0 0 1,0 1 0,0-1 0,-1 1 0,1-1 0,-1 0-1,0 1 1,0 0 0,0-1 0,0 1 0,0-1 0,0 1-1,-1-1 1,1 0 0,-1 1 0,1-1 0,-1 1 0,0-1 0,0 0-1,0 1 1,-1-1 0,1 0 0,0 0 0,-1 0 0,1 0-1,-1 0 1,0 0 0,0-1 0,0 1 0,0 0 0,0-1-1,0 0 1,0 1 0,0-1 0,0 0 0,-1 0 0,1 0-1,0 0 1,-1-1 0,1 1 0,-5 0 0,-24 3 151,0 0 0,0-3 0,0 0 0,-32-4 0,41 0-506,-1-1 0,-25-7 0,33 6-862,0 0 1,0-1 0,-24-14-1,16 6-4495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1,'2'0,"1"2,0 3,-1 3,2 1,0 0,0 1,-2-1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3,2 0,1 1,0-1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0.5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1,'3'8,"-1"0,1 1,1-1,0-1,0 1,7 9,-5-6,3 6,6 7,-7-27,1-18,-8 17,1 0,0 0,1 0,-1 0,1 0,-1 0,1 1,1-1,-1 1,0 0,1 0,-1 0,1 0,0 1,6-3,-9 4,1 0,-1 0,0 1,1-1,-1 1,1-1,-1 1,1-1,-1 1,1 0,0 0,-1 0,1 0,-1 0,1 0,-1 0,1 1,-1-1,1 1,-1-1,1 1,-1-1,1 1,-1 0,0-1,1 1,-1 0,0 0,0 0,1 0,-1 0,0 1,0-1,0 0,0 0,-1 1,1-1,0 1,-1-1,1 0,0 1,-1-1,0 1,1 0,-1-1,0 2,20 45,-17-40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1.8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107 39,'1'0,"-1"0,1 0,-1 0,1 0,-1-1,1 1,-1 0,0 0,1 0,-1 0,1-1,-1 1,1 0,-1-1,0 1,1 0,-1-1,0 1,1 0,-1-1,0 1,0 0,1-1,-1 1,0-1,0 1,0-1,1 1,-1-1,0 1,0-1,0 1,0 0,0-1,0 1,0-1,0 1,0-1,0 1,0-1,0 1,-1-1,1 0,0 0,0 0,-1 0,1-1,0 1,-1 0,1 0,-1 0,0 0,1 0,-1 0,0 0,1 0,-1 0,0 0,0 0,0 0,-1 0,0 0,0 1,0-1,-1 1,1-1,0 1,0 0,-1 0,1 0,0 0,0 0,0 1,-1-1,1 1,0-1,0 1,0 0,0 0,0 0,0 0,0 0,0 0,0 1,0-1,1 0,-1 1,1 0,-1-1,1 1,-1 0,1 0,0 0,0 0,-1 2,-5 9,0 0,1 0,-8 26,13-34,-1 1,1 0,0 0,1-1,-1 1,1 0,1 0,-1 0,1-1,0 1,3 11,-4-16,1 1,-1-1,1 0,0 1,0-1,-1 0,1 1,0-1,0 0,0 0,0 0,1 0,-1 0,0 0,0 0,1 0,-1 0,0-1,3 2,-2-2,0 0,0 0,1 0,-1 0,0 0,0 0,0 0,0-1,1 0,-1 1,0-1,0 0,0 0,0 0,0 0,0 0,3-3,0 1,-1 0,1 0,0-1,-1 0,0 0,0 0,0-1,0 1,-1-1,0 0,0 0,0 0,0 0,-1 0,0-1,0 1,-1-1,1 1,-1-1,0 0,-1 0,1 1,-1-1,0 0,-2-9,0 4,-1 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2.2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0,1 0,-1 0,1 0,0 0,-1 0,-1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1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17,'0'-1,"1"0,-1 0,1 0,-1 1,1-1,0 0,0 0,-1 1,1-1,0 0,0 1,0-1,-1 1,1-1,0 1,0 0,0-1,0 1,0 0,0-1,0 1,0 0,0 0,0 0,0 0,2 0,33-1,-31 1,36-1,-19-1,1 2,33 4,-55-4,-1 0,0 0,1 0,-1 0,0 0,1 0,-1 1,0-1,1 0,-1 0,0 0,1 1,-1-1,0 0,0 0,1 1,-1-1,0 0,0 0,0 1,1-1,-1 0,0 1,0-1,0 0,0 1,0-1,1 0,-1 1,0-1,0 0,0 1,0-1,0 0,0 1,0-1,0 1,-1-1,1 0,0 1,0-1,0 0,0 1,0-1,-1 1,-2 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5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0,1 0,-1 0,0 0,0 0,-2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2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27,'186'-14,"-27"1,-52 25,-97-11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3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45,'1'-2,"-1"0,0-1,1 1,0 0,-1 0,1 0,0 0,0 0,0 0,0 1,1-1,-1 0,0 0,1 1,-1-1,1 1,0-1,-1 1,1 0,0 0,0 0,0 0,0 0,0 0,0 0,0 0,0 1,0-1,0 1,0 0,1 0,-1 0,0 0,0 0,0 0,0 0,3 1,-2-1,0 0,0 0,0 0,0 1,0 0,1-1,-1 1,0 0,-1 0,1 0,0 1,0-1,0 1,-1 0,1-1,-1 1,1 0,-1 1,0-1,0 0,0 1,0-1,0 1,-1-1,1 1,1 4,1 10,-2-8,0 1,0 0,-1 0,0 0,0 12,-2-19,1 0,-1 0,1 0,-1 0,0 0,0 0,-1-1,1 1,0 0,-1 0,0-1,1 1,-1-1,0 0,-1 1,1-1,0 0,0 0,-1 0,1-1,-4 3,-15 5,17-8,0 0,0 1,0-1,0 1,1 0,-1 0,1 0,-1 1,1-1,0 1,0 0,-5 5,8-7,0 0,1-1,-1 1,1 0,-1-1,0 1,1 0,0-1,-1 1,1-1,-1 1,1-1,0 0,-1 1,1-1,0 1,-1-1,1 0,0 0,0 1,-1-1,1 0,0 0,0 0,-1 0,1 0,0 0,0 0,-1 0,2 0,30 1,-29-2,16 1,-1 1,1 1,0 0,-1 1,0 1,0 1,23 9,-33-11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5.4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1,'4'0,"0"0,-1 0,1 1,0 0,-1 0,1 0,-1 0,1 0,-1 0,1 1,-1 0,0 0,0 0,0 0,0 0,0 1,0-1,-1 1,1-1,2 6,-2-3,0 0,0 0,-1 0,1 0,-1 1,-1-1,1 0,-1 1,0 0,0-1,-1 1,1 0,-2 6,1-11,0 0,0 0,0 1,0-1,-1 0,1 0,-1 0,1 0,-1 0,1 0,-1 0,1 0,-1 0,0 0,1 0,-1 0,0 0,0 0,0-1,0 1,0 0,0 0,0-1,0 1,0-1,0 1,0-1,0 0,0 1,-1-1,1 0,0 0,0 0,0 0,-1 0,0 0,-22 8,25-8,0 0,1 0,-1 0,0 0,0 0,0 0,0 0,0 1,1-1,-1 0,0 1,0-1,0 1,0-1,0 1,0 0,0 0,-1-1,1 1,0 0,0 0,0 0,0 1,20 25,-20-26,0 0,0 0,-1 0,1 1,-1-1,1 0,-1 1,0-1,0 1,1-1,-1 0,0 1,0-1,0 0,0 1,-1-1,1 1,0-1,-1 0,1 1,0-1,-1 0,0 1,1-1,-1 0,0 0,1 0,-1 0,0 0,0 0,0 0,0 0,0 0,0 0,-1 0,1 0,0-1,0 1,0 0,-1-1,1 1,-2-1,-6 3,1-1,-1 0,1 0,-1-1,-14 0,12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 2545,'0'-3'11370,"0"8"-10484,-3 22-499,-1 0-1,-1 0 0,-2 0 1,0 0-1,-21 46 0,-2 11 122,23-52-176,-6 59 1,10-60-3921,3-55-4665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6.5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0 280,'2'0,"0"1,0 0,0-1,0 1,-1 0,1 0,0 0,-1 0,1 1,-1-1,1 0,-1 1,1-1,-1 0,0 1,0 0,1 2,0-3,-1 1,0 0,0-1,0 1,1-1,-1 1,1-1,-1 1,1-1,0 0,0 0,-1 0,1 0,0 0,2 1,-3-3,-1 1,1 0,0-1,-1 1,1 0,-1-1,1 1,0-1,-1 1,1-1,-1 1,0-1,1 0,-1 1,1-1,-1 1,0-1,1 0,-1 1,0-1,0 0,0 1,1-1,-1 0,0 0,0 1,0-1,0 0,0 0,2-33,-1 19,7-50,-8 53,1 0,1 1,0-1,0 1,1-1,0 1,1 0,10-20,-3 12,-10 16,0 0,1 0,-1 0,1 0,-1 1,1-1,0 1,0-1,0 1,0-1,0 1,1 0,-1 0,1 0,0 1,-1-1,1 0,0 1,0 0,0 0,0 0,0 0,0 0,0 0,0 1,0 0,0-1,1 1,4 1,21-2,0 2,-1 1,1 1,-1 1,34 10,-53-11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7.6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0,'-1'20,"1"-12,-1-1,1 1,1 0,0 0,0-1,3 14,-3-20,-1 0,1 1,0-1,0 1,0-1,0 0,0 0,0 1,0-1,1 0,-1 0,0 0,1 0,-1-1,0 1,1 0,-1 0,1-1,0 1,-1-1,1 0,-1 1,1-1,-1 0,1 0,0 0,-1 0,1 0,0 0,-1 0,1-1,-1 1,1-1,-1 1,1-1,-1 0,3-1,-1 1,0 1,0-1,0 0,0 1,0 0,0-1,0 1,0 0,0 0,0 1,0-1,0 1,0 0,0-1,-1 1,1 0,0 1,4 1,-6-1,1-1,-1 0,0 0,0 1,1-1,-1 1,0-1,0 1,-1 0,1-1,0 1,0 0,-1 0,1-1,-1 1,0 0,1 0,-1 0,0-1,0 1,0 0,0 0,-1 0,1 0,0 0,-1-1,1 1,-1 0,0 0,1-1,-3 4,1-2,0 0,0 0,-1 0,1 0,-1-1,1 1,-1-1,0 1,0-1,0 0,0 0,0-1,-1 1,1-1,-1 1,1-1,-1 0,-6 1,7-1,0-1,0 1,0-1,-1 1,1-1,0 0,0-1,-1 1,1 0,0-1,0 0,0 1,0-1,0-1,0 1,0 0,0-1,0 1,0-1,1 0,-4-3,1-1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8.4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14,'3'0,"2"0,3 0,0-2,1-1,1 0,1 1,2 1,-1 0,2 0,-3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51.5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0,'344'0,"-333"0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7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1,'0'3,"0"4,0 4,0 3,0 2,0 1,0 1,0 1,0-1,0 0,0 0,0 0,0 0,0 0,0 0,0-1,0-2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9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99,'2'-5,"1"0,-1 0,1 0,0 1,0-1,1 1,-1 0,1 0,0 0,0 1,6-5,2-2,-9 6,1 1,0 0,1 0,-1 0,0 1,1 0,0-1,-1 1,1 1,0-1,0 1,0 0,0 0,9 0,-11 1,-1 0,0 0,1 0,-1 0,0 0,1 1,-1-1,0 1,0 0,1 0,-1 0,0 0,0 0,0 0,0 0,0 1,0-1,-1 1,1-1,0 1,-1 0,1-1,-1 1,1 0,-1 0,0 0,0 0,0 0,0 1,0-1,-1 0,2 5,0 5,-1 0,0 0,0 1,-1-1,-1 0,0 0,0 1,-5 14,4-21,0 0,0 0,0-1,-1 1,0-1,0 1,0-1,-1 0,0 0,0 0,0-1,-1 0,1 0,-1 0,0 0,0 0,0-1,-7 3,-96 55,170-58,38-2,69-3,-126-8,-31 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8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18,'176'-18,"548"19,-601 17,18 0,-126-18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9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40,'47'0,"1"-2,56-10,-79 9,0 1,34 1,-38 2,1-1,0-2,36-6,-29 4,0 0,-1 2,1 2,32 2,3 0,-49-2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4:59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22,'53'-16,"40"10,104 7,-62 2,888-3,-847 18,300-19,-461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1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1,'-1'48,"0"-18,1-1,2 1,8 52,11 56,-16-50,-5-68,1 0,0 0,7 29,2 18,-8-50,1 0,0 0,10 28,-8-25,-1 0,0 1,-2-1,0 1,-2-1,0 1,-4 23,2 23,2 250,0-302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5106,'0'0'8244,"3"16"-8127,5-5 79,0 0 0,1-1 0,0 0-1,0-1 1,22 17 0,2 2 286,28 34 281,-25-25-415,2-1 0,61 45-1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6.0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1240,'15'-2,"1"-1,-1 0,0-1,-1-1,1 0,-1-1,0-1,0 0,24-17,50-23,92-35,69-42,-134 56,-45 24,122-81,-72 45,-80 57,-27 16,0 0,-1-1,14-10,12-11,1 2,62-33,-16 11,37-26,-25 2,-53 38,1 2,73-41,-103 66,0 0,0-1,-1-1,0 0,23-22,-31 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7.2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8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7.9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1,'0'2,"0"5,0 4,0 3,0 2,0 2,0 0,0 0,0 0,0 1,0-1,0 0,3-3,1-4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9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81,'0'-3,"0"0,0 1,1-1,-1 1,1 0,0-1,-1 1,1-1,0 1,0 0,1 0,-1-1,0 1,1 0,-1 0,1 0,0 1,-1-1,1 0,0 1,0-1,0 1,1-1,-1 1,0 0,0 0,4-1,8-2,-1 0,0 1,1 1,15-1,17-4,-45 6,1 1,0 0,0-1,-1 1,1 0,0 0,0 0,0 0,0 1,-1-1,1 0,0 1,0-1,-1 1,1 0,0-1,-1 1,1 0,-1 0,1 0,-1 0,1 0,-1 1,0-1,1 0,-1 1,0-1,0 1,0-1,0 1,0-1,0 1,-1 0,1-1,-1 1,1 0,0 2,0-1,-1 0,1 0,-1 0,0 0,0 0,0 0,0 0,0 0,0-1,-1 1,0 0,1 0,-1 0,0 0,-1-1,1 1,0 0,-1-1,1 1,-1-1,0 0,0 1,-4 3,-8 3,-1-1,0 0,-1-1,0-1,0 0,-30 6,20-6,-43 18,45-18,21-6,0 1,0-1,0 1,0 0,1 0,-1 0,0 0,0 0,1 0,-1 1,-3 2,6-4,1 1,-1-1,0 0,0 1,0-1,1 1,-1-1,0 0,0 1,1-1,-1 0,0 1,1-1,-1 0,0 0,1 1,-1-1,0 0,1 0,-1 1,1-1,-1 0,0 0,1 0,-1 0,1 0,-1 0,1 0,-1 0,0 0,1 0,-1 0,1 0,-1 0,1 0,20 2,82 7,47 0,-144-9,14 0,0 0,-1 1,1 1,25 6,-33-5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3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535 1040,'-110'2,"-116"-4,224 1,-1 1,1-1,-1 1,1-1,0 0,-1 0,1 0,0 0,0-1,0 1,0 0,0-1,0 0,0 1,0-1,-2-3,-23-39,5 5,15 30,0 0,1-1,1 0,0 0,0 0,1-1,-3-12,-8-18,5 13,1 1,2-1,0-1,2 1,2-1,0 0,2-46,-1 12,0 43,1 1,1 0,1 0,0-1,2 1,0 0,6-19,-2 19,-1 0,1 1,1-1,1 2,0-1,1 1,24-30,-10 19,-18 20,0 1,1-1,0 1,11-8,-10 9,0 0,1 0,0 1,-1 0,1 1,17-6,-22 9,0 1,1-1,-1 1,0 0,1 0,-1 0,0 1,1-1,-1 1,0 0,0 0,0 1,0-1,0 1,0 0,0 0,0 0,5 4,-2 0,1 1,0-1,-1 1,-1 0,1 1,-1 0,0 0,7 14,0 4,15 43,-3-6,-16-37,-1 0,-1 0,-2 0,4 33,-3-18,-1 15,-2 0,-5 75,-1-25,3-79,1-9,-1 1,-6 35,5-47,-1-1,0 0,0 1,0-1,-1 0,0 0,0 0,-1-1,0 1,0-1,-9 10,5-6,1-1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1,'10'1,"0"0,0 1,-1 1,1 0,0 0,-1 1,0 0,14 8,35 14,120 42,62 4,-119-37,484 118,-591-150,194 52,-20-15,116 18,-40-23,-72-17,-150-14,46-2,-48-2,56 8,-17 3,139 3,-2 4,55-5,-84 5,-137-13,0-2,82-5,-33-1,-71 4,32-1,0-2,61-10,-88 8,0 2,44 2,-46 1,0-2,60-8,-58 5,1 1,0 1,47 4,54-2,-75-8,-34 4,46-2,-60 4,-1 0,0-1,0 0,0-1,0 0,0 0,-1-2,0 1,0-1,14-11,6-2,15-6,-33 20,-1 0,0-2,0 1,0-1,-1-1,0 0,14-15,-15 15,-1 0,1 1,0 0,1 0,-1 1,19-8,7-6,52-16,-78 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3,'109'-2,"117"4,-224-2,0 0,-1 1,1-1,0 0,-1 0,1 1,0-1,-1 1,1-1,-1 1,1 0,-1 0,1 0,-1 0,0 0,1 0,-1 0,0 0,0 0,0 0,0 1,0-1,2 3,-3-2,1 1,0-1,-1 1,0 0,1-1,-1 1,0 0,0-1,-1 1,1 0,0-1,-1 1,-1 3,-2 6,-1 0,0 0,-1 0,-13 17,12-16,0 0,1 0,1 1,0-1,0 1,-3 19,8-31,-3 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1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18,'52'-17,"-46"17,1 0,-1 0,1 1,-1 0,0 0,1 0,-1 1,0 0,0 0,0 0,0 1,-1 0,1 0,-1 1,1-1,-1 1,6 7,0-1,-1 1,0 0,-1 0,-1 1,1 0,10 24,40 46,-49-65,0-2,1 1,0-1,15 13,-24-26,1 0,-1 0,1-1,0 0,-1 1,1-1,0 0,0 0,0 0,0-1,4 1,7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455 20,'-63'-9,"-7"-1,66 10,0 0,0 0,0 0,0 1,-1 0,1 0,0 0,0 0,0 1,1-1,-1 1,0 0,-6 4,6-1,0 0,-1 0,2 1,-1-1,1 1,0-1,0 1,0 0,1 1,-3 8,3-7,-2 1,1-1,-1 1,0-1,-6 8,-5 6,1 0,-12 25,-11 18,23-42,13-19,-1 0,0 0,0 0,0-1,0 1,-1-1,1 1,-1-1,0 0,0 0,0 0,0 0,-1-1,1 0,-1 1,1-1,-1 0,0-1,0 1,0-1,0 1,-5 0,-4-1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6707,'0'0'8212,"19"0"-7988,9 0 96,1 0-112,-1 0-16,-3 0-96,-3-2-32,3 1-64,-3 1-80,-6 0-736,-4 0-4450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1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0,'3'0,"4"0,1 3,1 1,1 3,-3 3,-2 3,-1 2,-3 2,0 1,-1 0,0 0,-1 0,1 0,-1 0,1 0,0-3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3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162 18,'0'-1,"0"0,-1 0,1 0,-1 0,1 0,-1 0,1 0,-1 1,0-1,0 0,1 0,-1 1,0-1,0 0,0 1,1-1,-1 1,0-1,0 1,0-1,0 1,0 0,0-1,0 1,0 0,0 0,0 0,-1 0,1 0,0 0,0 0,0 0,0 0,0 1,-1-1,-2 1,0-1,0 0,1 1,-1 0,0 0,1 0,-1 1,1-1,-4 3,-2 3,2 1,-1 0,1 0,1 1,0 0,0 0,0 0,1 1,1 0,-1 0,2 0,-1 0,-1 13,1-1,1 1,1 0,1-1,1 1,4 28,-4-49,0-1,1 1,-1 0,0 0,1-1,-1 1,1 0,0-1,-1 1,1-1,0 1,0-1,0 1,0-1,0 0,1 0,-1 1,0-1,1 0,-1 0,0 0,3 1,-1-1,0 0,0 0,1 0,-1 0,0-1,1 1,-1-1,0 0,1 0,-1 0,4-1,0 0,0 0,0 0,-1-1,1 0,0-1,-1 1,0-1,0-1,1 1,9-9,-10 6,0 0,-1 0,0-1,0 0,-1 0,0-1,0 1,-1-1,5-14,-3 2,0 0,1-37,8 10,1 1,-14 44,-1 0,1-1,-1 1,0 0,0 0,0 0,0 0,0 0,-1 0,1 0,0-1,-1 1,0 0,1 0,-1 0,-2-3,-4-2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4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0,-1 0,1 0,-1 0,0 0,-3-3,-5-1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3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0,'1'2,"0"-1,-1 0,1 0,0 1,0-1,1 0,-1 0,0 0,0 0,0 0,1 0,-1-1,0 1,1 0,-1-1,1 1,-1-1,3 1,28 10,-14-6,-14-5,-1 0,1 1,-1 0,0 0,1 0,-1 0,0 0,1 1,-1-1,0 1,0 0,0 0,0 0,-1 0,1 1,-1-1,1 1,-1 0,0-1,0 1,0 0,0 0,0 0,1 4,86 239,-76-207,5 15,-16-52,-1 0,0 1,0-1,1 0,-1 0,1 0,0 0,0 0,0 0,0 0,0-1,0 1,0-1,0 1,1-1,-1 0,3 1,7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9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542 1,'-7'0,"-13"0,1 0,0 1,-23 5,35-4,0 0,1 0,-1 1,0 0,1 0,0 1,-1 0,2 0,-1 0,0 0,-9 11,-3 6,0 2,2 0,-23 41,-3 7,21-44,-44 45,55-62,-39 32,39-34,-1 0,2 0,-1 1,-15 20,19-20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4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0,1 0,-3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5.0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1,'3'0,"3"0,5 0,3 0,2 0,1 0,1 0,1 0,-1 0,1 0,-1 0,0 0,0 0,-1 0,1 0,-4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6.3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0 619,'6'-3,"0"1,0-1,0 0,-1-1,1 1,-1-1,7-7,0 3,80-78,-92 85,1 0,0 1,0-1,0 1,0-1,0 1,0 0,0 0,0-1,0 1,0 0,0 0,0 0,0 0,0 0,0 0,0 0,0 0,0 0,0 1,0-1,0 0,0 1,0-1,0 1,0-1,0 1,0-1,-1 1,3 1,22 30,-23-28,0 0,1-1,-1 1,1-1,0 0,0 0,7 6,-9-9,0 0,0 0,0 1,0-1,0 0,0 0,0 0,0 0,0 0,0 0,0-1,0 1,0 0,0-1,0 1,0 0,0-1,0 1,0-1,0 1,0-1,0 0,0 1,-1-1,1 0,0 0,0 0,-1 1,1-1,-1 0,1 0,-1 0,1 0,-1 0,1 0,-1-2,9-14,-1 0,-1-1,-1 0,8-36,-9 33,0 1,1-1,16-32,-11 30,1 0,1 1,1 1,1 0,1 1,0 1,1 0,22-17,-29 28,0 1,1 0,0 1,0 0,1 1,-1 0,1 1,0 1,0-1,1 2,-1 0,16-1,25-3,-15 1,48 0,90-14,-123 20,-38-1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7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1,'-1'30,"0"-20,0 1,1-1,1 1,-1-1,4 13,-4-21,1 0,-1 0,1 0,0 0,0 0,0 0,0 0,0-1,1 1,-1 0,0 0,1-1,0 1,-1-1,1 0,0 1,-1-1,1 0,0 0,0 0,0 0,0 0,0 0,0-1,0 1,0-1,1 0,-1 1,3-1,130-2,-89 0,58 3,-102-1,0 1,0-1,-1 0,1 1,0-1,-1 1,1 0,0 0,-1-1,1 1,-1 0,1 0,-1 0,0 0,1 1,-1-1,0 0,0 1,0-1,0 0,0 1,0-1,1 3,-1 0,1 1,-1-1,0 0,0 1,-1-1,1 0,-1 1,0-1,-1 8,1-7,-1 1,1-1,-1 0,-1 0,1 0,-1 0,1 0,-2 0,1 0,0-1,-1 1,0-1,0 1,0-1,-1 0,1 0,-6 4,-10 2,0-1,-40 12,54-19,0-1,0 1,1-1,-1 0,0-1,0 1,-1-1,1 0,0 0,0 0,0-1,0 0,0 0,1 0,-1-1,0 1,0-1,-5-3,2-3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8.0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54,'8'-1,"-1"1,1-1,-1 0,1-1,-1 0,0 0,0 0,11-6,2 0,-9 4,0 2,0-1,0 1,0 1,14 0,35-6,-30 2,-16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2481,'0'0'12003,"7"1"-11656,212 5 1143,-198-6-1540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9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221 38,'-4'-1,"0"0,0 0,0 0,1-1,-1 1,0-1,1 0,-7-4,-23-9,22 13,1 0,-1 1,1 0,-1 1,1 0,-1 1,-20 4,29-5,0 1,-1-1,1 1,0 0,0 0,0 0,0 0,0 0,1 0,-1 0,0 1,0-1,1 0,-1 1,1 0,-1-1,1 1,0 0,-1 0,1 0,0 0,0 0,1 0,-1 0,0 0,1 0,-1 0,1 0,-1 0,1 1,0-1,0 0,0 0,0 0,1 1,-1-1,1 0,-1 0,1 0,0 0,-1 0,1 0,0 0,2 3,2 1,-1 1,1-1,0 0,0 0,1 0,0-1,0 0,0 0,1-1,-1 1,9 3,38 30,-45-30,-1 1,0-1,0 1,-1 1,0-1,0 1,6 16,-11-24,0 0,-1 0,1 0,0 0,-1 1,0-1,1 0,-1 0,0 0,0 1,0-1,0 0,-1 0,1 0,-1 1,1-1,-1 0,0 0,0 0,1 0,-1 0,-1 0,1 0,0-1,0 1,-1 0,1 0,-1-1,0 1,1-1,-1 0,0 1,0-1,0 0,0 0,0 0,0 0,0-1,0 1,0 0,0-1,0 0,-1 1,1-1,-3 0,1 1,0 0,0-1,0 1,0-1,0 0,0 0,0 0,0 0,0-1,0 1,0-1,0 0,0-1,1 1,-5-2,6 1,0 0,0 0,0-1,0 1,0 0,1-1,-1 1,1-1,-1 1,1-1,0 0,0 1,0-1,1 0,-1 0,1 0,-1 0,1 0,0 1,0-1,1-4,-1-8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0,'3'0,"1"3,0 4,2 1,0 2,-1 2,-1 2,-1 2,1 1,0 1,0 0,-1 0,-1 0,-1-6,-1-5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7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0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1,'-3'0,"-1"3,0 4,1 3,-2 1,-1 1,2-1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1,'-1'57,"2"63,-1-119,0 0,0 0,0 0,0 0,0 0,0 0,0 0,0 0,0 0,1 0,-1 0,0 0,1 0,-1-1,0 1,1 0,-1 0,1 0,0 0,-1-1,1 1,0 0,-1 0,1-1,0 1,0-1,-1 1,1 0,0-1,0 0,0 1,0-1,0 0,0 1,0-1,0 0,0 0,0 0,0 0,0 0,0 0,0 0,0 0,0 0,0 0,0 0,0-1,-1 1,1 0,0-1,0 1,0-1,0 1,1-2,9-4,0-1,-1-1,17-14,-3 3,-8 9,1 2,0 0,36-11,-5 3,-43 14,0 0,0 0,0 0,0 0,0 1,0 0,1 0,-1 0,8 0,-11 2,0-1,0 1,0 0,0 0,0 0,-1 0,1 0,0 0,-1 0,1 0,-1 1,1-1,-1 1,0-1,1 1,-1 0,0-1,0 1,0 0,0 0,-1 0,1 0,0 0,-1-1,1 1,-1 4,6 37,3 16,-9-57,1 1,0-1,-1 0,1 1,0-1,1 0,-1 0,0 0,0 0,1 0,0 0,-1 0,1 0,0-1,0 1,0 0,0-1,3 2,6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7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371 18,'-86'-17,"76"17,-1 1,1 0,0 0,0 1,0 1,0-1,0 2,0-1,1 1,-1 1,1 0,-10 7,8-5,1 0,1 1,0 0,0 1,0 0,1 0,0 1,1 0,0 0,-6 12,3 3,2 1,0-1,2 1,1 1,-3 29,7-46,1-1,0 0,0 1,0-1,1 0,3 13,-3-21,-1 1,1 0,-1-1,1 1,0-1,-1 1,1-1,0 1,0-1,0 0,0 1,0-1,0 0,1 0,-1 0,0 0,1 0,-1 0,1 0,-1 0,1 0,-1-1,1 1,-1 0,1-1,0 0,-1 1,1-1,0 0,-1 0,1 0,0 0,-1 0,1 0,0 0,-1-1,1 1,0-1,-1 1,1-1,-1 0,4-1,8-5,0-1,0 0,-1-1,18-15,-7 5,-16 13,0 0,-1-1,0 0,0 0,-1 0,0-1,0 0,-1 0,0 0,6-15,-2-3,-1 1,5-40,-9 34,-2 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3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1,'0'3,"3"1,3 0,5-1,3-1,2 0,1-2,1 1,1-1,-1-1,1 1,-4-3,-1-1,-3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8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36,'3'0,"4"0,4 0,3 0,2 0,1 0,-2-3,0-1,-1 0,1 1,-2-2,0-1,0 2,2 0,0 2,-1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9.2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1,'300'0,"-284"0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43,'30'0,"29"1,1-3,61-10,-87 8,0 1,49 3,-50 1,-1-1,1-1,31-7,39-3,-92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3185,'0'0'11865,"3"0"-11649,41 4 1042,1-2 0,51-5 1,-2 1-7897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1.8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235 23,'0'-1,"-1"0,1 0,-1 0,0 0,1 0,-1 0,0 0,1 0,-1 1,0-1,0 0,0 1,0-1,0 1,0-1,0 1,0-1,0 1,0-1,0 1,0 0,0 0,0-1,0 1,0 0,0 0,-1 0,-37-2,35 2,-27-2,18 1,1 0,-1 0,0 1,1 1,-1 0,-21 6,32-6,0 0,0 1,0-1,1 0,-1 1,1 0,-1-1,1 1,0 0,-1 0,1 0,0 0,0 0,0 0,0 0,1 0,-1 0,1 0,-1 0,1 0,0 1,0-1,0 3,2 62,0-44,-3 7,1-22,-1 0,1 0,1 0,-1 1,5 14,-5-21,1 0,0 0,0 0,0 0,0-1,0 1,0 0,1-1,-1 1,0-1,1 1,0-1,-1 0,1 1,0-1,-1 0,1 0,0 0,0-1,0 1,0 0,0-1,0 1,0-1,0 1,0-1,0 0,2 0,19 1,0 0,34-5,-49 3,-1 0,0-1,0 1,0-2,0 1,0-1,-1 0,1-1,-1 1,0-1,10-8,-8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3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74 13,'0'-1,"0"1,0-1,-1 1,1-1,0 1,0-1,0 1,0-1,-1 1,1-1,0 1,0-1,-1 1,1-1,0 1,-1 0,1-1,0 1,-1 0,1-1,-1 1,1 0,0-1,-1 1,1 0,-1 0,1-1,-1 1,1 0,-1 0,1 0,-1 0,0 0,1 0,-1 0,1 0,-1 0,1 0,-1 0,1 0,-1 0,1 0,-1 1,1-1,-1 0,1 0,-1 0,0 1,-1 0,0 0,0 0,0 0,0 0,0 0,0 0,1 0,-1 0,0 1,1-1,-3 3,-1 7,0 0,1 0,0 1,1-1,0 1,1 0,0 0,1 0,0-1,1 1,0 0,1 0,1 0,0 0,3 12,-4-22,0 0,0-1,-1 1,1 0,0-1,1 1,-1-1,0 1,0-1,1 1,-1-1,1 0,-1 0,1 0,0 0,-1 0,1 0,0 0,0 0,-1-1,1 1,0-1,0 1,0-1,0 0,0 0,0 0,0 0,0 0,-1 0,1 0,0-1,0 1,0-1,0 1,0-1,-1 0,1 0,0 1,0-1,-1-1,1 1,2-2,3-2,1-1,-1 0,0 0,-1 0,1-1,-1 0,8-13,-9 11,0 1,-1-1,0 0,-1 0,1 0,-2-1,3-14,-5 22,1 0,-1 0,0 0,0 0,0 0,0 0,0 0,-1 0,1 0,0 0,-1 0,0 0,1 0,-1 1,0-1,0 0,0 0,0 1,0-1,0 0,-1 1,1-1,-1 1,1 0,-1-1,1 1,-1 0,0 0,1 0,-1 0,0 0,0 0,0 1,0-1,0 1,0-1,0 1,0 0,0-1,-3 1,-12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5.3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142 32,'-1'-1,"1"-1,-1 1,0-1,1 1,-1 0,0-1,0 1,0 0,0 0,0 0,-1 0,1 0,0 0,0 0,-1 0,1 0,-1 1,1-1,0 0,-1 1,1-1,-3 0,-35-6,37 7,0 0,0 1,0-1,0 1,1 0,-1-1,0 1,1 0,-1 0,0 0,1 0,-1 0,1 0,0 1,-1-1,1 0,0 1,0-1,0 1,0-1,0 1,0 0,0-1,0 1,1 0,-1 0,1-1,-1 1,1 0,0 0,0 0,-1 0,1-1,1 1,-1 0,0 0,0 0,1 0,-1-1,1 1,-1 0,1 0,0-1,0 1,0 0,0-1,0 1,0-1,0 1,0-1,1 0,-1 1,0-1,1 0,-1 0,1 0,0 0,-1 0,1 0,0-1,3 2,-1-1,1 1,-1 0,1 0,-1 0,0 0,0 1,0 0,0 0,0 0,-1 0,1 0,-1 1,0 0,0-1,0 1,-1 0,5 8,-5-6,-1 0,1 0,-1 0,0 1,0-1,-1 0,0 1,0-1,0 0,-1 1,0-1,0 0,-3 9,3-11,-1 1,1 0,-1 0,0-1,-1 1,1-1,-1 0,1 0,-1 0,0 0,-1 0,1 0,-1-1,-4 4,6-6,0 0,0 0,0-1,0 1,0 0,0-1,0 1,-1-1,1 0,0 0,0 0,0 0,-1 0,1 0,0 0,0-1,0 1,0-1,0 0,0 0,0 1,0-1,0 0,0-1,0 1,0 0,1-1,-1 1,0-1,1 1,-1-1,1 0,-2-3,-1 2,1-1,1 0,-1 1,1-1,-1 0,1 0,0-1,0 1,-1-8,0-1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6.6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320 147,'7'-44,"-5"37,0 0,-1 0,0 0,0 0,-1 0,0 0,0-8,-1 14,1-1,-1 0,0 0,0 0,0 0,0 1,0-1,0 0,0 1,0-1,-1 1,1-1,0 1,-1 0,0-1,1 1,-1 0,0 0,1 0,-1 0,0 1,0-1,0 0,0 1,0-1,0 1,0 0,0-1,0 1,-2 0,-11-2,-1 1,1 0,-1 1,1 1,-1 0,1 1,-30 8,40-8,1 1,0 0,0 0,0 1,1-1,-1 1,1 0,-1 0,1 0,1 0,-4 7,-27 55,28-53,-6 18,1 1,2 0,-6 41,12-59,0 1,1-1,1 1,0-1,1 1,0-1,1 1,5 15,-6-27,0 1,0-1,0 1,1-1,-1 0,1 1,0-1,0 0,0 0,0-1,1 1,-1 0,1-1,0 1,0-1,0 0,0 0,0 0,0 0,0-1,0 1,1-1,-1 0,1 0,-1 0,1 0,0 0,-1-1,1 0,-1 0,1 0,0 0,-1 0,1-1,0 0,-1 0,5-1,-1-1,0 0,0 0,0-1,-1 0,1 0,-1 0,0-1,0 0,-1 0,1-1,-1 1,5-9,7-8,26-48,-19 22,-18 34,0 0,1 1,1 0,0 0,16-19,-9 12,-10 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19,'3'0,"4"0,4 0,3 0,2 0,1 0,1 0,0 0,1 0,-1 0,0 0,-3-3,-1-1,0 0,0 1,2 1,0 0,-2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8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8.4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5.8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0 299,'0'-12,"1"-37,-1 47,0 1,0-1,1 0,-1 1,0-1,1 1,-1-1,1 1,-1-1,1 1,0-1,-1 1,1-1,0 1,0 0,0 0,0-1,0 1,0 0,1 0,-1 0,0 0,3-1,-3 2,0 1,0-1,0 1,0-1,0 1,0-1,0 1,0 0,-1 0,1-1,0 1,0 0,-1 0,1 0,0 0,-1 0,1 0,-1 0,1 0,-1 0,0 0,1 0,-1 0,0 0,0 2,9 29,-7-23,0 1,0 1,1-2,0 1,6 14,-9-24,0 0,0 0,0 0,0 1,0-1,0 0,0 0,1 0,-1 1,0-1,0 0,0 0,0 0,0 1,0-1,1 0,-1 0,0 0,0 0,0 0,0 1,1-1,-1 0,0 0,0 0,0 0,0 0,1 0,-1 0,0 0,0 0,1 0,-1 0,0 0,0 0,0 0,1 0,-1 0,0 0,0 0,0 0,1 0,-1 0,0 0,0 0,0 0,1 0,-1-1,0 1,0 0,0 0,1 0,5-16,0-18,-6-10,5-47,-4 83,0 1,1 0,0-1,0 1,0 0,1 0,0 0,1 1,6-11,-6 13,0 0,0 1,0-1,0 1,0 0,1 0,0 1,0 0,-1-1,1 1,0 1,1-1,4 0,74-10,-76 11,76-1,-61 3,0-2,0 0,41-8,-50 6,-1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6.8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1,'-1'38,"-1"-26,1-1,1 0,0 0,1 1,0-1,5 20,-5-29,0 0,1 0,-1 0,0-1,1 1,0 0,-1-1,1 1,0-1,-1 0,1 0,0 0,0 0,0 0,0 0,0 0,1 0,-1-1,0 1,0-1,0 0,0 0,4 0,62-2,-45 0,-19 2,0 0,0 0,0 0,0 0,0 0,-1 1,1 0,0 0,0 0,0 0,-1 1,1-1,4 3,-7-2,1 0,0 0,-1 0,0 0,1 0,-1 0,0 0,0 0,0 1,0-1,0 0,-1 1,1-1,-1 1,1-1,-1 0,0 1,0-1,0 1,0-1,-1 1,0 2,1-3,0 0,0-1,-1 1,1 0,-1 0,1-1,-1 1,0 0,0-1,0 1,0-1,0 1,0-1,0 1,0-1,0 0,-1 0,1 1,-1-1,1 0,-1 0,1 0,-1-1,1 1,-1 0,0-1,-3 2,-2-1,-1 1,0-2,0 1,-15-1,22 0,-15-1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9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8,'-3'0,"-4"0,-4 0,-3 0,-2 0,-2 0,0 0,3-4,3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3586,'0'0'8081,"-3"0"-6799,8 0 1341,823-28 979,-708 25-4061,-198 3-6880,18 0-3781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0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35,'3'0,"4"0,4 0,3 0,2 0,1 0,1 0,-2-3,-2-1,1 1,0 0,0 0,-1-1,-1-1,0 1,2 1,-3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2.79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216 0,'-21'2,"1"2,1 0,-1 1,0 0,1 2,-28 13,45-19,0 0,0 1,0-1,0 1,1-1,-1 1,0-1,1 1,-1 0,1 0,-1 0,1 0,0 0,0 0,0 0,0 1,0-1,0 0,0 4,-6 52,3-19,2-29,-1 1,1 0,1 0,0 0,1 0,0 0,0 0,1 0,1 0,0 0,0 0,1 0,0-1,1 1,0-1,1 0,0 0,1-1,0 0,0 1,1-2,15 17,-16-20,4 5,0-1,0 2,-1-1,-1 2,1-1,8 18,7 8,-19-31,-1 0,1 0,-1 1,6 13,-2 6,-2-1,-1 1,-1 0,-1 1,-1-1,-1 0,-2 1,-4 29,5-52,-1-1,0 1,0-1,0 1,-1-1,1 0,-1 0,1 1,-1-1,0 0,0-1,-1 1,1 0,-1-1,1 1,-1-1,0 0,0 1,-3 0,-9 6,0-1,-31 11,-9 6,114-19,-53-5,-1 0,0 0,1 1,-1-1,0 1,0 0,0 1,-1-1,1 1,-1 0,8 6,-10-7,0 1,0 0,-1 0,1 0,-1 0,0 0,0 0,0 0,0 0,-1 0,1 0,-1 0,0 1,0-1,0 0,0 0,0 1,-1-1,1 0,-1 0,-1 3,-7 28,-23 52,20-57,1 0,-10 46,20-70,0 0,1 0,-1 0,1-1,0 1,0 0,0 0,1 0,0 0,0-1,2 7,-2-8,1-1,-1 1,1-1,0 1,0-1,0 0,0 1,0-1,0 0,1-1,-1 1,1 0,-1-1,1 1,0-1,-1 0,1 0,6 2,38 9,0-2,1-3,-1-1,2-3,-1-1,71-8,-113 6,0-1,0 0,-1-1,1 1,-1-1,1 0,8-5,-5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3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75 0,'-1'7,"0"0,-1 0,0 0,0 0,0 0,-1 0,0-1,0 1,-1-1,0 0,-4 6,3-5,0 0,1 0,0 0,0 0,1 1,0 0,0 0,-1 9,2-3,0 0,2 1,-1-1,2 1,0-1,1 1,5 20,-6-31,0 0,1 0,-1 0,1 0,0 0,1 0,-1-1,1 1,-1-1,1 1,0-1,0 0,0 0,1-1,-1 1,1-1,0 1,-1-1,1 0,0 0,0-1,0 1,0-1,1 0,-1 0,0-1,1 1,7-1,5 1,-2-2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4.6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1,'4'0,"-1"1,0 0,0 0,0 0,0 0,0 0,0 1,0-1,0 1,-1 0,1 0,0 0,-1 0,0 1,1-1,-1 1,3 3,0 1,-1 0,1 0,-1 0,-1 0,1 0,2 10,-3-3,-1 0,0 0,-1-1,-1 1,0 0,-1 0,-1 0,0 0,0-1,-2 1,1-1,-11 23,9-26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5.8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1 142,'0'-10,"1"1,0-1,0 1,1 0,1 0,-1 0,8-16,-9 22,1 0,-1 0,1 0,0 0,0 0,0 0,0 0,0 1,1-1,-1 1,1-1,0 1,0 0,-1 0,1 0,1 1,-1-1,0 1,0-1,1 1,-1 0,0 1,7-2,-9 2,0 0,1 0,-1 0,0 1,1-1,-1 0,0 1,1-1,-1 1,0-1,0 1,1 0,-1-1,0 1,0 0,0 0,0 0,0 0,0 0,0 0,-1 0,1 0,1 2,0 1,0 0,-1 0,1 0,-1 0,0 0,0 0,1 8,-1-3,-1-1,0 0,0 1,-1-1,0 1,0-1,-5 14,2-14,0-1,-1 1,-1-1,1 0,-1 0,0-1,0 1,-1-1,0-1,0 1,0-1,-1-1,0 1,0-1,-10 4,18-8,0 0,0 0,0 0,1 0,-1 0,0 0,0 0,0 0,0 0,0 0,0 0,0 0,1 0,-1 0,0 0,0 0,0 0,0 0,0 0,0 1,0-1,0 0,0 0,1 0,-1 0,0 0,0 0,0 0,0 0,0 1,0-1,0 0,0 0,0 0,0 0,0 0,0 0,0 1,0-1,0 0,0 0,0 0,0 0,0 0,0 0,0 1,0-1,0 0,0 0,0 0,0 0,0 0,-1 0,1 0,0 0,0 1,23 2,29-2,39-1,-75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5.4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83,'9'-5,"1"0,-1 1,1 1,0-1,0 2,0-1,0 1,20-1,-15 1,74-2,-68 4,1 0,-1-2,29-5,-23 2,2 2,-1 1,0 1,41 4,-30-1,51-4,-65-1,-1-1,42-14,-54 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9.8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76,'178'-19,"-114"20,-19 1,0-3,83-11,-99 8,48 0,-49 3,50-7,-46 3,1 2,53 2,-53 1,0-1,50-7,-35 2,0 2,0 2,49 5,-4-1,-77-2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1.8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0 343,'5'-4,"0"0,-1-1,1 1,-1-1,0 0,0-1,-1 1,6-12,-6 13,5-11,-3 6,0 0,1 1,-1-1,2 1,11-12,-17 19,1 0,-1 0,1 0,-1 0,1 0,0 0,-1 0,1 0,0 1,0-1,-1 1,1-1,0 1,0 0,0 0,0 0,0 0,-1 0,1 0,0 0,0 1,0-1,0 1,-1-1,1 1,0 0,0-1,-1 1,1 0,-1 0,1 0,-1 0,1 1,-1-1,0 0,3 3,7 8,-8-9,-1 0,1 0,0 0,0-1,0 1,0-1,0 0,5 3,-7-5,-1 0,1 0,-1 0,1 0,-1 0,1 0,-1 0,1 0,-1 0,1 0,-1 0,0 0,1 0,-1 0,1-1,-1 1,1 0,-1 0,1 0,-1-1,0 1,1 0,-1-1,0 1,1 0,-1-1,1 0,7-24,-3 4,1 0,1 0,18-38,-10 23,-13 32,1 0,-1 1,1-1,-1 1,1 0,0 0,0 0,1 0,-1 0,0 1,1-1,0 1,-1 0,1 0,0 1,0-1,0 1,0 0,1 0,-1 0,7-1,13 0,0 0,41 4,-32-1,33 0,97-3,-149 0,-2-2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2.9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0,'-11'66,"9"-59,0 1,0 0,0-1,1 1,1 0,-1 0,1 0,0 0,1 0,0 0,3 13,-3-19,0 0,0 0,1-1,-1 1,0 0,0-1,1 1,-1-1,1 0,-1 1,1-1,0 0,0 0,-1 0,1 0,0 0,0-1,0 1,0 0,0-1,0 1,0-1,0 0,0 0,0 0,0 0,4 0,7-2,0 1,0-2,17-5,-7 3,-13 3,0 0,0 1,0 1,0 0,0 0,16 3,-24-3,0 0,0 1,-1-1,1 0,0 1,-1-1,1 1,0 0,-1-1,1 1,-1 0,1 0,-1 0,1 0,-1 0,0 1,0-1,0 0,1 1,-1-1,0 1,-1-1,1 1,0-1,0 1,-1-1,1 1,0 0,-1-1,0 1,1 0,-1 0,0-1,0 1,0 0,0 0,0-1,-1 1,1 0,0 0,-1-1,0 1,1 0,-1-1,-1 4,1-3,-1 1,1-1,-1 1,1-1,-1 0,0 1,0-1,0 0,0 0,0 0,-1 0,1-1,0 1,-1-1,1 1,-1-1,0 0,-5 2,-56 7,24-5,18-2,-1-1,-40-1,55-1,-7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19,'3'0,"4"0,3 0,4 0,2 0,-1-3,-1-1,0 0,2 1,0 1,0 1,2 0,-1 1,1 0,-3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4786,'0'0'6670,"-1"4"-6462,-1 23 1066,0 1-1,3 28 1,0 1 1372,23-57-2774,65-14 248,-62 9-93,1 0 0,-1 1-1,1 2 1,0 1-1,0 1 1,55 8 0,-80-8-24,0 1 1,0 0 0,0 0-1,0 0 1,-1 1 0,1-1 0,0 1-1,-1-1 1,1 1 0,-1 0-1,1 0 1,-1 0 0,0 0-1,0 0 1,0 1 0,0-1-1,0 1 1,-1-1 0,1 1-1,-1-1 1,3 7 0,-2-3 90,-1 1 1,0-1 0,0 0-1,0 1 1,-1-1-1,1 1 1,-2 0 0,1-1-1,-2 9 1,1-12-49,0 0 0,0-1 0,-1 1 0,1 0 0,0-1 0,-1 1 0,0-1 0,0 1 0,0-1 0,0 0 0,0 0 0,0 0 0,0 0 0,-1 0 0,1 0 0,-1 0 0,1-1 0,-1 0 0,0 1 0,0-1 0,1 0 0,-1 0 0,-6 1 0,-6 1 20,0 0-1,0 0 0,-18 0 1,12-2-321,-4 1 417,0-1-1,-43-4 1,62 3-487,1-1 0,-1 0 0,0 0 0,1-1 0,-1 1 0,1-1 0,0 0 0,0-1 0,0 0 1,0 1-1,0-1 0,0-1 0,1 1 0,-1-1 0,1 0 0,0 0 0,-6-7 0,-6-15-5459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6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78,'36'-2,"0"-1,42-10,-44 6,1 2,50-1,-13 7,118-15,-140 9,95 4,-98 2,0-1,65-10,-30 7,-66 3,-1 0,1-1,0 0,16-4,-20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12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0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2,'74'-1,"81"2,-49 17,-67-13,-1 1,62 1,199-8,-283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1.7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234 1,'-14'0,"1"0,-1 1,0 1,1 1,0 0,0 0,0 2,0-1,0 2,1-1,0 2,-20 13,28-17,-1 1,1-1,1 1,-1 0,0 0,1 1,0-1,0 1,-4 8,7-12,-1 0,0 0,1 0,0 1,-1-1,1 0,-1 0,1 1,0-1,0 0,0 1,0-1,0 0,0 1,0-1,0 0,1 0,-1 1,1-1,-1 0,0 0,1 1,0-1,-1 0,1 0,0 0,0 0,-1 0,1 0,0 0,0 0,0 0,0 0,0-1,0 1,1 0,-1-1,0 1,0-1,0 1,1-1,1 1,1 0,11 4,1 0,-1 1,0 0,-1 1,17 11,-29-17,0 0,0 1,0 0,0-1,0 1,0 0,-1 0,1 0,-1 0,1 0,-1 0,0 0,0 0,0 1,0-1,0 0,0 1,-1-1,1 1,-1-1,1 1,-1-1,0 1,0-1,0 1,-1-1,1 1,-1-1,1 0,-1 1,0-1,0 1,0-1,0 0,0 0,0 0,-1 1,1-1,-1 0,1-1,-1 1,-3 2,0 1,0-1,0 0,-1 0,0 0,0-1,0 0,0 0,0-1,-1 0,1 0,-1 0,1-1,-1 0,0 0,0 0,1-1,-10-1,1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37,'176'-19,"-146"19,-1-3,40-7,-42 7,-1 1,41 2,-32 1,-20-1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3.8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1,'-3'-1,"0"1,0 0,0 0,1 1,-1-1,0 0,0 1,1 0,-1 0,0 0,1 0,-1 0,1 0,-1 1,1-1,0 1,-1 0,1-1,0 1,0 0,0 0,1 0,-1 1,0-1,1 0,-1 1,1-1,0 1,0-1,-1 4,0 4,0 0,1 0,0 1,1-1,0 0,0 0,3 13,-2-21,0 1,0-1,0 0,0 0,0 0,0 1,1-1,-1 0,1 0,0-1,-1 1,1 0,0 0,0-1,0 1,0-1,0 0,1 0,-1 0,0 0,0 0,1 0,-1 0,1-1,-1 1,1-1,-1 0,4 0,-1 1,-1 0,1-1,-1 0,1 0,0 0,-1-1,1 0,-1 0,1 0,-1 0,0 0,1-1,-1 0,8-5,-4-1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4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20,'104'-18,"246"17,-169 2,-166-1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5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0 320,'3'0,"0"-1,0 0,0-1,-1 1,1 0,0-1,-1 0,0 1,1-1,-1 0,0 0,4-5,24-28,-11 5,26-52,-41 71,0 0,-1 0,0 0,-1 0,1-14,10-37,-13 62,0-1,0 1,0 0,0 0,0 0,0 0,0-1,0 1,0 0,0 0,0 0,0-1,0 1,0 0,0 0,0 0,0 0,0-1,0 1,0 0,0 0,0 0,0 0,0-1,1 1,-1 0,0 0,0 0,0 0,0 0,0 0,0-1,1 1,-1 0,0 0,0 0,0 0,1 0,-1 0,0 0,0 0,0 0,0 0,1 0,-1 0,0 0,0 0,0 0,1 0,-1 0,0 0,0 0,0 0,0 0,1 0,-1 0,0 1,5 13,-1 21,-4-28,-1 6,2 0,0 0,0 0,1 0,1 0,4 13,-6-24,0 1,0-1,1 1,-1-1,1 0,-1 0,1 0,0 1,0-2,0 1,0 0,0 0,0-1,0 1,1-1,-1 1,0-1,1 0,-1 0,1 0,0-1,-1 1,1 0,0-1,-1 0,1 0,0 0,0 0,-1 0,1 0,0-1,-1 1,1-1,0 0,-1 1,4-3,6-1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6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72,'1'-2,"1"0,0 0,-1 0,1 1,0-1,0 1,0 0,0 0,1-1,-1 1,0 0,0 1,1-1,-1 0,0 1,1-1,-1 1,4 0,11-5,3-4,1 1,-1 1,1 1,1 1,-1 1,1 1,-1 1,33 0,-39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0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155 35,'-2'-1,"-1"1,1-1,-1 0,1 0,0 0,-1-1,1 1,0 0,0-1,-4-3,-20-10,24 14,0 0,-1 1,1-1,-1 1,1 0,0 0,-1 0,1 0,-1 0,1 0,-1 1,1-1,0 1,-1-1,1 1,0 0,0 0,0 0,-1 0,1 1,0-1,0 1,1-1,-4 4,4-3,0-1,0 1,1-1,-1 1,1 0,0 0,-1-1,1 1,0 0,0 0,0-1,0 1,0 0,1-1,-1 1,0 0,1 0,-1-1,1 1,0-1,0 1,-1 0,1-1,0 1,0-1,0 0,1 1,-1-1,0 0,0 0,1 0,-1 0,1 0,-1 0,3 1,16 13,-7-6,0 1,-1-1,-1 2,14 15,-22-24,-1 1,0 0,0 1,0-1,0 0,0 1,-1-1,0 1,1-1,-1 1,-1 0,1-1,0 1,-1 0,0 0,0-1,0 1,0 0,-1 0,1-1,-1 1,0 0,-2 4,1-4,-1-1,0 1,1-1,-2 1,1-1,0 0,-1 0,1 0,-1 0,0-1,0 0,0 1,0-1,0-1,-1 1,-7 1,-19 10,29-11,-1-1,1 1,0-1,-1 0,1 0,-1 0,1-1,-1 1,1 0,-1-1,1 0,-1 1,0-1,1 0,-1-1,0 1,1 0,-1-1,1 1,-1-1,1 0,-1 0,-3-2,-1-4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2913,'0'0'10288,"31"0"-8594,349 2 2807,-380-2-4624,0 1 1,0-1 0,0 1 0,0-1-1,-1 1 1,1-1 0,0 1 0,0-1-1,-1 1 1,1-1 0,0 0 0,-1 1 0,1-1-1,0 1 1,-1-1 0,1 0 0,-1 1-1,1-1 1,0 0 0,-1 0 0,1 1 0,-1-1-1,1 0 1,-1 0 0,1 0 0,-2 1-1,-22 3-3902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1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51,'0'-3,"3"-1,1-3,3 0,3 1,2 1,4 2,0 2,2 0,-3-2,0-1,-1 1,-2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2.5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0,1 0,2 0,-1 0,0 0,1 0,-1 0,0 0,0 0,-1 0,1 0,0 0,-4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59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1,'706'-1,"-691"1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0.4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3,0 4,0 2,0 2,0 0,-3-3,-1 0,0-1,1 1,1 1,1 0,0 1,1 1,0-1,0-2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1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69,'1'-3,"-1"0,1-1,0 1,0 0,1 0,-1 0,0 0,1 0,0 0,0 0,0 0,0 1,0-1,1 1,-1 0,1-1,-1 1,1 0,0 1,0-1,0 0,0 1,0 0,0-1,1 1,-1 0,6 0,-6 0,-1 0,0 1,1-1,-1 1,0-1,1 1,-1 0,1 0,-1 0,1 1,-1-1,0 1,1-1,-1 1,0 0,1-1,-1 1,0 0,0 1,0-1,0 0,0 1,0-1,0 1,0-1,-1 1,1 0,-1 0,1 0,-1 0,1 0,-1 0,0 0,0 0,0 1,-1-1,1 0,0 1,0 3,-1-3,1 0,0 0,-1 1,0-1,0 0,0 0,0 0,-1 0,1 1,-1-1,0 0,0 0,0 0,0 0,0 0,-1-1,1 1,-1 0,0 0,0-1,0 1,0-1,0 0,0 0,-1 0,1 0,-1 0,1 0,-1 0,0-1,0 0,0 1,0-1,0 0,0 0,0-1,-5 2,15-4,1 1,-1 0,1 1,0 0,-1 0,1 0,-1 1,1 0,-1 1,1 0,10 4,-13-4,-1 1,1-1,-1 1,0 0,0 0,0 1,0-1,0 1,-1 0,1 0,-1 0,0 1,-1-1,1 1,-1-1,0 1,0 0,2 9,0-2,-2-7,-1-1,1 1,-1 0,0 0,0 0,-1 0,1 0,-2 7,1-10,-1-1,0 1,1-1,-1 1,0-1,0 1,0-1,0 0,-1 0,1 1,0-1,0 0,-1 0,1 0,-1 0,1-1,-1 1,1 0,-1-1,1 1,-1-1,0 1,1-1,-1 0,0 1,1-1,-1 0,0 0,1 0,-3-1,-4 2,0 0,0-1,-1 0,1 0,0-1,0 0,0 0,-1-1,2 0,-1-1,0 0,0 0,1 0,-1-1,1 0,0-1,1 0,-1 0,1 0,0-1,0 1,0-1,1-1,-6-7,-7-3,8 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2.6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0,'18'123,"-17"-106,2 1,-1-1,2 0,11 31,-11-37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3.6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0 143,'0'-8,"0"1,1-1,0 1,0 0,0-1,1 1,0 0,1 0,-1 0,1 0,1 1,5-10,-6 13,0-1,0 1,0 0,0 0,1 0,-1 0,1 1,0 0,0-1,0 1,0 1,0-1,0 0,1 1,-1 0,0 0,1 1,-1-1,1 1,-1 0,9 0,-10 1,0 0,0-1,-1 1,1 0,0 1,-1-1,1 0,-1 1,1-1,-1 1,1 0,-1 0,0 0,0 0,0 0,0 0,-1 1,1-1,-1 1,1-1,-1 1,0-1,0 1,0 0,0 0,0-1,-1 1,1 4,0-4,0 1,-1-1,1 1,-1-1,0 1,0 0,0-1,0 1,-1-1,0 1,1-1,-1 1,-1-1,1 0,0 1,-1-1,1 0,-1 0,0 0,0 0,-1 0,-3 4,-3-2,0 1,-1-2,1 1,-1-1,0-1,-15 4,13-4,0 1,0 0,-20 10,32-14,-1 0,1 0,0 0,-1 0,1 1,0-1,0 0,-1 0,1 0,0 0,0 1,-1-1,1 0,0 0,0 0,-1 1,1-1,0 0,0 0,0 1,0-1,0 0,-1 1,1-1,0 0,0 0,0 1,0-1,0 0,0 1,0-1,0 0,0 1,0-1,0 0,0 1,0-1,0 0,1 1,12 8,30 3,-35-11,8 4,0-2,1 0,-1-1,30 1,-30-3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0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58,'0'-2,"0"0,0-1,0 1,-1 0,1-1,-1 1,0 0,1 0,-1 0,0-1,0 1,0 0,0 0,-1 1,1-1,-1 0,1 0,-1 0,1 1,-1-1,0 1,0 0,0-1,0 1,0 0,0 0,0 0,0 0,-4 0,2-1,-1 1,0 1,0-1,0 1,0 0,1 0,-1 0,0 1,0 0,0 0,0 0,1 0,-9 4,10-3,0 0,0 0,0 1,0-1,0 1,1-1,-1 1,1 0,0 0,0 0,0 0,0 0,0 1,1-1,0 1,-1-1,0 5,-12 70,11-55,1-10,1-1,0 1,0-1,3 23,-2-32,0-1,1 1,-1-1,1 0,0 1,-1-1,1 0,0 1,0-1,1 0,-1 0,0 0,1 0,-1 0,1 0,0 0,0-1,0 1,0-1,0 1,0-1,0 0,0 1,0-1,0 0,1 0,-1-1,0 1,1-1,-1 1,3 0,58 7,-43-4,0-1,0 0,0-2,1 0,-1-2,0 0,22-4,-38 4,-1-1,1 1,-1 0,1-1,-1 0,0 0,0 0,1 0,-1 0,-1-1,6-4,-2-2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6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0,'3'1,"4"-1,4-1,3 1,2 1,1-1,1-1,1 1,-1 1,-3-1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2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10 1969,'0'0'8492,"7"-9"-4061,-8 11-4388,1 0 1,-1 0-1,0 0 0,1-1 1,-1 1-1,0 0 0,0 0 0,0 0 1,0 0-1,0-1 0,-1 1 1,1-1-1,-1 1 0,1-1 1,-1 1-1,-2 1 0,-35 24 171,26-19-41,-191 125 2863,204-133-3028,1 0 0,-1 0 0,0 0 0,0 0 0,0 0 0,1 0 0,-1 0 0,0 0 0,0 0 0,0 1 0,1-1 0,-1 0 0,0 0 0,0 0 0,0 0-1,0 0 1,1 0 0,-1 0 0,0 1 0,0-1 0,0 0 0,0 0 0,0 0 0,0 0 0,1 0 0,-1 1 0,0-1 0,0 0 0,0 0 0,0 0 0,0 1 0,0-1 0,0 0-1,0 0 1,0 0 0,0 1 0,0-1 0,0 0 0,0 0 0,0 0 0,0 1 0,0-1 0,0 0 0,0 0 0,0 0 0,0 1 0,0-1 0,0 0 0,0 0 0,-1 0-1,1 0 1,0 1 0,0-1 0,0 0 0,0 0 0,0 0 0,0 0 0,-1 0 0,1 1 0,0-1 0,0 0 0,0 0 0,0 0 0,-1 0 0,1 0 0,0 0 0,0 0 0,-1 0-1,32 5 104,49-2-140,-76-3 56,35 1 24,351-12 237,-386 10-259,-81 1-5640,42 0-450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9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3,'145'-3,"152"6,-174 15,-80-12,-6-1,59 2,-43-8,-38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4.8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1,'0'3,"0"4,0 3,0 4,0 2,0 2,0 0,0 0,0 1,0-1,0 0,0 0,0-3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6.1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98,'0'-5,"1"0,0 1,0-1,1 0,-1 1,1-1,0 1,0 0,1-1,-1 1,1 0,0 1,0-1,0 0,1 1,-1 0,1 0,0 0,0 0,0 0,0 1,0 0,1 0,-1 0,1 0,-1 1,9-2,-12 3,1 0,-1 0,0 0,0 0,1 0,-1 0,0 1,1-1,-1 1,0-1,0 1,0-1,1 1,-1 0,0-1,0 1,0 0,0 0,0 0,0 0,0 0,-1 0,1 0,0 0,0 0,-1 0,1 1,-1-1,1 0,-1 0,0 1,1-1,-1 0,0 1,0-1,0 0,0 0,0 1,0-1,0 3,-1-1,1 1,0-1,-1 0,0 1,1-1,-1 0,-1 0,1 0,0 1,-1-1,0 0,1-1,-1 1,0 0,-4 3,-37 18,45-25,0 1,0 0,-1 0,1-1,0 1,-1 1,1-1,0 0,0 0,-1 1,1-1,0 1,-1-1,1 1,-1 0,1-1,0 1,-1 0,0 0,1 0,-1 0,3 3,-2-2,1 1,-1-1,0 1,1-1,-1 1,0 0,-1 0,1 0,0 0,-1 0,0 0,2 5,-2-4,0 0,-1 0,1 0,-1 0,0 1,0-1,0 0,0 0,-1 0,0 0,0 0,0 0,0 0,-4 7,3-9,0 0,0 0,0 0,0 0,-1 0,1 0,-1-1,1 1,-1-1,0 0,1 0,-1 0,0 0,0 0,0-1,0 1,0-1,1 1,-1-1,0 0,-4-1,4 1,0 0,0 0,0 0,0 0,0 0,0-1,0 1,0-1,0 0,1 0,-1 0,0 0,0-1,1 1,-1-1,1 1,0-1,-1 0,1 0,0 0,0 0,0 0,0-1,0 1,1-1,-1 1,1-1,0 1,-1-1,1 0,0 0,1 0,-1 0,0 1,1-1,0 0,0-6,-1-7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7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0,-1 3,0 1,1 0,2-1,0-1,1-1,-3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8.0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0,'-1'26,"1"-18,-1 1,1-1,0 1,1-1,3 16,-3-22,-1 0,1 0,0 0,0 0,0-1,0 1,1 0,-1 0,0-1,1 1,-1-1,1 1,-1-1,1 0,0 0,0 1,-1-1,1 0,0-1,0 1,0 0,0 0,0-1,0 1,0-1,0 0,0 0,3 0,15 1,-14-1,-1 0,1 0,0 1,0 0,0 0,0 0,9 4,-13-4,-1 0,1 0,-1 0,0 1,0-1,1 0,-1 0,0 1,0-1,0 1,-1-1,1 1,0-1,0 1,-1 0,1-1,-1 1,1 0,-1-1,0 1,0 0,0 0,0-1,0 1,0 0,0 0,-1-1,1 1,0 0,-1-1,0 1,0 1,-1 3,-1-1,1-1,-1 1,0 0,0-1,0 1,-1-1,0 0,0 0,-8 6,10-8,0-1,0 1,0-1,-1 0,1 0,0 0,-1 0,1 0,-1 0,1-1,-4 1,5-1,0 0,-1 0,1 0,0 0,0 0,0 0,0-1,-1 1,1-1,0 1,0-1,0 1,0-1,0 1,0-1,0 0,0 0,1 1,-1-1,0 0,0 0,0 0,1 0,-2-2,-3-7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9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0,'353'0,"-338"0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1 431,'4'-1,"1"1,0-1,0 0,-1 0,1 0,-1-1,1 1,-1-1,0 0,1 0,-1-1,0 1,0-1,-1 0,1 0,-1 0,1-1,4-6,5-7,-2-1,0 0,10-21,13-22,-26 48,-1-1,0 0,-1 0,0-1,4-17,-5 14,1 0,16-32,-11 14,-8 27,-3 30,0 23,1-17,-2-1,-1 1,-7 38,7-60,1 1,1 0,-1 0,1 0,0 0,0 0,2 10,-2-15,0 0,0 0,1 0,-1 1,1-1,-1 0,1 0,-1 0,1 0,-1 0,1 0,0 0,0 0,-1 0,1 0,0 0,0 0,0-1,0 1,0 0,0 0,0-1,1 1,-1-1,0 1,0-1,0 0,0 1,1-1,-1 0,0 0,0 0,1 0,-1 0,0 0,0 0,1 0,-1-1,0 1,0 0,0-1,0 1,2-1,-2 0,1 0,0-1,-1 1,1 0,-1-1,1 1,-1 0,0-1,1 0,-1 1,0-1,0 0,0 0,-1 1,1-1,0 0,-1 0,1 0,-1 0,1 0,-1 0,0 0,0 0,0 0,0 0,0 0,-1 0,1 0,0 0,-1 0,-1-3,-2-7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23,'64'1,"102"-2,-160 0,-1 0,1 0,-1 0,1-1,-1 0,1 0,8-5,-5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3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55,'52'-17,"-2"0,-43 13,1 1,-1 0,1 0,0 1,0 0,0 1,12-1,30 5,-39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0,1 0,-1 0,0 0,-3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3986,'0'0'10092,"0"12"-9179,1 238 4906,7-208-5607,-8-41-222,0 0 0,0 0 1,0 0-1,0 0 0,0 0 1,0 0-1,1 0 0,-1 0 0,0 0 1,1 0-1,-1 0 0,1 0 0,-1 0 1,1 0-1,-1 0 0,1 0 1,-1-1-1,1 1 0,0 0 0,0 0 1,-1-1-1,1 1 0,0-1 0,0 1 1,0 0-1,0-1 0,0 0 1,0 1-1,0-1 0,-1 1 0,1-1 1,0 0-1,0 0 0,2 0 0,1-7-2609,-1-14-4990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4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0,0 0,1 0,-1 0,0 0,0 0,0 0,0 0,-1 0,1 0,-3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0,'706'0,"-691"0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5.7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1,'-1'57,"2"62,-1-118,0 0,0 0,0 0,0-1,0 1,0 0,0 0,0 0,0-1,0 1,0 0,0 0,0 0,1-1,-1 1,0 0,1 0,-1-1,0 1,1 0,-1-1,1 1,-1 0,1-1,0 1,-1-1,1 1,-1-1,1 1,0-1,0 1,-1-1,1 0,0 1,0-1,-1 0,1 0,0 0,0 1,0-1,1 0,32-20,-30 17,0 0,-1 0,1 1,0-1,1 1,7-3,-8 4,0 0,0 0,0 1,0-1,0 1,0 0,1 0,-1 1,0-1,0 1,0 0,0 0,0 0,0 1,-1-1,1 1,6 4,-7-3,0 0,0 0,-1 0,0 0,1 0,-1 1,-1-1,1 1,0 0,-1-1,0 1,0 0,0 0,0 0,0 0,-1 0,0 0,0 6,1-7,-1 0,0 1,0-1,0 1,0-1,0 0,-1 1,1-1,-1 1,0-1,0 0,0 0,-1 0,1 0,-1 0,0 0,0 0,0 0,0 0,0-1,0 1,-1-1,1 0,-1 0,0 0,0 0,1 0,-1 0,0-1,-1 1,1-1,0 0,0 0,-1 0,1 0,0-1,-1 1,1-1,0 0,-1 0,-5-1,5 1,0 0,1 0,-1 0,0-1,1 1,-1-1,1 0,-1 0,1 0,-1-1,1 1,0-1,0 0,-1 0,-2-2,1-1,1 1,0-1,0 0,1 0,0 0,-1-1,-3-10,2 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6.7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72,'1'-2,"-1"1,0 0,1-1,-1 1,1-1,-1 1,1 0,0-1,-1 1,1 0,0 0,0 0,0 0,0 0,0 0,0 0,0 0,0 0,1 0,-1 0,0 0,0 1,1-1,-1 1,1-1,1 0,47-10,-29 7,11-4,1 1,0 2,0 1,38 0,-56 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7.4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3,-3-1,-1 0,0 1,1 2,1 0,1 1,0 0,1 1,0 0,0 0,0-1,0-5,0-8,0-5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8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0 127,'1'-6,"0"0,0 1,1 0,-1-1,1 1,0 0,1 0,-1 0,1 0,0 0,0 0,1 1,-1 0,1 0,0 0,0 0,0 0,1 1,-1 0,9-5,-8 5,1-1,-1 1,1 1,0-1,-1 1,1 0,0 0,1 1,-1-1,0 1,0 1,0-1,1 1,-1 0,0 1,0 0,1-1,6 4,-9-2,-1 0,0 0,0 0,0 1,0-1,-1 1,1 0,-1 0,0 0,0 0,0 1,0-1,0 0,0 1,-1-1,0 1,0 0,0-1,0 1,0 0,-1 0,0-1,0 6,1-2,-1-1,0 1,0 0,-1-1,0 1,0-1,-1 1,0-1,0 0,0 1,-1-1,-6 11,7-15,0 0,0-1,-1 1,1 0,-1-1,0 1,1-1,-1 0,0 1,0-2,1 1,-1 0,0 0,0-1,0 0,-6 1,-27 8,82-4,154-6,-185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0.37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278 21,'-141'-19,"126"19,5-1,0 1,0 0,0 1,0 0,-1 0,-13 5,23-6,-1 1,1 0,0-1,-1 1,1 0,0 0,0 0,-1 0,1 0,0 0,0 0,0 0,0 0,1 0,-1 1,0-1,0 0,1 1,-2 2,2-1,-1 0,1 0,0 0,0 0,1 0,-1-1,1 1,-1 0,1 0,0 0,0 0,0-1,0 1,3 3,6 12,1-1,1 0,17 19,22 31,-43-55,-1 1,0 0,-1 0,-1 1,0 0,-1 0,0 0,-1 1,-1-1,0 1,-1 0,0-1,-1 1,-3 18,2-30,0 1,0 0,0-1,-1 1,1-1,-1 0,0 0,0 1,0-1,0 0,-1-1,1 1,-1 0,0-1,0 1,0-1,0 0,0 0,0 0,0 0,-1-1,1 1,-1-1,1 0,-1 0,0 0,-6 0,6 0,-1 0,1 0,0-1,-1 0,1 0,0 0,-1 0,1-1,0 1,-1-1,1 0,0-1,0 1,0-1,0 0,0 0,0 0,0 0,1 0,-1-1,1 0,0 0,-4-4,0-4,2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1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0,2 0,-1 0,-3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0,'52'16,"144"-1,-130-7,-55-4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8.8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0,'671'0,"-656"0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1649,'0'5'12177,"3"22"-11596,-3-25-561,-1 119 1722,5 1 1,24 141-1,-26-258-1570,-1-22-7160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9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135 0,'-1'4,"1"1,-1-1,0 0,0 0,-1 0,1 0,-1-1,0 1,0 0,0-1,-4 5,-37 43,21-25,14-17,1 1,0 0,0 0,-9 23,15-32,1 1,-1-1,0 1,1 0,0-1,0 1,-1 0,1-1,0 1,0 0,0 0,1-1,-1 1,0 0,1-1,-1 1,1 0,0 1,1-1,-1-1,0 1,1-1,0 0,-1 0,1 1,0-1,-1 0,1-1,0 1,0 0,0 0,0-1,0 1,0-1,0 1,0-1,0 0,3 0,67 0,-53 0,0-1,0 2,0 1,21 4,80 15,-72-17,-33-3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0.6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1,'-1'41,"0"-29,0 0,1-1,0 1,0 0,1 0,1 0,0-1,1 1,0-1,1 0,5 12,-3-8,0 1,-1 0,0 0,-2 1,0-1,0 1,-2 0,0 25,-1-35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1.9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1 390,'0'-11,"1"-1,0 1,1-1,0 1,1 0,0 0,1 0,6-14,-10 25,1-1,-1-1,1 0,-1 1,1-1,-1 1,1-1,0 1,0-1,0 1,0-1,0 1,0 0,0 0,0 0,1-1,-1 1,0 0,1 0,-1 1,0-1,3-1,-2 3,-1-1,1 1,-1-1,1 1,-1 0,1 0,-1 0,0 0,0 0,1 0,-1 0,0 0,0 0,0 0,0 1,0-1,0 1,0-1,-1 0,1 1,-1-1,2 4,13 31,16 28,44 55,-62-95,11 15,-23-37,0-1,0 1,0-1,0 0,1 1,-1-1,0 0,1 0,-1 0,1 0,0 0,-1 0,1-1,0 1,-1 0,1-1,0 1,0-1,2 0,-2 0,-1-1,1 0,-1 0,1 0,-1 0,0 0,1 0,-1 0,0 0,0 0,0-1,0 1,0 0,0-1,0 1,0-1,0 1,-1-1,1 0,-1 1,1-1,-1 0,1-2,7-42,0-20,-3 42,0-45,-5 27,-2 24,1-1,1 1,1-1,0 1,2-1,0 1,1 0,12-33,-14 46,1 0,-1 1,1-1,0 1,1 0,-1 0,1 0,-1 0,1 0,0 1,1 0,-1 0,1 0,-1 0,9-3,0 2,-1 1,1 0,0 1,25 0,-25 1,111-16,-109 17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2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0,'-1'80,"3"87,-2-163,0 0,0 0,1 0,0 0,0 0,0 0,0 0,1-1,0 1,-1 0,1-1,1 1,-1-1,0 0,4 4,3-1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3.5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0,'0'5,"-1"-1,1 1,1-1,-1 0,1 1,-1-1,1 1,1-1,-1 0,0 0,1 1,0-1,0 0,4 5,-3-6,0-1,0 0,0 0,0 0,1 0,-1-1,1 1,-1-1,1 0,0 0,-1 0,1 0,0-1,-1 1,1-1,0 0,6-1,17 1,-19-1,0 1,0 0,0 0,0 1,0 0,0 0,11 3,-17-2,1-1,0 1,-1 0,1-1,-1 1,0 0,0 1,0-1,0 0,0 1,0-1,0 1,-1-1,1 1,-1 0,0 0,0-1,0 1,0 0,0 0,-1 0,1 0,-1 6,1-3,-1-1,0 1,-1 0,1 0,-1-1,0 1,-1-1,1 1,-1-1,0 1,0-1,-1 0,0 0,0 0,-4 5,5-7,0-1,0 1,0-1,0 0,0 0,0 0,-1 0,1-1,-1 1,1 0,-1-1,0 0,0 0,1 0,-1 0,0 0,0 0,0-1,0 1,0-1,0 0,0 0,0 0,0 0,0-1,0 1,0-1,0 0,0 0,-4-2,-1-2,1-1,0-1,0 1,0-1,1 0,0-1,0 1,-8-17,9 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4.1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6.6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 1,'1'0,"1"0,0 1,-1-1,1 1,-1 0,1-1,0 1,-1 0,0 0,1 0,-1 0,0 0,1 1,-1-1,0 0,0 0,0 1,0-1,0 1,0-1,-1 1,1-1,0 1,-1 0,1-1,-1 1,1 0,-1-1,0 1,0 2,4 56,-4-55,0 2,0 0,-1 0,0 0,0 0,-1 0,0 0,-3 7,4-11,0 0,-1-1,1 1,-1 0,1-1,-1 0,0 1,0-1,0 0,0 0,0 0,-1 0,1 0,-1 0,1-1,-1 1,0-1,1 0,-4 1,-7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7.8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41,'0'-2,"0"1,0 0,-1-1,1 1,0 0,-1-1,1 1,-1 0,1 0,-1-1,0 1,1 0,-1 0,0 0,0 0,0 0,0 0,0 0,0 0,0 0,0 0,0 1,-3-2,0 0,0 0,-1 0,1 1,-1 0,1 0,-1 0,-7 0,6 0,0 1,1 0,-1 0,0 1,1-1,-1 1,0 0,1 1,-1-1,1 1,0 0,0 1,-6 3,8-2,0 1,0 0,1 1,0-1,0 0,0 1,1-1,-1 1,1 0,1-1,-1 1,1 0,0 6,-4 22,1-16,1 0,0-1,1 1,1 0,4 34,-3-44,0 0,1 0,0-1,0 1,1-1,0 1,0-1,1 0,0 0,0-1,1 1,-1-1,2 0,-1 0,11 10,-13-14,0-1,0 1,0 0,1-1,-1 0,0 0,0 0,1 0,-1 0,1-1,-1 1,1-1,-1 0,1 0,-1 0,6-2,-1 1,0-1,0-1,0 1,0-2,13-6,-11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9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0,0 0,1 0,-1 0,0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8660,'0'0'6899,"116"-35"-6259,-63 22-367,-3 1-193,0-1-80,1 2-225,-4 4-2736,-7 5-3970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0,2 0,3 0,2 0,0 0,0 0,-2 3,-2 1,0-1,1 0,1 0,0-2,1 0,-2-1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4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1,'353'0,"-338"0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140 0,'-1'6,"0"0,-1 1,0-1,0-1,0 1,-1 0,0 0,0-1,0 0,-1 0,1 0,-1 0,-1 0,1-1,-1 1,0-1,-7 5,-30 33,26-23,14-18,0 1,1-1,-1 1,1 0,-1-1,1 1,0 0,0 0,0 0,0 0,-1 2,8 4,18-5,9 0,53 12,-57-9,1-1,43 1,-13 4,-48-7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7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0,'0'382,"0"-374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2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0,'0'3,"0"4,0 4,0 2,0 3,0 2,0 0,-3-3,-1 0,0-1,1 1,0 1,2 1,0 0,1-3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0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1 515,'4'-1,"0"1,0 0,0-1,0 0,0 0,0 0,0-1,-1 1,1-1,0 0,-1 0,1 0,-1 0,0-1,1 1,-1-1,3-4,4-5,0 0,-1-1,9-18,-7 11,-4 7,-2-1,1 0,-2 0,0-1,-1 1,0-1,-1 0,-1 1,0-1,-2-21,1 9,1 1,5-28,-2 9,3-12,-7 57,-1 0,1 0,0-1,0 1,0 0,0 0,0 0,0 0,0 0,0-1,0 1,0 0,0 0,0 0,0 0,0-1,0 1,0 0,0 0,0 0,0 0,1-1,-1 1,0 0,0 0,0 0,0 0,0 0,0-1,0 1,0 0,1 0,-1 0,0 0,0 0,0 0,0 0,0 0,1 0,-1-1,0 1,0 0,0 0,0 0,1 0,-1 0,0 0,0 0,0 0,0 0,1 0,-1 0,0 0,0 0,0 0,0 1,1-1,-1 0,0 0,0 0,5 15,-1 20,-2 9,9 63,-5-43,-7-53,2 1,-1-1,1 1,1-1,0 0,1 0,0 0,1 0,0 0,0-1,7 11,-8-17,1 0,0-1,0 0,0 0,0 0,1 0,-1-1,1 0,-1 0,1 0,0 0,0-1,0 1,0-1,5 0,-7 0,-1-1,0 0,1 1,-1-1,0 0,0 0,1 0,-1-1,0 1,1 0,-1-1,0 0,0 1,1-1,-1 0,0 0,0 0,0 0,0-1,0 1,-1-1,1 1,0-1,-1 1,1-1,-1 0,1 0,-1 0,0 0,0 0,0 0,0 0,2-4,-1-8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1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1,'48'0,"-1"2,57 9,72 7,-145-15,-16-2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0,2 0,0 0,0 0,-2 2,-2 2,0 0,1-1,-2-1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0,1 0,-1 0,0 0,-4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4,'61'-1,"-29"-1,0 2,-1 1,1 2,35 7,-38-5,0-2,1-1,-1-1,41-3,0 0,-55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5202,'0'0'8191,"-15"0"-7620,-48 0-102,61 0-455,0 0-1,0 1 1,0-1 0,-1 1-1,1 0 1,0 0 0,0-1-1,0 1 1,0 1-1,0-1 1,1 0 0,-1 0-1,0 1 1,0-1-1,1 1 1,-1-1 0,1 1-1,-1 0 1,1 0-1,0 0 1,0-1 0,0 1-1,0 0 1,0 0 0,0 1-1,0-1 1,1 0-1,-1 0 1,1 0 0,0 0-1,-1 4 1,-1 3 12,-2 10 143,1 0-1,0 0 1,2 0 0,0 0 0,1 1 0,4 30 0,-4-48-155,1-1 0,-1 1 0,0 0 0,1-1 0,0 1 0,-1-1 0,1 1 0,0-1 0,0 1 0,0-1 0,0 0 0,0 1 0,0-1-1,0 0 1,0 0 0,0 0 0,1 0 0,-1 0 0,0 0 0,1 0 0,-1 0 0,1-1 0,-1 1 0,1 0 0,0-1 0,-1 1 0,1-1 0,-1 0 0,1 1 0,0-1 0,-1 0 0,1 0 0,2 0 0,-1 0-14,0-1 0,-1 1 0,1 0 0,0-1-1,0 1 1,-1-1 0,1 0 0,0 0 0,-1 0 0,1 0-1,-1-1 1,1 1 0,-1-1 0,0 1 0,0-1 0,1 0-1,-1 0 1,0 0 0,1-3 0,5-9 100,-1-1 0,-1 0 0,0-1 1,-1 0-1,-1 0 0,0 0 0,-1 0 0,-1 0 0,-1-1 1,0-17-1,2 46 3,0-1 1,1 0-1,1 0 1,0 0-1,0 0 1,1-1-1,0 0 1,12 14-1,-4-3 233,-12-17-368,0 0 0,0 0 0,1 0 0,-1-1 1,1 1-1,0-1 0,0 0 0,0 1 0,0-1 0,1-1 0,-1 1 0,1 0 0,0-1 1,0 0-1,0 0 0,0 0 0,0 0 0,0-1 0,0 0 0,9 2 0,-4-5-3633,-2-11-4179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3.6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0 746,'2'-1,"0"0,0 1,0-1,0 0,0 0,0 0,-1 0,1-1,0 1,-1 0,1-1,-1 1,1-1,-1 1,1-1,1-3,-1 2,-1 1,1-1,1 1,-1 0,0 0,0 0,1 0,-1 0,5-2,-4 3,0 1,1-1,-1 1,0 0,0 0,0 0,0 0,1 0,-1 1,0 0,0-1,0 1,0 0,0 1,0-1,0 0,0 1,-1 0,1-1,0 1,3 4,9 7,-1 1,19 23,-5-5,-24-28,1 1,0 0,0 0,1 0,-1-1,1 0,9 5,-14-9,0 1,-1-1,1 0,0 0,0 1,-1-1,1 0,0 0,0 0,0 0,-1 0,1 0,0 0,0 0,0-1,-1 1,1 0,0 0,0-1,-1 1,1 0,0-1,-1 1,1-1,0 0,1-1,-1 0,0 0,0 0,1 0,-2 0,1 0,0 0,0 0,-1-1,1 1,-1 0,1-1,-1-2,4-59,-5-98,-2 50,1 3,5-117,-1 215,0-1,1 1,1 0,0 0,0 0,1 0,1 1,0 0,11-15,-15 23,1 0,-1 0,1 0,0 0,0 0,0 0,0 1,0 0,1-1,-1 1,0 0,0 1,1-1,-1 1,7-1,62 3,-41 0,41-2,-30-1,1 2,65 10,-42 0,0-3,102-2,-153-6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4.3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1,'2'99,"-4"102,-7-145,0 22,9-79,0 1,0 0,0 0,0 0,0 0,0 0,1 0,-1 0,0 0,0 0,0-1,0 1,0 0,0 0,0 0,0 0,1 0,-1 0,0 0,0 0,0 0,0 0,0 0,0 0,1 0,-1 0,0 0,0 0,0 0,0 0,0 0,0 0,1 0,-1 0,0 0,0 0,0 0,0 0,0 0,0 1,0-1,1 0,-1 0,0 0,0 0,0 0,0 0,0 0,0 0,6-12,-3 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5.3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 1,'5'68,"-5"-63,1 0,0 0,0 0,0-1,0 1,1 0,0-1,0 1,0-1,1 0,4 7,-6-11,0 1,-1-1,1 0,0 1,0-1,0 0,0 1,0-1,0 0,0 0,-1 0,1 0,0 0,0 0,0 0,0 0,0-1,0 1,0 0,0 0,0-1,-1 1,1 0,0-1,1 0,28-18,-4 2,-24 17,0 0,0 0,0 0,-1 0,1 1,0-1,0 0,0 1,-1-1,1 1,0-1,-1 1,1 0,0 0,-1 0,1 0,-1 0,1 0,-1 0,0 0,0 1,1-1,-1 1,0-1,0 1,1 2,27 54,-18-32,2-4,-1 1,-1 0,-1 1,11 42,-20-65,-1 0,0 0,0 0,0-1,0 1,0 0,0 0,0 0,0 0,0 0,0 0,-1 0,1 0,0 0,-1 0,1 0,0-1,-1 1,1 0,-1 0,0 0,1-1,-1 1,1 0,-1-1,0 1,-1 1,0-1,-1 0,1 0,0-1,-1 1,1 0,-1-1,1 0,-1 1,1-1,-5 0,-57-11,63 10,-10-3,1-1,0-1,1 1,-1-2,1 1,0-1,1-1,0 0,-11-13,-31-34,42 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6.6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0,0 0,-1 0,1 0,0 0,-4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4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0,1 0,-1 0,0 0,0 0,0 0,0 0,0 0,0 0,-1 0,1 0,-3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1,'3'0,"4"0,1 3,2 1,2-1,2 0,2 0,1-2,1 0,0-1,0 0,0 0,0 0,0-1,0 1,0 0,-4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0,2 0,3 0,2 0,0 0,0 0,1 0,-1 0,0 0,0 0,-3 3,-1 1,0 0,0-1,2-1,-3-1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22,'41'-1,"0"-1,41-9,-37 7,0 1,73 4,-30 2,-43 3,-34-2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8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93 1,'63'-1,"69"3,-130-2,0 0,-1 0,1 1,0-1,-1 1,1-1,0 1,-1 0,1-1,-1 1,1 0,-1 0,0 0,1 0,-1 0,0 1,0-1,1 0,-1 1,0-1,0 1,-1-1,2 2,0 1,-1 0,0-1,0 1,0 0,-1 0,1 0,-1 0,0-1,0 1,-1 6,0-5,1-1,-1 1,0-1,0 1,0-1,-1 0,1 0,-1 1,0-1,-1 0,1-1,0 1,-1 0,0-1,0 1,0-1,-1 0,1 0,-6 4,-22 3,0-2,-1 0,-64 5,73-12,18-2,0 1,1 0,-1 0,0 0,1 1,-1 0,1 0,-1 0,1 0,-1 1,1-1,-5 4,9-5,0 0,0 0,-1 0,1 0,0 0,0 1,0-1,-1 0,1 0,0 0,0 1,0-1,-1 0,1 0,0 0,0 1,0-1,0 0,0 1,0-1,0 0,-1 0,1 1,0-1,0 0,0 0,0 1,0-1,0 0,0 1,0-1,1 0,-1 0,0 1,0-1,0 0,0 0,0 1,0-1,0 0,1 0,-1 1,0-1,0 0,17 8,18-2,160 15,-68-6,-52 2,-60-12,1-1,-1-1,23 2,-2 2,-31-5,1-1,-1 0,1 0,0 0,-1-1,1 0,6 0,-3-2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9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0 412,'1'-16,"1"1,0 0,1 0,1 1,0-1,1 1,1 0,10-20,-16 33,0 1,1-1,-1 1,0-1,0 1,0-1,1 1,-1-1,0 1,1-1,-1 1,0 0,1-1,-1 1,1-1,-1 1,0 0,1-1,-1 1,1 0,-1 0,1-1,-1 1,1 0,-1 0,1 0,0 0,-1 0,1 0,-1 0,1 0,-1 0,1 0,-1 0,1 0,-1 0,2 0,16 20,5 30,-23-49,23 49,-22-48,0 0,0 1,0-1,0 0,0 0,1-1,-1 1,1 0,-1 0,1-1,0 1,-1-1,1 1,0-1,0 0,0 0,0 1,1-1,-1-1,2 2,-3-3,0 1,0-1,0 1,0-1,0 1,0-1,0 0,-1 0,1 1,0-1,0 0,-1 0,1 0,0 0,-1 0,1 0,-1 0,0 0,1 0,-1 0,0 0,1-2,6-33,-4 21,0-4,-1-1,0 0,-1 0,-3-31,0 35,2 0,-1 0,2 0,0 0,1 0,1 0,7-24,-9 37,1 0,0-1,0 1,1 0,-1 1,1-1,-1 0,1 1,0-1,0 1,0 0,0 0,0 0,1 0,-1 1,0-1,1 1,-1 0,1 0,0 0,-1 0,8 0,10-1,1 2,40 2,-22 0,295-2,-320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2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6611,'0'0'3071,"5"13"-1118,5 18-841,8 23 1903,39 78 0,-56-128-2930,10-51-99,-3 18 7,-5 18-83,-1 1 0,2-1 1,0 1-1,0-1 1,1 1-1,0 0 0,0 1 1,1-1-1,13-14 1,-17 22 79,0 0 1,0 0-1,1 0 1,-1 0-1,1 0 1,-1 0-1,1 0 1,0 1-1,-1 0 1,1-1-1,0 1 1,0 0-1,0 0 1,0 1-1,0-1 1,0 1-1,0-1 1,0 1-1,0 0 1,1 0 0,-1 0-1,0 1 1,0-1-1,0 1 1,0 0-1,0 0 1,0 0-1,0 0 1,-1 0-1,1 0 1,0 1-1,0-1 1,-1 1-1,1 0 1,-1 0-1,0 0 1,1 0-1,-1 0 1,2 4-1,8 7 264,-1 0 0,-1 0 0,0 1 0,-1 1 0,9 18 0,15 24 266,-17-42-2225,-15-15 1537,0 1 0,-1-1 0,1 0 0,-1 0 0,1 0 0,0 0 0,-1 0 0,1 0 0,0 0-1,-1 0 1,1 0 0,0 0 0,-1 0 0,1 0 0,-1 0 0,1 0 0,0-1 0,-1 1 0,1 0 0,-1 0 0,1-1 0,-1 1-1,1 0 1,0-1 0,-1 1 0,0-1 0,1 1 0,-1 0 0,1-1 0,-1 1 0,1-1 0,-1 1 0,0-1 0,1 0 0,8-19-10397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0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6,'44'-3,"-31"2,0 0,0 1,-1 0,1 0,0 2,22 4,-32-5,-1 1,0-1,0 1,-1 0,1-1,0 1,-1 0,1 0,-1 0,1 0,-1 1,0-1,0 0,0 0,0 1,0-1,0 1,-1-1,1 1,-1-1,0 1,0-1,0 1,0-1,0 1,0-1,-2 4,2-1,0-1,-1 1,0 0,0-1,-1 1,1-1,-1 0,0 1,0-1,0 0,0 0,-1 0,0-1,-3 5,1-5,1 0,-1 0,0 0,0-1,0 0,-1 0,1 0,0-1,-1 0,1 0,-1 0,-7 0,37-3,75 0,-91 2,1 0,-1 1,0 1,0 0,0 0,0 0,0 1,-1 0,15 8,-20-9,0 0,0 0,0 0,0 0,0 0,0 1,-1-1,1 1,-1-1,1 1,-1 0,0-1,0 1,-1 0,1 0,0 0,-1 0,0 0,0 0,0 0,0 0,0-1,0 1,-1 0,1 0,-1 0,0 0,0 0,0-1,0 1,-1 0,1-1,-1 1,1-1,-1 0,0 1,0-1,0 0,0 0,0 0,-1 0,1-1,-1 1,1-1,-1 1,1-1,-1 0,0 0,0 0,-4 1,-4-1,-1 0,1-1,-1 0,1-1,-20-4,15 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1,'547'0,"-532"0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9.2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19,'104'-9,"-71"4,43 1,700 4,-761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0 218,'69'17,"-60"-18,0 0,0-1,0 0,15-6,-19 5,1 1,0 0,-1 1,1 0,0-1,0 2,0-1,7 1,-11 0,0 1,1 0,-1 0,0-1,0 1,0 1,0-1,0 0,0 0,0 1,-1-1,1 1,0 0,-1-1,1 1,-1 0,0 0,0 0,0 0,0 0,0 0,0 0,0 1,0-1,-1 0,1 3,2 4,0 1,1-1,0 0,0-1,1 1,0-1,1 0,11 13,-17-21,0 1,0-1,0 0,1 0,-1 1,0-1,1 0,-1 0,0 0,0 1,1-1,-1 0,0 0,1 0,-1 0,0 0,1 0,-1 0,0 0,1 0,-1 0,0 0,1 0,-1 0,1 0,-1 0,0 0,1 0,-1 0,0 0,1 0,-1-1,0 1,0 0,1 0,-1 0,0 0,1-1,-1 1,0 0,0 0,1-1,5-20,-3-27,-3 47,-2-73,3-86,-1 158,1 0,-1 0,1 0,0 0,-1 1,1-1,0 0,0 0,1 0,-1 1,0-1,0 1,1-1,-1 1,1-1,-1 1,1 0,0 0,0 0,-1 0,1 0,0 0,0 0,0 0,0 1,0-1,0 1,0 0,0-1,4 1,10-1,0 1,0 0,18 3,-5-1,129-1,-143-1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1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1 106,'0'-5,"0"-1,0 1,1 0,-1 0,2-1,-1 1,0 0,1 0,0 0,0 1,0-1,1 0,5-7,-5 9,-1 1,1-1,-1 1,1 0,0 0,0 0,0 1,0-1,0 0,0 1,1 0,-1 0,0 0,1 0,-1 1,0-1,1 1,-1 0,1 0,-1 0,1 0,4 2,-6-2,0 0,0 1,0-1,0 1,0 0,0 0,0 0,0 0,-1 0,1 0,0 0,-1 1,1-1,-1 0,1 1,-1-1,1 1,-1 0,0 0,0-1,1 3,0 1,-1 0,1-1,-1 1,0 0,0 0,0 0,-1-1,0 1,0 6,0-5,-1 1,1 0,-1-1,-1 1,1 0,-1-1,0 0,-1 1,1-1,-1 0,-1 0,1-1,-1 1,-4 5,-55 33,36-26,26-18,1 0,0 0,0 0,0 0,-1 1,1-1,0 0,0 0,0 0,-1 0,1 0,0 0,0 1,0-1,0 0,-1 0,1 0,0 0,0 1,0-1,0 0,0 0,0 0,0 1,-1-1,1 0,0 0,0 1,0-1,0 0,0 0,0 0,0 1,0-1,0 0,0 0,0 1,1-1,-1 0,0 0,0 0,0 1,0-1,0 0,0 0,0 0,1 1,-1-1,0 0,15 6,19-1,-10-2,1 0,-1 2,37 12,38 8,-57-14,-30-8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2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0,'0'3,"0"4,0 4,0 3,0 2,0 1,0 2,0-1,0 1,0-1,0 0,0 0,0 0,0-1,0 1,0-4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39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1,'371'0,"-356"0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1 641,'0'0,"0"1,0-1,0 0,0 0,0 1,0-1,0 0,0 0,0 1,0-1,0 0,0 0,0 1,0-1,0 0,0 0,0 1,0-1,0 0,0 0,1 0,-1 1,0-1,0 0,0 0,0 0,0 1,1-1,-1 0,0 0,0 0,0 0,1 1,-1-1,0 0,0 0,1 0,-1 0,0 0,0 0,0 0,1 0,-1 0,0 0,0 0,1 0,-1 0,14-9,8-16,-5 0,22-29,-36 51,-1 0,1 0,0 0,-1 0,1 1,1-1,-1 1,0 0,1 0,-1 0,1 1,6-3,-8 4,-1 0,1 0,0 0,0 0,0 1,-1-1,1 1,0-1,-1 1,1-1,0 1,-1 0,1 0,-1 0,1 0,-1 0,1 0,-1 0,0 1,0-1,0 0,2 2,25 41,-12-18,-15-24,6 7,-1-1,1 0,0 0,1 0,0-1,0 0,1 0,12 7,-20-14,0 0,0 0,1 1,-1-1,0-1,0 1,0 0,0 0,1 0,-1-1,0 1,0 0,0-1,0 1,0-1,0 1,0-1,0 0,0 1,0-1,0 0,-1 0,1 0,0 1,0-1,-1 0,1 0,0 0,-1 0,1 0,-1 0,0-1,1 1,-1 0,1-2,12-51,-9 36,3-18,-1 0,-2 0,-1 0,-3-1,-3-46,0-10,3 73,0 0,6-36,-4 48,0 1,1-1,0 0,0 1,1 0,0 0,0 0,0 0,10-11,-10 14,0 1,0 0,0-1,1 1,-1 1,0-1,1 1,0 0,0 0,0 0,0 1,0-1,0 1,0 1,7-1,14-1,50 5,-25 0,125-3,-161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4.4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67,'3'-1,"-1"0,1 0,0 0,0-1,0 1,-1 0,1-1,-1 0,1 0,-1 0,0 0,0 0,3-3,-2 2,0 0,0 1,0-1,0 0,1 1,-1 0,1 0,5-3,10 0,-11 2,0 1,1 0,0 0,-1 1,1 0,13 0,-20 2,0-1,0 0,1 1,-1 0,0-1,0 1,0 0,0 0,0 0,0 1,0-1,-1 0,1 1,0-1,-1 1,1 0,-1-1,1 1,-1 0,0 0,0 0,0 0,0 0,0 0,0 0,0 0,-1 0,1 1,-1-1,1 4,6 30,-4-24,0 0,0 0,-1 1,-1-1,0 1,-1 0,0-1,-4 25,3-36,0-1,0 1,0-1,0 1,1-1,-1 0,0 1,0-1,0 0,0 0,0 0,0 0,0 0,0 0,0 0,0 0,0 0,0 0,0 0,0-1,0 1,1 0,-1-1,0 1,0-1,-1 0,-38-15,28 11,-20-5,32 15,15 9,-8-6,-1 0,-1 0,1 0,-1 0,0 1,-1 0,0 0,-1 0,0 1,0-1,-1 1,0-1,0 1,-1 0,-1 0,0 17,0-24,0-1,-1 0,1 0,0 0,-1 0,1 0,-1 0,1 0,-1 0,0 0,0 0,0 0,0 0,-1-1,1 1,0 0,-1-1,1 1,-1-1,1 1,-1-1,0 0,1 0,-1 0,0 0,0 0,0 0,0 0,0-1,0 1,0-1,0 1,0-1,-3 0,2 0,-1-1,0 1,1-1,-1 0,0 0,1-1,-1 1,1-1,0 1,-1-1,1 0,0-1,0 1,0 0,1-1,-1 0,0 1,-2-5,-2-3,-10-12,1-1,-15-29,26 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6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25,'-3'0,"-1"-3,-3-1,-3 0,-3 1,1-2,2-1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6531,'0'0'7086,"0"12"-6721,-1 9 141,-1-1 0,0 0 0,-2 0-1,0 0 1,-1-1 0,-13 31 0,-9 4 570,-37 57-1,37-69-840,2 2-1,-29 68 0,50-102-771,5-16-1760,0-10-463,-1-19-3635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0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1,'-63'-1,"-69"3,130-2,0 1,0-1,-1 1,1-1,0 1,0 0,1 0,-1 0,0 0,0 1,0-1,1 0,-1 1,1-1,-1 1,1 0,-1-1,1 1,0 0,0 0,0 0,0 0,0 0,0 0,1 0,-1 0,1 0,-1 0,1 0,0 0,0 1,0-1,0 0,0 0,0 0,1 0,0 4,0-1,-1 1,1-1,1 0,-1 0,1 0,0-1,0 1,0 0,0-1,1 1,0-1,0 0,0 0,1 0,4 5,8 1,-1 1,0 0,0 1,23 26,-35-35,0 1,0 0,0 0,-1 0,1 0,-1 0,0 1,0-1,-1 1,1-1,-1 1,0 0,-1-1,1 1,-1 0,0 0,0 0,0-1,0 1,-1 0,0-1,0 1,0 0,-4 8,2-8,0-1,-1 1,1-1,-1 0,0 0,0 0,0-1,-1 1,1-1,-1 0,0 0,1-1,-1 1,-1-1,1 0,0 0,0-1,-1 0,1 0,-1 0,-9 0,8-1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1.5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0,'0'3,"0"4,3 1,1 2,0 2,-1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2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1,'0'2,"0"5,3 1,1 2,0 2,-1 3,-1-2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3.1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1,'0'223,"31"-281,-24 45,1-2,-1 0,19-23,-25 36,1 0,-1 0,1 0,-1 0,1 0,0 1,0-1,0 0,0 1,0 0,0-1,0 1,1 0,-1 0,0 0,1 0,-1 1,0-1,1 1,-1-1,1 1,-1 0,1 0,0 0,3 1,-4 0,0 0,0 0,0 0,-1 1,1-1,-1 1,1-1,-1 1,1 0,-1-1,0 1,0 0,0 0,0 0,0 0,0 0,0 0,-1 0,1 3,10 48,-9-39,-2-13,1 6,0 0,0 0,1-1,0 1,0-1,0 1,1-1,0 0,7 12,-1-12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1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194 0,'-7'2,"0"0,1 0,-1 1,1 0,-1 0,1 0,0 1,0 0,1 0,-1 0,1 1,-8 9,-17 11,22-19,0 0,1 1,-1-1,1 1,1 1,0-1,0 1,0 0,-6 14,11-20,1-1,-1 1,1 0,0-1,0 1,0 0,0-1,0 1,0 0,0-1,1 1,-1 0,1-1,-1 1,1 0,-1-1,1 1,0-1,0 1,0-1,0 1,0-1,0 0,0 0,0 1,1-1,-1 0,0 0,1 0,-1 0,1 0,-1-1,1 1,-1 0,1-1,0 1,-1-1,1 0,0 1,-1-1,1 0,2 0,12 2,0-1,1-1,27-3,-20 2,47 0,-56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139 0,'-2'1,"0"-1,0 0,1 1,-1 0,0-1,1 1,-1 0,0 0,1 0,-1 0,1 0,0 0,-1 1,1-1,0 0,0 1,0-1,0 1,0-1,0 1,-1 2,-18 42,16-32,-34 107,27-94,-11 48,14-41,7-33,0 1,1 0,0-1,-1 1,1 0,0 0,0-1,0 1,0 0,0 0,0-1,0 1,0 0,1 0,-1-1,2 4,1-2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6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250 57,'0'-2,"0"-1,-1 1,1-1,-1 1,0-1,0 1,0-1,0 1,0 0,0-1,-1 1,1 0,-1 0,1 0,-1 0,0 0,0 1,0-1,0 1,0-1,0 1,0-1,-1 1,1 0,0 0,-1 0,1 1,-1-1,1 0,-1 1,1 0,-1-1,-4 1,-10-1,0 0,0 1,-28 4,45-4,-5 1,1 0,0 0,0 1,-1-1,1 1,0 0,0 0,1 0,-1 0,0 1,1 0,0-1,-1 1,1 1,0-1,1 0,-1 1,0-1,1 1,0 0,0 0,0 0,0 0,1 0,0 0,-1 0,2 1,-2 6,-1 9,1 0,0 0,2 0,4 38,-4-56,0 1,0-1,1 1,-1-1,1 0,0 1,-1-1,1 0,0 1,0-1,1 0,-1 0,0 0,1 0,-1 0,1 0,0-1,0 1,-1 0,1-1,0 1,0-1,1 0,-1 0,0 1,0-2,0 1,1 0,-1 0,1-1,-1 1,0-1,1 0,-1 0,1 1,-1-2,1 1,-1 0,1 0,3-2,4 0,0-1,0 1,0-2,-1 1,1-2,-1 1,0-1,12-9,-13 8,1 0,-1-1,0 0,0 0,-1-1,0 0,0 0,-1-1,0 0,0 0,-1 0,0-1,-1 1,0-1,-1 0,0-1,0 1,-1-1,1-12,-3 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8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27,'-3'0,"1"0,-1 1,1 0,-1-1,1 1,-1 0,1 0,0 0,-1 0,1 1,0-1,0 1,0-1,0 1,0 0,0 0,1-1,-1 1,0 0,1 1,0-1,-1 0,1 0,0 1,0-1,1 1,-1-1,0 0,1 1,-1 2,0 2,-1-1,2 1,-1-1,1 1,0 0,0-1,1 1,-1-1,2 1,2 11,-3-17,-1 1,0-1,1 0,-1 0,0 0,1 0,-1 0,1 0,0 0,-1 0,1 0,0 0,0-1,-1 1,1 0,0 0,0-1,0 1,0 0,0-1,0 1,0-1,0 1,0-1,0 0,0 1,1-1,-1 0,0 0,0 0,0 0,0 0,0 0,1 0,-1 0,0 0,0 0,0-1,0 1,0 0,0-1,0 1,0-1,0 1,0-1,0 0,0 1,0-1,0 0,0 0,-1 0,1 0,0 1,1-3,2-2,0 1,0-1,-1 0,0 0,0 0,0 0,0-1,-1 1,3-10,-3 5,0-1,-1 1,-1-1,0 0,0 1,-1-1,-3-15,-1 14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7.4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18,'3'0,"4"0,4 0,0-3,1-1,2 1,1 0,1 0,1 2,1 0,-1 1,-2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8.8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180 19,'-1'-1,"1"0,-1 0,1 0,-1 0,1 0,-1 0,0 1,1-1,-1 0,0 0,0 1,0-1,1 0,-1 1,0-1,0 1,0-1,0 1,0-1,0 1,0 0,0 0,0-1,0 1,0 0,0 0,-2 0,-36-3,35 3,0 0,0 0,0 0,-1 0,1 1,0 0,0-1,0 1,0 1,1-1,-1 0,0 1,0 0,1 0,-1 0,1 0,0 1,-1-1,1 1,0 0,1 0,-1 0,0 0,1 0,0 1,0-1,0 1,0 0,0-1,-1 5,0 5,0-1,0 0,1 1,1 0,0 0,1-1,0 1,2 15,-1-26,-1 0,1 0,0 0,-1 0,1 0,0 0,0 0,0-1,1 1,-1 0,0-1,0 1,1 0,-1-1,1 0,0 1,-1-1,1 0,0 0,0 0,0 0,0 0,0 0,0-1,0 1,0-1,0 1,0-1,0 0,3 1,11 0,0-1,0 0,18-3,-6 1,-12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4722,'0'0'7809,"10"13"-7283,15 18 10,165 223 4992,-178-233-5320,-6-11-155,0 1-1,1-1 0,0 0 0,0-1 1,1 0-1,1 0 0,10 9 1,-18-17-526,-1-12-5975,0-6-248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0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0,'-4'0,"0"1,0-1,1 1,-1 0,0 0,0 0,1 0,-1 1,1-1,-1 1,1 0,0 0,0 0,-1 1,2-1,-1 1,0-1,0 1,1 0,-1 0,1 1,0-1,-3 6,3-4,0 0,0 0,0-1,1 1,0 0,0 0,0 0,1 1,-1-1,1 0,0 0,1 0,-1 0,1 0,0 0,0 0,1 0,1 5,0-8,-1 1,0 0,1-1,-1 0,1 1,0-1,0 0,0 0,0-1,0 1,0-1,0 1,0-1,1 0,-1 0,1 0,-1-1,1 1,-1-1,1 0,-1 0,1 0,5-1,-4 1,-1-1,1 1,-1 0,1-1,0 0,-1 0,0-1,1 1,-1-1,0 0,1 0,-1 0,-1-1,1 1,0-1,0 0,4-6,-6 5,0 0,0-1,-1 1,0-1,0 1,0-1,0 1,-1-1,0 0,0 1,0-1,0 1,-1-1,0 0,0 1,0-1,-1 1,1 0,-1-1,0 1,0 0,0 0,-1 0,0 0,1 1,-1-1,-1 1,1-1,0 1,-1 0,-5-3,0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2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35,'0'-2,"0"1,0-1,0 1,-1-1,1 1,-1-1,1 1,-1-1,0 1,1-1,-1 1,0 0,0 0,0-1,0 1,0 0,0 0,0 0,-1 0,1 0,0 0,-1 0,1 1,0-1,-1 0,1 1,-1-1,1 1,-1-1,1 1,-1 0,1 0,-1 0,1 0,-1 0,0 0,1 0,-1 0,1 0,-1 1,1-1,-1 1,1-1,-1 1,1 0,-3 1,3-2,-1 1,1-1,-1 1,0-1,1 1,-1 0,1 0,-1 0,1 0,0 0,-1 0,1 0,0 0,0 0,0 1,0-1,0 1,0-1,0 0,0 1,1 0,-1-1,0 1,1-1,0 1,-1 0,1-1,0 1,0 0,-1-1,2 1,-1 0,0-1,0 1,0 0,1-1,-1 1,1 0,-1-1,1 1,0-1,-1 1,1-1,0 1,0-1,1 2,2 0,0 1,0-1,0 0,0 0,1 0,-1-1,1 1,-1-1,1 0,0-1,0 1,0-1,0 0,0 0,5 0,-5-1,1 1,-1 0,0 0,0 1,0-1,0 1,0 0,0 0,0 1,-1-1,1 1,-1 0,6 5,-9-7,0 0,0-1,0 1,0 0,-1 0,1 0,0-1,0 1,-1 0,1 0,-1 0,1 0,-1 0,1 0,-1 0,0 0,1 0,-1 0,0 1,0-1,0 0,0 0,0 0,0 0,0 0,0 0,0 0,0 1,-1-1,1 0,0 0,-1 0,1 0,-1 0,1 0,-1 0,0 0,1-1,-1 1,0 0,0 0,0 0,1-1,-1 1,0 0,0-1,0 1,0-1,0 1,0-1,0 1,0-1,0 0,0 0,-1 1,-1-1,-9 3,-1 0,1-1,-23 1,29-3,-53 11,46-9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3.7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1,'0'2,"0"5,0 4,-3 3,-1 2,0 1,1 1,1 1,1-1,0 0,1 1,0-1,0-1,0 1,0 0,1-3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4.8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1,'-17'68,"17"-67,0 0,0 0,0 0,0 0,0 0,0 0,1 0,-1 0,0 0,1 0,-1 0,0 0,1 0,-1 0,1 0,-1-1,1 1,0 0,-1 0,1-1,0 1,-1 0,1-1,0 1,0 0,0-1,0 1,0-1,0 0,-1 1,1-1,0 0,0 0,0 1,0-1,0 0,0 0,0 0,1 0,49-11,-7 2,-42 10,1 0,-1 0,0-1,0 2,1-1,-1 0,0 0,0 1,0-1,0 1,-1 0,1-1,0 1,-1 0,1 0,-1 0,1 0,-1 0,0 0,0 1,0-1,0 0,0 1,-1-1,1 1,-1-1,0 0,1 1,-1 4,0-5,0 1,0-1,0 1,0-1,0 1,-1-1,1 0,-1 1,1-1,-1 1,0-1,0 0,0 0,0 0,0 1,-1-1,1 0,0-1,-1 1,0 0,1 0,-1-1,0 1,0-1,0 1,0-1,0 0,0 0,-1 0,-3 2,-6-2,0 0,-1 0,-21-3,17 2,2-1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6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0,3 0,-1-3,-3-1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7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 63,'-4'0,"-55"-5,58 5,0 0,0 0,0 0,0 0,0-1,0 1,0 0,0 0,0-1,0 1,1-1,-1 1,0-1,0 1,0-1,1 0,-1 1,0-1,0 0,1 1,-1-1,1 0,-1 0,1 0,-1 0,1 1,-1-1,1 0,0 0,0 0,-1 0,1 0,0 0,0 0,0 0,0 0,0 0,0 0,0 0,0 0,1 0,-1 0,0 0,1 0,-1 0,0 1,1-1,-1 0,1 0,-1 0,1 0,0 0,0 0,-1-1,1 1,0 0,-1 0,1 0,0 0,0 0,-1 0,1 0,0 0,0 0,0 0,0 1,0-1,1 0,-1 1,0-1,0 0,0 1,1 0,-1-1,0 1,0 0,1-1,-1 1,0 0,1 0,-1 0,0 0,0 0,1 1,-1-1,0 0,1 1,-1-1,0 0,0 1,0 0,2 0,-1 1,0-1,-1 1,1 0,-1 0,0-1,1 1,-1 0,0 0,0 0,0 0,-1 0,1 1,0-1,-1 0,1 0,-1 0,0 1,0-1,0 0,0 0,0 1,-1 3,-3 8,0-1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1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26,'3'0,"4"0,4 0,3 0,2 0,1 0,-2-3,0-1,-1 1,1 0,1 0,1 2,0 0,-3-2,-3-1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9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 1,'-17'104,"15"-57,-10 71,8-86,2 0,3 54,0-29,-1-42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9.5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47,'41'0,"-12"1,-1-1,0-1,48-10,-59 8,-1-1,-1-1,30-13,-35 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0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0,'-3'0,"1"0,-1 1,0-1,0 0,0 1,1 0,-1 0,0 0,1 0,-1 0,0 0,1 1,0-1,-1 1,1-1,0 1,0 0,0 0,0 0,0 0,0 1,0-1,1 0,-1 1,1-1,-2 5,-1 5,0 1,0 0,2 0,-3 20,2-14,3-18,-1 0,1 0,0 0,-1 1,1-1,0 0,0 0,0 1,0-1,0 0,0 0,0 0,0 1,0-1,1 0,-1 0,0 1,1-1,-1 0,1 0,-1 0,1 0,0 0,-1 0,1 0,0 0,0 0,0 0,0 0,0-1,0 1,1 1,0-2,-1-1,1 1,-1 0,1-1,0 1,-1-1,1 0,-1 1,0-1,1 0,-1 0,0 0,1 0,-1 0,0 0,0 0,0-1,0 1,0 0,0-1,0 1,0 0,-1-1,2-2,14-32,-14 29,1-1,-1 1,2 0,-1 0,1 1,0-1,1 1,5-7,-9 14,-1-1,1 1,-1 0,1 0,-1-1,1 1,-1 0,1 0,-1-1,0 1,1 0,-1 0,0 0,0 0,1 0,-1-1,0 1,0 0,0 0,0 0,0 0,-1 1,3 27,-2-18,1 0,1 0,0 0,0 0,5 11,-6-18,0 1,0-1,1 0,0-1,0 1,0 0,0 0,1-1,-1 0,1 1,0-1,0 0,0 0,0 0,1-1,3 3,-5-4,-1-1,1 0,-1 1,1-1,-1 0,1 0,-1 0,0 0,1-1,-1 1,1 0,-1 0,1-1,-1 1,0-1,1 0,-1 1,0-1,1 0,-1 0,0 1,0-1,0 0,0 0,0 0,0-1,0 1,0 0,0 0,-1 0,1-1,0 1,-1 0,1-1,-1 1,1-1,-1-1,4-10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4402,'0'0'10437,"100"0"-10069,-65 0-208,9-2-144,-7-4-16,-5 0-1713,-1 2-4434</inkml:trace>
  <inkml:trace contextRef="#ctx0" brushRef="#br0" timeOffset="1">590 4 8948,'0'0'6035,"172"0"-5491,-119 0-208,-9 0-272,-3-3-16,-13 3-48,-6 0-256,-16 0-2753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1.7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30,'0'170,"46"-241,-30 37,13-23,-27 54,0 0,0 0,1 0,-1 0,1 0,-1 0,1 1,0-1,0 1,0 0,0 0,6-3,-8 5,0 0,0 0,0 0,0 0,0 0,-1 0,1 0,0 0,0 0,0 0,0 0,0 1,0-1,0 0,0 1,0-1,0 1,0-1,-1 1,1-1,0 1,0 0,-1-1,1 1,0 0,-1 0,1-1,-1 1,1 0,-1 0,1 0,-1 0,0 0,1 0,-1-1,0 1,0 0,1 0,-1 0,0 0,0 0,-1 2,4 55,-3-44,17 94,-17-103,1-1,0 0,0 0,0 0,0 1,1-1,0-1,-1 1,1 0,1 0,-1-1,1 1,4 5,-6-8,1 0,-1 0,1 0,-1 0,1-1,0 1,-1 0,1-1,0 1,0-1,-1 1,1-1,0 0,0 0,-1 0,1 0,0 0,0 0,0 0,-1-1,1 1,0-1,-1 1,1-1,0 0,-1 1,1-1,0 0,-1 0,0 0,1 0,-1-1,0 1,2-2,6-4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2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1,'-1'0,"0"1,0-1,0 1,1-1,-1 1,0 0,0 0,0-1,0 1,1 0,-1 0,0 0,1 0,-1 0,1 0,-1 0,1 0,0 0,-1 0,1 0,0 0,-1 2,-7 33,6-25,-9 28,6-26,2 0,0 0,0-1,-1 24,-10 47,14-82,0-1,0 1,0-1,0 0,1 1,-1-1,0 0,0 1,1-1,-1 0,0 1,1-1,-1 0,0 1,0-1,1 0,-1 0,1 0,-1 1,0-1,1 0,-1 0,0 0,1 0,-1 0,1 0,-1 0,1 0,-1 0,0 0,1 0,-1 0,1 0,-1 0,0 0,1 0,-1 0,1 0,-1 0,0-1,1 1,0 0,25-9,-15 5,-9 3,0 1,1-1,-1 0,1 1,-1 0,1 0,-1-1,1 1,-1 1,1-1,-1 0,1 1,-1-1,0 1,1 0,-1-1,0 1,1 0,-1 1,0-1,0 0,0 1,0-1,0 1,3 3,-2 0,0 1,0-1,-1 1,1-1,-1 1,-1 0,1 0,-1 0,0 0,0 6,-1-6,1 1,-1-1,-1 1,1-1,-1 1,0-1,-1 0,1 1,-1-1,-5 11,6-15,0 0,0 0,-1 1,1-1,-1 0,1 0,-1 0,0 0,0 0,0-1,0 1,0-1,0 1,0-1,0 0,-1 1,1-1,-1-1,1 1,-1 0,1 0,-1-1,1 1,-1-1,1 0,-1 0,1 0,-1 0,-4-1,5 0,-1 0,1 1,0-1,0 0,0 0,0-1,0 1,0 0,0-1,1 1,-1-1,0 1,1-1,-2-2,-4-6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5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77 275,'1'1,"-1"0,0 0,0 0,0 0,0 0,0 0,0 0,0 0,0 0,-1 0,1 0,0 0,0 0,-1 0,1 0,-1 0,1 0,-1-1,1 1,-1 0,1 0,-1 0,0-1,0 1,1 0,-1-1,0 1,0-1,0 1,1-1,-1 1,0-1,0 1,0-1,0 0,0 0,0 1,0-1,0 0,0 0,0 0,0 0,0 0,0 0,-2-1,1 1,0-1,0 0,0 0,0 0,-1 0,1 0,0 0,1-1,-1 1,0-1,0 1,1-1,-1 0,0 1,1-1,0 0,-1 0,1 0,-1-3,-1-3,1 0,0 1,0-1,1 0,-1 0,2 0,-1 0,2 0,-1 0,1 0,0 0,0 0,1 0,0 0,0 1,1-1,0 1,1-1,-1 1,2 0,-1 0,1 1,-1 0,9-9,-2 6,-3 0,1 0,1 1,-1 1,2-1,-1 2,1-1,12-4,-22 11,0-1,0 1,0 0,0 0,0 0,0 1,0-1,0 0,0 0,0 0,0 1,0-1,0 1,0-1,0 1,0-1,0 1,0-1,0 1,0 0,-1 0,1-1,0 1,0 0,-1 0,1 0,-1 0,1 0,-1 0,1 0,-1 0,0 0,1 0,-1 0,0 0,0 0,1 0,-1 0,0 0,0 0,-1 0,1 2,1 56,-1-51,0 9,-1 0,-1 0,-6 29,7-43,0 0,0 1,0-1,0 0,0 0,-1 1,0-1,1 0,-1 0,0-1,0 1,-1 0,1-1,-1 1,1-1,-1 0,0 0,0 0,0 0,0 0,0-1,0 1,0-1,0 0,-5 1,-36 7,32-6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6.7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80,'-16'1,"12"0,0-1,0 0,0 0,0 0,0 0,0-1,0 1,-6-3,9 2,0 1,0-1,0 0,0 0,0 0,1 0,-1 0,0 0,1 0,-1 0,0 0,1 0,-1 0,1 0,0 0,-1-1,1 1,0 0,0 0,0 0,0-1,0 1,0 0,0 0,0-1,0 1,0 0,1 0,-1 0,0 0,1-1,-1 1,1 0,0 0,-1 0,2-1,-1 0,-1 0,1 0,0 0,0 0,1 0,-1 0,0 0,1 0,-1 0,1 1,-1-1,1 1,0-1,0 1,-1 0,1-1,0 1,0 0,1 0,-1 0,0 1,0-1,0 0,0 1,1 0,-1-1,0 1,1 0,2 0,-4 1,1-1,0 1,-1 0,1-1,-1 1,1 0,-1 0,1 0,-1 0,0 0,1 0,-1 0,0 1,0-1,0 0,0 1,0-1,0 1,0-1,0 1,-1-1,1 1,0 0,-1-1,0 1,1 0,-1-1,0 1,0 0,0 0,0-1,0 1,0 0,0-1,-1 1,1 0,-1-1,0 4,-14 36,8-31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4.6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120 0,'-1'6,"-1"0,0-1,0 1,0-1,-1 1,0-1,0 0,-5 7,-7 14,0 5,4-9,0-1,2 2,1-1,0 1,2 1,-5 31,11-53,0-1,0 1,1-1,-1 1,0-1,1 1,-1-1,1 0,-1 1,1-1,0 0,0 1,0-1,-1 0,1 0,0 0,0 0,1 1,-1-2,0 1,0 0,0 0,1 0,-1 0,0-1,1 1,-1-1,0 1,1-1,-1 1,1-1,-1 0,1 0,-1 0,3 0,10 2,0-2,30-2,-16 1,46 16,-61-14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5.2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6.2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0,'-1'11,"0"0,-1 0,-1 0,0-1,0 1,-1-1,-8 16,-11 34,8 2,-7 68,4-62,8-41,7-15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1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0,'-1'57,"3"63,-2-119,0 0,0 0,0 0,0 0,0 0,1 0,-1 0,0 1,1-2,-1 1,0 0,1 0,-1 0,1 0,0 0,-1 0,1 0,0-1,0 1,-1 0,1 0,0-1,0 1,0-1,0 1,0-1,0 1,0-1,0 1,0-1,0 0,0 0,0 1,0-1,0 0,0 0,0 0,0 0,0 0,0-1,0 1,0 0,2-1,7-2,0 0,0-1,0 0,9-6,16-5,-30 14,0 0,0 0,1 0,-1 0,0 1,1 0,-1 0,0 1,1-1,-1 1,0 0,0 1,6 2,-8-3,0 1,0 0,-1 0,1 1,-1-1,1 0,-1 1,0 0,0-1,0 1,0 0,0 0,-1 0,1 0,-1 1,0-1,0 0,0 0,-1 1,1-1,0 6,0 1,0 0,0 0,-1 1,0-1,0 0,-2 0,-2 16,3-23,0 1,-1-1,1 0,-1 0,1 0,-1 0,0 0,0 0,0-1,-1 1,1-1,0 1,-1-1,0 0,0 0,1 0,-1 0,0 0,-1-1,1 0,0 1,0-1,-1 0,1 0,-7 0,-12 3,19-3,0 0,1 0,-1 0,0 0,0-1,0 0,1 1,-1-1,0 0,0 0,0 0,0-1,0 1,1-1,-1 1,0-1,0 0,1 0,-1 0,1-1,-1 1,1-1,-1 1,1-1,0 0,0 0,0 0,0 0,0 0,0 0,0-1,1 1,-3-4,-2-4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7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64,'19'-1,"0"-1,0-1,32-9,-32 7,1 0,-1 2,27-2,-38 5,0-1,0 0,-1 0,1-1,0 0,0-1,-1 0,14-6,-11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3169,'0'0'15864,"178"2"-15240,-118-2-336,-10-5-144,-9-1-144,-10 3-64,-12 1-656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8.9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16 100,'-1'-1,"0"0,0 1,0-1,0 1,0-1,0 0,0 0,0 1,1-1,-1 0,0 0,1 0,-1 0,0 0,1 0,-1 0,1 0,0 0,-1 0,1-1,0 1,-1 0,1 0,0 0,0 0,0-1,0-1,2-33,0 33,0 1,0-1,0 1,0 0,1 0,-1 0,1 0,0 0,-1 1,1-1,0 1,0 0,0-1,0 1,3 0,-4 0,1 0,-1 0,1 0,-1 1,1-1,-1 1,1-1,-1 1,1 0,0 0,-1 0,1 0,-1 1,1-1,-1 1,1 0,-1-1,4 3,-6-3,0 1,0-1,0 1,0-1,1 1,-1-1,0 1,0-1,0 1,0-1,0 1,0-1,-1 1,1-1,0 0,0 1,0-1,0 1,-1-1,1 1,0-1,0 1,-1-1,1 0,0 1,-1-1,1 0,0 1,-1-1,1 0,-1 1,1-1,0 0,-1 0,1 1,-1-1,0 0,-24 16,13-10,3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1.7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1,'-9'103,"5"-70,-1 43,4-26,2 49,0-89,0 0,1 0,0-1,0 1,1-1,0 0,8 15,-4-14,1-2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2.9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49 127,'0'-16,"0"8,-1-1,2 0,-1 1,1-1,0 0,5-14,-5 21,0 0,1-1,-1 1,1 0,-1 0,1 0,0 0,0 0,0 0,0 1,0-1,0 1,0-1,0 1,1 0,-1 0,0 0,1 0,-1 0,1 0,-1 1,1-1,0 1,-1 0,1 0,4 0,-3 0,-1-1,1 1,-1 0,1 1,0-1,-1 0,1 1,-1 0,1 0,-1 0,0 0,1 1,-1-1,0 1,3 2,-4-2,0 1,0-1,0 1,-1 0,1-1,-1 1,0 0,1 0,-1 0,-1 0,1 0,0 0,-1 0,0 0,1 0,-1 0,-1 6,2-3,-1-1,0 1,-1 0,1 0,-1 0,-1-1,1 1,-1 0,1-1,-2 1,1-1,0 0,-1 0,0 0,-1 0,1 0,-1-1,1 1,-1-1,-1 0,1 0,-1 0,1-1,-1 0,0 0,0 0,-1 0,1-1,0 0,-1 0,1 0,-1-1,-10 2,20-4,-1 1,0 0,0 0,1 1,-1-1,0 1,0 0,0 0,0 0,1 0,-2 0,1 0,0 1,0 0,0-1,-1 1,1 0,-1 0,1 1,-1-1,0 0,0 1,0 0,0-1,0 1,-1 0,1 0,-1 0,0 0,0 0,0 0,0 0,0 0,0 5,1 10,-1 0,0 1,-1-1,-5 34,4-50,0 1,0 0,0-1,0 1,-1-1,1 1,-1-1,1 0,-1 1,0-1,0 0,0 0,0-1,-1 1,1 0,0-1,-1 1,1-1,-1 0,1 1,-1-1,0-1,0 1,1 0,-1-1,-4 1,4 0,-1 0,1-1,-1 1,1-1,-1 0,1 0,-1 0,1 0,-1-1,1 1,-1-1,1 0,0 0,-1-1,1 1,0 0,0-1,0 0,0 0,0 0,-3-3,-8-16,8 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5.3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0,'-2'1,"1"-1,-1 1,1 0,-1 0,1 0,0 0,-1 0,1 0,0 0,0 0,0 1,0-1,0 0,0 1,0-1,0 1,0-1,1 1,-1-1,1 1,-1-1,1 3,-11 36,11-33,-2 2,1 1,1-1,-1 0,3 18,-2-26,0 1,1-1,-1 0,0 1,1-1,-1 0,1 1,-1-1,1 0,0 0,-1 0,1 1,0-1,0 0,0 0,0 0,0 0,0 0,0-1,0 1,0 0,0 0,1-1,-1 1,0-1,0 1,1-1,-1 1,0-1,1 0,-1 0,0 1,1-1,-1 0,1 0,-1-1,0 1,1 0,2-1,6-1,7-2,0 2,0-1,1 2,17 0,-31 2,0-1,0 0,-1 1,1 0,0 0,0 0,-1 0,1 0,-1 1,1 0,-1-1,0 2,1-1,-1 0,0 0,0 1,-1 0,1-1,0 1,-1 0,0 0,0 1,3 5,0 5,0 0,-2 0,1 1,-2-1,1 22,2 8,-4-40,0 0,0 0,-1 0,1 0,-1 0,0 0,-1 0,1 0,-1 0,1 1,-1-1,0-1,-1 1,-1 4,1-5,0-1,0-1,0 1,0 0,-1 0,1-1,0 1,-1-1,1 0,-1 0,0 0,1 0,-1 0,0 0,1-1,-1 0,0 1,0-1,0 0,0 0,-3-1,1 1,0 0,-1 0,1-1,0 1,0-1,0-1,0 1,0-1,0 1,0-1,1-1,-1 1,1-1,-1 0,-4-3,3-1,-1 0,1-1,1 1,-1-1,1 0,1-1,-7-13,0-1,5 14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6.0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19,'3'0,"1"-3,3-1,3 0,3 1,3 1,0 0,2 2,0-1,-3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7.0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67 146,'-2'-1,"0"1,0-1,1 1,-1-1,0 0,1 0,-1 0,1 0,-1 0,1 0,-1 0,1 0,0-1,-1 1,1 0,0-1,0 1,0-1,0 0,1 1,-1-1,0 0,1 1,-1-1,1 0,-1 0,1 1,0-1,-1-3,0-3,0 1,1 0,0-1,0 1,0-1,2-7,-2 13,1 0,-1 0,1-1,0 1,0 0,0 0,0 0,0 0,0 0,0 1,1-1,-1 0,1 1,-1-1,1 1,-1-1,1 1,0-1,0 1,0 0,0 0,0 0,0 0,0 1,0-1,0 0,0 1,0-1,1 1,-1 0,0 0,0 0,1 0,-1 0,0 0,0 1,0-1,0 1,1 0,-1-1,0 1,0 0,3 2,-3-2,0 0,0 0,0 0,0 1,0-1,-1 0,1 1,0-1,-1 1,1 0,-1 0,0-1,1 1,-1 0,0 0,0 0,0 0,-1 0,1 1,0-1,-1 0,1 0,-1 0,0 1,0-1,0 0,0 0,0 0,0 1,-1-1,1 0,-1 0,1 0,-1 1,0-1,0 0,0 0,0 0,0 0,0-1,-1 1,1 0,-1 0,-1 1,-4 3,0 1,0-1,-1-1,0 1,-8 3,9-5,1-1,0 1,0 0,1 0,-1 1,1-1,0 1,0 0,0 1,-5 7,5-3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0.6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1,'-2'20,"-1"0,0 0,-2 0,0-1,-2 1,-14 31,-7 22,24-60,1 1,0-1,1 0,0 25,1-23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2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1 101,'2'-2,"0"0,0 0,0 0,0 0,0 0,0 0,-1-1,1 1,-1-1,0 1,1-1,-1 0,1-4,6-10,-5 13,0 0,1 0,0 1,-1-1,1 1,0 0,0 0,1 0,-1 1,1 0,-1-1,1 2,0-1,-1 0,7 0,-9 2,0-1,0 1,0 0,0 0,0 0,0 0,-1 0,1 0,0 0,0 1,0-1,0 1,0-1,0 1,0 0,-1 0,1 0,0 0,-1 0,1 0,-1 0,1 1,-1-1,1 1,-1-1,0 1,0-1,0 1,0 0,0-1,0 1,0 0,0 0,-1 0,1-1,-1 1,1 0,-1 0,0 0,0 3,1 4,0 0,0 0,-1 0,-1 1,0-1,0 0,0 0,-1 0,-1 0,-5 14,5-17,0 0,-1-1,1 1,-1-1,-1 1,1-1,-1 0,0-1,0 1,0-1,-1 0,0 0,1-1,-13 6,-44 27,69-33,0 1,0-1,0-1,0 0,8 2,55 0,-54-4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3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143 98,'0'-11,"1"1,-1 0,0 0,-1 0,-1 0,-2-10,4 19,0 0,0 0,-1 0,1 0,0 1,-1-1,1 0,-1 0,1 0,-1 1,0-1,1 0,-1 1,0-1,1 0,-1 1,0-1,0 1,0-1,1 1,-1-1,0 1,-2-1,1 1,0 1,0-1,0 0,0 1,1-1,-1 1,0 0,0 0,0-1,0 1,1 0,-1 1,1-1,-1 0,0 0,-1 3,-6 4,1 1,0 0,1 1,0-1,0 1,1 1,0-1,1 1,0 0,1 0,0 1,1-1,0 1,1 0,0 0,1 0,0 0,2 18,-1-28,0 0,0-1,0 1,0 0,0-1,1 1,-1-1,1 1,0 0,-1-1,1 1,0-1,0 1,0-1,0 0,0 1,0-1,0 0,0 0,0 0,1 0,-1 0,1 0,-1 0,0 0,1 0,0-1,-1 1,1-1,-1 1,1-1,0 1,-1-1,1 0,0 0,-1 0,1 0,0 0,-1 0,1-1,0 1,-1 0,3-2,0 1,0 0,1 0,-2-1,1 0,0 0,0 0,0 0,-1-1,0 1,1-1,-1 0,0 0,0 0,0-1,-1 1,4-6,3-13,0 0,-2 0,0-1,5-38,-11 47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5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118 55,'0'-2,"0"0,0 0,0 0,0 0,0 0,-1 0,1 0,-1 0,1 1,-1-1,1 0,-1 0,0 0,0 1,0-1,0 1,0-1,0 0,-1 1,1 0,0-1,-1 1,1 0,-1 0,0 0,1 0,-1 0,0 0,1 0,-1 0,0 1,0-1,0 1,0 0,0-1,1 1,-1 0,0 0,-2 0,1 0,0 1,1-1,-1 1,0 0,1-1,-1 1,1 0,-1 0,1 1,-1-1,1 1,0-1,0 1,0 0,0-1,0 1,0 0,0 0,1 1,-1-1,1 0,-1 1,1-1,0 0,0 1,0-1,0 1,0 3,-5 17,5-17,-1-1,1 1,0 0,0 0,0-1,1 1,1 10,-1-15,1 1,-1 0,1-1,0 1,0-1,0 1,0-1,0 0,0 1,0-1,0 0,0 0,1 1,-1-1,1 0,-1 0,0-1,1 1,0 0,-1 0,1-1,-1 1,1-1,0 1,-1-1,1 0,0 0,0 0,-1 0,4 0,0 0,-1 1,0-1,0 0,1-1,-1 1,0-1,0 1,1-1,-1-1,0 1,0 0,0-1,-1 0,1 0,0 0,-1-1,1 1,-1-1,0 0,1 1,-2-2,1 1,0 0,0 0,-1-1,0 0,0 1,0-1,0 0,-1 0,1 0,-1 0,0 0,0 0,0-1,-1 1,0 0,1 0,-1-1,-1 1,1 0,-1 0,0-1,0 1,0 0,-3-6,0-4,1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7347,'0'0'7110,"2"0"-6416,309-8 3243,157-23-3037,-293 18-772,-175 13-98,21-2-474,-17 1-1357,-16 1-1576,-26 0-2375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2.5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61 1,'0'43,"-2"0,-10 52,5-48,6-29,-2-1,0 1,-11 30,11-36,0-1,1 1,0 0,1 0,0-1,1 1,2 23,-1-22,0 1,-1-1,-1 1,0-1,-3 18,0-20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3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48 1,'0'297,"0"-303,1-1,0 1,1-1,-1 1,1-1,1 1,-1 0,1 0,0 0,0 0,1 1,-1-1,1 1,6-5,-9 9,0 1,0-1,0 1,1-1,-1 1,0 0,1 0,-1-1,0 1,0 0,1 0,-1 1,0-1,1 0,-1 0,0 0,0 1,1-1,-1 1,0-1,0 1,0-1,1 1,-1 0,0 0,0-1,0 1,0 0,0 0,-1 0,1 0,0 0,0 0,-1 0,2 2,23 54,-12-27,-9-22,1 0,-1 0,0 0,0 1,-1-1,0 1,-1 0,0 0,0 0,0 13,-2-19,0-1,0 1,0 0,-1 0,1-1,-1 1,1 0,-1 0,0-1,0 1,-1-1,1 1,0-1,-1 1,0-1,1 0,-1 0,0 0,0 0,0 0,0 0,-1 0,1-1,0 1,-1-1,1 0,-1 1,1-1,-1 0,0-1,1 1,-1 0,0-1,0 0,1 1,-6-1,-48 13,16 0,38-13,1 0,-1 1,0-1,0 0,1 0,-1 0,0 0,1-1,-1 1,0 0,1-1,-1 1,0-1,1 1,-1-1,1 0,-3-1,-3-4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4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0,2 0,3 0,2 0,0 0,0 0,-2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8.3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178 485,'-6'-1,"-1"1,1-1,0-1,0 1,0-1,0 0,0-1,0 1,1-1,-1 0,1-1,0 1,0-1,0 0,0 0,1-1,0 1,-1-1,2 0,-1 0,0 0,1-1,-4-9,-2-5,0 0,2 0,0-1,2 1,-6-37,9 42,0-1,1 1,1-1,1 1,0-1,4-18,-4 28,0 0,1 1,0-1,0 0,0 1,1-1,0 1,0 0,0 0,1 0,0 1,0-1,0 1,0 0,1 0,-1 0,1 0,10-5,-12 7,0 1,0-1,1 1,-1-1,1 1,-1 0,1 1,-1-1,1 0,-1 1,1 0,-1 0,1 0,6 1,-7 0,-1 0,0 0,1 1,-1-1,0 1,0-1,0 1,0 0,0 0,-1 0,1 0,0 0,-1 0,0 0,1 0,-1 1,0-1,0 1,0-1,0 1,0 4,12 35,-3-13,-1 1,-1 0,-2 0,-1 0,-1 1,-1 59,-4-81,-1 0,0 0,0 0,-1-1,0 0,-1 1,0-1,0 0,-1 0,1-1,-2 0,1 0,-1 0,-9 8,7-11,1-3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10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19 111,'-3'0,"-1"-3,0-4,1-4,1-3,1-2,0-1,4-1,4 2,0 8,1 7,-3 8,-1 5,1 0,0 2,-1 1,-1 1,-1-2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7.1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1,'776'-1,"-761"1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9.7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16,'0'-1,"0"1,0-1,0 0,-1 0,1 1,0-1,-1 0,1 0,0 1,-1-1,1 1,-1-1,1 0,-1 1,0-1,1 1,-1-1,1 1,-1-1,0 1,0 0,1-1,-1 1,0 0,1-1,-1 1,0 0,0 0,0 0,1 0,-1 0,0 0,0 0,0 0,1 0,-1 0,0 0,0 0,1 1,-1-1,0 0,0 0,0 1,-2 0,0 0,1-1,-1 1,1 0,-1 0,1 1,0-1,-1 0,1 1,0-1,0 1,-3 3,0 8,0 0,1 1,0-1,1 1,1 0,0 0,1 27,1-38,1 0,0 1,0-1,0 0,0 0,1 0,-1 0,1 0,0 0,-1 0,1-1,1 1,-1-1,0 1,1-1,-1 0,1 0,0 0,-1 0,1 0,0-1,0 1,0-1,0 0,1 0,-1 0,0 0,0-1,1 1,5-1,-3 1,0 0,0-1,-1 1,1-1,0-1,0 1,0-1,0 0,0-1,-1 1,1-1,-1 0,1-1,-1 1,0-1,10-7,-12 8,0-1,-1 0,1 0,-1 0,0-1,0 1,0-1,0 1,0-1,-1 1,1-1,-1 0,0 0,0 0,0-4,0-6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0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0,'53'1,"72"12,-57-7,135-6,-86-2,-29 1,-73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1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1 258,'2'-4,"-1"0,1 0,1 0,-1 0,0 1,1-1,0 1,0 0,0 0,0 0,0 0,6-3,4-6,-3 1,-1 0,0-1,0 0,-2-1,1 1,-2-2,0 1,0-1,-1 0,-1 0,0 0,-1 0,1-16,-6 48,1 0,0-1,5 36,-3-47,0-1,0 0,0 1,1-1,-1 0,2 0,-1 0,0 0,1-1,0 1,0-1,0 1,1-1,-1 0,1 0,0-1,0 1,10 5,-11-6,1-1,0 0,-1 0,1-1,0 1,0-1,0 0,0 0,1 0,-1 0,8 0,-10-2,-1 1,1-1,0 0,-1 0,1 1,-1-1,0 0,1 0,-1 0,0 0,1-1,-1 1,0 0,0 0,0-1,0 1,0-1,0 1,-1-1,1 1,0-1,-1 1,1-1,-1 0,1 1,-1-1,0 0,0 1,0-1,0 0,0-2,-3-29,-1 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2.2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25,'86'1,"94"-3,-120-6,-34 4,46-1,-56 5,36-3,-41-1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5122,'0'0'8191,"-4"11"-6807,-9 2-1111,-1-1-1,0 0 0,-1-1 0,0 0 0,-22 10 0,-26 20 718,40-26-634,16-11-241,0 0 0,1 0 0,-1 1 0,1-1 1,1 1-1,-1 1 0,0-1 0,1 1 0,-8 12 0,13-17-116,1-1-1,-1 1 0,1 0 1,-1-1-1,1 1 0,0 0 1,-1-1-1,1 1 1,0-1-1,-1 0 0,1 1 1,0-1-1,0 1 0,-1-1 1,1 0-1,0 0 1,0 0-1,0 1 0,-1-1 1,1 0-1,0 0 0,0 0 1,0 0-1,0 0 0,-1 0 1,1 0-1,0-1 1,0 1-1,1-1 0,2 1-5,622-6 762,-626 6-797,0 0 0,0 0 0,-1 0 0,1 0 0,0-1 0,0 1 0,0 0 0,0 0 0,0 0 0,0 0 0,0 0 0,0 0 0,0 0 0,0 0 0,0 0 1,0-1-1,0 1 0,0 0 0,0 0 0,0 0 0,0 0 0,0 0 0,0 0 0,0 0 0,0-1 0,0 1 0,0 0 0,0 0 0,0 0 0,0 0 0,0 0 0,0 0 0,0 0 0,0 0 0,0-1 0,0 1 0,-24-7-2049,-34-7-3087,11 3-2116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3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2,'20'-1,"22"0,0 2,0 1,0 3,64 14,-89-15,0-1,0-1,31 1,-28-3,-1 1,33 7,-32-5,0 0,1-2,34 0,-37-2,-3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4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246 77,'-1'-3,"0"0,0 0,-1 1,1-1,-1 0,0 1,1-1,-1 1,0-1,0 1,-1 0,1 0,0 0,-1 0,0 0,1 0,-1 1,0-1,0 1,0 0,-4-1,-19-14,25 15,0 0,0 0,0 0,-1 0,1 0,0 0,0 0,-1 0,1 1,0-1,-1 1,1-1,-1 1,1-1,-1 1,1 0,-1-1,1 1,-1 0,1 0,-3 0,3 1,0 0,0-1,0 1,0-1,1 1,-1 0,0 0,0-1,1 1,-1 0,1 0,-1 0,0 0,1 0,0 0,-1 0,1 0,0 0,-1 0,1 0,0 0,0 2,0 1,-1-1,1 1,0-1,1 1,-1 0,1-1,-1 1,1-1,0 0,1 1,-1-1,0 0,1 1,0-1,0 0,0 0,4 5,43 21,-37-24,-2 1,1 0,-1 0,18 15,-26-19,-1 0,1 0,0 0,-1 0,1 0,-1 1,1-1,-1 0,0 0,0 1,0-1,0 1,-1-1,1 1,-1 0,1-1,-1 1,0-1,0 1,0 0,0-1,-1 1,1-1,-1 1,1 0,-1-1,-1 3,1-3,-1 0,1 0,0 0,-1 0,0-1,1 1,-1-1,0 1,0-1,0 1,1-1,-2 0,1 0,0 0,0 0,0 0,0-1,0 1,-1-1,1 1,0-1,-1 0,-2 0,-63-2,45 1,-8 2,-26 0,54-1,0 0,0 0,0-1,0 1,0-1,0 0,1 1,-1-1,0-1,0 1,1 0,-1-1,-3-2,5 3,0 1,0-1,1 0,-1 0,0 0,1 0,-1 0,1 0,-1 0,1 0,-1 0,1 0,0 0,0 0,-1 0,1 0,0 0,0-1,0 1,0 0,0 0,0 0,1 0,-1 0,0 0,1 0,-1 0,0 0,1 0,-1 0,2-1,23-25,-15 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7.9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338 76,'1'-3,"-1"0,0 0,0 0,-1 1,1-1,0 0,-1 0,0 1,0-1,1 1,-2-1,1 0,0 1,0 0,-1-1,1 1,-1 0,0 0,0 0,0 0,0 0,0 0,0 0,0 1,-1-1,1 1,0-1,-1 1,0 0,-4-1,-5-1,-1 2,1-1,-1 2,0-1,-20 4,-1-2,28 0,1-1,0 1,-1-1,1 1,0 1,0-1,0 1,0 0,0 0,0 1,0-1,0 1,1 0,0 0,-8 7,6-3,0 0,0 1,1-1,0 1,0 0,1 0,0 1,-5 13,3-1,1 0,1 1,0-1,2 1,0-1,2 1,2 26,-1-43,-1-1,1 0,0 0,1 0,-1 0,1-1,0 1,0 0,0-1,0 1,1-1,-1 1,1-1,0 0,0 0,0-1,0 1,0 0,1-1,-1 0,1 0,0 0,-1 0,1-1,0 1,0-1,0 0,8 1,12 2,0-2,0 0,47-4,-34 1,-26 1,-8 0,0 1,0-1,0 0,1 0,-1-1,0 1,0-1,0 1,0-1,0 0,0 0,0 0,0-1,4-1,0-5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8.6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9.1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0,0 0,0 0,-3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1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1 763,'4'-1,"0"0,0-1,-1 0,1 1,0-1,0-1,-1 1,1 0,5-7,10-4,-13 9,1 1,-1-1,1 1,0 1,0-1,1 1,-1 0,0 1,13-1,-16 2,1 0,-1 1,0-1,1 1,-1 0,0 0,0 1,0-1,0 1,0 0,-1 0,1 0,0 1,-1-1,1 1,-1 0,0 0,4 5,6 5,0-1,0 0,1-1,1 0,0-1,24 12,-37-22,-1 1,1-1,0 1,-1-1,1 0,-1 1,1-1,0 0,-1 0,1 0,0 0,-1-1,1 1,0 0,-1-1,1 1,-1-1,1 1,-1-1,1 0,-1 0,1 0,-1 0,0 0,1 0,-1 0,0 0,0 0,0 0,0-1,0 1,0 0,1-4,4-5,-1-1,0 0,6-22,-2 6,-4 10,-1 0,-1-1,0 0,-1 1,-2-1,1 0,-5-33,1-10,2 4,-11-80,8 111,2 0,0-28,2 46,1-1,0 1,0 0,0 0,1 0,0 0,1 0,0 0,0 1,7-13,-2 13,0 1,0 0,1 1,-1-1,1 2,0-1,1 1,12-3,1-1,1 2,0 1,0 1,42-3,103 9,-65 1,479-3,-426 18,27 0,-104-19,-64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1,'-1'41,"-1"-1,-8 42,4-1,6-62,-1 1,-1-1,-4 22,3-27,0-1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1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43,'11'-1,"0"-1,0 1,0-2,0 0,11-4,44-10,-18 17,-37 0,0 1,0-2,0 1,16-4,-16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2.3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37,'213'-18,"-166"17,82-11,-96 8,60 3,-60 1,-18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3.7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124 0,'-7'2,"0"-1,0 1,0 0,0 1,0 0,1 0,0 0,-1 1,1 0,1 0,-1 1,0-1,1 1,0 1,0-1,1 0,0 1,-1 0,-5 12,10-16,0 0,-1 0,1-1,0 1,0 0,0 0,0-1,0 1,1 0,-1 0,0 0,1-1,0 1,-1 0,1-1,0 1,0-1,0 1,0-1,0 1,0-1,0 1,0-1,0 0,1 0,-1 1,1-1,-1 0,1-1,-1 1,1 0,0 0,-1 0,1-1,0 1,-1-1,3 1,-1-1,0 1,-1-1,1 1,0-1,-1 0,1 0,0 0,0-1,-1 1,1-1,0 1,-1-1,1 0,-1 0,1 0,-1 0,1 0,-1-1,0 1,0-1,0 1,0-1,0 0,3-3,-2 0,20-32,-22 36,0 0,0 0,0-1,-1 1,1 0,-1 0,1-1,-1 1,1 0,-1-1,0 1,1 0,-1-1,0 1,0-1,0 1,0 0,0-1,-1 1,1-1,0 1,-2-3,2 4,-1 0,0 0,1 0,-1 0,0 0,0 0,1 0,-1 0,0 0,1 0,-1 1,0-1,1 0,-1 0,0 1,1-1,-1 0,1 1,-1-1,0 1,1-1,-1 1,1-1,-1 1,1-1,0 1,-1-1,1 1,-1 0,1-1,0 1,0 0,-1-1,1 2,-18 30,14-25,-7 13,1-6,1 1,1 0,1 1,0-1,1 1,0 1,-4 22,9-26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3890,'0'0'6904,"0"15"-4156,0 259 4701,0-190-8702,0-16-3403,0-93-4583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4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1,'-3'0,"-1"3,0 4,-2 1,0 2,1 2,-2-1,1 1,0 1,3 2,-3-2,1 0,1 0,1 2,1 0,1-1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0,1 0,-1 0,0 0,0 0,-3 3,-4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11,'3'0,"4"0,3 0,4 0,2 0,2 0,0 0,0 0,1 0,-1 0,0 0,0 0,0 0,-3-3,-2-1,-2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7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1,'617'0,"-601"0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8.3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68,'4'-1,"-1"0,1 0,-1 0,1 0,-1 0,0-1,1 1,-1-1,0 0,0 0,0-1,5-4,-5 4,1 0,0 0,0 0,0 1,1-1,-1 1,1 0,5-2,18-3,-20 4,1 1,-1 0,0 1,1 0,-1 0,18 1,-24 0,1 1,-1 0,1-1,-1 1,0 1,1-1,-1 0,0 0,0 1,0-1,0 1,0 0,0 0,0 0,0 0,-1 0,1 0,-1 0,1 0,-1 1,0-1,0 0,0 1,0-1,-1 1,1-1,0 5,0-2,-1 0,1-1,-1 1,0 0,0 0,-1-1,1 1,-1 0,0 0,0-1,-1 1,1-1,-1 0,0 1,0-1,-1 0,1 0,-1 0,0 0,0-1,0 1,0-1,-1 1,0-1,1-1,-8 5,2-1,1-1,-1 0,0-1,-1 0,1 0,-1-1,0 0,1-1,-1 0,-1-1,-15 1,33-2,6 0,1 1,-1 0,1 0,-1 2,24 6,-34-8,1 1,-1-1,1 1,-1 0,0 0,0 0,0 1,0-1,0 0,-1 1,1 0,-1 0,1 0,-1 0,0 0,0 0,-1 1,1-1,-1 1,1-1,-1 1,0-1,0 1,-1 0,1-1,-1 1,0 0,0 5,0-7,0 0,0 0,-1 0,1 0,0 0,-1 0,1 0,-1 0,0-1,0 1,0 0,0 0,0-1,0 1,0 0,-1-1,1 1,0-1,-1 0,1 1,-3 0,-1 1,1-1,-1 0,0 0,1 0,-1-1,0 1,0-1,-7 0,-8 1,-1-2,1 0,-24-4,44 4,-2 0,0-1,0 1,0 0,0-1,0 0,0 1,0-1,0 0,0 0,1 0,-4-2,-3-5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0.1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58,'1'-3,"-1"1,1 1,-1-1,1 0,0 0,0 0,0 0,0 0,0 1,0-1,0 0,0 1,1-1,-1 1,1-1,-1 1,1 0,0 0,-1 0,4-2,0 0,0 1,0-1,0 1,0 0,0 1,9-3,-4 3,-1-1,1 1,0 1,0 0,0 0,0 1,-1 0,20 5,-25-4,-1-1,0 1,0 0,0 0,0 1,0-1,0 0,0 1,-1 0,1-1,-1 1,0 0,0 0,0 1,0-1,0 0,-1 1,0-1,1 1,-1-1,-1 1,1-1,0 1,-1 0,0 0,0 4,1 3,0 0,-1-1,0 1,-1 0,0-1,-1 1,-2 10,2-17,1-1,-1 1,0-1,-1 1,1-1,0 0,-1 0,0 0,1 0,-1 0,-1 0,1-1,0 0,0 0,-1 0,1 0,-1 0,0 0,0-1,1 0,-8 2,-104 41,97-35,30-6,33-7,-30 0,0 1,1 0,20 0,-21 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1.7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1 460,'0'0,"0"0,0 1,0-1,0 0,0 0,0 1,0-1,0 0,0 0,0 1,0-1,0 0,0 0,0 1,0-1,0 0,1 0,-1 0,0 1,0-1,0 0,0 0,1 0,-1 1,0-1,0 0,0 0,0 0,1 0,-1 1,0-1,0 0,1 0,-1 0,0 0,0 0,1 0,-1 0,0 0,0 0,1 0,-1 0,0 0,1 0,14-7,11-13,-26 19,28-26,1 1,39-28,-66 53,-1 1,0-1,0 0,1 1,-1-1,0 1,1 0,-1-1,0 1,1 0,-1 0,1 0,-1 0,0 0,1 0,-1 0,1 1,-1-1,0 0,1 1,-1-1,0 1,0-1,1 1,-1 0,0-1,0 1,2 1,31 35,-9-9,-3-9,-19-17,-1 1,1 0,0-1,0 0,0 0,0 0,0 0,0 0,5 1,-6-3,-1 0,0 0,1 0,-1 0,0-1,1 1,-1 0,0-1,1 1,-1-1,0 0,0 1,0-1,0 0,1 0,-1 0,0 1,0-1,0 0,-1 0,1-1,0 1,0 0,-1 0,1 0,0 0,-1-1,1 1,-1 0,1-3,4-10,-1 0,0 0,-1 0,2-21,9-36,-7 51,0 0,1 0,0 1,22-33,-25 45,0-1,1 1,0 0,1 1,0-1,0 2,0-1,1 1,-1 0,1 0,0 1,1 0,13-5,-2 3,5-3,1 2,43-7,-55 13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77,'3'-1,"0"0,-1 0,1 0,-1 0,1-1,-1 1,0-1,1 1,-1-1,0 0,0 0,0 0,-1 0,1 0,0 0,-1-1,3-4,18-18,-16 22,0 0,0 1,0 0,0 0,1 1,-1-1,0 1,1 1,-1-1,8 1,68 6,-73-6,-5 1,-1 0,1 1,0-1,-1 1,1-1,-1 1,0 0,1 0,-1 1,0-1,0 0,-1 1,1 0,0 0,-1 0,0 0,0 0,0 0,0 1,0-1,0 1,-1-1,0 1,0 0,0-1,0 1,0 0,-1 0,0 0,0 0,0-1,0 1,0 0,-1 0,0 0,1-1,-2 1,1 0,0-1,-1 1,1-1,-1 1,0-1,0 0,-1 0,1 0,-4 3,2-3,0 0,0 0,0-1,-1 0,1 0,-1 0,0-1,0 1,1-1,-1 0,-8 0,8 0,0-1,0 1,0 0,0 1,0-1,0 1,1 0,-9 4,61 1,-21-6,0 1,34 8,-48-8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4.3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19,'105'-18,"266"18,-355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5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0,'3'1,"4"-1,4 0,3 0,2 0,-2 2,0 2,1 0,0-1,2-1,-1 0,2-2,-1 1,1-1,0-1,-1 1,-2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4434,'0'0'9076,"0"0"-9033,-1-1-1,1 1 0,0-1 1,0 1-1,-1 0 0,1-1 1,0 1-1,0-1 1,0 1-1,-1-1 0,1 1 1,0-1-1,0 1 1,0 0-1,0-1 0,0 1 1,0-1-1,0 1 0,0-1 1,0 1-1,0-1 1,0 1-1,0-1 0,0 1 1,1-1-1,-1 1 0,0-1 1,0 1-1,0 0 1,1-1-1,-1 1 0,0-1 1,0 1-1,1-1 1,19-4-34,-1 0 0,1 2 0,0 0 0,0 1 1,0 1-1,0 1 0,25 3 0,5-2-2,-48-1 7,1-1 1,-1 1-1,1 0 1,-1 0 0,1 1-1,-1-1 1,1 1-1,-1-1 1,1 1 0,-1 0-1,0 0 1,1 0-1,-1 0 1,0 0-1,0 0 1,3 2 0,-4-1 7,0 0 1,0 0 0,0 0 0,0 0 0,-1 0 0,1 0-1,0 0 1,-1 0 0,0 0 0,1 1 0,-1-1-1,0 0 1,0 0 0,0 0 0,-1 0 0,1 0-1,0 0 1,-1 1 0,-1 2 0,1-2 52,0-1 0,-1 1 1,1-1-1,-1 1 0,1-1 0,-1 0 1,0 1-1,0-1 0,0 0 0,0-1 1,0 1-1,-1 0 0,1 0 0,-1-1 1,1 0-1,-1 1 0,1-1 0,-6 1 1,-52 16 687,-45-9-969,154-11 136,-19 1 49,53 3-1,-76-2 32,0 1 0,0 0 0,0 1-1,0 0 1,0 0 0,0 0-1,0 1 1,-1 0 0,0 0 0,1 1-1,-1-1 1,9 9 0,-13-11 25,0 1 1,-1-1 0,1 1-1,-1 0 1,1-1 0,-1 1-1,0 0 1,0 0-1,0-1 1,0 1 0,0 0-1,0 0 1,0 0-1,-1 0 1,1 1 0,-1-1-1,0 0 1,1 0 0,-1 0-1,0 0 1,0 0-1,0 1 1,0-1 0,-1 0-1,1 0 1,-1 0-1,1 0 1,-1 0 0,0 0-1,0 0 1,-1 2 0,0 0 71,-1-1 0,1 1 0,-1-1 0,0 0 0,0 0 0,0 0 0,-1 0 0,1-1 0,-1 1 0,1-1 0,-1 0 0,0 0 0,0-1 0,-7 3 0,-19 3 104,0-2-1,-1-2 1,1 0 0,-56-4-1,37 1-214,42 0-223,-1 0 0,0 0 1,1-1-1,-1 0 1,0-1-1,1 1 1,-1-1-1,1-1 1,-1 1-1,1-1 1,-11-7-1,-10-6-3628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26.7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1,'-3'0,"-4"0,-4 0,-3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7.4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94 1,'-1'2,"0"1,0-1,0 1,0-1,-1 1,1-1,-1 0,1 0,-1 0,0 1,0-2,0 1,-2 2,-15 18,9 0,1 0,1 1,-9 37,15-48,-1 0,2 0,0 1,1-1,0 1,0-1,1 1,5 20,-2-21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8.3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0,'4'1,"-1"0,0 0,1 1,-1-1,0 1,0-1,0 1,0 0,-1 0,1 1,0-1,-1 1,1-1,-1 1,0 0,2 3,31 50,-27-36,0 1,-2 0,0 0,-2 1,0-1,-1 1,-2 0,0 0,-3 28,-1-38,0 0,-2 0,1-1,-1 0,-1 0,0 0,-1-1,0 0,0 0,-1 0,-17 14,18-16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9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2,-3 3,-1 2,0 0,1 0,1 1,0-1,1 0,1 0,0 0,0 0,0-1,1 1,-1-4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1.5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146 1,'-2'1,"-1"-1,0 1,1 0,-1 1,1-1,-1 0,1 1,0-1,0 1,-1 0,1 0,0 0,-3 4,-22 29,19-21,1 0,0 1,1-1,-6 23,-3 10,8-24,1-1,1 1,1 1,1-1,1 1,2-1,0 1,4 31,-3-53,-1 0,1 0,-1 0,1 0,-1 0,1 0,0 0,0 0,0 0,0 0,1-1,-1 1,0 0,1-1,-1 1,1-1,-1 0,1 1,2 0,0 1,1-1,0 1,0-1,0 0,0-1,0 1,9 0,-6 0,0-1,1-1,-1 0,1 0,-1 0,0-1,1 0,-1-1,14-4,-12-2,0-1,0 0,-1 0,-1-1,1 0,-2 0,1-1,7-15,-12 21,7-13,-1 1,-1-1,-1 0,7-26,-11 33,0 0,-1 0,0 0,0-1,-2 1,1 0,-2-1,-2-20,2 28,-1 0,1 0,-1-1,0 1,-1 1,1-1,-1 0,1 0,-1 1,0 0,0-1,-1 1,1 0,-1 1,1-1,-1 1,0-1,0 1,0 0,0 1,-6-3,-2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4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84 0,'-3'0,"-4"0,-4 0,-3 0,-2 0,-1 0,2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0,0 0,0 0,0 0,-3-3,-5-1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330 3,'-55'-1,"25"0,-1 1,1 1,0 2,-32 6,48-6,-36 9,49-11,-1-1,1 0,0 1,-1-1,1 1,0-1,-1 1,1 0,0-1,0 1,0 0,0 0,0 0,-1 0,2 0,-1 0,0 0,0 1,0-1,0 0,1 0,-1 1,1-1,-1 0,1 1,-1 1,1-1,0-1,1 1,-1-1,1 1,-1-1,1 1,0-1,0 0,-1 1,1-1,0 0,0 0,0 0,0 0,1 0,-1 0,0 0,0 0,1 0,-1 0,0-1,1 1,-1 0,1-1,-1 1,2-1,47 9,-30-6,11 2,-2 0,1 1,-1 2,46 18,-66-21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7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0.5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36,'52'-17,"-14"10,1 1,-1 2,61 2,6 2,-89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23 338 4914,'7'-5'12436,"-5"-1"-12973,-3-2 545,1 1 0,-2-1-1,1 0 1,-1 1 0,0-1 0,-6-11-1,5 12 3,0 0 0,1 0 0,0-1-1,0 1 1,1-1 0,-1-12 0,2 20 24,12 1-183,36 14 199,-1 2 0,-1 1 0,68 39-1,-44-21 5,-58-28-35,-11-7-16,1 1 1,0-1 0,0 0-1,0 0 1,0 1-1,0-1 1,0-1 0,1 1-1,-1 0 1,0 0-1,5 0 1,-6-1 228,-9-28 21,-9 3-246,0 1 0,-28-28 1,25 30-19,1 0 0,-24-39 1,42 60 6,0-1 0,0 1 1,0 0-1,0-1 0,0 1 1,0-1-1,0 1 0,1-1 1,-1 0-1,1 1 0,-1-1 1,1 1-1,-1-1 0,1 0 1,0 0-1,0 1 0,0-1 1,0 0-1,0 0 0,0 1 1,0-1-1,1 0 0,-1 1 1,1-1-1,-1 0 0,1 1 1,0-1-1,-1 1 0,1-1 1,0 1-1,0-1 0,0 1 1,0-1-1,0 1 0,0 0 1,1 0-1,-1 0 0,0 0 1,1-1-1,1 0 0,6-2-13,1 1-1,-1 0 1,1 0-1,0 0 1,19-1-1,-17 2 44,76-8-24,139 3 0,-65 4 61,-146-2 63,-16 5-138,0 0 0,0 0-1,1 0 1,-1-1 0,0 1 0,0 0-1,0 0 1,0 0 0,1 0 0,-1 0 0,0-1-1,0 1 1,0 0 0,0 0 0,0 0-1,1-1 1,-1 1 0,0 0 0,0 0 0,0 0-1,0-1 1,0 1 0,0 0 0,0 0-1,0-1 1,0 1 0,0 0 0,0 0 0,0-1-1,0 1 1,0 0 0,0 0 0,0 0-1,0-1 1,0 1 0,0 0 0,-1 0 0,1-1-1,0 1 1,0 0 0,0 0 0,0 0-1,0 0 1,0-1 0,-1 1 0,1 0-1,0 0 1,0 0 0,0 0 0,-1 0 0,1-1-1,0 1 1,0 0 0,0 0 0,-1 0-1,1 0 1,0 0 0,0 0 0,-1 0 0,1 0-1,0 0 1,0 0 0,-1 0 0,-21-5-2934,-11 1-3184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2.3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12,'0'-1,"0"1,0 0,0-1,0 1,0 0,0-1,0 1,0-1,0 1,0 0,0-1,0 1,0 0,0-1,0 1,-1-1,1 1,0 0,0-1,0 1,-1 0,1-1,0 1,0 0,-1 0,1-1,0 1,0 0,-1 0,1-1,0 1,-1 0,1 0,0 0,-1 0,1-1,-1 1,-14 8,-9 17,20-19,2-1,-1 0,0 1,1 0,0-1,1 1,-1 0,1 0,-1 10,2-14,1 0,-1-1,0 1,1 0,-1 0,1-1,0 1,-1 0,1-1,0 1,0-1,0 1,0-1,0 1,1-1,-1 0,0 0,1 1,-1-1,1 0,-1 0,1 0,-1-1,1 1,0 0,-1 0,1-1,0 1,0-1,-1 0,1 0,0 1,0-1,-1 0,5-1,-3 1,1 1,-1-1,1-1,-1 1,0-1,1 1,-1-1,1 0,-1 0,0 0,0-1,1 1,-1-1,0 0,0 0,-1 0,1 0,0 0,-1-1,1 1,-1-1,0 0,3-3,1-4,-1 0,0 0,-1 0,0 0,-1-1,3-11,-13 113,-11-14,-11 102,24-158,-5 20,10-40,0 0,-1 0,1 0,0 0,0 0,0 0,0 0,0 0,0 0,0 0,0 0,1 0,-1 0,0 0,0 0,1 0,-1 0,1 0,-1-1,1 1,-1 0,1 0,0 0,-1 0,1-1,1 2,0-2,0 0,-1 0,1 0,-1 0,1 0,0-1,-1 1,1-1,-1 1,1-1,-1 1,1-1,-1 0,1 0,-1 0,0 0,1 0,-1 0,0 0,1-1,3-2,5-4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3.5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184 278,'-52'16,"31"-10,15-4,1-1,-1 1,0-1,0 0,0-1,-8 1,12-1,0-1,1 1,-1-1,0 1,0-1,1 0,-1 1,0-1,1 0,-1 0,0 0,1 0,0-1,-1 1,1 0,0-1,-1 1,1-1,0 1,0-1,0 1,1-1,-1 0,-1-3,-3-10,0 0,1-1,0 0,-1-24,4 31,0-1,1 1,0-1,1 1,0 0,0-1,1 1,1 0,2-9,0 12,-1 0,0 0,1 1,0 0,1 0,-1 0,1 1,0 0,0 0,0 0,0 1,1-1,-1 2,1-1,0 1,7-2,-12 4,0 0,0 0,0 0,0 0,0 0,-1 1,1-1,0 0,0 1,0 0,-1-1,1 1,0 0,-1 0,1 0,0 0,-1 0,1 0,-1 0,0 1,1-1,-1 1,0-1,0 1,0-1,0 1,0-1,0 1,-1 0,1 0,0-1,-1 1,1 0,-1 0,0 0,0 0,0 3,2 11,-1 1,0-1,-4 24,2-20,-1 7,-10 54,11-79,-1 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4.7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0,-2 2,0 2,1 0,-3 2,1 0,-3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6.2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73,'-1'-1,"0"1,0 0,0-1,0 1,0-1,0 0,0 1,0-1,1 0,-1 1,0-1,1 0,-1 0,0 0,1 1,-1-1,1 0,-1 0,1 0,-1 0,1 0,0 0,0 0,-1 0,1 0,0 0,0-1,0 1,0 0,0 0,0 0,1 0,-1 0,0 0,1-1,-1-2,0 0,1 1,0-1,-1 0,2 0,-1 1,0-1,4-6,-6 12,0 0,0-1,0 1,0 0,1 0,-1 0,1 0,-1 0,1 0,0 0,0 0,0 0,0 0,0 0,0 0,0 0,1 0,-1 0,1 0,0 0,-1 0,1 0,0 0,0 0,0 0,0-1,1 1,-1-1,0 1,1-1,-1 1,1-1,-1 0,1 1,0-1,-1 0,1 0,0 0,0 0,0-1,0 1,0-1,0 1,0-1,0 1,0-1,0 0,0 0,0 0,0 0,0 0,0-1,0 1,0-1,0 1,0-1,0 0,0 0,0 0,-1 0,4-2,-14 12,0-1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0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1 726,'-1'1,"1"0,0 0,0-1,0 1,0 0,0 0,0-1,0 1,0 0,0 0,1 0,-1-1,0 1,0 0,1 0,-1-1,0 1,1 0,-1-1,1 1,-1 0,1-1,-1 1,1-1,1 2,-1-2,0 0,-1 0,1 0,0-1,0 1,0 0,0 0,0-1,0 1,0 0,-1-1,1 1,0-1,0 1,0-1,-1 0,1 1,1-2,38-45,-29 33,5-4,-1-1,0-1,-1 0,-2-1,0 0,-1-1,8-24,12-12,-24 47,0-1,-1 1,-1-1,9-25,5-32,-10 40,0 0,-2-1,-2 0,0-1,-2 1,-1-51,-2 80,0 1,0-1,0 0,0 1,1-1,-1 0,-1 0,1 1,0-1,0 0,0 1,0-1,0 0,-1 1,1-1,0 0,0 1,-1-1,1 1,0-1,-1 1,1-1,-1 0,1 1,-1 0,1-1,-1 1,1-1,-1 1,0 0,1-1,-1 1,0 0,0-1,-1 2,1-1,-1 1,1 0,-1 0,1 0,0 0,-1 0,1 1,0-1,0 0,0 0,0 1,-1 1,-28 53,19-21,1 0,2 0,1 0,2 1,1 0,2 53,2-83,0 0,0-1,1 1,-1-1,1 1,0 0,1-1,0 0,-1 1,2-1,-1 0,0 0,1 0,0 0,0-1,1 1,-1-1,1 0,0 0,0 0,0 0,1-1,-1 1,1-1,0 0,0-1,0 1,0-1,1 0,-1 0,0-1,7 2,0-4,-1-2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7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0 100,'33'-2,"0"-1,52-12,11-1,-61 10,53-17,-55 14,-17 5,0 1,29 0,-31 2,1 0,-1-1,21-5,-24 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2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18,'212'-18,"-124"19,-72-1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7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36,'54'-10,"-21"2,-26 7,34-6,1 2,46 0,18 6,-90-1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4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1,'1535'0,"-1520"0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6.5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89,'3'-1,"1"0,-1 0,1 0,-1-1,0 1,0-1,1 0,-1 0,0 0,0 0,-1-1,1 1,0-1,3-4,26-20,-23 22,1 0,0 1,0 1,0-1,0 2,21-4,-29 6,1-1,-1 1,0 0,0 0,0 0,0 0,0 1,1-1,-1 0,0 1,0 0,0-1,0 1,0 0,0 0,0 0,-1 0,1 0,0 1,0-1,-1 0,1 1,-1 0,1-1,-1 1,0 0,0-1,0 1,0 0,0 0,0 0,0 0,0 0,-1 0,1 0,-1 1,0-1,1 0,-1 3,2 20,-1 0,-2-1,-4 41,4-58,0 0,-1-1,0 1,0-1,0 1,-1-1,0 0,0 0,-1 0,0 0,0-1,0 1,0-1,-1 0,0-1,0 1,-1-1,-5 4,-73 41,146-46,-6-1,-38-1,1 0,-1-1,1-1,30-6,-38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6163,'0'0'3986,"5"27"-2933,60 98 5553,-63-125-6562,0 0 0,0 0-1,0 0 1,0-1 0,0 1-1,0-1 1,0 1 0,0-1-1,0 0 1,0 0 0,0 1-1,-1-1 1,4-3 0,6-1 16,16 0-62,1 0 0,0 2 0,1 1 0,-1 2 0,47 4 0,-66-4 6,-5 1 6,0-1 0,0 1 0,0 0 0,0 0-1,-1 0 1,1 1 0,0-1 0,-1 1-1,1 0 1,-1 0 0,1 0 0,-1 0 0,6 6-1,-7-7 21,-1 1-1,1 0 0,-1-1 1,0 1-1,0 0 0,1-1 1,-1 1-1,0 0 0,-1 0 1,1 0-1,0 0 0,0 0 0,-1 0 1,1 0-1,-1 0 0,0 0 1,0 0-1,0 1 0,0-1 1,0 0-1,0 0 0,0 0 1,-1 0-1,1 0 0,-1 0 1,1 0-1,-1 0 0,-1 2 1,0-1 2,-1 0 0,1-1 0,-1 1 0,1-1 1,-1 0-1,0 1 0,0-1 0,0-1 0,0 1 0,0 0 1,0-1-1,-1 0 0,1 0 0,0 0 0,-1 0 1,-4 1-1,-62 7 144,54-8-392,-4 1 333,1-1 0,-32-2 0,47 1-350,0-1 0,0 1 1,1-1-1,-1 0 0,0 0 1,1 0-1,-1 0 0,1 0 1,-1-1-1,1 0 0,0 1 0,-1-1 1,1-1-1,0 1 0,0 0 1,1-1-1,-1 1 0,0-1 0,1 0 1,-3-4-1,-2-5-3497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7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1 424,'3'2,"0"1,0-1,0 1,0 0,-1 0,1 0,-1 0,1 0,-1 0,1 5,8 7,9 14,-17-24,0 0,-1-1,2 1,-1-1,0 0,1 0,0 0,8 6,-11-10,-1-1,1 1,-1-1,1 1,-1-1,1 1,-1-1,1 0,-1 1,1-1,-1 1,0-1,1 0,-1 1,0-1,1 0,-1 0,0 1,0-1,0 0,0 0,0 1,0-1,0 0,0 0,0 1,0-1,0-1,0-28,0 30,-2-76,3-100,1 163,1 1,1-1,-1 1,2-1,7-13,9-29,-20 51,1-1,-1 1,1 0,0-1,0 1,1 0,-1 0,1 0,0 0,0 1,0-1,0 1,0 0,1 0,6-5,-3 5,0 0,1 0,-1 0,1 1,-1 0,1 0,0 1,10-1,38-4,-18 1,46 0,57 6,-126-1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0.9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 94,'0'-4,"1"0,0 0,-1 0,1 0,1 1,-1-1,1 0,-1 1,1-1,0 1,0-1,0 1,1 0,-1 0,1 0,0 0,0 1,0-1,0 1,0-1,0 1,1 0,-1 1,1-1,6-2,-3 2,-1-1,0 1,1 1,-1-1,1 1,0 0,-1 1,1 0,0 0,-1 0,1 1,0 0,-1 0,11 3,-14-2,0 0,0 0,0 0,0 1,-1-1,1 1,-1-1,1 1,-1 0,0 0,0 0,0 0,-1 0,1 0,-1 0,0 1,0-1,0 1,0-1,0 1,-1-1,1 1,-1 3,1 12,-1 1,-4 36,3-51,0 0,1-1,-1 1,0-1,0 0,-1 1,0-1,1 0,-1 0,0 0,-1 0,1 0,-1-1,0 1,0-1,-5 6,-2-2,-1 0,1 0,-1-1,-14 6,-11 7,23-13,-1 0,0 0,-1-2,-15 4,50-10,-1 1,0 0,25 4,8-2,124 0,-161-1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1.9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1,'-2'109,"4"117,7-169,-6-37,0-1,0 26,-3-22,-1-14,1 1,0-1,0 1,4 14,0-12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8.1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267 1,'-2'34,"-7"46,0-18,-8 62,0-1,9-72,-2 22,9-50,-2 0,0-1,-7 23,4-22,2-1,0 0,0 28,1-7,-14 82,1-29,11-63,-14 46,10-50,-8 61,-3 32,-16 36,30-113,1-5,0 52,4-72,2 28,-1-46,0 0,0 0,1 0,-1 0,1-1,-1 1,1 0,0 0,0-1,0 1,0 0,0-1,0 1,0-1,0 0,1 1,-1-1,0 0,1 0,2 2,7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0.5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129 19,'-4'0,"1"1,-1-1,1 1,-1-1,1 1,0 0,-1 0,1 1,0-1,-1 1,1-1,0 1,0 0,0 0,1 1,-5 3,2 0,0 0,0 0,1 1,0 0,0-1,0 1,-3 10,1 1,1 0,0 0,1 1,1 0,-1 31,2-17,1-21,0 0,1 0,0 0,1 0,0 0,5 21,-5-31,1 0,-1 0,0 0,1-1,0 1,-1 0,1-1,0 1,-1-1,1 1,0-1,0 0,0 0,0 0,1 0,-1 0,0-1,0 1,1 0,-1-1,0 0,0 0,1 1,-1-1,0-1,1 1,-1 0,0 0,1-1,1 0,5-1,0 0,1 0,-2-1,1-1,0 1,8-6,-9 4,-2-1,1 0,0 0,-1-1,0 1,-1-1,0 0,0-1,0 1,-1-1,0 0,-1 0,1 0,-1-1,-1 1,0-1,1-11,1-6,-1-1,-1 0,-2 0,-3-38,2 62,1 0,-1 0,0 0,1 0,-2 0,1 0,0 0,0 1,-1-1,1 0,-1 1,0-1,0 1,0 0,0 0,0 0,-1 0,1 0,0 0,-1 0,0 1,1-1,-1 1,0 0,0 0,-3-1,-7-1,1 0,0 1,-1 0,1 1,-14 1,11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8,'3'-1,"4"1,4 1,0-4,-2-1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3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1,'8'-1,"1"1,0 1,0 0,-1 0,1 0,-1 1,1 0,-1 1,0 0,0 0,0 1,0 0,0 0,-1 1,0 0,7 7,2-1,-9-6,-1 0,1 0,-1 1,0 0,9 11,-14-16,0 1,-1-1,1 0,0 0,-1 1,1-1,-1 0,0 1,1-1,-1 1,0-1,0 0,0 1,0-1,0 1,0-1,0 1,0-1,-1 0,1 1,-1-1,1 0,-1 1,1-1,-1 0,0 0,1 1,-1-1,0 0,0 0,0 0,0 0,0 0,0 0,0 0,0 0,-1-1,1 1,0 0,-2 0,-6 3,1 0,0-1,-1 0,0 0,0-1,0 0,0-1,0 0,0 0,0-1,-16-1,10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0,0 0,1 0,-4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6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0,-4-3,-4-1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7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1,'-1'0,"-1"0,1 0,0 0,-1 1,1-1,0 0,0 1,-1-1,1 1,0 0,0-1,0 1,0 0,0 0,0 0,0 0,0 0,0 0,0 0,0 0,0 0,0 1,-1 2,0 0,0 1,1-1,-1 0,1 0,0 1,-1 5,2-6,-1 1,1-1,-1 1,1-1,1 1,-1-1,0 1,1-1,0 0,0 1,1-1,-1 0,1 1,0-1,2 4,-2-6,0-1,-1 0,1 0,0 0,-1 0,1-1,0 1,0 0,0-1,0 1,0-1,0 0,-1 0,1 0,0 1,0-2,0 1,0 0,0 0,0-1,0 1,0-1,0 1,-1-1,1 0,0 0,0 0,-1 0,1 0,-1 0,1 0,-1-1,1 1,1-2,2-2,0 0,0 0,0 0,-1-1,0 1,0-1,0 0,4-10,14-46,-19 125,-13 32,6-66,-2 46,5-25,0-27,1-1,4 35,-2-50,2-3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2097,'-8'-3'14407,"27"-1"-14006,0 1 0,0 1 1,32 0-1,18-3-88,82-14 583,-157 9-792,-11 8-2158,-7 0-2092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1.5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44,'3'0,"1"-3,3-1,3 1,0-4,1 1,2 1,2 1,-2-1,0-1,-2 5,-1 5,-1 5,-2 3,-3 4,-2-2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3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210 327,'0'1,"0"0,-1 0,1 0,-1-1,0 1,1 0,-1 0,0-1,1 1,-1 0,0-1,0 1,1-1,-1 1,0-1,0 1,0-1,0 0,0 1,0-1,-1 0,-30 9,20-6,5 0,-1-1,0 0,0-1,1 1,-1-2,0 1,0-1,-12-1,18 1,-1-1,0 1,1-1,-1 0,1 0,-1 0,1 0,0 0,-1-1,1 1,0-1,0 1,0-1,0 0,0 0,0 0,1 0,-1 0,0 0,1-1,0 1,0 0,-1-1,1 1,1-1,-1 1,-1-5,-2-13,0-1,1 1,0-38,4 48,0 0,0 0,1 0,0 0,1 0,0 0,1 1,0 0,9-16,-12 23,6-10,0 1,0 1,1-1,10-9,-17 19,0 0,0 0,0 0,1 0,-1 0,0 0,1 0,-1 1,1-1,-1 0,1 1,-1-1,1 1,-1-1,1 1,-1 0,1 0,2 0,-3 0,1 1,-1 0,1 0,-1-1,0 1,1 0,-1 0,0 0,0 1,0-1,0 0,0 0,0 1,0-1,0 0,0 1,-1-1,1 1,0-1,-1 1,1-1,-1 4,8 19,-2 0,5 47,-5-20,-1-13,0 50,-5-76,0-5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4.6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2 173,'0'-22,"-1"6,1 1,0 0,6-29,-6 40,1 1,0 0,0 0,0 1,0-1,0 0,1 0,-1 0,1 1,-1-1,1 1,0-1,0 1,1 0,-1 0,0 0,1 0,-1 0,1 0,-1 1,1-1,0 1,0 0,0-1,3 1,-5 0,0 1,0 0,-1 0,1 0,0 0,0 0,0 0,0 0,0 0,-1 0,1 0,0 1,0-1,0 0,0 0,-1 1,1-1,0 1,0-1,-1 1,1-1,0 1,-1-1,1 1,0 0,-1-1,2 2,7 27,-10 32,1-54,-1-1,-1 0,1 0,-1 0,0 0,-1 0,-3 8,-1-5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8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53,'0'-2,"0"0,0 0,0-1,-1 1,1 0,-1 0,1 0,-1 0,0 0,0 0,0 0,0 0,0 0,0 0,-1 1,1-1,0 0,-1 1,1-1,-1 1,0 0,0-1,1 1,-1 0,0 0,0 0,0 0,0 0,0 1,0-1,-1 1,-2-1,2 0,1 1,-1 0,0 0,0 0,1 0,-1 0,0 1,1-1,-1 1,0 0,1 0,-1 0,1 0,-1 0,1 0,-1 1,1-1,0 1,0 0,0 0,0-1,0 1,0 1,0-1,-1 3,-4 8,2 1,0-1,0 1,1 0,1 1,0-1,1 0,1 1,0-1,1 1,4 29,-4-43,0 0,0 1,0-1,1 1,-1-1,1 0,-1 1,1-1,-1 0,1 1,0-1,0 0,-1 0,1 0,0 0,0 0,0 0,0 0,0 0,1 0,-1 0,0 0,0-1,0 1,3 0,0 0,-1 0,1 0,0-1,-1 0,1 0,-1 0,1 0,0 0,-1-1,6-1,-3 1,1-1,0 0,-1-1,1 1,-1-1,0-1,0 1,0-1,-1 0,1 0,5-7,28-38,-34 39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9.4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0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1,'0'3,"3"1,4-1,4 0,3 0,2-2,1 0,2-1,-1 0,-3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1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0,-3-3,-4-1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2.1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36,'37'-2,"42"-7,-18 2,-4-1,-29 4,46-1,-57 5,-1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4.0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71,'0'-2,"1"0,0-1,0 1,0 0,0 0,0-1,0 1,0 0,1 0,-1 1,1-1,0 0,-1 0,1 1,0-1,3-1,34-21,-36 22,0 0,0 1,0-1,1 1,-1 0,1 0,-1 1,1-1,-1 1,1-1,-1 1,1 0,-1 0,1 1,-1-1,1 1,-1 0,7 2,-8-2,0 0,0 1,0 0,0-1,0 1,-1 0,1 0,0 0,-1 0,1 0,-1 0,0 0,0 1,0-1,0 0,0 1,-1-1,1 1,-1-1,1 1,-1-1,0 1,0-1,0 1,0-1,-1 5,0-5,1 1,0-1,-1 1,0-1,1 0,-1 0,0 1,0-1,0 0,-1 0,1 0,0 0,-1 0,1 0,-1 0,0-1,0 1,0 0,0-1,0 1,0-1,0 0,0 0,-4 2,0-1,-1 0,0-1,0 1,0-1,1 0,-1-1,-9 0,40-1,-17 1,0-1,0 1,0 0,0 1,0 0,0 0,10 3,-15-3,0 0,0 0,0 0,0 1,-1-1,1 0,0 1,-1 0,1-1,-1 1,1 0,-1 0,0 0,0 0,0 0,0 0,0 0,0 0,-1 0,1 0,-1 0,1 1,-1-1,0 0,0 0,0 1,0-1,0 0,0 0,-1 4,0-3,1 1,-1 0,0-1,0 1,0-1,-1 1,1-1,-1 1,0-1,0 0,0 0,0 0,0 0,-1 0,1 0,-1-1,0 1,0-1,0 0,0 0,0 0,0 0,-1 0,1-1,-1 1,1-1,-1 0,1 0,-1-1,0 1,1-1,-1 1,-4-1,0 0,1 0,0 0,0-1,0 0,-1 0,1-1,0 0,1 0,-1 0,0-1,0 0,1-1,0 1,0-1,0 0,-8-8,-11-15,19 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5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34,'0'-2,"1"0,-1 1,1-1,-1 0,1 1,-1-1,1 1,0-1,0 1,0 0,0-1,0 1,0 0,0-1,0 1,1 0,-1 0,0 0,1 0,-1 0,1 1,-1-1,1 0,-1 1,1-1,-1 1,1-1,0 1,-1 0,1 0,0-1,2 2,-2-2,0 1,0 0,-1 0,1 0,0 0,-1 0,1 1,0-1,0 0,-1 1,1-1,0 1,-1 0,1 0,-1-1,1 1,-1 0,1 0,-1 0,0 0,0 1,1-1,-1 0,0 1,0-1,0 0,0 1,0-1,-1 1,1 0,0-1,-1 1,1 1,-1 1,0-1,0 1,0-1,-1 0,0 1,1-1,-1 0,0 1,-1-1,1 0,0 0,-1 0,0 0,0 0,0 0,0 0,0-1,0 1,-1-1,0 0,1 1,-1-1,-3 1,-2 3,0-1,-1 0,0-1,0 0,0 0,-16 4,41-10,0 1,28 3,-4-1,-24-1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52 1969,'0'0'6136,"-2"-23"1654,-1 15-7571,-2 5 15,-1 0 0,0 0 0,0 1 0,0-1 0,-1 1 0,1 1 0,0 0 0,-1-1 0,-9 1 0,-63 2 415,64-1-610,12 1-41,0-1 0,1 1 0,-1 0 0,0 0 0,0 0 0,0 0 0,1 0 0,-1 0 0,1 1 0,-1-1 0,1 1 0,-1 0 0,1 0 0,0 0 0,0 0 0,0 0 0,0 0 0,0 1 0,0-1 0,1 1 0,-1-1 0,1 1 0,0-1 0,0 1 0,0 0 0,0 0 0,0 0 0,0 4 0,-3 8 40,2 0 0,0 0 1,1 1-1,0 15 0,2-30-38,0 1 0,0 0-1,0-1 1,0 1 0,0-1-1,0 1 1,0-1 0,1 1-1,-1-1 1,1 0-1,-1 0 1,1 1 0,-1-1-1,1 0 1,0 0 0,-1-1-1,1 1 1,0 0 0,0-1-1,-1 1 1,1-1-1,0 1 1,3-1 0,49 11-11,-52-10 12,69 5 18,-52-5-9,-1 0 0,1 2 1,0 0-1,-1 0 0,34 13 0,-51-16-5,0 1-1,0 0 1,1 0 0,-1-1-1,0 1 1,0 0 0,0 0 0,0 0-1,0 0 1,0 1 0,0-1-1,0 0 1,0 0 0,-1 0 0,1 1-1,0-1 1,-1 0 0,1 1-1,-1-1 1,0 1 0,1-1 0,-1 1-1,0-1 1,0 1 0,0-1-1,0 0 1,0 1 0,0-1 0,0 1-1,0-1 1,-1 3 0,0-1 32,0 0 0,0 0 0,0-1 1,0 1-1,0 0 0,-1 0 0,1-1 1,-1 1-1,0-1 0,0 1 0,0-1 1,0 0-1,-4 4 0,-6 1 74,0-1-1,0 0 1,0 0 0,-1-2-1,0 1 1,0-2 0,0 0-1,-22 3 1,-12-2-187,-50-1-1,96-4-74,1 1 0,-1 0-1,0-1 1,1 1-1,-1 0 1,1-1 0,-1 1-1,1-1 1,0 1 0,-1-1-1,1 1 1,-1-1 0,1 1-1,0-1 1,-1 1 0,1-1-1,0 1 1,0-1 0,-1 0-1,1 1 1,0-1-1,0 0 1,0 1 0,0-1-1,0 1 1,0-1 0,0 0-1,0 1 1,0-1 0,0 0-1,0 1 1,0-1 0,1 0-1,-1 1 1,0-1 0,0 1-1,1-1 1,-1 1 0,0-1-1,1 0 1,-1 1-1,0-1 1,1 1 0,-1 0-1,1-1 1,-1 1 0,1-1-1,-1 1 1,1 0 0,-1-1-1,2 1 1,24-16-8317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6.6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1 439,'1'-5,"1"-1,0 1,0 0,0 0,1 0,0 1,0-1,0 1,0-1,1 1,0 0,0 0,0 1,9-7,-12 10,0 1,0-1,0 1,0-1,0 1,0-1,0 1,0 0,-1-1,1 1,0 0,0 0,0-1,-1 1,1 0,0 0,-1 0,1 0,-1 0,1 0,-1 0,1 0,-1 0,0 2,12 15,-11-18,0 0,-1 0,1 0,0 0,0 0,0-1,0 1,0 0,0 0,0-1,-1 1,1 0,0-1,0 1,0-1,-1 1,1-1,0 0,-1 1,1-1,0 0,-1 1,1-1,-1 0,1 0,-1 1,1-3,3-4,0 0,-1 0,0 0,-1-1,0 1,0-1,0 0,-1 1,0-1,0 0,-1-9,5-37,5-1,-9 40,1-1,1 1,1 0,0 0,9-21,-11 32,0 0,1 1,-1-1,1 1,0-1,0 1,0 0,0 0,0 0,1 1,-1-1,1 1,0-1,0 1,0 1,0-1,0 0,0 1,0 0,1 0,-1 0,0 1,1-1,4 1,44-6,-42 3,-1 1,1 1,-1 0,1 1,0 0,-1 0,16 4,-15-1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58,'0'-3,"0"0,1 0,-1 1,1-1,0 0,-1 1,1-1,1 0,-1 1,0-1,1 1,-1 0,1-1,0 1,-1 0,1 0,4-3,-5 4,1 0,-1 0,0 0,1 0,-1 0,1 1,-1-1,1 1,-1-1,1 1,-1-1,1 1,-1 0,1 0,0 0,-1 0,1 0,-1 0,1 0,-1 1,1-1,0 0,-1 1,1-1,-1 1,0 0,1 0,-1-1,1 1,-1 0,0 0,0 0,2 2,-1-1,-1 0,1-1,-1 1,0 0,1 0,-1 0,0 0,0 1,-1-1,1 0,0 0,-1 1,1-1,-1 0,0 0,0 1,0-1,0 0,0 1,0-1,0 0,-1 1,1-1,-1 0,0 0,0 1,0-1,0 0,0 0,0 0,0 0,-1 0,-1 1,-5 8,-1 0,0-1,-1-1,-11 10,20-18,-6 4,0 0,0 0,-1 0,1-1,-1 0,-15 4,10-2,13-6,0 0,0 0,0 0,0 0,0 0,1 0,-1 0,0 0,0 0,0 0,0 0,0 0,0 0,0 0,0 0,1 0,-1 0,0 0,0 0,0 1,0-1,0 0,0 0,0 0,0 0,0 0,0 0,0 0,0 0,0 1,0-1,1 0,-1 0,0 0,0 0,0 0,0 0,0 1,0-1,0 0,-1 0,1 0,0 0,0 0,0 0,0 0,0 1,0-1,0 0,0 0,0 0,0 0,23 3,28-1,94-3,-130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8.6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1,'-1'0,"1"0,-1 0,0 0,1 0,-1 0,1 0,-1 0,1 0,-1 0,0 0,1 0,-1 0,1 0,-1 0,0 0,1 1,-1-1,1 0,-1 0,1 1,-1-1,1 0,-1 1,1-1,0 0,-1 1,1-1,-1 1,1-1,0 1,-1-1,1 1,0-1,0 1,-1-1,1 1,0-1,0 1,0 0,0-1,0 1,0-1,0 1,0-1,0 1,0 0,0-1,0 1,0-1,0 1,0 0,1 0,-2 40,-3 25,3-62,0 0,0 0,-1 0,1 0,-1 0,0-1,0 1,0 0,-1-1,1 0,-1 1,0-1,-6 5,-39 40,-7 5,47-46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5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3,'132'-3,"142"6,-207 5,-36-3,48 0,190 9,-261-13,369 4,-202-8,354 3,-514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1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509 1,'-1'6,"1"1,-1-1,-1 1,1-1,-1 0,0 0,-1 0,0 0,-6 11,-40 51,27-38,-46 38,26-23,-2-2,-2-3,-80 56,99-79,20-13,0 0,0 0,1 1,-1 0,1 0,-8 9,8-4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5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0,'-2'30,"1"-23,0-1,0 0,1 1,0-1,0 1,1-1,1 8,-1-12,-1-1,1 0,0 0,0 1,0-1,0 0,0 0,0 0,0 0,0 0,0 0,0 0,1 0,-1 0,0 0,0-1,1 1,-1-1,1 1,-1-1,1 1,-1-1,1 0,-1 0,1 0,-1 1,1-2,-1 1,1 0,-1 0,1 0,-1-1,0 1,1-1,-1 1,3-2,12-1,21-7,0 2,0 2,72-3,-82 8,45-8,-13 1,47-8,-91 15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4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19,'50'0,"-1"-2,51-10,-74 9,-1 2,34 1,-33 0,-10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9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0,'1'1,"0"-1,0 1,0-1,0 1,0 0,-1-1,1 1,0 0,0-1,0 1,-1 0,1 0,0 0,-1 0,1 0,-1-1,1 1,-1 0,0 0,1 0,-1 1,0-1,0 0,1 0,-1 0,0 0,0 2,2 35,-2-33,-1 54,0-32,3 48,-1-68,0 0,0 0,1 0,0 0,0 0,1-1,0 1,0-1,0 1,1-1,6 9,-9-14,0 0,1 0,-1 0,0 0,0 0,1 0,-1 0,1 0,-1 0,0-1,1 1,0 0,-1-1,1 0,-1 1,1-1,0 0,-1 0,1 0,1 0,7-2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3.1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879 0,'-1'6,"0"-1,0 1,-1 0,0-1,0 0,0 1,-1-1,-5 8,-7 19,-41 130,16-53,24-64,-29 59,-132 192,141-237,25-39,-1 0,-21 26,-38 60,14-5,-5 26,-3 7,-12 4,7 21,64-145,5-13,0 1,0 0,0 0,0 0,0 0,1 1,-1-1,1 0,0 0,-1 0,1 3,1-4,0 0,-1 0,1 0,0 0,0-1,-1 1,1 0,0-1,0 1,0 0,0-1,0 1,0-1,0 1,0-1,0 0,0 1,0-1,1 0,-1 0,0 0,0 0,0 0,0 0,0 0,0 0,2-1,6 0,0 0,-1 0,1-1,-1 0,0-1,16-6,-15 5,1 0,-1 1,1 0,0 1,12-2,54 2,-36 1,46-6,-4-1,2 4,86 6,-34 1,89-3,-209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4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0,'0'29,"-1"31,3 0,10 61,-3-73,-3 0,1 63,-7 507,18-460,-18-116,2 0,9 55,-6-27,-5-57,0-1,0 0,2 0,0 1,0-1,5 14,-5-21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10453,'0'0'5122,"38"59"-4946,-32-47-128,-3-3 16,-3 0-16,0-3-48,0-2-128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1.4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0 232,'1'-13,"0"0,1 0,1 0,0 1,0-1,2 1,-1-1,1 1,1 1,0-1,1 1,0 0,1 0,0 1,1 0,16-15,-24 24,1-1,-1 1,0 0,1-1,-1 1,0 0,1 0,0 0,-1 0,1 0,-1 1,1-1,0 0,0 1,-1-1,1 1,0 0,0-1,0 1,0 0,-1 0,1 0,0 0,0 1,0-1,0 0,-1 1,1-1,0 1,0 0,-1 0,1 0,-1-1,1 1,-1 1,1-1,-1 0,1 0,-1 0,0 1,0-1,1 1,-1-1,1 4,2 1,-1 1,0 0,-1 0,0 1,0-1,0 0,-1 1,0-1,0 13,-1 6,0 9,-5 43,3-66,0-1,0 1,-2-1,1 0,-2 1,1-2,-10 17,-64 125,77-150,-1 1,0-1,1 1,0-1,-1 1,1 0,0 0,0 0,1-1,-1 1,0 0,1 0,0 0,0 3,0-4,1-1,0 1,0-1,0 0,0 0,0 1,0-1,0 0,1 0,-1 0,0 0,1 0,-1-1,0 1,1 0,-1-1,1 1,-1-1,1 1,0-1,-1 0,1 1,-1-1,1 0,-1 0,1 0,2-1,204 2,-94-3,-99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5.1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1 694,'1'-4,"0"0,1 0,0 0,0 0,0 1,0-1,1 1,-1-1,5-3,10-16,-10 7,16-31,-23 46,1-1,0 1,-1 0,1-1,0 1,0 0,0 0,0 0,0-1,0 1,0 0,0 0,1 1,-1-1,0 0,1 0,-1 1,0-1,1 0,-1 1,1 0,-1-1,1 1,1-1,-1 2,0 0,0 0,0 0,0 0,-1 0,1 1,0-1,-1 1,1-1,-1 1,1-1,-1 1,0 0,0-1,0 1,1 3,18 40,-9-20,-10-23,32 53,-31-51,1 0,0 0,0 0,0-1,0 1,0-1,1 0,0 0,0 0,7 4,-10-7,-1 0,1 0,0 1,-1-1,1 0,0 0,-1 0,1 0,0 0,0 0,-1 0,1 0,0 0,-1 0,1 0,0-1,-1 1,1 0,0 0,-1-1,1 1,-1 0,1-1,0 1,-1-1,1 1,-1-1,1 1,0-1,8-24,-8-35,-1 53,-2-31,-11-55,-27-131,32 179,2 20,-3-48,9 67,0 0,0 0,0 0,1 1,0-1,0 0,0 0,1 1,0-1,0 1,1-1,-1 1,6-9,-4 11,-1 0,1-1,0 1,0 1,1-1,-1 1,0-1,1 1,-1 0,1 1,8-3,61-10,-61 12,39-3,1 2,73 5,-25 1,39-3,-124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1,'-1'68,"2"76,0-143,-1 1,0-1,0 0,0 0,1 1,-1-1,1 0,-1 0,1 1,0-1,-1 0,1 0,0 0,0 0,-1 0,1 0,0 0,0 0,0 0,0-1,1 1,-1 0,0-1,0 1,0-1,0 1,1-1,-1 1,0-1,1 0,-1 0,0 1,0-1,2 0,55-7,-25 2,-29 5,0-1,1 1,-1 0,0 0,1 1,-1 0,0-1,0 1,0 1,1-1,-1 1,0-1,-1 1,1 0,0 1,0-1,5 5,-6-3,0 1,0-1,0 1,-1 0,1-1,-1 1,0 0,0 1,-1-1,0 0,0 0,0 1,-1-1,1 7,0-5,-1 0,0 0,0 0,0 0,-1 0,0 0,0 0,-5 13,5-18,0 1,-1-1,1 0,-1 0,0 0,0 0,0 0,0 0,0 0,0-1,0 1,-1-1,1 1,0-1,-1 0,1 0,-1 0,0 0,1-1,-1 1,0-1,1 1,-1-1,0 0,-4 0,0 0,0 0,1 0,-1-1,0 0,-9-2,4-1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9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36,'140'-19,"55"2,-178 17,-1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0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398 19,'-105'-18,"99"18,0-1,0 1,0 0,0 1,1 0,-1 0,0 0,0 0,1 1,-1 0,1 0,-1 1,1-1,0 1,0 1,0-1,1 0,-1 1,1 0,0 0,0 1,0-1,0 1,-4 7,5-9,0 1,0 0,0 0,0 0,1 0,0 1,0-1,0 1,0-1,1 1,-1 0,1 0,1-1,-1 1,1 0,-1 0,1 0,1 0,-1 0,1 0,0 0,0-1,0 1,1 0,-1-1,1 1,0-1,1 1,-1-1,1 0,-1 0,1 0,1 0,-1-1,5 5,74 68,-70-62,0 0,0 0,8 16,-14-22,-4-3,1 0,0 1,-1-1,0 1,0-1,-1 1,1-1,-1 1,-1 0,1 0,-1 0,0-1,0 1,0 0,-1 0,0-1,0 1,-1 0,0-1,1 1,-2-1,1 1,-1-1,0 0,0 0,0-1,-1 1,1 0,-1-1,0 0,-1 0,1 0,-1-1,1 1,-8 3,-7 0,0-1,-1-1,0-1,0 0,0-1,-1-2,1 0,-1-1,-35-5,41 3,4-2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5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1,'318'0,"-302"0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6.5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0,'0'3,"3"1,4 0,4-1,3 0,2-2,1 0,1-1,1 0,-1 0,0 0,0-1,0 1,0 0,0 0,-1 0,1 0,-3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2.6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92,'0'-2,"1"0,0 0,0 0,-1 0,1 0,0 0,1 0,-1 1,0-1,0 0,1 1,-1-1,1 0,-1 1,1 0,0-1,0 1,-1 0,1 0,0 0,0 0,0 1,3-2,47-14,71-3,-119 19,-1-1,1 1,-1-1,1 0,-1 0,0 0,1 0,-1-1,6-3,-1-2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3.2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90,'24'-2,"-1"0,1-2,29-8,35-5,-44 11,-4 1,53-1,112-12,-4 1,-166 17,-20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6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1 464,'3'-1,"-1"1,1-1,-1 0,1 0,-1 0,0 0,1 0,-1 0,0-1,0 1,0-1,0 0,0 1,0-1,0 0,1-2,31-43,-20 28,17-31,-25 39,1 0,-1 1,2-1,-1 2,13-13,-20 21,1 1,0-1,-1 1,1-1,0 1,0-1,-1 1,1 0,0-1,0 1,0 0,-1 0,1-1,0 1,0 0,0 0,0 0,0 0,-1 0,1 0,0 0,0 1,0-1,0 0,-1 0,1 1,0-1,0 0,0 1,-1-1,1 1,0-1,-1 1,1-1,0 1,-1-1,1 1,-1 0,1-1,-1 1,1 0,-1 0,0-1,1 2,19 45,-14-29,7 16,-12-28,1 0,0 0,0 0,0-1,1 1,0-1,0 1,0-1,1 0,0 0,0 0,0-1,7 7,-10-10,0-1,0 0,0 1,0-1,0 0,0 0,1 0,-1 0,0 0,0 0,0 0,0 0,0 0,0 0,0-1,0 1,0 0,0-1,0 1,0-1,0 1,0-1,-1 1,1-1,0 0,0 1,0-1,-1 0,1 0,0 1,-1-1,1 0,-1 0,1 0,-1 0,1 0,-1 0,1 0,-1 0,0 0,0 0,1-2,10-49,-11 48,8-54,0-81,-8 131,0 0,0 0,1-1,0 1,1 0,0 0,0 0,1 0,4-8,-5 12,0 0,0 1,1-1,0 1,-1 0,1 0,1 0,-1 0,0 0,1 0,-1 1,1 0,0 0,0 0,0 0,0 0,0 1,8-2,54-7,1 3,1 3,101 6,-44 0,-38-2,-72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10949,'0'0'2769,"15"20"-4049,4-3-5716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0,'1'53,"0"-30,0 0,-2 0,0 0,-2 0,-6 28,17-57,0 0,1 1,-1 0,1 1,0 0,0 0,1 1,-1 0,11-1,-8 3,1 1,0 0,-1 1,1 0,-1 1,1 0,-1 1,21 8,-26-8,0 1,0 0,-1 0,1 1,-1 0,0 0,0 0,-1 1,0 0,0 0,0 0,0 1,-1 0,0 0,3 7,-3-4,0 0,0 0,-1 1,0-1,-1 1,0-1,-1 1,0 0,-1 11,0-19,0 0,0 1,-1-1,1 0,-1 0,0 0,0 0,0 0,0 0,-1 0,1-1,-1 1,1 0,-1-1,0 1,0-1,0 1,-1-1,1 0,0 0,-1 0,0 0,1-1,-1 1,0-1,0 1,0-1,0 0,0 0,0-1,0 1,0 0,0-1,-4 0,-9 2,-1-1,1-1,-26-3,37 2,0 0,0-1,0 1,0-1,0 0,1 0,-1 0,1-1,0 0,-1 0,1 0,0 0,1-1,-1 1,-4-6,-5-8,-1 1,-26-22,28 28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9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0,0 0,-1 0,1 0,0 0,-1 0,-2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0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1 197,'0'-13,"1"0,0 1,0-1,1 1,1-1,0 1,1 0,1 0,-1 0,8-11,-10 19,0 1,1 0,-1-1,1 1,0 0,0 0,0 0,0 1,0-1,1 1,-1-1,1 1,0 0,-1 1,1-1,0 1,0-1,0 1,0 0,0 1,0-1,1 1,-1 0,0 0,0 0,0 0,0 1,0 0,1 0,-1 0,0 0,-1 0,8 4,-9-3,1-1,-1 1,0-1,0 1,0 0,0 0,0 0,0 0,0 0,-1 0,1 1,-1-1,0 0,1 1,-1-1,0 1,-1-1,1 1,0 0,-1-1,1 1,-1 5,1 10,-1 0,-3 27,1-15,2-22,0 0,0-1,-1 1,-1-1,1 1,-1-1,0 0,-1 1,0-1,0 0,-1-1,1 1,-6 7,1-6,0 1,-1-1,1-1,-1 0,-1 0,0 0,-19 8,24-12,0 0,0 0,0 0,0 0,0 1,1 0,0 0,0 0,-7 9,11-12,0 0,0-1,1 1,-1-1,1 1,-1-1,1 1,-1-1,1 1,-1-1,1 1,-1-1,1 0,-1 1,1-1,0 0,-1 0,1 1,-1-1,1 0,0 0,-1 0,1 0,0 0,-1 0,1 0,0 0,-1 0,1 0,0 0,0 0,29 0,-29 0,85 1,80-4,-151 1,-4-2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1.8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46,'15'-45,"-16"85,2-32,0-1,-1 1,0-1,-1 1,0-1,0 1,-2 7,-1-6,0 1,-1-1,0 0,0 0,-1 0,0-1,-1 1,-10 9,-1-2,0-1,-32 20,23-7,24-25,1 1,0-1,-1 0,0 0,1-1,-1 1,0-1,0 1,-1-1,-4 3,-3-1,0 0,0-1,-1 0,1 0,-1-1,0-1,0 0,-15-1,11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2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302 59,'0'0,"1"0,-1 0,0 0,1 0,-1 0,1 0,-1 0,0 0,1 0,-1 0,0 0,1 0,-1 0,1-1,-1 1,0 0,1 0,-1 0,0 0,1-1,-1 1,0 0,0 0,1-1,-1 1,0 0,1 0,-1-1,0 1,0 0,0-1,1 1,-1 0,0-1,0 1,0-1,-6-14,-21-9,20 21,-1 1,1 0,0 0,-1 1,0 0,1 0,-1 0,0 1,1 1,-1-1,1 1,-1 1,1-1,-1 1,1 0,0 1,0 0,0 0,0 1,0-1,1 1,-1 1,1-1,0 1,1 1,-1-1,1 1,-8 10,2 4,1 0,1 1,0 0,2 1,1-1,0 1,2 1,0-1,1 1,2-1,2 42,-2-59,1 0,1 1,-1-1,1 0,0 1,0-1,0 0,1 0,0 0,0 0,0 0,5 7,-5-9,1 0,0-1,0 1,0-1,0 1,1-1,-1 0,0 0,1-1,0 1,-1-1,1 0,0 0,0 0,-1 0,1 0,0-1,4 0,7 2,0-2,0 1,18-4,-28 3,0-1,-1-1,1 1,0-1,-1 1,1-1,-1 0,0-1,0 1,0-1,0 0,0 0,5-6,-3 2,0 0,-1 0,1-1,6-15,-12 23,6-10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8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0,'354'0,"-339"0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4.2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1,'1'1,"-1"0,1 0,-1 0,1 0,0 0,-1 0,1-1,0 1,-1 0,1 0,0-1,0 1,0 0,0-1,0 1,0-1,0 1,0-1,0 0,0 1,0-1,0 0,0 0,0 0,0 0,0 0,1 0,37 3,-35-3,32-1,61-8,-48 3,-16 4,-19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5.7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1 160,'0'-1,"0"0,1 0,-1 0,1 0,0 0,-1 1,1-1,-1 0,1 1,0-1,0 0,-1 1,1-1,0 1,0-1,0 1,0-1,-1 1,1 0,0-1,0 1,1 0,30-9,-20 6,11-2,0 0,1 2,26-2,16-1,-27 0,5-1,74-2,-82 7,0-1,42-10,-42 7,1 0,40 0,-21 4,72-13,-74 7,80-2,-109 11,83-1,117-13,-132 8,-78 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6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1 460,'5'-1,"1"1,-1-1,1 0,-1-1,1 1,-1-1,0 0,0 0,1-1,-2 0,1 1,0-2,-1 1,1-1,-1 1,4-5,8-9,-2-1,21-31,-27 37,8-5,-5 16,-9 3,0 0,0 1,0-1,0 1,-1-1,1 1,-1 0,0 0,1 4,4 6,25 71,-21-52,23 47,-26-63,0 2,6 27,-11-35,0 1,1 0,1-1,0 0,0 0,1 0,0 0,1-1,0 1,10 11,-16-21,1 1,-1-1,1 0,-1 1,1-1,-1 1,1-1,-1 0,1 0,-1 1,1-1,-1 0,1 0,-1 0,1 1,0-1,-1 0,1 0,-1 0,1 0,0 0,-1 0,1 0,-1-1,1 1,0 0,-1 0,1 0,-1-1,1 1,-1 0,2-1,13-20,2-31,-17 50,6-28,-1-1,1-46,-3 22,6-4,0-23,8-112,-16 189,-1 1,1-1,-1 0,2 1,-1-1,0 1,1-1,0 1,0-1,0 1,0 0,1 0,0 0,-1 0,2 1,-1-1,0 1,1 0,-1 0,1 0,0 0,8-4,-3 2,0 1,0 0,1 1,0-1,0 2,-1-1,1 2,1-1,17 1,131-17,335 19,-478-1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7.6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1,'-1'69,"3"74,-2-142,0 0,0 0,0 0,0-1,0 1,0 0,0 0,0 0,1-1,-1 1,0 0,0 0,1-1,-1 1,1 0,-1-1,0 1,1 0,0-1,-1 1,1-1,-1 1,1-1,0 1,-1-1,1 1,0-1,-1 1,1-1,0 0,0 0,-1 1,1-1,0 0,0 0,0 0,1 0,34-10,-4 0,-27 9,11-1,0 1,0 0,28 3,-40-2,0 1,-1-1,1 1,0 0,-1 0,1 1,-1-1,0 1,1-1,-1 1,0 0,0 0,0 1,0-1,0 0,-1 1,1 0,-1 0,0 0,0 0,4 6,6 15,-2 1,0 0,-2 0,0 1,7 50,-10-48,-4-25,0 1,0 0,-1-1,1 1,-1 0,0 0,0-1,0 1,-1 6,0-9,0 1,0-1,0 1,0-1,-1 0,1 1,0-1,0 0,-1 0,1 0,-1 0,1 0,-1 0,1-1,-1 1,1 0,-1-1,0 1,0-1,1 0,-1 1,0-1,1 0,-1 0,0 0,-2 0,-4 0,-12 1,0 0,-34-4,51 3,-1 0,0-1,0 0,1 0,-1 0,0 0,1 0,-1-1,1 1,0-1,-1 0,1 0,0 0,0-1,0 1,1-1,-1 1,0-1,1 0,0 0,-3-4,1-4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12 704,'0'0'7868,"7"13"-6163,51 93 1077,-46-70-1859,-8-23 303,-3-37-536,-1 1-590,-1 12-109,0 0-1,2 0 0,-1 1 0,1-1 1,1 0-1,5-20 0,-6 28-5,0 1-1,0 0 1,0 0-1,1 0 1,-1 0-1,1 0 1,-1 0 0,1 0-1,-1 1 1,1-1-1,0 0 1,0 1-1,0 0 1,0-1 0,3 0-1,-1 0-9,-1 1-1,1 0 1,0 0 0,0 0-1,0 1 1,0 0 0,-1-1-1,1 1 1,0 1 0,0-1-1,0 0 1,5 2 0,-3 0 75,0 1-1,0-1 1,-1 1 0,1 0 0,-1 0 0,0 0 0,1 1 0,-2 0 0,1 0 0,0 0 0,-1 1-1,0 0 1,0-1 0,0 1 0,0 1 0,3 6 0,-2-4-195,0 1 0,-1 0 0,0 0 1,0 0-1,-1 0 0,0 1 0,-1 0 0,0-1 0,1 19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8.8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18,'54'1,"-23"0,-1-1,0-1,1-2,30-6,-31 4,-17 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1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18,'74'1,"82"-3,-84-13,-59 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1,'-18'105,"17"351,2-222,-1-219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22,'36'-1,"1"-2,36-7,-25 5,0 2,76 5,-30 1,46 15,-108-17,0 1,32 8,-16-5,1-2,86-5,-36 0,24 2,-107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2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0,'741'0,"-725"0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0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0 422,'3'-2,"0"0,0 0,0-1,-1 1,1-1,-1 0,1 0,-1 0,0 0,2-4,5-7,6-5,0-1,-2 0,-1-1,0 0,-1-1,8-26,-5 15,-2 0,-2 0,11-57,-22 76,-8 27,-8 28,17-41,-10 35,-5 46,13-70,2-1,-1 1,1-1,1 1,0-1,0 1,1-1,0 0,5 13,-6-21,0 0,1 0,-1 0,0 0,1 0,0 0,-1-1,1 1,0 0,-1-1,1 0,0 1,0-1,0 0,1 0,-1 0,0 0,0-1,0 1,1 0,-1-1,4 1,57-2,-49 0,-6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5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57,'0'-1,"1"0,-1 0,1 0,-1 0,1 0,0 1,-1-1,1 0,0 1,0-1,-1 0,1 1,0-1,0 1,0-1,0 1,-1 0,1-1,0 1,0 0,2-1,29-7,-21 5,15-4,49-6,-38 8,9 1,-1 1,60 5,-23 0,-67-2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1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18,'3'0,"4"0,4 0,2 0,3 0,2 0,0 0,-3-3,0-1,-1 0,1 1,1 1,-3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14,'3'0,"4"0,4 0,3 0,2 0,1-3,1-1,1 1,-4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7.6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19,'3'0,"4"0,4 0,3 0,2 0,1 0,-2-3,-1-1,1 0,0 1,1 1,1 1,0 0,0 1,1 0,0 0,0 0,-4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3986,'0'0'9415,"-1"4"-8916,-4 96 1513,4-68-1455,-1-1-1,-1 1 1,-7 33 0,-15 58-77,21-98-9100,4-49 2383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1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1,'794'0,"-778"0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8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75,'1'-3,"-1"0,1-1,0 1,0 0,0 0,0 0,1 0,-1 0,1 0,0 1,0-1,0 0,0 1,0-1,1 1,-1 0,1 0,-1 0,1 0,0 0,0 1,0-1,0 1,0 0,0-1,4 1,-1-2,0 1,0 1,1-1,-1 1,0 0,1 1,-1 0,1 0,-1 0,1 1,-1-1,0 2,8 1,-12-2,0 0,0 0,0 0,-1 1,1-1,0 0,-1 1,1-1,-1 1,0-1,1 1,-1 0,0-1,0 1,0 0,0 0,-1 0,1 0,0 0,-1 0,1 0,-1 0,0 0,0 0,1 0,-2 1,1-1,0 0,0 0,-1 0,1 0,-2 3,1 0,0-1,-1 1,1-1,-1 1,0-1,0 0,-1 0,0 0,1 0,-1 0,0 0,-1-1,-4 5,-10 2,-1 0,0-1,-1-1,0 0,0-2,-1 0,1-2,-30 4,199-10,-74 3,-43 3,-21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1.8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43,'1'-1,"-1"0,1 0,-1 0,1 0,-1 0,1 0,0 1,-1-1,1 0,0 0,0 1,0-1,0 0,-1 1,1-1,0 1,0-1,0 1,0-1,0 1,0 0,0 0,0-1,1 1,-1 0,0 0,1 0,37-3,-35 3,108-8,26-1,-88 6,-39-1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3.1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0 177,'4'0,"-1"-1,1 0,-1 1,0-1,1-1,-1 1,0 0,0-1,0 0,0 0,0 1,0-2,0 1,0 0,-1-1,1 1,2-5,-2 3,1 1,-1-1,1 1,0 0,-1 0,1 1,9-5,-11 6,-1 1,1 0,0 0,0 0,-1 1,1-1,0 0,0 1,-1-1,1 1,0-1,-1 1,1 0,0 0,-1 0,1 0,-1 0,0 0,1 0,-1 0,0 1,0-1,1 0,-1 1,0-1,-1 1,1-1,1 3,27 50,-26-47,-2-5,0 0,0 0,-1 0,2 0,-1 0,0 0,0 0,0 0,1 0,-1-1,1 1,0-1,-1 1,1-1,0 0,4 3,-6-4,0 0,1 0,-1 0,1-1,-1 1,1 0,-1 0,0 0,1 0,-1 0,1 0,-1-1,0 1,1 0,-1 0,0-1,1 1,-1 0,0-1,1 1,-1 0,0-1,0 1,1 0,-1-1,0 1,0-1,1 0,4-25,-6-22,0 37,0 0,1 0,1-1,0 1,4-21,-4 29,0 1,0-1,0 1,1-1,-1 1,1-1,-1 1,1 0,0 0,0 0,0 0,0 0,0 0,0 0,1 1,-1-1,1 1,-1-1,1 1,-1 0,1 0,0 0,-1 1,1-1,0 1,0-1,0 1,3 0,153-16,-144 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4.3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34,'3'-1,"-1"0,1 0,-1 0,0 0,1 0,-1 0,0 0,0-1,0 1,4-4,23-12,-28 17,0 0,0-1,0 1,0 1,0-1,0 0,0 0,0 0,0 0,0 1,0-1,0 0,0 1,0-1,0 1,-1-1,1 1,0-1,0 1,-1 0,1-1,0 1,-1 0,1 0,0-1,-1 1,1 0,-1 0,1 0,-1 0,0 0,1 1,0 0,0 0,0-1,-1 1,1 0,0 0,-1 0,0 0,1 0,-1 0,0 0,0 0,0-1,0 1,0 0,-1 0,1 0,0 0,-1 0,0 0,1 0,-1-1,0 1,0 0,-2 3,-1-1,-1 1,0-1,0 0,0 0,0 0,-7 3,8-5,-1 0,1 1,0 0,0 0,0 0,0 1,0-1,-4 7,9-10,-1 1,1 0,-1-1,1 1,-1-1,1 1,0-1,-1 1,1-1,0 1,-1-1,1 0,0 1,0-1,-1 0,1 0,0 0,0 1,-1-1,1 0,0 0,0 0,-1 0,1 0,0 0,0 0,1-1,26 1,18-11,-33 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5.5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51 0,'-1'10,"0"-1,-1 0,0 1,0-1,-8 17,6-16,1 0,0 0,0 0,-2 19,5-19,-13 126,12-135,1 1,0 0,-1 0,1 0,0 0,0 0,0 0,0 0,0 0,1 0,-1 0,1-1,-1 1,1 0,0 0,-1 0,1-1,2 3,4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5.5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1,'76'10,"-29"-1,-6-4,-1 1,57 0,-68-6,1 3,38 7,91 8,-117-14,1-1,68-5,-29 0,-67 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6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22,'52'-15,"41"9,104 7,-62 2,412-3,-464 10,-26-2,4 0,-27-3,48 0,-28 3,-18-1,-23-6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8.8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77,'121'-10,"6"1,50-9,-123 19,-24 1,-1-2,1-1,-1-1,35-8,73-11,-81 16,-1 2,78 5,-27 1,87 15,-117-8,-28-2,57 8,-90-15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9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1,'53'16,"34"-10,109-7,-64-2,-79 3,51-1,117 15,-100-7,-78-6,44 6,-5 1,0-4,85-6,-35-1,637 3,-754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2785,'0'0'7977,"13"12"-7368,51 44 458,142 136 2329,-163-136-3847</inkml:trace>
  <inkml:trace contextRef="#ctx0" brushRef="#br0" timeOffset="1">1 205 5955,'0'0'8179,"59"0"-7858,-24-2-161,-4-1-128,1 1-32,-7 0 0,-6 1-977,-7-2-7251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1 324 24575,'18'0'0,"34"-3"0,60-6 0,71-11 0,84-6 0,79-10 0,46-9-2296,13-4 2296,-32 3 0,-63 8 0,-76 12 347,-75 9-347,-64 9-6242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0 24575,'-10'14'0,"1"0"0,-2-1 0,0 0 0,0-1 0,-1 0 0,-1-1 0,-19 14 0,11-9 0,-36 38 0,12 3 0,-49 83 0,77-114 0,16-24 0,0 0 0,0-1 0,0 1 0,0 0 0,0 0 0,0 0 0,1 0 0,-1-1 0,1 1 0,-1 0 0,1 0 0,-1 4 0,2-5 0,-1 0 0,0-1 0,0 1 0,0 0 0,1-1 0,-1 1 0,0 0 0,1-1 0,-1 1 0,0-1 0,1 1 0,-1-1 0,1 1 0,-1-1 0,1 1 0,-1-1 0,1 1 0,-1-1 0,1 0 0,0 1 0,-1-1 0,1 0 0,-1 1 0,1-1 0,1 0 0,5 2 0,0-1 0,1-1 0,-1 0 0,1 0 0,-1 0 0,8-2 0,362-51 134,-81 9-1633,-212 34-5327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7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24575,'-1'0'0,"0"0"0,0 1 0,1-1 0,-1 0 0,0 1 0,1-1 0,-1 1 0,0-1 0,1 1 0,-1-1 0,1 1 0,-1-1 0,1 1 0,-1-1 0,1 1 0,-1 0 0,1-1 0,0 1 0,-1 0 0,1-1 0,0 1 0,0 0 0,-1 0 0,1-1 0,0 1 0,0 0 0,0 1 0,-3 25 0,2-21 0,-5 326 0,8-203 0,3-84 0,-4-38 0,1 0 0,-2 1 0,1-1 0,-1 1 0,0-1 0,-2 15 0,2-22 0,0 0 0,0 0 0,0 0 0,0 1 0,0-1 0,0 0 0,0 0 0,0 0 0,0 1 0,0-1 0,0 0 0,0 0 0,-1 0 0,1 0 0,0 1 0,0-1 0,0 0 0,0 0 0,0 0 0,-1 0 0,1 0 0,0 1 0,0-1 0,0 0 0,0 0 0,-1 0 0,1 0 0,0 0 0,0 0 0,0 0 0,-1 0 0,1 0 0,0 0 0,0 0 0,0 0 0,-1 0 0,1 0 0,0 0 0,0 0 0,0 0 0,-1 0 0,1 0 0,0 0 0,0 0 0,-1 0 0,-9-10 0,-6-13 0,-1-6-1365,1 0-5461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0 552 24575,'36'42'0,"57"85"0,-63-83 0,67 77 0,-96-120 0,-1 0 0,1-1 0,-1 1 0,1 0 0,0-1 0,-1 1 0,1 0 0,0-1 0,0 1 0,-1-1 0,1 1 0,0-1 0,0 1 0,0-1 0,0 0 0,0 1 0,0-1 0,0 0 0,-1 0 0,1 0 0,0 0 0,0 1 0,0-1 0,0-1 0,0 1 0,0 0 0,0 0 0,0 0 0,0 0 0,0-1 0,0 1 0,0 0 0,0-1 0,-1 1 0,1-1 0,0 1 0,0-1 0,0 1 0,-1-1 0,1 0 0,0 1 0,-1-1 0,1 0 0,-1 0 0,1 1 0,0-1 0,-1 0 0,0 0 0,1 0 0,-1 0 0,1 1 0,-1-1 0,0-2 0,5-8 0,-2 1 0,1-1 0,2-18 0,-5 23 0,68-494 0,-68 495 0,0 1 0,0-1 0,0 1 0,1 0 0,-1-1 0,1 1 0,0 0 0,1 0 0,-1 1 0,1-1 0,-1 0 0,1 1 0,0-1 0,0 1 0,1 0 0,-1 0 0,1 0 0,6-3 0,7-5 0,1 1 0,35-14 0,-36 17 0,248-87 0,-123 48 0,-37 12-1365,-72 25-5461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9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0 24575,'-6'2'0,"-1"1"0,1-1 0,0 1 0,0 0 0,0 1 0,1-1 0,-1 1 0,1 1 0,0-1 0,-8 8 0,3-2 0,-31 27 0,1 3 0,2 1 0,2 1 0,-36 56 0,64-85 0,0 1 0,1-1 0,1 1 0,0 0 0,1 0 0,1 1 0,0 0 0,1 0 0,0 0 0,1 0 0,1 16 0,1-26 0,0 1 0,0-1 0,0 1 0,1-1 0,0 1 0,0-1 0,1 0 0,-1 1 0,1-1 0,0 0 0,1 0 0,-1 0 0,1 0 0,0-1 0,0 1 0,0-1 0,1 1 0,0-1 0,0 0 0,0-1 0,0 1 0,0-1 0,1 0 0,0 0 0,-1 0 0,1 0 0,0-1 0,0 0 0,1 0 0,-1 0 0,0-1 0,11 2 0,-8-2 0,1 0 0,0-1 0,-1 0 0,1 0 0,-1-1 0,1 0 0,0 0 0,-1-1 0,0 0 0,0-1 0,1 0 0,-1 0 0,-1-1 0,1 0 0,13-9 0,3-5 0,-1-1 0,-1-2 0,25-27 0,-22 21 0,-18 20 0,-1 1 0,0-1 0,0-1 0,-1 1 0,0-1 0,0 0 0,3-9 0,-7 15 0,0-1 0,0 1 0,-1 0 0,1-1 0,-1 1 0,0-1 0,1 1 0,-1 0 0,0-1 0,0 1 0,-1-1 0,1 1 0,0-1 0,-1 1 0,1 0 0,-1-1 0,0 1 0,0 0 0,0 0 0,0-1 0,0 1 0,-1 0 0,1 0 0,-1 0 0,1 0 0,-1 1 0,1-1 0,-1 0 0,0 1 0,-4-3 0,0-1 6,-1 1-1,-1 0 0,1 0 1,0 1-1,-1 0 1,0 0-1,0 1 1,0 0-1,0 0 0,0 1 1,0 0-1,0 1 1,0-1-1,-9 2 0,-11 2-216,1 1 0,-48 14 0,39-9-602,15-4-6013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0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24575,'4'0'0,"15"-3"0,19-2 0,25-3 0,19-1 0,18 2 0,5 2 0,-3 2 0,-16 1 0,-19 1 0,-21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1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20 743 24575,'-1'0'0,"0"0"0,0 1 0,0-1 0,0 0 0,0 1 0,0-1 0,0 1 0,0-1 0,0 1 0,0 0 0,1-1 0,-1 1 0,0 0 0,0 0 0,1-1 0,-1 1 0,0 0 0,1 0 0,-1 0 0,1 0 0,-1 0 0,1 0 0,0 0 0,-1 0 0,1 0 0,0 0 0,0 0 0,0 0 0,-1 0 0,1 0 0,0 0 0,0 0 0,1 0 0,-1 0 0,0 0 0,0 0 0,1 2 0,-1 1 0,1 0 0,-1-1 0,1 1 0,0 0 0,0-1 0,0 1 0,0-1 0,1 1 0,3 5 0,4 0 0,1 0 0,0-1 0,0 0 0,1 0 0,0-1 0,0 0 0,1-1 0,0-1 0,0 0 0,0 0 0,1-1 0,0-1 0,0 0 0,0-1 0,0 0 0,0-1 0,17 0 0,-27-2 0,0 0 0,0 0 0,0 0 0,0 0 0,0 0 0,0-1 0,-1 1 0,1-1 0,-1 0 0,1 0 0,-1 0 0,1 0 0,-1 0 0,0 0 0,0-1 0,0 1 0,-1-1 0,1 1 0,0-1 0,-1 0 0,0 0 0,1 0 0,-1 1 0,0-1 0,-1 0 0,2-4 0,1-12 0,0 1 0,-1-1 0,0-25 0,-1 13 0,0-124 0,-2 102 0,1 0 0,9-53 0,-5 78 0,2 1 0,0 0 0,19-47 0,-22 68 0,1 0 0,0 1 0,0-1 0,0 1 0,1 0 0,-1 0 0,1 0 0,0 1 0,1-1 0,-1 1 0,1 1 0,0-1 0,0 1 0,0 0 0,9-3 0,12-4 0,0 2 0,39-7 0,-31 8 0,141-25-682,239-13-1,-372 42-6143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2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24575,'-1'-8'0,"1"1"0,0 0 0,1-1 0,0 1 0,0 0 0,0-1 0,1 1 0,0 0 0,0 0 0,1 0 0,0 0 0,0 1 0,1-1 0,0 1 0,0 0 0,0 0 0,1 0 0,0 1 0,0-1 0,0 1 0,8-6 0,-1 3 0,0 0 0,1 0 0,0 1 0,0 1 0,1 0 0,-1 1 0,1 0 0,0 2 0,1-1 0,-1 1 0,1 1 0,-1 1 0,1 0 0,0 1 0,-1 0 0,1 2 0,17 2 0,-28-3 0,0 0 0,1 0 0,-1 0 0,0 0 0,1 1 0,-1-1 0,0 1 0,0 0 0,0 1 0,0-1 0,-1 1 0,1-1 0,-1 1 0,0 0 0,1 1 0,-1-1 0,0 0 0,-1 1 0,1 0 0,-1-1 0,0 1 0,1 0 0,-2 0 0,1 1 0,0-1 0,-1 0 0,0 0 0,0 1 0,0-1 0,-1 1 0,1-1 0,-1 1 0,0-1 0,-1 7 0,-1 1 0,0 0 0,-1 0 0,0 0 0,-1 0 0,0 0 0,-1-1 0,0 0 0,-1 0 0,0 0 0,-1-1 0,-11 15 0,-34 28 0,35-37 0,1 1 0,-15 20 0,31-37 0,0 0 0,0 0 0,0 1 0,0-1 0,0 0 0,0 0 0,0 0 0,0 1 0,0-1 0,0 0 0,0 0 0,0 0 0,0 1 0,0-1 0,0 0 0,0 0 0,0 1 0,0-1 0,0 0 0,0 0 0,0 0 0,0 0 0,1 1 0,-1-1 0,0 0 0,0 0 0,0 0 0,0 0 0,0 1 0,1-1 0,-1 0 0,0 0 0,0 0 0,0 0 0,0 0 0,1 0 0,-1 0 0,0 0 0,0 0 0,1 0 0,-1 1 0,0-1 0,0 0 0,0 0 0,1 0 0,-1 0 0,0 0 0,0 0 0,0-1 0,1 1 0,-1 0 0,0 0 0,0 0 0,0 0 0,1 0 0,-1 0 0,0 0 0,0 0 0,0 0 0,1-1 0,18-1 0,342-87-42,-230 53-1281,-91 26-5503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1 159 24575,'65'-14'0,"829"-69"0,-338 38 0,-423 28-1365,-118 18-5461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8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24575,'0'1'0,"0"0"0,1-1 0,-1 1 0,0 0 0,1-1 0,-1 1 0,0 0 0,1-1 0,-1 1 0,1-1 0,-1 1 0,1 0 0,0-1 0,-1 1 0,1-1 0,-1 0 0,1 1 0,0-1 0,-1 1 0,1-1 0,0 0 0,0 0 0,-1 1 0,1-1 0,0 0 0,0 0 0,-1 0 0,1 0 0,0 0 0,0 0 0,-1 0 0,2 0 0,29-1 0,224-50 0,-70 12 0,-113 25 0,-17 2 0,-1 3 0,111-4 0,-88 10 0,-1-4 0,1-3 0,74-20 0,-76 15 0,105-34 0,-43 10 0,-63 31 129,-23 4-1623,-31 1-5332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8948,'0'0'5811,"141"4"-5523,-107-4-128,-2 0-48,-10 0-64,-4 0-48,-5 0 0,-10 0-496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9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0 24575,'-96'86'0,"64"-60"0,1 2 0,2 1 0,-30 37 0,59-66 0,0 1 0,0-1 0,-1 0 0,1 1 0,0-1 0,0 0 0,0 1 0,0-1 0,0 0 0,0 1 0,0-1 0,0 1 0,0-1 0,0 0 0,0 1 0,0-1 0,0 1 0,0-1 0,0 0 0,0 1 0,0-1 0,0 0 0,0 1 0,1-1 0,-1 1 0,0-1 0,0 0 0,0 1 0,1-1 0,-1 0 0,0 0 0,1 1 0,-1-1 0,0 0 0,0 0 0,1 1 0,-1-1 0,0 0 0,1 0 0,-1 0 0,1 0 0,-1 1 0,0-1 0,1 0 0,-1 0 0,0 0 0,1 0 0,-1 0 0,1 0 0,-1 0 0,0 0 0,1 0 0,-1 0 0,1 0 0,-1 0 0,0 0 0,1-1 0,32 2 0,-28-1 0,74-4-682,154-27-1,-191 22-6143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0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24575,'-3'1'0,"0"-1"0,0 1 0,0 1 0,0-1 0,0 0 0,1 1 0,-1-1 0,0 1 0,1 0 0,0 0 0,-1 0 0,1 0 0,0 1 0,0-1 0,0 0 0,-2 4 0,-27 43 0,27-34-16,0-1 0,0 1 0,2 0 0,0 1 0,0-1 0,2 0-1,0 0 1,3 28 0,-1 3-1204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1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0 373 24575,'2'6'0,"0"0"0,0-1 0,1 1 0,0-1 0,0 1 0,0-1 0,1 0 0,-1 0 0,6 6 0,-2-3 0,-6-6 0,1 1 0,0-1 0,0 0 0,-1 1 0,2-1 0,-1 0 0,0 0 0,0-1 0,1 1 0,-1 0 0,1-1 0,3 2 0,-6-3 0,0 0 0,1 0 0,-1 0 0,0 0 0,1 0 0,-1 0 0,0 0 0,1 0 0,-1 0 0,0 0 0,1 0 0,-1 0 0,0-1 0,1 1 0,-1 0 0,0 0 0,0 0 0,1-1 0,-1 1 0,0 0 0,0 0 0,0 0 0,1-1 0,-1 1 0,0 0 0,0-1 0,0 1 0,0 0 0,1 0 0,-1-1 0,0 1 0,0 0 0,0-1 0,0 1 0,0-1 0,-1-26 0,-20-52 0,16 63 0,0 0 0,0 0 0,2-1 0,-3-29 0,6 34 0,-1-3 0,1 0 0,0 1 0,3-16 0,-2 26 0,0-1 0,1 1 0,-1-1 0,1 1 0,0-1 0,0 1 0,0 0 0,0 0 0,1 0 0,0 0 0,0 0 0,0 0 0,5-4 0,3-2-85,0 1 0,1-1-1,0 2 1,1 0 0,0 0-1,0 1 1,1 1 0,0 0-1,0 1 1,0 1 0,1 0-1,-1 1 1,1 0 0,0 1-1,29 0 1,-26 2-6741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2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0 24575,'-4'1'0,"0"0"0,0 1 0,1-1 0,-1 1 0,1-1 0,-1 1 0,1 0 0,-1 1 0,1-1 0,0 0 0,0 1 0,0 0 0,0 0 0,1 0 0,-1 0 0,-3 6 0,-36 58 0,38-59 0,0 1 0,0 0 0,1 0 0,0 1 0,0-1 0,1 0 0,1 1 0,0 0 0,0-1 0,1 18 0,0-23 0,0 0 0,1-1 0,-1 1 0,1 0 0,0 0 0,0-1 0,1 1 0,-1 0 0,1-1 0,-1 1 0,1-1 0,0 0 0,0 0 0,1 0 0,-1 0 0,1 0 0,0 0 0,-1 0 0,1-1 0,0 1 0,0-1 0,1 0 0,-1 0 0,0 0 0,1-1 0,-1 1 0,1-1 0,7 2 0,-3-1 0,0-1 0,1 0 0,-1 0 0,1-1 0,0 0 0,-1-1 0,1 0 0,-1 0 0,0-1 0,1 0 0,-1 0 0,0-1 0,0 0 0,0-1 0,0 1 0,-1-2 0,9-5 0,-11 7 0,0-1 0,0-1 0,0 1 0,-1-1 0,1 0 0,-1 0 0,0 0 0,-1 0 0,1-1 0,-1 1 0,0-1 0,0 0 0,-1 0 0,0 0 0,0-1 0,0 1 0,-1 0 0,0-1 0,0 1 0,0-1 0,-1 1 0,0-1 0,-1-6 0,1 11 0,0 1 0,-1-1 0,1 0 0,0 0 0,-1 1 0,1-1 0,-1 1 0,0-1 0,1 0 0,-1 1 0,0-1 0,0 1 0,0 0 0,0-1 0,0 1 0,0 0 0,-1-1 0,1 1 0,0 0 0,-1 0 0,1 0 0,0 0 0,-1 0 0,-2 0 0,1 0 0,-1 0 0,1 0 0,-1 0 0,1 1 0,-1 0 0,0 0 0,0 0 0,1 0 0,-1 0 0,1 1 0,-5 0 0,-2 2 0,0 0 0,0 0 0,1 1 0,0 0 0,-1 1 0,1 0 0,-13 10 0,5-1 0,-1 0 0,0 2 0,1 0 0,-20 26 0,36-42-26,1 0 1,0 1-1,0-1 0,-1 0 0,1 0 1,0 1-1,0-1 0,-1 0 0,1 0 1,0 1-1,0-1 0,0 0 0,-1 1 1,1-1-1,0 0 0,0 1 0,0-1 1,0 0-1,0 1 0,0-1 0,0 0 1,0 1-1,0-1 0,0 0 0,0 1 0,0-1 1,0 0-1,0 1 0,0-1 0,0 0 1,0 1-1,0-1 0,1 0 0,-1 1 1,0-1-1,0 0 0,0 1 0,0-1 1,1 0-1,-1 0 0,0 1 0,0-1 1,1 0-1,-1 0 0,0 0 0,1 1 0,-1-1 1,0 0-1,0 0 0,1 0 0,-1 0 1,1 1-1,11 2-6800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24575,'3'-3'0,"6"-4"0,6-4 0,3 1 0,4-6 0,1 2 0,1-1 0,-5-1 0,-2 3 0,-4 0 0,-8 3 0,-4 3-8191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24575,'0'6'0,"0"5"0,0 4 0,0 2 0,0 4 0,0 2 0,0 0 0,0-2 0,0 0 0,0-2 0,3-3 0,4-8 0,4-8 0,0-4-8191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4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1 268 24575,'2'1'0,"1"-1"0,0 1 0,-1 0 0,1 0 0,-1 0 0,1 0 0,-1 0 0,0 0 0,1 1 0,-1-1 0,0 1 0,0 0 0,4 3 0,28 33 0,-22-24 0,10 4 0,-22-18 0,1 0 0,-1 0 0,1 0 0,-1 0 0,1 0 0,-1 1 0,0-1 0,1 0 0,-1 0 0,1 0 0,-1 0 0,1 0 0,-1-1 0,0 1 0,1 0 0,-1 0 0,1 0 0,-1 0 0,0 0 0,1-1 0,-1 1 0,1 0 0,-1 0 0,0 0 0,1-1 0,-1 1 0,0 0 0,1-1 0,-1 1 0,1-1 0,0-3 0,1 0 0,-1 0 0,0 0 0,0 0 0,-1 0 0,1 0 0,-1 0 0,0 0 0,0-6 0,-2-78 0,-1 34 0,6-57 0,-3 109 5,1 0 0,-1 0 0,0-1 0,1 1 0,-1 0 0,1 0 0,0 0 0,-1 0 0,1 0 0,0 0 0,0 0 0,1 0 0,-1 0 0,0 0 0,1 1 0,-1-1 0,1 0 0,-1 1 0,1-1 0,0 1 0,-1 0 0,1 0 0,3-2 0,1 1-191,0 0 1,0 0-1,0 1 0,0 0 1,1 0-1,-1 1 1,7 0-1,9 0-6640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5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24575,'0'-5'0,"1"-1"0,0 1 0,0-1 0,1 1 0,0 0 0,0 0 0,0 0 0,1 0 0,-1 0 0,1 0 0,0 0 0,1 1 0,-1-1 0,1 1 0,0 0 0,7-6 0,-5 5 0,0 0 0,0 0 0,1 1 0,-1 0 0,1 0 0,0 1 0,0-1 0,0 1 0,1 1 0,-1 0 0,11-2 0,-16 3 0,-1 1 0,0 0 0,0 0 0,1 0 0,-1 0 0,0 0 0,1 0 0,-1 1 0,0-1 0,1 0 0,-1 1 0,0-1 0,0 0 0,0 1 0,1 0 0,-1-1 0,0 1 0,0 0 0,0-1 0,0 1 0,0 0 0,0 0 0,0 0 0,0 0 0,0 1 0,1 1 0,-1-1 0,0 1 0,0-1 0,-1 1 0,1-1 0,-1 1 0,1-1 0,-1 1 0,0 0 0,0-1 0,0 1 0,0 2 0,-1 2 0,1-1 0,-2 0 0,1 1 0,-1-1 0,0 0 0,0 0 0,0 0 0,-1-1 0,0 1 0,-4 6 0,-1-4 0,-1-1 0,1 1 0,-1-2 0,-1 1 0,1-1 0,-16 7 0,14-8 0,1 1 0,-1 0 0,1 1 0,-16 14 0,26-21 0,0 0 0,-1 1 0,1-1 0,0 0 0,0 0 0,0 0 0,-1 0 0,1 0 0,0 0 0,0 0 0,0 0 0,0 1 0,-1-1 0,1 0 0,0 0 0,0 0 0,0 0 0,0 0 0,0 1 0,-1-1 0,1 0 0,0 0 0,0 0 0,0 1 0,0-1 0,0 0 0,0 0 0,0 0 0,0 1 0,0-1 0,0 0 0,0 0 0,0 0 0,0 1 0,0-1 0,0 0 0,0 0 0,0 0 0,0 1 0,0-1 0,0 0 0,0 0 0,1 0 0,-1 1 0,0-1 0,0 0 0,0 0 0,0 0 0,0 0 0,0 1 0,1-1 0,-1 0 0,0 0 0,0 0 0,0 0 0,0 0 0,1 0 0,-1 0 0,0 1 0,0-1 0,1 0 0,20-1 0,24-10 0,-8-5-99,-8 3-323,1 1 0,46-11 0,-57 19-6404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9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24575,'2'-2'0,"1"0"0,0 0 0,0 0 0,1 0 0,-1 1 0,0-1 0,0 1 0,1 0 0,-1 0 0,1 1 0,-1-1 0,6 0 0,49 0 0,-37 2 0,241-1-1365,-247 0-5461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2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24575,'50'0'0,"0"-3"0,0-1 0,0-3 0,62-17 0,-9-1 0,2 5 0,115-7 0,218 7 0,-269 14 0,388-2 0,132-7 0,-480 1 0,158-6 0,-354 20 0,-1 1 0,1 1 0,-1 0 0,1 1 0,-1 0 0,0 1 0,-1 0 0,1 1 0,14 8 0,23 8 0,-44-19-76,0 0 1,0-1-1,0 0 0,0-1 0,0 1 0,0-1 0,0 0 0,0 0 1,0 0-1,0-1 0,1 1 0,-1-1 0,-1-1 0,1 1 1,0-1-1,0 0 0,6-3 0,1-1-6750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9780,'0'0'8100,"204"0"-7940,-166 0-144,-1 0 0,-15 0-16,-12 0-1857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1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501 1 24575,'-101'49'0,"35"-18"0,1 3 0,1 3 0,-60 46 0,51-23 0,72-60 0,1 0 0,-1 0 0,1 0 0,0 0 0,-1 1 0,1-1 0,0 0 0,-1 0 0,1 1 0,0-1 0,-1 0 0,1 0 0,0 1 0,-1-1 0,1 0 0,0 1 0,0-1 0,-1 1 0,1-1 0,0 0 0,0 1 0,0-1 0,0 1 0,-1-1 0,1 0 0,0 1 0,0-1 0,0 1 0,0-1 0,0 0 0,0 1 0,0-1 0,0 1 0,0-1 0,1 1 0,-1-1 0,0 0 0,0 1 0,0-1 0,0 1 0,0-1 0,1 0 0,-1 1 0,0-1 0,0 0 0,1 1 0,-1-1 0,0 0 0,1 1 0,-1-1 0,0 0 0,1 0 0,-1 1 0,0-1 0,1 0 0,-1 0 0,0 0 0,1 1 0,29 1 0,59-5 0,165-29 0,85-46 0,-312 71 0,-1 1 0,1 1 0,0 1 0,51-1 0,18 6-1365,-75-1-5461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24575,'3'47'0,"2"1"0,3-1 0,23 85 0,-1-11 0,-20-76 0,-2 1 0,-2 0 0,-1 61 0,-8-39-1365,-1-55-5461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5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0 502 24575,'8'1'0,"-1"0"0,1 1 0,-1-1 0,0 2 0,0-1 0,0 1 0,0 0 0,0 1 0,-1-1 0,1 1 0,7 7 0,-8-7 0,0 1 0,1-1 0,0 0 0,0 0 0,0-1 0,0 0 0,0-1 0,1 1 0,8 1 0,-15-5 0,0 1 0,0 0 0,0 0 0,0 0 0,0 0 0,0-1 0,0 1 0,-1 0 0,1-1 0,0 1 0,0 0 0,0-1 0,-1 1 0,1-1 0,0 0 0,0 1 0,-1-1 0,1 1 0,0-1 0,-1 0 0,1 0 0,-1 1 0,1-1 0,-1 0 0,1 0 0,-1 0 0,0 0 0,1 0 0,-1 1 0,0-1 0,0 0 0,0 0 0,0 0 0,0 0 0,0 0 0,0 0 0,0 0 0,0 0 0,0 0 0,0 0 0,0 1 0,-1-1 0,0-2 0,-10-43 0,10 44 0,-8-26 0,-4-8 0,1 0 0,1-1 0,3 0 0,1 0 0,1-1 0,0-46 0,6 63 0,0 11 0,0 0 0,0 0 0,1 1 0,1-1 0,2-10 0,-3 17 0,0 0 0,1-1 0,-1 1 0,1 0 0,0 0 0,0 0 0,0 0 0,0 0 0,1 1 0,-1-1 0,1 1 0,-1-1 0,1 1 0,0 0 0,0 0 0,0 0 0,6-2 0,2 0 0,0 0 0,0 0 0,1 1 0,-1 1 0,1 0 0,23-1 0,76 6 0,-39 0 0,-23-6-1365,-38-1-5461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6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18 106 24575,'1'-5'0,"0"0"0,1 0 0,-1 0 0,1 0 0,0 1 0,0-1 0,1 1 0,-1-1 0,1 1 0,0 0 0,0 0 0,1 0 0,-1 0 0,1 1 0,0-1 0,6-4 0,-6 5 0,-1 0 0,1 1 0,-1-1 0,1 1 0,0-1 0,0 1 0,0 1 0,0-1 0,0 0 0,0 1 0,0 0 0,1 0 0,-1 0 0,0 1 0,1-1 0,-1 1 0,1 0 0,-1 0 0,8 2 0,-10-1 0,-1 0 0,1 1 0,0-1 0,0 1 0,-1-1 0,1 1 0,-1 0 0,1-1 0,-1 1 0,0 0 0,1 0 0,-1 0 0,0 0 0,-1 1 0,1-1 0,0 0 0,0 0 0,-1 0 0,0 1 0,1-1 0,-1 0 0,0 0 0,0 1 0,0-1 0,0 0 0,-1 1 0,1-1 0,-1 4 0,-1 5 0,0 0 0,-1-1 0,0 1 0,-6 16 0,2-16 0,1 0 0,-1-1 0,0 0 0,-1 0 0,-1-1 0,1 0 0,-1 0 0,-1-1 0,-14 10 0,-36 34 0,60-51 0,-1-1 0,1 0 0,0 1 0,-1-1 0,1 1 0,-1-1 0,1 0 0,0 1 0,-1-1 0,1 1 0,0-1 0,0 1 0,-1-1 0,1 1 0,0-1 0,0 1 0,0-1 0,0 1 0,-1 0 0,1-1 0,0 1 0,0-1 0,0 1 0,0-1 0,0 1 0,0-1 0,1 1 0,-1 0 0,0-1 0,0 1 0,0-1 0,0 1 0,1-1 0,-1 2 0,22 6 0,33-4 0,-52-4 0,61-3-30,-33 1-415,0 2 0,51 5 0,-62-2-6381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24575,'0'-3'0,"3"-1"0,7 0 0,5-2 0,3 0 0,4-2 0,1 0 0,0 2 0,0 1 0,0 3 0,1 0 0,-1 1 0,-2 1 0,-1 4 0,-5 0-8191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9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7 693 24575,'0'0'0,"0"0"0,-1 0 0,1 0 0,0 0 0,0 0 0,-1 0 0,1 0 0,0 0 0,0-1 0,-1 1 0,1 0 0,0 0 0,0 0 0,-1 0 0,1 0 0,0 0 0,0-1 0,-1 1 0,1 0 0,0 0 0,0 0 0,0 0 0,-1-1 0,1 1 0,0 0 0,0 0 0,0-1 0,0 1 0,0 0 0,0 0 0,-1-1 0,1 1 0,0 0 0,0 0 0,0-1 0,0 1 0,0 0 0,0 0 0,0-1 0,0 1 0,0 0 0,0-1 0,0 1 0,1 0 0,5-19 0,15-12 0,116-116 0,-136 146 0,0 0 0,-1 0 0,1 0 0,0 1 0,0-1 0,0 0 0,0 0 0,0 0 0,0 1 0,0-1 0,0 1 0,0-1 0,0 0 0,0 1 0,0 0 0,0-1 0,0 1 0,1 0 0,-1-1 0,0 1 0,0 0 0,0 0 0,1 0 0,-1 0 0,0 0 0,2 1 0,0 0 0,-1 0 0,0 1 0,1-1 0,-1 0 0,0 1 0,0 0 0,0-1 0,-1 1 0,1 0 0,0 0 0,-1 0 0,3 3 0,5 10 0,-1 1 0,0 0 0,6 18 0,-9-21 0,11 29 0,-9-22 0,1 0 0,1 0 0,1 0 0,13 20 0,-22-40 0,-1 1 0,0 0 0,1-1 0,-1 1 0,1-1 0,-1 1 0,0-1 0,1 1 0,-1-1 0,1 0 0,-1 1 0,1-1 0,0 0 0,-1 1 0,1-1 0,-1 0 0,1 1 0,0-1 0,-1 0 0,1 0 0,-1 0 0,1 0 0,0 0 0,-1 0 0,1 0 0,0 0 0,-1 0 0,1 0 0,0 0 0,-1 0 0,1 0 0,0 0 0,-1 0 0,1-1 0,-1 1 0,1 0 0,-1-1 0,1 1 0,0 0 0,-1-1 0,1 1 0,-1 0 0,1-1 0,-1 1 0,0-1 0,1 1 0,-1-1 0,1 0 0,17-32 0,-16 30 0,12-37 0,-2 0 0,-1-1 0,-3 0 0,-1-1 0,2-41 0,18-100 0,-23 169 0,0-1 0,0 1 0,1 0 0,8-14 0,-11 24 0,0 0 0,0 0 0,0 1 0,1-1 0,0 1 0,-1-1 0,1 1 0,1 0 0,-1 0 0,0 0 0,1 1 0,-1-1 0,1 1 0,0 0 0,0 0 0,0 0 0,0 0 0,5-1 0,449-63 0,-158 29 0,-291 35-114,0 0 1,0 1-1,0 0 0,0 1 0,0 0 1,0 0-1,0 1 0,0 0 0,0 1 1,-1 0-1,17 5 0,-14 1-6712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50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0 24575,'-4'2'0,"0"0"0,1 0 0,-1 1 0,1-1 0,0 1 0,0 0 0,0 0 0,0 0 0,0 0 0,0 0 0,1 1 0,-3 4 0,-1 0 0,-30 37 0,-52 89 0,79-119 0,1 0 0,1 1 0,0 1 0,1-1 0,1 1 0,0 0 0,2 0 0,-1 0 0,2 1 0,0 24 0,2-40 0,0 0 0,0 1 0,0-1 0,0 0 0,1 0 0,-1 0 0,1 0 0,0 1 0,-1-1 0,1 0 0,0 0 0,0 0 0,0 0 0,0-1 0,1 1 0,-1 0 0,0 0 0,1-1 0,-1 1 0,1-1 0,0 1 0,2 1 0,-1-2 0,1 1 0,-1-1 0,0 0 0,1-1 0,-1 1 0,0 0 0,1-1 0,-1 0 0,1 0 0,-1 0 0,1 0 0,6-2 0,5-1 0,0-1 0,-1-1 0,0 0 0,0-1 0,19-11 0,-20 10 0,-1 0 0,1-1 0,-2-1 0,15-12 0,-23 17 0,0 1 0,0-1 0,0 0 0,0 0 0,0 0 0,-1 0 0,1 0 0,-1-1 0,0 1 0,-1-1 0,1 1 0,-1-1 0,0 0 0,0 1 0,0-1 0,-1-9 0,1 10 0,-1-1 0,0 0 0,-1 0 0,1 1 0,-1-1 0,0 0 0,0 1 0,0-1 0,-1 1 0,1-1 0,-5-7 0,4 10 0,-1 0 0,1 0 0,0 0 0,-1 0 0,1 0 0,-1 0 0,0 1 0,1-1 0,-1 1 0,0 0 0,0 0 0,0 0 0,0 0 0,0 0 0,0 1 0,0-1 0,0 1 0,0 0 0,-4 0 0,-134 3-1365,123-2-5461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9:08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24575,'13'177'0,"-12"-176"0,4 41 0,3 23 0,0 75 0,-8-133-117,0-3 4,0-1-1,0 1 1,0 0-1,0-1 1,0 1-1,1-1 1,0 0-1,0 1 1,0-1-1,1 4 1,6 4-6713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3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0 178 24575,'31'-9'0,"-13"1"0,117-24 0,270-28 0,-234 40 0,550-29 0,-702 49 0,197 7 0,-184-3 0,0 1 0,0 1 0,-1 2 0,53 20 0,-37-13 120,-44-15-194,-1 1-1,0-1 1,0 1 0,0-1 0,1 0-1,-1 0 1,0 0 0,1-1 0,-1 1-1,0 0 1,0-1 0,0 0 0,1 1-1,-1-1 1,0 0 0,0 0 0,0 0-1,0 0 1,1-2 0,4-5-6752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7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0 24575,'-5'1'0,"1"1"0,-1 0 0,1 0 0,0 0 0,0 0 0,0 1 0,0-1 0,0 1 0,0 0 0,1 0 0,-4 4 0,-4 3 0,-52 37 0,3 3 0,2 2 0,-62 73 0,119-124 0,0 0 0,0 0 0,0 0 0,0 0 0,0 0 0,0 1 0,0-1 0,1 0 0,-1 0 0,1 1 0,-1-1 0,1 0 0,-1 1 0,1-1 0,0 1 0,-1-1 0,1 0 0,0 1 0,0-1 0,0 1 0,0-1 0,0 0 0,1 1 0,-1 1 0,1-2 0,0 1 0,1-1 0,-1 0 0,0 0 0,0 0 0,1 0 0,-1 0 0,0 0 0,1 0 0,-1 0 0,1 0 0,-1-1 0,1 1 0,-1 0 0,1-1 0,0 0 0,1 1 0,12 1 0,0 0 0,0-2 0,24 0 0,-36-1 0,366-36 0,-246 22 0,77-4 0,-195 17-62,-1 1 0,0-1 0,0 0 0,0 0 0,0 0 0,0 0 0,0-1 0,0 1 0,-1-1 0,1 0 0,-1 0 0,0 0-1,0-1 1,0 1 0,0-1 0,-1 0 0,0 1 0,1-1 0,-1 0 0,-1 0 0,3-8 0,1-1-6764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 3522,'0'0'7875,"-1"0"-7851,1 0-1,0-1 0,0 1 1,0 0-1,0 0 0,0 0 1,0 0-1,0-1 0,0 1 1,0 0-1,-1 0 0,1-1 1,0 1-1,0 0 0,0 0 1,0 0-1,0-1 0,0 1 1,0 0-1,1 0 0,-1 0 1,0-1-1,0 1 0,0 0 1,0 0-1,0 0 1,0-1-1,0 1 0,0 0 1,0 0-1,1 0 0,-1 0 1,0-1-1,0 1 0,0 0 1,0 0-1,1 0 0,-1 0 1,0 0-1,0 0 0,0-1 1,0 1-1,1 0 0,-1 0 1,0 0-1,0 0 0,0 0 1,1 0-1,-1 0 0,0 0 1,1 0-1,9-4 158,0 1 0,0 0-1,1 0 1,-1 1 0,1 1-1,16-1 1,8-1 158,637-66 3374,-671 69-3694,13-1-402,-19 2-1296,-13 1-554,-28 8-4536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24575,'1'19'0,"2"0"0,1-1 0,9 32 0,-7-28 0,9 39 0,-3 0 0,7 116 0,-22 126 0,-10-256 0,13-55-1365,3-1-5461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4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1 637 24575,'1'-7'0,"1"-1"0,0 1 0,1 0 0,-1 1 0,1-1 0,1 0 0,-1 1 0,1 0 0,0-1 0,1 2 0,-1-1 0,1 0 0,1 1 0,-1 0 0,0 0 0,1 1 0,7-5 0,-11 9 0,0-1 0,0 1 0,1-1 0,-1 1 0,0 0 0,0 0 0,0 0 0,1 0 0,-1 0 0,0 1 0,0-1 0,0 1 0,1-1 0,-1 1 0,0 0 0,0 0 0,0 0 0,0 0 0,0 0 0,0 0 0,-1 0 0,1 1 0,0-1 0,-1 1 0,3 2 0,43 51 0,-36-41 0,2 4 0,-9-13 0,-1 1 0,1-1 0,0 1 0,0-1 0,0 0 0,1-1 0,0 1 0,0-1 0,0 0 0,0 0 0,9 4 0,-13-8 0,0 0 0,-1 0 0,1-1 0,0 1 0,0 0 0,-1 0 0,1-1 0,0 1 0,-1-1 0,1 1 0,0 0 0,-1-1 0,1 1 0,-1-1 0,1 0 0,-1 1 0,1-1 0,-1 1 0,1-1 0,-1 0 0,1 1 0,-1-1 0,0 0 0,1 0 0,-1 1 0,0-1 0,0 0 0,0 0 0,0 1 0,0-1 0,1-1 0,2-30 0,-3 28 0,1-10 0,-1 0 0,-1-1 0,-1 1 0,0-1 0,0 1 0,-9-23 0,-2 0 0,-22-39 0,11 24 0,19 41 0,2-1 0,-1 1 0,1 0 0,1-1 0,0 0 0,1 0 0,0 1 0,1-1 0,0 0 0,1 0 0,0 0 0,1 1 0,0-1 0,1 1 0,0-1 0,1 1 0,0 0 0,1 0 0,0 1 0,1-1 0,0 1 0,13-16 0,-12 20 0,0 0 0,1 0 0,-1 0 0,2 1 0,-1 1 0,0-1 0,1 1 0,0 0 0,0 1 0,0 0 0,0 1 0,10-2 0,11-1 0,0 1 0,45 1 0,62 4-1365,-117-1-5461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5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1 156 24575,'1'-5'0,"0"-1"0,0 0 0,1 0 0,-1 1 0,1-1 0,1 1 0,-1-1 0,1 1 0,0 0 0,0 0 0,1 0 0,-1 1 0,1-1 0,0 1 0,0 0 0,7-5 0,-1 0 0,0 1 0,0 0 0,1 1 0,0 1 0,0-1 0,17-5 0,-23 10 0,0 1 0,0-1 0,0 1 0,0 1 0,0-1 0,0 1 0,0 0 0,0 0 0,0 0 0,0 1 0,0-1 0,0 1 0,0 0 0,0 1 0,-1-1 0,1 1 0,0 0 0,-1 0 0,1 1 0,-1-1 0,0 1 0,0 0 0,0 0 0,0 1 0,0-1 0,-1 1 0,0 0 0,1-1 0,-1 1 0,-1 1 0,4 4 0,-1 0 0,0 0 0,-1 1 0,1-1 0,-2 1 0,1 0 0,-2 0 0,1 0 0,-1 0 0,-1 1 0,0-1 0,0 1 0,-1-1 0,0 1 0,-3 15 0,1-21 0,0 0 0,0 0 0,0-1 0,-1 1 0,0-1 0,1 1 0,-2-1 0,1 0 0,0 0 0,-1 0 0,0-1 0,0 1 0,0-1 0,-8 6 0,-72 37 0,69-38 0,-10 1 0,20-7 0,0-1 0,0 1 0,0 0 0,0 1 0,0-1 0,0 1 0,-8 6 0,57-5 0,49-4 0,66-3 0,-130-3-1365,-18 2-5461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24575,'6'0'0,"5"-3"0,4-1 0,5 0 0,2 1 0,1 1 0,2 1 0,-1 0 0,0 4 0,-2 1 0,-2 0 0,0-1 0,-5-1-8191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93 714 24575,'2'0'0,"0"1"0,0 0 0,0-1 0,-1 1 0,1 0 0,0 0 0,0 0 0,-1 0 0,1 0 0,-1 0 0,1 0 0,-1 0 0,1 1 0,-1-1 0,0 1 0,0-1 0,1 2 0,-1-1 0,0-1 0,0 1 0,1-1 0,-1 0 0,0 1 0,0-1 0,0 0 0,1 0 0,-1 0 0,1 0 0,-1 0 0,1 0 0,-1 0 0,1-1 0,0 1 0,-1-1 0,3 1 0,-3-1 0,0 0 0,0-1 0,-1 1 0,1-1 0,0 1 0,-1-1 0,1 0 0,0 1 0,-1-1 0,1 0 0,-1 1 0,1-1 0,-1 0 0,1 0 0,-1 1 0,1-1 0,-1 0 0,0 0 0,1 0 0,-1 0 0,0 1 0,0-1 0,0 0 0,0 0 0,0 0 0,0 0 0,0 0 0,0-1 0,-1-32 0,1 32 0,-7-52 0,-3 0 0,-2 1 0,-31-83 0,14 47 0,12 38 0,-16-57 0,30 97 0,1 0 0,1 1 0,0-1 0,0 0 0,1 0 0,0 0 0,4-19 0,-4 28 0,1 0 0,-1 0 0,1 0 0,0 0 0,0 0 0,0 0 0,0 1 0,0-1 0,0 0 0,1 0 0,-1 1 0,1-1 0,-1 1 0,1 0 0,-1-1 0,1 1 0,0 0 0,0 0 0,-1 0 0,5-2 0,-1 1 0,1 1 0,0-1 0,0 1 0,-1 0 0,1 0 0,0 1 0,9 0 0,2 1 0,0 1 0,-1 1 0,1 0 0,25 9 0,-4 4 0,56 32 0,21 9 0,-101-52 0,1 0 0,0 0 0,1-2 0,-1 0 0,0 0 0,22 0 0,-17-3-117,-5 1-133,0-1 1,-1 0-1,1-1 1,25-5-1,-29 2-6576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9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0 24575,'-4'1'0,"1"0"0,-1 0 0,0 0 0,1 0 0,-1 1 0,1 0 0,-1 0 0,1 0 0,0 0 0,0 0 0,0 0 0,0 1 0,0 0 0,0-1 0,1 1 0,-1 0 0,1 0 0,0 1 0,-2 3 0,-3 4 0,0 0 0,1 1 0,1-1 0,-7 19 0,5-6 0,1 0 0,2 0 0,0 0 0,1 1 0,1 0 0,2-1 0,3 35 0,-2-49 0,0 0 0,1 0 0,0 0 0,1 0 0,0-1 0,1 1 0,-1-1 0,2 0 0,-1 0 0,2 0 0,-1 0 0,1-1 0,0 0 0,1 0 0,0-1 0,0 0 0,0 0 0,1 0 0,0-1 0,14 8 0,-19-12 0,1-1 0,0 1 0,0-1 0,1 0 0,-1 0 0,0 0 0,0 0 0,0-1 0,1 0 0,-1 0 0,0 0 0,1 0 0,-1-1 0,0 1 0,0-1 0,0 0 0,1 0 0,-1-1 0,0 0 0,0 1 0,-1-1 0,1 0 0,0-1 0,-1 1 0,1-1 0,-1 1 0,0-1 0,0 0 0,6-7 0,-5 5 0,0 1 0,0-2 0,0 1 0,-1 0 0,0-1 0,0 0 0,0 0 0,-1 0 0,0 0 0,0 0 0,0 0 0,-1 0 0,0-1 0,0 1 0,0 0 0,-1-1 0,0 1 0,0-1 0,-2-8 0,1 11 0,-1 0 0,1 0 0,-1 1 0,0-1 0,0 0 0,0 1 0,0-1 0,-1 1 0,1 0 0,-1 0 0,0 0 0,0 0 0,0 0 0,0 1 0,0 0 0,-1-1 0,1 1 0,-1 0 0,-5-2 0,-7-2 0,1 1 0,-1 1 0,-27-4 0,10 1 0,31 7-60,-1-1-22,1 0 1,-1 1-1,0-1 1,0 0-1,1 1 1,-1 0-1,0 0 0,0 0 1,0 0-1,0 0 1,1 1-1,-1-1 1,0 1-1,0 0 1,-3 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19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1 469 24575,'27'-29'0,"43"-59"0,0 0 0,-56 72 0,106-110 0,-103 110 0,1 0 0,1 1 0,1 1 0,0 1 0,24-11 0,-35 20-227,2 0-1,-1 0 1,0 1-1,1 1 1,17-2-1,-5 2-6598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24575,'6'2'0,"0"0"0,0 0 0,0 1 0,0 0 0,0 0 0,-1 1 0,1-1 0,-1 1 0,0 0 0,0 1 0,0-1 0,5 8 0,-2-4 0,7 5 0,-1 2 0,0 0 0,-1 0 0,0 1 0,18 32 0,-29-43 0,1 1 0,-1-1 0,1 0 0,-2 1 0,1-1 0,0 1 0,-1 0 0,0 0 0,-1-1 0,1 1 0,-1 0 0,0 0 0,-1 0 0,1 0 0,-1-1 0,0 1 0,-1 0 0,1-1 0,-1 1 0,0-1 0,0 1 0,-1-1 0,0 0 0,-5 8 0,-12 10 26,0-1-1,-1 0 0,-1-2 1,-50 35-1,37-29-771,-39 37 0,55-43-6080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1 198 24575,'10'0'0,"19"0"0,18-3 0,23-2 0,22-6 0,12-6 0,10-3 0,1-2 0,-6-5 0,-13 3 0,-20 2 0,-19 4 0,-16 2 0,-14 3-8191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24575,'3'7'0,"2"13"0,-1 11 0,0 3 0,-1 4 0,-2-2 0,0-3 0,-1-4 0,0 1 0,0-1 0,0-3 0,0-1 0,0-1 0,0-2 0,-4-5 0,-4-4 0,-2-5-8191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2321,'0'0'13374,"4"-56"-11530,-4 55-1852,1-1 0,0 1 1,-1 0-1,1-1 0,0 1 1,0 0-1,0 0 0,0 0 1,0 0-1,1 0 1,-1 0-1,0 0 0,0 0 1,1 0-1,-1 0 0,0 1 1,1-1-1,-1 1 0,1-1 1,-1 1-1,1-1 0,-1 1 1,1 0-1,-1 0 0,1 0 1,-1 0-1,1 0 0,-1 0 1,1 0-1,-1 0 0,1 0 1,-1 1-1,1-1 0,-1 1 1,1-1-1,1 2 0,10 2-10,0 1 0,0 1-1,13 7 1,-14-7 119,23 11 14,13 7 130,71 26 0,-119-51-232,0 1-1,0 0 0,0 0 0,0 0 1,0 0-1,0 0 0,0 0 1,0-1-1,0 1 0,0 0 1,0 0-1,0 0 0,0 0 1,0 0-1,0 0 0,0-1 1,0 1-1,0 0 0,0 0 0,0 0 1,0 0-1,0 0 0,0 0 1,0-1-1,0 1 0,0 0 1,1 0-1,-1 0 0,0 0 1,0 0-1,0 0 0,0 0 1,0 0-1,0 0 0,0-1 0,0 1 1,1 0-1,-1 0 0,0 0 1,0 0-1,0 0 0,0 0 1,0 0-1,0 0 0,1 0 1,-1 0-1,0 0 0,0 0 1,0 0-1,0 0 0,0 0 1,0 0-1,1 0 0,-1 0 0,0 0 1,0 0-1,0 0 0,0 0 1,0 0-1,0 0 0,1 1 1,-1-1-1,0 0 0,-12-16 143,-18-15-207,15 19 71,-2-3-22,1 0 1,-19-23 0,32 33-20,-1 0 0,1 0 0,-1 0 0,1-1 1,1 1-1,-1-1 0,1 1 0,0-1 1,0 0-1,1 0 0,-1 0 0,1 0 1,0-8-1,4 12 3,-1 1 0,1 0 1,0-1-1,0 1 0,-1 0 0,1 0 1,0 1-1,0-1 0,0 1 0,0-1 1,0 1-1,0 0 0,3 0 0,0 0-4,492-44 645,-406 40-702,-91 4-360,-15 6-3896,-16 3-1930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24575,'2'-1'0,"0"-1"0,0 0 0,0 1 0,0-1 0,0 0 0,0 0 0,0 0 0,-1 0 0,1 0 0,-1-1 0,1 1 0,-1 0 0,0-1 0,1-2 0,3-4 0,6-10 0,-6 9 0,1 1 0,0 0 0,0 0 0,1 0 0,0 1 0,10-10 0,-14 16 0,-1 0 0,1 1 0,0-1 0,0 0 0,0 1 0,0 0 0,0 0 0,0 0 0,1 0 0,-1 0 0,0 1 0,1-1 0,-1 1 0,0 0 0,0 0 0,1 0 0,-1 0 0,0 1 0,1-1 0,-1 1 0,0 0 0,0 0 0,0 0 0,0 0 0,5 3 0,5 3 0,0 1 0,-1 0 0,0 1 0,0 0 0,-1 0 0,0 2 0,-1-1 0,0 1 0,0 1 0,-1-1 0,-1 2 0,0-1 0,-1 1 0,0 0 0,-1 1 0,0 0 0,4 16 0,-10-27 0,1 0 0,-1-1 0,0 1 0,1 0 0,-1 0 0,0-1 0,-1 1 0,1 0 0,0 0 0,-1-1 0,1 1 0,-1 0 0,0-1 0,0 1 0,0-1 0,0 1 0,-1-1 0,1 0 0,-1 1 0,1-1 0,-1 0 0,0 0 0,0 0 0,0 0 0,-3 2 0,-4 2 0,-1 0 0,0-1 0,0 0 0,0 0 0,-13 3 0,13-5 0,0 1 0,0 0 0,0 1 0,-10 6 0,19-10 0,0-1 0,0 1 0,0-1 0,1 1 0,-1 0 0,0 0 0,0 0 0,1-1 0,-1 1 0,0 0 0,1 0 0,-1 0 0,0 0 0,1 0 0,0 0 0,-1 0 0,1 0 0,0 0 0,-1 0 0,1 0 0,0 0 0,0 1 0,0-1 0,0 0 0,0 0 0,0 0 0,0 0 0,0 0 0,1 2 0,0 0 0,1 0 0,-1-1 0,1 1 0,0-1 0,0 1 0,0-1 0,0 0 0,0 1 0,0-1 0,5 3 0,3 2 0,-1-1 0,1 0 0,1-1 0,-1 0 0,13 4 0,2-3 0,1-1 0,0-1 0,0-1 0,0-1 0,1-1 0,-1-2 0,0-1 0,36-6 0,-61 8 5,1-1 0,0 1 0,-1 0 1,1-1-1,0 1 0,-1-1 0,1 1 0,-1-1 0,1 0 0,-1 0 0,0 1 0,1-1 0,-1 0 0,0 0 0,1-1 0,-1 1 0,0 0 1,0 0-1,2-3 0,-3 3-62,0 0 1,0 0-1,0 0 1,0-1 0,0 1-1,0 0 1,-1 0-1,1 0 1,0 0 0,-1-1-1,1 1 1,0 0-1,-1 0 1,1 0-1,-1 0 1,0 0 0,1 0-1,-1 0 1,0 0-1,0 0 1,0 0 0,1 0-1,-1 1 1,0-1-1,-2-1 1,-23-18-6770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24575,'-1'54'0,"3"0"0,2 0 0,3 0 0,17 68 0,-24-121 0,0 1 0,1 0 0,-1-1 0,1 1 0,-1 0 0,1-1 0,0 1 0,0-1 0,0 1 0,-1-1 0,2 1 0,-1-1 0,0 1 0,0-1 0,0 0 0,1 0 0,-1 0 0,2 2 0,-2-3 0,0 0 0,0 0 0,0 0 0,1 0 0,-1 1 0,0-1 0,0-1 0,0 1 0,0 0 0,0 0 0,0 0 0,0-1 0,0 1 0,0 0 0,0-1 0,0 1 0,0-1 0,0 1 0,0-1 0,0 1 0,1-2 0,7-6 0,-1 0 0,0-1 0,0 0 0,10-15 0,-3 4 0,-10 14 0,0 0 0,1 0 0,0 0 0,0 1 0,1 0 0,-1 0 0,1 1 0,0-1 0,0 2 0,0-1 0,12-3 0,-15 6 0,1 0 0,-1 0 0,0 1 0,1-1 0,-1 1 0,0 0 0,1 1 0,-1-1 0,0 1 0,1 0 0,-1 0 0,0 0 0,0 0 0,0 1 0,0 0 0,0 0 0,0 0 0,0 0 0,-1 0 0,1 1 0,-1 0 0,6 5 0,-1 0 0,0 1 0,0-1 0,-1 2 0,0-1 0,0 1 0,-1 0 0,0 1 0,-1-1 0,-1 1 0,1 0 0,-2 0 0,1 0 0,-2 1 0,1-1 0,-2 1 0,1 0 0,-1 15 0,-2-18 0,0 0 0,0 0 0,0 0 0,-1-1 0,-1 1 0,0 0 0,0-1 0,0 1 0,-1-1 0,0 0 0,-1 0 0,0-1 0,0 1 0,-1-1 0,1 0 0,-2 0 0,1-1 0,-1 0 0,0 0 0,0-1 0,0 0 0,-15 8 0,16-10-45,0 0-1,0 0 1,-1-1-1,1 0 1,-1 0-1,0-1 1,1 0-1,-1 0 1,0 0-1,0-1 1,0 0-1,1 0 1,-1-1-1,0 1 1,0-2-1,1 1 1,-1-1-1,0 0 1,1 0-1,0-1 1,0 0-1,-1 0 1,2 0-1,-1-1 1,0 0-1,1 0 0,0 0 1,-1-1-1,-7-10 1,0-2-6781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3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24575,'4'0'0,"4"0"0,9 0 0,4 4 0,3 0 0,4 1 0,1-1 0,0-2 0,1 0 0,0-1 0,-2-1 0,-2 0 0,-2 0 0,-1 0 0,2 7 0,-3 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0 182 24575,'4'0'0,"8"-3"0,12-9 0,18-6 0,19 0 0,6-4 0,3-1 0,-7 2 0,-11 2 0,-10 0 0,-9 4 0,-10 4-8191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24575,'8'92'0,"-5"-65"0,0 47 0,-3-65 0,-1 1 0,0-1 0,-1 1 0,0-1 0,-1 0 0,0 0 0,0 1 0,-8 13 0,-11 16 0,-29 41 0,43-72 87,14-15-1539,5-2-5374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24575,'-1'23'0,"-2"1"0,0 0 0,-8 25 0,-4 30 0,14-69 0,-2 9 0,1-1 0,1 1 0,1 0 0,0 0 0,4 27 0,-3-41 0,0-1 0,0 0 0,1 0 0,-1 0 0,1 0 0,0-1 0,0 1 0,0 0 0,0-1 0,1 1 0,-1-1 0,1 0 0,0 0 0,0 0 0,0 0 0,1-1 0,-1 1 0,0-1 0,1 1 0,0-1 0,0-1 0,-1 1 0,1 0 0,0-1 0,0 0 0,0 0 0,1 0 0,-1 0 0,0-1 0,5 1 0,18 0 20,-1-1 0,1-1 0,-1-1 0,1-1 0,35-10 0,125-47-1505,-164 51-5341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1 334 24575,'48'-3'0,"1"-2"0,0-3 0,85-24 0,-47 10 0,593-148 0,-554 147 0,1 5 0,1 6 0,183 5 0,-302 8-114,-1-1 1,1 0-1,0-1 0,0 0 0,0 0 1,-1-1-1,1 0 0,-1 0 0,1-1 1,-1 0-1,11-6 0,-4-1-6712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4402,'0'0'4293,"2"6"-3506,3 8 259,1-1 1,0 0-1,1-1 1,0 0 0,1 0-1,10 11 1,-17-21-1011,1-1 0,-1 0-1,1 0 1,-1 0 0,1 0 0,-1-1 0,1 1 0,0 0 0,-1-1 0,1 1 0,0-1 0,-1 1 0,1-1 0,0 0 0,0 0-1,0 0 1,-1 0 0,4 0 0,43-6-7,-22 2 71,-10 3-90,10-1-7,0 1 0,52 4-1,-77-3 17,1 0 0,-1 1 1,0-1-1,0 0 0,1 0 0,-1 1 0,0-1 0,0 1 0,0-1 0,0 1 0,0-1 0,1 1 0,-1 0 0,0 0 0,0-1 0,-1 1 0,1 0 0,0 0 0,0 0 0,0 0 0,0 0 0,-1 0 0,1 0 0,-1 0 0,1 0 0,-1 1 1,1-1-1,-1 0 0,1 0 0,-1 1 0,0-1 0,0 0 0,0 0 0,0 1 0,0-1 0,0 2 0,0-1 28,0 0 0,-1 0 0,0 0 0,1 0 0,-1-1 0,0 1 1,0 0-1,0 0 0,0-1 0,0 1 0,0 0 0,0-1 0,0 1 0,-1-1 0,1 0 0,-1 1 0,1-1 0,-1 0 1,0 0-1,1 0 0,-1 0 0,-2 1 0,-10 2-1,0 0-1,-1-1 1,0 0 0,1-2-1,-1 1 1,0-2-1,-29-2 1,33 1-702,-1-1-1,0-1 0,1 1 1,0-2-1,0 0 0,-13-6 1,-1-2-3509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7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1 24575,'-156'134'0,"106"-89"0,33-32 0,2 0 0,-1 1 0,2 1 0,0 1 0,1 0 0,-12 20 0,24-36 0,1 1 0,-1 0 0,1-1 0,0 1 0,-1 0 0,1 0 0,0 0 0,0-1 0,-1 1 0,1 0 0,0 0 0,0 0 0,0-1 0,0 1 0,0 0 0,0 0 0,0 0 0,0 0 0,0-1 0,1 1 0,-1 0 0,0 0 0,0 0 0,1-1 0,-1 1 0,1 0 0,-1 0 0,2 0 0,-1 1 0,0-1 0,1 0 0,-1 0 0,1-1 0,-1 1 0,1 0 0,0 0 0,-1-1 0,1 1 0,0-1 0,2 1 0,63 2 0,-52-3 0,500-21 0,-514 21-29,34-5 182,-20-1-369,-15 6 184,1 0 1,-1-1 0,0 1 0,0 0 0,0 0 0,0 0 0,1-1 0,-1 1 0,0 0 0,0 0 0,0-1 0,0 1 0,0 0 0,0 0 0,1-1 0,-1 1 0,0 0 0,0-1 0,0 1 0,0 0 0,0 0 0,0-1 0,0 1 0,0 0 0,0 0 0,0-1-1,0 1 1,-1 0 0,1-1 0,0 1 0,0 0 0,0 0 0,0-1 0,0 1 0,0 0 0,-1 0 0,1 0 0,0-1 0,0 1 0,-1 0 0,-5-6-6795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8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24575,'-2'165'0,"5"174"0,-3-337-94,0-1 51,0 0-1,-1 0 0,1-1 0,0 1 0,0 0 0,0 0 0,0 0 1,0-1-1,1 1 0,-1 0 0,0 0 0,0 0 0,1-1 1,-1 1-1,0 0 0,1 0 0,-1-1 0,0 1 0,1 0 1,-1-1-1,1 1 0,-1 0 0,1-1 0,0 1 0,-1-1 0,1 1 1,-1-1-1,2 1 0,6-3-6782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1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24575,'3'2'0,"1"-1"0,-1 1 0,1 0 0,-1 0 0,0 0 0,0 1 0,0-1 0,0 1 0,-1-1 0,1 1 0,-1 0 0,4 6 0,0-3 0,87 100 0,-93-105 0,0-1 0,0 1 0,1-1 0,-1 0 0,0 1 0,0-1 0,1 0 0,-1 1 0,0-1 0,1 0 0,-1 1 0,1-1 0,-1 0 0,0 0 0,1 1 0,-1-1 0,1 0 0,-1 0 0,1 0 0,-1 0 0,1 1 0,-1-1 0,1 0 0,-1 0 0,1 0 0,-1 0 0,1 0 0,-1 0 0,1 0 0,-1 0 0,1-1 0,-1 1 0,0 0 0,1 0 0,0 0 0,3-18 0,-9-26 0,-3 14-83,-1 1 0,-1 0 1,-2 1-1,-16-30 0,14 29-868,2 5-5875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2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24575,'38'-3'0,"1"-2"0,-1-1 0,0-2 0,-1-2 0,48-19 0,63-15 0,-88 28-1365,-48 14-5461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3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24575,'-9'10'0,"0"1"0,1 0 0,1 0 0,0 1 0,0 0 0,1 0 0,1 0 0,-7 20 0,2 6 0,-11 64 0,20-97 0,0 0 0,0 0 0,1 1 0,0-1 0,0 0 0,0 0 0,1 0 0,0 0 0,0 1 0,0-1 0,0 0 0,1 0 0,0-1 0,0 1 0,0 0 0,0-1 0,1 1 0,0-1 0,0 1 0,0-1 0,1 0 0,-1-1 0,1 1 0,0-1 0,0 1 0,0-1 0,0 0 0,1-1 0,-1 1 0,1-1 0,0 0 0,0 0 0,0 0 0,0 0 0,0-1 0,0 0 0,0 0 0,0-1 0,0 1 0,0-1 0,1 0 0,-1-1 0,0 1 0,8-2 0,-7-1 0,1 1 0,0-1 0,-1 0 0,0-1 0,1 1 0,-1-1 0,-1 0 0,1-1 0,-1 1 0,1-1 0,-1 0 0,-1-1 0,1 1 0,-1-1 0,0 0 0,0 0 0,0 0 0,-1-1 0,0 1 0,3-10 0,-6 14-3,1 1-1,-1 0 0,0 0 0,1-1 1,-1 1-1,0 0 0,0-1 1,0 1-1,0 0 0,0-1 0,0 1 1,0 0-1,0-1 0,-1 1 1,1 0-1,0-1 0,-1 1 0,1 0 1,-1 0-1,0-1 0,1 1 1,-1 0-1,0 0 0,-1-1 0,0 0 20,0 0 0,0 1 0,-1-1 0,1 1 0,0-1 0,-1 1 0,0 0 0,1 0 0,-1 0 0,1 0 0,-5 0 0,-8-1-246,0 0 1,0 2 0,-22 0-1,29 1-316,-10-1-6280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4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1 148 24575,'3'0'0,"4"-3"0,9-4 0,6-4 0,2-3 0,2-2 0,1 2 0,1 0 0,-1-1 0,-2 3 0,-3 3 0,-4 0 0,-3 1 0,-1 0 0,-2 0-8191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8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1 517 24575,'30'5'0,"7"-1"0,-36-4 0,0-1 0,1 1 0,-1-1 0,0 1 0,0-1 0,0 0 0,0 1 0,0-1 0,0 0 0,0 0 0,0 0 0,0 1 0,0-1 0,-1 0 0,1 0 0,0 0 0,-1-1 0,1 1 0,0 0 0,-1 0 0,1 0 0,-1 0 0,0-1 0,1 1 0,-1 0 0,0 0 0,0 0 0,0-2 0,2-22 0,-1 0 0,-1 1 0,-1-1 0,-2 1 0,-5-26 0,4 26 0,0-1 0,2 1 0,1 0 0,0-1 0,5-33 0,-3 52 0,0 0 0,1 0 0,-1 0 0,2 0 0,-1 0 0,0 0 0,1 0 0,0 1 0,1-1 0,-1 1 0,1 0 0,0 0 0,0 0 0,1 1 0,-1-1 0,7-4 0,-2 3 0,-1 1 0,1 1 0,0-1 0,0 2 0,1-1 0,-1 1 0,1 0 0,-1 1 0,16-1 0,9 1 0,0 1 0,0 2 0,-1 1 0,66 14 0,-81-12-112,-3-1 173,1 0 1,-1-1-1,22 1 1,-33-3-137,-1-1 0,1 1 0,0 0 0,-1-1 0,1 0 0,0 0 0,-1 0 0,1 0 0,-1 0 0,1-1 1,-1 0-1,1 1 0,-1-1 0,0 0 0,0-1 0,0 1 0,0-1 0,-1 1 0,3-4 0,2-3-6751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9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19 24575,'4'-2'0,"-1"0"0,1-1 0,0 1 0,0 1 0,0-1 0,0 0 0,0 1 0,0 0 0,0 0 0,0 0 0,1 1 0,-1-1 0,0 1 0,6 0 0,-6 0 0,0 0 0,-1 0 0,1 0 0,-1 1 0,1-1 0,-1 1 0,1 0 0,-1 0 0,1 0 0,-1 0 0,0 1 0,1-1 0,-1 1 0,0 0 0,0 0 0,0 0 0,3 3 0,-3 0 0,0 0 0,-1 0 0,0 0 0,0 1 0,0-1 0,-1 0 0,1 1 0,-1-1 0,-1 1 0,1 0 0,-1-1 0,0 1 0,0-1 0,0 1 0,-1-1 0,0 1 0,0-1 0,-1 1 0,-3 9 0,1-4 0,-1 0 0,0-1 0,0 0 0,-1 0 0,0 0 0,-1-1 0,0 0 0,-14 14 0,15-18 0,-1 1 0,0-2 0,0 1 0,-1-1 0,1 0 0,-1 0 0,-8 2 0,-5 2 0,21-8 0,0 0 0,0 0 0,-1 0 0,1 0 0,0 0 0,0 0 0,0 0 0,0 0 0,0 0 0,-1 0 0,1 0 0,0 0 0,0 0 0,0 0 0,0 0 0,0 0 0,-1 0 0,1 0 0,0 0 0,0 0 0,0 1 0,0-1 0,0 0 0,0 0 0,0 0 0,-1 0 0,1 0 0,0 0 0,0 0 0,0 0 0,0 1 0,0-1 0,0 0 0,0 0 0,0 0 0,0 0 0,0 0 0,0 0 0,0 1 0,0-1 0,0 0 0,0 0 0,0 0 0,0 0 0,0 0 0,0 1 0,0-1 0,0 0 0,0 0 0,0 0 0,0 0 0,0 0 0,0 1 0,0-1 0,0 0 0,0 0 0,0 0 0,0 0 0,0 0 0,0 0 0,0 0 0,1 1 0,-1-1 0,0 0 0,0 0 0,0 0 0,0 0 0,16 4 0,22-1 0,139-4-1365,-162 1-5461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9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0,7 0 0,4 3 0,1 2 0,0-1 0,0 0 0,-1 2 0,-1 4 0,-1 0 0,-1-1 0,1 1 0,-5-1-8191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15 24575,'1'-1'0,"-2"0"0,1 1 0,0-1 0,0 1 0,0-1 0,0 1 0,0-1 0,0 0 0,-1 1 0,1-1 0,0 1 0,0-1 0,-1 1 0,1-1 0,0 1 0,-1-1 0,1 1 0,-1 0 0,1-1 0,-1 1 0,1-1 0,-1 1 0,1 0 0,-1-1 0,1 1 0,-1 0 0,1 0 0,-1-1 0,1 1 0,-1 0 0,1 0 0,-1 0 0,0 0 0,1 0 0,-1 0 0,1 0 0,-1 0 0,0 0 0,1 0 0,-1 0 0,1 0 0,-1 0 0,1 0 0,-1 1 0,0-1 0,1 0 0,-1 0 0,0 1 0,-1 0 0,0 0 0,0-1 0,-1 1 0,1 0 0,0 1 0,0-1 0,0 0 0,1 0 0,-1 1 0,0-1 0,-3 4 0,-2 13 0,0 0 0,2 0 0,0 1 0,0-1 0,2 1 0,1 0 0,0 0 0,1 20 0,0-22 0,0-9 0,1 1 0,0 0 0,0 0 0,1 0 0,0 0 0,3 12 0,-3-18 0,0-1 0,0 0 0,0 0 0,1 1 0,-1-1 0,0 0 0,1 0 0,0-1 0,-1 1 0,1 0 0,0 0 0,0-1 0,0 1 0,0-1 0,0 0 0,0 1 0,1-1 0,-1 0 0,0 0 0,1-1 0,-1 1 0,0 0 0,1-1 0,-1 1 0,1-1 0,-1 0 0,5 0 0,6 0-151,1 0-1,-1-1 0,1 0 0,-1-1 1,0-1-1,0 0 0,0-1 1,13-5-1,-8 1-6674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1985,'0'0'11920,"13"-4"-11229,45-8 139,1 3-1,1 2 1,60 1 0,-119 6-718,-19 0-2340,-5 4-1614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6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79 24575,'1'0'0,"1"0"0,0-1 0,-1 1 0,1-1 0,-1 1 0,1-1 0,-1 0 0,1 0 0,-1 1 0,0-1 0,1 0 0,-1 0 0,0-1 0,0 1 0,0 0 0,0 0 0,0-1 0,0 1 0,0 0 0,0-1 0,0 1 0,-1-1 0,1 1 0,0-1 0,-1 1 0,1-1 0,-1 1 0,0-1 0,0 0 0,1 1 0,-1-1 0,0 0 0,0 1 0,-1-1 0,1 0 0,0 1 0,0-1 0,-2-2 0,2 3 0,0 0 0,0-1 0,-1 1 0,1-1 0,0 1 0,-1 0 0,0 0 0,1-1 0,-1 1 0,0 0 0,1 0 0,-1 0 0,0-1 0,0 1 0,0 0 0,0 0 0,0 1 0,0-1 0,0 0 0,-1 0 0,1 0 0,0 1 0,0-1 0,-1 0 0,1 1 0,0 0 0,-1-1 0,1 1 0,0 0 0,-1-1 0,1 1 0,-1 0 0,1 0 0,0 0 0,-1 0 0,1 0 0,-1 1 0,1-1 0,0 0 0,-1 1 0,1-1 0,0 1 0,-1-1 0,1 1 0,0 0 0,0-1 0,-1 1 0,1 0 0,0 0 0,-1 1 0,-6 4 0,1 0 0,1 1 0,-1-1 0,1 1 0,0 0 0,1 1 0,0 0 0,0-1 0,1 2 0,-1-1 0,2 0 0,-5 13 0,1 0 0,1 0 0,1 1 0,1-1 0,-2 26 0,6-44 0,0-1 0,-1 1 0,1-1 0,0 1 0,1-1 0,-1 1 0,0-1 0,1 0 0,-1 1 0,1-1 0,0 0 0,0 1 0,0-1 0,0 0 0,0 0 0,0 0 0,0 0 0,1 0 0,-1 0 0,1 0 0,0 0 0,0 0 0,-1-1 0,1 1 0,0-1 0,0 1 0,0-1 0,1 0 0,-1 0 0,0 0 0,0 0 0,1 0 0,-1 0 0,0-1 0,5 1 0,7 1 0,0-1 0,0-1 0,0-1 0,-1 1 0,17-5 0,-28 5 0,1 0 0,0-1 0,-1 0 0,1 0 0,-1 0 0,0 0 0,1 0 0,-1 0 0,0 0 0,0-1 0,0 1 0,1-1 0,-2 0 0,1 0 0,0 1 0,0-1 0,2-5 0,-1 2 0,0 0 0,0 0 0,-1 0 0,0-1 0,0 1 0,-1-1 0,3-10 0,-3 2 0,0 0 0,0 0 0,-1 0 0,-1 1 0,-1-1 0,-3-15 0,-22-64-1365,23 78-5461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3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64 24575,'-1'-2'0,"1"0"0,-1 0 0,1 0 0,-1 1 0,0-1 0,0 0 0,0 0 0,0 1 0,0-1 0,0 1 0,0-1 0,0 1 0,-1-1 0,1 1 0,-1 0 0,1 0 0,-1-1 0,1 1 0,-1 0 0,0 1 0,0-1 0,1 0 0,-1 0 0,0 1 0,-3-2 0,-55-12 0,48 12 0,7 1 0,-12-3 0,0 1 0,-1 1 0,-22 0 0,36 3 0,0-1 0,0 0 0,0 1 0,0 0 0,0 0 0,0 0 0,0 0 0,-7 4 0,10-4 0,-1 0 0,1 0 0,-1 0 0,1 0 0,0 0 0,0 1 0,-1-1 0,1 0 0,0 1 0,0-1 0,0 1 0,1-1 0,-1 1 0,0-1 0,0 1 0,1 0 0,-1-1 0,1 1 0,0 0 0,-1-1 0,1 4 0,0-2 0,1 0 0,-1 1 0,1-1 0,0 0 0,0 0 0,0 1 0,0-1 0,0 0 0,1 0 0,-1 0 0,1 0 0,3 4 0,32 37 0,-21-26 0,17 18 0,-25-28 0,1 0 0,-1 1 0,-1-1 0,1 2 0,-2-1 0,1 1 0,-1 0 0,-1 0 0,0 0 0,5 14 0,-10-24 0,0 1 0,1 0 0,-1 0 0,0 0 0,0 0 0,0 0 0,0 0 0,1 0 0,-1-1 0,0 1 0,-1 0 0,1 0 0,0 0 0,0 0 0,0 0 0,-1 0 0,1 0 0,0-1 0,-1 1 0,1 0 0,0 0 0,-1 0 0,1-1 0,-1 1 0,0 0 0,1 0 0,-1-1 0,1 1 0,-1-1 0,0 1 0,0 0 0,1-1 0,-1 0 0,0 1 0,0-1 0,0 1 0,0-1 0,1 0 0,-1 0 0,0 1 0,0-1 0,0 0 0,0 0 0,0 0 0,0 0 0,0 0 0,0 0 0,1 0 0,-1 0 0,0 0 0,-2-1 0,-7-2 0,0 1 0,0-2 0,-19-7 0,6 2 0,5 5-1365,1 1-5461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8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24575,'3'0'0,"6"0"0,4 0 0,7 0 0,15 0 0,15 0 0,11-3 0,1-2 0,-2 0 0,-4 2 0,-8-3 0,-9-4 0,-3-1 0,-5 3 0,-7 1-8191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9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24575,'-2'27'0,"-9"50"0,8-58 0,-1-1 0,2 2 0,1-1 0,0 0 0,3 30 0,-1-49 0,-1 0 0,0 1 0,0-1 0,0 1 0,0-1 0,1 1 0,-1-1 0,0 0 0,0 1 0,1-1 0,-1 0 0,0 1 0,1-1 0,-1 0 0,0 1 0,1-1 0,-1 0 0,0 1 0,1-1 0,-1 0 0,1 0 0,-1 0 0,1 0 0,-1 1 0,1-1 0,-1 0 0,0 0 0,1 0 0,-1 0 0,1 0 0,-1 0 0,1 0 0,-1 0 0,1 0 0,-1 0 0,1 0 0,-1-1 0,1 1 0,-1 0 0,0 0 0,1 0 0,-1 0 0,1-1 0,-1 1 0,0 0 0,1-1 0,-1 1 0,0 0 0,1 0 0,-1-1 0,0 1 0,1-1 0,-1 1 0,0 0 0,0-1 0,1 0 0,24-24 0,-22 23 0,13-15-1365,0 2-5461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74 24575,'0'-4'0,"0"1"0,1 0 0,-1 0 0,1-1 0,0 1 0,0 0 0,0 0 0,0 0 0,1 0 0,0 0 0,-1 0 0,1 1 0,0-1 0,0 0 0,0 1 0,1-1 0,-1 1 0,0 0 0,1 0 0,0 0 0,-1 0 0,1 0 0,0 1 0,0-1 0,0 1 0,0 0 0,0 0 0,0 0 0,1 0 0,-1 0 0,6 0 0,-7 1 0,0 0 0,0-1 0,0 1 0,0 0 0,0 0 0,1 1 0,-1-1 0,0 0 0,0 1 0,0-1 0,0 1 0,0-1 0,0 1 0,0 0 0,0 0 0,0 0 0,-1 0 0,1 1 0,0-1 0,-1 0 0,1 1 0,-1-1 0,1 1 0,-1-1 0,1 1 0,-1 0 0,0-1 0,0 1 0,0 0 0,0 0 0,0 0 0,0 0 0,-1 0 0,1 0 0,-1 0 0,1 0 0,-1 0 0,0 0 0,0 1 0,0-1 0,0 0 0,0 0 0,0 0 0,-1 0 0,1 0 0,-1 0 0,-1 4 0,1-1 0,0-1 0,-1 1 0,0 0 0,0-1 0,0 1 0,0-1 0,-1 0 0,0 0 0,0 0 0,0 0 0,0 0 0,0-1 0,-6 5 0,-3 1 0,0 0 0,-27 13 0,-18 13 0,57-35 0,0 0 0,0 0 0,-1 0 0,1 0 0,0 0 0,0 1 0,0-1 0,-1 0 0,1 0 0,0 0 0,0 0 0,0 1 0,-1-1 0,1 0 0,0 0 0,0 0 0,0 1 0,0-1 0,0 0 0,0 0 0,-1 0 0,1 1 0,0-1 0,0 0 0,0 0 0,0 1 0,0-1 0,0 0 0,0 0 0,0 1 0,0-1 0,0 0 0,0 0 0,0 1 0,0-1 0,0 0 0,1 0 0,-1 1 0,0-1 0,0 0 0,0 0 0,0 0 0,0 1 0,0-1 0,1 0 0,-1 0 0,0 0 0,0 0 0,1 1 0,16 4 0,23-2 0,-40-3 0,16-1-341,0 0 0,0-1-1,19-4 1,-15 1-6485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0 24575,'-3'4'0,"-6"4"0,-4 9 0,-3 4 0,0 3 0,0 4 0,-1 1 0,2 0 0,4-3 0,3-1 0,4-2 0,2 0 0,2-2 0,0 0 0,1-3-8191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4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24575,'484'0'-1365,"-463"0"-5461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 24575,'0'3'0,"0"6"0,0 3 0,0 5 0,0 6 0,-3 3 0,-9 0 0,-2 3 0,-3 1 0,-1-2 0,2 2 0,0-5 0,3-2 0,7-5 0,5-6-8191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8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24575,'-1'82'0,"3"90"0,-2-168 0,0 0 0,1 0 0,-1 0 0,1-1 0,0 1 0,0 0 0,0-1 0,1 1 0,-1 0 0,1-1 0,0 0 0,0 1 0,0-1 0,0 0 0,1 0 0,-1 0 0,1 0 0,0-1 0,-1 1 0,5 2 0,-2-2 0,0-1 0,1 0 0,-1 0 0,1 0 0,-1 0 0,1-1 0,0 0 0,0 0 0,-1-1 0,1 1 0,0-1 0,6-1 0,10-2 0,-1 0 0,1-2 0,-1-1 0,0 0 0,39-18 0,-32 13 0,-20 8 0,-1 1 0,1-1 0,-1 0 0,0-1 0,0 1 0,0-1 0,-1-1 0,12-8 0,-18 12-47,1 1 0,-1-1 0,0 0 0,1 1 0,-1-1 0,0 1 0,0-1 0,0 0 0,1 1-1,-1-1 1,0 0 0,0 1 0,0-1 0,0 1 0,0-1 0,0 0 0,0 1 0,0-1 0,0 0 0,0 1 0,0-1 0,-1 0-1,1 1 1,0-1 0,0 1 0,-1-1 0,1 0 0,-1 0 0,-5-6-6779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24575,'4'0'0,"4"0"0,5 0 0,7 0 0,4 0 0,5 0 0,5 0 0,0 0 0,-2 0 0,-3 0 0,-2 0 0,0 0 0,1 4 0,-2 1 0,-2-1 0,-1 0 0,-4-1-8191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25 111 464,'0'0'13574,"-4"-4"-12987,2 1-519,0 1 0,0-1 0,0 0 0,0 0 0,0 0 0,1 0-1,-1 0 1,1 0 0,0 0 0,0 0 0,-1-5 0,2 7-58,0-1 0,0 0 1,0 1-1,0-1 0,0 0 1,0 1-1,1-1 0,-1 0 0,1 1 1,-1-1-1,1 1 0,-1-1 1,1 0-1,0 1 0,0 0 1,-1-1-1,1 1 0,0-1 0,1 1 1,-1 0-1,0 0 0,0 0 1,0-1-1,1 1 0,-1 0 0,1 1 1,-1-1-1,0 0 0,3-1 1,13-3-34,-1 0-1,1 1 1,0 0 0,0 1 0,0 1 0,0 1 0,0 1 0,0 0 0,0 1 0,25 4 0,-34-3 19,-1-1 0,0 1-1,0 1 1,-1-1 0,1 1 0,0 0 0,-1 0-1,0 1 1,1 0 0,-2 0 0,10 8 0,-13-9 53,1-1 1,0 1-1,-1 0 1,0 0-1,0 0 1,0 1 0,0-1-1,0 0 1,-1 1-1,1-1 1,-1 1-1,0 0 1,0-1 0,0 1-1,-1 0 1,1 0-1,-1-1 1,0 1-1,0 0 1,0 0 0,0 0-1,-1-1 1,-1 7-1,0-7 51,0 0-1,0 0 1,0 0-1,-1 0 0,1-1 1,-1 1-1,1-1 1,-1 1-1,0-1 1,0 0-1,0 0 0,0 0 1,-1-1-1,1 1 1,0-1-1,-1 1 1,-4 0-1,-64 16 1001,45-13-761,0 0-202,54-3-280,307 5 754,-334-7-526,-33 13-4956,-3-3-3208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24575,'22'-2'0,"0"0"0,0-1 0,38-11 0,-40 8 0,0 1 0,0 1 0,0 1 0,31 0 0,74 23-1365,-107-19-5461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24575,'5'3'0,"0"0"0,0-1 0,1 0 0,-1 0 0,0 0 0,1-1 0,0 1 0,-1-1 0,1-1 0,0 1 0,-1-1 0,11-1 0,-2 2 0,557-21 0,-125-2 0,-416 23 0,53 10 0,21 1 0,38-2 0,26 1 0,-147-11 0,-12 0 0,1 0 0,-1 0 0,0-1 0,15-2 0,-21 2 0,1 0 0,-1-1 0,0 1 0,0-1 0,-1 1 0,1-1 0,0 0 0,0 0 0,-1 0 0,1 0 0,-1 0 0,0-1 0,1 1 0,-1-1 0,0 0 0,2-4 0,6-9-1365,-2 3-5461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0 24575,'-2'4'0,"1"-1"0,-1 1 0,0-1 0,0 1 0,0-1 0,-1 0 0,1 0 0,-1 0 0,0 0 0,0 0 0,-6 4 0,1 1 0,-38 36 0,-5 5 0,-82 100 0,132-149 0,0 1 0,1 0 0,-1 0 0,0 0 0,1 0 0,-1 0 0,0 0 0,1 0 0,-1 1 0,1-1 0,0 0 0,-1 0 0,1 0 0,0 0 0,0 1 0,-1-1 0,1 0 0,0 0 0,0 0 0,1 1 0,-1-1 0,0 0 0,0 0 0,0 0 0,2 3 0,-1-3 0,0 1 0,1-1 0,-1 1 0,1-1 0,-1 0 0,1 0 0,-1 0 0,1 0 0,0 0 0,0 0 0,-1 0 0,1 0 0,0-1 0,3 2 0,12 1 0,1 0 0,-1-1 0,20-1 0,-15 0 0,132 18-1365,-134-20-5461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5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24575,'0'514'-1365,"0"-526"-5461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6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24575,'4'0'0,"4"0"0,5 0 0,4 0 0,2 0 0,5 0 0,3 4 0,0 0 0,-2 4 0,0 1 0,-2-2 0,0-1 0,-2-3 0,-3-1-8191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7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0 361 24575,'5'2'0,"0"-1"0,-1 1 0,1 0 0,-1 0 0,1 0 0,-1 1 0,0-1 0,0 1 0,0 0 0,4 5 0,15 8 0,-12-10 0,-8-3 0,1-1 0,0 0 0,0 0 0,0 0 0,0 0 0,0-1 0,0 1 0,6 0 0,-9-2 0,1-1 0,-1 1 0,0 0 0,0-1 0,0 1 0,0-1 0,0 1 0,0-1 0,0 0 0,0 1 0,0-1 0,0 0 0,0 0 0,0 0 0,0 0 0,0 1 0,-1-1 0,1 0 0,0 0 0,-1-1 0,1 1 0,-1 0 0,1 0 0,-1 0 0,1 0 0,-1 0 0,0-1 0,0 1 0,0 0 0,1 0 0,-1 0 0,0-1 0,0 1 0,-1 0 0,1-2 0,1-16 0,-2 0 0,0 0 0,0 1 0,-2-1 0,-1 0 0,-8-28 0,4 20 0,2 0 0,-3-30 0,9 54 0,-1-1 0,1 0 0,0 1 0,0-1 0,0 1 0,1-1 0,-1 1 0,1-1 0,0 1 0,0-1 0,0 1 0,0-1 0,0 1 0,1 0 0,0 0 0,-1 0 0,1 0 0,1 0 0,-1 0 0,0 0 0,1 0 0,-1 1 0,1 0 0,0-1 0,-1 1 0,1 0 0,1 0 0,-1 0 0,0 1 0,4-2 0,8-2 0,1 1 0,0 0 0,1 2 0,-1 0 0,25-1 0,20-2 0,-27 1-682,53 0-1,-66 4-6143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24575,'1'-2'0,"0"1"0,-1-1 0,1 1 0,0-1 0,0 1 0,0-1 0,0 1 0,0 0 0,1-1 0,-1 1 0,0 0 0,1 0 0,-1 0 0,0 0 0,1 0 0,-1 0 0,1 0 0,0 1 0,-1-1 0,3 0 0,34-12 0,-33 12 0,0 1 0,0 0 0,1 1 0,-1-1 0,0 1 0,0 0 0,0 0 0,0 0 0,0 1 0,-1 0 0,1 0 0,0 0 0,-1 1 0,1-1 0,-1 1 0,0 0 0,0 0 0,0 1 0,0-1 0,0 1 0,-1 0 0,0 0 0,0 0 0,3 5 0,1 1 0,0-1 0,-1 2 0,-1-1 0,0 1 0,0 0 0,-1 0 0,0 0 0,-1 1 0,3 18 0,-6-24 0,0 0 0,-1-1 0,0 1 0,0 0 0,0-1 0,-1 1 0,0-1 0,0 0 0,0 0 0,-1 0 0,0 0 0,0 0 0,0 0 0,0 0 0,-1-1 0,0 0 0,0 0 0,0 0 0,0 0 0,0 0 0,-1-1 0,0 0 0,0 0 0,0 0 0,0-1 0,0 0 0,0 0 0,-1 0 0,1 0 0,-1-1 0,-8 1 0,52-17 0,18 5-39,-20 3-624,60-4 0,-78 11-6163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24575,'0'-4'0,"4"-1"0,8 1 0,6 0 0,3-2 0,6-1 0,1 2 0,0 1 0,-1 1 0,-2 2 0,-6 0-8191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0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0 445 24575,'38'10'0,"-34"-9"0,-1 1 0,1-1 0,-1 0 0,1 0 0,-1 0 0,1-1 0,0 1 0,4-1 0,-7 0 0,0 0 0,1-1 0,-1 1 0,0-1 0,0 1 0,1-1 0,-1 0 0,0 1 0,0-1 0,0 0 0,0 0 0,0 0 0,0 0 0,0 0 0,0 0 0,0 0 0,0 0 0,-1 0 0,1 0 0,0-1 0,-1 1 0,1 0 0,-1 0 0,0-1 0,1 1 0,-1 0 0,1-3 0,4-24 0,-1 0 0,-2 0 0,0 0 0,-2-1 0,-4-38 0,1-62 0,4 126 0,-1-1 0,1 1 0,-1 0 0,1 0 0,0 0 0,0 0 0,0 0 0,1 0 0,-1 0 0,1 1 0,-1-1 0,1 0 0,0 1 0,0-1 0,0 1 0,0 0 0,1 0 0,-1 0 0,1 0 0,-1 0 0,1 0 0,0 1 0,0-1 0,-1 1 0,7-2 0,6-2 0,0 1 0,0 1 0,0 0 0,19 0 0,2-1 0,15-2-682,99 2-1,-131 4-6143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24575,'-14'14'0,"2"0"0,0 1 0,1 0 0,0 1 0,1 0 0,1 0 0,0 1 0,2 1 0,0 0 0,0 0 0,2 0 0,0 0 0,2 1 0,0 0 0,0 0 0,2 26 0,1-41 0,1 1 0,0-1 0,0 0 0,0 1 0,0-1 0,1 0 0,0 1 0,0-1 0,0 0 0,0 0 0,0-1 0,1 1 0,0 0 0,0-1 0,0 0 0,0 1 0,1-1 0,-1 0 0,1-1 0,0 1 0,-1-1 0,6 3 0,0-1 0,0 0 0,1-1 0,-1 0 0,1 0 0,-1-1 0,1 0 0,0-1 0,-1 0 0,15-1 0,-22 0-3,0 0 0,0 0 0,0 0-1,0 0 1,0-1 0,0 1 0,0-1 0,0 0-1,0 1 1,0-1 0,-1 0 0,1 0-1,0 0 1,0 0 0,-1 0 0,1-1 0,-1 1-1,1 0 1,-1-1 0,1 1 0,-1-1-1,0 0 1,0 1 0,2-3 0,-2 0 19,1 0 1,-1 0 0,0-1 0,0 1-1,0 0 1,-1 0 0,0-1-1,1 1 1,-1 0 0,-1 0-1,0-7 1,0 5-116,0-1 0,0 0 0,-1 0 0,0 0 0,0 1 0,-1-1 0,0 1 0,0 0 0,0 0 0,-1 0 0,0 0 0,0 1 0,-1-1 0,-8-8 0,-2 6-6727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 3970,'0'0'8140,"-7"0"-7399,-26-2 4,7 0 1211,-44 3 1,67 0-1941,-1 1 0,1-1 0,0 1 0,0-1-1,-1 1 1,1 0 0,0 0 0,1 0 0,-1 0-1,0 1 1,1-1 0,-1 1 0,1 0 0,0 0 0,0 0-1,0 0 1,0 0 0,0 0 0,1 0 0,-1 0-1,1 1 1,0-1 0,0 1 0,-1 4 0,-1 7 52,-1 1 0,2-1 0,0 1 0,1 18 1,0-20 31,1-8-17,0-1-1,0 1 1,0 0-1,1-1 1,0 1 0,0-1-1,2 7 1,-2-10-65,0 0 0,0 0 0,1 0 0,-1 0 0,1 0 0,-1 0 1,1-1-1,0 1 0,0-1 0,0 1 0,0-1 0,0 1 0,0-1 1,0 0-1,0 0 0,0 0 0,0-1 0,1 1 0,-1 0 0,4 0 1,5 1 32,-1 0 0,1 0 0,-1-1 0,1 0 1,0-1-1,19-2 0,12-12-1059,-37 12 467,-1 0-1,-1-1 1,1 0 0,0 0-1,-1 0 1,1 0-1,5-8 1,7-11-6134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6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23 24575,'0'-3'0,"-4"-2"0,-4 0 0,-5 1 0,-4 2 0,-2 0 0,-2 1 0,0 1 0,2 0-8191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5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1 24575,'-1'11'0,"0"1"0,-1-1 0,0 0 0,-1 0 0,0 0 0,-1 0 0,0 0 0,-1-1 0,-6 11 0,-62 91 0,50-79 0,-8 9 0,20-28 0,0 1 0,0 0 0,-14 29 0,25-43 0,0-1 0,-1 1 0,1 0 0,0-1 0,-1 1 0,1 0 0,0-1 0,0 1 0,-1 0 0,1-1 0,0 1 0,0 0 0,0 0 0,0-1 0,0 1 0,0 0 0,0 0 0,0-1 0,0 1 0,1 0 0,-1-1 0,0 1 0,0 0 0,1-1 0,-1 1 0,0 0 0,1-1 0,-1 1 0,1 0 0,-1-1 0,1 1 0,1 0 0,-1 0 0,1-1 0,0 1 0,-1 0 0,1-1 0,0 0 0,-1 1 0,1-1 0,0 0 0,-1 0 0,1 0 0,3-1 0,49-11 0,-32 5-227,1 1-1,-1 0 1,1 2-1,1 1 1,46-1-1,-52 4-6598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6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24575,'1'29'0,"9"44"0,0 22 0,-6-43 0,14 74 0,-10-77 0,5 93 0,-14-114 0,2 27 0,2-53-1365,2-7-5461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24575,'-1'44'0,"-1"-17"0,4 49 0,-1-70 0,0 0 0,0-1 0,0 1 0,0 0 0,1-1 0,0 1 0,0-1 0,1 1 0,-1-1 0,1 0 0,0 0 0,0 0 0,1-1 0,4 6 0,-6-9 0,0 1 0,0-1 0,0 0 0,0 0 0,0 0 0,1 0 0,-1 0 0,0-1 0,0 1 0,1-1 0,-1 1 0,0-1 0,1 0 0,-1 0 0,0 0 0,1 0 0,3-1 0,47-12 0,-22 4 0,-19 7 0,0 0 0,0 1 0,1 0 0,-1 1 0,0 0 0,0 1 0,1 0 0,-1 1 0,0 1 0,0 0 0,15 5 0,-22-5 0,0-1 0,0 1 0,0 0 0,0 0 0,0 1 0,-1-1 0,0 1 0,1 0 0,-1 0 0,-1 1 0,1-1 0,0 1 0,-1-1 0,0 1 0,0 0 0,-1 1 0,0-1 0,1 0 0,-2 1 0,1-1 0,-1 1 0,1 0 0,-1-1 0,-1 1 0,1 11 0,-1-4 0,0 0 0,0 0 0,-1 0 0,-1 0 0,-4 20 0,4-28 0,0-1 0,0 1 0,0-1 0,-1 0 0,1 1 0,-1-1 0,0 0 0,0-1 0,-1 1 0,1 0 0,-1-1 0,1 0 0,-1 0 0,0 0 0,-1 0 0,1-1 0,-8 4 0,-2 0 14,-1-1-1,1 0 0,-1-1 0,0-1 1,0-1-1,0 0 0,0 0 1,-23-2-1,26 0-137,1-1 0,-1-1 1,1 1-1,-1-2 0,1 0 0,0 0 1,0-1-1,0 0 0,0-1 0,1 0 1,-15-10-1,11 5-6702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24575,'0'-3'0,"7"-2"0,6 1 0,5-4 0,2 1 0,6-3 0,1 1 0,0 1 0,-1 3 0,-1 2 0,-5 1-8191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9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112 173 24575,'-25'7'0,"23"-5"0,0-1 0,-1 0 0,1 0 0,-1 0 0,1-1 0,0 1 0,-1-1 0,0 1 0,1-1 0,-1 0 0,-4 0 0,5 0 0,0-1 0,-1 1 0,1-1 0,0 0 0,0 0 0,0 0 0,-1 0 0,1 0 0,0 0 0,0 0 0,1-1 0,-1 1 0,0-1 0,0 1 0,1-1 0,-1 0 0,1 0 0,-1 0 0,1 0 0,-2-2 0,1-1 0,0 1 0,1-1 0,-1 1 0,1-1 0,0 1 0,0-1 0,0 0 0,1 0 0,0 1 0,0-7 0,0 7 0,0 0 0,0-1 0,0 1 0,1 0 0,0-1 0,0 1 0,0 0 0,1-1 0,-1 1 0,1 0 0,0 0 0,0 1 0,0-1 0,1 0 0,-1 0 0,1 1 0,0 0 0,0 0 0,0-1 0,0 2 0,1-1 0,-1 0 0,1 1 0,4-3 0,-5 4 0,1-1 0,0 1 0,-1 0 0,1 0 0,0 0 0,0 1 0,0 0 0,0-1 0,-1 1 0,1 0 0,0 1 0,0-1 0,0 1 0,0 0 0,-1 0 0,1 0 0,0 0 0,-1 1 0,1-1 0,-1 1 0,1 0 0,5 4 0,-6-2 0,1 0 0,-1 0 0,0 0 0,0 1 0,-1-1 0,1 1 0,-1-1 0,0 1 0,0 0 0,-1 0 0,1 0 0,-1 0 0,0 0 0,0 0 0,-1 0 0,0 9 0,0 30-1365,-1-26-5461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8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65 24575,'-8'-6'0,"1"1"0,0-1 0,-1 1 0,0 1 0,0-1 0,-1 1 0,1 1 0,-1-1 0,-13-2 0,1 1 0,0 1 0,-42-3 0,57 6 0,-1 1 0,1 0 0,0 0 0,-1 1 0,1 0 0,0 0 0,-1 0 0,1 1 0,0 0 0,0 0 0,0 0 0,0 1 0,1 0 0,-9 6 0,10-6 0,0 1 0,0 0 0,1 0 0,0 1 0,0-1 0,0 1 0,0-1 0,1 1 0,0 0 0,0 0 0,0 0 0,0 0 0,1 0 0,0 1 0,0-1 0,0 0 0,1 8 0,-11 69 0,5-45 0,-3 66 0,9-95 0,0 1 0,1-1 0,0 1 0,0 0 0,1-1 0,0 0 0,0 1 0,1-1 0,0 0 0,0 0 0,1-1 0,9 15 0,-11-20 0,0 0 0,-1 0 0,1 0 0,1 0 0,-1 0 0,0 0 0,0-1 0,0 1 0,1-1 0,-1 0 0,1 1 0,-1-1 0,1 0 0,0-1 0,-1 1 0,1 0 0,0-1 0,0 1 0,-1-1 0,1 0 0,0 0 0,0 0 0,0 0 0,-1-1 0,1 1 0,0-1 0,-1 1 0,1-1 0,0 0 0,-1 0 0,1 0 0,-1-1 0,1 1 0,-1-1 0,3-1 0,11-8 0,-1-1 0,-1 0 0,0 0 0,15-18 0,-10 10 0,4-2 0,0-1 0,-2 0 0,-1-2 0,-1 0 0,-1-2 0,15-28 0,-23 32 0,-1-1 0,-1 0 0,5-26 0,-72 311 0,21-90 0,15-73 0,17-62 0,2 1 0,0 64 0,4-57 0,-8 56 0,5-75-1365,0-3-5461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9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 24575,'-1'31'0,"-1"-1"0,-1 1 0,-2 0 0,-1-1 0,-13 37 0,-5 0 0,-38 72 0,44-103 0,3 1 0,0 0 0,3 1 0,1 0 0,-7 49 0,18-87 0,0 0 0,-1 1 0,1-1 0,0 0 0,0 0 0,0 1 0,0-1 0,0 0 0,-1 0 0,1 1 0,0-1 0,0 0 0,0 1 0,0-1 0,0 0 0,0 0 0,0 1 0,0-1 0,0 0 0,0 1 0,0-1 0,0 0 0,0 0 0,0 1 0,0-1 0,1 0 0,-1 1 0,0-1 0,0 0 0,0 0 0,0 1 0,0-1 0,1 0 0,-1 0 0,0 1 0,0-1 0,0 0 0,1 0 0,-1 0 0,0 0 0,0 1 0,1-1 0,-1 0 0,0 0 0,1 0 0,-1 0 0,1 0 0,11-13 0,15-31 0,-26 41 0,88-136 0,-77 122 0,2 0 0,0 0 0,1 2 0,1 0 0,28-21 0,-43 35 0,0 0 0,0 1 0,0-1 0,1 0 0,-1 1 0,0-1 0,1 1 0,-1-1 0,1 1 0,-1-1 0,0 1 0,1 0 0,-1 0 0,1 0 0,-1 0 0,1 0 0,-1 0 0,1 0 0,-1 0 0,0 1 0,1-1 0,-1 1 0,1-1 0,1 2 0,0-1 0,0 1 0,-1 1 0,1-1 0,-1 0 0,1 1 0,-1-1 0,0 1 0,1 0 0,-1 0 0,2 4 0,5 11 0,-1 1 0,12 38 0,-14-37 0,2 7 26,-2-1-1,-1 1 0,-2 1 0,2 45 1,-5-44-399,2-1 0,2 1 0,12 52 0,-10-65-6453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1 703 24575,'20'0'0,"4"1"0,-1-2 0,34-5 0,-48 5 0,-1-2 0,1 1 0,-1-1 0,0 0 0,0-1 0,0 0 0,0 0 0,0-1 0,12-10 0,6-9 0,-1-1 0,-2-1 0,0-1 0,-2-1 0,-1-1 0,-1-1 0,-2-1 0,17-40 0,-24 41 0,-1-1 0,-1 0 0,-2 0 0,-1-1 0,-2 0 0,-1 0 0,-1 0 0,-6-53 0,5 84 0,0 0 0,0-1 0,0 1 0,0-1 0,0 1 0,0 0 0,-1-1 0,1 1 0,0 0 0,-1-1 0,1 1 0,-1 0 0,0-1 0,1 1 0,-1 0 0,0 0 0,0 0 0,-1-1 0,2 2 0,-1 0 0,1 0 0,-1 0 0,0 0 0,1 0 0,-1 0 0,0 0 0,1 0 0,-1 1 0,1-1 0,-1 0 0,1 1 0,-1-1 0,1 0 0,-1 1 0,1-1 0,-1 0 0,1 1 0,-1-1 0,1 1 0,-1-1 0,1 1 0,0-1 0,-1 1 0,1-1 0,-1 2 0,-24 48 0,24-49 0,-12 38 0,1 0 0,3 1 0,1 0 0,1 0 0,0 61 0,4-66 0,3 0 0,0 1 0,12 68 0,-10-92 0,1 1 0,1-1 0,0 0 0,0-1 0,1 1 0,1-1 0,0 0 0,0 0 0,1-1 0,1 0 0,0 0 0,0 0 0,1-1 0,15 13 0,-18-19 0,0 1 0,1-1 0,-1 0 0,1 0 0,0 0 0,0-1 0,0 0 0,0-1 0,0 0 0,14 1 0,-5-1 0,1-1 0,0-1 0,26-4 0,-40 4 6,0 1-1,0-1 1,0 0-1,0 0 0,0-1 1,0 1-1,0 0 1,0-1-1,-1 0 1,1 0-1,0 0 1,-1 0-1,0 0 0,1 0 1,-1 0-1,0-1 1,0 1-1,-1-1 1,1 0-1,0 0 1,1-5-1,0 0-217,0 0 0,-1-1 0,0 0-1,-1 1 1,1-1 0,-1-14 0,-1-5-6614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24575,'4'0'0,"8"0"0,9 0 0,8 0 0,4 0 0,2 0 0,3 0 0,-2 0 0,-2 0 0,-1 0 0,-2 0 0,-3 0 0,-2 0 0,-10 0 0,-7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85 4034,'0'0'6755,"-3"-12"-5917,-12-37-67,15 47-700,-1 1 0,1 0 0,-1-1 1,1 1-1,-1 0 0,0 0 0,1-1 1,-1 1-1,0 0 0,0 0 0,0 0 1,0 0-1,0 0 0,0 0 0,0 0 1,0 0-1,0 0 0,-1 1 0,1-1 0,-1 0 1,1 1-25,0 0 0,0 0 0,0 0 0,0 0 0,0 0 1,0 0-1,0 0 0,0 1 0,0-1 0,0 0 0,0 1 0,0-1 0,0 1 1,1-1-1,-1 1 0,0-1 0,0 1 0,0 0 0,1-1 0,-2 2 1,-2 3 32,1-1 1,0 0 0,0 1 0,0 0 0,1-1 0,-4 11 0,1 5-1,1 0 0,1 0 0,0 0 0,2 38 0,1-55-68,1-1 0,-1 0 0,1 0 0,0 0 0,0 0 0,0 0 0,0 0 0,0 0 0,0 0 0,1 0 0,-1-1 0,1 1 0,-1-1-1,1 1 1,0-1 0,0 1 0,-1-1 0,1 0 0,0 0 0,0 0 0,0 0 0,0 0 0,0 0 0,1 0 0,-1-1 0,0 1 0,0-1 0,0 1 0,3-1 0,-3 0 2,0 1 0,0-1 0,0 1-1,1-1 1,-1 0 0,0 0 0,0 0 0,0 0 0,0-1 0,0 1-1,0-1 1,1 1 0,-1-1 0,0 1 0,0-1 0,0 0 0,-1 0-1,1 0 1,0 0 0,0 0 0,0-1 0,-1 1 0,1-1 0,-1 1-1,1-1 1,-1 1 0,0-1 0,1 0 0,-1 0 0,0 1 0,0-1-1,1-2 1,1-20 89,2-9-1041,4 17-4224,3 8-2145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4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24575,'3'0'0,"9"0"0,10-3 0,4-2 0,5 0 0,4-2 0,1-1 0,-4 2 0,2 2 0,-3 1 0,-2 1 0,-7 2-8191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6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24575,'9'6'0,"0"-1"0,-1 1 0,1 1 0,-1-1 0,-1 1 0,1 1 0,-1 0 0,-1 0 0,1 0 0,-1 0 0,-1 1 0,1 0 0,-2 1 0,6 14 0,2 6 0,-2 2 0,-2-1 0,6 42 0,3 169 0,-16-255 0,0-1 0,1 1 0,0 0 0,1 0 0,1 0 0,0 0 0,1 1 0,0-1 0,8-13 0,13-19 0,32-42 0,-43 65 0,7-10 0,0 2 0,2 0 0,2 1 0,51-45 0,-68 66 0,1 1 0,0 0 0,0 1 0,0 0 0,1 0 0,-1 2 0,1-1 0,1 1 0,-1 1 0,0 0 0,1 0 0,0 1 0,0 1 0,-1 0 0,1 0 0,0 1 0,0 1 0,0 0 0,19 5 0,19 8 8,41 8-1381,-81-21-5453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7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51 24575,'0'-2'0,"0"0"0,0-1 0,0 1 0,0 0 0,-1 0 0,1-1 0,0 1 0,-1 0 0,0 0 0,0 0 0,1-1 0,-1 1 0,0 0 0,-1 0 0,1 0 0,0 0 0,-1 1 0,-1-3 0,1 3 0,1 0 0,-1 0 0,1 0 0,-1 0 0,0 0 0,0 1 0,1-1 0,-1 1 0,0-1 0,0 1 0,0 0 0,0 0 0,1 0 0,-1 0 0,0 0 0,0 0 0,-3 1 0,-2 0 0,1 1 0,-1 1 0,1-1 0,0 1 0,0 0 0,0 0 0,0 1 0,1-1 0,-1 1 0,-9 10 0,2-1 0,1 1 0,1 1 0,0 0 0,1 1 0,0 0 0,2 0 0,0 1 0,0 0 0,-7 27 0,12-33 0,1 1 0,0-1 0,0 1 0,1 0 0,0-1 0,1 1 0,1 0 0,0 0 0,0-1 0,1 1 0,1 0 0,0-1 0,1 0 0,0 0 0,0 0 0,8 13 0,-6-15 0,1 1 0,0-1 0,0 0 0,1 0 0,1-1 0,-1 0 0,1 0 0,0-1 0,1-1 0,19 11 0,-21-13 0,0 0 0,1 0 0,-1-1 0,1 0 0,0-1 0,0 0 0,0 0 0,0-1 0,0 0 0,0-1 0,0 0 0,0 0 0,0-1 0,12-2 0,-18 2-41,0 0-1,0 0 0,-1-1 1,1 1-1,0-1 0,-1 0 1,1 1-1,-1-1 0,0 0 1,0 0-1,0-1 0,0 1 1,0 0-1,0-1 0,-1 1 1,1-1-1,-1 0 0,1 1 1,-1-1-1,0 0 0,1-3 1,-1 2-408,5-9-6377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8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36 24575,'-4'-3'0,"1"0"0,0 0 0,0 0 0,-1 0 0,0 0 0,0 1 0,1-1 0,-1 1 0,-1 0 0,1 1 0,0-1 0,0 1 0,-1-1 0,1 1 0,0 0 0,-1 1 0,1-1 0,-1 1 0,0 0 0,1 0 0,-1 1 0,-7 1 0,5 0 0,0 1 0,1 0 0,-1 0 0,1 1 0,0 0 0,0 0 0,0 1 0,1-1 0,-1 1 0,1 1 0,0-1 0,1 1 0,-6 8 0,-3 4 0,2 1 0,0 1 0,1 0 0,1 0 0,0 1 0,2 0 0,1 0 0,0 1 0,2 0 0,0 0 0,2 0 0,0 0 0,2 1 0,0-1 0,1 0 0,8 38 0,-8-55 0,1 0 0,0 0 0,0-1 0,0 0 0,0 1 0,1-1 0,-1 0 0,1 0 0,0 0 0,1 0 0,-1-1 0,0 1 0,1-1 0,0 0 0,0 0 0,0 0 0,0-1 0,0 1 0,1-1 0,-1 0 0,1 0 0,0-1 0,-1 1 0,1-1 0,0 0 0,0 0 0,0-1 0,0 1 0,-1-1 0,1 0 0,8-1 0,-5 0 0,1 1 0,0-1 0,-1-1 0,1 0 0,-1 0 0,1-1 0,-1 1 0,0-2 0,0 1 0,0-1 0,0-1 0,-1 1 0,0-1 0,0-1 0,0 1 0,-1-1 0,9-9 0,-1-6 0,0-1 0,-1-1 0,-1 0 0,-1 0 0,-1-1 0,8-31 0,-13 39 0,-2 0 0,0-1 0,-1 1 0,0 0 0,-1-1 0,-1 1 0,-1-1 0,0 1 0,-1-1 0,-8-29 0,9 44-72,1-1 1,-1 0-1,-1 1 0,1-1 0,0 1 0,-1-1 0,1 1 0,-1 0 1,1-1-1,-1 1 0,0 0 0,0 0 0,0 0 0,-1 0 0,1 1 1,0-1-1,-1 1 0,-3-3 0,-9-1-6754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9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304 112 24575,'-4'-1'0,"0"-1"0,0 1 0,0-1 0,0 0 0,0 0 0,1-1 0,-1 1 0,1-1 0,-1 0 0,-5-5 0,-9-7 0,15 13 0,-15-10 0,-1 1 0,0 1 0,-31-13 0,46 21 0,1 1 0,-1 0 0,0-1 0,1 1 0,-1 0 0,0 1 0,0-1 0,0 1 0,0-1 0,1 1 0,-1 1 0,0-1 0,0 0 0,0 1 0,0 0 0,0 0 0,1 0 0,-1 0 0,0 0 0,1 1 0,-1 0 0,1 0 0,0 0 0,0 0 0,-1 0 0,1 1 0,-5 5 0,5-2 0,-1 0 0,2 0 0,-1 1 0,1-1 0,0 1 0,0-1 0,0 1 0,1 0 0,0 0 0,1 0 0,-1 7 0,1-1 0,0 0 0,1 0 0,1 0 0,5 25 0,-4-31 0,0 0 0,1 0 0,-1-1 0,1 1 0,1-1 0,0 1 0,-1-2 0,2 1 0,-1 0 0,1-1 0,9 7 0,13 9 0,38 20 0,-37-23 0,20 9 0,-35-20 0,0 0 0,0 1 0,-1 1 0,0 0 0,0 1 0,14 15 0,-25-24 0,-1 0 0,1 0 0,-1 1 0,0-1 0,0 0 0,0 1 0,1-1 0,-2 1 0,1-1 0,0 1 0,0-1 0,0 1 0,-1 0 0,1-1 0,-1 1 0,1 0 0,-1 0 0,0-1 0,1 1 0,-1 0 0,0 0 0,0 0 0,0-1 0,-1 1 0,1 0 0,0 0 0,-1-1 0,1 1 0,-1 0 0,1-1 0,-1 1 0,0 0 0,0-1 0,0 1 0,0-1 0,0 1 0,0-1 0,0 0 0,0 1 0,-1-1 0,1 0 0,-1 0 0,1 0 0,0 0 0,-1 0 0,0 0 0,1 0 0,-1 0 0,0-1 0,1 1 0,-1-1 0,-2 1 0,-8 3 0,-1 0 0,0-1 0,1-1 0,-1 0 0,-23 0 0,6-1 0,19 0 0,-1 0 0,1 0 0,0-2 0,-1 1 0,1-1 0,0-1 0,0 0 0,0-1 0,-21-7 0,21 1-1365,7 0-5461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0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551 325 24575,'1'-1'0,"1"1"0,-1-1 0,1 1 0,-1-1 0,1 0 0,-1 1 0,0-1 0,1 0 0,-1 0 0,0 0 0,0 0 0,0 0 0,0-1 0,0 1 0,0 0 0,0 0 0,0-1 0,0 1 0,0-1 0,-1 1 0,1 0 0,-1-1 0,1 1 0,0-3 0,8-37 0,-9 27 0,0 0 0,-1 1 0,-1-1 0,-1 0 0,0 1 0,0 0 0,-2-1 0,1 1 0,-2 1 0,0-1 0,0 1 0,-1 0 0,-1 0 0,0 1 0,-17-20 0,21 28 0,1 0 0,0 0 0,-1 1 0,0-1 0,1 1 0,-1 0 0,0 0 0,0 0 0,0 0 0,0 1 0,-1 0 0,1 0 0,0 0 0,-1 0 0,1 1 0,0-1 0,-7 1 0,3 1 0,0 1 0,0-1 0,0 1 0,1 0 0,-1 1 0,1 0 0,0 0 0,-1 1 0,-6 4 0,-8 7 0,1 2 0,0 0 0,2 1 0,-30 33 0,24-20 0,2 0 0,1 2 0,2 1 0,1 0 0,2 1 0,1 1 0,2 1 0,1 0 0,2 0 0,2 2 0,-8 62 0,17-75 0,0 1 0,1-1 0,2 1 0,11 44 0,-14-70 0,0 2 0,1-1 0,-1 1 0,1-1 0,0 1 0,0-1 0,0 1 0,0-1 0,0 0 0,1 0 0,-1 1 0,1-1 0,-1 0 0,1 0 0,0 0 0,0-1 0,0 1 0,0 0 0,0-1 0,0 1 0,0-1 0,0 0 0,1 0 0,-1 0 0,0 0 0,1 0 0,-1 0 0,1-1 0,-1 1 0,1-1 0,0 1 0,-1-1 0,1 0 0,-1 0 0,1-1 0,-1 1 0,1 0 0,2-1 0,13-3 0,0 0 0,0-2 0,-1 0 0,22-10 0,-9 3 0,0 4 0,-19 6 0,0-1 0,0 0 0,18-10 0,-26 12 0,0 0 0,0 0 0,0 0 0,0 0 0,-1 0 0,1-1 0,-1 0 0,0 1 0,0-1 0,0 0 0,0 0 0,0 0 0,-1 0 0,1 0 0,-1-1 0,2-6 0,43-257 0,-15 84 0,-10 59-1365,-18 109-5461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1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1 109 24575,'3'0'0,"9"-4"0,6-1 0,3-3 0,6-4 0,1-3 0,0 0 0,2 0 0,4 2 0,-1 3 0,-3 4 0,-2 2 0,-2 2 0,-6 2-8191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8388,'0'0'5789,"-26"8"-5685,-76 28 115,100-36-198,1 0 0,-1 0 0,1 1 0,0-1 0,-1 1 0,1-1 0,0 1 0,0-1 0,-1 1 0,1 0 0,0 0 1,0-1-1,0 1 0,0 0 0,0 0 0,0 0 0,0 0 0,0 0 0,0 1 0,0-1 0,1 0 0,-1 0 0,0 0 0,1 1 0,-1-1 0,1 0 0,0 1 0,-1-1 0,1 0 0,0 1 0,0-1 0,0 1 0,0-1 1,0 0-1,0 1 0,0-1 0,0 1 0,0-1 0,1 0 0,-1 1 0,1-1 0,-1 0 0,1 0 0,-1 1 0,1-1 0,0 0 0,-1 0 0,1 0 0,0 1 0,0-1 0,0 0 0,0 0 0,0-1 0,0 1 1,0 0-1,1 0 0,-1 0 0,0-1 0,0 1 0,1-1 0,-1 1 0,3 0 0,17 4 88,0-1 0,41 1 0,-47-4-59,0 0 0,0 0 0,0 1 0,0 1 1,0 1-1,-1 0 0,24 10 0,-36-13 14,0 1-1,0-1 0,-1 0 0,1 1 1,-1-1-1,1 1 0,-1 0 0,1-1 1,-1 1-1,0 0 0,0 0 0,0 0 1,0 0-1,0 0 0,0 0 1,0 0-1,-1 0 0,1 0 0,-1 1 1,1-1-1,-1 0 0,0 0 0,0 0 1,0 1-1,0-1 0,-1 0 0,1 0 1,0 0-1,-1 0 0,0 1 1,1-1-1,-1 0 0,0 0 0,0 0 1,0 0-1,0-1 0,-1 1 0,1 0 1,0 0-1,-1-1 0,1 1 0,-1 0 1,0-1-1,1 0 0,-1 1 1,0-1-1,0 0 0,-2 1 0,-12 5-57,-1-1 0,1-1 0,-1-1-1,0 0 1,-1-1 0,1-1 0,0 0 0,-1-2-1,1 0 1,-1 0 0,-22-5 0,36 4-245,-1 0 1,1-1 0,-1 1 0,1-1-1,0 0 1,0 0 0,-1 0 0,-4-4-1,-12-18-5692,13 7-2307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6771,'0'0'6889,"0"12"-5686,-2 199 2859,1 4-3808,4-238-7345,-3-3-787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6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0 24575,'-13'14'0,"1"1"0,1 0 0,0 1 0,2 0 0,-1 0 0,2 1 0,0 0 0,-10 35 0,10-25 0,2 0 0,0 1 0,2-1 0,1 1 0,2 39 0,2-54 0,1-1 0,1 0 0,0 0 0,0 0 0,2 0 0,-1-1 0,1 0 0,1 1 0,0-2 0,1 1 0,13 16 0,12 12 0,54 51 0,-84-89 0,23 24 0,2-1 0,53 37 0,-69-53 0,1-1 0,1-1 0,-1 0 0,1-1 0,0 0 0,0-1 0,0-1 0,1 0 0,-1 0 0,20 0 0,19-3-1365,-31-1-5461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0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0 590 24575,'1'5'0,"0"-1"0,-1 1 0,2-1 0,-1 0 0,0 1 0,1-1 0,0 0 0,0 0 0,0 0 0,0 0 0,1-1 0,5 7 0,40 40 0,-42-44 0,19 17 0,0-1 0,33 21 0,-48-36 0,1-1 0,0 0 0,0-1 0,0 0 0,1 0 0,-1-1 0,1-1 0,0 0 0,15 1 0,-26-3 0,0-1 0,0 0 0,0 0 0,0 0 0,0 1 0,0-1 0,0 0 0,0 0 0,0 0 0,0-1 0,0 1 0,-1 0 0,1 0 0,0 0 0,0-1 0,0 1 0,0 0 0,0-1 0,0 1 0,-1-1 0,1 1 0,0-1 0,0 1 0,-1-1 0,1 0 0,0 1 0,-1-1 0,1 0 0,-1 0 0,1 1 0,-1-1 0,1 0 0,-1 0 0,1 0 0,-1 0 0,0 0 0,0 1 0,1-1 0,-1 0 0,0 0 0,0 0 0,0 0 0,0 0 0,0 0 0,0 0 0,0 0 0,0 0 0,0 0 0,-1 0 0,1 1 0,0-1 0,0 0 0,-1 0 0,1 0 0,-1 0 0,1 0 0,-1 1 0,0-2 0,-33-54 0,33 54 0,-57-71 0,39 51 0,1-1 0,1 0 0,1-2 0,-16-31 0,28 47 0,0-1 0,1 1 0,0-1 0,1 0 0,0 0 0,1 0 0,0 0 0,0 0 0,1 0 0,0 0 0,1 0 0,0 0 0,1 0 0,0 0 0,0 0 0,6-13 0,-2 7 0,1-1 0,1 1 0,0 1 0,2 0 0,0 0 0,0 1 0,1 0 0,1 0 0,0 1 0,1 1 0,0 0 0,1 1 0,0 1 0,28-16 0,-2 6 0,1 2 0,1 2 0,0 2 0,74-15 0,-27 4-1365,-71 21-5461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1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24575,'0'-3'0,"0"-9"0,-1 0 0,2-1 0,0 1 0,1 0 0,0 0 0,5-17 0,-6 26 0,1 0 0,-1 0 0,1 0 0,0 1 0,0-1 0,0 1 0,0-1 0,0 1 0,1-1 0,-1 1 0,1 0 0,-1 0 0,1 1 0,0-1 0,0 0 0,-1 1 0,1-1 0,0 1 0,1 0 0,-1 0 0,0 1 0,0-1 0,0 0 0,1 1 0,-1 0 0,0 0 0,0 0 0,1 0 0,3 1 0,-1 0 0,-1 0 0,1 0 0,-1 1 0,1 0 0,-1 0 0,0 0 0,0 1 0,0-1 0,0 1 0,0 0 0,-1 1 0,1-1 0,-1 1 0,0 0 0,0 0 0,0 0 0,-1 1 0,0-1 0,1 1 0,-1 0 0,-1 0 0,3 6 0,-2-6 0,-1 0 0,1 0 0,-1 0 0,-1 0 0,1 1 0,-1-1 0,0 0 0,0 1 0,-1 0 0,0-1 0,1 1 0,-2-1 0,1 1 0,-1-1 0,0 1 0,0-1 0,0 1 0,-1-1 0,0 0 0,0 0 0,0 0 0,-4 7 0,-1-5 0,0 1 0,-1-1 0,1-1 0,-2 1 0,1-1 0,0 0 0,-1-1 0,0 0 0,0-1 0,-14 6 0,-21 10 0,44-20 0,0 0 0,-1 0 0,1 0 0,0 0 0,-1 0 0,1 0 0,0 0 0,0 0 0,-1 0 0,1 1 0,0-1 0,-1 0 0,1 0 0,0 0 0,0 0 0,-1 0 0,1 1 0,0-1 0,0 0 0,0 0 0,-1 0 0,1 1 0,0-1 0,0 0 0,0 0 0,0 1 0,-1-1 0,1 0 0,0 1 0,0-1 0,0 0 0,0 0 0,0 1 0,0-1 0,0 0 0,0 1 0,0-1 0,0 0 0,0 0 0,0 1 0,0-1 0,0 0 0,0 1 0,0-1 0,0 0 0,0 1 0,0-1 0,1 1 0,18 5 0,27-3 0,13-5 0,-43 0 0,0 1 0,0 0 0,0 2 0,0 0 0,0 1 0,17 3 0,-32-4-42,0-1-1,1 1 0,-1 0 1,1-1-1,-1 1 0,0 0 1,0 0-1,1 0 0,-1 0 1,0 0-1,0 0 0,0 0 1,0 1-1,0-1 0,0 0 1,-1 0-1,1 1 0,0-1 1,-1 0-1,1 1 0,-1-1 1,1 1-1,-1-1 0,1 1 1,-1-1-1,0 1 0,0-1 1,0 1-1,0-1 0,0 1 1,-1 2-1,-1 17-6783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2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73 24575,'0'-9'0,"2"-29"0,-2 36 0,0 1 0,0 0 0,0 0 0,1 0 0,-1-1 0,0 1 0,1 0 0,-1 0 0,1 0 0,0 0 0,-1 0 0,1 0 0,0 0 0,-1 0 0,1 0 0,0 0 0,0 0 0,0 1 0,0-1 0,0 0 0,0 0 0,0 1 0,0-1 0,0 1 0,2-1 0,-2 1 0,0 0 0,1 0 0,-1 1 0,0-1 0,0 1 0,0-1 0,0 1 0,0-1 0,0 1 0,0 0 0,0-1 0,0 1 0,0 0 0,-1 0 0,1 0 0,0 0 0,0 0 0,-1 0 0,1 0 0,0 1 0,15 25 0,-14-24 0,1 4 0,0-1 0,-1 1 0,0 0 0,0-1 0,0 1 0,-1 0 0,0 0 0,-1 1 0,1-1 0,-1 0 0,-1 0 0,1 0 0,-1 0 0,-1 0 0,1 0 0,-1 0 0,0-1 0,-1 1 0,1 0 0,-1-1 0,-1 0 0,1 1 0,-1-1 0,-6 7 0,-2 3 0,-1-1 0,0 0 0,-1 0 0,-1-2 0,0 0 0,-1 0 0,-27 15 0,39-26-136,0 1-1,0-2 1,0 1-1,0 0 1,0-1-1,0 0 1,-1 0-1,1 0 0,-5 0 1,-10-1-6690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3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279 153 24575,'0'-18'0,"1"8"0,-1-1 0,0 1 0,-1 0 0,0-1 0,0 1 0,-6-17 0,5 24 0,1 0 0,-1 0 0,1 0 0,-1 1 0,0-1 0,0 1 0,-1-1 0,1 1 0,0 0 0,-1 0 0,1 0 0,-1 0 0,0 0 0,0 0 0,1 1 0,-1-1 0,0 1 0,0 0 0,-1 0 0,1 0 0,0 1 0,0-1 0,0 1 0,-1-1 0,1 1 0,-3 0 0,-2 0 0,0-1 0,1 2 0,-1-1 0,1 1 0,-1 0 0,1 0 0,-1 1 0,1 0 0,0 0 0,0 1 0,0 0 0,0 0 0,0 1 0,1 0 0,-1 0 0,1 0 0,0 1 0,-6 6 0,6-4 0,0 0 0,1 1 0,0-1 0,0 1 0,0 0 0,1 1 0,1-1 0,-1 1 0,2-1 0,-1 1 0,1 0 0,0 0 0,1 0 0,-1 16 0,0 18 0,3 0 0,1 0 0,8 46 0,-7-70 0,2-1 0,0 1 0,0-1 0,2 0 0,0-1 0,2 0 0,0 0 0,0 0 0,17 20 0,-25-34 0,1-1 0,0 0 0,0 0 0,-1 0 0,1 0 0,0 0 0,1-1 0,-1 1 0,0 0 0,0-1 0,1 0 0,-1 1 0,1-1 0,-1 0 0,1 0 0,0-1 0,-1 1 0,1-1 0,0 1 0,-1-1 0,1 0 0,5 0 0,-4-1 0,1 0 0,-1-1 0,0 1 0,0-1 0,0 0 0,0 0 0,0 0 0,0-1 0,0 0 0,-1 1 0,1-1 0,4-6 0,6-8 0,0 0 0,-1-1 0,-1 0 0,15-33 0,-20 37 0,-2 0 0,0-1 0,-1 1 0,0-1 0,-1 0 0,2-29 0,-6-95 0,-1 58 0,2 77-94,-3-36 320,3 38-276,0 1 0,0 0 0,0 0 0,0 0 1,0 0-1,-1 0 0,1 0 0,0 0 0,-1-1 0,1 1 0,-1 0 0,1 0 0,-1 0 0,1 1 1,-1-1-1,0 0 0,1 0 0,-1 0 0,0 0 0,0 0 0,0 1 0,0-1 0,1 0 0,-1 1 0,0-1 1,0 1-1,0-1 0,0 1 0,-2-1 0,-5 3-6776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4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330 0 24575,'4'0'0,"0"1"0,0 0 0,0 0 0,0 0 0,0 0 0,0 1 0,0-1 0,0 1 0,-1 0 0,1 0 0,-1 0 0,1 1 0,-1-1 0,4 4 0,43 49 0,-31-33 0,-3-4 0,-1 1 0,0 1 0,-1 0 0,-2 0 0,0 2 0,-1-1 0,-1 2 0,-1-1 0,-1 1 0,-1 0 0,-1 1 0,-1 0 0,-1 0 0,-2 0 0,0 0 0,-1 0 0,-2 1 0,0-1 0,-1 0 0,-2 0 0,-1 0 0,0 0 0,-2-1 0,-14 34 0,5-23 0,-2 0 0,-2-2 0,-1 0 0,-1-1 0,-2-1 0,0-1 0,-3-2 0,0 0 0,-1-2 0,-33 22 0,47-37 0,0-1 0,0-1 0,-1 0 0,0-1 0,-1-1 0,1 0 0,-1-1 0,-1-1 0,1 0 0,0-1 0,-1-1 0,-21 0 0,11 0-1365,4 2-5461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6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40 24575,'0'-1'0,"0"-1"0,0 1 0,0-1 0,0 0 0,0 1 0,0-1 0,-1 1 0,1-1 0,-1 1 0,1-1 0,-1 1 0,0-1 0,1 1 0,-1-1 0,0 1 0,0 0 0,0-1 0,0 1 0,0 0 0,0 0 0,-1 0 0,1 0 0,0 0 0,0 0 0,-1 0 0,1 0 0,-1 1 0,1-1 0,-1 0 0,1 1 0,-1-1 0,1 1 0,-1 0 0,1-1 0,-1 1 0,0 0 0,1 0 0,-1 0 0,1 0 0,-1 0 0,0 1 0,1-1 0,-1 0 0,-1 1 0,-5 1 0,0 0 0,0 0 0,1 0 0,-1 1 0,1 0 0,-1 1 0,-10 6 0,-1 4 0,0 1 0,1 0 0,1 2 0,0 0 0,2 0 0,0 2 0,1 0 0,-14 23 0,22-32 0,1 0 0,-1 1 0,2 0 0,0-1 0,0 2 0,1-1 0,0 0 0,1 1 0,0-1 0,1 1 0,0-1 0,1 1 0,0 0 0,1 0 0,0-1 0,1 1 0,0-1 0,6 17 0,-5-23 5,-1-1-1,1 1 0,0-1 1,0 0-1,0 0 0,1 0 1,-1 0-1,1-1 1,0 1-1,0-1 0,0 0 1,1 0-1,-1 0 0,1-1 1,-1 0-1,1 0 1,0 0-1,0 0 0,0-1 1,0 0-1,10 2 0,10 0-223,1-1-1,0-1 0,28-2 1,-35 0-364,-1 1-6243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1 108 24575,'3'-3'0,"5"-2"0,9 0 0,4 2 0,-1-3 0,4-1 0,0-2 0,1 0 0,3-1 0,0 0 0,-1-2 0,-2 2 0,-1 2 0,-1 3 0,-1 1 0,-1 3 0,-3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7043,'0'0'2524,"8"15"-875,-4-7-1436,3 6 133,2 0-1,-1-1 1,1 0-1,1 0 1,22 22-1,30 20 912,-37-35-952,0 2 1,-2 1-1,0 0 0,-1 2 0,-2 0 1,30 48-1,-48-69-474,-1 0 1,1 0 0,-1 0-1,0 0 1,0 0 0,0 1-1,0-1 1,-1 0 0,1 6-1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 24575,'3'-4'0,"5"-4"0,9-9 0,4-4 0,3-3 0,4 0 0,1-1 0,-1 5 0,3 6 0,-2 5 0,-1 3 0,-2 4 0,-5 2-8191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9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 24575,'-4'2'0,"1"0"0,0 0 0,0 1 0,0-1 0,1 1 0,-1 0 0,1 0 0,-1 0 0,-2 4 0,-2 2 0,-12 12 0,-21 24 0,-34 49 0,63-77 0,0 1 0,1 0 0,1 0 0,0 1 0,2 1 0,-10 34 0,12-30 0,1 1 0,1-1 0,1 1 0,1-1 0,1 1 0,2-1 0,0 1 0,1-1 0,8 26 0,-9-41 0,1 1 0,0-1 0,0 0 0,1 0 0,0 0 0,1 0 0,0-1 0,1 1 0,-1-2 0,1 1 0,1 0 0,0-1 0,0 0 0,0-1 0,1 0 0,-1 0 0,2 0 0,-1-1 0,1 0 0,-1-1 0,1 0 0,0 0 0,1-1 0,-1 0 0,11 1 0,56 12-5,-37-8-675,71 8 0,-89-16-6146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42 24575,'-1'-2'0,"1"1"0,-1-1 0,0 0 0,0 1 0,0-1 0,0 1 0,0-1 0,0 1 0,0-1 0,0 1 0,0 0 0,-1-1 0,1 1 0,-1 0 0,1 0 0,-1 0 0,1 0 0,-1 0 0,0 1 0,1-1 0,-1 0 0,0 1 0,1-1 0,-3 0 0,-44-10 0,44 11 0,-1-1 0,1 1 0,0 0 0,-1 0 0,1 1 0,0-1 0,-1 1 0,1 0 0,0 0 0,0 0 0,-1 1 0,1-1 0,0 1 0,1 0 0,-1 0 0,0 0 0,1 1 0,-6 4 0,4-2 0,-1 1 0,1 0 0,0 1 0,1-1 0,0 1 0,0 0 0,0 0 0,1 0 0,-4 12 0,1 2 0,0 0 0,2 1 0,1-1 0,0 1 0,2 0 0,2 36 0,1-44 0,0 0 0,1 0 0,1-1 0,0 0 0,0 1 0,2-2 0,0 1 0,0 0 0,1-1 0,0-1 0,1 1 0,11 11 0,-3-4 0,2-1 0,0-1 0,1-1 0,1 0 0,41 24 0,-57-37 0,0-1 0,1 1 0,-1-1 0,1 0 0,0-1 0,-1 1 0,1-1 0,0 0 0,0 0 0,0 0 0,0-1 0,0 0 0,0 0 0,0 0 0,0 0 0,5-2 0,-7 1 0,0 0 0,1-1 0,-1 1 0,0-1 0,0 0 0,0 0 0,0 0 0,0 0 0,-1-1 0,1 1 0,-1-1 0,1 1 0,-1-1 0,0 0 0,0 0 0,0 0 0,-1 0 0,1 0 0,-1-1 0,1 1 0,-1 0 0,1-7 0,5-14 0,0-1 0,-2 0 0,-1 0 0,-1 0 0,-2 0 0,0-1 0,-1 1 0,-8-46 0,2 31-117,3 17 199,-2 0 1,-8-27 0,11 43-219,-1 0 0,0 0 0,-1 0 0,1 1 0,-1-1 0,-1 1 0,1 0 0,-1 0 0,0 0 0,-11-9 0,4 6-6690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4 24575,'-25'-3'0,"10"3"0,25 18 0,-2-8 0,0 0 0,0 0 0,-1 1 0,0 0 0,-1 1 0,0-1 0,-1 1 0,5 17 0,-8-22 0,-1 0 0,0-1 0,-1 1 0,1 0 0,-1 0 0,-1 0 0,1-1 0,-1 1 0,0 0 0,-1 0 0,1-1 0,-1 1 0,-1-1 0,1 0 0,-1 1 0,0-1 0,-7 9 0,3-3-151,-2 0-1,1-1 0,-2 1 0,0-2 1,0 1-1,0-1 0,-2-1 1,-19 13-1,21-17-6674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3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2 646 24575,'-1'-2'0,"1"-1"0,0 1 0,0 0 0,0 0 0,0 0 0,1 0 0,-1-1 0,1 1 0,-1 0 0,1 0 0,0 0 0,-1 0 0,1 0 0,0 0 0,0 1 0,1-1 0,-1 0 0,0 0 0,1 1 0,-1-1 0,1 1 0,-1-1 0,1 1 0,0-1 0,1 0 0,0 1 0,0 0 0,0 1 0,0-1 0,0 1 0,0 0 0,0-1 0,0 1 0,0 1 0,0-1 0,0 0 0,0 1 0,0 0 0,0-1 0,0 1 0,0 0 0,0 1 0,4 2 0,37 20 0,69 50 0,-70-44 0,66 35 0,-96-58 0,-5-2 0,0-1 0,0 0 0,1-1 0,0 0 0,15 4 0,-22-7 0,0 0 0,-1 1 0,1-1 0,-1 0 0,1-1 0,-1 1 0,1 0 0,-1 0 0,1-1 0,-1 1 0,1-1 0,-1 1 0,1-1 0,-1 0 0,0 1 0,1-1 0,-1 0 0,0 0 0,0 0 0,1 0 0,-1 0 0,0 0 0,0 0 0,0-1 0,0 1 0,-1 0 0,1-1 0,0 1 0,0 0 0,-1-1 0,1 1 0,-1-1 0,1 1 0,-1-1 0,0 1 0,1-1 0,-1 1 0,0-1 0,0 1 0,-1-4 0,3-43 0,-2-1 0,-13-93 0,6 89 0,3 0 0,2-65 0,4 108 0,0 1 0,0-1 0,1 1 0,0-1 0,0 1 0,1 0 0,1 0 0,-1 1 0,1-1 0,1 1 0,0 0 0,0 0 0,7-7 0,6-4 0,0 1 0,1 1 0,39-26 0,-46 35 0,0 1 0,1 0 0,0 0 0,0 2 0,1 0 0,0 0 0,0 2 0,0 0 0,24-2 0,6 3 0,85 8 0,-77-1 0,54-4 0,-93-2-170,0-2-1,0 0 0,-1-1 1,0 0-1,1-1 0,-1-1 1,20-11-1,-15 7-6655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24575,'1'-4'0,"-1"1"0,1 0 0,0 0 0,0-1 0,0 1 0,0 0 0,0 0 0,1 0 0,-1 0 0,1 0 0,0 1 0,0-1 0,0 0 0,0 1 0,1-1 0,-1 1 0,0 0 0,1 0 0,0 0 0,0 0 0,-1 0 0,1 1 0,0-1 0,0 1 0,0 0 0,4-1 0,6-3 0,1 1 0,-1 1 0,0 0 0,28-2 0,-28 4 0,0 1 0,0 0 0,0 1 0,0 1 0,0 0 0,0 0 0,0 2 0,0-1 0,-1 2 0,17 7 0,-25-10 0,0 0 0,0 1 0,-1-1 0,1 1 0,-1 0 0,1 0 0,-1 0 0,0 0 0,0 1 0,-1-1 0,1 1 0,-1-1 0,1 1 0,-1 0 0,0 0 0,-1 0 0,1 1 0,-1-1 0,0 0 0,0 0 0,0 1 0,0-1 0,-1 1 0,0-1 0,0 0 0,0 1 0,0-1 0,-1 1 0,1-1 0,-1 1 0,0-1 0,-1 0 0,-2 7 0,-1 0 0,0-1 0,0 1 0,-1-1 0,0-1 0,-1 1 0,0-1 0,-1 0 0,0-1 0,0 0 0,-12 9 0,-16 10 0,-50 30 0,43-30 0,17-13 0,-8 7 0,64-16 0,32-10-131,77-16 1,-93 13-974,-8 2-5722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5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54 24575,'-1'-2'0,"1"0"0,0-1 0,0 1 0,0-1 0,1 1 0,-1-1 0,1 1 0,-1-1 0,1 1 0,0 0 0,0-1 0,0 1 0,0 0 0,0 0 0,0 0 0,1 0 0,-1 0 0,1 0 0,3-4 0,-4 6 0,2-1 0,-1 0 0,0 0 0,0 1 0,0-1 0,0 1 0,0 0 0,0 0 0,0 0 0,1 0 0,-1 0 0,0 0 0,0 0 0,0 1 0,0-1 0,0 1 0,0-1 0,0 1 0,0 0 0,0 0 0,0 0 0,0 0 0,2 2 0,14 8 0,0 1 0,-1 1 0,-1 0 0,0 1 0,-1 1 0,0 1 0,18 25 0,5 13 0,33 62 0,-53-85 0,-2 0 0,-1 0 0,-1 2 0,9 36 0,-19-57 0,-2 0 0,1 0 0,-2 0 0,0 0 0,0 0 0,-1 0 0,0 1 0,-1-1 0,-1 0 0,0 0 0,0 0 0,-1 0 0,-1 0 0,0-1 0,-7 14 0,-22 30 0,-3-1 0,-3-2 0,-54 58 0,41-50 0,18-19 0,15-16 0,0-1 0,-2-1 0,-1-1 0,-1-1 0,-37 27 0,58-47 3,1 0 0,-1 0 0,0 0-1,0 0 1,0 0 0,0 0 0,1-1-1,-1 1 1,0-1 0,0 1 0,0-1 0,0 0-1,-1 0 1,1 0 0,0 0 0,0 0-1,0 0 1,0 0 0,0-1 0,0 1 0,0-1-1,1 0 1,-1 1 0,0-1 0,0 0-1,0 0 1,0 0 0,-1-2 0,-3-2-107,0-1 0,1 0 0,0 0 0,0-1 0,-7-12 0,3 5-718,-10-13-6004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3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408 129 24575,'-1'-4'0,"1"-1"0,0 0 0,-1 0 0,0 0 0,0 1 0,0-1 0,0 0 0,-1 1 0,0-1 0,0 1 0,0 0 0,-1 0 0,1-1 0,-1 1 0,0 1 0,0-1 0,-6-5 0,3 4 0,0 1 0,0 0 0,0 0 0,-1 0 0,1 0 0,-1 1 0,0 1 0,0-1 0,0 1 0,-14-3 0,12 4 0,0-1 0,0 1 0,-1 1 0,1 0 0,0 0 0,0 1 0,-1 0 0,1 0 0,0 1 0,0 0 0,0 1 0,1 0 0,-1 0 0,0 1 0,1 0 0,0 1 0,0 0 0,0 0 0,-7 7 0,5 0 0,0 0 0,1 0 0,0 2 0,0-1 0,2 1 0,0 0 0,0 0 0,1 1 0,1 0 0,1 0 0,-4 19 0,3-3 0,2 0 0,1 0 0,1 1 0,6 51 0,-5-81 2,1 1 0,-1-1 0,1 1 0,0-1 0,-1 0 0,1 1 0,0-1 0,0 0-1,1 0 1,-1 0 0,0 0 0,1 0 0,-1 0 0,1 0 0,0 0 0,-1-1 0,1 1 0,0-1-1,0 1 1,0-1 0,0 1 0,1-1 0,-1 0 0,0 0 0,0 0 0,1-1 0,-1 1 0,0 0 0,1-1-1,4 1 1,8 0-75,0 0-1,0-1 0,0 0 1,16-4-1,2 2-982,-10 1-5770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0 115 24575,'4'0'0,"4"0"0,9-4 0,4-1 0,3-3 0,4 0 0,2-7 0,1-3 0,1 0 0,-3 1 0,-2 2 0,-5 8 0,-8 9 0,-5 7 0,-4 2-8191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0 130 24575,'1'-2'0,"-1"0"0,1-1 0,-1 1 0,1 0 0,0 0 0,0 0 0,0 0 0,0 1 0,1-1 0,-1 0 0,0 0 0,1 1 0,-1-1 0,1 0 0,0 1 0,-1 0 0,1-1 0,3-1 0,38-21 0,-38 22 0,20-10 0,1 2 0,0 0 0,0 1 0,1 2 0,1 1 0,-1 1 0,1 1 0,0 1 0,41 2 0,-6 2-1365,-45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3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2097,'0'0'15031,"3"0"-14983,19-1 48,3-3-48,6-2 0,-3 3-48,4 0-160,-4 3-2177,0 0-4610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6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24575,'4'0'0,"4"0"0,5 0 0,4 0 0,-2 4 0,1 1 0,2-1 0,0 0 0,1-2 0,2 0 0,-1-1 0,2-5 0,-1-4 0,-3-8 0,-2-6 0,-2 2-8191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 21 24575,'-1'-2'0,"1"1"0,-1 0 0,0 0 0,1-1 0,-1 1 0,0 0 0,0 0 0,0 0 0,0 0 0,0 0 0,-1 0 0,1 0 0,0 0 0,0 1 0,-1-1 0,1 0 0,0 1 0,-1-1 0,1 1 0,0-1 0,-1 1 0,1 0 0,-1 0 0,1 0 0,-1-1 0,1 1 0,-1 0 0,1 1 0,-2-1 0,-46 2 0,38 0 0,0 1 0,0 0 0,1 1 0,-1 0 0,1 1 0,-1 0 0,1 0 0,1 1 0,-1 1 0,1-1 0,0 1 0,1 1 0,0 0 0,0 0 0,0 1 0,1 0 0,1 0 0,-1 0 0,1 1 0,1 0 0,0 0 0,0 1 0,1-1 0,1 1 0,0 0 0,0 0 0,1 0 0,0 0 0,0 17 0,0 23 0,7 66 0,-5-115 0,0 0 0,0-1 0,0 1 0,0 0 0,0-1 0,1 1 0,-1 0 0,1-1 0,-1 1 0,1-1 0,0 1 0,-1-1 0,1 1 0,0-1 0,0 1 0,0-1 0,0 0 0,0 1 0,1-1 0,-1 0 0,0 0 0,3 2 0,-2-3 0,-1 0 0,1 1 0,0-1 0,0 0 0,0 0 0,-1 0 0,1 0 0,0 0 0,0-1 0,0 1 0,-1 0 0,1-1 0,0 1 0,0-1 0,-1 0 0,1 0 0,1-1 0,9-5 0,-1 0 0,-1-1 0,1-1 0,12-13 0,-21 20 0,130-140 0,-116 122 0,0-1 0,-2 0 0,0-1 0,-1-1 0,14-36 0,-17 11 0,-10 49 0,-1 26 0,-1 51 0,-1-35 0,2 0 0,2-1 0,12 83 0,-11-116 0,0 0 0,1 0 0,0 0 0,0-1 0,1 1 0,0-1 0,1 0 0,-1 0 0,10 11 0,-10-15 0,0 0 0,-1-1 0,1 0 0,1 0 0,-1 0 0,0 0 0,1-1 0,-1 0 0,1 0 0,0 0 0,0 0 0,0-1 0,-1 0 0,2 0 0,-1 0 0,0 0 0,0-1 0,8 0 0,-10 0-71,5 0-188,1 0 0,-1-1 0,0 0 1,16-4-1,-10-1-6567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24575,'7'0'0,"7"0"0,3 0 0,4 0 0,4 0 0,2 0 0,0 0 0,3 0 0,0 0 0,-2 0 0,-2 0 0,-2 0 0,-1 4 0,-1 1 0,-5-1-8191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24575,'3'0'0,"5"0"0,5-3 0,4-2 0,2 0 0,5 1 0,3 2 0,0 0 0,-2 1 0,0 1 0,-2 0 0,0 0 0,-2 0 0,-3 4 0,-5 1-8191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3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24575,'-3'0'0,"1"1"0,-1 0 0,0 0 0,0 0 0,0 0 0,1 0 0,-1 0 0,1 1 0,-1 0 0,1-1 0,-1 1 0,1 0 0,0 0 0,0 0 0,0 0 0,0 1 0,0-1 0,1 0 0,-1 1 0,-2 4 0,-23 56 0,17-16 0,1 0 0,2 0 0,3 1 0,1 0 0,3 0 0,6 60 0,-3-85 0,1-1 0,0 1 0,2-1 0,0 0 0,2-1 0,0 1 0,1-2 0,2 1 0,19 29 0,-19-33 0,1-1 0,1 0 0,0 0 0,1-2 0,1 1 0,0-2 0,1 0 0,0-1 0,1 0 0,34 16 0,-42-24 0,0-1 0,0 0 0,1 0 0,-1-1 0,0 0 0,1 0 0,10-1 0,-18-1 0,0 1 0,0-1 0,0-1 0,0 1 0,0 0 0,0 0 0,0-1 0,0 1 0,0-1 0,-1 1 0,1-1 0,0 0 0,0 0 0,0 0 0,-1 0 0,1 0 0,-1 0 0,1 0 0,-1-1 0,1 1 0,-1 0 0,0-1 0,1 1 0,-1-1 0,0 0 0,0 1 0,0-1 0,0 0 0,-1 0 0,1 1 0,0-1 0,-1 0 0,1 0 0,-1 0 0,0 0 0,0 0 0,1 0 0,-1 0 0,-1-3 0,-4-44-1365,2 27-5461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4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239 104 24575,'-19'-19'0,"-1"2"0,0 0 0,-36-23 0,54 39 0,0-1 0,-1 1 0,1 0 0,0 0 0,-1 0 0,0 0 0,1 0 0,-1 1 0,1-1 0,-1 1 0,0-1 0,1 1 0,-1 0 0,0 0 0,1 0 0,-1 1 0,0-1 0,1 1 0,-1-1 0,0 1 0,1 0 0,-1 0 0,1 0 0,0 0 0,-1 0 0,1 1 0,0-1 0,0 1 0,-1 0 0,1-1 0,1 1 0,-1 0 0,0 0 0,0 0 0,1 0 0,-1 1 0,1-1 0,-1 0 0,1 1 0,0-1 0,-1 6 0,-4 5 0,2 1 0,0-1 0,0 1 0,1 0 0,1 1 0,-1 22 0,2-15 0,-1 32 0,8 89 0,-5-128 0,1-1 0,1 0 0,0 0 0,1 0 0,1 0 0,0-1 0,1 1 0,0-2 0,1 1 0,0 0 0,13 15 0,-18-25 0,0-1 0,0 1 0,1-1 0,-1 1 0,1-1 0,-1 0 0,1 0 0,0 0 0,0 0 0,0 0 0,0-1 0,0 1 0,0-1 0,0 0 0,0 0 0,0 0 0,1 0 0,-1-1 0,0 1 0,1-1 0,-1 0 0,1 0 0,-1 0 0,0 0 0,1-1 0,-1 0 0,0 1 0,1-1 0,-1 0 0,0 0 0,0-1 0,0 1 0,0-1 0,0 1 0,4-5 0,0 1 0,-1 0 0,1-1 0,-2 0 0,1 0 0,-1-1 0,0 0 0,0 0 0,-1 0 0,1 0 0,-2-1 0,1 0 0,-1 1 0,3-12 0,2-22 0,-2 0 0,2-59 0,-6 59 0,7-22 0,-6 53 0,0-1 0,-2 1 0,1-1 0,-1 0 0,-1 1 0,0-1 0,0 0 0,-1 1 0,0-1 0,-1 0 0,-6-17 0,8 27-29,0 0-1,0 0 0,-1 0 1,1 0-1,0 0 0,-1 0 0,1 0 1,-1 0-1,1 0 0,-1 0 1,0 0-1,1 1 0,-1-1 1,0 0-1,0 0 0,1 0 1,-1 1-1,0-1 0,0 1 1,0-1-1,0 1 0,0-1 1,0 1-1,0-1 0,0 1 1,0 0-1,0-1 0,0 1 1,0 0-1,0 0 0,0 0 0,0 0 1,0 0-1,0 0 0,0 0 1,-1 0-1,1 0 0,0 1 1,0-1-1,0 0 0,0 1 1,0-1-1,0 1 0,0-1 1,-1 2-1,-11 10-6796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24575,'0'14'0,"0"36"0,0-48 0,0-1 0,0 1 0,0-1 0,-1 0 0,1 1 0,0-1 0,0 0 0,-1 1 0,1-1 0,-1 0 0,1 0 0,-1 1 0,0-1 0,0 0 0,1 0 0,-1 0 0,0 0 0,0 0 0,0 0 0,0 0 0,0 0 0,0 0 0,0 0 0,0-1 0,-1 1 0,1 0 0,-2 0 0,3-1 0,-1 0 0,1 0 0,0 0 0,-1 0 0,1 0 0,0 0 0,0 0 0,-1 0 0,1 0 0,0 0 0,-1 0 0,1 0 0,0 0 0,0-1 0,-1 1 0,1 0 0,0 0 0,0 0 0,-1 0 0,1-1 0,0 1 0,0 0 0,0 0 0,-1 0 0,1-1 0,0 1 0,0 0 0,0 0 0,0-1 0,0 1 0,-1 0 0,1 0 0,0-1 0,0 1 0,0 0 0,0-1 0,0 1 0,0 0 0,0 0 0,0-1 0,0 1 0,0 0 0,0-1 0,0 1 0,0 0 0,0 0 0,0-1 0,1 1 0,-1 0 0,0 0 0,0-1 0,0 1 0,0 0 0,0 0 0,1-1 0,-1 1 0,0 0 0,0 0 0,0 0 0,1-1 0,-1 1 0,1-1 0,0 0 0,-1 1 0,1-1 0,0 1 0,-1 0 0,1-1 0,0 1 0,-1-1 0,1 1 0,0 0 0,0 0 0,-1-1 0,1 1 0,0 0 0,0 0 0,0 0 0,-1 0 0,1 0 0,0 0 0,0 0 0,0 0 0,-1 0 0,1 1 0,0-1 0,0 0 0,0 0 0,-1 1 0,1-1 0,0 0 0,-1 1 0,1-1 0,0 1 0,0 0 0,6 5 0,0-1 0,-1 1 0,0 1 0,0-1 0,0 1 0,-1 0 0,0 1 0,-1-1 0,1 1 0,-1 0 0,-1 0 0,5 15 0,-4-13 0,-1 0 0,-1 0 0,0 1 0,0-1 0,-1 1 0,0 0 0,-1-1 0,0 1 0,-1 0 0,-2 13 0,1-20 10,1 1 0,-1-1 0,0 0 0,-1 0 0,1 0 0,-1 0 0,0 0 0,0 0 0,0 0 0,0-1 0,-5 4 0,7-6-50,0 0 0,0 1 0,-1-1-1,1-1 1,0 1 0,0 0 0,-1 0 0,1 0 0,-1-1 0,1 1 0,-1 0-1,1-1 1,-1 0 0,1 1 0,-1-1 0,1 0 0,-1 0 0,0 0-1,1 0 1,-1 0 0,1 0 0,-1 0 0,1 0 0,-1-1 0,0 1-1,1-1 1,-1 1 0,1-1 0,0 1 0,-1-1 0,1 0 0,-1 0 0,1 0-1,0 0 1,0 0 0,-2-1 0,-7-12-6786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6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24575,'3'0'0,"6"0"0,7-3 0,6-2 0,2 0 0,4 2 0,-3-4 0,-1 1 0,-2 1 0,-1 1 0,0 1 0,-4-2 0,-5-1-8191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7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1 759 24575,'1'4'0,"1"0"0,0 0 0,0 0 0,0-1 0,0 1 0,1-1 0,0 1 0,-1-1 0,1 0 0,0 0 0,1 0 0,4 3 0,3 5 0,107 118 0,-118-128 0,1 0 0,0 0 0,0 0 0,-1 0 0,1 0 0,0 0 0,0 0 0,0-1 0,0 1 0,0 0 0,0-1 0,0 1 0,0-1 0,1 1 0,-1-1 0,0 1 0,0-1 0,0 0 0,1 0 0,-1 1 0,0-1 0,0 0 0,0 0 0,1 0 0,1-1 0,-2 0 0,0 1 0,0-1 0,0 0 0,0-1 0,0 1 0,0 0 0,0 0 0,0 0 0,0 0 0,-1-1 0,1 1 0,0 0 0,-1-1 0,1 1 0,-1-1 0,0 1 0,1-3 0,1-12 0,0 0 0,-1 0 0,-1-16 0,0 22 0,-2-58 0,-2 0 0,-4 0 0,-2 1 0,-4 0 0,-38-114 0,51 177 0,-2-3 0,1 0 0,-1 0 0,2 0 0,-1 0 0,1 0 0,-1-12 0,2 17 0,1 1 0,-1-1 0,0 0 0,1 0 0,-1 0 0,1 1 0,0-1 0,0 0 0,-1 1 0,1-1 0,0 1 0,0-1 0,0 1 0,1-1 0,-1 1 0,0 0 0,0 0 0,1-1 0,-1 1 0,1 0 0,-1 0 0,1 0 0,-1 1 0,1-1 0,0 0 0,-1 0 0,1 1 0,0-1 0,0 1 0,0 0 0,2-1 0,39-8 0,0-1 0,-1-3 0,-1-1 0,0-2 0,68-38 0,-75 35 0,1 2 0,1 2 0,0 1 0,1 2 0,0 2 0,40-7 0,-75 17-54,0-1-1,1 1 0,-1-1 1,0 1-1,0 0 1,1 0-1,-1-1 0,0 2 1,1-1-1,-1 0 1,0 0-1,0 1 0,1-1 1,-1 1-1,0 0 0,0 0 1,0 0-1,0 0 1,0 0-1,0 0 0,0 0 1,0 1-1,0-1 1,1 2-1,6 11-6771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8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1 228 24575,'1'-12'0,"1"1"0,0 0 0,1-1 0,1 1 0,0 0 0,0 1 0,1-1 0,0 1 0,1 0 0,0 0 0,1 1 0,0-1 0,0 1 0,1 1 0,0 0 0,1 0 0,-1 0 0,14-7 0,-16 10 0,0 1 0,0 1 0,1-1 0,-1 1 0,1 0 0,0 1 0,0 0 0,0 0 0,0 0 0,0 1 0,0 0 0,1 0 0,7 0 0,-10 2 0,1 0 0,-1 0 0,0 0 0,0 1 0,0-1 0,0 1 0,0 1 0,-1-1 0,1 0 0,-1 1 0,1 0 0,-1 0 0,0 1 0,0-1 0,0 1 0,-1-1 0,1 1 0,-1 1 0,6 8 0,-5-6 0,1 1 0,-1 1 0,0-1 0,-1 1 0,0-1 0,0 1 0,-1 0 0,0 0 0,-1 0 0,0 0 0,0 0 0,-1 0 0,0 0 0,-1 0 0,0 1 0,0-1 0,-1 0 0,-5 15 0,2-9 0,-1-1 0,0-1 0,-1 1 0,0-1 0,-1-1 0,-1 1 0,0-1 0,-1-1 0,0 0 0,-19 17 0,-25 13 0,40-32 0,0 1 0,0 1 0,2 0 0,-1 1 0,1 0 0,-17 24 0,29-36 0,-1 1 0,1 0 0,-1 0 0,1 0 0,0 0 0,0 0 0,-1 0 0,1 0 0,0 0 0,0 0 0,0 0 0,0 0 0,0 0 0,0 0 0,1 0 0,-1 0 0,0 0 0,0 0 0,1 0 0,-1 0 0,0 0 0,1 0 0,-1 0 0,1 0 0,0 0 0,-1 0 0,1-1 0,-1 1 0,1 0 0,0 0 0,0-1 0,0 1 0,-1 0 0,1-1 0,0 1 0,0-1 0,0 1 0,0-1 0,0 0 0,1 1 0,48 17 0,-40-15 0,17 7 0,-19-7 0,0 1 0,0-1 0,0-1 0,1 0 0,-1 0 0,1 0 0,0-1 0,-1 0 0,1-1 0,9 0 0,-17-1-68,0 1 0,1-1-1,-1 1 1,0-1 0,1 1 0,-1-1-1,0 0 1,0 0 0,0 1 0,0-1-1,0 0 1,0 0 0,0 0 0,0 0-1,0 0 1,0-1 0,0 1-1,0 0 1,0-2 0,4-10-6758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10053,'0'0'4097,"169"10"-4016,-150-7-81,0 1-337,-13 3-4561</inkml:trace>
  <inkml:trace contextRef="#ctx0" brushRef="#br0" timeOffset="1">92 157 8452,'0'0'9716,"163"1"-9476,-123-1-176,-5-1-64,-7 1-128,-9 0-1889,-7 0-4562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7 24575,'0'0'0,"0"0"0,0 0 0,0-1 0,0 1 0,0 0 0,0 0 0,0-1 0,0 1 0,0 0 0,0 0 0,0-1 0,0 1 0,0 0 0,0 0 0,1-1 0,-1 1 0,0 0 0,0 0 0,0 0 0,0-1 0,0 1 0,1 0 0,-1 0 0,0 0 0,0-1 0,0 1 0,1 0 0,-1 0 0,0 0 0,0 0 0,1 0 0,-1 0 0,0 0 0,0 0 0,1 0 0,-1-1 0,0 1 0,0 0 0,1 0 0,-1 0 0,0 0 0,0 0 0,1 0 0,-1 1 0,0-1 0,18 7 0,12 16 0,-1 3 0,0 2 0,-2 1 0,-2 1 0,23 34 0,-36-47 0,-2 1 0,0 0 0,-1 1 0,0 0 0,-2 1 0,0-1 0,-1 1 0,-2 1 0,4 28 0,-6-29 0,-2 1 0,0-1 0,-1 0 0,-2 0 0,0 0 0,-1 0 0,0-1 0,-9 20 0,-2 0 0,-3-2 0,-41 68 0,7-29 0,-4-3 0,-109 112 0,140-152 0,22-27 0,0-1 0,-1 0 0,0 1 0,0-1 0,-1-1 0,1 1 0,-8 5 0,8-11-30,6-9 105,8-10-1485,3 0-5416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24575,'3'5'0,"0"-1"0,0 0 0,0 0 0,0-1 0,1 1 0,-1-1 0,1 1 0,0-1 0,0 0 0,0-1 0,1 1 0,6 3 0,24 18 0,-27-16 0,0 1 0,-1 0 0,0 0 0,0 1 0,-1 0 0,0 0 0,-1 0 0,0 1 0,0 0 0,-1 0 0,-1 0 0,0 0 0,0 1 0,-1-1 0,-1 1 0,0 18 0,-1-23 0,0 0 0,0-1 0,-1 1 0,0 0 0,-1-1 0,0 1 0,1-1 0,-2 0 0,1 0 0,-1 1 0,0-2 0,0 1 0,-1 0 0,0-1 0,0 1 0,0-1 0,-1 0 0,1 0 0,-1-1 0,0 0 0,-1 1 0,1-2 0,-1 1 0,0-1 0,1 0 0,-2 0 0,1 0 0,0-1 0,0 0 0,-9 2 0,-30 1-1365,26-4-5461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5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24575,'3'0'0,"6"-3"0,4-2 0,3 0 0,0-2 0,0-1 0,1 2 0,2 2 0,0 1 0,2 1 0,-1 2 0,-2-4 0,-2-1 0,-2-3 0,-1 0 0,-3 1-8191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 4786,'0'0'9829,"-1"-1"-9192,9-2-450,58-5 1639,118 0 0,-82 6-1236,631-44 69,-717 43-458,-8 2-2969,-29 1-1303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4 272 7700,'0'0'6829,"0"-5"-6450,-1-11-185,0 10-98,0-1 0,1 0 0,0 0 0,0 0 0,0 0 0,1 0 0,0 1-1,1-1 1,-1 0 0,1 1 0,1-1 0,2-6 0,-3 11-93,0-1 0,1 1 0,-1 0 0,0 0 0,1 0 1,-1 0-1,1 0 0,0 1 0,0-1 0,0 1 0,0-1 0,0 1 0,0 0 1,0 1-1,0-1 0,0 0 0,0 1 0,0-1 0,1 1 0,-1 0 1,0 0-1,0 1 0,0-1 0,1 1 0,-1-1 0,0 1 0,0 0 0,5 2 1,16 8 145,0 0 1,-1 2-1,-1 0 1,37 29-1,19 12 512,13-4 289,-90-50-835,-1-3-66,0 0 0,0-1 0,0 1 0,-1 0 0,1-1 0,-1 1 0,0 0 0,0 0 0,-2-5 1,-13-14-52,-1 0 0,-21-20 0,19 23-192,1-2 0,-22-32 1,31 30 61,15 12 29,-2 10 96,-1 0 0,1 0 0,0 0 0,-1 0-1,1 1 1,0 0 0,0 0 0,4 0 0,3 0 28,82-6 413,129-25 0,-137 15-373,161-6 0,-244 22-664,-7 1-2166,-18 5-2615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4098,'0'0'6750,"6"14"-5214,0-4-1212,1 3 373,-1-1 1,0 1-1,-1 0 1,-1 1 0,0-1-1,-1 1 1,3 23-1,-2-36-629,0-1-1,0 1 0,0-1 1,-1 0-1,1 0 1,0-1-1,0 1 0,-1-1 1,1 0-1,0 1 0,3-3 1,31-7-39,0 2 0,1 2 1,-1 2-1,1 1 0,49 2 1,-87 1-22,0 0 1,0 0 0,0 1-1,-1-1 1,1 0 0,0 0-1,0 0 1,0 1 0,0-1-1,0 1 1,0-1 0,0 1-1,-1-1 1,1 1 0,0-1-1,0 1 1,-1-1 0,1 1-1,0 0 1,-1 0 0,1-1-1,-1 1 1,1 0-1,-1 0 1,1 0 0,-1 0-1,1-1 1,-1 1 0,0 0-1,1 0 1,-1 0 0,0 0-1,0 0 1,0 0 0,0 0-1,0 0 1,0 0 0,0 0-1,0 2 1,-1-1 25,1 1 1,-1 0 0,1 0-1,-1-1 1,0 1-1,0 0 1,0-1-1,0 1 1,0-1-1,0 1 1,-1-1-1,1 1 1,-5 3 0,-1 0-6,-1 0 1,-1 0 0,1 0 0,-1-1-1,0-1 1,0 1 0,0-2 0,0 1 0,-1-1-1,-13 2 1,1-1-82,-1-1 0,-1 0 0,-32-3 1,54 0-111,-1 0 1,1 0-1,-1 0 1,1-1-1,0 1 0,-1-1 1,1 0-1,0 0 1,-1 0-1,1 0 1,0 0-1,0 0 1,0 0-1,-4-3 1,5 2-510,-1 0 0,0 0 0,0-1 0,1 1 0,-1 0 0,1 0 0,0-1 0,0 1 0,0-1 0,0 1 0,0-1 0,0 0 0,0-3 1,0-11-7657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2577,'0'0'10762,"9"0"-10177,344-19 4030,-274 10-4452,-78 9-486,-5 0-1787,-17 0-3066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4914,'0'0'7065,"-2"4"-4088,-2 23-1984,2 20 715,1-30-1322,0-1 0,1 1-1,1 0 1,0-1 0,1 1-1,1-1 1,5 17 0,-6-27-464,10 27 869,-9-10-3126,-3-31-3004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4834,'0'0'9554,"1"0"-9450,-1 0 0,0 0-1,1 0 1,-1 1 0,0-1 0,1 0 0,-1 0-1,0 0 1,1 1 0,-1-1 0,0 0 0,1 1 0,-1-1-1,0 0 1,0 1 0,1-1 0,-1 0 0,0 1-1,0-1 1,0 0 0,0 1 0,1-1 0,-1 1 0,0-1-1,0 0 1,0 1 0,0-1 0,0 1 0,0-1-1,0 0 1,0 1 0,0-1 0,0 1 0,0 0 0,-1 162 1195,0 35-104,3-65-4482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5859,'0'0'9204,"182"-44"-8564,-122 31-272,-4 2-240,-3 1-64,-6 2-64,-6 3-128,-3 5-2785,-13 0-8788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4706,'0'0'10421,"-13"0"-10136,-42 0-117,53 0-167,0 0-1,-1 0 0,1 0 0,0 1 0,0-1 0,0 1 0,0-1 0,-1 1 1,1 0-1,0 0 0,0 0 0,0 0 0,1 0 0,-1 0 0,0 0 0,0 1 1,1-1-1,-1 1 0,0-1 0,1 1 0,0 0 0,-1 0 0,1 0 0,0-1 1,0 1-1,0 0 0,0 0 0,0 1 0,1-1 0,-2 3 0,0 4-22,0 1-1,1 0 0,0 0 1,1 0-1,0 10 0,1-9 57,-2-2 23,1 0 0,1-1 0,0 1 0,0 0-1,1-1 1,0 1 0,0-1 0,1 0 0,0 0 0,0 0 0,8 13 0,-8-17-17,1 0 0,-1 0 0,1 0 1,0-1-1,0 1 0,0-1 0,0 0 0,1 0 0,-1-1 0,1 1 0,0-1 1,-1 0-1,1 0 0,0-1 0,0 0 0,1 1 0,-1-2 0,0 1 0,0 0 1,0-1-1,7-1 0,-9 1-26,0-1 0,1 0 0,-1 0 0,0 0 1,0-1-1,0 1 0,0-1 0,0 1 0,0-1 0,-1 0 0,1 0 1,-1-1-1,1 1 0,-1 0 0,0-1 0,0 1 0,0-1 0,0 0 1,0 0-1,0 0 0,-1 0 0,0 0 0,1 0 0,-1 0 0,0 0 0,0-5 1,5-10 24,-2 0 0,0-1 0,2-22 1,-3-39-99,-3 82 67,1 0 0,-1 0 0,1 0 0,-1 0 1,1 0-1,-1 0 0,1 0 0,0 0 0,0-1 0,0 1 0,0 0 0,1-1 0,-1 1 0,0-1 0,1 1 1,-1-1-1,1 1 0,-1-1 0,1 0 0,-1 0 0,1 0 0,0 0 0,0 0 0,0 0 0,-1-1 1,1 1-1,3 0 0,-3 0-29,1 0 1,-1 0-1,0 0 1,1 0-1,-1 1 1,0-1-1,1 1 1,-1-1-1,0 1 1,0 0-1,-1 0 1,1 0-1,0 0 1,0 0-1,1 4 1,5 6-6207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1" Type="http://schemas.openxmlformats.org/officeDocument/2006/relationships/customXml" Target="../ink/ink255.xml"/><Relationship Id="rId63" Type="http://schemas.openxmlformats.org/officeDocument/2006/relationships/customXml" Target="../ink/ink276.xml"/><Relationship Id="rId159" Type="http://schemas.openxmlformats.org/officeDocument/2006/relationships/customXml" Target="../ink/ink324.xml"/><Relationship Id="rId170" Type="http://schemas.openxmlformats.org/officeDocument/2006/relationships/image" Target="../media/image304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332.png"/><Relationship Id="rId247" Type="http://schemas.openxmlformats.org/officeDocument/2006/relationships/image" Target="../media/image342.png"/><Relationship Id="rId107" Type="http://schemas.openxmlformats.org/officeDocument/2006/relationships/customXml" Target="../ink/ink298.xml"/><Relationship Id="rId11" Type="http://schemas.openxmlformats.org/officeDocument/2006/relationships/customXml" Target="../ink/ink250.xml"/><Relationship Id="rId32" Type="http://schemas.openxmlformats.org/officeDocument/2006/relationships/image" Target="../media/image1810.png"/><Relationship Id="rId53" Type="http://schemas.openxmlformats.org/officeDocument/2006/relationships/customXml" Target="../ink/ink271.xml"/><Relationship Id="rId74" Type="http://schemas.openxmlformats.org/officeDocument/2006/relationships/image" Target="../media/image256.png"/><Relationship Id="rId128" Type="http://schemas.openxmlformats.org/officeDocument/2006/relationships/image" Target="../media/image283.png"/><Relationship Id="rId149" Type="http://schemas.openxmlformats.org/officeDocument/2006/relationships/customXml" Target="../ink/ink319.xml"/><Relationship Id="rId5" Type="http://schemas.openxmlformats.org/officeDocument/2006/relationships/image" Target="../media/image37.png"/><Relationship Id="rId95" Type="http://schemas.openxmlformats.org/officeDocument/2006/relationships/customXml" Target="../ink/ink292.xml"/><Relationship Id="rId160" Type="http://schemas.openxmlformats.org/officeDocument/2006/relationships/image" Target="../media/image299.png"/><Relationship Id="rId181" Type="http://schemas.openxmlformats.org/officeDocument/2006/relationships/customXml" Target="../ink/ink335.xml"/><Relationship Id="rId216" Type="http://schemas.openxmlformats.org/officeDocument/2006/relationships/image" Target="../media/image327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2" Type="http://schemas.openxmlformats.org/officeDocument/2006/relationships/image" Target="../media/image1310.png"/><Relationship Id="rId43" Type="http://schemas.openxmlformats.org/officeDocument/2006/relationships/customXml" Target="../ink/ink266.xml"/><Relationship Id="rId64" Type="http://schemas.openxmlformats.org/officeDocument/2006/relationships/image" Target="../media/image34.png"/><Relationship Id="rId118" Type="http://schemas.openxmlformats.org/officeDocument/2006/relationships/image" Target="../media/image278.png"/><Relationship Id="rId139" Type="http://schemas.openxmlformats.org/officeDocument/2006/relationships/customXml" Target="../ink/ink314.xml"/><Relationship Id="rId85" Type="http://schemas.openxmlformats.org/officeDocument/2006/relationships/customXml" Target="../ink/ink287.xml"/><Relationship Id="rId150" Type="http://schemas.openxmlformats.org/officeDocument/2006/relationships/image" Target="../media/image294.png"/><Relationship Id="rId171" Type="http://schemas.openxmlformats.org/officeDocument/2006/relationships/customXml" Target="../ink/ink330.xml"/><Relationship Id="rId192" Type="http://schemas.openxmlformats.org/officeDocument/2006/relationships/image" Target="../media/image315.png"/><Relationship Id="rId206" Type="http://schemas.openxmlformats.org/officeDocument/2006/relationships/image" Target="../media/image322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12" Type="http://schemas.openxmlformats.org/officeDocument/2006/relationships/image" Target="../media/image861.png"/><Relationship Id="rId33" Type="http://schemas.openxmlformats.org/officeDocument/2006/relationships/customXml" Target="../ink/ink261.xml"/><Relationship Id="rId108" Type="http://schemas.openxmlformats.org/officeDocument/2006/relationships/image" Target="../media/image273.png"/><Relationship Id="rId129" Type="http://schemas.openxmlformats.org/officeDocument/2006/relationships/customXml" Target="../ink/ink309.xml"/><Relationship Id="rId54" Type="http://schemas.openxmlformats.org/officeDocument/2006/relationships/image" Target="../media/image2910.png"/><Relationship Id="rId75" Type="http://schemas.openxmlformats.org/officeDocument/2006/relationships/customXml" Target="../ink/ink282.xml"/><Relationship Id="rId96" Type="http://schemas.openxmlformats.org/officeDocument/2006/relationships/image" Target="../media/image267.png"/><Relationship Id="rId140" Type="http://schemas.openxmlformats.org/officeDocument/2006/relationships/image" Target="../media/image289.png"/><Relationship Id="rId161" Type="http://schemas.openxmlformats.org/officeDocument/2006/relationships/customXml" Target="../ink/ink325.xml"/><Relationship Id="rId182" Type="http://schemas.openxmlformats.org/officeDocument/2006/relationships/image" Target="../media/image310.png"/><Relationship Id="rId217" Type="http://schemas.openxmlformats.org/officeDocument/2006/relationships/customXml" Target="../ink/ink353.xml"/><Relationship Id="rId6" Type="http://schemas.openxmlformats.org/officeDocument/2006/relationships/image" Target="NULL"/><Relationship Id="rId238" Type="http://schemas.openxmlformats.org/officeDocument/2006/relationships/image" Target="../media/image338.png"/><Relationship Id="rId259" Type="http://schemas.openxmlformats.org/officeDocument/2006/relationships/image" Target="../media/image348.png"/><Relationship Id="rId23" Type="http://schemas.openxmlformats.org/officeDocument/2006/relationships/customXml" Target="../ink/ink256.xml"/><Relationship Id="rId119" Type="http://schemas.openxmlformats.org/officeDocument/2006/relationships/customXml" Target="../ink/ink304.xml"/><Relationship Id="rId44" Type="http://schemas.openxmlformats.org/officeDocument/2006/relationships/image" Target="../media/image2410.png"/><Relationship Id="rId65" Type="http://schemas.openxmlformats.org/officeDocument/2006/relationships/customXml" Target="../ink/ink277.xml"/><Relationship Id="rId86" Type="http://schemas.openxmlformats.org/officeDocument/2006/relationships/image" Target="../media/image262.png"/><Relationship Id="rId130" Type="http://schemas.openxmlformats.org/officeDocument/2006/relationships/image" Target="../media/image284.png"/><Relationship Id="rId151" Type="http://schemas.openxmlformats.org/officeDocument/2006/relationships/customXml" Target="../ink/ink320.xml"/><Relationship Id="rId172" Type="http://schemas.openxmlformats.org/officeDocument/2006/relationships/image" Target="../media/image305.png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228" Type="http://schemas.openxmlformats.org/officeDocument/2006/relationships/image" Target="../media/image333.png"/><Relationship Id="rId249" Type="http://schemas.openxmlformats.org/officeDocument/2006/relationships/image" Target="../media/image343.png"/><Relationship Id="rId13" Type="http://schemas.openxmlformats.org/officeDocument/2006/relationships/customXml" Target="../ink/ink251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34" Type="http://schemas.openxmlformats.org/officeDocument/2006/relationships/image" Target="../media/image1910.png"/><Relationship Id="rId55" Type="http://schemas.openxmlformats.org/officeDocument/2006/relationships/customXml" Target="../ink/ink272.xml"/><Relationship Id="rId76" Type="http://schemas.openxmlformats.org/officeDocument/2006/relationships/image" Target="../media/image257.png"/><Relationship Id="rId97" Type="http://schemas.openxmlformats.org/officeDocument/2006/relationships/customXml" Target="../ink/ink293.xml"/><Relationship Id="rId120" Type="http://schemas.openxmlformats.org/officeDocument/2006/relationships/image" Target="../media/image279.png"/><Relationship Id="rId141" Type="http://schemas.openxmlformats.org/officeDocument/2006/relationships/customXml" Target="../ink/ink315.xml"/><Relationship Id="rId7" Type="http://schemas.openxmlformats.org/officeDocument/2006/relationships/customXml" Target="../ink/ink248.xml"/><Relationship Id="rId162" Type="http://schemas.openxmlformats.org/officeDocument/2006/relationships/image" Target="../media/image300.png"/><Relationship Id="rId183" Type="http://schemas.openxmlformats.org/officeDocument/2006/relationships/customXml" Target="../ink/ink336.xml"/><Relationship Id="rId218" Type="http://schemas.openxmlformats.org/officeDocument/2006/relationships/image" Target="../media/image328.png"/><Relationship Id="rId239" Type="http://schemas.openxmlformats.org/officeDocument/2006/relationships/customXml" Target="../ink/ink364.xml"/><Relationship Id="rId250" Type="http://schemas.openxmlformats.org/officeDocument/2006/relationships/customXml" Target="../ink/ink370.xml"/><Relationship Id="rId24" Type="http://schemas.openxmlformats.org/officeDocument/2006/relationships/image" Target="../media/image1410.png"/><Relationship Id="rId45" Type="http://schemas.openxmlformats.org/officeDocument/2006/relationships/customXml" Target="../ink/ink267.xml"/><Relationship Id="rId66" Type="http://schemas.openxmlformats.org/officeDocument/2006/relationships/image" Target="../media/image252.png"/><Relationship Id="rId87" Type="http://schemas.openxmlformats.org/officeDocument/2006/relationships/customXml" Target="../ink/ink288.xml"/><Relationship Id="rId110" Type="http://schemas.openxmlformats.org/officeDocument/2006/relationships/image" Target="../media/image274.png"/><Relationship Id="rId131" Type="http://schemas.openxmlformats.org/officeDocument/2006/relationships/customXml" Target="../ink/ink310.xml"/><Relationship Id="rId152" Type="http://schemas.openxmlformats.org/officeDocument/2006/relationships/image" Target="../media/image295.png"/><Relationship Id="rId173" Type="http://schemas.openxmlformats.org/officeDocument/2006/relationships/customXml" Target="../ink/ink331.xml"/><Relationship Id="rId194" Type="http://schemas.openxmlformats.org/officeDocument/2006/relationships/image" Target="../media/image316.png"/><Relationship Id="rId208" Type="http://schemas.openxmlformats.org/officeDocument/2006/relationships/image" Target="../media/image323.png"/><Relationship Id="rId229" Type="http://schemas.openxmlformats.org/officeDocument/2006/relationships/customXml" Target="../ink/ink359.xml"/><Relationship Id="rId240" Type="http://schemas.openxmlformats.org/officeDocument/2006/relationships/image" Target="../media/image339.png"/><Relationship Id="rId261" Type="http://schemas.openxmlformats.org/officeDocument/2006/relationships/customXml" Target="../ink/ink376.xml"/><Relationship Id="rId14" Type="http://schemas.openxmlformats.org/officeDocument/2006/relationships/image" Target="../media/image910.png"/><Relationship Id="rId35" Type="http://schemas.openxmlformats.org/officeDocument/2006/relationships/customXml" Target="../ink/ink262.xml"/><Relationship Id="rId56" Type="http://schemas.openxmlformats.org/officeDocument/2006/relationships/image" Target="../media/image3010.png"/><Relationship Id="rId77" Type="http://schemas.openxmlformats.org/officeDocument/2006/relationships/customXml" Target="../ink/ink283.xml"/><Relationship Id="rId100" Type="http://schemas.openxmlformats.org/officeDocument/2006/relationships/image" Target="../media/image269.png"/><Relationship Id="rId8" Type="http://schemas.openxmlformats.org/officeDocument/2006/relationships/image" Target="../media/image6100.png"/><Relationship Id="rId98" Type="http://schemas.openxmlformats.org/officeDocument/2006/relationships/image" Target="../media/image268.png"/><Relationship Id="rId121" Type="http://schemas.openxmlformats.org/officeDocument/2006/relationships/customXml" Target="../ink/ink305.xml"/><Relationship Id="rId142" Type="http://schemas.openxmlformats.org/officeDocument/2006/relationships/image" Target="../media/image290.png"/><Relationship Id="rId163" Type="http://schemas.openxmlformats.org/officeDocument/2006/relationships/customXml" Target="../ink/ink326.xml"/><Relationship Id="rId184" Type="http://schemas.openxmlformats.org/officeDocument/2006/relationships/image" Target="../media/image311.png"/><Relationship Id="rId219" Type="http://schemas.openxmlformats.org/officeDocument/2006/relationships/customXml" Target="../ink/ink354.xml"/><Relationship Id="rId230" Type="http://schemas.openxmlformats.org/officeDocument/2006/relationships/image" Target="../media/image334.png"/><Relationship Id="rId251" Type="http://schemas.openxmlformats.org/officeDocument/2006/relationships/image" Target="../media/image344.png"/><Relationship Id="rId25" Type="http://schemas.openxmlformats.org/officeDocument/2006/relationships/customXml" Target="../ink/ink257.xml"/><Relationship Id="rId46" Type="http://schemas.openxmlformats.org/officeDocument/2006/relationships/image" Target="../media/image2510.png"/><Relationship Id="rId67" Type="http://schemas.openxmlformats.org/officeDocument/2006/relationships/customXml" Target="../ink/ink278.xml"/><Relationship Id="rId88" Type="http://schemas.openxmlformats.org/officeDocument/2006/relationships/image" Target="../media/image263.png"/><Relationship Id="rId111" Type="http://schemas.openxmlformats.org/officeDocument/2006/relationships/customXml" Target="../ink/ink300.xml"/><Relationship Id="rId132" Type="http://schemas.openxmlformats.org/officeDocument/2006/relationships/image" Target="../media/image285.png"/><Relationship Id="rId153" Type="http://schemas.openxmlformats.org/officeDocument/2006/relationships/customXml" Target="../ink/ink321.xml"/><Relationship Id="rId174" Type="http://schemas.openxmlformats.org/officeDocument/2006/relationships/image" Target="../media/image306.png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220" Type="http://schemas.openxmlformats.org/officeDocument/2006/relationships/image" Target="../media/image329.png"/><Relationship Id="rId241" Type="http://schemas.openxmlformats.org/officeDocument/2006/relationships/customXml" Target="../ink/ink365.xml"/><Relationship Id="rId15" Type="http://schemas.openxmlformats.org/officeDocument/2006/relationships/customXml" Target="../ink/ink252.xml"/><Relationship Id="rId36" Type="http://schemas.openxmlformats.org/officeDocument/2006/relationships/image" Target="../media/image2010.png"/><Relationship Id="rId57" Type="http://schemas.openxmlformats.org/officeDocument/2006/relationships/customXml" Target="../ink/ink273.xml"/><Relationship Id="rId262" Type="http://schemas.openxmlformats.org/officeDocument/2006/relationships/customXml" Target="../ink/ink377.xml"/><Relationship Id="rId78" Type="http://schemas.openxmlformats.org/officeDocument/2006/relationships/image" Target="../media/image258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280.png"/><Relationship Id="rId143" Type="http://schemas.openxmlformats.org/officeDocument/2006/relationships/customXml" Target="../ink/ink316.xml"/><Relationship Id="rId164" Type="http://schemas.openxmlformats.org/officeDocument/2006/relationships/image" Target="../media/image301.png"/><Relationship Id="rId185" Type="http://schemas.openxmlformats.org/officeDocument/2006/relationships/customXml" Target="../ink/ink337.xml"/><Relationship Id="rId9" Type="http://schemas.openxmlformats.org/officeDocument/2006/relationships/customXml" Target="../ink/ink249.xml"/><Relationship Id="rId210" Type="http://schemas.openxmlformats.org/officeDocument/2006/relationships/image" Target="../media/image324.png"/><Relationship Id="rId26" Type="http://schemas.openxmlformats.org/officeDocument/2006/relationships/image" Target="../media/image151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47" Type="http://schemas.openxmlformats.org/officeDocument/2006/relationships/customXml" Target="../ink/ink268.xml"/><Relationship Id="rId68" Type="http://schemas.openxmlformats.org/officeDocument/2006/relationships/image" Target="../media/image253.png"/><Relationship Id="rId89" Type="http://schemas.openxmlformats.org/officeDocument/2006/relationships/customXml" Target="../ink/ink289.xml"/><Relationship Id="rId112" Type="http://schemas.openxmlformats.org/officeDocument/2006/relationships/image" Target="../media/image275.png"/><Relationship Id="rId133" Type="http://schemas.openxmlformats.org/officeDocument/2006/relationships/customXml" Target="../ink/ink311.xml"/><Relationship Id="rId154" Type="http://schemas.openxmlformats.org/officeDocument/2006/relationships/image" Target="../media/image296.png"/><Relationship Id="rId175" Type="http://schemas.openxmlformats.org/officeDocument/2006/relationships/customXml" Target="../ink/ink332.xml"/><Relationship Id="rId196" Type="http://schemas.openxmlformats.org/officeDocument/2006/relationships/image" Target="../media/image317.png"/><Relationship Id="rId200" Type="http://schemas.openxmlformats.org/officeDocument/2006/relationships/image" Target="../media/image319.png"/><Relationship Id="rId16" Type="http://schemas.openxmlformats.org/officeDocument/2006/relationships/image" Target="../media/image1010.png"/><Relationship Id="rId221" Type="http://schemas.openxmlformats.org/officeDocument/2006/relationships/customXml" Target="../ink/ink355.xml"/><Relationship Id="rId242" Type="http://schemas.openxmlformats.org/officeDocument/2006/relationships/image" Target="../media/image340.png"/><Relationship Id="rId263" Type="http://schemas.openxmlformats.org/officeDocument/2006/relationships/customXml" Target="../ink/ink378.xml"/><Relationship Id="rId37" Type="http://schemas.openxmlformats.org/officeDocument/2006/relationships/customXml" Target="../ink/ink263.xml"/><Relationship Id="rId58" Type="http://schemas.openxmlformats.org/officeDocument/2006/relationships/image" Target="../media/image3110.png"/><Relationship Id="rId79" Type="http://schemas.openxmlformats.org/officeDocument/2006/relationships/customXml" Target="../ink/ink284.xml"/><Relationship Id="rId102" Type="http://schemas.openxmlformats.org/officeDocument/2006/relationships/image" Target="../media/image270.png"/><Relationship Id="rId123" Type="http://schemas.openxmlformats.org/officeDocument/2006/relationships/customXml" Target="../ink/ink306.xml"/><Relationship Id="rId144" Type="http://schemas.openxmlformats.org/officeDocument/2006/relationships/image" Target="../media/image291.png"/><Relationship Id="rId90" Type="http://schemas.openxmlformats.org/officeDocument/2006/relationships/image" Target="../media/image264.png"/><Relationship Id="rId165" Type="http://schemas.openxmlformats.org/officeDocument/2006/relationships/customXml" Target="../ink/ink327.xml"/><Relationship Id="rId186" Type="http://schemas.openxmlformats.org/officeDocument/2006/relationships/image" Target="../media/image312.png"/><Relationship Id="rId211" Type="http://schemas.openxmlformats.org/officeDocument/2006/relationships/customXml" Target="../ink/ink350.xml"/><Relationship Id="rId232" Type="http://schemas.openxmlformats.org/officeDocument/2006/relationships/image" Target="../media/image335.png"/><Relationship Id="rId253" Type="http://schemas.openxmlformats.org/officeDocument/2006/relationships/image" Target="../media/image345.png"/><Relationship Id="rId27" Type="http://schemas.openxmlformats.org/officeDocument/2006/relationships/customXml" Target="../ink/ink258.xml"/><Relationship Id="rId48" Type="http://schemas.openxmlformats.org/officeDocument/2006/relationships/image" Target="../media/image2610.png"/><Relationship Id="rId69" Type="http://schemas.openxmlformats.org/officeDocument/2006/relationships/customXml" Target="../ink/ink279.xml"/><Relationship Id="rId113" Type="http://schemas.openxmlformats.org/officeDocument/2006/relationships/customXml" Target="../ink/ink301.xml"/><Relationship Id="rId134" Type="http://schemas.openxmlformats.org/officeDocument/2006/relationships/image" Target="../media/image286.png"/><Relationship Id="rId80" Type="http://schemas.openxmlformats.org/officeDocument/2006/relationships/image" Target="../media/image259.png"/><Relationship Id="rId155" Type="http://schemas.openxmlformats.org/officeDocument/2006/relationships/customXml" Target="../ink/ink322.xml"/><Relationship Id="rId176" Type="http://schemas.openxmlformats.org/officeDocument/2006/relationships/image" Target="../media/image307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330.png"/><Relationship Id="rId243" Type="http://schemas.openxmlformats.org/officeDocument/2006/relationships/customXml" Target="../ink/ink366.xml"/><Relationship Id="rId264" Type="http://schemas.openxmlformats.org/officeDocument/2006/relationships/customXml" Target="../ink/ink379.xml"/><Relationship Id="rId17" Type="http://schemas.openxmlformats.org/officeDocument/2006/relationships/customXml" Target="../ink/ink253.xml"/><Relationship Id="rId38" Type="http://schemas.openxmlformats.org/officeDocument/2006/relationships/image" Target="../media/image2110.png"/><Relationship Id="rId59" Type="http://schemas.openxmlformats.org/officeDocument/2006/relationships/customXml" Target="../ink/ink274.xml"/><Relationship Id="rId103" Type="http://schemas.openxmlformats.org/officeDocument/2006/relationships/customXml" Target="../ink/ink296.xml"/><Relationship Id="rId124" Type="http://schemas.openxmlformats.org/officeDocument/2006/relationships/image" Target="../media/image281.png"/><Relationship Id="rId70" Type="http://schemas.openxmlformats.org/officeDocument/2006/relationships/image" Target="../media/image254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302.png"/><Relationship Id="rId187" Type="http://schemas.openxmlformats.org/officeDocument/2006/relationships/customXml" Target="../ink/ink338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325.png"/><Relationship Id="rId233" Type="http://schemas.openxmlformats.org/officeDocument/2006/relationships/customXml" Target="../ink/ink361.xml"/><Relationship Id="rId254" Type="http://schemas.openxmlformats.org/officeDocument/2006/relationships/customXml" Target="../ink/ink372.xml"/><Relationship Id="rId28" Type="http://schemas.openxmlformats.org/officeDocument/2006/relationships/image" Target="../media/image1610.png"/><Relationship Id="rId49" Type="http://schemas.openxmlformats.org/officeDocument/2006/relationships/customXml" Target="../ink/ink269.xml"/><Relationship Id="rId114" Type="http://schemas.openxmlformats.org/officeDocument/2006/relationships/image" Target="../media/image276.png"/><Relationship Id="rId60" Type="http://schemas.openxmlformats.org/officeDocument/2006/relationships/image" Target="../media/image3210.png"/><Relationship Id="rId81" Type="http://schemas.openxmlformats.org/officeDocument/2006/relationships/customXml" Target="../ink/ink285.xml"/><Relationship Id="rId135" Type="http://schemas.openxmlformats.org/officeDocument/2006/relationships/customXml" Target="../ink/ink312.xml"/><Relationship Id="rId156" Type="http://schemas.openxmlformats.org/officeDocument/2006/relationships/image" Target="../media/image297.png"/><Relationship Id="rId177" Type="http://schemas.openxmlformats.org/officeDocument/2006/relationships/customXml" Target="../ink/ink333.xml"/><Relationship Id="rId198" Type="http://schemas.openxmlformats.org/officeDocument/2006/relationships/image" Target="../media/image318.png"/><Relationship Id="rId202" Type="http://schemas.openxmlformats.org/officeDocument/2006/relationships/image" Target="../media/image320.png"/><Relationship Id="rId223" Type="http://schemas.openxmlformats.org/officeDocument/2006/relationships/customXml" Target="../ink/ink356.xml"/><Relationship Id="rId244" Type="http://schemas.openxmlformats.org/officeDocument/2006/relationships/image" Target="../media/image341.png"/><Relationship Id="rId18" Type="http://schemas.openxmlformats.org/officeDocument/2006/relationships/image" Target="../media/image1110.png"/><Relationship Id="rId39" Type="http://schemas.openxmlformats.org/officeDocument/2006/relationships/customXml" Target="../ink/ink264.xml"/><Relationship Id="rId50" Type="http://schemas.openxmlformats.org/officeDocument/2006/relationships/image" Target="../media/image2710.png"/><Relationship Id="rId104" Type="http://schemas.openxmlformats.org/officeDocument/2006/relationships/image" Target="../media/image271.png"/><Relationship Id="rId125" Type="http://schemas.openxmlformats.org/officeDocument/2006/relationships/customXml" Target="../ink/ink307.xml"/><Relationship Id="rId146" Type="http://schemas.openxmlformats.org/officeDocument/2006/relationships/image" Target="../media/image292.png"/><Relationship Id="rId167" Type="http://schemas.openxmlformats.org/officeDocument/2006/relationships/customXml" Target="../ink/ink328.xml"/><Relationship Id="rId188" Type="http://schemas.openxmlformats.org/officeDocument/2006/relationships/image" Target="../media/image313.png"/><Relationship Id="rId71" Type="http://schemas.openxmlformats.org/officeDocument/2006/relationships/customXml" Target="../ink/ink280.xml"/><Relationship Id="rId92" Type="http://schemas.openxmlformats.org/officeDocument/2006/relationships/image" Target="../media/image265.png"/><Relationship Id="rId213" Type="http://schemas.openxmlformats.org/officeDocument/2006/relationships/customXml" Target="../ink/ink351.xml"/><Relationship Id="rId234" Type="http://schemas.openxmlformats.org/officeDocument/2006/relationships/image" Target="../media/image336.png"/><Relationship Id="rId2" Type="http://schemas.openxmlformats.org/officeDocument/2006/relationships/image" Target="../media/image35.png"/><Relationship Id="rId29" Type="http://schemas.openxmlformats.org/officeDocument/2006/relationships/customXml" Target="../ink/ink259.xml"/><Relationship Id="rId255" Type="http://schemas.openxmlformats.org/officeDocument/2006/relationships/image" Target="../media/image346.png"/><Relationship Id="rId40" Type="http://schemas.openxmlformats.org/officeDocument/2006/relationships/image" Target="../media/image2210.png"/><Relationship Id="rId115" Type="http://schemas.openxmlformats.org/officeDocument/2006/relationships/customXml" Target="../ink/ink302.xml"/><Relationship Id="rId136" Type="http://schemas.openxmlformats.org/officeDocument/2006/relationships/image" Target="../media/image287.png"/><Relationship Id="rId157" Type="http://schemas.openxmlformats.org/officeDocument/2006/relationships/customXml" Target="../ink/ink323.xml"/><Relationship Id="rId178" Type="http://schemas.openxmlformats.org/officeDocument/2006/relationships/image" Target="../media/image308.png"/><Relationship Id="rId61" Type="http://schemas.openxmlformats.org/officeDocument/2006/relationships/customXml" Target="../ink/ink275.xml"/><Relationship Id="rId82" Type="http://schemas.openxmlformats.org/officeDocument/2006/relationships/image" Target="../media/image260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19" Type="http://schemas.openxmlformats.org/officeDocument/2006/relationships/customXml" Target="../ink/ink254.xml"/><Relationship Id="rId224" Type="http://schemas.openxmlformats.org/officeDocument/2006/relationships/image" Target="../media/image331.png"/><Relationship Id="rId245" Type="http://schemas.openxmlformats.org/officeDocument/2006/relationships/customXml" Target="../ink/ink367.xml"/><Relationship Id="rId30" Type="http://schemas.openxmlformats.org/officeDocument/2006/relationships/image" Target="../media/image1710.png"/><Relationship Id="rId105" Type="http://schemas.openxmlformats.org/officeDocument/2006/relationships/customXml" Target="../ink/ink297.xml"/><Relationship Id="rId126" Type="http://schemas.openxmlformats.org/officeDocument/2006/relationships/image" Target="../media/image282.png"/><Relationship Id="rId147" Type="http://schemas.openxmlformats.org/officeDocument/2006/relationships/customXml" Target="../ink/ink318.xml"/><Relationship Id="rId168" Type="http://schemas.openxmlformats.org/officeDocument/2006/relationships/image" Target="../media/image303.png"/><Relationship Id="rId51" Type="http://schemas.openxmlformats.org/officeDocument/2006/relationships/customXml" Target="../ink/ink270.xml"/><Relationship Id="rId72" Type="http://schemas.openxmlformats.org/officeDocument/2006/relationships/image" Target="../media/image255.png"/><Relationship Id="rId93" Type="http://schemas.openxmlformats.org/officeDocument/2006/relationships/customXml" Target="../ink/ink291.xml"/><Relationship Id="rId189" Type="http://schemas.openxmlformats.org/officeDocument/2006/relationships/customXml" Target="../ink/ink339.xml"/><Relationship Id="rId3" Type="http://schemas.openxmlformats.org/officeDocument/2006/relationships/image" Target="../media/image349.png"/><Relationship Id="rId214" Type="http://schemas.openxmlformats.org/officeDocument/2006/relationships/image" Target="../media/image326.png"/><Relationship Id="rId235" Type="http://schemas.openxmlformats.org/officeDocument/2006/relationships/customXml" Target="../ink/ink362.xml"/><Relationship Id="rId256" Type="http://schemas.openxmlformats.org/officeDocument/2006/relationships/customXml" Target="../ink/ink373.xml"/><Relationship Id="rId116" Type="http://schemas.openxmlformats.org/officeDocument/2006/relationships/image" Target="../media/image277.png"/><Relationship Id="rId137" Type="http://schemas.openxmlformats.org/officeDocument/2006/relationships/customXml" Target="../ink/ink313.xml"/><Relationship Id="rId158" Type="http://schemas.openxmlformats.org/officeDocument/2006/relationships/image" Target="../media/image298.png"/><Relationship Id="rId20" Type="http://schemas.openxmlformats.org/officeDocument/2006/relationships/image" Target="../media/image1210.png"/><Relationship Id="rId41" Type="http://schemas.openxmlformats.org/officeDocument/2006/relationships/customXml" Target="../ink/ink265.xml"/><Relationship Id="rId62" Type="http://schemas.openxmlformats.org/officeDocument/2006/relationships/image" Target="../media/image33.png"/><Relationship Id="rId83" Type="http://schemas.openxmlformats.org/officeDocument/2006/relationships/customXml" Target="../ink/ink286.xml"/><Relationship Id="rId179" Type="http://schemas.openxmlformats.org/officeDocument/2006/relationships/customXml" Target="../ink/ink334.xml"/><Relationship Id="rId190" Type="http://schemas.openxmlformats.org/officeDocument/2006/relationships/image" Target="../media/image314.png"/><Relationship Id="rId204" Type="http://schemas.openxmlformats.org/officeDocument/2006/relationships/image" Target="../media/image321.png"/><Relationship Id="rId225" Type="http://schemas.openxmlformats.org/officeDocument/2006/relationships/customXml" Target="../ink/ink357.xml"/><Relationship Id="rId246" Type="http://schemas.openxmlformats.org/officeDocument/2006/relationships/customXml" Target="../ink/ink368.xml"/><Relationship Id="rId106" Type="http://schemas.openxmlformats.org/officeDocument/2006/relationships/image" Target="../media/image272.png"/><Relationship Id="rId127" Type="http://schemas.openxmlformats.org/officeDocument/2006/relationships/customXml" Target="../ink/ink308.xml"/><Relationship Id="rId10" Type="http://schemas.openxmlformats.org/officeDocument/2006/relationships/image" Target="../media/image7100.png"/><Relationship Id="rId31" Type="http://schemas.openxmlformats.org/officeDocument/2006/relationships/customXml" Target="../ink/ink260.xml"/><Relationship Id="rId52" Type="http://schemas.openxmlformats.org/officeDocument/2006/relationships/image" Target="../media/image2810.png"/><Relationship Id="rId73" Type="http://schemas.openxmlformats.org/officeDocument/2006/relationships/customXml" Target="../ink/ink281.xml"/><Relationship Id="rId94" Type="http://schemas.openxmlformats.org/officeDocument/2006/relationships/image" Target="../media/image266.png"/><Relationship Id="rId148" Type="http://schemas.openxmlformats.org/officeDocument/2006/relationships/image" Target="../media/image293.png"/><Relationship Id="rId169" Type="http://schemas.openxmlformats.org/officeDocument/2006/relationships/customXml" Target="../ink/ink329.xml"/><Relationship Id="rId4" Type="http://schemas.openxmlformats.org/officeDocument/2006/relationships/image" Target="../media/image36.png"/><Relationship Id="rId180" Type="http://schemas.openxmlformats.org/officeDocument/2006/relationships/image" Target="../media/image309.png"/><Relationship Id="rId215" Type="http://schemas.openxmlformats.org/officeDocument/2006/relationships/customXml" Target="../ink/ink352.xml"/><Relationship Id="rId236" Type="http://schemas.openxmlformats.org/officeDocument/2006/relationships/image" Target="../media/image337.png"/><Relationship Id="rId257" Type="http://schemas.openxmlformats.org/officeDocument/2006/relationships/image" Target="../media/image347.png"/><Relationship Id="rId42" Type="http://schemas.openxmlformats.org/officeDocument/2006/relationships/image" Target="../media/image2310.png"/><Relationship Id="rId84" Type="http://schemas.openxmlformats.org/officeDocument/2006/relationships/image" Target="../media/image261.png"/><Relationship Id="rId138" Type="http://schemas.openxmlformats.org/officeDocument/2006/relationships/image" Target="../media/image288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671" Type="http://schemas.openxmlformats.org/officeDocument/2006/relationships/customXml" Target="../ink/ink721.xml"/><Relationship Id="rId21" Type="http://schemas.openxmlformats.org/officeDocument/2006/relationships/image" Target="../media/image358.png"/><Relationship Id="rId324" Type="http://schemas.openxmlformats.org/officeDocument/2006/relationships/customXml" Target="../ink/ink543.xml"/><Relationship Id="rId531" Type="http://schemas.openxmlformats.org/officeDocument/2006/relationships/image" Target="../media/image602.png"/><Relationship Id="rId629" Type="http://schemas.openxmlformats.org/officeDocument/2006/relationships/image" Target="../media/image650.png"/><Relationship Id="rId170" Type="http://schemas.openxmlformats.org/officeDocument/2006/relationships/customXml" Target="../ink/ink463.xml"/><Relationship Id="rId268" Type="http://schemas.openxmlformats.org/officeDocument/2006/relationships/image" Target="../media/image475.png"/><Relationship Id="rId475" Type="http://schemas.openxmlformats.org/officeDocument/2006/relationships/customXml" Target="../ink/ink621.xml"/><Relationship Id="rId682" Type="http://schemas.openxmlformats.org/officeDocument/2006/relationships/image" Target="../media/image676.png"/><Relationship Id="rId32" Type="http://schemas.openxmlformats.org/officeDocument/2006/relationships/customXml" Target="../ink/ink394.xml"/><Relationship Id="rId128" Type="http://schemas.openxmlformats.org/officeDocument/2006/relationships/customXml" Target="../ink/ink442.xml"/><Relationship Id="rId335" Type="http://schemas.openxmlformats.org/officeDocument/2006/relationships/image" Target="../media/image507.png"/><Relationship Id="rId542" Type="http://schemas.openxmlformats.org/officeDocument/2006/relationships/customXml" Target="../ink/ink655.xml"/><Relationship Id="rId181" Type="http://schemas.openxmlformats.org/officeDocument/2006/relationships/customXml" Target="../ink/ink469.xml"/><Relationship Id="rId402" Type="http://schemas.openxmlformats.org/officeDocument/2006/relationships/customXml" Target="../ink/ink584.xml"/><Relationship Id="rId279" Type="http://schemas.openxmlformats.org/officeDocument/2006/relationships/image" Target="../media/image480.png"/><Relationship Id="rId486" Type="http://schemas.openxmlformats.org/officeDocument/2006/relationships/image" Target="../media/image580.png"/><Relationship Id="rId693" Type="http://schemas.openxmlformats.org/officeDocument/2006/relationships/customXml" Target="../ink/ink732.xml"/><Relationship Id="rId707" Type="http://schemas.openxmlformats.org/officeDocument/2006/relationships/customXml" Target="../ink/ink739.xml"/><Relationship Id="rId43" Type="http://schemas.openxmlformats.org/officeDocument/2006/relationships/image" Target="../media/image368.png"/><Relationship Id="rId139" Type="http://schemas.openxmlformats.org/officeDocument/2006/relationships/image" Target="../media/image414.png"/><Relationship Id="rId346" Type="http://schemas.openxmlformats.org/officeDocument/2006/relationships/customXml" Target="../ink/ink554.xml"/><Relationship Id="rId553" Type="http://schemas.openxmlformats.org/officeDocument/2006/relationships/image" Target="../media/image613.png"/><Relationship Id="rId760" Type="http://schemas.openxmlformats.org/officeDocument/2006/relationships/image" Target="../media/image714.png"/><Relationship Id="rId192" Type="http://schemas.openxmlformats.org/officeDocument/2006/relationships/customXml" Target="../ink/ink475.xml"/><Relationship Id="rId206" Type="http://schemas.openxmlformats.org/officeDocument/2006/relationships/image" Target="../media/image445.png"/><Relationship Id="rId413" Type="http://schemas.openxmlformats.org/officeDocument/2006/relationships/customXml" Target="../ink/ink590.xml"/><Relationship Id="rId497" Type="http://schemas.openxmlformats.org/officeDocument/2006/relationships/customXml" Target="../ink/ink632.xml"/><Relationship Id="rId620" Type="http://schemas.openxmlformats.org/officeDocument/2006/relationships/customXml" Target="../ink/ink695.xml"/><Relationship Id="rId718" Type="http://schemas.openxmlformats.org/officeDocument/2006/relationships/customXml" Target="../ink/ink745.xml"/><Relationship Id="rId357" Type="http://schemas.openxmlformats.org/officeDocument/2006/relationships/image" Target="../media/image518.png"/><Relationship Id="rId54" Type="http://schemas.openxmlformats.org/officeDocument/2006/relationships/customXml" Target="../ink/ink405.xml"/><Relationship Id="rId217" Type="http://schemas.openxmlformats.org/officeDocument/2006/relationships/customXml" Target="../ink/ink488.xml"/><Relationship Id="rId564" Type="http://schemas.openxmlformats.org/officeDocument/2006/relationships/image" Target="../media/image618.png"/><Relationship Id="rId424" Type="http://schemas.openxmlformats.org/officeDocument/2006/relationships/image" Target="../media/image549.png"/><Relationship Id="rId631" Type="http://schemas.openxmlformats.org/officeDocument/2006/relationships/image" Target="../media/image651.png"/><Relationship Id="rId729" Type="http://schemas.openxmlformats.org/officeDocument/2006/relationships/customXml" Target="../ink/ink751.xml"/><Relationship Id="rId270" Type="http://schemas.openxmlformats.org/officeDocument/2006/relationships/image" Target="../media/image476.png"/><Relationship Id="rId65" Type="http://schemas.openxmlformats.org/officeDocument/2006/relationships/image" Target="../media/image379.png"/><Relationship Id="rId130" Type="http://schemas.openxmlformats.org/officeDocument/2006/relationships/customXml" Target="../ink/ink443.xml"/><Relationship Id="rId368" Type="http://schemas.openxmlformats.org/officeDocument/2006/relationships/image" Target="../media/image523.png"/><Relationship Id="rId575" Type="http://schemas.openxmlformats.org/officeDocument/2006/relationships/customXml" Target="../ink/ink672.xml"/><Relationship Id="rId228" Type="http://schemas.openxmlformats.org/officeDocument/2006/relationships/image" Target="../media/image456.png"/><Relationship Id="rId435" Type="http://schemas.openxmlformats.org/officeDocument/2006/relationships/customXml" Target="../ink/ink601.xml"/><Relationship Id="rId642" Type="http://schemas.openxmlformats.org/officeDocument/2006/relationships/customXml" Target="../ink/ink706.xml"/><Relationship Id="rId281" Type="http://schemas.openxmlformats.org/officeDocument/2006/relationships/image" Target="../media/image481.png"/><Relationship Id="rId502" Type="http://schemas.openxmlformats.org/officeDocument/2006/relationships/image" Target="../media/image588.png"/><Relationship Id="rId76" Type="http://schemas.openxmlformats.org/officeDocument/2006/relationships/customXml" Target="../ink/ink416.xml"/><Relationship Id="rId141" Type="http://schemas.openxmlformats.org/officeDocument/2006/relationships/image" Target="../media/image415.png"/><Relationship Id="rId379" Type="http://schemas.openxmlformats.org/officeDocument/2006/relationships/image" Target="../media/image528.png"/><Relationship Id="rId586" Type="http://schemas.openxmlformats.org/officeDocument/2006/relationships/image" Target="../media/image629.png"/><Relationship Id="rId7" Type="http://schemas.openxmlformats.org/officeDocument/2006/relationships/image" Target="../media/image352.png"/><Relationship Id="rId239" Type="http://schemas.openxmlformats.org/officeDocument/2006/relationships/customXml" Target="../ink/ink499.xml"/><Relationship Id="rId446" Type="http://schemas.openxmlformats.org/officeDocument/2006/relationships/image" Target="../media/image560.png"/><Relationship Id="rId653" Type="http://schemas.openxmlformats.org/officeDocument/2006/relationships/customXml" Target="../ink/ink712.xml"/><Relationship Id="rId292" Type="http://schemas.openxmlformats.org/officeDocument/2006/relationships/customXml" Target="../ink/ink526.xml"/><Relationship Id="rId306" Type="http://schemas.openxmlformats.org/officeDocument/2006/relationships/image" Target="../media/image493.png"/><Relationship Id="rId87" Type="http://schemas.openxmlformats.org/officeDocument/2006/relationships/image" Target="../media/image390.png"/><Relationship Id="rId513" Type="http://schemas.openxmlformats.org/officeDocument/2006/relationships/image" Target="../media/image593.png"/><Relationship Id="rId597" Type="http://schemas.openxmlformats.org/officeDocument/2006/relationships/customXml" Target="../ink/ink683.xml"/><Relationship Id="rId720" Type="http://schemas.openxmlformats.org/officeDocument/2006/relationships/image" Target="../media/image694.png"/><Relationship Id="rId152" Type="http://schemas.openxmlformats.org/officeDocument/2006/relationships/customXml" Target="../ink/ink454.xml"/><Relationship Id="rId457" Type="http://schemas.openxmlformats.org/officeDocument/2006/relationships/customXml" Target="../ink/ink612.xml"/><Relationship Id="rId664" Type="http://schemas.openxmlformats.org/officeDocument/2006/relationships/image" Target="../media/image667.png"/><Relationship Id="rId14" Type="http://schemas.openxmlformats.org/officeDocument/2006/relationships/customXml" Target="../ink/ink385.xml"/><Relationship Id="rId317" Type="http://schemas.openxmlformats.org/officeDocument/2006/relationships/customXml" Target="../ink/ink539.xml"/><Relationship Id="rId524" Type="http://schemas.openxmlformats.org/officeDocument/2006/relationships/customXml" Target="../ink/ink646.xml"/><Relationship Id="rId731" Type="http://schemas.openxmlformats.org/officeDocument/2006/relationships/customXml" Target="../ink/ink752.xml"/><Relationship Id="rId98" Type="http://schemas.openxmlformats.org/officeDocument/2006/relationships/customXml" Target="../ink/ink427.xml"/><Relationship Id="rId163" Type="http://schemas.openxmlformats.org/officeDocument/2006/relationships/image" Target="../media/image426.png"/><Relationship Id="rId370" Type="http://schemas.openxmlformats.org/officeDocument/2006/relationships/image" Target="../media/image524.png"/><Relationship Id="rId230" Type="http://schemas.openxmlformats.org/officeDocument/2006/relationships/image" Target="../media/image457.png"/><Relationship Id="rId468" Type="http://schemas.openxmlformats.org/officeDocument/2006/relationships/image" Target="../media/image571.png"/><Relationship Id="rId675" Type="http://schemas.openxmlformats.org/officeDocument/2006/relationships/customXml" Target="../ink/ink723.xml"/><Relationship Id="rId25" Type="http://schemas.openxmlformats.org/officeDocument/2006/relationships/image" Target="../media/image341.png"/><Relationship Id="rId328" Type="http://schemas.openxmlformats.org/officeDocument/2006/relationships/customXml" Target="../ink/ink545.xml"/><Relationship Id="rId535" Type="http://schemas.openxmlformats.org/officeDocument/2006/relationships/image" Target="../media/image604.png"/><Relationship Id="rId742" Type="http://schemas.openxmlformats.org/officeDocument/2006/relationships/image" Target="../media/image705.png"/><Relationship Id="rId174" Type="http://schemas.openxmlformats.org/officeDocument/2006/relationships/image" Target="../media/image431.png"/><Relationship Id="rId381" Type="http://schemas.openxmlformats.org/officeDocument/2006/relationships/image" Target="../media/image529.png"/><Relationship Id="rId602" Type="http://schemas.openxmlformats.org/officeDocument/2006/relationships/image" Target="../media/image637.png"/><Relationship Id="rId241" Type="http://schemas.openxmlformats.org/officeDocument/2006/relationships/customXml" Target="../ink/ink500.xml"/><Relationship Id="rId479" Type="http://schemas.openxmlformats.org/officeDocument/2006/relationships/customXml" Target="../ink/ink623.xml"/><Relationship Id="rId686" Type="http://schemas.openxmlformats.org/officeDocument/2006/relationships/image" Target="../media/image678.png"/><Relationship Id="rId36" Type="http://schemas.openxmlformats.org/officeDocument/2006/relationships/customXml" Target="../ink/ink396.xml"/><Relationship Id="rId339" Type="http://schemas.openxmlformats.org/officeDocument/2006/relationships/image" Target="../media/image509.png"/><Relationship Id="rId546" Type="http://schemas.openxmlformats.org/officeDocument/2006/relationships/customXml" Target="../ink/ink657.xml"/><Relationship Id="rId753" Type="http://schemas.openxmlformats.org/officeDocument/2006/relationships/customXml" Target="../ink/ink763.xml"/><Relationship Id="rId101" Type="http://schemas.openxmlformats.org/officeDocument/2006/relationships/image" Target="../media/image396.png"/><Relationship Id="rId185" Type="http://schemas.openxmlformats.org/officeDocument/2006/relationships/customXml" Target="../ink/ink471.xml"/><Relationship Id="rId406" Type="http://schemas.openxmlformats.org/officeDocument/2006/relationships/customXml" Target="../ink/ink586.xml"/><Relationship Id="rId392" Type="http://schemas.openxmlformats.org/officeDocument/2006/relationships/image" Target="../media/image534.png"/><Relationship Id="rId613" Type="http://schemas.openxmlformats.org/officeDocument/2006/relationships/image" Target="../media/image642.png"/><Relationship Id="rId697" Type="http://schemas.openxmlformats.org/officeDocument/2006/relationships/customXml" Target="../ink/ink734.xml"/><Relationship Id="rId252" Type="http://schemas.openxmlformats.org/officeDocument/2006/relationships/image" Target="../media/image468.png"/><Relationship Id="rId47" Type="http://schemas.openxmlformats.org/officeDocument/2006/relationships/image" Target="../media/image370.png"/><Relationship Id="rId112" Type="http://schemas.openxmlformats.org/officeDocument/2006/relationships/customXml" Target="../ink/ink434.xml"/><Relationship Id="rId557" Type="http://schemas.openxmlformats.org/officeDocument/2006/relationships/image" Target="../media/image615.png"/><Relationship Id="rId764" Type="http://schemas.openxmlformats.org/officeDocument/2006/relationships/image" Target="../media/image716.png"/><Relationship Id="rId196" Type="http://schemas.openxmlformats.org/officeDocument/2006/relationships/customXml" Target="../ink/ink477.xml"/><Relationship Id="rId417" Type="http://schemas.openxmlformats.org/officeDocument/2006/relationships/customXml" Target="../ink/ink592.xml"/><Relationship Id="rId624" Type="http://schemas.openxmlformats.org/officeDocument/2006/relationships/customXml" Target="../ink/ink697.xml"/><Relationship Id="rId263" Type="http://schemas.openxmlformats.org/officeDocument/2006/relationships/customXml" Target="../ink/ink511.xml"/><Relationship Id="rId470" Type="http://schemas.openxmlformats.org/officeDocument/2006/relationships/image" Target="../media/image572.png"/><Relationship Id="rId58" Type="http://schemas.openxmlformats.org/officeDocument/2006/relationships/customXml" Target="../ink/ink407.xml"/><Relationship Id="rId123" Type="http://schemas.openxmlformats.org/officeDocument/2006/relationships/image" Target="../media/image406.png"/><Relationship Id="rId330" Type="http://schemas.openxmlformats.org/officeDocument/2006/relationships/customXml" Target="../ink/ink546.xml"/><Relationship Id="rId568" Type="http://schemas.openxmlformats.org/officeDocument/2006/relationships/image" Target="../media/image620.png"/><Relationship Id="rId428" Type="http://schemas.openxmlformats.org/officeDocument/2006/relationships/image" Target="../media/image551.png"/><Relationship Id="rId635" Type="http://schemas.openxmlformats.org/officeDocument/2006/relationships/image" Target="../media/image653.png"/><Relationship Id="rId274" Type="http://schemas.openxmlformats.org/officeDocument/2006/relationships/customXml" Target="../ink/ink517.xml"/><Relationship Id="rId481" Type="http://schemas.openxmlformats.org/officeDocument/2006/relationships/customXml" Target="../ink/ink624.xml"/><Relationship Id="rId702" Type="http://schemas.openxmlformats.org/officeDocument/2006/relationships/image" Target="../media/image686.png"/><Relationship Id="rId69" Type="http://schemas.openxmlformats.org/officeDocument/2006/relationships/image" Target="../media/image381.png"/><Relationship Id="rId134" Type="http://schemas.openxmlformats.org/officeDocument/2006/relationships/customXml" Target="../ink/ink445.xml"/><Relationship Id="rId579" Type="http://schemas.openxmlformats.org/officeDocument/2006/relationships/customXml" Target="../ink/ink674.xml"/><Relationship Id="rId341" Type="http://schemas.openxmlformats.org/officeDocument/2006/relationships/image" Target="../media/image510.png"/><Relationship Id="rId439" Type="http://schemas.openxmlformats.org/officeDocument/2006/relationships/customXml" Target="../ink/ink603.xml"/><Relationship Id="rId646" Type="http://schemas.openxmlformats.org/officeDocument/2006/relationships/image" Target="../media/image658.png"/><Relationship Id="rId201" Type="http://schemas.openxmlformats.org/officeDocument/2006/relationships/image" Target="../media/image443.png"/><Relationship Id="rId285" Type="http://schemas.openxmlformats.org/officeDocument/2006/relationships/image" Target="../media/image483.png"/><Relationship Id="rId506" Type="http://schemas.openxmlformats.org/officeDocument/2006/relationships/customXml" Target="../ink/ink637.xml"/><Relationship Id="rId492" Type="http://schemas.openxmlformats.org/officeDocument/2006/relationships/image" Target="../media/image583.png"/><Relationship Id="rId713" Type="http://schemas.openxmlformats.org/officeDocument/2006/relationships/image" Target="../media/image691.png"/><Relationship Id="rId145" Type="http://schemas.openxmlformats.org/officeDocument/2006/relationships/image" Target="../media/image417.png"/><Relationship Id="rId352" Type="http://schemas.openxmlformats.org/officeDocument/2006/relationships/customXml" Target="../ink/ink557.xml"/><Relationship Id="rId212" Type="http://schemas.openxmlformats.org/officeDocument/2006/relationships/image" Target="../media/image448.png"/><Relationship Id="rId657" Type="http://schemas.openxmlformats.org/officeDocument/2006/relationships/customXml" Target="../ink/ink714.xml"/><Relationship Id="rId296" Type="http://schemas.openxmlformats.org/officeDocument/2006/relationships/customXml" Target="../ink/ink528.xml"/><Relationship Id="rId517" Type="http://schemas.openxmlformats.org/officeDocument/2006/relationships/image" Target="../media/image595.png"/><Relationship Id="rId724" Type="http://schemas.openxmlformats.org/officeDocument/2006/relationships/image" Target="../media/image696.png"/><Relationship Id="rId60" Type="http://schemas.openxmlformats.org/officeDocument/2006/relationships/customXml" Target="../ink/ink408.xml"/><Relationship Id="rId156" Type="http://schemas.openxmlformats.org/officeDocument/2006/relationships/customXml" Target="../ink/ink456.xml"/><Relationship Id="rId363" Type="http://schemas.openxmlformats.org/officeDocument/2006/relationships/customXml" Target="../ink/ink563.xml"/><Relationship Id="rId570" Type="http://schemas.openxmlformats.org/officeDocument/2006/relationships/image" Target="../media/image621.png"/><Relationship Id="rId223" Type="http://schemas.openxmlformats.org/officeDocument/2006/relationships/customXml" Target="../ink/ink491.xml"/><Relationship Id="rId430" Type="http://schemas.openxmlformats.org/officeDocument/2006/relationships/image" Target="../media/image552.png"/><Relationship Id="rId668" Type="http://schemas.openxmlformats.org/officeDocument/2006/relationships/image" Target="../media/image669.png"/><Relationship Id="rId18" Type="http://schemas.openxmlformats.org/officeDocument/2006/relationships/customXml" Target="../ink/ink387.xml"/><Relationship Id="rId528" Type="http://schemas.openxmlformats.org/officeDocument/2006/relationships/customXml" Target="../ink/ink648.xml"/><Relationship Id="rId735" Type="http://schemas.openxmlformats.org/officeDocument/2006/relationships/customXml" Target="../ink/ink754.xml"/><Relationship Id="rId167" Type="http://schemas.openxmlformats.org/officeDocument/2006/relationships/image" Target="../media/image428.png"/><Relationship Id="rId374" Type="http://schemas.openxmlformats.org/officeDocument/2006/relationships/customXml" Target="../ink/ink569.xml"/><Relationship Id="rId581" Type="http://schemas.openxmlformats.org/officeDocument/2006/relationships/customXml" Target="../ink/ink675.xml"/><Relationship Id="rId71" Type="http://schemas.openxmlformats.org/officeDocument/2006/relationships/image" Target="../media/image382.png"/><Relationship Id="rId234" Type="http://schemas.openxmlformats.org/officeDocument/2006/relationships/image" Target="../media/image459.png"/><Relationship Id="rId679" Type="http://schemas.openxmlformats.org/officeDocument/2006/relationships/customXml" Target="../ink/ink725.xml"/><Relationship Id="rId2" Type="http://schemas.openxmlformats.org/officeDocument/2006/relationships/image" Target="../media/image40.png"/><Relationship Id="rId29" Type="http://schemas.openxmlformats.org/officeDocument/2006/relationships/image" Target="../media/image361.png"/><Relationship Id="rId441" Type="http://schemas.openxmlformats.org/officeDocument/2006/relationships/customXml" Target="../ink/ink604.xml"/><Relationship Id="rId539" Type="http://schemas.openxmlformats.org/officeDocument/2006/relationships/image" Target="../media/image606.png"/><Relationship Id="rId746" Type="http://schemas.openxmlformats.org/officeDocument/2006/relationships/image" Target="../media/image707.png"/><Relationship Id="rId178" Type="http://schemas.openxmlformats.org/officeDocument/2006/relationships/image" Target="../media/image432.png"/><Relationship Id="rId301" Type="http://schemas.openxmlformats.org/officeDocument/2006/relationships/image" Target="../media/image491.png"/><Relationship Id="rId82" Type="http://schemas.openxmlformats.org/officeDocument/2006/relationships/customXml" Target="../ink/ink419.xml"/><Relationship Id="rId385" Type="http://schemas.openxmlformats.org/officeDocument/2006/relationships/image" Target="../media/image531.png"/><Relationship Id="rId592" Type="http://schemas.openxmlformats.org/officeDocument/2006/relationships/image" Target="../media/image632.png"/><Relationship Id="rId606" Type="http://schemas.openxmlformats.org/officeDocument/2006/relationships/image" Target="../media/image639.png"/><Relationship Id="rId245" Type="http://schemas.openxmlformats.org/officeDocument/2006/relationships/customXml" Target="../ink/ink502.xml"/><Relationship Id="rId452" Type="http://schemas.openxmlformats.org/officeDocument/2006/relationships/image" Target="../media/image563.png"/><Relationship Id="rId105" Type="http://schemas.openxmlformats.org/officeDocument/2006/relationships/image" Target="../media/image398.png"/><Relationship Id="rId312" Type="http://schemas.openxmlformats.org/officeDocument/2006/relationships/image" Target="../media/image496.png"/><Relationship Id="rId757" Type="http://schemas.openxmlformats.org/officeDocument/2006/relationships/customXml" Target="../ink/ink765.xml"/><Relationship Id="rId93" Type="http://schemas.openxmlformats.org/officeDocument/2006/relationships/image" Target="../media/image392.png"/><Relationship Id="rId189" Type="http://schemas.openxmlformats.org/officeDocument/2006/relationships/customXml" Target="../ink/ink473.xml"/><Relationship Id="rId396" Type="http://schemas.openxmlformats.org/officeDocument/2006/relationships/image" Target="../media/image536.png"/><Relationship Id="rId617" Type="http://schemas.openxmlformats.org/officeDocument/2006/relationships/image" Target="../media/image644.png"/><Relationship Id="rId256" Type="http://schemas.openxmlformats.org/officeDocument/2006/relationships/image" Target="../media/image470.png"/><Relationship Id="rId463" Type="http://schemas.openxmlformats.org/officeDocument/2006/relationships/customXml" Target="../ink/ink615.xml"/><Relationship Id="rId670" Type="http://schemas.openxmlformats.org/officeDocument/2006/relationships/image" Target="../media/image670.png"/><Relationship Id="rId116" Type="http://schemas.openxmlformats.org/officeDocument/2006/relationships/customXml" Target="../ink/ink436.xml"/><Relationship Id="rId323" Type="http://schemas.openxmlformats.org/officeDocument/2006/relationships/image" Target="../media/image501.png"/><Relationship Id="rId530" Type="http://schemas.openxmlformats.org/officeDocument/2006/relationships/customXml" Target="../ink/ink649.xml"/><Relationship Id="rId20" Type="http://schemas.openxmlformats.org/officeDocument/2006/relationships/customXml" Target="../ink/ink388.xml"/><Relationship Id="rId628" Type="http://schemas.openxmlformats.org/officeDocument/2006/relationships/customXml" Target="../ink/ink699.xml"/><Relationship Id="rId267" Type="http://schemas.openxmlformats.org/officeDocument/2006/relationships/customXml" Target="../ink/ink513.xml"/><Relationship Id="rId474" Type="http://schemas.openxmlformats.org/officeDocument/2006/relationships/image" Target="../media/image574.png"/><Relationship Id="rId127" Type="http://schemas.openxmlformats.org/officeDocument/2006/relationships/image" Target="../media/image408.png"/><Relationship Id="rId681" Type="http://schemas.openxmlformats.org/officeDocument/2006/relationships/customXml" Target="../ink/ink726.xml"/><Relationship Id="rId31" Type="http://schemas.openxmlformats.org/officeDocument/2006/relationships/image" Target="../media/image362.png"/><Relationship Id="rId334" Type="http://schemas.openxmlformats.org/officeDocument/2006/relationships/customXml" Target="../ink/ink548.xml"/><Relationship Id="rId541" Type="http://schemas.openxmlformats.org/officeDocument/2006/relationships/image" Target="../media/image607.png"/><Relationship Id="rId639" Type="http://schemas.openxmlformats.org/officeDocument/2006/relationships/image" Target="../media/image655.png"/><Relationship Id="rId180" Type="http://schemas.openxmlformats.org/officeDocument/2006/relationships/image" Target="../media/image433.png"/><Relationship Id="rId278" Type="http://schemas.openxmlformats.org/officeDocument/2006/relationships/customXml" Target="../ink/ink519.xml"/><Relationship Id="rId401" Type="http://schemas.openxmlformats.org/officeDocument/2006/relationships/image" Target="../media/image538.png"/><Relationship Id="rId303" Type="http://schemas.openxmlformats.org/officeDocument/2006/relationships/customXml" Target="../ink/ink532.xml"/><Relationship Id="rId485" Type="http://schemas.openxmlformats.org/officeDocument/2006/relationships/customXml" Target="../ink/ink626.xml"/><Relationship Id="rId692" Type="http://schemas.openxmlformats.org/officeDocument/2006/relationships/image" Target="../media/image681.png"/><Relationship Id="rId706" Type="http://schemas.openxmlformats.org/officeDocument/2006/relationships/image" Target="../media/image688.png"/><Relationship Id="rId748" Type="http://schemas.openxmlformats.org/officeDocument/2006/relationships/image" Target="../media/image708.png"/><Relationship Id="rId42" Type="http://schemas.openxmlformats.org/officeDocument/2006/relationships/customXml" Target="../ink/ink399.xml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345" Type="http://schemas.openxmlformats.org/officeDocument/2006/relationships/image" Target="../media/image512.png"/><Relationship Id="rId387" Type="http://schemas.openxmlformats.org/officeDocument/2006/relationships/customXml" Target="../ink/ink576.xml"/><Relationship Id="rId510" Type="http://schemas.openxmlformats.org/officeDocument/2006/relationships/customXml" Target="../ink/ink639.xml"/><Relationship Id="rId552" Type="http://schemas.openxmlformats.org/officeDocument/2006/relationships/customXml" Target="../ink/ink660.xml"/><Relationship Id="rId594" Type="http://schemas.openxmlformats.org/officeDocument/2006/relationships/image" Target="../media/image633.png"/><Relationship Id="rId608" Type="http://schemas.openxmlformats.org/officeDocument/2006/relationships/customXml" Target="../ink/ink689.xml"/><Relationship Id="rId191" Type="http://schemas.openxmlformats.org/officeDocument/2006/relationships/image" Target="../media/image438.png"/><Relationship Id="rId205" Type="http://schemas.openxmlformats.org/officeDocument/2006/relationships/customXml" Target="../ink/ink482.xml"/><Relationship Id="rId247" Type="http://schemas.openxmlformats.org/officeDocument/2006/relationships/customXml" Target="../ink/ink503.xml"/><Relationship Id="rId412" Type="http://schemas.openxmlformats.org/officeDocument/2006/relationships/image" Target="../media/image543.png"/><Relationship Id="rId107" Type="http://schemas.openxmlformats.org/officeDocument/2006/relationships/image" Target="../media/image399.png"/><Relationship Id="rId289" Type="http://schemas.openxmlformats.org/officeDocument/2006/relationships/image" Target="../media/image485.png"/><Relationship Id="rId454" Type="http://schemas.openxmlformats.org/officeDocument/2006/relationships/image" Target="../media/image564.png"/><Relationship Id="rId496" Type="http://schemas.openxmlformats.org/officeDocument/2006/relationships/image" Target="../media/image585.png"/><Relationship Id="rId661" Type="http://schemas.openxmlformats.org/officeDocument/2006/relationships/customXml" Target="../ink/ink716.xml"/><Relationship Id="rId717" Type="http://schemas.openxmlformats.org/officeDocument/2006/relationships/image" Target="../media/image693.png"/><Relationship Id="rId759" Type="http://schemas.openxmlformats.org/officeDocument/2006/relationships/customXml" Target="../ink/ink766.xml"/><Relationship Id="rId11" Type="http://schemas.openxmlformats.org/officeDocument/2006/relationships/image" Target="../media/image354.png"/><Relationship Id="rId53" Type="http://schemas.openxmlformats.org/officeDocument/2006/relationships/image" Target="../media/image373.png"/><Relationship Id="rId149" Type="http://schemas.openxmlformats.org/officeDocument/2006/relationships/image" Target="../media/image419.png"/><Relationship Id="rId314" Type="http://schemas.openxmlformats.org/officeDocument/2006/relationships/image" Target="../media/image497.png"/><Relationship Id="rId356" Type="http://schemas.openxmlformats.org/officeDocument/2006/relationships/customXml" Target="../ink/ink559.xml"/><Relationship Id="rId398" Type="http://schemas.openxmlformats.org/officeDocument/2006/relationships/customXml" Target="../ink/ink582.xml"/><Relationship Id="rId521" Type="http://schemas.openxmlformats.org/officeDocument/2006/relationships/image" Target="../media/image597.png"/><Relationship Id="rId563" Type="http://schemas.openxmlformats.org/officeDocument/2006/relationships/customXml" Target="../ink/ink666.xml"/><Relationship Id="rId619" Type="http://schemas.openxmlformats.org/officeDocument/2006/relationships/image" Target="../media/image645.png"/><Relationship Id="rId95" Type="http://schemas.openxmlformats.org/officeDocument/2006/relationships/image" Target="../media/image393.png"/><Relationship Id="rId160" Type="http://schemas.openxmlformats.org/officeDocument/2006/relationships/customXml" Target="../ink/ink458.xml"/><Relationship Id="rId216" Type="http://schemas.openxmlformats.org/officeDocument/2006/relationships/image" Target="../media/image450.png"/><Relationship Id="rId423" Type="http://schemas.openxmlformats.org/officeDocument/2006/relationships/customXml" Target="../ink/ink595.xml"/><Relationship Id="rId258" Type="http://schemas.openxmlformats.org/officeDocument/2006/relationships/image" Target="../media/image345.png"/><Relationship Id="rId465" Type="http://schemas.openxmlformats.org/officeDocument/2006/relationships/customXml" Target="../ink/ink616.xml"/><Relationship Id="rId630" Type="http://schemas.openxmlformats.org/officeDocument/2006/relationships/customXml" Target="../ink/ink700.xml"/><Relationship Id="rId672" Type="http://schemas.openxmlformats.org/officeDocument/2006/relationships/image" Target="../media/image671.png"/><Relationship Id="rId728" Type="http://schemas.openxmlformats.org/officeDocument/2006/relationships/image" Target="../media/image698.png"/><Relationship Id="rId22" Type="http://schemas.openxmlformats.org/officeDocument/2006/relationships/customXml" Target="../ink/ink389.xml"/><Relationship Id="rId64" Type="http://schemas.openxmlformats.org/officeDocument/2006/relationships/customXml" Target="../ink/ink410.xml"/><Relationship Id="rId118" Type="http://schemas.openxmlformats.org/officeDocument/2006/relationships/customXml" Target="../ink/ink437.xml"/><Relationship Id="rId325" Type="http://schemas.openxmlformats.org/officeDocument/2006/relationships/image" Target="../media/image502.png"/><Relationship Id="rId367" Type="http://schemas.openxmlformats.org/officeDocument/2006/relationships/customXml" Target="../ink/ink565.xml"/><Relationship Id="rId532" Type="http://schemas.openxmlformats.org/officeDocument/2006/relationships/customXml" Target="../ink/ink650.xml"/><Relationship Id="rId574" Type="http://schemas.openxmlformats.org/officeDocument/2006/relationships/image" Target="../media/image623.png"/><Relationship Id="rId171" Type="http://schemas.openxmlformats.org/officeDocument/2006/relationships/image" Target="../media/image430.png"/><Relationship Id="rId227" Type="http://schemas.openxmlformats.org/officeDocument/2006/relationships/customXml" Target="../ink/ink493.xml"/><Relationship Id="rId269" Type="http://schemas.openxmlformats.org/officeDocument/2006/relationships/customXml" Target="../ink/ink514.xml"/><Relationship Id="rId434" Type="http://schemas.openxmlformats.org/officeDocument/2006/relationships/image" Target="../media/image554.png"/><Relationship Id="rId476" Type="http://schemas.openxmlformats.org/officeDocument/2006/relationships/image" Target="../media/image575.png"/><Relationship Id="rId641" Type="http://schemas.openxmlformats.org/officeDocument/2006/relationships/image" Target="../media/image656.png"/><Relationship Id="rId683" Type="http://schemas.openxmlformats.org/officeDocument/2006/relationships/customXml" Target="../ink/ink727.xml"/><Relationship Id="rId739" Type="http://schemas.openxmlformats.org/officeDocument/2006/relationships/customXml" Target="../ink/ink756.xml"/><Relationship Id="rId33" Type="http://schemas.openxmlformats.org/officeDocument/2006/relationships/image" Target="../media/image363.png"/><Relationship Id="rId129" Type="http://schemas.openxmlformats.org/officeDocument/2006/relationships/image" Target="../media/image409.png"/><Relationship Id="rId280" Type="http://schemas.openxmlformats.org/officeDocument/2006/relationships/customXml" Target="../ink/ink520.xml"/><Relationship Id="rId336" Type="http://schemas.openxmlformats.org/officeDocument/2006/relationships/customXml" Target="../ink/ink549.xml"/><Relationship Id="rId501" Type="http://schemas.openxmlformats.org/officeDocument/2006/relationships/customXml" Target="../ink/ink634.xml"/><Relationship Id="rId543" Type="http://schemas.openxmlformats.org/officeDocument/2006/relationships/image" Target="../media/image608.png"/><Relationship Id="rId75" Type="http://schemas.openxmlformats.org/officeDocument/2006/relationships/image" Target="../media/image384.png"/><Relationship Id="rId140" Type="http://schemas.openxmlformats.org/officeDocument/2006/relationships/customXml" Target="../ink/ink448.xml"/><Relationship Id="rId182" Type="http://schemas.openxmlformats.org/officeDocument/2006/relationships/image" Target="../media/image434.png"/><Relationship Id="rId378" Type="http://schemas.openxmlformats.org/officeDocument/2006/relationships/customXml" Target="../ink/ink571.xml"/><Relationship Id="rId403" Type="http://schemas.openxmlformats.org/officeDocument/2006/relationships/image" Target="../media/image539.png"/><Relationship Id="rId585" Type="http://schemas.openxmlformats.org/officeDocument/2006/relationships/customXml" Target="../ink/ink677.xml"/><Relationship Id="rId750" Type="http://schemas.openxmlformats.org/officeDocument/2006/relationships/image" Target="../media/image709.png"/><Relationship Id="rId6" Type="http://schemas.openxmlformats.org/officeDocument/2006/relationships/customXml" Target="../ink/ink381.xml"/><Relationship Id="rId238" Type="http://schemas.openxmlformats.org/officeDocument/2006/relationships/image" Target="../media/image461.png"/><Relationship Id="rId445" Type="http://schemas.openxmlformats.org/officeDocument/2006/relationships/customXml" Target="../ink/ink606.xml"/><Relationship Id="rId487" Type="http://schemas.openxmlformats.org/officeDocument/2006/relationships/customXml" Target="../ink/ink627.xml"/><Relationship Id="rId610" Type="http://schemas.openxmlformats.org/officeDocument/2006/relationships/customXml" Target="../ink/ink690.xml"/><Relationship Id="rId652" Type="http://schemas.openxmlformats.org/officeDocument/2006/relationships/image" Target="../media/image661.png"/><Relationship Id="rId694" Type="http://schemas.openxmlformats.org/officeDocument/2006/relationships/image" Target="../media/image682.png"/><Relationship Id="rId708" Type="http://schemas.openxmlformats.org/officeDocument/2006/relationships/image" Target="../media/image689.png"/><Relationship Id="rId291" Type="http://schemas.openxmlformats.org/officeDocument/2006/relationships/image" Target="../media/image486.png"/><Relationship Id="rId305" Type="http://schemas.openxmlformats.org/officeDocument/2006/relationships/customXml" Target="../ink/ink533.xml"/><Relationship Id="rId347" Type="http://schemas.openxmlformats.org/officeDocument/2006/relationships/image" Target="../media/image513.png"/><Relationship Id="rId512" Type="http://schemas.openxmlformats.org/officeDocument/2006/relationships/customXml" Target="../ink/ink640.xml"/><Relationship Id="rId44" Type="http://schemas.openxmlformats.org/officeDocument/2006/relationships/customXml" Target="../ink/ink400.xml"/><Relationship Id="rId86" Type="http://schemas.openxmlformats.org/officeDocument/2006/relationships/customXml" Target="../ink/ink421.xml"/><Relationship Id="rId151" Type="http://schemas.openxmlformats.org/officeDocument/2006/relationships/image" Target="../media/image420.png"/><Relationship Id="rId389" Type="http://schemas.openxmlformats.org/officeDocument/2006/relationships/customXml" Target="../ink/ink577.xml"/><Relationship Id="rId554" Type="http://schemas.openxmlformats.org/officeDocument/2006/relationships/customXml" Target="../ink/ink661.xml"/><Relationship Id="rId596" Type="http://schemas.openxmlformats.org/officeDocument/2006/relationships/image" Target="../media/image634.png"/><Relationship Id="rId761" Type="http://schemas.openxmlformats.org/officeDocument/2006/relationships/customXml" Target="../ink/ink767.xml"/><Relationship Id="rId193" Type="http://schemas.openxmlformats.org/officeDocument/2006/relationships/image" Target="../media/image439.png"/><Relationship Id="rId207" Type="http://schemas.openxmlformats.org/officeDocument/2006/relationships/customXml" Target="../ink/ink483.xml"/><Relationship Id="rId249" Type="http://schemas.openxmlformats.org/officeDocument/2006/relationships/customXml" Target="../ink/ink504.xml"/><Relationship Id="rId414" Type="http://schemas.openxmlformats.org/officeDocument/2006/relationships/image" Target="../media/image544.png"/><Relationship Id="rId456" Type="http://schemas.openxmlformats.org/officeDocument/2006/relationships/image" Target="../media/image565.png"/><Relationship Id="rId498" Type="http://schemas.openxmlformats.org/officeDocument/2006/relationships/image" Target="../media/image586.png"/><Relationship Id="rId621" Type="http://schemas.openxmlformats.org/officeDocument/2006/relationships/image" Target="../media/image646.png"/><Relationship Id="rId663" Type="http://schemas.openxmlformats.org/officeDocument/2006/relationships/customXml" Target="../ink/ink717.xml"/><Relationship Id="rId13" Type="http://schemas.openxmlformats.org/officeDocument/2006/relationships/image" Target="../media/image355.png"/><Relationship Id="rId109" Type="http://schemas.openxmlformats.org/officeDocument/2006/relationships/image" Target="../media/image400.png"/><Relationship Id="rId260" Type="http://schemas.openxmlformats.org/officeDocument/2006/relationships/image" Target="../media/image471.png"/><Relationship Id="rId316" Type="http://schemas.openxmlformats.org/officeDocument/2006/relationships/image" Target="../media/image498.png"/><Relationship Id="rId523" Type="http://schemas.openxmlformats.org/officeDocument/2006/relationships/image" Target="../media/image598.png"/><Relationship Id="rId719" Type="http://schemas.openxmlformats.org/officeDocument/2006/relationships/customXml" Target="../ink/ink746.xml"/><Relationship Id="rId55" Type="http://schemas.openxmlformats.org/officeDocument/2006/relationships/image" Target="../media/image374.png"/><Relationship Id="rId97" Type="http://schemas.openxmlformats.org/officeDocument/2006/relationships/image" Target="../media/image394.png"/><Relationship Id="rId120" Type="http://schemas.openxmlformats.org/officeDocument/2006/relationships/customXml" Target="../ink/ink438.xml"/><Relationship Id="rId358" Type="http://schemas.openxmlformats.org/officeDocument/2006/relationships/customXml" Target="../ink/ink560.xml"/><Relationship Id="rId565" Type="http://schemas.openxmlformats.org/officeDocument/2006/relationships/customXml" Target="../ink/ink667.xml"/><Relationship Id="rId730" Type="http://schemas.openxmlformats.org/officeDocument/2006/relationships/image" Target="../media/image699.png"/><Relationship Id="rId162" Type="http://schemas.openxmlformats.org/officeDocument/2006/relationships/customXml" Target="../ink/ink459.xml"/><Relationship Id="rId218" Type="http://schemas.openxmlformats.org/officeDocument/2006/relationships/image" Target="../media/image451.png"/><Relationship Id="rId425" Type="http://schemas.openxmlformats.org/officeDocument/2006/relationships/customXml" Target="../ink/ink596.xml"/><Relationship Id="rId467" Type="http://schemas.openxmlformats.org/officeDocument/2006/relationships/customXml" Target="../ink/ink617.xml"/><Relationship Id="rId632" Type="http://schemas.openxmlformats.org/officeDocument/2006/relationships/customXml" Target="../ink/ink701.xml"/><Relationship Id="rId271" Type="http://schemas.openxmlformats.org/officeDocument/2006/relationships/customXml" Target="../ink/ink515.xml"/><Relationship Id="rId674" Type="http://schemas.openxmlformats.org/officeDocument/2006/relationships/image" Target="../media/image672.png"/><Relationship Id="rId24" Type="http://schemas.openxmlformats.org/officeDocument/2006/relationships/customXml" Target="../ink/ink390.xml"/><Relationship Id="rId66" Type="http://schemas.openxmlformats.org/officeDocument/2006/relationships/customXml" Target="../ink/ink411.xml"/><Relationship Id="rId131" Type="http://schemas.openxmlformats.org/officeDocument/2006/relationships/image" Target="../media/image410.png"/><Relationship Id="rId327" Type="http://schemas.openxmlformats.org/officeDocument/2006/relationships/image" Target="../media/image503.png"/><Relationship Id="rId369" Type="http://schemas.openxmlformats.org/officeDocument/2006/relationships/customXml" Target="../ink/ink566.xml"/><Relationship Id="rId534" Type="http://schemas.openxmlformats.org/officeDocument/2006/relationships/customXml" Target="../ink/ink651.xml"/><Relationship Id="rId576" Type="http://schemas.openxmlformats.org/officeDocument/2006/relationships/image" Target="../media/image624.png"/><Relationship Id="rId741" Type="http://schemas.openxmlformats.org/officeDocument/2006/relationships/customXml" Target="../ink/ink757.xml"/><Relationship Id="rId173" Type="http://schemas.openxmlformats.org/officeDocument/2006/relationships/customXml" Target="../ink/ink465.xml"/><Relationship Id="rId229" Type="http://schemas.openxmlformats.org/officeDocument/2006/relationships/customXml" Target="../ink/ink494.xml"/><Relationship Id="rId380" Type="http://schemas.openxmlformats.org/officeDocument/2006/relationships/customXml" Target="../ink/ink572.xml"/><Relationship Id="rId436" Type="http://schemas.openxmlformats.org/officeDocument/2006/relationships/image" Target="../media/image555.png"/><Relationship Id="rId601" Type="http://schemas.openxmlformats.org/officeDocument/2006/relationships/customXml" Target="../ink/ink685.xml"/><Relationship Id="rId643" Type="http://schemas.openxmlformats.org/officeDocument/2006/relationships/image" Target="../media/image657.png"/><Relationship Id="rId240" Type="http://schemas.openxmlformats.org/officeDocument/2006/relationships/image" Target="../media/image462.png"/><Relationship Id="rId478" Type="http://schemas.openxmlformats.org/officeDocument/2006/relationships/image" Target="../media/image576.png"/><Relationship Id="rId685" Type="http://schemas.openxmlformats.org/officeDocument/2006/relationships/customXml" Target="../ink/ink728.xml"/><Relationship Id="rId35" Type="http://schemas.openxmlformats.org/officeDocument/2006/relationships/image" Target="../media/image364.png"/><Relationship Id="rId77" Type="http://schemas.openxmlformats.org/officeDocument/2006/relationships/image" Target="../media/image385.png"/><Relationship Id="rId100" Type="http://schemas.openxmlformats.org/officeDocument/2006/relationships/customXml" Target="../ink/ink428.xml"/><Relationship Id="rId282" Type="http://schemas.openxmlformats.org/officeDocument/2006/relationships/customXml" Target="../ink/ink521.xml"/><Relationship Id="rId338" Type="http://schemas.openxmlformats.org/officeDocument/2006/relationships/customXml" Target="../ink/ink550.xml"/><Relationship Id="rId503" Type="http://schemas.openxmlformats.org/officeDocument/2006/relationships/customXml" Target="../ink/ink635.xml"/><Relationship Id="rId545" Type="http://schemas.openxmlformats.org/officeDocument/2006/relationships/image" Target="../media/image609.png"/><Relationship Id="rId587" Type="http://schemas.openxmlformats.org/officeDocument/2006/relationships/customXml" Target="../ink/ink678.xml"/><Relationship Id="rId710" Type="http://schemas.openxmlformats.org/officeDocument/2006/relationships/image" Target="../media/image690.png"/><Relationship Id="rId752" Type="http://schemas.openxmlformats.org/officeDocument/2006/relationships/image" Target="../media/image710.png"/><Relationship Id="rId8" Type="http://schemas.openxmlformats.org/officeDocument/2006/relationships/customXml" Target="../ink/ink382.xml"/><Relationship Id="rId142" Type="http://schemas.openxmlformats.org/officeDocument/2006/relationships/customXml" Target="../ink/ink449.xml"/><Relationship Id="rId184" Type="http://schemas.openxmlformats.org/officeDocument/2006/relationships/image" Target="../media/image435.png"/><Relationship Id="rId391" Type="http://schemas.openxmlformats.org/officeDocument/2006/relationships/customXml" Target="../ink/ink578.xml"/><Relationship Id="rId405" Type="http://schemas.openxmlformats.org/officeDocument/2006/relationships/image" Target="../media/image540.png"/><Relationship Id="rId447" Type="http://schemas.openxmlformats.org/officeDocument/2006/relationships/customXml" Target="../ink/ink607.xml"/><Relationship Id="rId612" Type="http://schemas.openxmlformats.org/officeDocument/2006/relationships/customXml" Target="../ink/ink691.xml"/><Relationship Id="rId251" Type="http://schemas.openxmlformats.org/officeDocument/2006/relationships/customXml" Target="../ink/ink505.xml"/><Relationship Id="rId489" Type="http://schemas.openxmlformats.org/officeDocument/2006/relationships/customXml" Target="../ink/ink628.xml"/><Relationship Id="rId654" Type="http://schemas.openxmlformats.org/officeDocument/2006/relationships/image" Target="../media/image662.png"/><Relationship Id="rId696" Type="http://schemas.openxmlformats.org/officeDocument/2006/relationships/image" Target="../media/image683.png"/><Relationship Id="rId46" Type="http://schemas.openxmlformats.org/officeDocument/2006/relationships/customXml" Target="../ink/ink401.xml"/><Relationship Id="rId293" Type="http://schemas.openxmlformats.org/officeDocument/2006/relationships/image" Target="../media/image487.png"/><Relationship Id="rId307" Type="http://schemas.openxmlformats.org/officeDocument/2006/relationships/customXml" Target="../ink/ink534.xml"/><Relationship Id="rId349" Type="http://schemas.openxmlformats.org/officeDocument/2006/relationships/image" Target="../media/image514.png"/><Relationship Id="rId514" Type="http://schemas.openxmlformats.org/officeDocument/2006/relationships/customXml" Target="../ink/ink641.xml"/><Relationship Id="rId556" Type="http://schemas.openxmlformats.org/officeDocument/2006/relationships/customXml" Target="../ink/ink662.xml"/><Relationship Id="rId721" Type="http://schemas.openxmlformats.org/officeDocument/2006/relationships/customXml" Target="../ink/ink747.xml"/><Relationship Id="rId763" Type="http://schemas.openxmlformats.org/officeDocument/2006/relationships/customXml" Target="../ink/ink768.xml"/><Relationship Id="rId88" Type="http://schemas.openxmlformats.org/officeDocument/2006/relationships/customXml" Target="../ink/ink422.xml"/><Relationship Id="rId111" Type="http://schemas.openxmlformats.org/officeDocument/2006/relationships/image" Target="../media/image304.png"/><Relationship Id="rId153" Type="http://schemas.openxmlformats.org/officeDocument/2006/relationships/image" Target="../media/image421.png"/><Relationship Id="rId195" Type="http://schemas.openxmlformats.org/officeDocument/2006/relationships/image" Target="../media/image440.png"/><Relationship Id="rId209" Type="http://schemas.openxmlformats.org/officeDocument/2006/relationships/customXml" Target="../ink/ink484.xml"/><Relationship Id="rId360" Type="http://schemas.openxmlformats.org/officeDocument/2006/relationships/image" Target="../media/image519.png"/><Relationship Id="rId416" Type="http://schemas.openxmlformats.org/officeDocument/2006/relationships/image" Target="../media/image545.png"/><Relationship Id="rId598" Type="http://schemas.openxmlformats.org/officeDocument/2006/relationships/image" Target="../media/image635.png"/><Relationship Id="rId220" Type="http://schemas.openxmlformats.org/officeDocument/2006/relationships/image" Target="../media/image452.png"/><Relationship Id="rId458" Type="http://schemas.openxmlformats.org/officeDocument/2006/relationships/image" Target="../media/image566.png"/><Relationship Id="rId623" Type="http://schemas.openxmlformats.org/officeDocument/2006/relationships/image" Target="../media/image647.png"/><Relationship Id="rId665" Type="http://schemas.openxmlformats.org/officeDocument/2006/relationships/customXml" Target="../ink/ink718.xml"/><Relationship Id="rId15" Type="http://schemas.openxmlformats.org/officeDocument/2006/relationships/image" Target="../media/image356.png"/><Relationship Id="rId57" Type="http://schemas.openxmlformats.org/officeDocument/2006/relationships/image" Target="../media/image375.png"/><Relationship Id="rId262" Type="http://schemas.openxmlformats.org/officeDocument/2006/relationships/image" Target="../media/image472.png"/><Relationship Id="rId318" Type="http://schemas.openxmlformats.org/officeDocument/2006/relationships/image" Target="../media/image499.png"/><Relationship Id="rId525" Type="http://schemas.openxmlformats.org/officeDocument/2006/relationships/image" Target="../media/image599.png"/><Relationship Id="rId567" Type="http://schemas.openxmlformats.org/officeDocument/2006/relationships/customXml" Target="../ink/ink668.xml"/><Relationship Id="rId732" Type="http://schemas.openxmlformats.org/officeDocument/2006/relationships/image" Target="../media/image700.png"/><Relationship Id="rId99" Type="http://schemas.openxmlformats.org/officeDocument/2006/relationships/image" Target="../media/image395.png"/><Relationship Id="rId122" Type="http://schemas.openxmlformats.org/officeDocument/2006/relationships/customXml" Target="../ink/ink439.xml"/><Relationship Id="rId164" Type="http://schemas.openxmlformats.org/officeDocument/2006/relationships/customXml" Target="../ink/ink460.xml"/><Relationship Id="rId371" Type="http://schemas.openxmlformats.org/officeDocument/2006/relationships/customXml" Target="../ink/ink567.xml"/><Relationship Id="rId427" Type="http://schemas.openxmlformats.org/officeDocument/2006/relationships/customXml" Target="../ink/ink597.xml"/><Relationship Id="rId469" Type="http://schemas.openxmlformats.org/officeDocument/2006/relationships/customXml" Target="../ink/ink618.xml"/><Relationship Id="rId634" Type="http://schemas.openxmlformats.org/officeDocument/2006/relationships/customXml" Target="../ink/ink702.xml"/><Relationship Id="rId676" Type="http://schemas.openxmlformats.org/officeDocument/2006/relationships/image" Target="../media/image673.png"/><Relationship Id="rId26" Type="http://schemas.openxmlformats.org/officeDocument/2006/relationships/customXml" Target="../ink/ink391.xml"/><Relationship Id="rId231" Type="http://schemas.openxmlformats.org/officeDocument/2006/relationships/customXml" Target="../ink/ink495.xml"/><Relationship Id="rId273" Type="http://schemas.openxmlformats.org/officeDocument/2006/relationships/image" Target="../media/image477.png"/><Relationship Id="rId329" Type="http://schemas.openxmlformats.org/officeDocument/2006/relationships/image" Target="../media/image504.png"/><Relationship Id="rId480" Type="http://schemas.openxmlformats.org/officeDocument/2006/relationships/image" Target="../media/image577.png"/><Relationship Id="rId536" Type="http://schemas.openxmlformats.org/officeDocument/2006/relationships/customXml" Target="../ink/ink652.xml"/><Relationship Id="rId701" Type="http://schemas.openxmlformats.org/officeDocument/2006/relationships/customXml" Target="../ink/ink736.xml"/><Relationship Id="rId68" Type="http://schemas.openxmlformats.org/officeDocument/2006/relationships/customXml" Target="../ink/ink412.xml"/><Relationship Id="rId133" Type="http://schemas.openxmlformats.org/officeDocument/2006/relationships/image" Target="../media/image411.png"/><Relationship Id="rId175" Type="http://schemas.openxmlformats.org/officeDocument/2006/relationships/customXml" Target="../ink/ink466.xml"/><Relationship Id="rId340" Type="http://schemas.openxmlformats.org/officeDocument/2006/relationships/customXml" Target="../ink/ink551.xml"/><Relationship Id="rId578" Type="http://schemas.openxmlformats.org/officeDocument/2006/relationships/image" Target="../media/image625.png"/><Relationship Id="rId743" Type="http://schemas.openxmlformats.org/officeDocument/2006/relationships/customXml" Target="../ink/ink758.xml"/><Relationship Id="rId200" Type="http://schemas.openxmlformats.org/officeDocument/2006/relationships/customXml" Target="../ink/ink479.xml"/><Relationship Id="rId382" Type="http://schemas.openxmlformats.org/officeDocument/2006/relationships/customXml" Target="../ink/ink573.xml"/><Relationship Id="rId438" Type="http://schemas.openxmlformats.org/officeDocument/2006/relationships/image" Target="../media/image556.png"/><Relationship Id="rId603" Type="http://schemas.openxmlformats.org/officeDocument/2006/relationships/customXml" Target="../ink/ink686.xml"/><Relationship Id="rId645" Type="http://schemas.openxmlformats.org/officeDocument/2006/relationships/customXml" Target="../ink/ink708.xml"/><Relationship Id="rId687" Type="http://schemas.openxmlformats.org/officeDocument/2006/relationships/customXml" Target="../ink/ink729.xml"/><Relationship Id="rId242" Type="http://schemas.openxmlformats.org/officeDocument/2006/relationships/image" Target="../media/image463.png"/><Relationship Id="rId284" Type="http://schemas.openxmlformats.org/officeDocument/2006/relationships/customXml" Target="../ink/ink522.xml"/><Relationship Id="rId491" Type="http://schemas.openxmlformats.org/officeDocument/2006/relationships/customXml" Target="../ink/ink629.xml"/><Relationship Id="rId505" Type="http://schemas.openxmlformats.org/officeDocument/2006/relationships/customXml" Target="../ink/ink636.xml"/><Relationship Id="rId712" Type="http://schemas.openxmlformats.org/officeDocument/2006/relationships/customXml" Target="../ink/ink742.xml"/><Relationship Id="rId37" Type="http://schemas.openxmlformats.org/officeDocument/2006/relationships/image" Target="../media/image365.png"/><Relationship Id="rId79" Type="http://schemas.openxmlformats.org/officeDocument/2006/relationships/image" Target="../media/image386.png"/><Relationship Id="rId102" Type="http://schemas.openxmlformats.org/officeDocument/2006/relationships/customXml" Target="../ink/ink429.xml"/><Relationship Id="rId144" Type="http://schemas.openxmlformats.org/officeDocument/2006/relationships/customXml" Target="../ink/ink450.xml"/><Relationship Id="rId547" Type="http://schemas.openxmlformats.org/officeDocument/2006/relationships/image" Target="../media/image610.png"/><Relationship Id="rId589" Type="http://schemas.openxmlformats.org/officeDocument/2006/relationships/customXml" Target="../ink/ink679.xml"/><Relationship Id="rId754" Type="http://schemas.openxmlformats.org/officeDocument/2006/relationships/image" Target="../media/image711.png"/><Relationship Id="rId90" Type="http://schemas.openxmlformats.org/officeDocument/2006/relationships/customXml" Target="../ink/ink423.xml"/><Relationship Id="rId186" Type="http://schemas.openxmlformats.org/officeDocument/2006/relationships/image" Target="../media/image436.png"/><Relationship Id="rId351" Type="http://schemas.openxmlformats.org/officeDocument/2006/relationships/image" Target="../media/image515.png"/><Relationship Id="rId393" Type="http://schemas.openxmlformats.org/officeDocument/2006/relationships/customXml" Target="../ink/ink579.xml"/><Relationship Id="rId407" Type="http://schemas.openxmlformats.org/officeDocument/2006/relationships/image" Target="../media/image541.png"/><Relationship Id="rId449" Type="http://schemas.openxmlformats.org/officeDocument/2006/relationships/customXml" Target="../ink/ink608.xml"/><Relationship Id="rId614" Type="http://schemas.openxmlformats.org/officeDocument/2006/relationships/customXml" Target="../ink/ink692.xml"/><Relationship Id="rId656" Type="http://schemas.openxmlformats.org/officeDocument/2006/relationships/image" Target="../media/image663.png"/><Relationship Id="rId211" Type="http://schemas.openxmlformats.org/officeDocument/2006/relationships/customXml" Target="../ink/ink485.xml"/><Relationship Id="rId253" Type="http://schemas.openxmlformats.org/officeDocument/2006/relationships/customXml" Target="../ink/ink506.xml"/><Relationship Id="rId295" Type="http://schemas.openxmlformats.org/officeDocument/2006/relationships/image" Target="../media/image488.png"/><Relationship Id="rId309" Type="http://schemas.openxmlformats.org/officeDocument/2006/relationships/customXml" Target="../ink/ink535.xml"/><Relationship Id="rId460" Type="http://schemas.openxmlformats.org/officeDocument/2006/relationships/image" Target="../media/image567.png"/><Relationship Id="rId516" Type="http://schemas.openxmlformats.org/officeDocument/2006/relationships/customXml" Target="../ink/ink642.xml"/><Relationship Id="rId698" Type="http://schemas.openxmlformats.org/officeDocument/2006/relationships/image" Target="../media/image684.png"/><Relationship Id="rId48" Type="http://schemas.openxmlformats.org/officeDocument/2006/relationships/customXml" Target="../ink/ink402.xml"/><Relationship Id="rId113" Type="http://schemas.openxmlformats.org/officeDocument/2006/relationships/image" Target="../media/image401.png"/><Relationship Id="rId320" Type="http://schemas.openxmlformats.org/officeDocument/2006/relationships/image" Target="../media/image500.png"/><Relationship Id="rId558" Type="http://schemas.openxmlformats.org/officeDocument/2006/relationships/customXml" Target="../ink/ink663.xml"/><Relationship Id="rId723" Type="http://schemas.openxmlformats.org/officeDocument/2006/relationships/customXml" Target="../ink/ink748.xml"/><Relationship Id="rId765" Type="http://schemas.openxmlformats.org/officeDocument/2006/relationships/customXml" Target="../ink/ink769.xml"/><Relationship Id="rId155" Type="http://schemas.openxmlformats.org/officeDocument/2006/relationships/image" Target="../media/image422.png"/><Relationship Id="rId197" Type="http://schemas.openxmlformats.org/officeDocument/2006/relationships/image" Target="../media/image441.png"/><Relationship Id="rId362" Type="http://schemas.openxmlformats.org/officeDocument/2006/relationships/image" Target="../media/image520.png"/><Relationship Id="rId418" Type="http://schemas.openxmlformats.org/officeDocument/2006/relationships/image" Target="../media/image546.png"/><Relationship Id="rId625" Type="http://schemas.openxmlformats.org/officeDocument/2006/relationships/image" Target="../media/image648.png"/><Relationship Id="rId222" Type="http://schemas.openxmlformats.org/officeDocument/2006/relationships/image" Target="../media/image453.png"/><Relationship Id="rId264" Type="http://schemas.openxmlformats.org/officeDocument/2006/relationships/image" Target="../media/image473.png"/><Relationship Id="rId471" Type="http://schemas.openxmlformats.org/officeDocument/2006/relationships/customXml" Target="../ink/ink619.xml"/><Relationship Id="rId667" Type="http://schemas.openxmlformats.org/officeDocument/2006/relationships/customXml" Target="../ink/ink719.xml"/><Relationship Id="rId17" Type="http://schemas.openxmlformats.org/officeDocument/2006/relationships/image" Target="../media/image331.png"/><Relationship Id="rId59" Type="http://schemas.openxmlformats.org/officeDocument/2006/relationships/image" Target="../media/image376.png"/><Relationship Id="rId124" Type="http://schemas.openxmlformats.org/officeDocument/2006/relationships/customXml" Target="../ink/ink440.xml"/><Relationship Id="rId527" Type="http://schemas.openxmlformats.org/officeDocument/2006/relationships/image" Target="../media/image600.png"/><Relationship Id="rId569" Type="http://schemas.openxmlformats.org/officeDocument/2006/relationships/customXml" Target="../ink/ink669.xml"/><Relationship Id="rId734" Type="http://schemas.openxmlformats.org/officeDocument/2006/relationships/image" Target="../media/image701.png"/><Relationship Id="rId70" Type="http://schemas.openxmlformats.org/officeDocument/2006/relationships/customXml" Target="../ink/ink413.xml"/><Relationship Id="rId166" Type="http://schemas.openxmlformats.org/officeDocument/2006/relationships/customXml" Target="../ink/ink461.xml"/><Relationship Id="rId331" Type="http://schemas.openxmlformats.org/officeDocument/2006/relationships/image" Target="../media/image505.png"/><Relationship Id="rId373" Type="http://schemas.openxmlformats.org/officeDocument/2006/relationships/image" Target="../media/image525.png"/><Relationship Id="rId429" Type="http://schemas.openxmlformats.org/officeDocument/2006/relationships/customXml" Target="../ink/ink598.xml"/><Relationship Id="rId580" Type="http://schemas.openxmlformats.org/officeDocument/2006/relationships/image" Target="../media/image626.png"/><Relationship Id="rId636" Type="http://schemas.openxmlformats.org/officeDocument/2006/relationships/customXml" Target="../ink/ink703.xml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496.xml"/><Relationship Id="rId440" Type="http://schemas.openxmlformats.org/officeDocument/2006/relationships/image" Target="../media/image557.png"/><Relationship Id="rId678" Type="http://schemas.openxmlformats.org/officeDocument/2006/relationships/image" Target="../media/image674.png"/><Relationship Id="rId28" Type="http://schemas.openxmlformats.org/officeDocument/2006/relationships/customXml" Target="../ink/ink392.xml"/><Relationship Id="rId275" Type="http://schemas.openxmlformats.org/officeDocument/2006/relationships/image" Target="../media/image478.png"/><Relationship Id="rId300" Type="http://schemas.openxmlformats.org/officeDocument/2006/relationships/customXml" Target="../ink/ink530.xml"/><Relationship Id="rId482" Type="http://schemas.openxmlformats.org/officeDocument/2006/relationships/image" Target="../media/image578.png"/><Relationship Id="rId538" Type="http://schemas.openxmlformats.org/officeDocument/2006/relationships/customXml" Target="../ink/ink653.xml"/><Relationship Id="rId703" Type="http://schemas.openxmlformats.org/officeDocument/2006/relationships/customXml" Target="../ink/ink737.xml"/><Relationship Id="rId745" Type="http://schemas.openxmlformats.org/officeDocument/2006/relationships/customXml" Target="../ink/ink759.xml"/><Relationship Id="rId81" Type="http://schemas.openxmlformats.org/officeDocument/2006/relationships/image" Target="../media/image387.png"/><Relationship Id="rId135" Type="http://schemas.openxmlformats.org/officeDocument/2006/relationships/image" Target="../media/image412.png"/><Relationship Id="rId177" Type="http://schemas.openxmlformats.org/officeDocument/2006/relationships/customXml" Target="../ink/ink467.xml"/><Relationship Id="rId342" Type="http://schemas.openxmlformats.org/officeDocument/2006/relationships/customXml" Target="../ink/ink552.xml"/><Relationship Id="rId384" Type="http://schemas.openxmlformats.org/officeDocument/2006/relationships/customXml" Target="../ink/ink574.xml"/><Relationship Id="rId591" Type="http://schemas.openxmlformats.org/officeDocument/2006/relationships/customXml" Target="../ink/ink680.xml"/><Relationship Id="rId605" Type="http://schemas.openxmlformats.org/officeDocument/2006/relationships/customXml" Target="../ink/ink687.xml"/><Relationship Id="rId202" Type="http://schemas.openxmlformats.org/officeDocument/2006/relationships/customXml" Target="../ink/ink480.xml"/><Relationship Id="rId244" Type="http://schemas.openxmlformats.org/officeDocument/2006/relationships/image" Target="../media/image464.png"/><Relationship Id="rId647" Type="http://schemas.openxmlformats.org/officeDocument/2006/relationships/customXml" Target="../ink/ink709.xml"/><Relationship Id="rId689" Type="http://schemas.openxmlformats.org/officeDocument/2006/relationships/customXml" Target="../ink/ink730.xml"/><Relationship Id="rId39" Type="http://schemas.openxmlformats.org/officeDocument/2006/relationships/image" Target="../media/image366.png"/><Relationship Id="rId286" Type="http://schemas.openxmlformats.org/officeDocument/2006/relationships/customXml" Target="../ink/ink523.xml"/><Relationship Id="rId451" Type="http://schemas.openxmlformats.org/officeDocument/2006/relationships/customXml" Target="../ink/ink609.xml"/><Relationship Id="rId493" Type="http://schemas.openxmlformats.org/officeDocument/2006/relationships/customXml" Target="../ink/ink630.xml"/><Relationship Id="rId507" Type="http://schemas.openxmlformats.org/officeDocument/2006/relationships/image" Target="../media/image590.png"/><Relationship Id="rId549" Type="http://schemas.openxmlformats.org/officeDocument/2006/relationships/image" Target="../media/image611.png"/><Relationship Id="rId714" Type="http://schemas.openxmlformats.org/officeDocument/2006/relationships/customXml" Target="../ink/ink743.xml"/><Relationship Id="rId756" Type="http://schemas.openxmlformats.org/officeDocument/2006/relationships/image" Target="../media/image712.png"/><Relationship Id="rId50" Type="http://schemas.openxmlformats.org/officeDocument/2006/relationships/customXml" Target="../ink/ink403.xml"/><Relationship Id="rId104" Type="http://schemas.openxmlformats.org/officeDocument/2006/relationships/customXml" Target="../ink/ink430.xml"/><Relationship Id="rId146" Type="http://schemas.openxmlformats.org/officeDocument/2006/relationships/customXml" Target="../ink/ink451.xml"/><Relationship Id="rId188" Type="http://schemas.openxmlformats.org/officeDocument/2006/relationships/image" Target="../media/image437.png"/><Relationship Id="rId311" Type="http://schemas.openxmlformats.org/officeDocument/2006/relationships/customXml" Target="../ink/ink536.xml"/><Relationship Id="rId353" Type="http://schemas.openxmlformats.org/officeDocument/2006/relationships/image" Target="../media/image516.png"/><Relationship Id="rId395" Type="http://schemas.openxmlformats.org/officeDocument/2006/relationships/customXml" Target="../ink/ink580.xml"/><Relationship Id="rId409" Type="http://schemas.openxmlformats.org/officeDocument/2006/relationships/image" Target="../media/image542.png"/><Relationship Id="rId560" Type="http://schemas.openxmlformats.org/officeDocument/2006/relationships/customXml" Target="../ink/ink664.xml"/><Relationship Id="rId92" Type="http://schemas.openxmlformats.org/officeDocument/2006/relationships/customXml" Target="../ink/ink424.xml"/><Relationship Id="rId213" Type="http://schemas.openxmlformats.org/officeDocument/2006/relationships/customXml" Target="../ink/ink486.xml"/><Relationship Id="rId420" Type="http://schemas.openxmlformats.org/officeDocument/2006/relationships/image" Target="../media/image547.png"/><Relationship Id="rId616" Type="http://schemas.openxmlformats.org/officeDocument/2006/relationships/customXml" Target="../ink/ink693.xml"/><Relationship Id="rId658" Type="http://schemas.openxmlformats.org/officeDocument/2006/relationships/image" Target="../media/image664.png"/><Relationship Id="rId255" Type="http://schemas.openxmlformats.org/officeDocument/2006/relationships/customXml" Target="../ink/ink507.xml"/><Relationship Id="rId297" Type="http://schemas.openxmlformats.org/officeDocument/2006/relationships/image" Target="../media/image489.png"/><Relationship Id="rId462" Type="http://schemas.openxmlformats.org/officeDocument/2006/relationships/image" Target="../media/image568.png"/><Relationship Id="rId518" Type="http://schemas.openxmlformats.org/officeDocument/2006/relationships/customXml" Target="../ink/ink643.xml"/><Relationship Id="rId725" Type="http://schemas.openxmlformats.org/officeDocument/2006/relationships/customXml" Target="../ink/ink749.xml"/><Relationship Id="rId115" Type="http://schemas.openxmlformats.org/officeDocument/2006/relationships/image" Target="../media/image402.png"/><Relationship Id="rId157" Type="http://schemas.openxmlformats.org/officeDocument/2006/relationships/image" Target="../media/image423.png"/><Relationship Id="rId322" Type="http://schemas.openxmlformats.org/officeDocument/2006/relationships/customXml" Target="../ink/ink542.xml"/><Relationship Id="rId364" Type="http://schemas.openxmlformats.org/officeDocument/2006/relationships/image" Target="../media/image521.png"/><Relationship Id="rId61" Type="http://schemas.openxmlformats.org/officeDocument/2006/relationships/image" Target="../media/image377.png"/><Relationship Id="rId199" Type="http://schemas.openxmlformats.org/officeDocument/2006/relationships/image" Target="../media/image442.png"/><Relationship Id="rId571" Type="http://schemas.openxmlformats.org/officeDocument/2006/relationships/customXml" Target="../ink/ink670.xml"/><Relationship Id="rId627" Type="http://schemas.openxmlformats.org/officeDocument/2006/relationships/image" Target="../media/image649.png"/><Relationship Id="rId669" Type="http://schemas.openxmlformats.org/officeDocument/2006/relationships/customXml" Target="../ink/ink720.xml"/><Relationship Id="rId19" Type="http://schemas.openxmlformats.org/officeDocument/2006/relationships/image" Target="../media/image357.png"/><Relationship Id="rId224" Type="http://schemas.openxmlformats.org/officeDocument/2006/relationships/image" Target="../media/image454.png"/><Relationship Id="rId266" Type="http://schemas.openxmlformats.org/officeDocument/2006/relationships/image" Target="../media/image474.png"/><Relationship Id="rId431" Type="http://schemas.openxmlformats.org/officeDocument/2006/relationships/customXml" Target="../ink/ink599.xml"/><Relationship Id="rId473" Type="http://schemas.openxmlformats.org/officeDocument/2006/relationships/customXml" Target="../ink/ink620.xml"/><Relationship Id="rId529" Type="http://schemas.openxmlformats.org/officeDocument/2006/relationships/image" Target="../media/image601.png"/><Relationship Id="rId680" Type="http://schemas.openxmlformats.org/officeDocument/2006/relationships/image" Target="../media/image675.png"/><Relationship Id="rId736" Type="http://schemas.openxmlformats.org/officeDocument/2006/relationships/image" Target="../media/image702.png"/><Relationship Id="rId30" Type="http://schemas.openxmlformats.org/officeDocument/2006/relationships/customXml" Target="../ink/ink393.xml"/><Relationship Id="rId126" Type="http://schemas.openxmlformats.org/officeDocument/2006/relationships/customXml" Target="../ink/ink441.xml"/><Relationship Id="rId168" Type="http://schemas.openxmlformats.org/officeDocument/2006/relationships/customXml" Target="../ink/ink462.xml"/><Relationship Id="rId333" Type="http://schemas.openxmlformats.org/officeDocument/2006/relationships/image" Target="../media/image506.png"/><Relationship Id="rId540" Type="http://schemas.openxmlformats.org/officeDocument/2006/relationships/customXml" Target="../ink/ink654.xml"/><Relationship Id="rId72" Type="http://schemas.openxmlformats.org/officeDocument/2006/relationships/customXml" Target="../ink/ink414.xml"/><Relationship Id="rId375" Type="http://schemas.openxmlformats.org/officeDocument/2006/relationships/image" Target="../media/image526.png"/><Relationship Id="rId582" Type="http://schemas.openxmlformats.org/officeDocument/2006/relationships/image" Target="../media/image627.png"/><Relationship Id="rId638" Type="http://schemas.openxmlformats.org/officeDocument/2006/relationships/customXml" Target="../ink/ink704.xml"/><Relationship Id="rId3" Type="http://schemas.openxmlformats.org/officeDocument/2006/relationships/image" Target="../media/image41.png"/><Relationship Id="rId235" Type="http://schemas.openxmlformats.org/officeDocument/2006/relationships/customXml" Target="../ink/ink497.xml"/><Relationship Id="rId277" Type="http://schemas.openxmlformats.org/officeDocument/2006/relationships/image" Target="../media/image479.png"/><Relationship Id="rId400" Type="http://schemas.openxmlformats.org/officeDocument/2006/relationships/customXml" Target="../ink/ink583.xml"/><Relationship Id="rId442" Type="http://schemas.openxmlformats.org/officeDocument/2006/relationships/image" Target="../media/image558.png"/><Relationship Id="rId484" Type="http://schemas.openxmlformats.org/officeDocument/2006/relationships/image" Target="../media/image579.png"/><Relationship Id="rId705" Type="http://schemas.openxmlformats.org/officeDocument/2006/relationships/customXml" Target="../ink/ink738.xml"/><Relationship Id="rId137" Type="http://schemas.openxmlformats.org/officeDocument/2006/relationships/image" Target="../media/image413.png"/><Relationship Id="rId302" Type="http://schemas.openxmlformats.org/officeDocument/2006/relationships/customXml" Target="../ink/ink531.xml"/><Relationship Id="rId344" Type="http://schemas.openxmlformats.org/officeDocument/2006/relationships/customXml" Target="../ink/ink553.xml"/><Relationship Id="rId691" Type="http://schemas.openxmlformats.org/officeDocument/2006/relationships/customXml" Target="../ink/ink731.xml"/><Relationship Id="rId747" Type="http://schemas.openxmlformats.org/officeDocument/2006/relationships/customXml" Target="../ink/ink760.xml"/><Relationship Id="rId41" Type="http://schemas.openxmlformats.org/officeDocument/2006/relationships/image" Target="../media/image367.png"/><Relationship Id="rId83" Type="http://schemas.openxmlformats.org/officeDocument/2006/relationships/image" Target="../media/image388.png"/><Relationship Id="rId179" Type="http://schemas.openxmlformats.org/officeDocument/2006/relationships/customXml" Target="../ink/ink468.xml"/><Relationship Id="rId386" Type="http://schemas.openxmlformats.org/officeDocument/2006/relationships/customXml" Target="../ink/ink575.xml"/><Relationship Id="rId551" Type="http://schemas.openxmlformats.org/officeDocument/2006/relationships/image" Target="../media/image612.png"/><Relationship Id="rId593" Type="http://schemas.openxmlformats.org/officeDocument/2006/relationships/customXml" Target="../ink/ink681.xml"/><Relationship Id="rId607" Type="http://schemas.openxmlformats.org/officeDocument/2006/relationships/customXml" Target="../ink/ink688.xml"/><Relationship Id="rId649" Type="http://schemas.openxmlformats.org/officeDocument/2006/relationships/customXml" Target="../ink/ink710.xml"/><Relationship Id="rId190" Type="http://schemas.openxmlformats.org/officeDocument/2006/relationships/customXml" Target="../ink/ink474.xml"/><Relationship Id="rId204" Type="http://schemas.openxmlformats.org/officeDocument/2006/relationships/customXml" Target="../ink/ink481.xml"/><Relationship Id="rId246" Type="http://schemas.openxmlformats.org/officeDocument/2006/relationships/image" Target="../media/image465.png"/><Relationship Id="rId288" Type="http://schemas.openxmlformats.org/officeDocument/2006/relationships/customXml" Target="../ink/ink524.xml"/><Relationship Id="rId411" Type="http://schemas.openxmlformats.org/officeDocument/2006/relationships/customXml" Target="../ink/ink589.xml"/><Relationship Id="rId453" Type="http://schemas.openxmlformats.org/officeDocument/2006/relationships/customXml" Target="../ink/ink610.xml"/><Relationship Id="rId509" Type="http://schemas.openxmlformats.org/officeDocument/2006/relationships/image" Target="../media/image591.png"/><Relationship Id="rId660" Type="http://schemas.openxmlformats.org/officeDocument/2006/relationships/image" Target="../media/image665.png"/><Relationship Id="rId106" Type="http://schemas.openxmlformats.org/officeDocument/2006/relationships/customXml" Target="../ink/ink431.xml"/><Relationship Id="rId313" Type="http://schemas.openxmlformats.org/officeDocument/2006/relationships/customXml" Target="../ink/ink537.xml"/><Relationship Id="rId495" Type="http://schemas.openxmlformats.org/officeDocument/2006/relationships/customXml" Target="../ink/ink631.xml"/><Relationship Id="rId716" Type="http://schemas.openxmlformats.org/officeDocument/2006/relationships/customXml" Target="../ink/ink744.xml"/><Relationship Id="rId758" Type="http://schemas.openxmlformats.org/officeDocument/2006/relationships/image" Target="../media/image713.png"/><Relationship Id="rId10" Type="http://schemas.openxmlformats.org/officeDocument/2006/relationships/customXml" Target="../ink/ink383.xml"/><Relationship Id="rId52" Type="http://schemas.openxmlformats.org/officeDocument/2006/relationships/customXml" Target="../ink/ink404.xml"/><Relationship Id="rId94" Type="http://schemas.openxmlformats.org/officeDocument/2006/relationships/customXml" Target="../ink/ink425.xml"/><Relationship Id="rId148" Type="http://schemas.openxmlformats.org/officeDocument/2006/relationships/customXml" Target="../ink/ink452.xml"/><Relationship Id="rId355" Type="http://schemas.openxmlformats.org/officeDocument/2006/relationships/image" Target="../media/image517.png"/><Relationship Id="rId397" Type="http://schemas.openxmlformats.org/officeDocument/2006/relationships/customXml" Target="../ink/ink581.xml"/><Relationship Id="rId520" Type="http://schemas.openxmlformats.org/officeDocument/2006/relationships/customXml" Target="../ink/ink644.xml"/><Relationship Id="rId562" Type="http://schemas.openxmlformats.org/officeDocument/2006/relationships/image" Target="../media/image617.png"/><Relationship Id="rId618" Type="http://schemas.openxmlformats.org/officeDocument/2006/relationships/customXml" Target="../ink/ink694.xml"/><Relationship Id="rId215" Type="http://schemas.openxmlformats.org/officeDocument/2006/relationships/customXml" Target="../ink/ink487.xml"/><Relationship Id="rId257" Type="http://schemas.openxmlformats.org/officeDocument/2006/relationships/customXml" Target="../ink/ink508.xml"/><Relationship Id="rId422" Type="http://schemas.openxmlformats.org/officeDocument/2006/relationships/image" Target="../media/image548.png"/><Relationship Id="rId464" Type="http://schemas.openxmlformats.org/officeDocument/2006/relationships/image" Target="../media/image569.png"/><Relationship Id="rId299" Type="http://schemas.openxmlformats.org/officeDocument/2006/relationships/image" Target="../media/image490.png"/><Relationship Id="rId727" Type="http://schemas.openxmlformats.org/officeDocument/2006/relationships/customXml" Target="../ink/ink750.xml"/><Relationship Id="rId63" Type="http://schemas.openxmlformats.org/officeDocument/2006/relationships/image" Target="../media/image378.png"/><Relationship Id="rId159" Type="http://schemas.openxmlformats.org/officeDocument/2006/relationships/image" Target="../media/image424.png"/><Relationship Id="rId366" Type="http://schemas.openxmlformats.org/officeDocument/2006/relationships/image" Target="../media/image522.png"/><Relationship Id="rId573" Type="http://schemas.openxmlformats.org/officeDocument/2006/relationships/customXml" Target="../ink/ink671.xml"/><Relationship Id="rId226" Type="http://schemas.openxmlformats.org/officeDocument/2006/relationships/image" Target="../media/image455.png"/><Relationship Id="rId433" Type="http://schemas.openxmlformats.org/officeDocument/2006/relationships/customXml" Target="../ink/ink600.xml"/><Relationship Id="rId640" Type="http://schemas.openxmlformats.org/officeDocument/2006/relationships/customXml" Target="../ink/ink705.xml"/><Relationship Id="rId738" Type="http://schemas.openxmlformats.org/officeDocument/2006/relationships/image" Target="../media/image703.png"/><Relationship Id="rId74" Type="http://schemas.openxmlformats.org/officeDocument/2006/relationships/customXml" Target="../ink/ink415.xml"/><Relationship Id="rId377" Type="http://schemas.openxmlformats.org/officeDocument/2006/relationships/image" Target="../media/image527.png"/><Relationship Id="rId500" Type="http://schemas.openxmlformats.org/officeDocument/2006/relationships/image" Target="../media/image587.png"/><Relationship Id="rId584" Type="http://schemas.openxmlformats.org/officeDocument/2006/relationships/image" Target="../media/image628.png"/><Relationship Id="rId5" Type="http://schemas.openxmlformats.org/officeDocument/2006/relationships/image" Target="../media/image351.png"/><Relationship Id="rId237" Type="http://schemas.openxmlformats.org/officeDocument/2006/relationships/customXml" Target="../ink/ink498.xml"/><Relationship Id="rId444" Type="http://schemas.openxmlformats.org/officeDocument/2006/relationships/image" Target="../media/image559.png"/><Relationship Id="rId651" Type="http://schemas.openxmlformats.org/officeDocument/2006/relationships/customXml" Target="../ink/ink711.xml"/><Relationship Id="rId749" Type="http://schemas.openxmlformats.org/officeDocument/2006/relationships/customXml" Target="../ink/ink761.xml"/><Relationship Id="rId290" Type="http://schemas.openxmlformats.org/officeDocument/2006/relationships/customXml" Target="../ink/ink525.xml"/><Relationship Id="rId304" Type="http://schemas.openxmlformats.org/officeDocument/2006/relationships/image" Target="../media/image492.png"/><Relationship Id="rId388" Type="http://schemas.openxmlformats.org/officeDocument/2006/relationships/image" Target="../media/image532.png"/><Relationship Id="rId511" Type="http://schemas.openxmlformats.org/officeDocument/2006/relationships/image" Target="../media/image592.png"/><Relationship Id="rId609" Type="http://schemas.openxmlformats.org/officeDocument/2006/relationships/image" Target="../media/image640.png"/><Relationship Id="rId85" Type="http://schemas.openxmlformats.org/officeDocument/2006/relationships/image" Target="../media/image389.png"/><Relationship Id="rId150" Type="http://schemas.openxmlformats.org/officeDocument/2006/relationships/customXml" Target="../ink/ink453.xml"/><Relationship Id="rId595" Type="http://schemas.openxmlformats.org/officeDocument/2006/relationships/customXml" Target="../ink/ink682.xml"/><Relationship Id="rId248" Type="http://schemas.openxmlformats.org/officeDocument/2006/relationships/image" Target="../media/image466.png"/><Relationship Id="rId455" Type="http://schemas.openxmlformats.org/officeDocument/2006/relationships/customXml" Target="../ink/ink611.xml"/><Relationship Id="rId662" Type="http://schemas.openxmlformats.org/officeDocument/2006/relationships/image" Target="../media/image666.png"/><Relationship Id="rId12" Type="http://schemas.openxmlformats.org/officeDocument/2006/relationships/customXml" Target="../ink/ink384.xml"/><Relationship Id="rId108" Type="http://schemas.openxmlformats.org/officeDocument/2006/relationships/customXml" Target="../ink/ink432.xml"/><Relationship Id="rId315" Type="http://schemas.openxmlformats.org/officeDocument/2006/relationships/customXml" Target="../ink/ink538.xml"/><Relationship Id="rId522" Type="http://schemas.openxmlformats.org/officeDocument/2006/relationships/customXml" Target="../ink/ink645.xml"/><Relationship Id="rId96" Type="http://schemas.openxmlformats.org/officeDocument/2006/relationships/customXml" Target="../ink/ink426.xml"/><Relationship Id="rId161" Type="http://schemas.openxmlformats.org/officeDocument/2006/relationships/image" Target="../media/image425.png"/><Relationship Id="rId399" Type="http://schemas.openxmlformats.org/officeDocument/2006/relationships/image" Target="../media/image537.png"/><Relationship Id="rId259" Type="http://schemas.openxmlformats.org/officeDocument/2006/relationships/customXml" Target="../ink/ink509.xml"/><Relationship Id="rId466" Type="http://schemas.openxmlformats.org/officeDocument/2006/relationships/image" Target="../media/image570.png"/><Relationship Id="rId673" Type="http://schemas.openxmlformats.org/officeDocument/2006/relationships/customXml" Target="../ink/ink722.xml"/><Relationship Id="rId23" Type="http://schemas.openxmlformats.org/officeDocument/2006/relationships/image" Target="../media/image359.png"/><Relationship Id="rId119" Type="http://schemas.openxmlformats.org/officeDocument/2006/relationships/image" Target="../media/image404.png"/><Relationship Id="rId326" Type="http://schemas.openxmlformats.org/officeDocument/2006/relationships/customXml" Target="../ink/ink544.xml"/><Relationship Id="rId533" Type="http://schemas.openxmlformats.org/officeDocument/2006/relationships/image" Target="../media/image603.png"/><Relationship Id="rId740" Type="http://schemas.openxmlformats.org/officeDocument/2006/relationships/image" Target="../media/image704.png"/><Relationship Id="rId172" Type="http://schemas.openxmlformats.org/officeDocument/2006/relationships/customXml" Target="../ink/ink464.xml"/><Relationship Id="rId477" Type="http://schemas.openxmlformats.org/officeDocument/2006/relationships/customXml" Target="../ink/ink622.xml"/><Relationship Id="rId600" Type="http://schemas.openxmlformats.org/officeDocument/2006/relationships/image" Target="../media/image636.png"/><Relationship Id="rId684" Type="http://schemas.openxmlformats.org/officeDocument/2006/relationships/image" Target="../media/image677.png"/><Relationship Id="rId337" Type="http://schemas.openxmlformats.org/officeDocument/2006/relationships/image" Target="../media/image508.png"/><Relationship Id="rId34" Type="http://schemas.openxmlformats.org/officeDocument/2006/relationships/customXml" Target="../ink/ink395.xml"/><Relationship Id="rId544" Type="http://schemas.openxmlformats.org/officeDocument/2006/relationships/customXml" Target="../ink/ink656.xml"/><Relationship Id="rId751" Type="http://schemas.openxmlformats.org/officeDocument/2006/relationships/customXml" Target="../ink/ink762.xml"/><Relationship Id="rId183" Type="http://schemas.openxmlformats.org/officeDocument/2006/relationships/customXml" Target="../ink/ink470.xml"/><Relationship Id="rId390" Type="http://schemas.openxmlformats.org/officeDocument/2006/relationships/image" Target="../media/image533.png"/><Relationship Id="rId404" Type="http://schemas.openxmlformats.org/officeDocument/2006/relationships/customXml" Target="../ink/ink585.xml"/><Relationship Id="rId611" Type="http://schemas.openxmlformats.org/officeDocument/2006/relationships/image" Target="../media/image641.png"/><Relationship Id="rId250" Type="http://schemas.openxmlformats.org/officeDocument/2006/relationships/image" Target="../media/image467.png"/><Relationship Id="rId488" Type="http://schemas.openxmlformats.org/officeDocument/2006/relationships/image" Target="../media/image581.png"/><Relationship Id="rId695" Type="http://schemas.openxmlformats.org/officeDocument/2006/relationships/customXml" Target="../ink/ink733.xml"/><Relationship Id="rId709" Type="http://schemas.openxmlformats.org/officeDocument/2006/relationships/customXml" Target="../ink/ink740.xml"/><Relationship Id="rId45" Type="http://schemas.openxmlformats.org/officeDocument/2006/relationships/image" Target="../media/image369.png"/><Relationship Id="rId110" Type="http://schemas.openxmlformats.org/officeDocument/2006/relationships/customXml" Target="../ink/ink433.xml"/><Relationship Id="rId348" Type="http://schemas.openxmlformats.org/officeDocument/2006/relationships/customXml" Target="../ink/ink555.xml"/><Relationship Id="rId555" Type="http://schemas.openxmlformats.org/officeDocument/2006/relationships/image" Target="../media/image614.png"/><Relationship Id="rId762" Type="http://schemas.openxmlformats.org/officeDocument/2006/relationships/image" Target="../media/image715.png"/><Relationship Id="rId194" Type="http://schemas.openxmlformats.org/officeDocument/2006/relationships/customXml" Target="../ink/ink476.xml"/><Relationship Id="rId208" Type="http://schemas.openxmlformats.org/officeDocument/2006/relationships/image" Target="../media/image446.png"/><Relationship Id="rId415" Type="http://schemas.openxmlformats.org/officeDocument/2006/relationships/customXml" Target="../ink/ink591.xml"/><Relationship Id="rId622" Type="http://schemas.openxmlformats.org/officeDocument/2006/relationships/customXml" Target="../ink/ink696.xml"/><Relationship Id="rId261" Type="http://schemas.openxmlformats.org/officeDocument/2006/relationships/customXml" Target="../ink/ink510.xml"/><Relationship Id="rId499" Type="http://schemas.openxmlformats.org/officeDocument/2006/relationships/customXml" Target="../ink/ink633.xml"/><Relationship Id="rId56" Type="http://schemas.openxmlformats.org/officeDocument/2006/relationships/customXml" Target="../ink/ink406.xml"/><Relationship Id="rId359" Type="http://schemas.openxmlformats.org/officeDocument/2006/relationships/customXml" Target="../ink/ink561.xml"/><Relationship Id="rId566" Type="http://schemas.openxmlformats.org/officeDocument/2006/relationships/image" Target="../media/image619.png"/><Relationship Id="rId121" Type="http://schemas.openxmlformats.org/officeDocument/2006/relationships/image" Target="../media/image405.png"/><Relationship Id="rId219" Type="http://schemas.openxmlformats.org/officeDocument/2006/relationships/customXml" Target="../ink/ink489.xml"/><Relationship Id="rId426" Type="http://schemas.openxmlformats.org/officeDocument/2006/relationships/image" Target="../media/image550.png"/><Relationship Id="rId633" Type="http://schemas.openxmlformats.org/officeDocument/2006/relationships/image" Target="../media/image652.png"/><Relationship Id="rId67" Type="http://schemas.openxmlformats.org/officeDocument/2006/relationships/image" Target="../media/image380.png"/><Relationship Id="rId272" Type="http://schemas.openxmlformats.org/officeDocument/2006/relationships/customXml" Target="../ink/ink516.xml"/><Relationship Id="rId577" Type="http://schemas.openxmlformats.org/officeDocument/2006/relationships/customXml" Target="../ink/ink673.xml"/><Relationship Id="rId700" Type="http://schemas.openxmlformats.org/officeDocument/2006/relationships/image" Target="../media/image685.png"/><Relationship Id="rId132" Type="http://schemas.openxmlformats.org/officeDocument/2006/relationships/customXml" Target="../ink/ink444.xml"/><Relationship Id="rId437" Type="http://schemas.openxmlformats.org/officeDocument/2006/relationships/customXml" Target="../ink/ink602.xml"/><Relationship Id="rId644" Type="http://schemas.openxmlformats.org/officeDocument/2006/relationships/customXml" Target="../ink/ink707.xml"/><Relationship Id="rId283" Type="http://schemas.openxmlformats.org/officeDocument/2006/relationships/image" Target="../media/image482.png"/><Relationship Id="rId490" Type="http://schemas.openxmlformats.org/officeDocument/2006/relationships/image" Target="../media/image582.png"/><Relationship Id="rId504" Type="http://schemas.openxmlformats.org/officeDocument/2006/relationships/image" Target="../media/image589.png"/><Relationship Id="rId711" Type="http://schemas.openxmlformats.org/officeDocument/2006/relationships/customXml" Target="../ink/ink741.xml"/><Relationship Id="rId78" Type="http://schemas.openxmlformats.org/officeDocument/2006/relationships/customXml" Target="../ink/ink417.xml"/><Relationship Id="rId143" Type="http://schemas.openxmlformats.org/officeDocument/2006/relationships/image" Target="../media/image416.png"/><Relationship Id="rId350" Type="http://schemas.openxmlformats.org/officeDocument/2006/relationships/customXml" Target="../ink/ink556.xml"/><Relationship Id="rId588" Type="http://schemas.openxmlformats.org/officeDocument/2006/relationships/image" Target="../media/image630.png"/><Relationship Id="rId9" Type="http://schemas.openxmlformats.org/officeDocument/2006/relationships/image" Target="../media/image353.png"/><Relationship Id="rId210" Type="http://schemas.openxmlformats.org/officeDocument/2006/relationships/image" Target="../media/image447.png"/><Relationship Id="rId448" Type="http://schemas.openxmlformats.org/officeDocument/2006/relationships/image" Target="../media/image561.png"/><Relationship Id="rId655" Type="http://schemas.openxmlformats.org/officeDocument/2006/relationships/customXml" Target="../ink/ink713.xml"/><Relationship Id="rId294" Type="http://schemas.openxmlformats.org/officeDocument/2006/relationships/customXml" Target="../ink/ink527.xml"/><Relationship Id="rId308" Type="http://schemas.openxmlformats.org/officeDocument/2006/relationships/image" Target="../media/image494.png"/><Relationship Id="rId515" Type="http://schemas.openxmlformats.org/officeDocument/2006/relationships/image" Target="../media/image594.png"/><Relationship Id="rId722" Type="http://schemas.openxmlformats.org/officeDocument/2006/relationships/image" Target="../media/image695.png"/><Relationship Id="rId89" Type="http://schemas.openxmlformats.org/officeDocument/2006/relationships/image" Target="../media/image344.png"/><Relationship Id="rId154" Type="http://schemas.openxmlformats.org/officeDocument/2006/relationships/customXml" Target="../ink/ink455.xml"/><Relationship Id="rId361" Type="http://schemas.openxmlformats.org/officeDocument/2006/relationships/customXml" Target="../ink/ink562.xml"/><Relationship Id="rId599" Type="http://schemas.openxmlformats.org/officeDocument/2006/relationships/customXml" Target="../ink/ink684.xml"/><Relationship Id="rId459" Type="http://schemas.openxmlformats.org/officeDocument/2006/relationships/customXml" Target="../ink/ink613.xml"/><Relationship Id="rId666" Type="http://schemas.openxmlformats.org/officeDocument/2006/relationships/image" Target="../media/image668.png"/><Relationship Id="rId16" Type="http://schemas.openxmlformats.org/officeDocument/2006/relationships/customXml" Target="../ink/ink386.xml"/><Relationship Id="rId221" Type="http://schemas.openxmlformats.org/officeDocument/2006/relationships/customXml" Target="../ink/ink490.xml"/><Relationship Id="rId319" Type="http://schemas.openxmlformats.org/officeDocument/2006/relationships/customXml" Target="../ink/ink540.xml"/><Relationship Id="rId526" Type="http://schemas.openxmlformats.org/officeDocument/2006/relationships/customXml" Target="../ink/ink647.xml"/><Relationship Id="rId733" Type="http://schemas.openxmlformats.org/officeDocument/2006/relationships/customXml" Target="../ink/ink753.xml"/><Relationship Id="rId165" Type="http://schemas.openxmlformats.org/officeDocument/2006/relationships/image" Target="../media/image427.png"/><Relationship Id="rId372" Type="http://schemas.openxmlformats.org/officeDocument/2006/relationships/customXml" Target="../ink/ink568.xml"/><Relationship Id="rId677" Type="http://schemas.openxmlformats.org/officeDocument/2006/relationships/customXml" Target="../ink/ink724.xml"/><Relationship Id="rId232" Type="http://schemas.openxmlformats.org/officeDocument/2006/relationships/image" Target="../media/image458.png"/><Relationship Id="rId27" Type="http://schemas.openxmlformats.org/officeDocument/2006/relationships/image" Target="../media/image360.png"/><Relationship Id="rId537" Type="http://schemas.openxmlformats.org/officeDocument/2006/relationships/image" Target="../media/image605.png"/><Relationship Id="rId744" Type="http://schemas.openxmlformats.org/officeDocument/2006/relationships/image" Target="../media/image706.png"/><Relationship Id="rId80" Type="http://schemas.openxmlformats.org/officeDocument/2006/relationships/customXml" Target="../ink/ink418.xml"/><Relationship Id="rId176" Type="http://schemas.openxmlformats.org/officeDocument/2006/relationships/image" Target="../media/image289.png"/><Relationship Id="rId383" Type="http://schemas.openxmlformats.org/officeDocument/2006/relationships/image" Target="../media/image530.png"/><Relationship Id="rId590" Type="http://schemas.openxmlformats.org/officeDocument/2006/relationships/image" Target="../media/image631.png"/><Relationship Id="rId604" Type="http://schemas.openxmlformats.org/officeDocument/2006/relationships/image" Target="../media/image638.png"/><Relationship Id="rId243" Type="http://schemas.openxmlformats.org/officeDocument/2006/relationships/customXml" Target="../ink/ink501.xml"/><Relationship Id="rId450" Type="http://schemas.openxmlformats.org/officeDocument/2006/relationships/image" Target="../media/image562.png"/><Relationship Id="rId688" Type="http://schemas.openxmlformats.org/officeDocument/2006/relationships/image" Target="../media/image679.png"/><Relationship Id="rId38" Type="http://schemas.openxmlformats.org/officeDocument/2006/relationships/customXml" Target="../ink/ink397.xml"/><Relationship Id="rId103" Type="http://schemas.openxmlformats.org/officeDocument/2006/relationships/image" Target="../media/image397.png"/><Relationship Id="rId310" Type="http://schemas.openxmlformats.org/officeDocument/2006/relationships/image" Target="../media/image495.png"/><Relationship Id="rId548" Type="http://schemas.openxmlformats.org/officeDocument/2006/relationships/customXml" Target="../ink/ink658.xml"/><Relationship Id="rId755" Type="http://schemas.openxmlformats.org/officeDocument/2006/relationships/customXml" Target="../ink/ink764.xml"/><Relationship Id="rId91" Type="http://schemas.openxmlformats.org/officeDocument/2006/relationships/image" Target="../media/image391.png"/><Relationship Id="rId187" Type="http://schemas.openxmlformats.org/officeDocument/2006/relationships/customXml" Target="../ink/ink472.xml"/><Relationship Id="rId394" Type="http://schemas.openxmlformats.org/officeDocument/2006/relationships/image" Target="../media/image535.png"/><Relationship Id="rId408" Type="http://schemas.openxmlformats.org/officeDocument/2006/relationships/customXml" Target="../ink/ink587.xml"/><Relationship Id="rId615" Type="http://schemas.openxmlformats.org/officeDocument/2006/relationships/image" Target="../media/image643.png"/><Relationship Id="rId254" Type="http://schemas.openxmlformats.org/officeDocument/2006/relationships/image" Target="../media/image469.png"/><Relationship Id="rId699" Type="http://schemas.openxmlformats.org/officeDocument/2006/relationships/customXml" Target="../ink/ink735.xml"/><Relationship Id="rId49" Type="http://schemas.openxmlformats.org/officeDocument/2006/relationships/image" Target="../media/image371.png"/><Relationship Id="rId114" Type="http://schemas.openxmlformats.org/officeDocument/2006/relationships/customXml" Target="../ink/ink435.xml"/><Relationship Id="rId461" Type="http://schemas.openxmlformats.org/officeDocument/2006/relationships/customXml" Target="../ink/ink614.xml"/><Relationship Id="rId559" Type="http://schemas.openxmlformats.org/officeDocument/2006/relationships/image" Target="../media/image616.png"/><Relationship Id="rId766" Type="http://schemas.openxmlformats.org/officeDocument/2006/relationships/image" Target="../media/image717.png"/><Relationship Id="rId198" Type="http://schemas.openxmlformats.org/officeDocument/2006/relationships/customXml" Target="../ink/ink478.xml"/><Relationship Id="rId321" Type="http://schemas.openxmlformats.org/officeDocument/2006/relationships/customXml" Target="../ink/ink541.xml"/><Relationship Id="rId419" Type="http://schemas.openxmlformats.org/officeDocument/2006/relationships/customXml" Target="../ink/ink593.xml"/><Relationship Id="rId626" Type="http://schemas.openxmlformats.org/officeDocument/2006/relationships/customXml" Target="../ink/ink698.xml"/><Relationship Id="rId265" Type="http://schemas.openxmlformats.org/officeDocument/2006/relationships/customXml" Target="../ink/ink512.xml"/><Relationship Id="rId472" Type="http://schemas.openxmlformats.org/officeDocument/2006/relationships/image" Target="../media/image573.png"/><Relationship Id="rId125" Type="http://schemas.openxmlformats.org/officeDocument/2006/relationships/image" Target="../media/image407.png"/><Relationship Id="rId332" Type="http://schemas.openxmlformats.org/officeDocument/2006/relationships/customXml" Target="../ink/ink547.xml"/><Relationship Id="rId637" Type="http://schemas.openxmlformats.org/officeDocument/2006/relationships/image" Target="../media/image654.png"/><Relationship Id="rId276" Type="http://schemas.openxmlformats.org/officeDocument/2006/relationships/customXml" Target="../ink/ink518.xml"/><Relationship Id="rId483" Type="http://schemas.openxmlformats.org/officeDocument/2006/relationships/customXml" Target="../ink/ink625.xml"/><Relationship Id="rId690" Type="http://schemas.openxmlformats.org/officeDocument/2006/relationships/image" Target="../media/image680.png"/><Relationship Id="rId704" Type="http://schemas.openxmlformats.org/officeDocument/2006/relationships/image" Target="../media/image687.png"/><Relationship Id="rId40" Type="http://schemas.openxmlformats.org/officeDocument/2006/relationships/customXml" Target="../ink/ink398.xml"/><Relationship Id="rId136" Type="http://schemas.openxmlformats.org/officeDocument/2006/relationships/customXml" Target="../ink/ink446.xml"/><Relationship Id="rId343" Type="http://schemas.openxmlformats.org/officeDocument/2006/relationships/image" Target="../media/image511.png"/><Relationship Id="rId550" Type="http://schemas.openxmlformats.org/officeDocument/2006/relationships/customXml" Target="../ink/ink659.xml"/><Relationship Id="rId203" Type="http://schemas.openxmlformats.org/officeDocument/2006/relationships/image" Target="../media/image444.png"/><Relationship Id="rId648" Type="http://schemas.openxmlformats.org/officeDocument/2006/relationships/image" Target="../media/image659.png"/><Relationship Id="rId287" Type="http://schemas.openxmlformats.org/officeDocument/2006/relationships/image" Target="../media/image484.png"/><Relationship Id="rId410" Type="http://schemas.openxmlformats.org/officeDocument/2006/relationships/customXml" Target="../ink/ink588.xml"/><Relationship Id="rId494" Type="http://schemas.openxmlformats.org/officeDocument/2006/relationships/image" Target="../media/image584.png"/><Relationship Id="rId508" Type="http://schemas.openxmlformats.org/officeDocument/2006/relationships/customXml" Target="../ink/ink638.xml"/><Relationship Id="rId715" Type="http://schemas.openxmlformats.org/officeDocument/2006/relationships/image" Target="../media/image692.png"/><Relationship Id="rId147" Type="http://schemas.openxmlformats.org/officeDocument/2006/relationships/image" Target="../media/image418.png"/><Relationship Id="rId354" Type="http://schemas.openxmlformats.org/officeDocument/2006/relationships/customXml" Target="../ink/ink558.xml"/><Relationship Id="rId51" Type="http://schemas.openxmlformats.org/officeDocument/2006/relationships/image" Target="../media/image372.png"/><Relationship Id="rId561" Type="http://schemas.openxmlformats.org/officeDocument/2006/relationships/customXml" Target="../ink/ink665.xml"/><Relationship Id="rId659" Type="http://schemas.openxmlformats.org/officeDocument/2006/relationships/customXml" Target="../ink/ink715.xml"/><Relationship Id="rId214" Type="http://schemas.openxmlformats.org/officeDocument/2006/relationships/image" Target="../media/image449.png"/><Relationship Id="rId298" Type="http://schemas.openxmlformats.org/officeDocument/2006/relationships/customXml" Target="../ink/ink529.xml"/><Relationship Id="rId421" Type="http://schemas.openxmlformats.org/officeDocument/2006/relationships/customXml" Target="../ink/ink594.xml"/><Relationship Id="rId519" Type="http://schemas.openxmlformats.org/officeDocument/2006/relationships/image" Target="../media/image596.png"/><Relationship Id="rId158" Type="http://schemas.openxmlformats.org/officeDocument/2006/relationships/customXml" Target="../ink/ink457.xml"/><Relationship Id="rId726" Type="http://schemas.openxmlformats.org/officeDocument/2006/relationships/image" Target="../media/image697.png"/><Relationship Id="rId62" Type="http://schemas.openxmlformats.org/officeDocument/2006/relationships/customXml" Target="../ink/ink409.xml"/><Relationship Id="rId365" Type="http://schemas.openxmlformats.org/officeDocument/2006/relationships/customXml" Target="../ink/ink564.xml"/><Relationship Id="rId572" Type="http://schemas.openxmlformats.org/officeDocument/2006/relationships/image" Target="../media/image622.png"/><Relationship Id="rId225" Type="http://schemas.openxmlformats.org/officeDocument/2006/relationships/customXml" Target="../ink/ink492.xml"/><Relationship Id="rId432" Type="http://schemas.openxmlformats.org/officeDocument/2006/relationships/image" Target="../media/image553.png"/><Relationship Id="rId737" Type="http://schemas.openxmlformats.org/officeDocument/2006/relationships/customXml" Target="../ink/ink755.xml"/><Relationship Id="rId73" Type="http://schemas.openxmlformats.org/officeDocument/2006/relationships/image" Target="../media/image383.png"/><Relationship Id="rId169" Type="http://schemas.openxmlformats.org/officeDocument/2006/relationships/image" Target="../media/image429.png"/><Relationship Id="rId376" Type="http://schemas.openxmlformats.org/officeDocument/2006/relationships/customXml" Target="../ink/ink570.xml"/><Relationship Id="rId583" Type="http://schemas.openxmlformats.org/officeDocument/2006/relationships/customXml" Target="../ink/ink676.xml"/><Relationship Id="rId4" Type="http://schemas.openxmlformats.org/officeDocument/2006/relationships/customXml" Target="../ink/ink380.xml"/><Relationship Id="rId236" Type="http://schemas.openxmlformats.org/officeDocument/2006/relationships/image" Target="../media/image460.png"/><Relationship Id="rId443" Type="http://schemas.openxmlformats.org/officeDocument/2006/relationships/customXml" Target="../ink/ink605.xml"/><Relationship Id="rId650" Type="http://schemas.openxmlformats.org/officeDocument/2006/relationships/image" Target="../media/image66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6.xml"/><Relationship Id="rId21" Type="http://schemas.openxmlformats.org/officeDocument/2006/relationships/image" Target="../media/image729.png"/><Relationship Id="rId42" Type="http://schemas.openxmlformats.org/officeDocument/2006/relationships/customXml" Target="../ink/ink784.xml"/><Relationship Id="rId47" Type="http://schemas.openxmlformats.org/officeDocument/2006/relationships/image" Target="../media/image742.png"/><Relationship Id="rId63" Type="http://schemas.openxmlformats.org/officeDocument/2006/relationships/image" Target="../media/image750.png"/><Relationship Id="rId68" Type="http://schemas.openxmlformats.org/officeDocument/2006/relationships/customXml" Target="../ink/ink797.xml"/><Relationship Id="rId84" Type="http://schemas.openxmlformats.org/officeDocument/2006/relationships/customXml" Target="../ink/ink805.xml"/><Relationship Id="rId89" Type="http://schemas.openxmlformats.org/officeDocument/2006/relationships/image" Target="../media/image763.png"/><Relationship Id="rId16" Type="http://schemas.openxmlformats.org/officeDocument/2006/relationships/customXml" Target="../ink/ink771.xml"/><Relationship Id="rId11" Type="http://schemas.openxmlformats.org/officeDocument/2006/relationships/image" Target="../media/image723.png"/><Relationship Id="rId32" Type="http://schemas.openxmlformats.org/officeDocument/2006/relationships/customXml" Target="../ink/ink779.xml"/><Relationship Id="rId37" Type="http://schemas.openxmlformats.org/officeDocument/2006/relationships/image" Target="../media/image737.png"/><Relationship Id="rId53" Type="http://schemas.openxmlformats.org/officeDocument/2006/relationships/image" Target="../media/image745.png"/><Relationship Id="rId58" Type="http://schemas.openxmlformats.org/officeDocument/2006/relationships/customXml" Target="../ink/ink792.xml"/><Relationship Id="rId74" Type="http://schemas.openxmlformats.org/officeDocument/2006/relationships/customXml" Target="../ink/ink800.xml"/><Relationship Id="rId79" Type="http://schemas.openxmlformats.org/officeDocument/2006/relationships/image" Target="../media/image758.png"/><Relationship Id="rId102" Type="http://schemas.openxmlformats.org/officeDocument/2006/relationships/customXml" Target="../ink/ink814.xml"/><Relationship Id="rId5" Type="http://schemas.openxmlformats.org/officeDocument/2006/relationships/image" Target="../media/image719.png"/><Relationship Id="rId90" Type="http://schemas.openxmlformats.org/officeDocument/2006/relationships/customXml" Target="../ink/ink808.xml"/><Relationship Id="rId95" Type="http://schemas.openxmlformats.org/officeDocument/2006/relationships/image" Target="../media/image766.png"/><Relationship Id="rId22" Type="http://schemas.openxmlformats.org/officeDocument/2006/relationships/customXml" Target="../ink/ink774.xml"/><Relationship Id="rId27" Type="http://schemas.openxmlformats.org/officeDocument/2006/relationships/image" Target="../media/image732.png"/><Relationship Id="rId43" Type="http://schemas.openxmlformats.org/officeDocument/2006/relationships/image" Target="../media/image740.png"/><Relationship Id="rId48" Type="http://schemas.openxmlformats.org/officeDocument/2006/relationships/customXml" Target="../ink/ink787.xml"/><Relationship Id="rId64" Type="http://schemas.openxmlformats.org/officeDocument/2006/relationships/customXml" Target="../ink/ink795.xml"/><Relationship Id="rId69" Type="http://schemas.openxmlformats.org/officeDocument/2006/relationships/image" Target="../media/image753.png"/><Relationship Id="rId80" Type="http://schemas.openxmlformats.org/officeDocument/2006/relationships/customXml" Target="../ink/ink803.xml"/><Relationship Id="rId85" Type="http://schemas.openxmlformats.org/officeDocument/2006/relationships/image" Target="../media/image761.png"/><Relationship Id="rId12" Type="http://schemas.openxmlformats.org/officeDocument/2006/relationships/image" Target="../media/image724.png"/><Relationship Id="rId17" Type="http://schemas.openxmlformats.org/officeDocument/2006/relationships/image" Target="../media/image727.png"/><Relationship Id="rId33" Type="http://schemas.openxmlformats.org/officeDocument/2006/relationships/image" Target="../media/image735.png"/><Relationship Id="rId38" Type="http://schemas.openxmlformats.org/officeDocument/2006/relationships/customXml" Target="../ink/ink782.xml"/><Relationship Id="rId59" Type="http://schemas.openxmlformats.org/officeDocument/2006/relationships/image" Target="../media/image748.png"/><Relationship Id="rId103" Type="http://schemas.openxmlformats.org/officeDocument/2006/relationships/image" Target="../media/image770.png"/><Relationship Id="rId20" Type="http://schemas.openxmlformats.org/officeDocument/2006/relationships/customXml" Target="../ink/ink773.xml"/><Relationship Id="rId41" Type="http://schemas.openxmlformats.org/officeDocument/2006/relationships/image" Target="../media/image739.png"/><Relationship Id="rId54" Type="http://schemas.openxmlformats.org/officeDocument/2006/relationships/customXml" Target="../ink/ink790.xml"/><Relationship Id="rId62" Type="http://schemas.openxmlformats.org/officeDocument/2006/relationships/customXml" Target="../ink/ink794.xml"/><Relationship Id="rId70" Type="http://schemas.openxmlformats.org/officeDocument/2006/relationships/customXml" Target="../ink/ink798.xml"/><Relationship Id="rId75" Type="http://schemas.openxmlformats.org/officeDocument/2006/relationships/image" Target="../media/image756.png"/><Relationship Id="rId83" Type="http://schemas.openxmlformats.org/officeDocument/2006/relationships/image" Target="../media/image760.png"/><Relationship Id="rId88" Type="http://schemas.openxmlformats.org/officeDocument/2006/relationships/customXml" Target="../ink/ink807.xml"/><Relationship Id="rId91" Type="http://schemas.openxmlformats.org/officeDocument/2006/relationships/image" Target="../media/image764.png"/><Relationship Id="rId96" Type="http://schemas.openxmlformats.org/officeDocument/2006/relationships/customXml" Target="../ink/ink8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5" Type="http://schemas.openxmlformats.org/officeDocument/2006/relationships/image" Target="../media/image726.png"/><Relationship Id="rId23" Type="http://schemas.openxmlformats.org/officeDocument/2006/relationships/image" Target="../media/image730.png"/><Relationship Id="rId28" Type="http://schemas.openxmlformats.org/officeDocument/2006/relationships/customXml" Target="../ink/ink777.xml"/><Relationship Id="rId36" Type="http://schemas.openxmlformats.org/officeDocument/2006/relationships/customXml" Target="../ink/ink781.xml"/><Relationship Id="rId49" Type="http://schemas.openxmlformats.org/officeDocument/2006/relationships/image" Target="../media/image743.png"/><Relationship Id="rId57" Type="http://schemas.openxmlformats.org/officeDocument/2006/relationships/image" Target="../media/image747.png"/><Relationship Id="rId10" Type="http://schemas.openxmlformats.org/officeDocument/2006/relationships/image" Target="../media/image722.png"/><Relationship Id="rId31" Type="http://schemas.openxmlformats.org/officeDocument/2006/relationships/image" Target="../media/image734.png"/><Relationship Id="rId44" Type="http://schemas.openxmlformats.org/officeDocument/2006/relationships/customXml" Target="../ink/ink785.xml"/><Relationship Id="rId52" Type="http://schemas.openxmlformats.org/officeDocument/2006/relationships/customXml" Target="../ink/ink789.xml"/><Relationship Id="rId60" Type="http://schemas.openxmlformats.org/officeDocument/2006/relationships/customXml" Target="../ink/ink793.xml"/><Relationship Id="rId65" Type="http://schemas.openxmlformats.org/officeDocument/2006/relationships/image" Target="../media/image751.png"/><Relationship Id="rId73" Type="http://schemas.openxmlformats.org/officeDocument/2006/relationships/image" Target="../media/image755.png"/><Relationship Id="rId78" Type="http://schemas.openxmlformats.org/officeDocument/2006/relationships/customXml" Target="../ink/ink802.xml"/><Relationship Id="rId81" Type="http://schemas.openxmlformats.org/officeDocument/2006/relationships/image" Target="../media/image759.png"/><Relationship Id="rId86" Type="http://schemas.openxmlformats.org/officeDocument/2006/relationships/customXml" Target="../ink/ink806.xml"/><Relationship Id="rId94" Type="http://schemas.openxmlformats.org/officeDocument/2006/relationships/customXml" Target="../ink/ink810.xml"/><Relationship Id="rId99" Type="http://schemas.openxmlformats.org/officeDocument/2006/relationships/image" Target="../media/image768.png"/><Relationship Id="rId101" Type="http://schemas.openxmlformats.org/officeDocument/2006/relationships/image" Target="../media/image769.png"/><Relationship Id="rId4" Type="http://schemas.openxmlformats.org/officeDocument/2006/relationships/image" Target="../media/image4610.png"/><Relationship Id="rId9" Type="http://schemas.openxmlformats.org/officeDocument/2006/relationships/image" Target="../media/image5110.png"/><Relationship Id="rId13" Type="http://schemas.openxmlformats.org/officeDocument/2006/relationships/image" Target="../media/image725.png"/><Relationship Id="rId18" Type="http://schemas.openxmlformats.org/officeDocument/2006/relationships/customXml" Target="../ink/ink772.xml"/><Relationship Id="rId39" Type="http://schemas.openxmlformats.org/officeDocument/2006/relationships/image" Target="../media/image738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746.png"/><Relationship Id="rId76" Type="http://schemas.openxmlformats.org/officeDocument/2006/relationships/customXml" Target="../ink/ink801.xml"/><Relationship Id="rId97" Type="http://schemas.openxmlformats.org/officeDocument/2006/relationships/image" Target="../media/image767.png"/><Relationship Id="rId104" Type="http://schemas.openxmlformats.org/officeDocument/2006/relationships/customXml" Target="../ink/ink815.xml"/><Relationship Id="rId7" Type="http://schemas.openxmlformats.org/officeDocument/2006/relationships/image" Target="../media/image4910.png"/><Relationship Id="rId71" Type="http://schemas.openxmlformats.org/officeDocument/2006/relationships/image" Target="../media/image754.png"/><Relationship Id="rId92" Type="http://schemas.openxmlformats.org/officeDocument/2006/relationships/customXml" Target="../ink/ink809.xml"/><Relationship Id="rId2" Type="http://schemas.openxmlformats.org/officeDocument/2006/relationships/image" Target="../media/image44.png"/><Relationship Id="rId29" Type="http://schemas.openxmlformats.org/officeDocument/2006/relationships/image" Target="../media/image733.png"/><Relationship Id="rId24" Type="http://schemas.openxmlformats.org/officeDocument/2006/relationships/customXml" Target="../ink/ink775.xml"/><Relationship Id="rId40" Type="http://schemas.openxmlformats.org/officeDocument/2006/relationships/customXml" Target="../ink/ink783.xml"/><Relationship Id="rId45" Type="http://schemas.openxmlformats.org/officeDocument/2006/relationships/image" Target="../media/image741.png"/><Relationship Id="rId66" Type="http://schemas.openxmlformats.org/officeDocument/2006/relationships/customXml" Target="../ink/ink796.xml"/><Relationship Id="rId87" Type="http://schemas.openxmlformats.org/officeDocument/2006/relationships/image" Target="../media/image762.png"/><Relationship Id="rId61" Type="http://schemas.openxmlformats.org/officeDocument/2006/relationships/image" Target="../media/image749.png"/><Relationship Id="rId82" Type="http://schemas.openxmlformats.org/officeDocument/2006/relationships/customXml" Target="../ink/ink804.xml"/><Relationship Id="rId19" Type="http://schemas.openxmlformats.org/officeDocument/2006/relationships/image" Target="../media/image728.png"/><Relationship Id="rId14" Type="http://schemas.openxmlformats.org/officeDocument/2006/relationships/customXml" Target="../ink/ink770.xml"/><Relationship Id="rId30" Type="http://schemas.openxmlformats.org/officeDocument/2006/relationships/customXml" Target="../ink/ink778.xml"/><Relationship Id="rId35" Type="http://schemas.openxmlformats.org/officeDocument/2006/relationships/image" Target="../media/image736.png"/><Relationship Id="rId56" Type="http://schemas.openxmlformats.org/officeDocument/2006/relationships/customXml" Target="../ink/ink791.xml"/><Relationship Id="rId77" Type="http://schemas.openxmlformats.org/officeDocument/2006/relationships/image" Target="../media/image757.png"/><Relationship Id="rId100" Type="http://schemas.openxmlformats.org/officeDocument/2006/relationships/customXml" Target="../ink/ink813.xml"/><Relationship Id="rId105" Type="http://schemas.openxmlformats.org/officeDocument/2006/relationships/image" Target="../media/image771.png"/><Relationship Id="rId8" Type="http://schemas.openxmlformats.org/officeDocument/2006/relationships/image" Target="../media/image721.png"/><Relationship Id="rId51" Type="http://schemas.openxmlformats.org/officeDocument/2006/relationships/image" Target="../media/image744.png"/><Relationship Id="rId72" Type="http://schemas.openxmlformats.org/officeDocument/2006/relationships/customXml" Target="../ink/ink799.xml"/><Relationship Id="rId93" Type="http://schemas.openxmlformats.org/officeDocument/2006/relationships/image" Target="../media/image765.png"/><Relationship Id="rId98" Type="http://schemas.openxmlformats.org/officeDocument/2006/relationships/customXml" Target="../ink/ink812.xml"/><Relationship Id="rId3" Type="http://schemas.openxmlformats.org/officeDocument/2006/relationships/image" Target="../media/image4510.png"/><Relationship Id="rId25" Type="http://schemas.openxmlformats.org/officeDocument/2006/relationships/image" Target="../media/image731.png"/><Relationship Id="rId46" Type="http://schemas.openxmlformats.org/officeDocument/2006/relationships/customXml" Target="../ink/ink786.xml"/><Relationship Id="rId67" Type="http://schemas.openxmlformats.org/officeDocument/2006/relationships/image" Target="../media/image752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3.xml"/><Relationship Id="rId42" Type="http://schemas.openxmlformats.org/officeDocument/2006/relationships/image" Target="../media/image779.png"/><Relationship Id="rId63" Type="http://schemas.openxmlformats.org/officeDocument/2006/relationships/customXml" Target="../ink/ink836.xml"/><Relationship Id="rId84" Type="http://schemas.openxmlformats.org/officeDocument/2006/relationships/image" Target="../media/image800.png"/><Relationship Id="rId138" Type="http://schemas.openxmlformats.org/officeDocument/2006/relationships/image" Target="../media/image824.png"/><Relationship Id="rId159" Type="http://schemas.openxmlformats.org/officeDocument/2006/relationships/image" Target="../media/image833.png"/><Relationship Id="rId170" Type="http://schemas.openxmlformats.org/officeDocument/2006/relationships/customXml" Target="../ink/ink891.xml"/><Relationship Id="rId191" Type="http://schemas.openxmlformats.org/officeDocument/2006/relationships/image" Target="../media/image849.png"/><Relationship Id="rId205" Type="http://schemas.openxmlformats.org/officeDocument/2006/relationships/image" Target="../media/image856.png"/><Relationship Id="rId107" Type="http://schemas.openxmlformats.org/officeDocument/2006/relationships/customXml" Target="../ink/ink858.xml"/><Relationship Id="rId32" Type="http://schemas.openxmlformats.org/officeDocument/2006/relationships/image" Target="../media/image7740.png"/><Relationship Id="rId53" Type="http://schemas.openxmlformats.org/officeDocument/2006/relationships/customXml" Target="../ink/ink831.xml"/><Relationship Id="rId74" Type="http://schemas.openxmlformats.org/officeDocument/2006/relationships/image" Target="../media/image795.png"/><Relationship Id="rId128" Type="http://schemas.openxmlformats.org/officeDocument/2006/relationships/image" Target="../media/image56100.png"/><Relationship Id="rId149" Type="http://schemas.openxmlformats.org/officeDocument/2006/relationships/image" Target="../media/image828.png"/><Relationship Id="rId5" Type="http://schemas.openxmlformats.org/officeDocument/2006/relationships/customXml" Target="../ink/ink817.xml"/><Relationship Id="rId95" Type="http://schemas.openxmlformats.org/officeDocument/2006/relationships/customXml" Target="../ink/ink852.xml"/><Relationship Id="rId160" Type="http://schemas.openxmlformats.org/officeDocument/2006/relationships/customXml" Target="../ink/ink886.xml"/><Relationship Id="rId181" Type="http://schemas.openxmlformats.org/officeDocument/2006/relationships/image" Target="../media/image844.png"/><Relationship Id="rId43" Type="http://schemas.openxmlformats.org/officeDocument/2006/relationships/customXml" Target="../ink/ink826.xml"/><Relationship Id="rId64" Type="http://schemas.openxmlformats.org/officeDocument/2006/relationships/image" Target="../media/image790.png"/><Relationship Id="rId118" Type="http://schemas.openxmlformats.org/officeDocument/2006/relationships/image" Target="../media/image817.png"/><Relationship Id="rId139" Type="http://schemas.openxmlformats.org/officeDocument/2006/relationships/customXml" Target="../ink/ink874.xml"/><Relationship Id="rId85" Type="http://schemas.openxmlformats.org/officeDocument/2006/relationships/customXml" Target="../ink/ink847.xml"/><Relationship Id="rId150" Type="http://schemas.openxmlformats.org/officeDocument/2006/relationships/customXml" Target="../ink/ink881.xml"/><Relationship Id="rId171" Type="http://schemas.openxmlformats.org/officeDocument/2006/relationships/image" Target="../media/image839.png"/><Relationship Id="rId192" Type="http://schemas.openxmlformats.org/officeDocument/2006/relationships/customXml" Target="../ink/ink902.xml"/><Relationship Id="rId206" Type="http://schemas.openxmlformats.org/officeDocument/2006/relationships/customXml" Target="../ink/ink909.xml"/><Relationship Id="rId33" Type="http://schemas.openxmlformats.org/officeDocument/2006/relationships/customXml" Target="../ink/ink821.xml"/><Relationship Id="rId108" Type="http://schemas.openxmlformats.org/officeDocument/2006/relationships/image" Target="../media/image812.png"/><Relationship Id="rId129" Type="http://schemas.openxmlformats.org/officeDocument/2006/relationships/customXml" Target="../ink/ink869.xml"/><Relationship Id="rId54" Type="http://schemas.openxmlformats.org/officeDocument/2006/relationships/image" Target="../media/image785.png"/><Relationship Id="rId75" Type="http://schemas.openxmlformats.org/officeDocument/2006/relationships/customXml" Target="../ink/ink842.xml"/><Relationship Id="rId96" Type="http://schemas.openxmlformats.org/officeDocument/2006/relationships/image" Target="../media/image806.png"/><Relationship Id="rId140" Type="http://schemas.openxmlformats.org/officeDocument/2006/relationships/image" Target="../media/image825.png"/><Relationship Id="rId161" Type="http://schemas.openxmlformats.org/officeDocument/2006/relationships/image" Target="../media/image834.png"/><Relationship Id="rId182" Type="http://schemas.openxmlformats.org/officeDocument/2006/relationships/customXml" Target="../ink/ink897.xml"/><Relationship Id="rId6" Type="http://schemas.openxmlformats.org/officeDocument/2006/relationships/image" Target="../media/image774.png"/><Relationship Id="rId119" Type="http://schemas.openxmlformats.org/officeDocument/2006/relationships/customXml" Target="../ink/ink864.xml"/><Relationship Id="rId44" Type="http://schemas.openxmlformats.org/officeDocument/2006/relationships/image" Target="../media/image780.png"/><Relationship Id="rId65" Type="http://schemas.openxmlformats.org/officeDocument/2006/relationships/customXml" Target="../ink/ink837.xml"/><Relationship Id="rId86" Type="http://schemas.openxmlformats.org/officeDocument/2006/relationships/image" Target="../media/image801.png"/><Relationship Id="rId130" Type="http://schemas.openxmlformats.org/officeDocument/2006/relationships/image" Target="../media/image57100.png"/><Relationship Id="rId151" Type="http://schemas.openxmlformats.org/officeDocument/2006/relationships/image" Target="../media/image829.png"/><Relationship Id="rId172" Type="http://schemas.openxmlformats.org/officeDocument/2006/relationships/customXml" Target="../ink/ink892.xml"/><Relationship Id="rId193" Type="http://schemas.openxmlformats.org/officeDocument/2006/relationships/image" Target="../media/image850.png"/><Relationship Id="rId207" Type="http://schemas.openxmlformats.org/officeDocument/2006/relationships/image" Target="../media/image857.png"/><Relationship Id="rId109" Type="http://schemas.openxmlformats.org/officeDocument/2006/relationships/customXml" Target="../ink/ink859.xml"/><Relationship Id="rId34" Type="http://schemas.openxmlformats.org/officeDocument/2006/relationships/image" Target="../media/image7750.png"/><Relationship Id="rId50" Type="http://schemas.openxmlformats.org/officeDocument/2006/relationships/image" Target="../media/image783.png"/><Relationship Id="rId55" Type="http://schemas.openxmlformats.org/officeDocument/2006/relationships/customXml" Target="../ink/ink832.xml"/><Relationship Id="rId76" Type="http://schemas.openxmlformats.org/officeDocument/2006/relationships/image" Target="../media/image796.png"/><Relationship Id="rId97" Type="http://schemas.openxmlformats.org/officeDocument/2006/relationships/customXml" Target="../ink/ink853.xml"/><Relationship Id="rId104" Type="http://schemas.openxmlformats.org/officeDocument/2006/relationships/image" Target="../media/image810.png"/><Relationship Id="rId120" Type="http://schemas.openxmlformats.org/officeDocument/2006/relationships/image" Target="../media/image818.png"/><Relationship Id="rId125" Type="http://schemas.openxmlformats.org/officeDocument/2006/relationships/customXml" Target="../ink/ink867.xml"/><Relationship Id="rId141" Type="http://schemas.openxmlformats.org/officeDocument/2006/relationships/customXml" Target="../ink/ink875.xml"/><Relationship Id="rId146" Type="http://schemas.openxmlformats.org/officeDocument/2006/relationships/customXml" Target="../ink/ink878.xml"/><Relationship Id="rId167" Type="http://schemas.openxmlformats.org/officeDocument/2006/relationships/image" Target="../media/image837.png"/><Relationship Id="rId188" Type="http://schemas.openxmlformats.org/officeDocument/2006/relationships/customXml" Target="../ink/ink900.xml"/><Relationship Id="rId7" Type="http://schemas.openxmlformats.org/officeDocument/2006/relationships/customXml" Target="../ink/ink818.xml"/><Relationship Id="rId71" Type="http://schemas.openxmlformats.org/officeDocument/2006/relationships/customXml" Target="../ink/ink840.xml"/><Relationship Id="rId92" Type="http://schemas.openxmlformats.org/officeDocument/2006/relationships/image" Target="../media/image804.png"/><Relationship Id="rId162" Type="http://schemas.openxmlformats.org/officeDocument/2006/relationships/customXml" Target="../ink/ink887.xml"/><Relationship Id="rId183" Type="http://schemas.openxmlformats.org/officeDocument/2006/relationships/image" Target="../media/image845.png"/><Relationship Id="rId213" Type="http://schemas.openxmlformats.org/officeDocument/2006/relationships/image" Target="../media/image860.png"/><Relationship Id="rId2" Type="http://schemas.openxmlformats.org/officeDocument/2006/relationships/image" Target="../media/image60.png"/><Relationship Id="rId40" Type="http://schemas.openxmlformats.org/officeDocument/2006/relationships/image" Target="../media/image778.png"/><Relationship Id="rId45" Type="http://schemas.openxmlformats.org/officeDocument/2006/relationships/customXml" Target="../ink/ink827.xml"/><Relationship Id="rId66" Type="http://schemas.openxmlformats.org/officeDocument/2006/relationships/image" Target="../media/image791.png"/><Relationship Id="rId87" Type="http://schemas.openxmlformats.org/officeDocument/2006/relationships/customXml" Target="../ink/ink848.xml"/><Relationship Id="rId110" Type="http://schemas.openxmlformats.org/officeDocument/2006/relationships/image" Target="../media/image813.png"/><Relationship Id="rId115" Type="http://schemas.openxmlformats.org/officeDocument/2006/relationships/customXml" Target="../ink/ink862.xml"/><Relationship Id="rId131" Type="http://schemas.openxmlformats.org/officeDocument/2006/relationships/customXml" Target="../ink/ink870.xml"/><Relationship Id="rId136" Type="http://schemas.openxmlformats.org/officeDocument/2006/relationships/image" Target="../media/image823.png"/><Relationship Id="rId157" Type="http://schemas.openxmlformats.org/officeDocument/2006/relationships/image" Target="../media/image832.png"/><Relationship Id="rId178" Type="http://schemas.openxmlformats.org/officeDocument/2006/relationships/customXml" Target="../ink/ink895.xml"/><Relationship Id="rId61" Type="http://schemas.openxmlformats.org/officeDocument/2006/relationships/customXml" Target="../ink/ink835.xml"/><Relationship Id="rId82" Type="http://schemas.openxmlformats.org/officeDocument/2006/relationships/image" Target="../media/image799.png"/><Relationship Id="rId152" Type="http://schemas.openxmlformats.org/officeDocument/2006/relationships/customXml" Target="../ink/ink882.xml"/><Relationship Id="rId173" Type="http://schemas.openxmlformats.org/officeDocument/2006/relationships/image" Target="../media/image840.png"/><Relationship Id="rId194" Type="http://schemas.openxmlformats.org/officeDocument/2006/relationships/customXml" Target="../ink/ink903.xml"/><Relationship Id="rId199" Type="http://schemas.openxmlformats.org/officeDocument/2006/relationships/image" Target="../media/image853.png"/><Relationship Id="rId203" Type="http://schemas.openxmlformats.org/officeDocument/2006/relationships/image" Target="../media/image855.png"/><Relationship Id="rId208" Type="http://schemas.openxmlformats.org/officeDocument/2006/relationships/customXml" Target="../ink/ink910.xml"/><Relationship Id="rId30" Type="http://schemas.openxmlformats.org/officeDocument/2006/relationships/image" Target="../media/image7730.png"/><Relationship Id="rId35" Type="http://schemas.openxmlformats.org/officeDocument/2006/relationships/customXml" Target="../ink/ink822.xml"/><Relationship Id="rId56" Type="http://schemas.openxmlformats.org/officeDocument/2006/relationships/image" Target="../media/image786.png"/><Relationship Id="rId77" Type="http://schemas.openxmlformats.org/officeDocument/2006/relationships/customXml" Target="../ink/ink843.xml"/><Relationship Id="rId100" Type="http://schemas.openxmlformats.org/officeDocument/2006/relationships/image" Target="../media/image808.png"/><Relationship Id="rId105" Type="http://schemas.openxmlformats.org/officeDocument/2006/relationships/customXml" Target="../ink/ink857.xml"/><Relationship Id="rId126" Type="http://schemas.openxmlformats.org/officeDocument/2006/relationships/image" Target="../media/image821.png"/><Relationship Id="rId147" Type="http://schemas.openxmlformats.org/officeDocument/2006/relationships/customXml" Target="../ink/ink879.xml"/><Relationship Id="rId168" Type="http://schemas.openxmlformats.org/officeDocument/2006/relationships/customXml" Target="../ink/ink890.xml"/><Relationship Id="rId8" Type="http://schemas.openxmlformats.org/officeDocument/2006/relationships/image" Target="../media/image775.png"/><Relationship Id="rId51" Type="http://schemas.openxmlformats.org/officeDocument/2006/relationships/customXml" Target="../ink/ink830.xml"/><Relationship Id="rId72" Type="http://schemas.openxmlformats.org/officeDocument/2006/relationships/image" Target="../media/image794.png"/><Relationship Id="rId93" Type="http://schemas.openxmlformats.org/officeDocument/2006/relationships/customXml" Target="../ink/ink851.xml"/><Relationship Id="rId98" Type="http://schemas.openxmlformats.org/officeDocument/2006/relationships/image" Target="../media/image807.png"/><Relationship Id="rId121" Type="http://schemas.openxmlformats.org/officeDocument/2006/relationships/customXml" Target="../ink/ink865.xml"/><Relationship Id="rId142" Type="http://schemas.openxmlformats.org/officeDocument/2006/relationships/image" Target="../media/image826.png"/><Relationship Id="rId163" Type="http://schemas.openxmlformats.org/officeDocument/2006/relationships/image" Target="../media/image835.png"/><Relationship Id="rId184" Type="http://schemas.openxmlformats.org/officeDocument/2006/relationships/customXml" Target="../ink/ink898.xml"/><Relationship Id="rId189" Type="http://schemas.openxmlformats.org/officeDocument/2006/relationships/image" Target="../media/image848.png"/><Relationship Id="rId3" Type="http://schemas.openxmlformats.org/officeDocument/2006/relationships/customXml" Target="../ink/ink816.xml"/><Relationship Id="rId214" Type="http://schemas.openxmlformats.org/officeDocument/2006/relationships/image" Target="../media/image73.jpeg"/><Relationship Id="rId46" Type="http://schemas.openxmlformats.org/officeDocument/2006/relationships/image" Target="../media/image781.png"/><Relationship Id="rId67" Type="http://schemas.openxmlformats.org/officeDocument/2006/relationships/customXml" Target="../ink/ink838.xml"/><Relationship Id="rId116" Type="http://schemas.openxmlformats.org/officeDocument/2006/relationships/image" Target="../media/image816.png"/><Relationship Id="rId137" Type="http://schemas.openxmlformats.org/officeDocument/2006/relationships/customXml" Target="../ink/ink873.xml"/><Relationship Id="rId158" Type="http://schemas.openxmlformats.org/officeDocument/2006/relationships/customXml" Target="../ink/ink885.xml"/><Relationship Id="rId41" Type="http://schemas.openxmlformats.org/officeDocument/2006/relationships/customXml" Target="../ink/ink825.xml"/><Relationship Id="rId62" Type="http://schemas.openxmlformats.org/officeDocument/2006/relationships/image" Target="../media/image789.png"/><Relationship Id="rId83" Type="http://schemas.openxmlformats.org/officeDocument/2006/relationships/customXml" Target="../ink/ink846.xml"/><Relationship Id="rId88" Type="http://schemas.openxmlformats.org/officeDocument/2006/relationships/image" Target="../media/image802.png"/><Relationship Id="rId111" Type="http://schemas.openxmlformats.org/officeDocument/2006/relationships/customXml" Target="../ink/ink860.xml"/><Relationship Id="rId132" Type="http://schemas.openxmlformats.org/officeDocument/2006/relationships/image" Target="../media/image58100.png"/><Relationship Id="rId153" Type="http://schemas.openxmlformats.org/officeDocument/2006/relationships/image" Target="../media/image830.png"/><Relationship Id="rId174" Type="http://schemas.openxmlformats.org/officeDocument/2006/relationships/customXml" Target="../ink/ink893.xml"/><Relationship Id="rId179" Type="http://schemas.openxmlformats.org/officeDocument/2006/relationships/image" Target="../media/image843.png"/><Relationship Id="rId195" Type="http://schemas.openxmlformats.org/officeDocument/2006/relationships/image" Target="../media/image851.png"/><Relationship Id="rId209" Type="http://schemas.openxmlformats.org/officeDocument/2006/relationships/image" Target="../media/image858.png"/><Relationship Id="rId190" Type="http://schemas.openxmlformats.org/officeDocument/2006/relationships/customXml" Target="../ink/ink901.xml"/><Relationship Id="rId204" Type="http://schemas.openxmlformats.org/officeDocument/2006/relationships/customXml" Target="../ink/ink908.xml"/><Relationship Id="rId36" Type="http://schemas.openxmlformats.org/officeDocument/2006/relationships/image" Target="../media/image776.png"/><Relationship Id="rId57" Type="http://schemas.openxmlformats.org/officeDocument/2006/relationships/customXml" Target="../ink/ink833.xml"/><Relationship Id="rId106" Type="http://schemas.openxmlformats.org/officeDocument/2006/relationships/image" Target="../media/image811.png"/><Relationship Id="rId127" Type="http://schemas.openxmlformats.org/officeDocument/2006/relationships/customXml" Target="../ink/ink868.xml"/><Relationship Id="rId31" Type="http://schemas.openxmlformats.org/officeDocument/2006/relationships/customXml" Target="../ink/ink820.xml"/><Relationship Id="rId52" Type="http://schemas.openxmlformats.org/officeDocument/2006/relationships/image" Target="../media/image784.png"/><Relationship Id="rId73" Type="http://schemas.openxmlformats.org/officeDocument/2006/relationships/customXml" Target="../ink/ink841.xml"/><Relationship Id="rId78" Type="http://schemas.openxmlformats.org/officeDocument/2006/relationships/image" Target="../media/image797.png"/><Relationship Id="rId94" Type="http://schemas.openxmlformats.org/officeDocument/2006/relationships/image" Target="../media/image805.png"/><Relationship Id="rId99" Type="http://schemas.openxmlformats.org/officeDocument/2006/relationships/customXml" Target="../ink/ink854.xml"/><Relationship Id="rId101" Type="http://schemas.openxmlformats.org/officeDocument/2006/relationships/customXml" Target="../ink/ink855.xml"/><Relationship Id="rId122" Type="http://schemas.openxmlformats.org/officeDocument/2006/relationships/image" Target="../media/image819.png"/><Relationship Id="rId143" Type="http://schemas.openxmlformats.org/officeDocument/2006/relationships/customXml" Target="../ink/ink876.xml"/><Relationship Id="rId148" Type="http://schemas.openxmlformats.org/officeDocument/2006/relationships/customXml" Target="../ink/ink880.xml"/><Relationship Id="rId164" Type="http://schemas.openxmlformats.org/officeDocument/2006/relationships/customXml" Target="../ink/ink888.xml"/><Relationship Id="rId169" Type="http://schemas.openxmlformats.org/officeDocument/2006/relationships/image" Target="../media/image838.png"/><Relationship Id="rId185" Type="http://schemas.openxmlformats.org/officeDocument/2006/relationships/image" Target="../media/image846.png"/><Relationship Id="rId4" Type="http://schemas.openxmlformats.org/officeDocument/2006/relationships/image" Target="../media/image773.png"/><Relationship Id="rId9" Type="http://schemas.openxmlformats.org/officeDocument/2006/relationships/customXml" Target="../ink/ink819.xml"/><Relationship Id="rId180" Type="http://schemas.openxmlformats.org/officeDocument/2006/relationships/customXml" Target="../ink/ink896.xml"/><Relationship Id="rId210" Type="http://schemas.openxmlformats.org/officeDocument/2006/relationships/customXml" Target="../ink/ink911.xml"/><Relationship Id="rId47" Type="http://schemas.openxmlformats.org/officeDocument/2006/relationships/customXml" Target="../ink/ink828.xml"/><Relationship Id="rId68" Type="http://schemas.openxmlformats.org/officeDocument/2006/relationships/image" Target="../media/image792.png"/><Relationship Id="rId89" Type="http://schemas.openxmlformats.org/officeDocument/2006/relationships/customXml" Target="../ink/ink849.xml"/><Relationship Id="rId112" Type="http://schemas.openxmlformats.org/officeDocument/2006/relationships/image" Target="../media/image814.png"/><Relationship Id="rId133" Type="http://schemas.openxmlformats.org/officeDocument/2006/relationships/customXml" Target="../ink/ink871.xml"/><Relationship Id="rId154" Type="http://schemas.openxmlformats.org/officeDocument/2006/relationships/customXml" Target="../ink/ink883.xml"/><Relationship Id="rId175" Type="http://schemas.openxmlformats.org/officeDocument/2006/relationships/image" Target="../media/image841.png"/><Relationship Id="rId196" Type="http://schemas.openxmlformats.org/officeDocument/2006/relationships/customXml" Target="../ink/ink904.xml"/><Relationship Id="rId200" Type="http://schemas.openxmlformats.org/officeDocument/2006/relationships/customXml" Target="../ink/ink906.xml"/><Relationship Id="rId37" Type="http://schemas.openxmlformats.org/officeDocument/2006/relationships/customXml" Target="../ink/ink823.xml"/><Relationship Id="rId58" Type="http://schemas.openxmlformats.org/officeDocument/2006/relationships/image" Target="../media/image787.png"/><Relationship Id="rId79" Type="http://schemas.openxmlformats.org/officeDocument/2006/relationships/customXml" Target="../ink/ink844.xml"/><Relationship Id="rId102" Type="http://schemas.openxmlformats.org/officeDocument/2006/relationships/image" Target="../media/image809.png"/><Relationship Id="rId123" Type="http://schemas.openxmlformats.org/officeDocument/2006/relationships/customXml" Target="../ink/ink866.xml"/><Relationship Id="rId144" Type="http://schemas.openxmlformats.org/officeDocument/2006/relationships/image" Target="../media/image827.png"/><Relationship Id="rId90" Type="http://schemas.openxmlformats.org/officeDocument/2006/relationships/image" Target="../media/image803.png"/><Relationship Id="rId165" Type="http://schemas.openxmlformats.org/officeDocument/2006/relationships/image" Target="../media/image836.png"/><Relationship Id="rId186" Type="http://schemas.openxmlformats.org/officeDocument/2006/relationships/customXml" Target="../ink/ink899.xml"/><Relationship Id="rId211" Type="http://schemas.openxmlformats.org/officeDocument/2006/relationships/image" Target="../media/image859.png"/><Relationship Id="rId48" Type="http://schemas.openxmlformats.org/officeDocument/2006/relationships/image" Target="../media/image782.png"/><Relationship Id="rId69" Type="http://schemas.openxmlformats.org/officeDocument/2006/relationships/customXml" Target="../ink/ink839.xml"/><Relationship Id="rId113" Type="http://schemas.openxmlformats.org/officeDocument/2006/relationships/customXml" Target="../ink/ink861.xml"/><Relationship Id="rId134" Type="http://schemas.openxmlformats.org/officeDocument/2006/relationships/image" Target="../media/image822.png"/><Relationship Id="rId80" Type="http://schemas.openxmlformats.org/officeDocument/2006/relationships/image" Target="../media/image798.png"/><Relationship Id="rId155" Type="http://schemas.openxmlformats.org/officeDocument/2006/relationships/image" Target="../media/image831.png"/><Relationship Id="rId176" Type="http://schemas.openxmlformats.org/officeDocument/2006/relationships/customXml" Target="../ink/ink894.xml"/><Relationship Id="rId197" Type="http://schemas.openxmlformats.org/officeDocument/2006/relationships/image" Target="../media/image852.png"/><Relationship Id="rId201" Type="http://schemas.openxmlformats.org/officeDocument/2006/relationships/image" Target="../media/image854.png"/><Relationship Id="rId38" Type="http://schemas.openxmlformats.org/officeDocument/2006/relationships/image" Target="../media/image777.png"/><Relationship Id="rId59" Type="http://schemas.openxmlformats.org/officeDocument/2006/relationships/customXml" Target="../ink/ink834.xml"/><Relationship Id="rId103" Type="http://schemas.openxmlformats.org/officeDocument/2006/relationships/customXml" Target="../ink/ink856.xml"/><Relationship Id="rId124" Type="http://schemas.openxmlformats.org/officeDocument/2006/relationships/image" Target="../media/image820.png"/><Relationship Id="rId70" Type="http://schemas.openxmlformats.org/officeDocument/2006/relationships/image" Target="../media/image793.png"/><Relationship Id="rId91" Type="http://schemas.openxmlformats.org/officeDocument/2006/relationships/customXml" Target="../ink/ink850.xml"/><Relationship Id="rId145" Type="http://schemas.openxmlformats.org/officeDocument/2006/relationships/customXml" Target="../ink/ink877.xml"/><Relationship Id="rId166" Type="http://schemas.openxmlformats.org/officeDocument/2006/relationships/customXml" Target="../ink/ink889.xml"/><Relationship Id="rId187" Type="http://schemas.openxmlformats.org/officeDocument/2006/relationships/image" Target="../media/image847.png"/><Relationship Id="rId1" Type="http://schemas.openxmlformats.org/officeDocument/2006/relationships/slideLayout" Target="../slideLayouts/slideLayout5.xml"/><Relationship Id="rId212" Type="http://schemas.openxmlformats.org/officeDocument/2006/relationships/customXml" Target="../ink/ink912.xml"/><Relationship Id="rId49" Type="http://schemas.openxmlformats.org/officeDocument/2006/relationships/customXml" Target="../ink/ink829.xml"/><Relationship Id="rId114" Type="http://schemas.openxmlformats.org/officeDocument/2006/relationships/image" Target="../media/image815.png"/><Relationship Id="rId60" Type="http://schemas.openxmlformats.org/officeDocument/2006/relationships/image" Target="../media/image788.png"/><Relationship Id="rId81" Type="http://schemas.openxmlformats.org/officeDocument/2006/relationships/customXml" Target="../ink/ink845.xml"/><Relationship Id="rId135" Type="http://schemas.openxmlformats.org/officeDocument/2006/relationships/customXml" Target="../ink/ink872.xml"/><Relationship Id="rId156" Type="http://schemas.openxmlformats.org/officeDocument/2006/relationships/customXml" Target="../ink/ink884.xml"/><Relationship Id="rId177" Type="http://schemas.openxmlformats.org/officeDocument/2006/relationships/image" Target="../media/image842.png"/><Relationship Id="rId198" Type="http://schemas.openxmlformats.org/officeDocument/2006/relationships/customXml" Target="../ink/ink905.xml"/><Relationship Id="rId202" Type="http://schemas.openxmlformats.org/officeDocument/2006/relationships/customXml" Target="../ink/ink907.xml"/><Relationship Id="rId39" Type="http://schemas.openxmlformats.org/officeDocument/2006/relationships/customXml" Target="../ink/ink8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68.png"/><Relationship Id="rId3" Type="http://schemas.openxmlformats.org/officeDocument/2006/relationships/customXml" Target="../ink/ink913.xml"/><Relationship Id="rId7" Type="http://schemas.openxmlformats.org/officeDocument/2006/relationships/image" Target="../media/image70.png"/><Relationship Id="rId12" Type="http://schemas.openxmlformats.org/officeDocument/2006/relationships/image" Target="../media/image867.png"/><Relationship Id="rId2" Type="http://schemas.openxmlformats.org/officeDocument/2006/relationships/image" Target="../media/image67.png"/><Relationship Id="rId16" Type="http://schemas.openxmlformats.org/officeDocument/2006/relationships/image" Target="../media/image8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10.png"/><Relationship Id="rId11" Type="http://schemas.openxmlformats.org/officeDocument/2006/relationships/image" Target="../media/image866.png"/><Relationship Id="rId5" Type="http://schemas.openxmlformats.org/officeDocument/2006/relationships/customXml" Target="../ink/ink914.xml"/><Relationship Id="rId15" Type="http://schemas.openxmlformats.org/officeDocument/2006/relationships/image" Target="../media/image870.png"/><Relationship Id="rId10" Type="http://schemas.openxmlformats.org/officeDocument/2006/relationships/image" Target="../media/image865.png"/><Relationship Id="rId4" Type="http://schemas.openxmlformats.org/officeDocument/2006/relationships/image" Target="../media/image6810.png"/><Relationship Id="rId9" Type="http://schemas.openxmlformats.org/officeDocument/2006/relationships/image" Target="../media/image72.png"/><Relationship Id="rId14" Type="http://schemas.openxmlformats.org/officeDocument/2006/relationships/image" Target="../media/image86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10.png"/><Relationship Id="rId18" Type="http://schemas.openxmlformats.org/officeDocument/2006/relationships/image" Target="../media/image874.png"/><Relationship Id="rId26" Type="http://schemas.openxmlformats.org/officeDocument/2006/relationships/image" Target="../media/image882.png"/><Relationship Id="rId3" Type="http://schemas.openxmlformats.org/officeDocument/2006/relationships/image" Target="../media/image7310.png"/><Relationship Id="rId21" Type="http://schemas.openxmlformats.org/officeDocument/2006/relationships/image" Target="../media/image877.png"/><Relationship Id="rId7" Type="http://schemas.openxmlformats.org/officeDocument/2006/relationships/image" Target="../media/image873.png"/><Relationship Id="rId12" Type="http://schemas.openxmlformats.org/officeDocument/2006/relationships/customXml" Target="../ink/ink920.xml"/><Relationship Id="rId17" Type="http://schemas.openxmlformats.org/officeDocument/2006/relationships/image" Target="../media/image8010.png"/><Relationship Id="rId25" Type="http://schemas.openxmlformats.org/officeDocument/2006/relationships/image" Target="../media/image881.png"/><Relationship Id="rId33" Type="http://schemas.openxmlformats.org/officeDocument/2006/relationships/image" Target="../media/image74.jpeg"/><Relationship Id="rId2" Type="http://schemas.openxmlformats.org/officeDocument/2006/relationships/customXml" Target="../ink/ink915.xml"/><Relationship Id="rId16" Type="http://schemas.openxmlformats.org/officeDocument/2006/relationships/customXml" Target="../ink/ink922.xml"/><Relationship Id="rId20" Type="http://schemas.openxmlformats.org/officeDocument/2006/relationships/image" Target="../media/image876.png"/><Relationship Id="rId29" Type="http://schemas.openxmlformats.org/officeDocument/2006/relationships/image" Target="../media/image88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17.xml"/><Relationship Id="rId11" Type="http://schemas.openxmlformats.org/officeDocument/2006/relationships/image" Target="../media/image7710.png"/><Relationship Id="rId24" Type="http://schemas.openxmlformats.org/officeDocument/2006/relationships/image" Target="../media/image880.png"/><Relationship Id="rId32" Type="http://schemas.openxmlformats.org/officeDocument/2006/relationships/image" Target="../media/image888.png"/><Relationship Id="rId5" Type="http://schemas.openxmlformats.org/officeDocument/2006/relationships/image" Target="../media/image872.png"/><Relationship Id="rId15" Type="http://schemas.openxmlformats.org/officeDocument/2006/relationships/image" Target="../media/image7910.png"/><Relationship Id="rId23" Type="http://schemas.openxmlformats.org/officeDocument/2006/relationships/image" Target="../media/image879.png"/><Relationship Id="rId28" Type="http://schemas.openxmlformats.org/officeDocument/2006/relationships/image" Target="../media/image884.png"/><Relationship Id="rId10" Type="http://schemas.openxmlformats.org/officeDocument/2006/relationships/customXml" Target="../ink/ink919.xml"/><Relationship Id="rId19" Type="http://schemas.openxmlformats.org/officeDocument/2006/relationships/image" Target="../media/image875.png"/><Relationship Id="rId31" Type="http://schemas.openxmlformats.org/officeDocument/2006/relationships/image" Target="../media/image887.png"/><Relationship Id="rId4" Type="http://schemas.openxmlformats.org/officeDocument/2006/relationships/customXml" Target="../ink/ink916.xml"/><Relationship Id="rId9" Type="http://schemas.openxmlformats.org/officeDocument/2006/relationships/image" Target="../media/image7610.png"/><Relationship Id="rId14" Type="http://schemas.openxmlformats.org/officeDocument/2006/relationships/customXml" Target="../ink/ink921.xml"/><Relationship Id="rId22" Type="http://schemas.openxmlformats.org/officeDocument/2006/relationships/image" Target="../media/image878.png"/><Relationship Id="rId27" Type="http://schemas.openxmlformats.org/officeDocument/2006/relationships/image" Target="../media/image883.png"/><Relationship Id="rId30" Type="http://schemas.openxmlformats.org/officeDocument/2006/relationships/image" Target="../media/image886.png"/><Relationship Id="rId8" Type="http://schemas.openxmlformats.org/officeDocument/2006/relationships/customXml" Target="../ink/ink9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4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11.xml"/><Relationship Id="rId26" Type="http://schemas.openxmlformats.org/officeDocument/2006/relationships/image" Target="../media/image62.png"/><Relationship Id="rId3" Type="http://schemas.openxmlformats.org/officeDocument/2006/relationships/image" Target="../media/image53.png"/><Relationship Id="rId21" Type="http://schemas.openxmlformats.org/officeDocument/2006/relationships/image" Target="../media/image59.png"/><Relationship Id="rId34" Type="http://schemas.openxmlformats.org/officeDocument/2006/relationships/image" Target="../media/image65.png"/><Relationship Id="rId7" Type="http://schemas.openxmlformats.org/officeDocument/2006/relationships/image" Target="../media/image5710.png"/><Relationship Id="rId12" Type="http://schemas.openxmlformats.org/officeDocument/2006/relationships/customXml" Target="../ink/ink8.xml"/><Relationship Id="rId17" Type="http://schemas.openxmlformats.org/officeDocument/2006/relationships/image" Target="../media/image57.png"/><Relationship Id="rId25" Type="http://schemas.openxmlformats.org/officeDocument/2006/relationships/customXml" Target="../ink/ink14.xml"/><Relationship Id="rId33" Type="http://schemas.openxmlformats.org/officeDocument/2006/relationships/customXml" Target="../ink/ink19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32" Type="http://schemas.openxmlformats.org/officeDocument/2006/relationships/customXml" Target="../ink/ink18.xml"/><Relationship Id="rId5" Type="http://schemas.openxmlformats.org/officeDocument/2006/relationships/image" Target="../media/image5610.png"/><Relationship Id="rId15" Type="http://schemas.openxmlformats.org/officeDocument/2006/relationships/image" Target="../media/image56.png"/><Relationship Id="rId23" Type="http://schemas.openxmlformats.org/officeDocument/2006/relationships/customXml" Target="../ink/ink13.xml"/><Relationship Id="rId28" Type="http://schemas.openxmlformats.org/officeDocument/2006/relationships/image" Target="../media/image63.png"/><Relationship Id="rId36" Type="http://schemas.openxmlformats.org/officeDocument/2006/relationships/image" Target="../media/image66.png"/><Relationship Id="rId10" Type="http://schemas.openxmlformats.org/officeDocument/2006/relationships/customXml" Target="../ink/ink7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4.xml"/><Relationship Id="rId9" Type="http://schemas.openxmlformats.org/officeDocument/2006/relationships/image" Target="../media/image5810.png"/><Relationship Id="rId14" Type="http://schemas.openxmlformats.org/officeDocument/2006/relationships/customXml" Target="../ink/ink9.xml"/><Relationship Id="rId22" Type="http://schemas.openxmlformats.org/officeDocument/2006/relationships/image" Target="../media/image60.png"/><Relationship Id="rId27" Type="http://schemas.openxmlformats.org/officeDocument/2006/relationships/customXml" Target="../ink/ink15.xml"/><Relationship Id="rId30" Type="http://schemas.openxmlformats.org/officeDocument/2006/relationships/customXml" Target="../ink/ink17.xml"/><Relationship Id="rId35" Type="http://schemas.openxmlformats.org/officeDocument/2006/relationships/customXml" Target="../ink/ink20.xml"/><Relationship Id="rId8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21.xml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customXml" Target="../ink/ink22.xml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customXml" Target="../ink/ink28.xml"/><Relationship Id="rId17" Type="http://schemas.openxmlformats.org/officeDocument/2006/relationships/image" Target="../media/image80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76.png"/><Relationship Id="rId14" Type="http://schemas.openxmlformats.org/officeDocument/2006/relationships/customXml" Target="../ink/ink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.xml"/><Relationship Id="rId299" Type="http://schemas.openxmlformats.org/officeDocument/2006/relationships/customXml" Target="../ink/ink179.xml"/><Relationship Id="rId21" Type="http://schemas.openxmlformats.org/officeDocument/2006/relationships/customXml" Target="../ink/ink40.xml"/><Relationship Id="rId63" Type="http://schemas.openxmlformats.org/officeDocument/2006/relationships/customXml" Target="../ink/ink61.xml"/><Relationship Id="rId159" Type="http://schemas.openxmlformats.org/officeDocument/2006/relationships/customXml" Target="../ink/ink109.xml"/><Relationship Id="rId324" Type="http://schemas.openxmlformats.org/officeDocument/2006/relationships/image" Target="../media/image195.png"/><Relationship Id="rId366" Type="http://schemas.openxmlformats.org/officeDocument/2006/relationships/image" Target="../media/image216.png"/><Relationship Id="rId170" Type="http://schemas.openxmlformats.org/officeDocument/2006/relationships/image" Target="../media/image118.png"/><Relationship Id="rId226" Type="http://schemas.openxmlformats.org/officeDocument/2006/relationships/image" Target="../media/image146.png"/><Relationship Id="rId433" Type="http://schemas.openxmlformats.org/officeDocument/2006/relationships/customXml" Target="../ink/ink246.xml"/><Relationship Id="rId268" Type="http://schemas.openxmlformats.org/officeDocument/2006/relationships/image" Target="../media/image167.png"/><Relationship Id="rId32" Type="http://schemas.openxmlformats.org/officeDocument/2006/relationships/image" Target="../media/image4911.png"/><Relationship Id="rId74" Type="http://schemas.openxmlformats.org/officeDocument/2006/relationships/image" Target="../media/image7010.png"/><Relationship Id="rId128" Type="http://schemas.openxmlformats.org/officeDocument/2006/relationships/image" Target="../media/image97.png"/><Relationship Id="rId335" Type="http://schemas.openxmlformats.org/officeDocument/2006/relationships/customXml" Target="../ink/ink197.xml"/><Relationship Id="rId377" Type="http://schemas.openxmlformats.org/officeDocument/2006/relationships/customXml" Target="../ink/ink218.xml"/><Relationship Id="rId5" Type="http://schemas.openxmlformats.org/officeDocument/2006/relationships/customXml" Target="../ink/ink32.xml"/><Relationship Id="rId181" Type="http://schemas.openxmlformats.org/officeDocument/2006/relationships/customXml" Target="../ink/ink120.xml"/><Relationship Id="rId237" Type="http://schemas.openxmlformats.org/officeDocument/2006/relationships/customXml" Target="../ink/ink148.xml"/><Relationship Id="rId402" Type="http://schemas.openxmlformats.org/officeDocument/2006/relationships/image" Target="../media/image234.png"/><Relationship Id="rId279" Type="http://schemas.openxmlformats.org/officeDocument/2006/relationships/customXml" Target="../ink/ink169.xml"/><Relationship Id="rId43" Type="http://schemas.openxmlformats.org/officeDocument/2006/relationships/customXml" Target="../ink/ink51.xml"/><Relationship Id="rId139" Type="http://schemas.openxmlformats.org/officeDocument/2006/relationships/customXml" Target="../ink/ink99.xml"/><Relationship Id="rId290" Type="http://schemas.openxmlformats.org/officeDocument/2006/relationships/image" Target="../media/image178.png"/><Relationship Id="rId304" Type="http://schemas.openxmlformats.org/officeDocument/2006/relationships/image" Target="../media/image185.png"/><Relationship Id="rId346" Type="http://schemas.openxmlformats.org/officeDocument/2006/relationships/image" Target="../media/image206.png"/><Relationship Id="rId388" Type="http://schemas.openxmlformats.org/officeDocument/2006/relationships/image" Target="../media/image227.png"/><Relationship Id="rId85" Type="http://schemas.openxmlformats.org/officeDocument/2006/relationships/customXml" Target="../ink/ink72.xml"/><Relationship Id="rId150" Type="http://schemas.openxmlformats.org/officeDocument/2006/relationships/image" Target="../media/image108.png"/><Relationship Id="rId192" Type="http://schemas.openxmlformats.org/officeDocument/2006/relationships/image" Target="../media/image129.png"/><Relationship Id="rId206" Type="http://schemas.openxmlformats.org/officeDocument/2006/relationships/image" Target="../media/image136.png"/><Relationship Id="rId413" Type="http://schemas.openxmlformats.org/officeDocument/2006/relationships/customXml" Target="../ink/ink236.xml"/><Relationship Id="rId248" Type="http://schemas.openxmlformats.org/officeDocument/2006/relationships/image" Target="../media/image157.png"/><Relationship Id="rId12" Type="http://schemas.openxmlformats.org/officeDocument/2006/relationships/image" Target="../media/image3910.png"/><Relationship Id="rId108" Type="http://schemas.openxmlformats.org/officeDocument/2006/relationships/image" Target="../media/image87.png"/><Relationship Id="rId315" Type="http://schemas.openxmlformats.org/officeDocument/2006/relationships/customXml" Target="../ink/ink187.xml"/><Relationship Id="rId357" Type="http://schemas.openxmlformats.org/officeDocument/2006/relationships/customXml" Target="../ink/ink208.xml"/><Relationship Id="rId54" Type="http://schemas.openxmlformats.org/officeDocument/2006/relationships/image" Target="../media/image6010.png"/><Relationship Id="rId96" Type="http://schemas.openxmlformats.org/officeDocument/2006/relationships/image" Target="../media/image81.png"/><Relationship Id="rId161" Type="http://schemas.openxmlformats.org/officeDocument/2006/relationships/customXml" Target="../ink/ink110.xml"/><Relationship Id="rId217" Type="http://schemas.openxmlformats.org/officeDocument/2006/relationships/customXml" Target="../ink/ink138.xml"/><Relationship Id="rId399" Type="http://schemas.openxmlformats.org/officeDocument/2006/relationships/customXml" Target="../ink/ink229.xml"/><Relationship Id="rId259" Type="http://schemas.openxmlformats.org/officeDocument/2006/relationships/customXml" Target="../ink/ink159.xml"/><Relationship Id="rId424" Type="http://schemas.openxmlformats.org/officeDocument/2006/relationships/image" Target="../media/image245.png"/><Relationship Id="rId23" Type="http://schemas.openxmlformats.org/officeDocument/2006/relationships/customXml" Target="../ink/ink41.xml"/><Relationship Id="rId119" Type="http://schemas.openxmlformats.org/officeDocument/2006/relationships/customXml" Target="../ink/ink89.xml"/><Relationship Id="rId270" Type="http://schemas.openxmlformats.org/officeDocument/2006/relationships/image" Target="../media/image168.png"/><Relationship Id="rId326" Type="http://schemas.openxmlformats.org/officeDocument/2006/relationships/image" Target="../media/image196.png"/><Relationship Id="rId65" Type="http://schemas.openxmlformats.org/officeDocument/2006/relationships/customXml" Target="../ink/ink62.xml"/><Relationship Id="rId130" Type="http://schemas.openxmlformats.org/officeDocument/2006/relationships/image" Target="../media/image98.png"/><Relationship Id="rId368" Type="http://schemas.openxmlformats.org/officeDocument/2006/relationships/image" Target="../media/image217.png"/><Relationship Id="rId172" Type="http://schemas.openxmlformats.org/officeDocument/2006/relationships/image" Target="../media/image119.png"/><Relationship Id="rId228" Type="http://schemas.openxmlformats.org/officeDocument/2006/relationships/image" Target="../media/image147.png"/><Relationship Id="rId435" Type="http://schemas.openxmlformats.org/officeDocument/2006/relationships/customXml" Target="../ink/ink247.xml"/><Relationship Id="rId281" Type="http://schemas.openxmlformats.org/officeDocument/2006/relationships/customXml" Target="../ink/ink170.xml"/><Relationship Id="rId337" Type="http://schemas.openxmlformats.org/officeDocument/2006/relationships/customXml" Target="../ink/ink198.xml"/><Relationship Id="rId34" Type="http://schemas.openxmlformats.org/officeDocument/2006/relationships/image" Target="../media/image5010.png"/><Relationship Id="rId76" Type="http://schemas.openxmlformats.org/officeDocument/2006/relationships/image" Target="../media/image718.png"/><Relationship Id="rId141" Type="http://schemas.openxmlformats.org/officeDocument/2006/relationships/customXml" Target="../ink/ink100.xml"/><Relationship Id="rId379" Type="http://schemas.openxmlformats.org/officeDocument/2006/relationships/customXml" Target="../ink/ink219.xml"/><Relationship Id="rId7" Type="http://schemas.openxmlformats.org/officeDocument/2006/relationships/customXml" Target="../ink/ink33.xml"/><Relationship Id="rId183" Type="http://schemas.openxmlformats.org/officeDocument/2006/relationships/customXml" Target="../ink/ink121.xml"/><Relationship Id="rId239" Type="http://schemas.openxmlformats.org/officeDocument/2006/relationships/customXml" Target="../ink/ink149.xml"/><Relationship Id="rId390" Type="http://schemas.openxmlformats.org/officeDocument/2006/relationships/image" Target="../media/image228.png"/><Relationship Id="rId404" Type="http://schemas.openxmlformats.org/officeDocument/2006/relationships/image" Target="../media/image235.png"/><Relationship Id="rId250" Type="http://schemas.openxmlformats.org/officeDocument/2006/relationships/image" Target="../media/image158.png"/><Relationship Id="rId292" Type="http://schemas.openxmlformats.org/officeDocument/2006/relationships/image" Target="../media/image179.png"/><Relationship Id="rId306" Type="http://schemas.openxmlformats.org/officeDocument/2006/relationships/image" Target="../media/image186.png"/><Relationship Id="rId45" Type="http://schemas.openxmlformats.org/officeDocument/2006/relationships/customXml" Target="../ink/ink52.xml"/><Relationship Id="rId87" Type="http://schemas.openxmlformats.org/officeDocument/2006/relationships/customXml" Target="../ink/ink73.xml"/><Relationship Id="rId110" Type="http://schemas.openxmlformats.org/officeDocument/2006/relationships/image" Target="../media/image88.png"/><Relationship Id="rId348" Type="http://schemas.openxmlformats.org/officeDocument/2006/relationships/image" Target="../media/image207.png"/><Relationship Id="rId152" Type="http://schemas.openxmlformats.org/officeDocument/2006/relationships/image" Target="../media/image109.png"/><Relationship Id="rId194" Type="http://schemas.openxmlformats.org/officeDocument/2006/relationships/image" Target="../media/image130.png"/><Relationship Id="rId208" Type="http://schemas.openxmlformats.org/officeDocument/2006/relationships/image" Target="../media/image137.png"/><Relationship Id="rId415" Type="http://schemas.openxmlformats.org/officeDocument/2006/relationships/customXml" Target="../ink/ink237.xml"/><Relationship Id="rId261" Type="http://schemas.openxmlformats.org/officeDocument/2006/relationships/customXml" Target="../ink/ink160.xml"/><Relationship Id="rId14" Type="http://schemas.openxmlformats.org/officeDocument/2006/relationships/image" Target="../media/image4010.png"/><Relationship Id="rId56" Type="http://schemas.openxmlformats.org/officeDocument/2006/relationships/image" Target="../media/image6110.png"/><Relationship Id="rId317" Type="http://schemas.openxmlformats.org/officeDocument/2006/relationships/customXml" Target="../ink/ink188.xml"/><Relationship Id="rId359" Type="http://schemas.openxmlformats.org/officeDocument/2006/relationships/customXml" Target="../ink/ink209.xml"/><Relationship Id="rId98" Type="http://schemas.openxmlformats.org/officeDocument/2006/relationships/image" Target="../media/image82.png"/><Relationship Id="rId121" Type="http://schemas.openxmlformats.org/officeDocument/2006/relationships/customXml" Target="../ink/ink90.xml"/><Relationship Id="rId163" Type="http://schemas.openxmlformats.org/officeDocument/2006/relationships/customXml" Target="../ink/ink111.xml"/><Relationship Id="rId219" Type="http://schemas.openxmlformats.org/officeDocument/2006/relationships/customXml" Target="../ink/ink139.xml"/><Relationship Id="rId370" Type="http://schemas.openxmlformats.org/officeDocument/2006/relationships/image" Target="../media/image218.png"/><Relationship Id="rId426" Type="http://schemas.openxmlformats.org/officeDocument/2006/relationships/image" Target="../media/image246.png"/><Relationship Id="rId230" Type="http://schemas.openxmlformats.org/officeDocument/2006/relationships/image" Target="../media/image148.png"/><Relationship Id="rId25" Type="http://schemas.openxmlformats.org/officeDocument/2006/relationships/customXml" Target="../ink/ink42.xml"/><Relationship Id="rId67" Type="http://schemas.openxmlformats.org/officeDocument/2006/relationships/customXml" Target="../ink/ink63.xml"/><Relationship Id="rId272" Type="http://schemas.openxmlformats.org/officeDocument/2006/relationships/image" Target="../media/image169.png"/><Relationship Id="rId328" Type="http://schemas.openxmlformats.org/officeDocument/2006/relationships/image" Target="../media/image197.png"/><Relationship Id="rId132" Type="http://schemas.openxmlformats.org/officeDocument/2006/relationships/image" Target="../media/image99.png"/><Relationship Id="rId174" Type="http://schemas.openxmlformats.org/officeDocument/2006/relationships/image" Target="../media/image120.png"/><Relationship Id="rId381" Type="http://schemas.openxmlformats.org/officeDocument/2006/relationships/customXml" Target="../ink/ink220.xml"/><Relationship Id="rId241" Type="http://schemas.openxmlformats.org/officeDocument/2006/relationships/customXml" Target="../ink/ink150.xml"/><Relationship Id="rId36" Type="http://schemas.openxmlformats.org/officeDocument/2006/relationships/image" Target="../media/image5111.png"/><Relationship Id="rId283" Type="http://schemas.openxmlformats.org/officeDocument/2006/relationships/customXml" Target="../ink/ink171.xml"/><Relationship Id="rId339" Type="http://schemas.openxmlformats.org/officeDocument/2006/relationships/customXml" Target="../ink/ink199.xml"/><Relationship Id="rId78" Type="http://schemas.openxmlformats.org/officeDocument/2006/relationships/image" Target="../media/image720.png"/><Relationship Id="rId101" Type="http://schemas.openxmlformats.org/officeDocument/2006/relationships/customXml" Target="../ink/ink80.xml"/><Relationship Id="rId143" Type="http://schemas.openxmlformats.org/officeDocument/2006/relationships/customXml" Target="../ink/ink101.xml"/><Relationship Id="rId185" Type="http://schemas.openxmlformats.org/officeDocument/2006/relationships/customXml" Target="../ink/ink122.xml"/><Relationship Id="rId350" Type="http://schemas.openxmlformats.org/officeDocument/2006/relationships/image" Target="../media/image208.png"/><Relationship Id="rId406" Type="http://schemas.openxmlformats.org/officeDocument/2006/relationships/image" Target="../media/image236.png"/><Relationship Id="rId9" Type="http://schemas.openxmlformats.org/officeDocument/2006/relationships/customXml" Target="../ink/ink34.xml"/><Relationship Id="rId210" Type="http://schemas.openxmlformats.org/officeDocument/2006/relationships/image" Target="../media/image138.png"/><Relationship Id="rId392" Type="http://schemas.openxmlformats.org/officeDocument/2006/relationships/image" Target="../media/image229.png"/><Relationship Id="rId252" Type="http://schemas.openxmlformats.org/officeDocument/2006/relationships/image" Target="../media/image159.png"/><Relationship Id="rId294" Type="http://schemas.openxmlformats.org/officeDocument/2006/relationships/image" Target="../media/image180.png"/><Relationship Id="rId308" Type="http://schemas.openxmlformats.org/officeDocument/2006/relationships/image" Target="../media/image187.png"/><Relationship Id="rId47" Type="http://schemas.openxmlformats.org/officeDocument/2006/relationships/customXml" Target="../ink/ink53.xml"/><Relationship Id="rId89" Type="http://schemas.openxmlformats.org/officeDocument/2006/relationships/customXml" Target="../ink/ink74.xml"/><Relationship Id="rId112" Type="http://schemas.openxmlformats.org/officeDocument/2006/relationships/image" Target="../media/image89.png"/><Relationship Id="rId154" Type="http://schemas.openxmlformats.org/officeDocument/2006/relationships/image" Target="../media/image110.png"/><Relationship Id="rId361" Type="http://schemas.openxmlformats.org/officeDocument/2006/relationships/customXml" Target="../ink/ink210.xml"/><Relationship Id="rId196" Type="http://schemas.openxmlformats.org/officeDocument/2006/relationships/image" Target="../media/image131.png"/><Relationship Id="rId417" Type="http://schemas.openxmlformats.org/officeDocument/2006/relationships/customXml" Target="../ink/ink238.xml"/><Relationship Id="rId16" Type="http://schemas.openxmlformats.org/officeDocument/2006/relationships/image" Target="../media/image4110.png"/><Relationship Id="rId221" Type="http://schemas.openxmlformats.org/officeDocument/2006/relationships/customXml" Target="../ink/ink140.xml"/><Relationship Id="rId263" Type="http://schemas.openxmlformats.org/officeDocument/2006/relationships/customXml" Target="../ink/ink161.xml"/><Relationship Id="rId319" Type="http://schemas.openxmlformats.org/officeDocument/2006/relationships/customXml" Target="../ink/ink189.xml"/><Relationship Id="rId58" Type="http://schemas.openxmlformats.org/officeDocument/2006/relationships/image" Target="../media/image6210.png"/><Relationship Id="rId123" Type="http://schemas.openxmlformats.org/officeDocument/2006/relationships/customXml" Target="../ink/ink91.xml"/><Relationship Id="rId330" Type="http://schemas.openxmlformats.org/officeDocument/2006/relationships/image" Target="../media/image198.png"/><Relationship Id="rId165" Type="http://schemas.openxmlformats.org/officeDocument/2006/relationships/customXml" Target="../ink/ink112.xml"/><Relationship Id="rId372" Type="http://schemas.openxmlformats.org/officeDocument/2006/relationships/image" Target="../media/image219.png"/><Relationship Id="rId428" Type="http://schemas.openxmlformats.org/officeDocument/2006/relationships/image" Target="../media/image247.png"/><Relationship Id="rId232" Type="http://schemas.openxmlformats.org/officeDocument/2006/relationships/image" Target="../media/image149.png"/><Relationship Id="rId274" Type="http://schemas.openxmlformats.org/officeDocument/2006/relationships/image" Target="../media/image170.png"/><Relationship Id="rId27" Type="http://schemas.openxmlformats.org/officeDocument/2006/relationships/customXml" Target="../ink/ink43.xml"/><Relationship Id="rId69" Type="http://schemas.openxmlformats.org/officeDocument/2006/relationships/customXml" Target="../ink/ink64.xml"/><Relationship Id="rId134" Type="http://schemas.openxmlformats.org/officeDocument/2006/relationships/image" Target="../media/image100.png"/><Relationship Id="rId80" Type="http://schemas.openxmlformats.org/officeDocument/2006/relationships/image" Target="../media/image7311.png"/><Relationship Id="rId176" Type="http://schemas.openxmlformats.org/officeDocument/2006/relationships/image" Target="../media/image121.png"/><Relationship Id="rId341" Type="http://schemas.openxmlformats.org/officeDocument/2006/relationships/customXml" Target="../ink/ink200.xml"/><Relationship Id="rId383" Type="http://schemas.openxmlformats.org/officeDocument/2006/relationships/customXml" Target="../ink/ink221.xml"/><Relationship Id="rId201" Type="http://schemas.openxmlformats.org/officeDocument/2006/relationships/customXml" Target="../ink/ink130.xml"/><Relationship Id="rId243" Type="http://schemas.openxmlformats.org/officeDocument/2006/relationships/customXml" Target="../ink/ink151.xml"/><Relationship Id="rId285" Type="http://schemas.openxmlformats.org/officeDocument/2006/relationships/customXml" Target="../ink/ink172.xml"/><Relationship Id="rId38" Type="http://schemas.openxmlformats.org/officeDocument/2006/relationships/image" Target="../media/image5210.png"/><Relationship Id="rId103" Type="http://schemas.openxmlformats.org/officeDocument/2006/relationships/customXml" Target="../ink/ink81.xml"/><Relationship Id="rId310" Type="http://schemas.openxmlformats.org/officeDocument/2006/relationships/image" Target="../media/image188.png"/><Relationship Id="rId91" Type="http://schemas.openxmlformats.org/officeDocument/2006/relationships/customXml" Target="../ink/ink75.xml"/><Relationship Id="rId145" Type="http://schemas.openxmlformats.org/officeDocument/2006/relationships/customXml" Target="../ink/ink102.xml"/><Relationship Id="rId187" Type="http://schemas.openxmlformats.org/officeDocument/2006/relationships/customXml" Target="../ink/ink123.xml"/><Relationship Id="rId352" Type="http://schemas.openxmlformats.org/officeDocument/2006/relationships/image" Target="../media/image209.png"/><Relationship Id="rId394" Type="http://schemas.openxmlformats.org/officeDocument/2006/relationships/image" Target="../media/image230.png"/><Relationship Id="rId408" Type="http://schemas.openxmlformats.org/officeDocument/2006/relationships/image" Target="../media/image237.png"/><Relationship Id="rId212" Type="http://schemas.openxmlformats.org/officeDocument/2006/relationships/image" Target="../media/image139.png"/><Relationship Id="rId254" Type="http://schemas.openxmlformats.org/officeDocument/2006/relationships/image" Target="../media/image160.png"/><Relationship Id="rId28" Type="http://schemas.openxmlformats.org/officeDocument/2006/relationships/image" Target="../media/image4710.png"/><Relationship Id="rId49" Type="http://schemas.openxmlformats.org/officeDocument/2006/relationships/customXml" Target="../ink/ink54.xml"/><Relationship Id="rId114" Type="http://schemas.openxmlformats.org/officeDocument/2006/relationships/image" Target="../media/image90.png"/><Relationship Id="rId275" Type="http://schemas.openxmlformats.org/officeDocument/2006/relationships/customXml" Target="../ink/ink167.xml"/><Relationship Id="rId296" Type="http://schemas.openxmlformats.org/officeDocument/2006/relationships/image" Target="../media/image181.png"/><Relationship Id="rId300" Type="http://schemas.openxmlformats.org/officeDocument/2006/relationships/image" Target="../media/image183.png"/><Relationship Id="rId60" Type="http://schemas.openxmlformats.org/officeDocument/2006/relationships/image" Target="../media/image6310.png"/><Relationship Id="rId81" Type="http://schemas.openxmlformats.org/officeDocument/2006/relationships/customXml" Target="../ink/ink70.xml"/><Relationship Id="rId135" Type="http://schemas.openxmlformats.org/officeDocument/2006/relationships/customXml" Target="../ink/ink97.xml"/><Relationship Id="rId156" Type="http://schemas.openxmlformats.org/officeDocument/2006/relationships/image" Target="../media/image111.png"/><Relationship Id="rId177" Type="http://schemas.openxmlformats.org/officeDocument/2006/relationships/customXml" Target="../ink/ink118.xml"/><Relationship Id="rId198" Type="http://schemas.openxmlformats.org/officeDocument/2006/relationships/image" Target="../media/image132.png"/><Relationship Id="rId321" Type="http://schemas.openxmlformats.org/officeDocument/2006/relationships/customXml" Target="../ink/ink190.xml"/><Relationship Id="rId342" Type="http://schemas.openxmlformats.org/officeDocument/2006/relationships/image" Target="../media/image204.png"/><Relationship Id="rId363" Type="http://schemas.openxmlformats.org/officeDocument/2006/relationships/customXml" Target="../ink/ink211.xml"/><Relationship Id="rId384" Type="http://schemas.openxmlformats.org/officeDocument/2006/relationships/image" Target="../media/image225.png"/><Relationship Id="rId419" Type="http://schemas.openxmlformats.org/officeDocument/2006/relationships/customXml" Target="../ink/ink239.xml"/><Relationship Id="rId202" Type="http://schemas.openxmlformats.org/officeDocument/2006/relationships/image" Target="../media/image134.png"/><Relationship Id="rId223" Type="http://schemas.openxmlformats.org/officeDocument/2006/relationships/customXml" Target="../ink/ink141.xml"/><Relationship Id="rId244" Type="http://schemas.openxmlformats.org/officeDocument/2006/relationships/image" Target="../media/image155.png"/><Relationship Id="rId430" Type="http://schemas.openxmlformats.org/officeDocument/2006/relationships/image" Target="../media/image248.png"/><Relationship Id="rId18" Type="http://schemas.openxmlformats.org/officeDocument/2006/relationships/image" Target="../media/image4210.png"/><Relationship Id="rId39" Type="http://schemas.openxmlformats.org/officeDocument/2006/relationships/customXml" Target="../ink/ink49.xml"/><Relationship Id="rId265" Type="http://schemas.openxmlformats.org/officeDocument/2006/relationships/customXml" Target="../ink/ink162.xml"/><Relationship Id="rId286" Type="http://schemas.openxmlformats.org/officeDocument/2006/relationships/image" Target="../media/image176.png"/><Relationship Id="rId50" Type="http://schemas.openxmlformats.org/officeDocument/2006/relationships/image" Target="../media/image5811.png"/><Relationship Id="rId104" Type="http://schemas.openxmlformats.org/officeDocument/2006/relationships/image" Target="../media/image85.png"/><Relationship Id="rId125" Type="http://schemas.openxmlformats.org/officeDocument/2006/relationships/customXml" Target="../ink/ink92.xml"/><Relationship Id="rId146" Type="http://schemas.openxmlformats.org/officeDocument/2006/relationships/image" Target="../media/image106.png"/><Relationship Id="rId167" Type="http://schemas.openxmlformats.org/officeDocument/2006/relationships/customXml" Target="../ink/ink113.xml"/><Relationship Id="rId188" Type="http://schemas.openxmlformats.org/officeDocument/2006/relationships/image" Target="../media/image127.png"/><Relationship Id="rId311" Type="http://schemas.openxmlformats.org/officeDocument/2006/relationships/customXml" Target="../ink/ink185.xml"/><Relationship Id="rId332" Type="http://schemas.openxmlformats.org/officeDocument/2006/relationships/image" Target="../media/image199.png"/><Relationship Id="rId353" Type="http://schemas.openxmlformats.org/officeDocument/2006/relationships/customXml" Target="../ink/ink206.xml"/><Relationship Id="rId374" Type="http://schemas.openxmlformats.org/officeDocument/2006/relationships/image" Target="../media/image220.png"/><Relationship Id="rId395" Type="http://schemas.openxmlformats.org/officeDocument/2006/relationships/customXml" Target="../ink/ink227.xml"/><Relationship Id="rId409" Type="http://schemas.openxmlformats.org/officeDocument/2006/relationships/customXml" Target="../ink/ink234.xml"/><Relationship Id="rId71" Type="http://schemas.openxmlformats.org/officeDocument/2006/relationships/customXml" Target="../ink/ink65.xml"/><Relationship Id="rId92" Type="http://schemas.openxmlformats.org/officeDocument/2006/relationships/image" Target="../media/image7911.png"/><Relationship Id="rId213" Type="http://schemas.openxmlformats.org/officeDocument/2006/relationships/customXml" Target="../ink/ink136.xml"/><Relationship Id="rId234" Type="http://schemas.openxmlformats.org/officeDocument/2006/relationships/image" Target="../media/image150.png"/><Relationship Id="rId420" Type="http://schemas.openxmlformats.org/officeDocument/2006/relationships/image" Target="../media/image243.png"/><Relationship Id="rId2" Type="http://schemas.openxmlformats.org/officeDocument/2006/relationships/image" Target="../media/image34.jpg"/><Relationship Id="rId29" Type="http://schemas.openxmlformats.org/officeDocument/2006/relationships/customXml" Target="../ink/ink44.xml"/><Relationship Id="rId255" Type="http://schemas.openxmlformats.org/officeDocument/2006/relationships/customXml" Target="../ink/ink157.xml"/><Relationship Id="rId276" Type="http://schemas.openxmlformats.org/officeDocument/2006/relationships/image" Target="../media/image171.png"/><Relationship Id="rId297" Type="http://schemas.openxmlformats.org/officeDocument/2006/relationships/customXml" Target="../ink/ink178.xml"/><Relationship Id="rId40" Type="http://schemas.openxmlformats.org/officeDocument/2006/relationships/image" Target="../media/image5310.png"/><Relationship Id="rId115" Type="http://schemas.openxmlformats.org/officeDocument/2006/relationships/customXml" Target="../ink/ink87.xml"/><Relationship Id="rId136" Type="http://schemas.openxmlformats.org/officeDocument/2006/relationships/image" Target="../media/image101.png"/><Relationship Id="rId157" Type="http://schemas.openxmlformats.org/officeDocument/2006/relationships/customXml" Target="../ink/ink108.xml"/><Relationship Id="rId178" Type="http://schemas.openxmlformats.org/officeDocument/2006/relationships/image" Target="../media/image122.png"/><Relationship Id="rId301" Type="http://schemas.openxmlformats.org/officeDocument/2006/relationships/customXml" Target="../ink/ink180.xml"/><Relationship Id="rId322" Type="http://schemas.openxmlformats.org/officeDocument/2006/relationships/image" Target="../media/image194.png"/><Relationship Id="rId343" Type="http://schemas.openxmlformats.org/officeDocument/2006/relationships/customXml" Target="../ink/ink201.xml"/><Relationship Id="rId364" Type="http://schemas.openxmlformats.org/officeDocument/2006/relationships/image" Target="../media/image215.png"/><Relationship Id="rId61" Type="http://schemas.openxmlformats.org/officeDocument/2006/relationships/customXml" Target="../ink/ink60.xml"/><Relationship Id="rId82" Type="http://schemas.openxmlformats.org/officeDocument/2006/relationships/image" Target="../media/image7410.png"/><Relationship Id="rId199" Type="http://schemas.openxmlformats.org/officeDocument/2006/relationships/customXml" Target="../ink/ink129.xml"/><Relationship Id="rId203" Type="http://schemas.openxmlformats.org/officeDocument/2006/relationships/customXml" Target="../ink/ink131.xml"/><Relationship Id="rId385" Type="http://schemas.openxmlformats.org/officeDocument/2006/relationships/customXml" Target="../ink/ink222.xml"/><Relationship Id="rId19" Type="http://schemas.openxmlformats.org/officeDocument/2006/relationships/customXml" Target="../ink/ink39.xml"/><Relationship Id="rId224" Type="http://schemas.openxmlformats.org/officeDocument/2006/relationships/image" Target="../media/image145.png"/><Relationship Id="rId245" Type="http://schemas.openxmlformats.org/officeDocument/2006/relationships/customXml" Target="../ink/ink152.xml"/><Relationship Id="rId266" Type="http://schemas.openxmlformats.org/officeDocument/2006/relationships/image" Target="../media/image166.png"/><Relationship Id="rId287" Type="http://schemas.openxmlformats.org/officeDocument/2006/relationships/customXml" Target="../ink/ink173.xml"/><Relationship Id="rId410" Type="http://schemas.openxmlformats.org/officeDocument/2006/relationships/image" Target="../media/image238.png"/><Relationship Id="rId431" Type="http://schemas.openxmlformats.org/officeDocument/2006/relationships/customXml" Target="../ink/ink245.xml"/><Relationship Id="rId30" Type="http://schemas.openxmlformats.org/officeDocument/2006/relationships/image" Target="../media/image4810.png"/><Relationship Id="rId105" Type="http://schemas.openxmlformats.org/officeDocument/2006/relationships/customXml" Target="../ink/ink82.xml"/><Relationship Id="rId126" Type="http://schemas.openxmlformats.org/officeDocument/2006/relationships/image" Target="../media/image96.png"/><Relationship Id="rId147" Type="http://schemas.openxmlformats.org/officeDocument/2006/relationships/customXml" Target="../ink/ink103.xml"/><Relationship Id="rId168" Type="http://schemas.openxmlformats.org/officeDocument/2006/relationships/image" Target="../media/image117.png"/><Relationship Id="rId312" Type="http://schemas.openxmlformats.org/officeDocument/2006/relationships/image" Target="../media/image189.png"/><Relationship Id="rId333" Type="http://schemas.openxmlformats.org/officeDocument/2006/relationships/customXml" Target="../ink/ink196.xml"/><Relationship Id="rId354" Type="http://schemas.openxmlformats.org/officeDocument/2006/relationships/image" Target="../media/image210.png"/><Relationship Id="rId51" Type="http://schemas.openxmlformats.org/officeDocument/2006/relationships/customXml" Target="../ink/ink55.xml"/><Relationship Id="rId72" Type="http://schemas.openxmlformats.org/officeDocument/2006/relationships/image" Target="../media/image6911.png"/><Relationship Id="rId93" Type="http://schemas.openxmlformats.org/officeDocument/2006/relationships/customXml" Target="../ink/ink76.xml"/><Relationship Id="rId189" Type="http://schemas.openxmlformats.org/officeDocument/2006/relationships/customXml" Target="../ink/ink124.xml"/><Relationship Id="rId375" Type="http://schemas.openxmlformats.org/officeDocument/2006/relationships/customXml" Target="../ink/ink217.xml"/><Relationship Id="rId396" Type="http://schemas.openxmlformats.org/officeDocument/2006/relationships/image" Target="../media/image231.png"/><Relationship Id="rId3" Type="http://schemas.openxmlformats.org/officeDocument/2006/relationships/customXml" Target="../ink/ink31.xml"/><Relationship Id="rId214" Type="http://schemas.openxmlformats.org/officeDocument/2006/relationships/image" Target="../media/image140.png"/><Relationship Id="rId235" Type="http://schemas.openxmlformats.org/officeDocument/2006/relationships/customXml" Target="../ink/ink147.xml"/><Relationship Id="rId256" Type="http://schemas.openxmlformats.org/officeDocument/2006/relationships/image" Target="../media/image161.png"/><Relationship Id="rId277" Type="http://schemas.openxmlformats.org/officeDocument/2006/relationships/customXml" Target="../ink/ink168.xml"/><Relationship Id="rId298" Type="http://schemas.openxmlformats.org/officeDocument/2006/relationships/image" Target="../media/image182.png"/><Relationship Id="rId400" Type="http://schemas.openxmlformats.org/officeDocument/2006/relationships/image" Target="../media/image233.png"/><Relationship Id="rId421" Type="http://schemas.openxmlformats.org/officeDocument/2006/relationships/customXml" Target="../ink/ink240.xml"/><Relationship Id="rId116" Type="http://schemas.openxmlformats.org/officeDocument/2006/relationships/image" Target="../media/image91.png"/><Relationship Id="rId137" Type="http://schemas.openxmlformats.org/officeDocument/2006/relationships/customXml" Target="../ink/ink98.xml"/><Relationship Id="rId158" Type="http://schemas.openxmlformats.org/officeDocument/2006/relationships/image" Target="../media/image112.png"/><Relationship Id="rId302" Type="http://schemas.openxmlformats.org/officeDocument/2006/relationships/image" Target="../media/image184.png"/><Relationship Id="rId323" Type="http://schemas.openxmlformats.org/officeDocument/2006/relationships/customXml" Target="../ink/ink191.xml"/><Relationship Id="rId344" Type="http://schemas.openxmlformats.org/officeDocument/2006/relationships/image" Target="../media/image205.png"/><Relationship Id="rId20" Type="http://schemas.openxmlformats.org/officeDocument/2006/relationships/image" Target="../media/image4310.png"/><Relationship Id="rId41" Type="http://schemas.openxmlformats.org/officeDocument/2006/relationships/customXml" Target="../ink/ink50.xml"/><Relationship Id="rId62" Type="http://schemas.openxmlformats.org/officeDocument/2006/relationships/image" Target="../media/image6410.png"/><Relationship Id="rId83" Type="http://schemas.openxmlformats.org/officeDocument/2006/relationships/customXml" Target="../ink/ink71.xml"/><Relationship Id="rId179" Type="http://schemas.openxmlformats.org/officeDocument/2006/relationships/customXml" Target="../ink/ink119.xml"/><Relationship Id="rId365" Type="http://schemas.openxmlformats.org/officeDocument/2006/relationships/customXml" Target="../ink/ink212.xml"/><Relationship Id="rId386" Type="http://schemas.openxmlformats.org/officeDocument/2006/relationships/image" Target="../media/image226.png"/><Relationship Id="rId190" Type="http://schemas.openxmlformats.org/officeDocument/2006/relationships/image" Target="../media/image128.png"/><Relationship Id="rId204" Type="http://schemas.openxmlformats.org/officeDocument/2006/relationships/image" Target="../media/image135.png"/><Relationship Id="rId225" Type="http://schemas.openxmlformats.org/officeDocument/2006/relationships/customXml" Target="../ink/ink142.xml"/><Relationship Id="rId246" Type="http://schemas.openxmlformats.org/officeDocument/2006/relationships/image" Target="../media/image156.png"/><Relationship Id="rId267" Type="http://schemas.openxmlformats.org/officeDocument/2006/relationships/customXml" Target="../ink/ink163.xml"/><Relationship Id="rId288" Type="http://schemas.openxmlformats.org/officeDocument/2006/relationships/image" Target="../media/image177.png"/><Relationship Id="rId411" Type="http://schemas.openxmlformats.org/officeDocument/2006/relationships/customXml" Target="../ink/ink235.xml"/><Relationship Id="rId432" Type="http://schemas.openxmlformats.org/officeDocument/2006/relationships/image" Target="../media/image249.png"/><Relationship Id="rId106" Type="http://schemas.openxmlformats.org/officeDocument/2006/relationships/image" Target="../media/image86.png"/><Relationship Id="rId127" Type="http://schemas.openxmlformats.org/officeDocument/2006/relationships/customXml" Target="../ink/ink93.xml"/><Relationship Id="rId313" Type="http://schemas.openxmlformats.org/officeDocument/2006/relationships/customXml" Target="../ink/ink186.xml"/><Relationship Id="rId10" Type="http://schemas.openxmlformats.org/officeDocument/2006/relationships/image" Target="../media/image3810.png"/><Relationship Id="rId31" Type="http://schemas.openxmlformats.org/officeDocument/2006/relationships/customXml" Target="../ink/ink45.xml"/><Relationship Id="rId52" Type="http://schemas.openxmlformats.org/officeDocument/2006/relationships/image" Target="../media/image5910.png"/><Relationship Id="rId73" Type="http://schemas.openxmlformats.org/officeDocument/2006/relationships/customXml" Target="../ink/ink66.xml"/><Relationship Id="rId94" Type="http://schemas.openxmlformats.org/officeDocument/2006/relationships/image" Target="../media/image8011.png"/><Relationship Id="rId148" Type="http://schemas.openxmlformats.org/officeDocument/2006/relationships/image" Target="../media/image107.png"/><Relationship Id="rId169" Type="http://schemas.openxmlformats.org/officeDocument/2006/relationships/customXml" Target="../ink/ink114.xml"/><Relationship Id="rId334" Type="http://schemas.openxmlformats.org/officeDocument/2006/relationships/image" Target="../media/image200.png"/><Relationship Id="rId355" Type="http://schemas.openxmlformats.org/officeDocument/2006/relationships/customXml" Target="../ink/ink207.xml"/><Relationship Id="rId376" Type="http://schemas.openxmlformats.org/officeDocument/2006/relationships/image" Target="../media/image221.png"/><Relationship Id="rId397" Type="http://schemas.openxmlformats.org/officeDocument/2006/relationships/customXml" Target="../ink/ink228.xml"/><Relationship Id="rId4" Type="http://schemas.openxmlformats.org/officeDocument/2006/relationships/image" Target="../media/image350.png"/><Relationship Id="rId180" Type="http://schemas.openxmlformats.org/officeDocument/2006/relationships/image" Target="../media/image123.png"/><Relationship Id="rId215" Type="http://schemas.openxmlformats.org/officeDocument/2006/relationships/customXml" Target="../ink/ink137.xml"/><Relationship Id="rId236" Type="http://schemas.openxmlformats.org/officeDocument/2006/relationships/image" Target="../media/image151.png"/><Relationship Id="rId257" Type="http://schemas.openxmlformats.org/officeDocument/2006/relationships/customXml" Target="../ink/ink158.xml"/><Relationship Id="rId278" Type="http://schemas.openxmlformats.org/officeDocument/2006/relationships/image" Target="../media/image172.png"/><Relationship Id="rId401" Type="http://schemas.openxmlformats.org/officeDocument/2006/relationships/customXml" Target="../ink/ink230.xml"/><Relationship Id="rId422" Type="http://schemas.openxmlformats.org/officeDocument/2006/relationships/image" Target="../media/image244.png"/><Relationship Id="rId303" Type="http://schemas.openxmlformats.org/officeDocument/2006/relationships/customXml" Target="../ink/ink181.xml"/><Relationship Id="rId42" Type="http://schemas.openxmlformats.org/officeDocument/2006/relationships/image" Target="../media/image5410.png"/><Relationship Id="rId84" Type="http://schemas.openxmlformats.org/officeDocument/2006/relationships/image" Target="../media/image7510.png"/><Relationship Id="rId138" Type="http://schemas.openxmlformats.org/officeDocument/2006/relationships/image" Target="../media/image102.png"/><Relationship Id="rId345" Type="http://schemas.openxmlformats.org/officeDocument/2006/relationships/customXml" Target="../ink/ink202.xml"/><Relationship Id="rId387" Type="http://schemas.openxmlformats.org/officeDocument/2006/relationships/customXml" Target="../ink/ink223.xml"/><Relationship Id="rId191" Type="http://schemas.openxmlformats.org/officeDocument/2006/relationships/customXml" Target="../ink/ink125.xml"/><Relationship Id="rId205" Type="http://schemas.openxmlformats.org/officeDocument/2006/relationships/customXml" Target="../ink/ink132.xml"/><Relationship Id="rId247" Type="http://schemas.openxmlformats.org/officeDocument/2006/relationships/customXml" Target="../ink/ink153.xml"/><Relationship Id="rId412" Type="http://schemas.openxmlformats.org/officeDocument/2006/relationships/image" Target="../media/image239.png"/><Relationship Id="rId107" Type="http://schemas.openxmlformats.org/officeDocument/2006/relationships/customXml" Target="../ink/ink83.xml"/><Relationship Id="rId289" Type="http://schemas.openxmlformats.org/officeDocument/2006/relationships/customXml" Target="../ink/ink174.xml"/><Relationship Id="rId11" Type="http://schemas.openxmlformats.org/officeDocument/2006/relationships/customXml" Target="../ink/ink35.xml"/><Relationship Id="rId53" Type="http://schemas.openxmlformats.org/officeDocument/2006/relationships/customXml" Target="../ink/ink56.xml"/><Relationship Id="rId149" Type="http://schemas.openxmlformats.org/officeDocument/2006/relationships/customXml" Target="../ink/ink104.xml"/><Relationship Id="rId314" Type="http://schemas.openxmlformats.org/officeDocument/2006/relationships/image" Target="../media/image190.png"/><Relationship Id="rId356" Type="http://schemas.openxmlformats.org/officeDocument/2006/relationships/image" Target="../media/image211.png"/><Relationship Id="rId398" Type="http://schemas.openxmlformats.org/officeDocument/2006/relationships/image" Target="../media/image232.png"/><Relationship Id="rId95" Type="http://schemas.openxmlformats.org/officeDocument/2006/relationships/customXml" Target="../ink/ink77.xml"/><Relationship Id="rId160" Type="http://schemas.openxmlformats.org/officeDocument/2006/relationships/image" Target="../media/image113.png"/><Relationship Id="rId216" Type="http://schemas.openxmlformats.org/officeDocument/2006/relationships/image" Target="../media/image141.png"/><Relationship Id="rId423" Type="http://schemas.openxmlformats.org/officeDocument/2006/relationships/customXml" Target="../ink/ink241.xml"/><Relationship Id="rId258" Type="http://schemas.openxmlformats.org/officeDocument/2006/relationships/image" Target="../media/image162.png"/><Relationship Id="rId22" Type="http://schemas.openxmlformats.org/officeDocument/2006/relationships/image" Target="../media/image4410.png"/><Relationship Id="rId64" Type="http://schemas.openxmlformats.org/officeDocument/2006/relationships/image" Target="../media/image6510.png"/><Relationship Id="rId118" Type="http://schemas.openxmlformats.org/officeDocument/2006/relationships/image" Target="../media/image92.png"/><Relationship Id="rId325" Type="http://schemas.openxmlformats.org/officeDocument/2006/relationships/customXml" Target="../ink/ink192.xml"/><Relationship Id="rId367" Type="http://schemas.openxmlformats.org/officeDocument/2006/relationships/customXml" Target="../ink/ink213.xml"/><Relationship Id="rId171" Type="http://schemas.openxmlformats.org/officeDocument/2006/relationships/customXml" Target="../ink/ink115.xml"/><Relationship Id="rId227" Type="http://schemas.openxmlformats.org/officeDocument/2006/relationships/customXml" Target="../ink/ink143.xml"/><Relationship Id="rId269" Type="http://schemas.openxmlformats.org/officeDocument/2006/relationships/customXml" Target="../ink/ink164.xml"/><Relationship Id="rId434" Type="http://schemas.openxmlformats.org/officeDocument/2006/relationships/image" Target="../media/image250.png"/><Relationship Id="rId33" Type="http://schemas.openxmlformats.org/officeDocument/2006/relationships/customXml" Target="../ink/ink46.xml"/><Relationship Id="rId129" Type="http://schemas.openxmlformats.org/officeDocument/2006/relationships/customXml" Target="../ink/ink94.xml"/><Relationship Id="rId280" Type="http://schemas.openxmlformats.org/officeDocument/2006/relationships/image" Target="../media/image173.png"/><Relationship Id="rId336" Type="http://schemas.openxmlformats.org/officeDocument/2006/relationships/image" Target="../media/image201.png"/><Relationship Id="rId75" Type="http://schemas.openxmlformats.org/officeDocument/2006/relationships/customXml" Target="../ink/ink67.xml"/><Relationship Id="rId140" Type="http://schemas.openxmlformats.org/officeDocument/2006/relationships/image" Target="../media/image103.png"/><Relationship Id="rId182" Type="http://schemas.openxmlformats.org/officeDocument/2006/relationships/image" Target="../media/image124.png"/><Relationship Id="rId378" Type="http://schemas.openxmlformats.org/officeDocument/2006/relationships/image" Target="../media/image222.png"/><Relationship Id="rId403" Type="http://schemas.openxmlformats.org/officeDocument/2006/relationships/customXml" Target="../ink/ink231.xml"/><Relationship Id="rId6" Type="http://schemas.openxmlformats.org/officeDocument/2006/relationships/image" Target="../media/image3610.png"/><Relationship Id="rId238" Type="http://schemas.openxmlformats.org/officeDocument/2006/relationships/image" Target="../media/image152.png"/><Relationship Id="rId291" Type="http://schemas.openxmlformats.org/officeDocument/2006/relationships/customXml" Target="../ink/ink175.xml"/><Relationship Id="rId305" Type="http://schemas.openxmlformats.org/officeDocument/2006/relationships/customXml" Target="../ink/ink182.xml"/><Relationship Id="rId347" Type="http://schemas.openxmlformats.org/officeDocument/2006/relationships/customXml" Target="../ink/ink203.xml"/><Relationship Id="rId44" Type="http://schemas.openxmlformats.org/officeDocument/2006/relationships/image" Target="../media/image5510.png"/><Relationship Id="rId86" Type="http://schemas.openxmlformats.org/officeDocument/2006/relationships/image" Target="../media/image7611.png"/><Relationship Id="rId151" Type="http://schemas.openxmlformats.org/officeDocument/2006/relationships/customXml" Target="../ink/ink105.xml"/><Relationship Id="rId389" Type="http://schemas.openxmlformats.org/officeDocument/2006/relationships/customXml" Target="../ink/ink224.xml"/><Relationship Id="rId193" Type="http://schemas.openxmlformats.org/officeDocument/2006/relationships/customXml" Target="../ink/ink126.xml"/><Relationship Id="rId207" Type="http://schemas.openxmlformats.org/officeDocument/2006/relationships/customXml" Target="../ink/ink133.xml"/><Relationship Id="rId249" Type="http://schemas.openxmlformats.org/officeDocument/2006/relationships/customXml" Target="../ink/ink154.xml"/><Relationship Id="rId414" Type="http://schemas.openxmlformats.org/officeDocument/2006/relationships/image" Target="../media/image240.png"/><Relationship Id="rId13" Type="http://schemas.openxmlformats.org/officeDocument/2006/relationships/customXml" Target="../ink/ink36.xml"/><Relationship Id="rId109" Type="http://schemas.openxmlformats.org/officeDocument/2006/relationships/customXml" Target="../ink/ink84.xml"/><Relationship Id="rId260" Type="http://schemas.openxmlformats.org/officeDocument/2006/relationships/image" Target="../media/image163.png"/><Relationship Id="rId316" Type="http://schemas.openxmlformats.org/officeDocument/2006/relationships/image" Target="../media/image191.png"/><Relationship Id="rId55" Type="http://schemas.openxmlformats.org/officeDocument/2006/relationships/customXml" Target="../ink/ink57.xml"/><Relationship Id="rId97" Type="http://schemas.openxmlformats.org/officeDocument/2006/relationships/customXml" Target="../ink/ink78.xml"/><Relationship Id="rId120" Type="http://schemas.openxmlformats.org/officeDocument/2006/relationships/image" Target="../media/image93.png"/><Relationship Id="rId358" Type="http://schemas.openxmlformats.org/officeDocument/2006/relationships/image" Target="../media/image212.png"/><Relationship Id="rId162" Type="http://schemas.openxmlformats.org/officeDocument/2006/relationships/image" Target="../media/image114.png"/><Relationship Id="rId218" Type="http://schemas.openxmlformats.org/officeDocument/2006/relationships/image" Target="../media/image142.png"/><Relationship Id="rId425" Type="http://schemas.openxmlformats.org/officeDocument/2006/relationships/customXml" Target="../ink/ink242.xml"/><Relationship Id="rId271" Type="http://schemas.openxmlformats.org/officeDocument/2006/relationships/customXml" Target="../ink/ink165.xml"/><Relationship Id="rId24" Type="http://schemas.openxmlformats.org/officeDocument/2006/relationships/image" Target="../media/image4511.png"/><Relationship Id="rId66" Type="http://schemas.openxmlformats.org/officeDocument/2006/relationships/image" Target="../media/image6610.png"/><Relationship Id="rId131" Type="http://schemas.openxmlformats.org/officeDocument/2006/relationships/customXml" Target="../ink/ink95.xml"/><Relationship Id="rId327" Type="http://schemas.openxmlformats.org/officeDocument/2006/relationships/customXml" Target="../ink/ink193.xml"/><Relationship Id="rId369" Type="http://schemas.openxmlformats.org/officeDocument/2006/relationships/customXml" Target="../ink/ink214.xml"/><Relationship Id="rId173" Type="http://schemas.openxmlformats.org/officeDocument/2006/relationships/customXml" Target="../ink/ink116.xml"/><Relationship Id="rId229" Type="http://schemas.openxmlformats.org/officeDocument/2006/relationships/customXml" Target="../ink/ink144.xml"/><Relationship Id="rId380" Type="http://schemas.openxmlformats.org/officeDocument/2006/relationships/image" Target="../media/image223.png"/><Relationship Id="rId436" Type="http://schemas.openxmlformats.org/officeDocument/2006/relationships/image" Target="../media/image251.png"/><Relationship Id="rId240" Type="http://schemas.openxmlformats.org/officeDocument/2006/relationships/image" Target="../media/image153.png"/><Relationship Id="rId35" Type="http://schemas.openxmlformats.org/officeDocument/2006/relationships/customXml" Target="../ink/ink47.xml"/><Relationship Id="rId77" Type="http://schemas.openxmlformats.org/officeDocument/2006/relationships/customXml" Target="../ink/ink68.xml"/><Relationship Id="rId100" Type="http://schemas.openxmlformats.org/officeDocument/2006/relationships/image" Target="../media/image83.png"/><Relationship Id="rId282" Type="http://schemas.openxmlformats.org/officeDocument/2006/relationships/image" Target="../media/image174.png"/><Relationship Id="rId338" Type="http://schemas.openxmlformats.org/officeDocument/2006/relationships/image" Target="../media/image202.png"/><Relationship Id="rId8" Type="http://schemas.openxmlformats.org/officeDocument/2006/relationships/image" Target="../media/image3710.png"/><Relationship Id="rId142" Type="http://schemas.openxmlformats.org/officeDocument/2006/relationships/image" Target="../media/image104.png"/><Relationship Id="rId184" Type="http://schemas.openxmlformats.org/officeDocument/2006/relationships/image" Target="../media/image125.png"/><Relationship Id="rId391" Type="http://schemas.openxmlformats.org/officeDocument/2006/relationships/customXml" Target="../ink/ink225.xml"/><Relationship Id="rId405" Type="http://schemas.openxmlformats.org/officeDocument/2006/relationships/customXml" Target="../ink/ink232.xml"/><Relationship Id="rId251" Type="http://schemas.openxmlformats.org/officeDocument/2006/relationships/customXml" Target="../ink/ink155.xml"/><Relationship Id="rId46" Type="http://schemas.openxmlformats.org/officeDocument/2006/relationships/image" Target="../media/image5611.png"/><Relationship Id="rId293" Type="http://schemas.openxmlformats.org/officeDocument/2006/relationships/customXml" Target="../ink/ink176.xml"/><Relationship Id="rId307" Type="http://schemas.openxmlformats.org/officeDocument/2006/relationships/customXml" Target="../ink/ink183.xml"/><Relationship Id="rId349" Type="http://schemas.openxmlformats.org/officeDocument/2006/relationships/customXml" Target="../ink/ink204.xml"/><Relationship Id="rId88" Type="http://schemas.openxmlformats.org/officeDocument/2006/relationships/image" Target="../media/image772.png"/><Relationship Id="rId111" Type="http://schemas.openxmlformats.org/officeDocument/2006/relationships/customXml" Target="../ink/ink85.xml"/><Relationship Id="rId153" Type="http://schemas.openxmlformats.org/officeDocument/2006/relationships/customXml" Target="../ink/ink106.xml"/><Relationship Id="rId195" Type="http://schemas.openxmlformats.org/officeDocument/2006/relationships/customXml" Target="../ink/ink127.xml"/><Relationship Id="rId209" Type="http://schemas.openxmlformats.org/officeDocument/2006/relationships/customXml" Target="../ink/ink134.xml"/><Relationship Id="rId360" Type="http://schemas.openxmlformats.org/officeDocument/2006/relationships/image" Target="../media/image213.png"/><Relationship Id="rId416" Type="http://schemas.openxmlformats.org/officeDocument/2006/relationships/image" Target="../media/image241.png"/><Relationship Id="rId220" Type="http://schemas.openxmlformats.org/officeDocument/2006/relationships/image" Target="../media/image143.png"/><Relationship Id="rId15" Type="http://schemas.openxmlformats.org/officeDocument/2006/relationships/customXml" Target="../ink/ink37.xml"/><Relationship Id="rId57" Type="http://schemas.openxmlformats.org/officeDocument/2006/relationships/customXml" Target="../ink/ink58.xml"/><Relationship Id="rId262" Type="http://schemas.openxmlformats.org/officeDocument/2006/relationships/image" Target="../media/image164.png"/><Relationship Id="rId318" Type="http://schemas.openxmlformats.org/officeDocument/2006/relationships/image" Target="../media/image192.png"/><Relationship Id="rId99" Type="http://schemas.openxmlformats.org/officeDocument/2006/relationships/customXml" Target="../ink/ink79.xml"/><Relationship Id="rId122" Type="http://schemas.openxmlformats.org/officeDocument/2006/relationships/image" Target="../media/image94.png"/><Relationship Id="rId164" Type="http://schemas.openxmlformats.org/officeDocument/2006/relationships/image" Target="../media/image115.png"/><Relationship Id="rId371" Type="http://schemas.openxmlformats.org/officeDocument/2006/relationships/customXml" Target="../ink/ink215.xml"/><Relationship Id="rId427" Type="http://schemas.openxmlformats.org/officeDocument/2006/relationships/customXml" Target="../ink/ink243.xml"/><Relationship Id="rId26" Type="http://schemas.openxmlformats.org/officeDocument/2006/relationships/image" Target="../media/image4611.png"/><Relationship Id="rId231" Type="http://schemas.openxmlformats.org/officeDocument/2006/relationships/customXml" Target="../ink/ink145.xml"/><Relationship Id="rId273" Type="http://schemas.openxmlformats.org/officeDocument/2006/relationships/customXml" Target="../ink/ink166.xml"/><Relationship Id="rId329" Type="http://schemas.openxmlformats.org/officeDocument/2006/relationships/customXml" Target="../ink/ink194.xml"/><Relationship Id="rId68" Type="http://schemas.openxmlformats.org/officeDocument/2006/relationships/image" Target="../media/image6710.png"/><Relationship Id="rId133" Type="http://schemas.openxmlformats.org/officeDocument/2006/relationships/customXml" Target="../ink/ink96.xml"/><Relationship Id="rId175" Type="http://schemas.openxmlformats.org/officeDocument/2006/relationships/customXml" Target="../ink/ink117.xml"/><Relationship Id="rId340" Type="http://schemas.openxmlformats.org/officeDocument/2006/relationships/image" Target="../media/image203.png"/><Relationship Id="rId200" Type="http://schemas.openxmlformats.org/officeDocument/2006/relationships/image" Target="../media/image133.png"/><Relationship Id="rId382" Type="http://schemas.openxmlformats.org/officeDocument/2006/relationships/image" Target="../media/image224.png"/><Relationship Id="rId242" Type="http://schemas.openxmlformats.org/officeDocument/2006/relationships/image" Target="../media/image154.png"/><Relationship Id="rId284" Type="http://schemas.openxmlformats.org/officeDocument/2006/relationships/image" Target="../media/image175.png"/><Relationship Id="rId37" Type="http://schemas.openxmlformats.org/officeDocument/2006/relationships/customXml" Target="../ink/ink48.xml"/><Relationship Id="rId79" Type="http://schemas.openxmlformats.org/officeDocument/2006/relationships/customXml" Target="../ink/ink69.xml"/><Relationship Id="rId102" Type="http://schemas.openxmlformats.org/officeDocument/2006/relationships/image" Target="../media/image84.png"/><Relationship Id="rId144" Type="http://schemas.openxmlformats.org/officeDocument/2006/relationships/image" Target="../media/image105.png"/><Relationship Id="rId90" Type="http://schemas.openxmlformats.org/officeDocument/2006/relationships/image" Target="../media/image7811.png"/><Relationship Id="rId186" Type="http://schemas.openxmlformats.org/officeDocument/2006/relationships/image" Target="../media/image126.png"/><Relationship Id="rId351" Type="http://schemas.openxmlformats.org/officeDocument/2006/relationships/customXml" Target="../ink/ink205.xml"/><Relationship Id="rId393" Type="http://schemas.openxmlformats.org/officeDocument/2006/relationships/customXml" Target="../ink/ink226.xml"/><Relationship Id="rId407" Type="http://schemas.openxmlformats.org/officeDocument/2006/relationships/customXml" Target="../ink/ink233.xml"/><Relationship Id="rId211" Type="http://schemas.openxmlformats.org/officeDocument/2006/relationships/customXml" Target="../ink/ink135.xml"/><Relationship Id="rId253" Type="http://schemas.openxmlformats.org/officeDocument/2006/relationships/customXml" Target="../ink/ink156.xml"/><Relationship Id="rId295" Type="http://schemas.openxmlformats.org/officeDocument/2006/relationships/customXml" Target="../ink/ink177.xml"/><Relationship Id="rId309" Type="http://schemas.openxmlformats.org/officeDocument/2006/relationships/customXml" Target="../ink/ink184.xml"/><Relationship Id="rId48" Type="http://schemas.openxmlformats.org/officeDocument/2006/relationships/image" Target="../media/image5711.png"/><Relationship Id="rId113" Type="http://schemas.openxmlformats.org/officeDocument/2006/relationships/customXml" Target="../ink/ink86.xml"/><Relationship Id="rId320" Type="http://schemas.openxmlformats.org/officeDocument/2006/relationships/image" Target="../media/image193.png"/><Relationship Id="rId155" Type="http://schemas.openxmlformats.org/officeDocument/2006/relationships/customXml" Target="../ink/ink107.xml"/><Relationship Id="rId197" Type="http://schemas.openxmlformats.org/officeDocument/2006/relationships/customXml" Target="../ink/ink128.xml"/><Relationship Id="rId362" Type="http://schemas.openxmlformats.org/officeDocument/2006/relationships/image" Target="../media/image214.png"/><Relationship Id="rId418" Type="http://schemas.openxmlformats.org/officeDocument/2006/relationships/image" Target="../media/image242.png"/><Relationship Id="rId222" Type="http://schemas.openxmlformats.org/officeDocument/2006/relationships/image" Target="../media/image144.png"/><Relationship Id="rId264" Type="http://schemas.openxmlformats.org/officeDocument/2006/relationships/image" Target="../media/image165.png"/><Relationship Id="rId17" Type="http://schemas.openxmlformats.org/officeDocument/2006/relationships/customXml" Target="../ink/ink38.xml"/><Relationship Id="rId59" Type="http://schemas.openxmlformats.org/officeDocument/2006/relationships/customXml" Target="../ink/ink59.xml"/><Relationship Id="rId124" Type="http://schemas.openxmlformats.org/officeDocument/2006/relationships/image" Target="../media/image95.png"/><Relationship Id="rId70" Type="http://schemas.openxmlformats.org/officeDocument/2006/relationships/image" Target="../media/image6811.png"/><Relationship Id="rId166" Type="http://schemas.openxmlformats.org/officeDocument/2006/relationships/image" Target="../media/image116.png"/><Relationship Id="rId331" Type="http://schemas.openxmlformats.org/officeDocument/2006/relationships/customXml" Target="../ink/ink195.xml"/><Relationship Id="rId373" Type="http://schemas.openxmlformats.org/officeDocument/2006/relationships/customXml" Target="../ink/ink216.xml"/><Relationship Id="rId429" Type="http://schemas.openxmlformats.org/officeDocument/2006/relationships/customXml" Target="../ink/ink244.xml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1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5428" y="2622298"/>
            <a:ext cx="3302635" cy="1938020"/>
            <a:chOff x="3805428" y="2622298"/>
            <a:chExt cx="3302635" cy="1938020"/>
          </a:xfrm>
        </p:grpSpPr>
        <p:sp>
          <p:nvSpPr>
            <p:cNvPr id="3" name="object 3"/>
            <p:cNvSpPr/>
            <p:nvPr/>
          </p:nvSpPr>
          <p:spPr>
            <a:xfrm>
              <a:off x="3805415" y="2740407"/>
              <a:ext cx="3229610" cy="1819910"/>
            </a:xfrm>
            <a:custGeom>
              <a:avLst/>
              <a:gdLst/>
              <a:ahLst/>
              <a:cxnLst/>
              <a:rect l="l" t="t" r="r" b="b"/>
              <a:pathLst>
                <a:path w="3229609" h="1819910">
                  <a:moveTo>
                    <a:pt x="3229368" y="109474"/>
                  </a:moveTo>
                  <a:lnTo>
                    <a:pt x="3220224" y="109474"/>
                  </a:lnTo>
                  <a:lnTo>
                    <a:pt x="3220224" y="1809750"/>
                  </a:lnTo>
                  <a:lnTo>
                    <a:pt x="9156" y="1809750"/>
                  </a:lnTo>
                  <a:lnTo>
                    <a:pt x="9156" y="1810258"/>
                  </a:lnTo>
                  <a:lnTo>
                    <a:pt x="4584" y="1810258"/>
                  </a:lnTo>
                  <a:lnTo>
                    <a:pt x="4584" y="1809750"/>
                  </a:lnTo>
                  <a:lnTo>
                    <a:pt x="9156" y="1809750"/>
                  </a:lnTo>
                  <a:lnTo>
                    <a:pt x="9156" y="8890"/>
                  </a:lnTo>
                  <a:lnTo>
                    <a:pt x="2519184" y="8890"/>
                  </a:lnTo>
                  <a:lnTo>
                    <a:pt x="251918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809750"/>
                  </a:lnTo>
                  <a:lnTo>
                    <a:pt x="0" y="1814830"/>
                  </a:lnTo>
                  <a:lnTo>
                    <a:pt x="0" y="1819910"/>
                  </a:lnTo>
                  <a:lnTo>
                    <a:pt x="3229368" y="1819910"/>
                  </a:lnTo>
                  <a:lnTo>
                    <a:pt x="3229368" y="1814830"/>
                  </a:lnTo>
                  <a:lnTo>
                    <a:pt x="3229368" y="1809750"/>
                  </a:lnTo>
                  <a:lnTo>
                    <a:pt x="3229368" y="10947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6148" y="3083054"/>
              <a:ext cx="1144905" cy="1125220"/>
            </a:xfrm>
            <a:custGeom>
              <a:avLst/>
              <a:gdLst/>
              <a:ahLst/>
              <a:cxnLst/>
              <a:rect l="l" t="t" r="r" b="b"/>
              <a:pathLst>
                <a:path w="1144904" h="1125220">
                  <a:moveTo>
                    <a:pt x="1144524" y="1124712"/>
                  </a:moveTo>
                  <a:lnTo>
                    <a:pt x="0" y="1124712"/>
                  </a:lnTo>
                  <a:lnTo>
                    <a:pt x="0" y="0"/>
                  </a:lnTo>
                  <a:lnTo>
                    <a:pt x="23262" y="22860"/>
                  </a:lnTo>
                  <a:lnTo>
                    <a:pt x="10668" y="22860"/>
                  </a:lnTo>
                  <a:lnTo>
                    <a:pt x="10668" y="1115568"/>
                  </a:lnTo>
                  <a:lnTo>
                    <a:pt x="6096" y="1115568"/>
                  </a:lnTo>
                  <a:lnTo>
                    <a:pt x="6096" y="1120140"/>
                  </a:lnTo>
                  <a:lnTo>
                    <a:pt x="1139871" y="1120140"/>
                  </a:lnTo>
                  <a:lnTo>
                    <a:pt x="1144524" y="1124712"/>
                  </a:lnTo>
                  <a:close/>
                </a:path>
                <a:path w="1144904" h="1125220">
                  <a:moveTo>
                    <a:pt x="1139871" y="1120140"/>
                  </a:moveTo>
                  <a:lnTo>
                    <a:pt x="10668" y="1120140"/>
                  </a:lnTo>
                  <a:lnTo>
                    <a:pt x="10668" y="1115568"/>
                  </a:lnTo>
                  <a:lnTo>
                    <a:pt x="1121664" y="1115568"/>
                  </a:lnTo>
                  <a:lnTo>
                    <a:pt x="10668" y="22860"/>
                  </a:lnTo>
                  <a:lnTo>
                    <a:pt x="23262" y="22860"/>
                  </a:lnTo>
                  <a:lnTo>
                    <a:pt x="1139871" y="1120140"/>
                  </a:lnTo>
                  <a:close/>
                </a:path>
                <a:path w="1144904" h="1125220">
                  <a:moveTo>
                    <a:pt x="10668" y="1120140"/>
                  </a:moveTo>
                  <a:lnTo>
                    <a:pt x="6096" y="1120140"/>
                  </a:lnTo>
                  <a:lnTo>
                    <a:pt x="6096" y="1115568"/>
                  </a:lnTo>
                  <a:lnTo>
                    <a:pt x="10668" y="1115568"/>
                  </a:lnTo>
                  <a:lnTo>
                    <a:pt x="10668" y="11201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0015" y="2622297"/>
              <a:ext cx="788035" cy="231140"/>
            </a:xfrm>
            <a:custGeom>
              <a:avLst/>
              <a:gdLst/>
              <a:ahLst/>
              <a:cxnLst/>
              <a:rect l="l" t="t" r="r" b="b"/>
              <a:pathLst>
                <a:path w="788034" h="231139">
                  <a:moveTo>
                    <a:pt x="787920" y="0"/>
                  </a:moveTo>
                  <a:lnTo>
                    <a:pt x="778776" y="0"/>
                  </a:lnTo>
                  <a:lnTo>
                    <a:pt x="778776" y="10160"/>
                  </a:lnTo>
                  <a:lnTo>
                    <a:pt x="778776" y="220980"/>
                  </a:lnTo>
                  <a:lnTo>
                    <a:pt x="9156" y="220980"/>
                  </a:lnTo>
                  <a:lnTo>
                    <a:pt x="9156" y="221488"/>
                  </a:lnTo>
                  <a:lnTo>
                    <a:pt x="4584" y="221488"/>
                  </a:lnTo>
                  <a:lnTo>
                    <a:pt x="4584" y="220980"/>
                  </a:lnTo>
                  <a:lnTo>
                    <a:pt x="9156" y="220980"/>
                  </a:lnTo>
                  <a:lnTo>
                    <a:pt x="9156" y="10160"/>
                  </a:lnTo>
                  <a:lnTo>
                    <a:pt x="778776" y="10160"/>
                  </a:lnTo>
                  <a:lnTo>
                    <a:pt x="7787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20980"/>
                  </a:lnTo>
                  <a:lnTo>
                    <a:pt x="0" y="226060"/>
                  </a:lnTo>
                  <a:lnTo>
                    <a:pt x="0" y="231140"/>
                  </a:lnTo>
                  <a:lnTo>
                    <a:pt x="787920" y="231140"/>
                  </a:lnTo>
                  <a:lnTo>
                    <a:pt x="787920" y="226060"/>
                  </a:lnTo>
                  <a:lnTo>
                    <a:pt x="787920" y="220980"/>
                  </a:lnTo>
                  <a:lnTo>
                    <a:pt x="787920" y="10160"/>
                  </a:lnTo>
                  <a:lnTo>
                    <a:pt x="787920" y="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484" y="2674622"/>
              <a:ext cx="96012" cy="103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2671574"/>
              <a:ext cx="112776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0548" y="2679194"/>
              <a:ext cx="82296" cy="100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660" y="2677670"/>
              <a:ext cx="73152" cy="9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9628" y="2692910"/>
              <a:ext cx="79248" cy="82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3068" y="3351278"/>
              <a:ext cx="1382395" cy="878205"/>
            </a:xfrm>
            <a:custGeom>
              <a:avLst/>
              <a:gdLst/>
              <a:ahLst/>
              <a:cxnLst/>
              <a:rect l="l" t="t" r="r" b="b"/>
              <a:pathLst>
                <a:path w="1382395" h="878204">
                  <a:moveTo>
                    <a:pt x="1377696" y="877824"/>
                  </a:moveTo>
                  <a:lnTo>
                    <a:pt x="0" y="877824"/>
                  </a:lnTo>
                  <a:lnTo>
                    <a:pt x="1382268" y="0"/>
                  </a:lnTo>
                  <a:lnTo>
                    <a:pt x="1382268" y="16764"/>
                  </a:lnTo>
                  <a:lnTo>
                    <a:pt x="1371600" y="16764"/>
                  </a:lnTo>
                  <a:lnTo>
                    <a:pt x="33528" y="868680"/>
                  </a:lnTo>
                  <a:lnTo>
                    <a:pt x="1371600" y="868680"/>
                  </a:lnTo>
                  <a:lnTo>
                    <a:pt x="1371600" y="873252"/>
                  </a:lnTo>
                  <a:lnTo>
                    <a:pt x="1377696" y="873252"/>
                  </a:lnTo>
                  <a:lnTo>
                    <a:pt x="1377696" y="877824"/>
                  </a:lnTo>
                  <a:close/>
                </a:path>
                <a:path w="1382395" h="878204">
                  <a:moveTo>
                    <a:pt x="1377696" y="873252"/>
                  </a:moveTo>
                  <a:lnTo>
                    <a:pt x="1371600" y="873252"/>
                  </a:lnTo>
                  <a:lnTo>
                    <a:pt x="1371600" y="16764"/>
                  </a:lnTo>
                  <a:lnTo>
                    <a:pt x="1382268" y="16764"/>
                  </a:lnTo>
                  <a:lnTo>
                    <a:pt x="1382268" y="868680"/>
                  </a:lnTo>
                  <a:lnTo>
                    <a:pt x="1377696" y="868680"/>
                  </a:lnTo>
                  <a:lnTo>
                    <a:pt x="1377696" y="873252"/>
                  </a:lnTo>
                  <a:close/>
                </a:path>
                <a:path w="1382395" h="878204">
                  <a:moveTo>
                    <a:pt x="1382268" y="877824"/>
                  </a:moveTo>
                  <a:lnTo>
                    <a:pt x="1377696" y="877824"/>
                  </a:lnTo>
                  <a:lnTo>
                    <a:pt x="1377696" y="868680"/>
                  </a:lnTo>
                  <a:lnTo>
                    <a:pt x="1382268" y="868680"/>
                  </a:lnTo>
                  <a:lnTo>
                    <a:pt x="1382268" y="877824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2168" y="3712465"/>
              <a:ext cx="1108075" cy="161925"/>
            </a:xfrm>
            <a:custGeom>
              <a:avLst/>
              <a:gdLst/>
              <a:ahLst/>
              <a:cxnLst/>
              <a:rect l="l" t="t" r="r" b="b"/>
              <a:pathLst>
                <a:path w="1108075" h="161925">
                  <a:moveTo>
                    <a:pt x="97536" y="18288"/>
                  </a:moveTo>
                  <a:lnTo>
                    <a:pt x="94488" y="12192"/>
                  </a:lnTo>
                  <a:lnTo>
                    <a:pt x="89916" y="7620"/>
                  </a:lnTo>
                  <a:lnTo>
                    <a:pt x="85344" y="1524"/>
                  </a:lnTo>
                  <a:lnTo>
                    <a:pt x="76200" y="0"/>
                  </a:lnTo>
                  <a:lnTo>
                    <a:pt x="57912" y="0"/>
                  </a:lnTo>
                  <a:lnTo>
                    <a:pt x="51816" y="1524"/>
                  </a:lnTo>
                  <a:lnTo>
                    <a:pt x="39624" y="10668"/>
                  </a:lnTo>
                  <a:lnTo>
                    <a:pt x="36576" y="16764"/>
                  </a:lnTo>
                  <a:lnTo>
                    <a:pt x="35052" y="25908"/>
                  </a:lnTo>
                  <a:lnTo>
                    <a:pt x="51816" y="30480"/>
                  </a:lnTo>
                  <a:lnTo>
                    <a:pt x="51816" y="24384"/>
                  </a:lnTo>
                  <a:lnTo>
                    <a:pt x="53340" y="19812"/>
                  </a:lnTo>
                  <a:lnTo>
                    <a:pt x="54864" y="16764"/>
                  </a:lnTo>
                  <a:lnTo>
                    <a:pt x="57912" y="13716"/>
                  </a:lnTo>
                  <a:lnTo>
                    <a:pt x="60960" y="12192"/>
                  </a:lnTo>
                  <a:lnTo>
                    <a:pt x="70104" y="12192"/>
                  </a:lnTo>
                  <a:lnTo>
                    <a:pt x="76200" y="15240"/>
                  </a:lnTo>
                  <a:lnTo>
                    <a:pt x="79248" y="18288"/>
                  </a:lnTo>
                  <a:lnTo>
                    <a:pt x="80772" y="21336"/>
                  </a:lnTo>
                  <a:lnTo>
                    <a:pt x="80772" y="28956"/>
                  </a:lnTo>
                  <a:lnTo>
                    <a:pt x="79248" y="33528"/>
                  </a:lnTo>
                  <a:lnTo>
                    <a:pt x="77724" y="36576"/>
                  </a:lnTo>
                  <a:lnTo>
                    <a:pt x="70104" y="44196"/>
                  </a:lnTo>
                  <a:lnTo>
                    <a:pt x="64008" y="51816"/>
                  </a:lnTo>
                  <a:lnTo>
                    <a:pt x="53670" y="60947"/>
                  </a:lnTo>
                  <a:lnTo>
                    <a:pt x="45339" y="69913"/>
                  </a:lnTo>
                  <a:lnTo>
                    <a:pt x="38709" y="78613"/>
                  </a:lnTo>
                  <a:lnTo>
                    <a:pt x="33528" y="86868"/>
                  </a:lnTo>
                  <a:lnTo>
                    <a:pt x="33528" y="99060"/>
                  </a:lnTo>
                  <a:lnTo>
                    <a:pt x="97536" y="99060"/>
                  </a:lnTo>
                  <a:lnTo>
                    <a:pt x="97536" y="85344"/>
                  </a:lnTo>
                  <a:lnTo>
                    <a:pt x="51816" y="85344"/>
                  </a:lnTo>
                  <a:lnTo>
                    <a:pt x="53340" y="82296"/>
                  </a:lnTo>
                  <a:lnTo>
                    <a:pt x="56388" y="79248"/>
                  </a:lnTo>
                  <a:lnTo>
                    <a:pt x="62484" y="70104"/>
                  </a:lnTo>
                  <a:lnTo>
                    <a:pt x="68580" y="65532"/>
                  </a:lnTo>
                  <a:lnTo>
                    <a:pt x="76200" y="59436"/>
                  </a:lnTo>
                  <a:lnTo>
                    <a:pt x="83820" y="51816"/>
                  </a:lnTo>
                  <a:lnTo>
                    <a:pt x="89916" y="47244"/>
                  </a:lnTo>
                  <a:lnTo>
                    <a:pt x="92964" y="42672"/>
                  </a:lnTo>
                  <a:lnTo>
                    <a:pt x="96012" y="36576"/>
                  </a:lnTo>
                  <a:lnTo>
                    <a:pt x="97536" y="32004"/>
                  </a:lnTo>
                  <a:lnTo>
                    <a:pt x="97536" y="18288"/>
                  </a:lnTo>
                  <a:close/>
                </a:path>
                <a:path w="1108075" h="161925">
                  <a:moveTo>
                    <a:pt x="129540" y="109728"/>
                  </a:moveTo>
                  <a:lnTo>
                    <a:pt x="0" y="109728"/>
                  </a:lnTo>
                  <a:lnTo>
                    <a:pt x="0" y="117348"/>
                  </a:lnTo>
                  <a:lnTo>
                    <a:pt x="129540" y="117348"/>
                  </a:lnTo>
                  <a:lnTo>
                    <a:pt x="129540" y="109728"/>
                  </a:lnTo>
                  <a:close/>
                </a:path>
                <a:path w="1108075" h="161925">
                  <a:moveTo>
                    <a:pt x="1075944" y="131064"/>
                  </a:moveTo>
                  <a:lnTo>
                    <a:pt x="1056132" y="131064"/>
                  </a:lnTo>
                  <a:lnTo>
                    <a:pt x="1056132" y="45720"/>
                  </a:lnTo>
                  <a:lnTo>
                    <a:pt x="1042416" y="45720"/>
                  </a:lnTo>
                  <a:lnTo>
                    <a:pt x="1036675" y="49771"/>
                  </a:lnTo>
                  <a:lnTo>
                    <a:pt x="1030795" y="52959"/>
                  </a:lnTo>
                  <a:lnTo>
                    <a:pt x="1024623" y="55587"/>
                  </a:lnTo>
                  <a:lnTo>
                    <a:pt x="1018032" y="57912"/>
                  </a:lnTo>
                  <a:lnTo>
                    <a:pt x="1021080" y="70104"/>
                  </a:lnTo>
                  <a:lnTo>
                    <a:pt x="1027176" y="68580"/>
                  </a:lnTo>
                  <a:lnTo>
                    <a:pt x="1034796" y="65532"/>
                  </a:lnTo>
                  <a:lnTo>
                    <a:pt x="1040892" y="62484"/>
                  </a:lnTo>
                  <a:lnTo>
                    <a:pt x="1040892" y="131064"/>
                  </a:lnTo>
                  <a:lnTo>
                    <a:pt x="1019556" y="131064"/>
                  </a:lnTo>
                  <a:lnTo>
                    <a:pt x="1019556" y="143256"/>
                  </a:lnTo>
                  <a:lnTo>
                    <a:pt x="1075944" y="143256"/>
                  </a:lnTo>
                  <a:lnTo>
                    <a:pt x="1075944" y="131064"/>
                  </a:lnTo>
                  <a:close/>
                </a:path>
                <a:path w="1108075" h="161925">
                  <a:moveTo>
                    <a:pt x="1107948" y="155448"/>
                  </a:moveTo>
                  <a:lnTo>
                    <a:pt x="979932" y="155448"/>
                  </a:lnTo>
                  <a:lnTo>
                    <a:pt x="979932" y="161556"/>
                  </a:lnTo>
                  <a:lnTo>
                    <a:pt x="1107948" y="161556"/>
                  </a:lnTo>
                  <a:lnTo>
                    <a:pt x="110794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6592" y="4291586"/>
              <a:ext cx="161544" cy="134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0992" y="3750565"/>
              <a:ext cx="728980" cy="622300"/>
            </a:xfrm>
            <a:custGeom>
              <a:avLst/>
              <a:gdLst/>
              <a:ahLst/>
              <a:cxnLst/>
              <a:rect l="l" t="t" r="r" b="b"/>
              <a:pathLst>
                <a:path w="728979" h="622300">
                  <a:moveTo>
                    <a:pt x="97536" y="85344"/>
                  </a:moveTo>
                  <a:lnTo>
                    <a:pt x="77724" y="85344"/>
                  </a:lnTo>
                  <a:lnTo>
                    <a:pt x="77724" y="0"/>
                  </a:lnTo>
                  <a:lnTo>
                    <a:pt x="64008" y="0"/>
                  </a:lnTo>
                  <a:lnTo>
                    <a:pt x="58051" y="3390"/>
                  </a:lnTo>
                  <a:lnTo>
                    <a:pt x="51816" y="6477"/>
                  </a:lnTo>
                  <a:lnTo>
                    <a:pt x="45567" y="9004"/>
                  </a:lnTo>
                  <a:lnTo>
                    <a:pt x="39624" y="10668"/>
                  </a:lnTo>
                  <a:lnTo>
                    <a:pt x="42672" y="24384"/>
                  </a:lnTo>
                  <a:lnTo>
                    <a:pt x="48768" y="22860"/>
                  </a:lnTo>
                  <a:lnTo>
                    <a:pt x="56388" y="19812"/>
                  </a:lnTo>
                  <a:lnTo>
                    <a:pt x="60960" y="15240"/>
                  </a:lnTo>
                  <a:lnTo>
                    <a:pt x="60960" y="85344"/>
                  </a:lnTo>
                  <a:lnTo>
                    <a:pt x="41148" y="85344"/>
                  </a:lnTo>
                  <a:lnTo>
                    <a:pt x="41148" y="97536"/>
                  </a:lnTo>
                  <a:lnTo>
                    <a:pt x="97536" y="97536"/>
                  </a:lnTo>
                  <a:lnTo>
                    <a:pt x="97536" y="85344"/>
                  </a:lnTo>
                  <a:close/>
                </a:path>
                <a:path w="728979" h="622300">
                  <a:moveTo>
                    <a:pt x="129540" y="108204"/>
                  </a:moveTo>
                  <a:lnTo>
                    <a:pt x="0" y="108204"/>
                  </a:lnTo>
                  <a:lnTo>
                    <a:pt x="0" y="115824"/>
                  </a:lnTo>
                  <a:lnTo>
                    <a:pt x="129540" y="115824"/>
                  </a:lnTo>
                  <a:lnTo>
                    <a:pt x="129540" y="108204"/>
                  </a:lnTo>
                  <a:close/>
                </a:path>
                <a:path w="728979" h="622300">
                  <a:moveTo>
                    <a:pt x="697992" y="591312"/>
                  </a:moveTo>
                  <a:lnTo>
                    <a:pt x="650748" y="591312"/>
                  </a:lnTo>
                  <a:lnTo>
                    <a:pt x="652272" y="588264"/>
                  </a:lnTo>
                  <a:lnTo>
                    <a:pt x="655320" y="585216"/>
                  </a:lnTo>
                  <a:lnTo>
                    <a:pt x="658368" y="580644"/>
                  </a:lnTo>
                  <a:lnTo>
                    <a:pt x="662940" y="576072"/>
                  </a:lnTo>
                  <a:lnTo>
                    <a:pt x="669036" y="571500"/>
                  </a:lnTo>
                  <a:lnTo>
                    <a:pt x="676656" y="565404"/>
                  </a:lnTo>
                  <a:lnTo>
                    <a:pt x="688848" y="553212"/>
                  </a:lnTo>
                  <a:lnTo>
                    <a:pt x="691896" y="548640"/>
                  </a:lnTo>
                  <a:lnTo>
                    <a:pt x="694944" y="542544"/>
                  </a:lnTo>
                  <a:lnTo>
                    <a:pt x="696468" y="537972"/>
                  </a:lnTo>
                  <a:lnTo>
                    <a:pt x="696468" y="524256"/>
                  </a:lnTo>
                  <a:lnTo>
                    <a:pt x="665988" y="505968"/>
                  </a:lnTo>
                  <a:lnTo>
                    <a:pt x="658368" y="505968"/>
                  </a:lnTo>
                  <a:lnTo>
                    <a:pt x="650748" y="507492"/>
                  </a:lnTo>
                  <a:lnTo>
                    <a:pt x="646176" y="512064"/>
                  </a:lnTo>
                  <a:lnTo>
                    <a:pt x="640080" y="516636"/>
                  </a:lnTo>
                  <a:lnTo>
                    <a:pt x="635508" y="522732"/>
                  </a:lnTo>
                  <a:lnTo>
                    <a:pt x="633984" y="531876"/>
                  </a:lnTo>
                  <a:lnTo>
                    <a:pt x="650748" y="534924"/>
                  </a:lnTo>
                  <a:lnTo>
                    <a:pt x="650748" y="530352"/>
                  </a:lnTo>
                  <a:lnTo>
                    <a:pt x="652272" y="525780"/>
                  </a:lnTo>
                  <a:lnTo>
                    <a:pt x="658368" y="519684"/>
                  </a:lnTo>
                  <a:lnTo>
                    <a:pt x="661416" y="518160"/>
                  </a:lnTo>
                  <a:lnTo>
                    <a:pt x="670560" y="518160"/>
                  </a:lnTo>
                  <a:lnTo>
                    <a:pt x="673608" y="519684"/>
                  </a:lnTo>
                  <a:lnTo>
                    <a:pt x="678180" y="524256"/>
                  </a:lnTo>
                  <a:lnTo>
                    <a:pt x="679704" y="527304"/>
                  </a:lnTo>
                  <a:lnTo>
                    <a:pt x="679704" y="534924"/>
                  </a:lnTo>
                  <a:lnTo>
                    <a:pt x="678180" y="539496"/>
                  </a:lnTo>
                  <a:lnTo>
                    <a:pt x="675132" y="545592"/>
                  </a:lnTo>
                  <a:lnTo>
                    <a:pt x="662940" y="557784"/>
                  </a:lnTo>
                  <a:lnTo>
                    <a:pt x="653262" y="566915"/>
                  </a:lnTo>
                  <a:lnTo>
                    <a:pt x="645033" y="575881"/>
                  </a:lnTo>
                  <a:lnTo>
                    <a:pt x="638505" y="584581"/>
                  </a:lnTo>
                  <a:lnTo>
                    <a:pt x="633984" y="592836"/>
                  </a:lnTo>
                  <a:lnTo>
                    <a:pt x="633984" y="605028"/>
                  </a:lnTo>
                  <a:lnTo>
                    <a:pt x="697992" y="605028"/>
                  </a:lnTo>
                  <a:lnTo>
                    <a:pt x="697992" y="591312"/>
                  </a:lnTo>
                  <a:close/>
                </a:path>
                <a:path w="728979" h="622300">
                  <a:moveTo>
                    <a:pt x="728472" y="615696"/>
                  </a:moveTo>
                  <a:lnTo>
                    <a:pt x="598932" y="615696"/>
                  </a:lnTo>
                  <a:lnTo>
                    <a:pt x="598932" y="621804"/>
                  </a:lnTo>
                  <a:lnTo>
                    <a:pt x="728472" y="621804"/>
                  </a:lnTo>
                  <a:lnTo>
                    <a:pt x="728472" y="615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3076" y="3482342"/>
              <a:ext cx="271780" cy="241300"/>
            </a:xfrm>
            <a:custGeom>
              <a:avLst/>
              <a:gdLst/>
              <a:ahLst/>
              <a:cxnLst/>
              <a:rect l="l" t="t" r="r" b="b"/>
              <a:pathLst>
                <a:path w="271779" h="241300">
                  <a:moveTo>
                    <a:pt x="1524" y="160020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271272" y="0"/>
                  </a:lnTo>
                  <a:lnTo>
                    <a:pt x="271272" y="1524"/>
                  </a:lnTo>
                  <a:lnTo>
                    <a:pt x="1524" y="1524"/>
                  </a:lnTo>
                  <a:lnTo>
                    <a:pt x="1524" y="160020"/>
                  </a:lnTo>
                  <a:close/>
                </a:path>
                <a:path w="271779" h="241300">
                  <a:moveTo>
                    <a:pt x="271272" y="240792"/>
                  </a:moveTo>
                  <a:lnTo>
                    <a:pt x="269748" y="240792"/>
                  </a:lnTo>
                  <a:lnTo>
                    <a:pt x="269748" y="1524"/>
                  </a:lnTo>
                  <a:lnTo>
                    <a:pt x="271272" y="1524"/>
                  </a:lnTo>
                  <a:lnTo>
                    <a:pt x="271272" y="240792"/>
                  </a:lnTo>
                  <a:close/>
                </a:path>
                <a:path w="271779" h="241300">
                  <a:moveTo>
                    <a:pt x="1524" y="240792"/>
                  </a:moveTo>
                  <a:lnTo>
                    <a:pt x="0" y="240792"/>
                  </a:lnTo>
                  <a:lnTo>
                    <a:pt x="0" y="172212"/>
                  </a:lnTo>
                  <a:lnTo>
                    <a:pt x="1524" y="173736"/>
                  </a:lnTo>
                  <a:lnTo>
                    <a:pt x="1524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3076" y="3640838"/>
              <a:ext cx="1905" cy="15240"/>
            </a:xfrm>
            <a:custGeom>
              <a:avLst/>
              <a:gdLst/>
              <a:ahLst/>
              <a:cxnLst/>
              <a:rect l="l" t="t" r="r" b="b"/>
              <a:pathLst>
                <a:path w="1904" h="15239">
                  <a:moveTo>
                    <a:pt x="1524" y="15240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524" y="1524"/>
                  </a:lnTo>
                  <a:lnTo>
                    <a:pt x="1524" y="152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1656" y="3538730"/>
              <a:ext cx="156972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2863598"/>
              <a:ext cx="225552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6532" y="2869694"/>
              <a:ext cx="109728" cy="1051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8629" y="342409"/>
            <a:ext cx="123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ja-JP" sz="1000" b="1" spc="-25" dirty="0">
                <a:latin typeface="Calibri"/>
                <a:cs typeface="Calibri"/>
              </a:rPr>
              <a:t>1.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312" y="374906"/>
            <a:ext cx="481965" cy="126746"/>
            <a:chOff x="591312" y="374906"/>
            <a:chExt cx="481965" cy="126746"/>
          </a:xfrm>
        </p:grpSpPr>
        <p:sp>
          <p:nvSpPr>
            <p:cNvPr id="22" name="object 22"/>
            <p:cNvSpPr/>
            <p:nvPr/>
          </p:nvSpPr>
          <p:spPr>
            <a:xfrm>
              <a:off x="591312" y="495302"/>
              <a:ext cx="481965" cy="6350"/>
            </a:xfrm>
            <a:custGeom>
              <a:avLst/>
              <a:gdLst/>
              <a:ahLst/>
              <a:cxnLst/>
              <a:rect l="l" t="t" r="r" b="b"/>
              <a:pathLst>
                <a:path w="481965" h="6350">
                  <a:moveTo>
                    <a:pt x="481584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481584" y="0"/>
                  </a:lnTo>
                  <a:lnTo>
                    <a:pt x="48158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468" y="374906"/>
              <a:ext cx="230124" cy="117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0976" y="379478"/>
              <a:ext cx="115824" cy="11125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8931" y="679706"/>
            <a:ext cx="3028188" cy="422148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19911" y="1498094"/>
            <a:ext cx="306705" cy="408940"/>
          </a:xfrm>
          <a:custGeom>
            <a:avLst/>
            <a:gdLst/>
            <a:ahLst/>
            <a:cxnLst/>
            <a:rect l="l" t="t" r="r" b="b"/>
            <a:pathLst>
              <a:path w="306705" h="408939">
                <a:moveTo>
                  <a:pt x="306324" y="408432"/>
                </a:moveTo>
                <a:lnTo>
                  <a:pt x="0" y="408432"/>
                </a:lnTo>
                <a:lnTo>
                  <a:pt x="0" y="0"/>
                </a:lnTo>
                <a:lnTo>
                  <a:pt x="21717" y="28956"/>
                </a:lnTo>
                <a:lnTo>
                  <a:pt x="9144" y="28956"/>
                </a:lnTo>
                <a:lnTo>
                  <a:pt x="9144" y="399288"/>
                </a:lnTo>
                <a:lnTo>
                  <a:pt x="4572" y="399288"/>
                </a:lnTo>
                <a:lnTo>
                  <a:pt x="4572" y="403860"/>
                </a:lnTo>
                <a:lnTo>
                  <a:pt x="302895" y="403860"/>
                </a:lnTo>
                <a:lnTo>
                  <a:pt x="306324" y="408432"/>
                </a:lnTo>
                <a:close/>
              </a:path>
              <a:path w="306705" h="408939">
                <a:moveTo>
                  <a:pt x="302895" y="403860"/>
                </a:moveTo>
                <a:lnTo>
                  <a:pt x="9144" y="403860"/>
                </a:lnTo>
                <a:lnTo>
                  <a:pt x="9144" y="399288"/>
                </a:lnTo>
                <a:lnTo>
                  <a:pt x="288036" y="399288"/>
                </a:lnTo>
                <a:lnTo>
                  <a:pt x="9144" y="28956"/>
                </a:lnTo>
                <a:lnTo>
                  <a:pt x="21717" y="28956"/>
                </a:lnTo>
                <a:lnTo>
                  <a:pt x="302895" y="403860"/>
                </a:lnTo>
                <a:close/>
              </a:path>
              <a:path w="306705" h="408939">
                <a:moveTo>
                  <a:pt x="9144" y="403860"/>
                </a:moveTo>
                <a:lnTo>
                  <a:pt x="4572" y="403860"/>
                </a:lnTo>
                <a:lnTo>
                  <a:pt x="4572" y="399288"/>
                </a:lnTo>
                <a:lnTo>
                  <a:pt x="9144" y="399288"/>
                </a:lnTo>
                <a:lnTo>
                  <a:pt x="9144" y="403860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1927" y="1324358"/>
            <a:ext cx="629920" cy="809625"/>
          </a:xfrm>
          <a:custGeom>
            <a:avLst/>
            <a:gdLst/>
            <a:ahLst/>
            <a:cxnLst/>
            <a:rect l="l" t="t" r="r" b="b"/>
            <a:pathLst>
              <a:path w="629919" h="809625">
                <a:moveTo>
                  <a:pt x="629412" y="809244"/>
                </a:moveTo>
                <a:lnTo>
                  <a:pt x="0" y="809244"/>
                </a:lnTo>
                <a:lnTo>
                  <a:pt x="0" y="0"/>
                </a:lnTo>
                <a:lnTo>
                  <a:pt x="21336" y="27432"/>
                </a:lnTo>
                <a:lnTo>
                  <a:pt x="10668" y="27432"/>
                </a:lnTo>
                <a:lnTo>
                  <a:pt x="10668" y="800100"/>
                </a:lnTo>
                <a:lnTo>
                  <a:pt x="6096" y="800100"/>
                </a:lnTo>
                <a:lnTo>
                  <a:pt x="6096" y="804672"/>
                </a:lnTo>
                <a:lnTo>
                  <a:pt x="625856" y="804672"/>
                </a:lnTo>
                <a:lnTo>
                  <a:pt x="629412" y="809244"/>
                </a:lnTo>
                <a:close/>
              </a:path>
              <a:path w="629919" h="809625">
                <a:moveTo>
                  <a:pt x="625856" y="804672"/>
                </a:moveTo>
                <a:lnTo>
                  <a:pt x="10668" y="804672"/>
                </a:lnTo>
                <a:lnTo>
                  <a:pt x="10668" y="800100"/>
                </a:lnTo>
                <a:lnTo>
                  <a:pt x="609600" y="800100"/>
                </a:lnTo>
                <a:lnTo>
                  <a:pt x="10668" y="27432"/>
                </a:lnTo>
                <a:lnTo>
                  <a:pt x="21336" y="27432"/>
                </a:lnTo>
                <a:lnTo>
                  <a:pt x="625856" y="804672"/>
                </a:lnTo>
                <a:close/>
              </a:path>
              <a:path w="629919" h="809625">
                <a:moveTo>
                  <a:pt x="10668" y="804672"/>
                </a:moveTo>
                <a:lnTo>
                  <a:pt x="6096" y="804672"/>
                </a:lnTo>
                <a:lnTo>
                  <a:pt x="6096" y="800100"/>
                </a:lnTo>
                <a:lnTo>
                  <a:pt x="10668" y="800100"/>
                </a:lnTo>
                <a:lnTo>
                  <a:pt x="10668" y="804672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7826" y="1590584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6953" y="1616446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4743" y="2140697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464" y="1695370"/>
            <a:ext cx="1716405" cy="431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  <a:tabLst>
                <a:tab pos="1637664" algn="l"/>
              </a:tabLst>
            </a:pPr>
            <a:r>
              <a:rPr sz="1500" spc="-75" baseline="5555" dirty="0">
                <a:latin typeface="Calibri"/>
                <a:cs typeface="Calibri"/>
              </a:rPr>
              <a:t>2</a:t>
            </a:r>
            <a:r>
              <a:rPr sz="1500" baseline="5555" dirty="0">
                <a:latin typeface="Calibri"/>
                <a:cs typeface="Calibri"/>
              </a:rPr>
              <a:t>	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302895">
              <a:lnSpc>
                <a:spcPct val="100000"/>
              </a:lnSpc>
              <a:spcBef>
                <a:spcPts val="39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312" y="1260604"/>
            <a:ext cx="3049905" cy="1134110"/>
            <a:chOff x="591312" y="1260604"/>
            <a:chExt cx="3049905" cy="1134110"/>
          </a:xfrm>
        </p:grpSpPr>
        <p:sp>
          <p:nvSpPr>
            <p:cNvPr id="33" name="object 33"/>
            <p:cNvSpPr/>
            <p:nvPr/>
          </p:nvSpPr>
          <p:spPr>
            <a:xfrm>
              <a:off x="1437131" y="1738886"/>
              <a:ext cx="736600" cy="100965"/>
            </a:xfrm>
            <a:custGeom>
              <a:avLst/>
              <a:gdLst/>
              <a:ahLst/>
              <a:cxnLst/>
              <a:rect l="l" t="t" r="r" b="b"/>
              <a:pathLst>
                <a:path w="736600" h="100964">
                  <a:moveTo>
                    <a:pt x="684276" y="100584"/>
                  </a:moveTo>
                  <a:lnTo>
                    <a:pt x="684276" y="74676"/>
                  </a:lnTo>
                  <a:lnTo>
                    <a:pt x="0" y="74676"/>
                  </a:lnTo>
                  <a:lnTo>
                    <a:pt x="0" y="24384"/>
                  </a:lnTo>
                  <a:lnTo>
                    <a:pt x="684276" y="24384"/>
                  </a:lnTo>
                  <a:lnTo>
                    <a:pt x="684276" y="0"/>
                  </a:lnTo>
                  <a:lnTo>
                    <a:pt x="736092" y="50292"/>
                  </a:lnTo>
                  <a:lnTo>
                    <a:pt x="684276" y="100584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299" y="1260603"/>
              <a:ext cx="3049905" cy="1134110"/>
            </a:xfrm>
            <a:custGeom>
              <a:avLst/>
              <a:gdLst/>
              <a:ahLst/>
              <a:cxnLst/>
              <a:rect l="l" t="t" r="r" b="b"/>
              <a:pathLst>
                <a:path w="3049904" h="1134110">
                  <a:moveTo>
                    <a:pt x="1588020" y="528586"/>
                  </a:moveTo>
                  <a:lnTo>
                    <a:pt x="1574304" y="514870"/>
                  </a:lnTo>
                  <a:lnTo>
                    <a:pt x="1574304" y="528586"/>
                  </a:lnTo>
                  <a:lnTo>
                    <a:pt x="1536204" y="568210"/>
                  </a:lnTo>
                  <a:lnTo>
                    <a:pt x="1536204" y="548398"/>
                  </a:lnTo>
                  <a:lnTo>
                    <a:pt x="850404" y="548398"/>
                  </a:lnTo>
                  <a:lnTo>
                    <a:pt x="850404" y="507250"/>
                  </a:lnTo>
                  <a:lnTo>
                    <a:pt x="1536204" y="507250"/>
                  </a:lnTo>
                  <a:lnTo>
                    <a:pt x="1536204" y="502666"/>
                  </a:lnTo>
                  <a:lnTo>
                    <a:pt x="1536204" y="488950"/>
                  </a:lnTo>
                  <a:lnTo>
                    <a:pt x="1574304" y="528586"/>
                  </a:lnTo>
                  <a:lnTo>
                    <a:pt x="1574304" y="514870"/>
                  </a:lnTo>
                  <a:lnTo>
                    <a:pt x="1548396" y="488950"/>
                  </a:lnTo>
                  <a:lnTo>
                    <a:pt x="1525536" y="466090"/>
                  </a:lnTo>
                  <a:lnTo>
                    <a:pt x="1525536" y="498094"/>
                  </a:lnTo>
                  <a:lnTo>
                    <a:pt x="845832" y="498094"/>
                  </a:lnTo>
                  <a:lnTo>
                    <a:pt x="839724" y="498094"/>
                  </a:lnTo>
                  <a:lnTo>
                    <a:pt x="839724" y="559066"/>
                  </a:lnTo>
                  <a:lnTo>
                    <a:pt x="1525536" y="559066"/>
                  </a:lnTo>
                  <a:lnTo>
                    <a:pt x="1525536" y="591070"/>
                  </a:lnTo>
                  <a:lnTo>
                    <a:pt x="1548396" y="568210"/>
                  </a:lnTo>
                  <a:lnTo>
                    <a:pt x="1588020" y="528586"/>
                  </a:lnTo>
                  <a:close/>
                </a:path>
                <a:path w="3049904" h="1134110">
                  <a:moveTo>
                    <a:pt x="3049536" y="0"/>
                  </a:moveTo>
                  <a:lnTo>
                    <a:pt x="3040392" y="0"/>
                  </a:lnTo>
                  <a:lnTo>
                    <a:pt x="3040392" y="8890"/>
                  </a:lnTo>
                  <a:lnTo>
                    <a:pt x="3040392" y="1123950"/>
                  </a:lnTo>
                  <a:lnTo>
                    <a:pt x="9156" y="1123950"/>
                  </a:lnTo>
                  <a:lnTo>
                    <a:pt x="9156" y="1124458"/>
                  </a:lnTo>
                  <a:lnTo>
                    <a:pt x="4584" y="1124458"/>
                  </a:lnTo>
                  <a:lnTo>
                    <a:pt x="4584" y="1123950"/>
                  </a:lnTo>
                  <a:lnTo>
                    <a:pt x="9156" y="1123950"/>
                  </a:lnTo>
                  <a:lnTo>
                    <a:pt x="9156" y="8890"/>
                  </a:lnTo>
                  <a:lnTo>
                    <a:pt x="3040392" y="8890"/>
                  </a:lnTo>
                  <a:lnTo>
                    <a:pt x="304039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23950"/>
                  </a:lnTo>
                  <a:lnTo>
                    <a:pt x="0" y="1129030"/>
                  </a:lnTo>
                  <a:lnTo>
                    <a:pt x="0" y="1134110"/>
                  </a:lnTo>
                  <a:lnTo>
                    <a:pt x="3049536" y="1134110"/>
                  </a:lnTo>
                  <a:lnTo>
                    <a:pt x="3049536" y="1129030"/>
                  </a:lnTo>
                  <a:lnTo>
                    <a:pt x="3049536" y="1123950"/>
                  </a:lnTo>
                  <a:lnTo>
                    <a:pt x="3049536" y="8890"/>
                  </a:lnTo>
                  <a:lnTo>
                    <a:pt x="3049536" y="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6400" y="1891286"/>
              <a:ext cx="242316" cy="11277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6844" y="2583182"/>
            <a:ext cx="2561844" cy="4206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95609" y="2550713"/>
            <a:ext cx="287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Calibri"/>
                <a:cs typeface="Calibri"/>
              </a:rPr>
              <a:t>1:2:3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574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2796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8180" y="3139442"/>
            <a:ext cx="2788919" cy="27127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755904" y="3535682"/>
            <a:ext cx="628015" cy="810895"/>
          </a:xfrm>
          <a:custGeom>
            <a:avLst/>
            <a:gdLst/>
            <a:ahLst/>
            <a:cxnLst/>
            <a:rect l="l" t="t" r="r" b="b"/>
            <a:pathLst>
              <a:path w="628015" h="810895">
                <a:moveTo>
                  <a:pt x="627888" y="810768"/>
                </a:moveTo>
                <a:lnTo>
                  <a:pt x="0" y="810768"/>
                </a:lnTo>
                <a:lnTo>
                  <a:pt x="0" y="0"/>
                </a:lnTo>
                <a:lnTo>
                  <a:pt x="21244" y="27432"/>
                </a:lnTo>
                <a:lnTo>
                  <a:pt x="9144" y="27432"/>
                </a:lnTo>
                <a:lnTo>
                  <a:pt x="9144" y="801624"/>
                </a:lnTo>
                <a:lnTo>
                  <a:pt x="4572" y="801624"/>
                </a:lnTo>
                <a:lnTo>
                  <a:pt x="4572" y="806196"/>
                </a:lnTo>
                <a:lnTo>
                  <a:pt x="624347" y="806196"/>
                </a:lnTo>
                <a:lnTo>
                  <a:pt x="627888" y="810768"/>
                </a:lnTo>
                <a:close/>
              </a:path>
              <a:path w="628015" h="810895">
                <a:moveTo>
                  <a:pt x="624347" y="806196"/>
                </a:moveTo>
                <a:lnTo>
                  <a:pt x="9144" y="806196"/>
                </a:lnTo>
                <a:lnTo>
                  <a:pt x="9144" y="801624"/>
                </a:lnTo>
                <a:lnTo>
                  <a:pt x="609600" y="801624"/>
                </a:lnTo>
                <a:lnTo>
                  <a:pt x="9144" y="27432"/>
                </a:lnTo>
                <a:lnTo>
                  <a:pt x="21244" y="27432"/>
                </a:lnTo>
                <a:lnTo>
                  <a:pt x="624347" y="806196"/>
                </a:lnTo>
                <a:close/>
              </a:path>
              <a:path w="628015" h="810895">
                <a:moveTo>
                  <a:pt x="9144" y="806196"/>
                </a:moveTo>
                <a:lnTo>
                  <a:pt x="4572" y="806196"/>
                </a:lnTo>
                <a:lnTo>
                  <a:pt x="4572" y="801624"/>
                </a:lnTo>
                <a:lnTo>
                  <a:pt x="9144" y="801624"/>
                </a:lnTo>
                <a:lnTo>
                  <a:pt x="9144" y="806196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0143" y="3881165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2546" y="4385607"/>
            <a:ext cx="2825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aseline="5555" dirty="0">
                <a:latin typeface="Calibri"/>
                <a:cs typeface="Calibri"/>
              </a:rPr>
              <a:t>C</a:t>
            </a:r>
            <a:r>
              <a:rPr sz="1500" spc="382" baseline="5555" dirty="0">
                <a:latin typeface="Calibri"/>
                <a:cs typeface="Calibri"/>
              </a:rPr>
              <a:t>  </a:t>
            </a:r>
            <a:r>
              <a:rPr sz="1000" spc="-6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574" y="3954339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886" y="3684537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79092" y="3691638"/>
            <a:ext cx="1115568" cy="69341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938061" y="3707431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38061" y="4010713"/>
            <a:ext cx="156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Calibri"/>
                <a:cs typeface="Calibri"/>
              </a:rPr>
              <a:t>B</a:t>
            </a:r>
            <a:r>
              <a:rPr sz="1000" spc="-25" dirty="0">
                <a:latin typeface="Calibri"/>
                <a:cs typeface="Calibri"/>
              </a:rPr>
              <a:t> C=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6504" y="3684537"/>
            <a:ext cx="952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55720" y="658370"/>
            <a:ext cx="2534411" cy="56997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239058" y="924557"/>
            <a:ext cx="1543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02323" y="961646"/>
            <a:ext cx="622300" cy="111760"/>
            <a:chOff x="6402323" y="961646"/>
            <a:chExt cx="622300" cy="111760"/>
          </a:xfrm>
        </p:grpSpPr>
        <p:sp>
          <p:nvSpPr>
            <p:cNvPr id="53" name="object 53"/>
            <p:cNvSpPr/>
            <p:nvPr/>
          </p:nvSpPr>
          <p:spPr>
            <a:xfrm>
              <a:off x="6402311" y="1011937"/>
              <a:ext cx="109855" cy="7620"/>
            </a:xfrm>
            <a:custGeom>
              <a:avLst/>
              <a:gdLst/>
              <a:ahLst/>
              <a:cxnLst/>
              <a:rect l="l" t="t" r="r" b="b"/>
              <a:pathLst>
                <a:path w="109854" h="7619">
                  <a:moveTo>
                    <a:pt x="109740" y="1270"/>
                  </a:moveTo>
                  <a:lnTo>
                    <a:pt x="109486" y="1270"/>
                  </a:lnTo>
                  <a:lnTo>
                    <a:pt x="108216" y="0"/>
                  </a:lnTo>
                  <a:lnTo>
                    <a:pt x="94246" y="1270"/>
                  </a:lnTo>
                  <a:lnTo>
                    <a:pt x="8509" y="1270"/>
                  </a:lnTo>
                  <a:lnTo>
                    <a:pt x="850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109740" y="7620"/>
                  </a:lnTo>
                  <a:lnTo>
                    <a:pt x="109740" y="1524"/>
                  </a:lnTo>
                  <a:lnTo>
                    <a:pt x="1097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1863" y="984506"/>
              <a:ext cx="100584" cy="7315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9879" y="976886"/>
              <a:ext cx="108204" cy="883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97039" y="964694"/>
              <a:ext cx="80772" cy="1036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243" y="961646"/>
              <a:ext cx="118872" cy="111252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55720" y="1426466"/>
            <a:ext cx="2700528" cy="26974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52671" y="1883666"/>
            <a:ext cx="2638044" cy="269748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6554723" y="1892810"/>
            <a:ext cx="200025" cy="100965"/>
            <a:chOff x="6554723" y="1892810"/>
            <a:chExt cx="200025" cy="100965"/>
          </a:xfrm>
        </p:grpSpPr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54723" y="1892810"/>
              <a:ext cx="70103" cy="10058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58355" y="1901954"/>
              <a:ext cx="96012" cy="8839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874008" y="2340866"/>
            <a:ext cx="1164590" cy="117475"/>
            <a:chOff x="3874008" y="2340866"/>
            <a:chExt cx="1164590" cy="117475"/>
          </a:xfrm>
        </p:grpSpPr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74008" y="2362202"/>
              <a:ext cx="79248" cy="838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88308" y="2346962"/>
              <a:ext cx="109728" cy="10515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117835" y="2340865"/>
              <a:ext cx="347980" cy="114935"/>
            </a:xfrm>
            <a:custGeom>
              <a:avLst/>
              <a:gdLst/>
              <a:ahLst/>
              <a:cxnLst/>
              <a:rect l="l" t="t" r="r" b="b"/>
              <a:pathLst>
                <a:path w="347979" h="114935">
                  <a:moveTo>
                    <a:pt x="67056" y="48780"/>
                  </a:moveTo>
                  <a:lnTo>
                    <a:pt x="65532" y="44208"/>
                  </a:lnTo>
                  <a:lnTo>
                    <a:pt x="64008" y="42684"/>
                  </a:lnTo>
                  <a:lnTo>
                    <a:pt x="62484" y="41160"/>
                  </a:lnTo>
                  <a:lnTo>
                    <a:pt x="60960" y="38112"/>
                  </a:lnTo>
                  <a:lnTo>
                    <a:pt x="56388" y="36588"/>
                  </a:lnTo>
                  <a:lnTo>
                    <a:pt x="38100" y="36588"/>
                  </a:lnTo>
                  <a:lnTo>
                    <a:pt x="41148" y="24384"/>
                  </a:lnTo>
                  <a:lnTo>
                    <a:pt x="42672" y="16764"/>
                  </a:lnTo>
                  <a:lnTo>
                    <a:pt x="44196" y="15240"/>
                  </a:lnTo>
                  <a:lnTo>
                    <a:pt x="44196" y="13716"/>
                  </a:lnTo>
                  <a:lnTo>
                    <a:pt x="45720" y="12192"/>
                  </a:lnTo>
                  <a:lnTo>
                    <a:pt x="45720" y="10668"/>
                  </a:lnTo>
                  <a:lnTo>
                    <a:pt x="39624" y="7620"/>
                  </a:lnTo>
                  <a:lnTo>
                    <a:pt x="36576" y="7620"/>
                  </a:lnTo>
                  <a:lnTo>
                    <a:pt x="36576" y="16764"/>
                  </a:lnTo>
                  <a:lnTo>
                    <a:pt x="35052" y="19812"/>
                  </a:lnTo>
                  <a:lnTo>
                    <a:pt x="30480" y="38112"/>
                  </a:lnTo>
                  <a:lnTo>
                    <a:pt x="22860" y="39636"/>
                  </a:lnTo>
                  <a:lnTo>
                    <a:pt x="16764" y="39636"/>
                  </a:lnTo>
                  <a:lnTo>
                    <a:pt x="12192" y="41160"/>
                  </a:lnTo>
                  <a:lnTo>
                    <a:pt x="0" y="41160"/>
                  </a:lnTo>
                  <a:lnTo>
                    <a:pt x="0" y="44208"/>
                  </a:lnTo>
                  <a:lnTo>
                    <a:pt x="1524" y="45732"/>
                  </a:lnTo>
                  <a:lnTo>
                    <a:pt x="1524" y="48780"/>
                  </a:lnTo>
                  <a:lnTo>
                    <a:pt x="3048" y="50304"/>
                  </a:lnTo>
                  <a:lnTo>
                    <a:pt x="4572" y="48780"/>
                  </a:lnTo>
                  <a:lnTo>
                    <a:pt x="6096" y="48780"/>
                  </a:lnTo>
                  <a:lnTo>
                    <a:pt x="9144" y="47256"/>
                  </a:lnTo>
                  <a:lnTo>
                    <a:pt x="12192" y="47256"/>
                  </a:lnTo>
                  <a:lnTo>
                    <a:pt x="15240" y="45732"/>
                  </a:lnTo>
                  <a:lnTo>
                    <a:pt x="21336" y="45732"/>
                  </a:lnTo>
                  <a:lnTo>
                    <a:pt x="28956" y="44208"/>
                  </a:lnTo>
                  <a:lnTo>
                    <a:pt x="23202" y="59651"/>
                  </a:lnTo>
                  <a:lnTo>
                    <a:pt x="17145" y="74117"/>
                  </a:lnTo>
                  <a:lnTo>
                    <a:pt x="10528" y="87706"/>
                  </a:lnTo>
                  <a:lnTo>
                    <a:pt x="3048" y="100596"/>
                  </a:lnTo>
                  <a:lnTo>
                    <a:pt x="4572" y="102120"/>
                  </a:lnTo>
                  <a:lnTo>
                    <a:pt x="6096" y="102120"/>
                  </a:lnTo>
                  <a:lnTo>
                    <a:pt x="7620" y="103644"/>
                  </a:lnTo>
                  <a:lnTo>
                    <a:pt x="7620" y="105168"/>
                  </a:lnTo>
                  <a:lnTo>
                    <a:pt x="9144" y="105168"/>
                  </a:lnTo>
                  <a:lnTo>
                    <a:pt x="9144" y="103644"/>
                  </a:lnTo>
                  <a:lnTo>
                    <a:pt x="16840" y="88760"/>
                  </a:lnTo>
                  <a:lnTo>
                    <a:pt x="23812" y="73736"/>
                  </a:lnTo>
                  <a:lnTo>
                    <a:pt x="29933" y="58420"/>
                  </a:lnTo>
                  <a:lnTo>
                    <a:pt x="34556" y="44208"/>
                  </a:lnTo>
                  <a:lnTo>
                    <a:pt x="35052" y="42684"/>
                  </a:lnTo>
                  <a:lnTo>
                    <a:pt x="56388" y="42684"/>
                  </a:lnTo>
                  <a:lnTo>
                    <a:pt x="57912" y="44208"/>
                  </a:lnTo>
                  <a:lnTo>
                    <a:pt x="59436" y="47256"/>
                  </a:lnTo>
                  <a:lnTo>
                    <a:pt x="59347" y="59651"/>
                  </a:lnTo>
                  <a:lnTo>
                    <a:pt x="59131" y="67259"/>
                  </a:lnTo>
                  <a:lnTo>
                    <a:pt x="58102" y="76974"/>
                  </a:lnTo>
                  <a:lnTo>
                    <a:pt x="56222" y="85547"/>
                  </a:lnTo>
                  <a:lnTo>
                    <a:pt x="53340" y="92976"/>
                  </a:lnTo>
                  <a:lnTo>
                    <a:pt x="51816" y="97548"/>
                  </a:lnTo>
                  <a:lnTo>
                    <a:pt x="48768" y="100596"/>
                  </a:lnTo>
                  <a:lnTo>
                    <a:pt x="41148" y="100596"/>
                  </a:lnTo>
                  <a:lnTo>
                    <a:pt x="36576" y="99072"/>
                  </a:lnTo>
                  <a:lnTo>
                    <a:pt x="30480" y="96024"/>
                  </a:lnTo>
                  <a:lnTo>
                    <a:pt x="32004" y="99072"/>
                  </a:lnTo>
                  <a:lnTo>
                    <a:pt x="32004" y="103644"/>
                  </a:lnTo>
                  <a:lnTo>
                    <a:pt x="33528" y="103644"/>
                  </a:lnTo>
                  <a:lnTo>
                    <a:pt x="36576" y="105168"/>
                  </a:lnTo>
                  <a:lnTo>
                    <a:pt x="41148" y="106692"/>
                  </a:lnTo>
                  <a:lnTo>
                    <a:pt x="51816" y="106692"/>
                  </a:lnTo>
                  <a:lnTo>
                    <a:pt x="56388" y="102120"/>
                  </a:lnTo>
                  <a:lnTo>
                    <a:pt x="57150" y="100596"/>
                  </a:lnTo>
                  <a:lnTo>
                    <a:pt x="59436" y="96024"/>
                  </a:lnTo>
                  <a:lnTo>
                    <a:pt x="62560" y="88303"/>
                  </a:lnTo>
                  <a:lnTo>
                    <a:pt x="64960" y="78879"/>
                  </a:lnTo>
                  <a:lnTo>
                    <a:pt x="66509" y="67729"/>
                  </a:lnTo>
                  <a:lnTo>
                    <a:pt x="66992" y="56400"/>
                  </a:lnTo>
                  <a:lnTo>
                    <a:pt x="67056" y="48780"/>
                  </a:lnTo>
                  <a:close/>
                </a:path>
                <a:path w="347979" h="114935">
                  <a:moveTo>
                    <a:pt x="99072" y="25908"/>
                  </a:moveTo>
                  <a:lnTo>
                    <a:pt x="94500" y="18288"/>
                  </a:lnTo>
                  <a:lnTo>
                    <a:pt x="88392" y="13716"/>
                  </a:lnTo>
                  <a:lnTo>
                    <a:pt x="83820" y="10668"/>
                  </a:lnTo>
                  <a:lnTo>
                    <a:pt x="82296" y="10668"/>
                  </a:lnTo>
                  <a:lnTo>
                    <a:pt x="79248" y="12192"/>
                  </a:lnTo>
                  <a:lnTo>
                    <a:pt x="85344" y="16764"/>
                  </a:lnTo>
                  <a:lnTo>
                    <a:pt x="94500" y="28956"/>
                  </a:lnTo>
                  <a:lnTo>
                    <a:pt x="96024" y="28956"/>
                  </a:lnTo>
                  <a:lnTo>
                    <a:pt x="99072" y="27432"/>
                  </a:lnTo>
                  <a:lnTo>
                    <a:pt x="99072" y="25908"/>
                  </a:lnTo>
                  <a:close/>
                </a:path>
                <a:path w="347979" h="114935">
                  <a:moveTo>
                    <a:pt x="103644" y="60972"/>
                  </a:moveTo>
                  <a:lnTo>
                    <a:pt x="99656" y="52133"/>
                  </a:lnTo>
                  <a:lnTo>
                    <a:pt x="94691" y="44018"/>
                  </a:lnTo>
                  <a:lnTo>
                    <a:pt x="88849" y="36753"/>
                  </a:lnTo>
                  <a:lnTo>
                    <a:pt x="82296" y="30492"/>
                  </a:lnTo>
                  <a:lnTo>
                    <a:pt x="79248" y="30492"/>
                  </a:lnTo>
                  <a:lnTo>
                    <a:pt x="76200" y="33540"/>
                  </a:lnTo>
                  <a:lnTo>
                    <a:pt x="82727" y="39827"/>
                  </a:lnTo>
                  <a:lnTo>
                    <a:pt x="88392" y="47256"/>
                  </a:lnTo>
                  <a:lnTo>
                    <a:pt x="92925" y="55829"/>
                  </a:lnTo>
                  <a:lnTo>
                    <a:pt x="96024" y="65544"/>
                  </a:lnTo>
                  <a:lnTo>
                    <a:pt x="97548" y="65544"/>
                  </a:lnTo>
                  <a:lnTo>
                    <a:pt x="97548" y="67068"/>
                  </a:lnTo>
                  <a:lnTo>
                    <a:pt x="99072" y="65544"/>
                  </a:lnTo>
                  <a:lnTo>
                    <a:pt x="100596" y="65544"/>
                  </a:lnTo>
                  <a:lnTo>
                    <a:pt x="103644" y="62496"/>
                  </a:lnTo>
                  <a:lnTo>
                    <a:pt x="103644" y="60972"/>
                  </a:lnTo>
                  <a:close/>
                </a:path>
                <a:path w="347979" h="114935">
                  <a:moveTo>
                    <a:pt x="109740" y="16764"/>
                  </a:moveTo>
                  <a:lnTo>
                    <a:pt x="108216" y="16764"/>
                  </a:lnTo>
                  <a:lnTo>
                    <a:pt x="105168" y="10668"/>
                  </a:lnTo>
                  <a:lnTo>
                    <a:pt x="100596" y="6096"/>
                  </a:lnTo>
                  <a:lnTo>
                    <a:pt x="94500" y="3048"/>
                  </a:lnTo>
                  <a:lnTo>
                    <a:pt x="92964" y="3048"/>
                  </a:lnTo>
                  <a:lnTo>
                    <a:pt x="89916" y="4572"/>
                  </a:lnTo>
                  <a:lnTo>
                    <a:pt x="96024" y="9144"/>
                  </a:lnTo>
                  <a:lnTo>
                    <a:pt x="100596" y="13716"/>
                  </a:lnTo>
                  <a:lnTo>
                    <a:pt x="105168" y="19812"/>
                  </a:lnTo>
                  <a:lnTo>
                    <a:pt x="108216" y="18288"/>
                  </a:lnTo>
                  <a:lnTo>
                    <a:pt x="109740" y="18288"/>
                  </a:lnTo>
                  <a:lnTo>
                    <a:pt x="109740" y="16764"/>
                  </a:lnTo>
                  <a:close/>
                </a:path>
                <a:path w="347979" h="114935">
                  <a:moveTo>
                    <a:pt x="214896" y="51828"/>
                  </a:moveTo>
                  <a:lnTo>
                    <a:pt x="213372" y="51828"/>
                  </a:lnTo>
                  <a:lnTo>
                    <a:pt x="202323" y="52832"/>
                  </a:lnTo>
                  <a:lnTo>
                    <a:pt x="147447" y="52832"/>
                  </a:lnTo>
                  <a:lnTo>
                    <a:pt x="147447" y="51562"/>
                  </a:lnTo>
                  <a:lnTo>
                    <a:pt x="141732" y="51562"/>
                  </a:lnTo>
                  <a:lnTo>
                    <a:pt x="141732" y="52832"/>
                  </a:lnTo>
                  <a:lnTo>
                    <a:pt x="141732" y="59182"/>
                  </a:lnTo>
                  <a:lnTo>
                    <a:pt x="214896" y="59182"/>
                  </a:lnTo>
                  <a:lnTo>
                    <a:pt x="214896" y="53352"/>
                  </a:lnTo>
                  <a:lnTo>
                    <a:pt x="214896" y="52832"/>
                  </a:lnTo>
                  <a:lnTo>
                    <a:pt x="214896" y="51828"/>
                  </a:lnTo>
                  <a:close/>
                </a:path>
                <a:path w="347979" h="114935">
                  <a:moveTo>
                    <a:pt x="222516" y="12192"/>
                  </a:moveTo>
                  <a:lnTo>
                    <a:pt x="207276" y="13462"/>
                  </a:lnTo>
                  <a:lnTo>
                    <a:pt x="142633" y="13462"/>
                  </a:lnTo>
                  <a:lnTo>
                    <a:pt x="142633" y="12192"/>
                  </a:lnTo>
                  <a:lnTo>
                    <a:pt x="134112" y="12192"/>
                  </a:lnTo>
                  <a:lnTo>
                    <a:pt x="134112" y="13462"/>
                  </a:lnTo>
                  <a:lnTo>
                    <a:pt x="134112" y="19812"/>
                  </a:lnTo>
                  <a:lnTo>
                    <a:pt x="222516" y="19812"/>
                  </a:lnTo>
                  <a:lnTo>
                    <a:pt x="222516" y="13716"/>
                  </a:lnTo>
                  <a:lnTo>
                    <a:pt x="222516" y="13462"/>
                  </a:lnTo>
                  <a:lnTo>
                    <a:pt x="222516" y="12192"/>
                  </a:lnTo>
                  <a:close/>
                </a:path>
                <a:path w="347979" h="114935">
                  <a:moveTo>
                    <a:pt x="233184" y="96024"/>
                  </a:moveTo>
                  <a:lnTo>
                    <a:pt x="231660" y="96024"/>
                  </a:lnTo>
                  <a:lnTo>
                    <a:pt x="217830" y="97282"/>
                  </a:lnTo>
                  <a:lnTo>
                    <a:pt x="131953" y="97282"/>
                  </a:lnTo>
                  <a:lnTo>
                    <a:pt x="131953" y="96012"/>
                  </a:lnTo>
                  <a:lnTo>
                    <a:pt x="123444" y="96012"/>
                  </a:lnTo>
                  <a:lnTo>
                    <a:pt x="123444" y="97282"/>
                  </a:lnTo>
                  <a:lnTo>
                    <a:pt x="123444" y="103632"/>
                  </a:lnTo>
                  <a:lnTo>
                    <a:pt x="233184" y="103632"/>
                  </a:lnTo>
                  <a:lnTo>
                    <a:pt x="233184" y="97548"/>
                  </a:lnTo>
                  <a:lnTo>
                    <a:pt x="233184" y="97282"/>
                  </a:lnTo>
                  <a:lnTo>
                    <a:pt x="233184" y="96024"/>
                  </a:lnTo>
                  <a:close/>
                </a:path>
                <a:path w="347979" h="114935">
                  <a:moveTo>
                    <a:pt x="347484" y="33528"/>
                  </a:moveTo>
                  <a:lnTo>
                    <a:pt x="342912" y="33528"/>
                  </a:lnTo>
                  <a:lnTo>
                    <a:pt x="342912" y="39624"/>
                  </a:lnTo>
                  <a:lnTo>
                    <a:pt x="342912" y="53340"/>
                  </a:lnTo>
                  <a:lnTo>
                    <a:pt x="342912" y="59436"/>
                  </a:lnTo>
                  <a:lnTo>
                    <a:pt x="342912" y="76200"/>
                  </a:lnTo>
                  <a:lnTo>
                    <a:pt x="310896" y="76200"/>
                  </a:lnTo>
                  <a:lnTo>
                    <a:pt x="310896" y="59436"/>
                  </a:lnTo>
                  <a:lnTo>
                    <a:pt x="342912" y="59436"/>
                  </a:lnTo>
                  <a:lnTo>
                    <a:pt x="342912" y="53340"/>
                  </a:lnTo>
                  <a:lnTo>
                    <a:pt x="310896" y="53340"/>
                  </a:lnTo>
                  <a:lnTo>
                    <a:pt x="310896" y="39624"/>
                  </a:lnTo>
                  <a:lnTo>
                    <a:pt x="342912" y="39624"/>
                  </a:lnTo>
                  <a:lnTo>
                    <a:pt x="342912" y="33528"/>
                  </a:lnTo>
                  <a:lnTo>
                    <a:pt x="312420" y="33528"/>
                  </a:lnTo>
                  <a:lnTo>
                    <a:pt x="318516" y="24384"/>
                  </a:lnTo>
                  <a:lnTo>
                    <a:pt x="321564" y="21336"/>
                  </a:lnTo>
                  <a:lnTo>
                    <a:pt x="321564" y="19812"/>
                  </a:lnTo>
                  <a:lnTo>
                    <a:pt x="323088" y="18288"/>
                  </a:lnTo>
                  <a:lnTo>
                    <a:pt x="324624" y="18288"/>
                  </a:lnTo>
                  <a:lnTo>
                    <a:pt x="324624" y="15240"/>
                  </a:lnTo>
                  <a:lnTo>
                    <a:pt x="321564" y="12192"/>
                  </a:lnTo>
                  <a:lnTo>
                    <a:pt x="315468" y="12192"/>
                  </a:lnTo>
                  <a:lnTo>
                    <a:pt x="315468" y="18288"/>
                  </a:lnTo>
                  <a:lnTo>
                    <a:pt x="312420" y="22860"/>
                  </a:lnTo>
                  <a:lnTo>
                    <a:pt x="309372" y="28956"/>
                  </a:lnTo>
                  <a:lnTo>
                    <a:pt x="304800" y="33528"/>
                  </a:lnTo>
                  <a:lnTo>
                    <a:pt x="304800" y="39624"/>
                  </a:lnTo>
                  <a:lnTo>
                    <a:pt x="304800" y="53340"/>
                  </a:lnTo>
                  <a:lnTo>
                    <a:pt x="304800" y="59436"/>
                  </a:lnTo>
                  <a:lnTo>
                    <a:pt x="304800" y="76200"/>
                  </a:lnTo>
                  <a:lnTo>
                    <a:pt x="274320" y="76200"/>
                  </a:lnTo>
                  <a:lnTo>
                    <a:pt x="274383" y="66751"/>
                  </a:lnTo>
                  <a:lnTo>
                    <a:pt x="275844" y="59436"/>
                  </a:lnTo>
                  <a:lnTo>
                    <a:pt x="304800" y="59436"/>
                  </a:lnTo>
                  <a:lnTo>
                    <a:pt x="304800" y="53340"/>
                  </a:lnTo>
                  <a:lnTo>
                    <a:pt x="275844" y="53340"/>
                  </a:lnTo>
                  <a:lnTo>
                    <a:pt x="275844" y="39624"/>
                  </a:lnTo>
                  <a:lnTo>
                    <a:pt x="304800" y="39624"/>
                  </a:lnTo>
                  <a:lnTo>
                    <a:pt x="304800" y="33528"/>
                  </a:lnTo>
                  <a:lnTo>
                    <a:pt x="271272" y="33528"/>
                  </a:lnTo>
                  <a:lnTo>
                    <a:pt x="277368" y="28956"/>
                  </a:lnTo>
                  <a:lnTo>
                    <a:pt x="281940" y="24384"/>
                  </a:lnTo>
                  <a:lnTo>
                    <a:pt x="286512" y="18288"/>
                  </a:lnTo>
                  <a:lnTo>
                    <a:pt x="315468" y="18288"/>
                  </a:lnTo>
                  <a:lnTo>
                    <a:pt x="315468" y="12192"/>
                  </a:lnTo>
                  <a:lnTo>
                    <a:pt x="289560" y="12192"/>
                  </a:lnTo>
                  <a:lnTo>
                    <a:pt x="292608" y="7620"/>
                  </a:lnTo>
                  <a:lnTo>
                    <a:pt x="292608" y="6096"/>
                  </a:lnTo>
                  <a:lnTo>
                    <a:pt x="294132" y="4572"/>
                  </a:lnTo>
                  <a:lnTo>
                    <a:pt x="295656" y="4572"/>
                  </a:lnTo>
                  <a:lnTo>
                    <a:pt x="295656" y="1524"/>
                  </a:lnTo>
                  <a:lnTo>
                    <a:pt x="294132" y="1524"/>
                  </a:lnTo>
                  <a:lnTo>
                    <a:pt x="292608" y="0"/>
                  </a:lnTo>
                  <a:lnTo>
                    <a:pt x="289560" y="0"/>
                  </a:lnTo>
                  <a:lnTo>
                    <a:pt x="288036" y="1524"/>
                  </a:lnTo>
                  <a:lnTo>
                    <a:pt x="284988" y="7620"/>
                  </a:lnTo>
                  <a:lnTo>
                    <a:pt x="277799" y="18224"/>
                  </a:lnTo>
                  <a:lnTo>
                    <a:pt x="269748" y="27241"/>
                  </a:lnTo>
                  <a:lnTo>
                    <a:pt x="260565" y="34848"/>
                  </a:lnTo>
                  <a:lnTo>
                    <a:pt x="249936" y="41148"/>
                  </a:lnTo>
                  <a:lnTo>
                    <a:pt x="251460" y="42672"/>
                  </a:lnTo>
                  <a:lnTo>
                    <a:pt x="252984" y="42672"/>
                  </a:lnTo>
                  <a:lnTo>
                    <a:pt x="252984" y="45720"/>
                  </a:lnTo>
                  <a:lnTo>
                    <a:pt x="256032" y="45720"/>
                  </a:lnTo>
                  <a:lnTo>
                    <a:pt x="265176" y="39624"/>
                  </a:lnTo>
                  <a:lnTo>
                    <a:pt x="269748" y="35052"/>
                  </a:lnTo>
                  <a:lnTo>
                    <a:pt x="269709" y="59436"/>
                  </a:lnTo>
                  <a:lnTo>
                    <a:pt x="259270" y="99822"/>
                  </a:lnTo>
                  <a:lnTo>
                    <a:pt x="249936" y="111264"/>
                  </a:lnTo>
                  <a:lnTo>
                    <a:pt x="251460" y="111264"/>
                  </a:lnTo>
                  <a:lnTo>
                    <a:pt x="252984" y="112788"/>
                  </a:lnTo>
                  <a:lnTo>
                    <a:pt x="254508" y="112788"/>
                  </a:lnTo>
                  <a:lnTo>
                    <a:pt x="254508" y="114312"/>
                  </a:lnTo>
                  <a:lnTo>
                    <a:pt x="256032" y="114312"/>
                  </a:lnTo>
                  <a:lnTo>
                    <a:pt x="256032" y="112788"/>
                  </a:lnTo>
                  <a:lnTo>
                    <a:pt x="262305" y="105664"/>
                  </a:lnTo>
                  <a:lnTo>
                    <a:pt x="267271" y="98107"/>
                  </a:lnTo>
                  <a:lnTo>
                    <a:pt x="270827" y="90284"/>
                  </a:lnTo>
                  <a:lnTo>
                    <a:pt x="272796" y="82296"/>
                  </a:lnTo>
                  <a:lnTo>
                    <a:pt x="342912" y="82296"/>
                  </a:lnTo>
                  <a:lnTo>
                    <a:pt x="342912" y="102108"/>
                  </a:lnTo>
                  <a:lnTo>
                    <a:pt x="339864" y="105156"/>
                  </a:lnTo>
                  <a:lnTo>
                    <a:pt x="323088" y="105156"/>
                  </a:lnTo>
                  <a:lnTo>
                    <a:pt x="323088" y="106680"/>
                  </a:lnTo>
                  <a:lnTo>
                    <a:pt x="324624" y="108204"/>
                  </a:lnTo>
                  <a:lnTo>
                    <a:pt x="324624" y="111264"/>
                  </a:lnTo>
                  <a:lnTo>
                    <a:pt x="326148" y="112788"/>
                  </a:lnTo>
                  <a:lnTo>
                    <a:pt x="338340" y="112788"/>
                  </a:lnTo>
                  <a:lnTo>
                    <a:pt x="342912" y="111264"/>
                  </a:lnTo>
                  <a:lnTo>
                    <a:pt x="344436" y="109728"/>
                  </a:lnTo>
                  <a:lnTo>
                    <a:pt x="347484" y="108204"/>
                  </a:lnTo>
                  <a:lnTo>
                    <a:pt x="347484" y="35052"/>
                  </a:lnTo>
                  <a:lnTo>
                    <a:pt x="347484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95800" y="2346962"/>
              <a:ext cx="111252" cy="1051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28388" y="2359154"/>
              <a:ext cx="108204" cy="8839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59452" y="2346962"/>
              <a:ext cx="96012" cy="1051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90516" y="2350010"/>
              <a:ext cx="82296" cy="10058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003292" y="242316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2860" y="35052"/>
                  </a:moveTo>
                  <a:lnTo>
                    <a:pt x="12192" y="35052"/>
                  </a:lnTo>
                  <a:lnTo>
                    <a:pt x="9144" y="32004"/>
                  </a:lnTo>
                  <a:lnTo>
                    <a:pt x="4572" y="28956"/>
                  </a:lnTo>
                  <a:lnTo>
                    <a:pt x="1524" y="25908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3048" y="7620"/>
                  </a:lnTo>
                  <a:lnTo>
                    <a:pt x="9144" y="1524"/>
                  </a:lnTo>
                  <a:lnTo>
                    <a:pt x="13716" y="0"/>
                  </a:lnTo>
                  <a:lnTo>
                    <a:pt x="22860" y="0"/>
                  </a:lnTo>
                  <a:lnTo>
                    <a:pt x="27432" y="1524"/>
                  </a:lnTo>
                  <a:lnTo>
                    <a:pt x="30480" y="6096"/>
                  </a:lnTo>
                  <a:lnTo>
                    <a:pt x="12192" y="6096"/>
                  </a:lnTo>
                  <a:lnTo>
                    <a:pt x="9144" y="9144"/>
                  </a:lnTo>
                  <a:lnTo>
                    <a:pt x="7620" y="12192"/>
                  </a:lnTo>
                  <a:lnTo>
                    <a:pt x="6096" y="13716"/>
                  </a:lnTo>
                  <a:lnTo>
                    <a:pt x="6096" y="19812"/>
                  </a:lnTo>
                  <a:lnTo>
                    <a:pt x="7620" y="22860"/>
                  </a:lnTo>
                  <a:lnTo>
                    <a:pt x="12192" y="27432"/>
                  </a:lnTo>
                  <a:lnTo>
                    <a:pt x="15240" y="28956"/>
                  </a:lnTo>
                  <a:lnTo>
                    <a:pt x="30480" y="28956"/>
                  </a:lnTo>
                  <a:lnTo>
                    <a:pt x="25908" y="33528"/>
                  </a:lnTo>
                  <a:lnTo>
                    <a:pt x="22860" y="35052"/>
                  </a:lnTo>
                  <a:close/>
                </a:path>
                <a:path w="35560" h="35560">
                  <a:moveTo>
                    <a:pt x="30480" y="28956"/>
                  </a:moveTo>
                  <a:lnTo>
                    <a:pt x="21336" y="28956"/>
                  </a:lnTo>
                  <a:lnTo>
                    <a:pt x="24384" y="27432"/>
                  </a:lnTo>
                  <a:lnTo>
                    <a:pt x="28956" y="22860"/>
                  </a:lnTo>
                  <a:lnTo>
                    <a:pt x="30480" y="19812"/>
                  </a:lnTo>
                  <a:lnTo>
                    <a:pt x="30480" y="13716"/>
                  </a:lnTo>
                  <a:lnTo>
                    <a:pt x="28956" y="10668"/>
                  </a:lnTo>
                  <a:lnTo>
                    <a:pt x="25908" y="7620"/>
                  </a:lnTo>
                  <a:lnTo>
                    <a:pt x="22860" y="6096"/>
                  </a:lnTo>
                  <a:lnTo>
                    <a:pt x="30480" y="6096"/>
                  </a:lnTo>
                  <a:lnTo>
                    <a:pt x="33528" y="9144"/>
                  </a:lnTo>
                  <a:lnTo>
                    <a:pt x="35052" y="12192"/>
                  </a:lnTo>
                  <a:lnTo>
                    <a:pt x="35052" y="21336"/>
                  </a:lnTo>
                  <a:lnTo>
                    <a:pt x="33528" y="25908"/>
                  </a:lnTo>
                  <a:lnTo>
                    <a:pt x="30480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362769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430267" y="2869694"/>
            <a:ext cx="614172" cy="10515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039423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9007" y="5401206"/>
            <a:ext cx="7356116" cy="4063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389814" y="43617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14:cNvPr>
              <p14:cNvContentPartPr/>
              <p14:nvPr/>
            </p14:nvContentPartPr>
            <p14:xfrm>
              <a:off x="2842477" y="5651250"/>
              <a:ext cx="43920" cy="13680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157" y="5646930"/>
                <a:ext cx="52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14:cNvPr>
              <p14:cNvContentPartPr/>
              <p14:nvPr/>
            </p14:nvContentPartPr>
            <p14:xfrm>
              <a:off x="3590197" y="5671770"/>
              <a:ext cx="5760" cy="12348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5877" y="5667450"/>
                <a:ext cx="144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14:cNvPr>
              <p14:cNvContentPartPr/>
              <p14:nvPr/>
            </p14:nvContentPartPr>
            <p14:xfrm>
              <a:off x="2836717" y="5943210"/>
              <a:ext cx="69480" cy="13248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2397" y="5938890"/>
                <a:ext cx="78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14:cNvPr>
              <p14:cNvContentPartPr/>
              <p14:nvPr/>
            </p14:nvContentPartPr>
            <p14:xfrm>
              <a:off x="2790637" y="6654930"/>
              <a:ext cx="216000" cy="792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6317" y="6650610"/>
                <a:ext cx="224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14:cNvPr>
              <p14:cNvContentPartPr/>
              <p14:nvPr/>
            </p14:nvContentPartPr>
            <p14:xfrm>
              <a:off x="2843197" y="6696690"/>
              <a:ext cx="128160" cy="9504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8877" y="6692370"/>
                <a:ext cx="1368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14:cNvPr>
              <p14:cNvContentPartPr/>
              <p14:nvPr/>
            </p14:nvContentPartPr>
            <p14:xfrm>
              <a:off x="2895397" y="6500490"/>
              <a:ext cx="360" cy="109440"/>
            </p14:xfrm>
          </p:contentPart>
        </mc:Choice>
        <mc:Fallback xmlns=""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1077" y="6496170"/>
                <a:ext cx="90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CFE0FF8-4AFA-48B8-82FE-D0B86C93AD94}"/>
              </a:ext>
            </a:extLst>
          </p:cNvPr>
          <p:cNvGrpSpPr/>
          <p:nvPr/>
        </p:nvGrpSpPr>
        <p:grpSpPr>
          <a:xfrm>
            <a:off x="3595597" y="6519570"/>
            <a:ext cx="166680" cy="291960"/>
            <a:chOff x="3595597" y="6519570"/>
            <a:chExt cx="1666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14:cNvPr>
                <p14:cNvContentPartPr/>
                <p14:nvPr/>
              </p14:nvContentPartPr>
              <p14:xfrm>
                <a:off x="3595597" y="6680130"/>
                <a:ext cx="166680" cy="684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1277" y="6675810"/>
                  <a:ext cx="175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14:cNvPr>
                <p14:cNvContentPartPr/>
                <p14:nvPr/>
              </p14:nvContentPartPr>
              <p14:xfrm>
                <a:off x="3638437" y="6722250"/>
                <a:ext cx="96120" cy="8928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34117" y="6717930"/>
                  <a:ext cx="104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14:cNvPr>
                <p14:cNvContentPartPr/>
                <p14:nvPr/>
              </p14:nvContentPartPr>
              <p14:xfrm>
                <a:off x="3600277" y="6519570"/>
                <a:ext cx="133200" cy="14004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95957" y="6515250"/>
                  <a:ext cx="141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14:cNvPr>
                <p14:cNvContentPartPr/>
                <p14:nvPr/>
              </p14:nvContentPartPr>
              <p14:xfrm>
                <a:off x="3666517" y="6548010"/>
                <a:ext cx="72720" cy="10692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2197" y="6543690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1467D71-5886-49E9-8482-068EE4C5BF06}"/>
              </a:ext>
            </a:extLst>
          </p:cNvPr>
          <p:cNvGrpSpPr/>
          <p:nvPr/>
        </p:nvGrpSpPr>
        <p:grpSpPr>
          <a:xfrm>
            <a:off x="2828797" y="6843570"/>
            <a:ext cx="252360" cy="272880"/>
            <a:chOff x="2828797" y="6843570"/>
            <a:chExt cx="2523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14:cNvPr>
                <p14:cNvContentPartPr/>
                <p14:nvPr/>
              </p14:nvContentPartPr>
              <p14:xfrm>
                <a:off x="2828797" y="6967410"/>
                <a:ext cx="252360" cy="36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4477" y="6963090"/>
                  <a:ext cx="261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14:cNvPr>
                <p14:cNvContentPartPr/>
                <p14:nvPr/>
              </p14:nvContentPartPr>
              <p14:xfrm>
                <a:off x="2857237" y="6990090"/>
                <a:ext cx="190440" cy="8568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2917" y="6985770"/>
                  <a:ext cx="199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14:cNvPr>
                <p14:cNvContentPartPr/>
                <p14:nvPr/>
              </p14:nvContentPartPr>
              <p14:xfrm>
                <a:off x="2976037" y="7018170"/>
                <a:ext cx="78840" cy="982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71717" y="7013850"/>
                  <a:ext cx="87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14:cNvPr>
                <p14:cNvContentPartPr/>
                <p14:nvPr/>
              </p14:nvContentPartPr>
              <p14:xfrm>
                <a:off x="2976037" y="6843570"/>
                <a:ext cx="5400" cy="9504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71717" y="6839250"/>
                  <a:ext cx="140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4842C53-B021-4BBF-9897-9F4CEA64CF64}"/>
              </a:ext>
            </a:extLst>
          </p:cNvPr>
          <p:cNvGrpSpPr/>
          <p:nvPr/>
        </p:nvGrpSpPr>
        <p:grpSpPr>
          <a:xfrm>
            <a:off x="3624037" y="7457910"/>
            <a:ext cx="169560" cy="279720"/>
            <a:chOff x="3624037" y="7457910"/>
            <a:chExt cx="1695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14:cNvPr>
                <p14:cNvContentPartPr/>
                <p14:nvPr/>
              </p14:nvContentPartPr>
              <p14:xfrm>
                <a:off x="3638437" y="7589670"/>
                <a:ext cx="155160" cy="720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34117" y="7585350"/>
                  <a:ext cx="1638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14:cNvPr>
                <p14:cNvContentPartPr/>
                <p14:nvPr/>
              </p14:nvContentPartPr>
              <p14:xfrm>
                <a:off x="3624037" y="7632150"/>
                <a:ext cx="150120" cy="882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9717" y="7627830"/>
                  <a:ext cx="158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14:cNvPr>
                <p14:cNvContentPartPr/>
                <p14:nvPr/>
              </p14:nvContentPartPr>
              <p14:xfrm>
                <a:off x="3711157" y="7665990"/>
                <a:ext cx="79200" cy="716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06837" y="7661670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14:cNvPr>
                <p14:cNvContentPartPr/>
                <p14:nvPr/>
              </p14:nvContentPartPr>
              <p14:xfrm>
                <a:off x="3694237" y="7457910"/>
                <a:ext cx="16200" cy="997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89917" y="7453590"/>
                  <a:ext cx="248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329681E-3B16-4B1B-9500-B400557B778F}"/>
              </a:ext>
            </a:extLst>
          </p:cNvPr>
          <p:cNvGrpSpPr/>
          <p:nvPr/>
        </p:nvGrpSpPr>
        <p:grpSpPr>
          <a:xfrm>
            <a:off x="2833477" y="7467270"/>
            <a:ext cx="228240" cy="492120"/>
            <a:chOff x="2833477" y="7467270"/>
            <a:chExt cx="22824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14:cNvPr>
                <p14:cNvContentPartPr/>
                <p14:nvPr/>
              </p14:nvContentPartPr>
              <p14:xfrm>
                <a:off x="2833477" y="7609830"/>
                <a:ext cx="190080" cy="1044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9157" y="7605510"/>
                  <a:ext cx="19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14:cNvPr>
                <p14:cNvContentPartPr/>
                <p14:nvPr/>
              </p14:nvContentPartPr>
              <p14:xfrm>
                <a:off x="2852557" y="7646190"/>
                <a:ext cx="128160" cy="88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8237" y="7641870"/>
                  <a:ext cx="136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14:cNvPr>
                <p14:cNvContentPartPr/>
                <p14:nvPr/>
              </p14:nvContentPartPr>
              <p14:xfrm>
                <a:off x="2947957" y="7685790"/>
                <a:ext cx="113760" cy="7272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3637" y="7681470"/>
                  <a:ext cx="122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14:cNvPr>
                <p14:cNvContentPartPr/>
                <p14:nvPr/>
              </p14:nvContentPartPr>
              <p14:xfrm>
                <a:off x="2905117" y="7467270"/>
                <a:ext cx="26280" cy="107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00797" y="7462950"/>
                  <a:ext cx="34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14:cNvPr>
                <p14:cNvContentPartPr/>
                <p14:nvPr/>
              </p14:nvContentPartPr>
              <p14:xfrm>
                <a:off x="2895397" y="7795950"/>
                <a:ext cx="27000" cy="16344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91077" y="7791630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008C21D-2B69-4232-B260-261B527E995A}"/>
              </a:ext>
            </a:extLst>
          </p:cNvPr>
          <p:cNvGrpSpPr/>
          <p:nvPr/>
        </p:nvGrpSpPr>
        <p:grpSpPr>
          <a:xfrm>
            <a:off x="2819077" y="8383650"/>
            <a:ext cx="209520" cy="299160"/>
            <a:chOff x="2819077" y="8383650"/>
            <a:chExt cx="2095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14:cNvPr>
                <p14:cNvContentPartPr/>
                <p14:nvPr/>
              </p14:nvContentPartPr>
              <p14:xfrm>
                <a:off x="2819077" y="8529450"/>
                <a:ext cx="209520" cy="576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14757" y="8525130"/>
                  <a:ext cx="218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14:cNvPr>
                <p14:cNvContentPartPr/>
                <p14:nvPr/>
              </p14:nvContentPartPr>
              <p14:xfrm>
                <a:off x="2890717" y="8552850"/>
                <a:ext cx="102600" cy="12996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86397" y="8548530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14:cNvPr>
                <p14:cNvContentPartPr/>
                <p14:nvPr/>
              </p14:nvContentPartPr>
              <p14:xfrm>
                <a:off x="2880997" y="8383650"/>
                <a:ext cx="111240" cy="13860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76677" y="8379330"/>
                  <a:ext cx="119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14:cNvPr>
                <p14:cNvContentPartPr/>
                <p14:nvPr/>
              </p14:nvContentPartPr>
              <p14:xfrm>
                <a:off x="2943637" y="8414970"/>
                <a:ext cx="53280" cy="88560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39317" y="8410650"/>
                  <a:ext cx="619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AC06950-276F-4BD2-81EA-1FF10672DDCB}"/>
              </a:ext>
            </a:extLst>
          </p:cNvPr>
          <p:cNvGrpSpPr/>
          <p:nvPr/>
        </p:nvGrpSpPr>
        <p:grpSpPr>
          <a:xfrm>
            <a:off x="3614677" y="8414970"/>
            <a:ext cx="149400" cy="245520"/>
            <a:chOff x="3614677" y="8414970"/>
            <a:chExt cx="1494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14:cNvPr>
                <p14:cNvContentPartPr/>
                <p14:nvPr/>
              </p14:nvContentPartPr>
              <p14:xfrm>
                <a:off x="3614677" y="8545650"/>
                <a:ext cx="149400" cy="396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10357" y="8541330"/>
                  <a:ext cx="158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14:cNvPr>
                <p14:cNvContentPartPr/>
                <p14:nvPr/>
              </p14:nvContentPartPr>
              <p14:xfrm>
                <a:off x="3638437" y="8586690"/>
                <a:ext cx="83520" cy="7380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34117" y="8582370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14:cNvPr>
                <p14:cNvContentPartPr/>
                <p14:nvPr/>
              </p14:nvContentPartPr>
              <p14:xfrm>
                <a:off x="3642397" y="8414970"/>
                <a:ext cx="13680" cy="8748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8077" y="8410650"/>
                  <a:ext cx="22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03F79CA-64A8-4E25-844E-B977A76F84BA}"/>
              </a:ext>
            </a:extLst>
          </p:cNvPr>
          <p:cNvGrpSpPr/>
          <p:nvPr/>
        </p:nvGrpSpPr>
        <p:grpSpPr>
          <a:xfrm>
            <a:off x="2809717" y="8728710"/>
            <a:ext cx="224280" cy="164520"/>
            <a:chOff x="2809717" y="8728710"/>
            <a:chExt cx="2242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14:cNvPr>
                <p14:cNvContentPartPr/>
                <p14:nvPr/>
              </p14:nvContentPartPr>
              <p14:xfrm>
                <a:off x="2809717" y="8728710"/>
                <a:ext cx="214200" cy="13428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05397" y="8724390"/>
                  <a:ext cx="22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14:cNvPr>
                <p14:cNvContentPartPr/>
                <p14:nvPr/>
              </p14:nvContentPartPr>
              <p14:xfrm>
                <a:off x="2937517" y="8766870"/>
                <a:ext cx="96480" cy="126360"/>
              </p14:xfrm>
            </p:contentPart>
          </mc:Choice>
          <mc:Fallback xmlns=""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33197" y="8762550"/>
                  <a:ext cx="1051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14:cNvPr>
              <p14:cNvContentPartPr/>
              <p14:nvPr/>
            </p14:nvContentPartPr>
            <p14:xfrm>
              <a:off x="2886037" y="9419910"/>
              <a:ext cx="360" cy="156960"/>
            </p14:xfrm>
          </p:contentPart>
        </mc:Choice>
        <mc:Fallback xmlns="">
          <p:pic>
            <p:nvPicPr>
              <p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81717" y="9415590"/>
                <a:ext cx="9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14:cNvPr>
              <p14:cNvContentPartPr/>
              <p14:nvPr/>
            </p14:nvContentPartPr>
            <p14:xfrm>
              <a:off x="3652117" y="9462030"/>
              <a:ext cx="77040" cy="97560"/>
            </p14:xfrm>
          </p:contentPart>
        </mc:Choice>
        <mc:Fallback xmlns="">
          <p:pic>
            <p:nvPicPr>
              <p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47797" y="9457710"/>
                <a:ext cx="8568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A6D3B8D-FF92-479D-9924-AD0C13CE6ACD}"/>
              </a:ext>
            </a:extLst>
          </p:cNvPr>
          <p:cNvGrpSpPr/>
          <p:nvPr/>
        </p:nvGrpSpPr>
        <p:grpSpPr>
          <a:xfrm>
            <a:off x="2833477" y="9696390"/>
            <a:ext cx="108000" cy="116640"/>
            <a:chOff x="2833477" y="9696390"/>
            <a:chExt cx="1080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14:cNvPr>
                <p14:cNvContentPartPr/>
                <p14:nvPr/>
              </p14:nvContentPartPr>
              <p14:xfrm>
                <a:off x="2833477" y="9720150"/>
                <a:ext cx="108000" cy="92880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29157" y="9715830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14:cNvPr>
                <p14:cNvContentPartPr/>
                <p14:nvPr/>
              </p14:nvContentPartPr>
              <p14:xfrm>
                <a:off x="2857957" y="9696390"/>
                <a:ext cx="80640" cy="105120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53637" y="9692070"/>
                  <a:ext cx="892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217E1A2-77D6-4934-828B-43ED03B2B9A5}"/>
              </a:ext>
            </a:extLst>
          </p:cNvPr>
          <p:cNvGrpSpPr/>
          <p:nvPr/>
        </p:nvGrpSpPr>
        <p:grpSpPr>
          <a:xfrm>
            <a:off x="6548317" y="5465670"/>
            <a:ext cx="192240" cy="326160"/>
            <a:chOff x="6548317" y="5465670"/>
            <a:chExt cx="1922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14:cNvPr>
                <p14:cNvContentPartPr/>
                <p14:nvPr/>
              </p14:nvContentPartPr>
              <p14:xfrm>
                <a:off x="6562357" y="5649990"/>
                <a:ext cx="178200" cy="1296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58037" y="5645670"/>
                  <a:ext cx="186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14:cNvPr>
                <p14:cNvContentPartPr/>
                <p14:nvPr/>
              </p14:nvContentPartPr>
              <p14:xfrm>
                <a:off x="6615277" y="5697870"/>
                <a:ext cx="80280" cy="93960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10957" y="5693550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14:cNvPr>
                <p14:cNvContentPartPr/>
                <p14:nvPr/>
              </p14:nvContentPartPr>
              <p14:xfrm>
                <a:off x="6548317" y="5465670"/>
                <a:ext cx="123840" cy="13500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43997" y="5461350"/>
                  <a:ext cx="13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14:cNvPr>
                <p14:cNvContentPartPr/>
                <p14:nvPr/>
              </p14:nvContentPartPr>
              <p14:xfrm>
                <a:off x="6627877" y="5509590"/>
                <a:ext cx="70560" cy="11160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3557" y="5505270"/>
                  <a:ext cx="79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5F2E94D-58E1-4C26-917F-26BE3358C9D1}"/>
              </a:ext>
            </a:extLst>
          </p:cNvPr>
          <p:cNvGrpSpPr/>
          <p:nvPr/>
        </p:nvGrpSpPr>
        <p:grpSpPr>
          <a:xfrm>
            <a:off x="7253197" y="5710110"/>
            <a:ext cx="290160" cy="207720"/>
            <a:chOff x="7253197" y="5710110"/>
            <a:chExt cx="2901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14:cNvPr>
                <p14:cNvContentPartPr/>
                <p14:nvPr/>
              </p14:nvContentPartPr>
              <p14:xfrm>
                <a:off x="7253197" y="5819550"/>
                <a:ext cx="52200" cy="36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8877" y="5815230"/>
                  <a:ext cx="60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14:cNvPr>
                <p14:cNvContentPartPr/>
                <p14:nvPr/>
              </p14:nvContentPartPr>
              <p14:xfrm>
                <a:off x="7381717" y="5819550"/>
                <a:ext cx="109440" cy="36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77397" y="5815230"/>
                  <a:ext cx="11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14:cNvPr>
                <p14:cNvContentPartPr/>
                <p14:nvPr/>
              </p14:nvContentPartPr>
              <p14:xfrm>
                <a:off x="7402237" y="5853030"/>
                <a:ext cx="141120" cy="648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97917" y="5848710"/>
                  <a:ext cx="149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14:cNvPr>
                <p14:cNvContentPartPr/>
                <p14:nvPr/>
              </p14:nvContentPartPr>
              <p14:xfrm>
                <a:off x="7419877" y="5710110"/>
                <a:ext cx="6120" cy="7056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5557" y="5705790"/>
                  <a:ext cx="14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F37E986-1802-4B33-A5FD-B4E459359E48}"/>
              </a:ext>
            </a:extLst>
          </p:cNvPr>
          <p:cNvGrpSpPr/>
          <p:nvPr/>
        </p:nvGrpSpPr>
        <p:grpSpPr>
          <a:xfrm>
            <a:off x="6567397" y="5857350"/>
            <a:ext cx="343080" cy="188280"/>
            <a:chOff x="6567397" y="5857350"/>
            <a:chExt cx="3430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14:cNvPr>
                <p14:cNvContentPartPr/>
                <p14:nvPr/>
              </p14:nvContentPartPr>
              <p14:xfrm>
                <a:off x="6567397" y="5971830"/>
                <a:ext cx="99720" cy="5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63077" y="5967510"/>
                  <a:ext cx="108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14:cNvPr>
                <p14:cNvContentPartPr/>
                <p14:nvPr/>
              </p14:nvContentPartPr>
              <p14:xfrm>
                <a:off x="6724357" y="5857350"/>
                <a:ext cx="176040" cy="17424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20037" y="5853030"/>
                  <a:ext cx="184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14:cNvPr>
                <p14:cNvContentPartPr/>
                <p14:nvPr/>
              </p14:nvContentPartPr>
              <p14:xfrm>
                <a:off x="6797797" y="5913870"/>
                <a:ext cx="112680" cy="13176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3477" y="5909550"/>
                  <a:ext cx="1213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14:cNvPr>
              <p14:cNvContentPartPr/>
              <p14:nvPr/>
            </p14:nvContentPartPr>
            <p14:xfrm>
              <a:off x="6567397" y="6634050"/>
              <a:ext cx="242640" cy="360"/>
            </p14:xfrm>
          </p:contentPart>
        </mc:Choice>
        <mc:Fallback xmlns="">
          <p:pic>
            <p:nvPicPr>
              <p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63077" y="6629730"/>
                <a:ext cx="251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14:cNvPr>
              <p14:cNvContentPartPr/>
              <p14:nvPr/>
            </p14:nvContentPartPr>
            <p14:xfrm>
              <a:off x="6624277" y="6686250"/>
              <a:ext cx="128520" cy="975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19957" y="6681930"/>
                <a:ext cx="137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14:cNvPr>
              <p14:cNvContentPartPr/>
              <p14:nvPr/>
            </p14:nvContentPartPr>
            <p14:xfrm>
              <a:off x="6719677" y="6721530"/>
              <a:ext cx="80640" cy="66960"/>
            </p14:xfrm>
          </p:contentPart>
        </mc:Choice>
        <mc:Fallback xmlns=""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15357" y="6717210"/>
                <a:ext cx="89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14:cNvPr>
              <p14:cNvContentPartPr/>
              <p14:nvPr/>
            </p14:nvContentPartPr>
            <p14:xfrm>
              <a:off x="6672157" y="6481410"/>
              <a:ext cx="14760" cy="10944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667837" y="6477090"/>
                <a:ext cx="234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F68F3E0-B35F-492E-8A0C-208A9C3E314E}"/>
              </a:ext>
            </a:extLst>
          </p:cNvPr>
          <p:cNvGrpSpPr/>
          <p:nvPr/>
        </p:nvGrpSpPr>
        <p:grpSpPr>
          <a:xfrm>
            <a:off x="7229437" y="6672210"/>
            <a:ext cx="266400" cy="243360"/>
            <a:chOff x="7229437" y="6672210"/>
            <a:chExt cx="2664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14:cNvPr>
                <p14:cNvContentPartPr/>
                <p14:nvPr/>
              </p14:nvContentPartPr>
              <p14:xfrm>
                <a:off x="7229437" y="6781650"/>
                <a:ext cx="71280" cy="5400"/>
              </p14:xfrm>
            </p:contentPart>
          </mc:Choice>
          <mc:Fallback xmlns=""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5117" y="6777330"/>
                  <a:ext cx="79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14:cNvPr>
                <p14:cNvContentPartPr/>
                <p14:nvPr/>
              </p14:nvContentPartPr>
              <p14:xfrm>
                <a:off x="7377037" y="6776610"/>
                <a:ext cx="118800" cy="540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72717" y="6772290"/>
                  <a:ext cx="127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14:cNvPr>
                <p14:cNvContentPartPr/>
                <p14:nvPr/>
              </p14:nvContentPartPr>
              <p14:xfrm>
                <a:off x="7386397" y="6828450"/>
                <a:ext cx="66600" cy="6444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2077" y="6824130"/>
                  <a:ext cx="7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14:cNvPr>
                <p14:cNvContentPartPr/>
                <p14:nvPr/>
              </p14:nvContentPartPr>
              <p14:xfrm>
                <a:off x="7429237" y="6840690"/>
                <a:ext cx="66600" cy="7488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24917" y="6836370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14:cNvPr>
                <p14:cNvContentPartPr/>
                <p14:nvPr/>
              </p14:nvContentPartPr>
              <p14:xfrm>
                <a:off x="7424557" y="6672210"/>
                <a:ext cx="360" cy="6156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20237" y="6667890"/>
                  <a:ext cx="90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D8AB1A35-A0A2-403A-9352-377649CF6010}"/>
              </a:ext>
            </a:extLst>
          </p:cNvPr>
          <p:cNvGrpSpPr/>
          <p:nvPr/>
        </p:nvGrpSpPr>
        <p:grpSpPr>
          <a:xfrm>
            <a:off x="6605557" y="6857610"/>
            <a:ext cx="228960" cy="133200"/>
            <a:chOff x="6605557" y="6857610"/>
            <a:chExt cx="2289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14:cNvPr>
                <p14:cNvContentPartPr/>
                <p14:nvPr/>
              </p14:nvContentPartPr>
              <p14:xfrm>
                <a:off x="6605557" y="6919530"/>
                <a:ext cx="80640" cy="540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01237" y="6915210"/>
                  <a:ext cx="8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14:cNvPr>
                <p14:cNvContentPartPr/>
                <p14:nvPr/>
              </p14:nvContentPartPr>
              <p14:xfrm>
                <a:off x="6818677" y="6857610"/>
                <a:ext cx="15840" cy="13320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14357" y="6853290"/>
                  <a:ext cx="244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70347DB-8D46-4C91-91D7-9F72007E1982}"/>
              </a:ext>
            </a:extLst>
          </p:cNvPr>
          <p:cNvGrpSpPr/>
          <p:nvPr/>
        </p:nvGrpSpPr>
        <p:grpSpPr>
          <a:xfrm>
            <a:off x="6567397" y="7448370"/>
            <a:ext cx="166320" cy="234000"/>
            <a:chOff x="6567397" y="7448370"/>
            <a:chExt cx="1663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14:cNvPr>
                <p14:cNvContentPartPr/>
                <p14:nvPr/>
              </p14:nvContentPartPr>
              <p14:xfrm>
                <a:off x="6567397" y="7567530"/>
                <a:ext cx="166320" cy="504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63077" y="7563210"/>
                  <a:ext cx="174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14:cNvPr>
                <p14:cNvContentPartPr/>
                <p14:nvPr/>
              </p14:nvContentPartPr>
              <p14:xfrm>
                <a:off x="6629317" y="7610010"/>
                <a:ext cx="99720" cy="723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24997" y="7605690"/>
                  <a:ext cx="108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14:cNvPr>
                <p14:cNvContentPartPr/>
                <p14:nvPr/>
              </p14:nvContentPartPr>
              <p14:xfrm>
                <a:off x="6657757" y="7448370"/>
                <a:ext cx="21240" cy="8352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53437" y="7444050"/>
                  <a:ext cx="29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160BD2FC-A311-49C9-81B6-AC2D6F906C4C}"/>
              </a:ext>
            </a:extLst>
          </p:cNvPr>
          <p:cNvGrpSpPr/>
          <p:nvPr/>
        </p:nvGrpSpPr>
        <p:grpSpPr>
          <a:xfrm>
            <a:off x="7234117" y="7565730"/>
            <a:ext cx="323640" cy="239400"/>
            <a:chOff x="7234117" y="7565730"/>
            <a:chExt cx="3236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14:cNvPr>
                <p14:cNvContentPartPr/>
                <p14:nvPr/>
              </p14:nvContentPartPr>
              <p14:xfrm>
                <a:off x="7234117" y="7724490"/>
                <a:ext cx="80640" cy="504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9797" y="7720170"/>
                  <a:ext cx="89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14:cNvPr>
                <p14:cNvContentPartPr/>
                <p14:nvPr/>
              </p14:nvContentPartPr>
              <p14:xfrm>
                <a:off x="7371997" y="7705410"/>
                <a:ext cx="185760" cy="1008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67677" y="7701090"/>
                  <a:ext cx="19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14:cNvPr>
                <p14:cNvContentPartPr/>
                <p14:nvPr/>
              </p14:nvContentPartPr>
              <p14:xfrm>
                <a:off x="7430677" y="7735650"/>
                <a:ext cx="90000" cy="6948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26357" y="7731330"/>
                  <a:ext cx="9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14:cNvPr>
                <p14:cNvContentPartPr/>
                <p14:nvPr/>
              </p14:nvContentPartPr>
              <p14:xfrm>
                <a:off x="7377037" y="7565730"/>
                <a:ext cx="123480" cy="9252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72717" y="7561410"/>
                  <a:ext cx="13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14:cNvPr>
                <p14:cNvContentPartPr/>
                <p14:nvPr/>
              </p14:nvContentPartPr>
              <p14:xfrm>
                <a:off x="7397557" y="7594530"/>
                <a:ext cx="107280" cy="878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93237" y="7590210"/>
                  <a:ext cx="1159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6CF36FF-FE80-4FFD-9B80-2347DB3DBB43}"/>
              </a:ext>
            </a:extLst>
          </p:cNvPr>
          <p:cNvGrpSpPr/>
          <p:nvPr/>
        </p:nvGrpSpPr>
        <p:grpSpPr>
          <a:xfrm>
            <a:off x="6548317" y="7748430"/>
            <a:ext cx="385560" cy="272160"/>
            <a:chOff x="6548317" y="7748430"/>
            <a:chExt cx="3855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14:cNvPr>
                <p14:cNvContentPartPr/>
                <p14:nvPr/>
              </p14:nvContentPartPr>
              <p14:xfrm>
                <a:off x="6548317" y="7862550"/>
                <a:ext cx="75960" cy="36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43997" y="785823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14:cNvPr>
                <p14:cNvContentPartPr/>
                <p14:nvPr/>
              </p14:nvContentPartPr>
              <p14:xfrm>
                <a:off x="6734077" y="7872270"/>
                <a:ext cx="190440" cy="36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29757" y="7867950"/>
                  <a:ext cx="19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14:cNvPr>
                <p14:cNvContentPartPr/>
                <p14:nvPr/>
              </p14:nvContentPartPr>
              <p14:xfrm>
                <a:off x="6767197" y="7899990"/>
                <a:ext cx="166680" cy="9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62877" y="7895670"/>
                  <a:ext cx="17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14:cNvPr>
                <p14:cNvContentPartPr/>
                <p14:nvPr/>
              </p14:nvContentPartPr>
              <p14:xfrm>
                <a:off x="6838837" y="7928430"/>
                <a:ext cx="86040" cy="921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34517" y="7924110"/>
                  <a:ext cx="9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14:cNvPr>
                <p14:cNvContentPartPr/>
                <p14:nvPr/>
              </p14:nvContentPartPr>
              <p14:xfrm>
                <a:off x="6795997" y="7748430"/>
                <a:ext cx="9000" cy="7704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1677" y="7744110"/>
                  <a:ext cx="176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14:cNvPr>
              <p14:cNvContentPartPr/>
              <p14:nvPr/>
            </p14:nvContentPartPr>
            <p14:xfrm>
              <a:off x="6662077" y="8493810"/>
              <a:ext cx="73440" cy="112320"/>
            </p14:xfrm>
          </p:contentPart>
        </mc:Choice>
        <mc:Fallback xmlns="">
          <p:pic>
            <p:nvPicPr>
              <p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657757" y="8489490"/>
                <a:ext cx="820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6201DD9-EA00-4988-9CB5-975556AFE6CC}"/>
              </a:ext>
            </a:extLst>
          </p:cNvPr>
          <p:cNvGrpSpPr/>
          <p:nvPr/>
        </p:nvGrpSpPr>
        <p:grpSpPr>
          <a:xfrm>
            <a:off x="7410157" y="8529450"/>
            <a:ext cx="88200" cy="112320"/>
            <a:chOff x="7410157" y="8529450"/>
            <a:chExt cx="882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14:cNvPr>
                <p14:cNvContentPartPr/>
                <p14:nvPr/>
              </p14:nvContentPartPr>
              <p14:xfrm>
                <a:off x="7410157" y="8591370"/>
                <a:ext cx="32760" cy="3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05837" y="8587050"/>
                  <a:ext cx="41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14:cNvPr>
                <p14:cNvContentPartPr/>
                <p14:nvPr/>
              </p14:nvContentPartPr>
              <p14:xfrm>
                <a:off x="7490797" y="8529450"/>
                <a:ext cx="7560" cy="11232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86477" y="8525130"/>
                  <a:ext cx="1620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14:cNvPr>
              <p14:cNvContentPartPr/>
              <p14:nvPr/>
            </p14:nvContentPartPr>
            <p14:xfrm>
              <a:off x="6672517" y="8763810"/>
              <a:ext cx="87120" cy="113760"/>
            </p14:xfrm>
          </p:contentPart>
        </mc:Choice>
        <mc:Fallback xmlns="">
          <p:pic>
            <p:nvPicPr>
              <p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68197" y="8759490"/>
                <a:ext cx="95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14:cNvPr>
              <p14:cNvContentPartPr/>
              <p14:nvPr/>
            </p14:nvContentPartPr>
            <p14:xfrm>
              <a:off x="6700597" y="8497050"/>
              <a:ext cx="24120" cy="9000"/>
            </p14:xfrm>
          </p:contentPart>
        </mc:Choice>
        <mc:Fallback xmlns="">
          <p:pic>
            <p:nvPicPr>
              <p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696277" y="8492730"/>
                <a:ext cx="327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14:cNvPr>
              <p14:cNvContentPartPr/>
              <p14:nvPr/>
            </p14:nvContentPartPr>
            <p14:xfrm>
              <a:off x="4310197" y="10215203"/>
              <a:ext cx="123480" cy="178560"/>
            </p14:xfrm>
          </p:contentPart>
        </mc:Choice>
        <mc:Fallback xmlns="">
          <p:pic>
            <p:nvPicPr>
              <p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305877" y="10210883"/>
                <a:ext cx="132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14:cNvPr>
              <p14:cNvContentPartPr/>
              <p14:nvPr/>
            </p14:nvContentPartPr>
            <p14:xfrm>
              <a:off x="3798637" y="9905603"/>
              <a:ext cx="177840" cy="153360"/>
            </p14:xfrm>
          </p:contentPart>
        </mc:Choice>
        <mc:Fallback xmlns="">
          <p:pic>
            <p:nvPicPr>
              <p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94317" y="9901283"/>
                <a:ext cx="186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14:cNvPr>
              <p14:cNvContentPartPr/>
              <p14:nvPr/>
            </p14:nvContentPartPr>
            <p14:xfrm>
              <a:off x="6486397" y="9977243"/>
              <a:ext cx="323640" cy="360"/>
            </p14:xfrm>
          </p:contentPart>
        </mc:Choice>
        <mc:Fallback xmlns="">
          <p:pic>
            <p:nvPicPr>
              <p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482077" y="9972923"/>
                <a:ext cx="3322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6FC13408-5AF9-4B5D-9D9F-B15B84A75405}"/>
              </a:ext>
            </a:extLst>
          </p:cNvPr>
          <p:cNvGrpSpPr/>
          <p:nvPr/>
        </p:nvGrpSpPr>
        <p:grpSpPr>
          <a:xfrm>
            <a:off x="5256997" y="10071203"/>
            <a:ext cx="1829160" cy="534960"/>
            <a:chOff x="5256997" y="10071203"/>
            <a:chExt cx="18291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14:cNvPr>
                <p14:cNvContentPartPr/>
                <p14:nvPr/>
              </p14:nvContentPartPr>
              <p14:xfrm>
                <a:off x="5256997" y="10105763"/>
                <a:ext cx="110160" cy="17172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52677" y="10101443"/>
                  <a:ext cx="118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14:cNvPr>
                <p14:cNvContentPartPr/>
                <p14:nvPr/>
              </p14:nvContentPartPr>
              <p14:xfrm>
                <a:off x="5510077" y="10195763"/>
                <a:ext cx="140760" cy="792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05757" y="10191443"/>
                  <a:ext cx="149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14:cNvPr>
                <p14:cNvContentPartPr/>
                <p14:nvPr/>
              </p14:nvContentPartPr>
              <p14:xfrm>
                <a:off x="5490997" y="10258043"/>
                <a:ext cx="137880" cy="36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86677" y="10253723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14:cNvPr>
                <p14:cNvContentPartPr/>
                <p14:nvPr/>
              </p14:nvContentPartPr>
              <p14:xfrm>
                <a:off x="5747677" y="10096043"/>
                <a:ext cx="119880" cy="18324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43357" y="10091723"/>
                  <a:ext cx="128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14:cNvPr>
                <p14:cNvContentPartPr/>
                <p14:nvPr/>
              </p14:nvContentPartPr>
              <p14:xfrm>
                <a:off x="5919757" y="10167683"/>
                <a:ext cx="16920" cy="3096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15437" y="10163363"/>
                  <a:ext cx="25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14:cNvPr>
                <p14:cNvContentPartPr/>
                <p14:nvPr/>
              </p14:nvContentPartPr>
              <p14:xfrm>
                <a:off x="6055477" y="10167323"/>
                <a:ext cx="56880" cy="9720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1157" y="10163003"/>
                  <a:ext cx="65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14:cNvPr>
                <p14:cNvContentPartPr/>
                <p14:nvPr/>
              </p14:nvContentPartPr>
              <p14:xfrm>
                <a:off x="6166357" y="10163003"/>
                <a:ext cx="48600" cy="914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62037" y="10158683"/>
                  <a:ext cx="5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14:cNvPr>
                <p14:cNvContentPartPr/>
                <p14:nvPr/>
              </p14:nvContentPartPr>
              <p14:xfrm>
                <a:off x="6289477" y="10156883"/>
                <a:ext cx="106560" cy="896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85157" y="10152563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14:cNvPr>
                <p14:cNvContentPartPr/>
                <p14:nvPr/>
              </p14:nvContentPartPr>
              <p14:xfrm>
                <a:off x="6497197" y="10071203"/>
                <a:ext cx="102960" cy="16848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92877" y="10066883"/>
                  <a:ext cx="111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14:cNvPr>
                <p14:cNvContentPartPr/>
                <p14:nvPr/>
              </p14:nvContentPartPr>
              <p14:xfrm>
                <a:off x="6672157" y="10091363"/>
                <a:ext cx="91080" cy="11628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67837" y="10087043"/>
                  <a:ext cx="99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14:cNvPr>
                <p14:cNvContentPartPr/>
                <p14:nvPr/>
              </p14:nvContentPartPr>
              <p14:xfrm>
                <a:off x="5514757" y="10420043"/>
                <a:ext cx="99720" cy="1476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0437" y="10415723"/>
                  <a:ext cx="10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14:cNvPr>
                <p14:cNvContentPartPr/>
                <p14:nvPr/>
              </p14:nvContentPartPr>
              <p14:xfrm>
                <a:off x="5505397" y="10462883"/>
                <a:ext cx="148320" cy="162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01077" y="10458563"/>
                  <a:ext cx="156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14:cNvPr>
                <p14:cNvContentPartPr/>
                <p14:nvPr/>
              </p14:nvContentPartPr>
              <p14:xfrm>
                <a:off x="5818957" y="10347683"/>
                <a:ext cx="77400" cy="16560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14637" y="10343363"/>
                  <a:ext cx="86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14:cNvPr>
                <p14:cNvContentPartPr/>
                <p14:nvPr/>
              </p14:nvContentPartPr>
              <p14:xfrm>
                <a:off x="5986357" y="10439123"/>
                <a:ext cx="3240" cy="2484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82037" y="10434803"/>
                  <a:ext cx="1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14:cNvPr>
                <p14:cNvContentPartPr/>
                <p14:nvPr/>
              </p14:nvContentPartPr>
              <p14:xfrm>
                <a:off x="6133957" y="10457843"/>
                <a:ext cx="209520" cy="1044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29637" y="10453523"/>
                  <a:ext cx="21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14:cNvPr>
                <p14:cNvContentPartPr/>
                <p14:nvPr/>
              </p14:nvContentPartPr>
              <p14:xfrm>
                <a:off x="6191557" y="10500323"/>
                <a:ext cx="101880" cy="964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87237" y="10496003"/>
                  <a:ext cx="11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14:cNvPr>
                <p14:cNvContentPartPr/>
                <p14:nvPr/>
              </p14:nvContentPartPr>
              <p14:xfrm>
                <a:off x="6162397" y="10294403"/>
                <a:ext cx="168480" cy="13356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58077" y="10290083"/>
                  <a:ext cx="17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14:cNvPr>
                <p14:cNvContentPartPr/>
                <p14:nvPr/>
              </p14:nvContentPartPr>
              <p14:xfrm>
                <a:off x="6253117" y="10337603"/>
                <a:ext cx="100440" cy="8460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48797" y="10333283"/>
                  <a:ext cx="109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14:cNvPr>
                <p14:cNvContentPartPr/>
                <p14:nvPr/>
              </p14:nvContentPartPr>
              <p14:xfrm>
                <a:off x="6419797" y="10434443"/>
                <a:ext cx="50400" cy="21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5477" y="10430123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14:cNvPr>
                <p14:cNvContentPartPr/>
                <p14:nvPr/>
              </p14:nvContentPartPr>
              <p14:xfrm>
                <a:off x="6414757" y="10491683"/>
                <a:ext cx="81000" cy="3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10437" y="10487363"/>
                  <a:ext cx="89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14:cNvPr>
                <p14:cNvContentPartPr/>
                <p14:nvPr/>
              </p14:nvContentPartPr>
              <p14:xfrm>
                <a:off x="6610237" y="10386923"/>
                <a:ext cx="140760" cy="10224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05917" y="10382603"/>
                  <a:ext cx="149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14:cNvPr>
                <p14:cNvContentPartPr/>
                <p14:nvPr/>
              </p14:nvContentPartPr>
              <p14:xfrm>
                <a:off x="6667117" y="10406003"/>
                <a:ext cx="14760" cy="1530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62797" y="10401683"/>
                  <a:ext cx="2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14:cNvPr>
                <p14:cNvContentPartPr/>
                <p14:nvPr/>
              </p14:nvContentPartPr>
              <p14:xfrm>
                <a:off x="6729397" y="10305563"/>
                <a:ext cx="285120" cy="24660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25077" y="10301243"/>
                  <a:ext cx="293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14:cNvPr>
                <p14:cNvContentPartPr/>
                <p14:nvPr/>
              </p14:nvContentPartPr>
              <p14:xfrm>
                <a:off x="6889237" y="10395923"/>
                <a:ext cx="113040" cy="15480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84917" y="10391603"/>
                  <a:ext cx="12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14:cNvPr>
                <p14:cNvContentPartPr/>
                <p14:nvPr/>
              </p14:nvContentPartPr>
              <p14:xfrm>
                <a:off x="6610237" y="10586723"/>
                <a:ext cx="475920" cy="1944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605917" y="10582403"/>
                  <a:ext cx="4845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2056B5D-E219-419E-807C-192E49D45442}"/>
              </a:ext>
            </a:extLst>
          </p:cNvPr>
          <p:cNvGrpSpPr/>
          <p:nvPr/>
        </p:nvGrpSpPr>
        <p:grpSpPr>
          <a:xfrm>
            <a:off x="5232517" y="9533363"/>
            <a:ext cx="1556280" cy="455400"/>
            <a:chOff x="5232517" y="9533363"/>
            <a:chExt cx="15562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14:cNvPr>
                <p14:cNvContentPartPr/>
                <p14:nvPr/>
              </p14:nvContentPartPr>
              <p14:xfrm>
                <a:off x="5232517" y="9620123"/>
                <a:ext cx="201240" cy="12456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28197" y="9615803"/>
                  <a:ext cx="20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14:cNvPr>
                <p14:cNvContentPartPr/>
                <p14:nvPr/>
              </p14:nvContentPartPr>
              <p14:xfrm>
                <a:off x="5495677" y="9648563"/>
                <a:ext cx="128160" cy="2880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91357" y="9644243"/>
                  <a:ext cx="13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14:cNvPr>
                <p14:cNvContentPartPr/>
                <p14:nvPr/>
              </p14:nvContentPartPr>
              <p14:xfrm>
                <a:off x="5524477" y="9705803"/>
                <a:ext cx="124560" cy="900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0157" y="9701483"/>
                  <a:ext cx="133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14:cNvPr>
                <p14:cNvContentPartPr/>
                <p14:nvPr/>
              </p14:nvContentPartPr>
              <p14:xfrm>
                <a:off x="5765677" y="9579083"/>
                <a:ext cx="79920" cy="15696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61357" y="9574763"/>
                  <a:ext cx="88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14:cNvPr>
                <p14:cNvContentPartPr/>
                <p14:nvPr/>
              </p14:nvContentPartPr>
              <p14:xfrm>
                <a:off x="5933797" y="9662963"/>
                <a:ext cx="360" cy="216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29477" y="9658643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14:cNvPr>
                <p14:cNvContentPartPr/>
                <p14:nvPr/>
              </p14:nvContentPartPr>
              <p14:xfrm>
                <a:off x="6036037" y="9614363"/>
                <a:ext cx="65520" cy="9792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31717" y="9610043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14:cNvPr>
                <p14:cNvContentPartPr/>
                <p14:nvPr/>
              </p14:nvContentPartPr>
              <p14:xfrm>
                <a:off x="6186157" y="9653243"/>
                <a:ext cx="6840" cy="2628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81837" y="9648923"/>
                  <a:ext cx="15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14:cNvPr>
                <p14:cNvContentPartPr/>
                <p14:nvPr/>
              </p14:nvContentPartPr>
              <p14:xfrm>
                <a:off x="6171757" y="9539123"/>
                <a:ext cx="61560" cy="48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67437" y="9534803"/>
                  <a:ext cx="7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14:cNvPr>
                <p14:cNvContentPartPr/>
                <p14:nvPr/>
              </p14:nvContentPartPr>
              <p14:xfrm>
                <a:off x="6246277" y="9598163"/>
                <a:ext cx="158760" cy="9972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41957" y="9593843"/>
                  <a:ext cx="167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14:cNvPr>
                <p14:cNvContentPartPr/>
                <p14:nvPr/>
              </p14:nvContentPartPr>
              <p14:xfrm>
                <a:off x="6424477" y="9533363"/>
                <a:ext cx="159840" cy="1346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20157" y="9529043"/>
                  <a:ext cx="16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14:cNvPr>
                <p14:cNvContentPartPr/>
                <p14:nvPr/>
              </p14:nvContentPartPr>
              <p14:xfrm>
                <a:off x="6680437" y="9541643"/>
                <a:ext cx="108360" cy="13788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76117" y="9537323"/>
                  <a:ext cx="117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14:cNvPr>
                <p14:cNvContentPartPr/>
                <p14:nvPr/>
              </p14:nvContentPartPr>
              <p14:xfrm>
                <a:off x="5552917" y="9848723"/>
                <a:ext cx="104760" cy="792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48597" y="9844403"/>
                  <a:ext cx="113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14:cNvPr>
                <p14:cNvContentPartPr/>
                <p14:nvPr/>
              </p14:nvContentPartPr>
              <p14:xfrm>
                <a:off x="5543197" y="9891563"/>
                <a:ext cx="109440" cy="100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38877" y="9887243"/>
                  <a:ext cx="118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14:cNvPr>
                <p14:cNvContentPartPr/>
                <p14:nvPr/>
              </p14:nvContentPartPr>
              <p14:xfrm>
                <a:off x="5780437" y="9793283"/>
                <a:ext cx="133920" cy="16092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76117" y="9788963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14:cNvPr>
                <p14:cNvContentPartPr/>
                <p14:nvPr/>
              </p14:nvContentPartPr>
              <p14:xfrm>
                <a:off x="5991037" y="9891563"/>
                <a:ext cx="360" cy="36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86717" y="988724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14:cNvPr>
                <p14:cNvContentPartPr/>
                <p14:nvPr/>
              </p14:nvContentPartPr>
              <p14:xfrm>
                <a:off x="6095797" y="9872483"/>
                <a:ext cx="190080" cy="36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91477" y="9868163"/>
                  <a:ext cx="19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14:cNvPr>
                <p14:cNvContentPartPr/>
                <p14:nvPr/>
              </p14:nvContentPartPr>
              <p14:xfrm>
                <a:off x="6096157" y="9900563"/>
                <a:ext cx="95760" cy="8820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91837" y="9896243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14:cNvPr>
                <p14:cNvContentPartPr/>
                <p14:nvPr/>
              </p14:nvContentPartPr>
              <p14:xfrm>
                <a:off x="6195877" y="9724883"/>
                <a:ext cx="360" cy="8568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91557" y="9720563"/>
                  <a:ext cx="9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14:cNvPr>
                <p14:cNvContentPartPr/>
                <p14:nvPr/>
              </p14:nvContentPartPr>
              <p14:xfrm>
                <a:off x="6348157" y="9839003"/>
                <a:ext cx="128520" cy="36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43837" y="9834683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14:cNvPr>
                <p14:cNvContentPartPr/>
                <p14:nvPr/>
              </p14:nvContentPartPr>
              <p14:xfrm>
                <a:off x="6352837" y="9900923"/>
                <a:ext cx="114120" cy="36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48517" y="9896603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14:cNvPr>
                <p14:cNvContentPartPr/>
                <p14:nvPr/>
              </p14:nvContentPartPr>
              <p14:xfrm>
                <a:off x="6564517" y="9772403"/>
                <a:ext cx="188280" cy="1051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60197" y="9768083"/>
                  <a:ext cx="196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14:cNvPr>
                <p14:cNvContentPartPr/>
                <p14:nvPr/>
              </p14:nvContentPartPr>
              <p14:xfrm>
                <a:off x="6641917" y="9791483"/>
                <a:ext cx="35640" cy="15228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37597" y="9787163"/>
                  <a:ext cx="44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14:cNvPr>
                <p14:cNvContentPartPr/>
                <p14:nvPr/>
              </p14:nvContentPartPr>
              <p14:xfrm>
                <a:off x="5295877" y="9624803"/>
                <a:ext cx="47880" cy="327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91557" y="9620483"/>
                  <a:ext cx="565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14:cNvPr>
              <p14:cNvContentPartPr/>
              <p14:nvPr/>
            </p14:nvContentPartPr>
            <p14:xfrm>
              <a:off x="6248077" y="4257360"/>
              <a:ext cx="360" cy="360"/>
            </p14:xfrm>
          </p:contentPart>
        </mc:Choice>
        <mc:Fallback xmlns="">
          <p:pic>
            <p:nvPicPr>
              <p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243757" y="4253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14:cNvPr>
              <p14:cNvContentPartPr/>
              <p14:nvPr/>
            </p14:nvContentPartPr>
            <p14:xfrm>
              <a:off x="5429077" y="4176360"/>
              <a:ext cx="360" cy="360"/>
            </p14:xfrm>
          </p:contentPart>
        </mc:Choice>
        <mc:Fallback xmlns="">
          <p:pic>
            <p:nvPicPr>
              <p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424757" y="4172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14:cNvPr>
              <p14:cNvContentPartPr/>
              <p14:nvPr/>
            </p14:nvContentPartPr>
            <p14:xfrm>
              <a:off x="6519517" y="4262040"/>
              <a:ext cx="360" cy="360"/>
            </p14:xfrm>
          </p:contentPart>
        </mc:Choice>
        <mc:Fallback xmlns="">
          <p:pic>
            <p:nvPicPr>
              <p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515197" y="42577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F92C7175-9D91-47ED-B501-F1BC128C116D}"/>
              </a:ext>
            </a:extLst>
          </p:cNvPr>
          <p:cNvGrpSpPr/>
          <p:nvPr/>
        </p:nvGrpSpPr>
        <p:grpSpPr>
          <a:xfrm>
            <a:off x="5238637" y="4076640"/>
            <a:ext cx="360" cy="360"/>
            <a:chOff x="5238637" y="4076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248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873" y="267472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8884" y="4671938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0254" y="4968204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964" y="2551017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6692" y="4198597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4540" y="4172689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6044" y="3390991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885" y="2604215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7611" y="4198597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07095" y="3777388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78686" y="3564612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6271" y="3959329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7851" y="3595092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2634" y="4197073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6852" y="419554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8591" y="4165068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18583" y="3383371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1171" y="3246097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1358" y="4177261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25834" y="3793009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24906" y="3962377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44301" y="3469997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2595" y="3448789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4664" y="5559236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4675" y="5488588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33289" y="6023790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5135" y="5428160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908" y="664340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9908" y="6572514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3498" y="7323107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9908" y="7116859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42495" y="7116859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64520" y="7323102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96517" y="7116859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5610" y="6514302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59657" y="7938435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59669" y="7867545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9665" y="8529241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43259" y="842713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43256" y="8633378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99822" y="8529241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669" y="8530158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7746" y="7814102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75285" y="7358506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285" y="7349506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68405" y="7351666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9422" y="7342666"/>
                <a:ext cx="207327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14:cNvPr>
              <p14:cNvContentPartPr/>
              <p14:nvPr/>
            </p14:nvContentPartPr>
            <p14:xfrm>
              <a:off x="1066597" y="1342260"/>
              <a:ext cx="232920" cy="15480"/>
            </p14:xfrm>
          </p:contentPart>
        </mc:Choice>
        <mc:Fallback xmlns="">
          <p:pic>
            <p:nvPicPr>
              <p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277" y="1337940"/>
                <a:ext cx="241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14:cNvPr>
              <p14:cNvContentPartPr/>
              <p14:nvPr/>
            </p14:nvContentPartPr>
            <p14:xfrm>
              <a:off x="4686037" y="1237860"/>
              <a:ext cx="423720" cy="5400"/>
            </p14:xfrm>
          </p:contentPart>
        </mc:Choice>
        <mc:Fallback xmlns="">
          <p:pic>
            <p:nvPicPr>
              <p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1717" y="1233540"/>
                <a:ext cx="43236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グループ化 240">
            <a:extLst>
              <a:ext uri="{FF2B5EF4-FFF2-40B4-BE49-F238E27FC236}">
                <a16:creationId xmlns:a16="http://schemas.microsoft.com/office/drawing/2014/main" id="{AB0385A2-49C1-4F7F-852D-1A300D1EE158}"/>
              </a:ext>
            </a:extLst>
          </p:cNvPr>
          <p:cNvGrpSpPr/>
          <p:nvPr/>
        </p:nvGrpSpPr>
        <p:grpSpPr>
          <a:xfrm>
            <a:off x="2837077" y="575100"/>
            <a:ext cx="4398840" cy="822240"/>
            <a:chOff x="2837077" y="575100"/>
            <a:chExt cx="439884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14:cNvPr>
                <p14:cNvContentPartPr/>
                <p14:nvPr/>
              </p14:nvContentPartPr>
              <p14:xfrm>
                <a:off x="3842557" y="961740"/>
                <a:ext cx="58680" cy="15120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237" y="957420"/>
                  <a:ext cx="67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14:cNvPr>
                <p14:cNvContentPartPr/>
                <p14:nvPr/>
              </p14:nvContentPartPr>
              <p14:xfrm>
                <a:off x="3952717" y="1052460"/>
                <a:ext cx="10800" cy="4176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48397" y="1048140"/>
                  <a:ext cx="1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14:cNvPr>
                <p14:cNvContentPartPr/>
                <p14:nvPr/>
              </p14:nvContentPartPr>
              <p14:xfrm>
                <a:off x="3962077" y="971460"/>
                <a:ext cx="360" cy="216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7757" y="96714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14:cNvPr>
                <p14:cNvContentPartPr/>
                <p14:nvPr/>
              </p14:nvContentPartPr>
              <p14:xfrm>
                <a:off x="3981157" y="1014300"/>
                <a:ext cx="173880" cy="82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6837" y="1009980"/>
                  <a:ext cx="18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14:cNvPr>
                <p14:cNvContentPartPr/>
                <p14:nvPr/>
              </p14:nvContentPartPr>
              <p14:xfrm>
                <a:off x="2837077" y="680220"/>
                <a:ext cx="59400" cy="10872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2757" y="675900"/>
                  <a:ext cx="68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14:cNvPr>
                <p14:cNvContentPartPr/>
                <p14:nvPr/>
              </p14:nvContentPartPr>
              <p14:xfrm>
                <a:off x="2947957" y="728460"/>
                <a:ext cx="7920" cy="2916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3637" y="724140"/>
                  <a:ext cx="16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14:cNvPr>
                <p14:cNvContentPartPr/>
                <p14:nvPr/>
              </p14:nvContentPartPr>
              <p14:xfrm>
                <a:off x="2976397" y="657180"/>
                <a:ext cx="360" cy="36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2077" y="6528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14:cNvPr>
                <p14:cNvContentPartPr/>
                <p14:nvPr/>
              </p14:nvContentPartPr>
              <p14:xfrm>
                <a:off x="2976397" y="652140"/>
                <a:ext cx="360" cy="2772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2077" y="647820"/>
                  <a:ext cx="9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14:cNvPr>
                <p14:cNvContentPartPr/>
                <p14:nvPr/>
              </p14:nvContentPartPr>
              <p14:xfrm>
                <a:off x="3028597" y="682380"/>
                <a:ext cx="134640" cy="7776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4277" y="678060"/>
                  <a:ext cx="14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14:cNvPr>
                <p14:cNvContentPartPr/>
                <p14:nvPr/>
              </p14:nvContentPartPr>
              <p14:xfrm>
                <a:off x="3171517" y="619380"/>
                <a:ext cx="86040" cy="6156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197" y="615060"/>
                  <a:ext cx="94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14:cNvPr>
                <p14:cNvContentPartPr/>
                <p14:nvPr/>
              </p14:nvContentPartPr>
              <p14:xfrm>
                <a:off x="3271237" y="637740"/>
                <a:ext cx="133560" cy="14472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6917" y="633420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14:cNvPr>
                <p14:cNvContentPartPr/>
                <p14:nvPr/>
              </p14:nvContentPartPr>
              <p14:xfrm>
                <a:off x="3271597" y="721980"/>
                <a:ext cx="97920" cy="28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7277" y="717660"/>
                  <a:ext cx="106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14:cNvPr>
                <p14:cNvContentPartPr/>
                <p14:nvPr/>
              </p14:nvContentPartPr>
              <p14:xfrm>
                <a:off x="3519277" y="712260"/>
                <a:ext cx="93240" cy="288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4957" y="707940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14:cNvPr>
                <p14:cNvContentPartPr/>
                <p14:nvPr/>
              </p14:nvContentPartPr>
              <p14:xfrm>
                <a:off x="3541957" y="657180"/>
                <a:ext cx="16200" cy="8064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7637" y="652860"/>
                  <a:ext cx="2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14:cNvPr>
                <p14:cNvContentPartPr/>
                <p14:nvPr/>
              </p14:nvContentPartPr>
              <p14:xfrm>
                <a:off x="3657517" y="656100"/>
                <a:ext cx="59760" cy="10260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3197" y="651780"/>
                  <a:ext cx="68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14:cNvPr>
                <p14:cNvContentPartPr/>
                <p14:nvPr/>
              </p14:nvContentPartPr>
              <p14:xfrm>
                <a:off x="3742477" y="662940"/>
                <a:ext cx="92160" cy="71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8157" y="658620"/>
                  <a:ext cx="100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14:cNvPr>
                <p14:cNvContentPartPr/>
                <p14:nvPr/>
              </p14:nvContentPartPr>
              <p14:xfrm>
                <a:off x="3867397" y="647100"/>
                <a:ext cx="66600" cy="871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63077" y="642780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14:cNvPr>
                <p14:cNvContentPartPr/>
                <p14:nvPr/>
              </p14:nvContentPartPr>
              <p14:xfrm>
                <a:off x="3933277" y="575100"/>
                <a:ext cx="63000" cy="576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8957" y="570780"/>
                  <a:ext cx="7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14:cNvPr>
                <p14:cNvContentPartPr/>
                <p14:nvPr/>
              </p14:nvContentPartPr>
              <p14:xfrm>
                <a:off x="4028677" y="593460"/>
                <a:ext cx="114120" cy="1695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4357" y="589140"/>
                  <a:ext cx="12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14:cNvPr>
                <p14:cNvContentPartPr/>
                <p14:nvPr/>
              </p14:nvContentPartPr>
              <p14:xfrm>
                <a:off x="4038397" y="671220"/>
                <a:ext cx="95040" cy="36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4077" y="66690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14:cNvPr>
                <p14:cNvContentPartPr/>
                <p14:nvPr/>
              </p14:nvContentPartPr>
              <p14:xfrm>
                <a:off x="4190677" y="675900"/>
                <a:ext cx="47520" cy="36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6357" y="67158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14:cNvPr>
                <p14:cNvContentPartPr/>
                <p14:nvPr/>
              </p14:nvContentPartPr>
              <p14:xfrm>
                <a:off x="4176637" y="718740"/>
                <a:ext cx="118800" cy="1008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2317" y="714420"/>
                  <a:ext cx="127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14:cNvPr>
                <p14:cNvContentPartPr/>
                <p14:nvPr/>
              </p14:nvContentPartPr>
              <p14:xfrm>
                <a:off x="4399837" y="599940"/>
                <a:ext cx="18000" cy="16812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95517" y="595620"/>
                  <a:ext cx="2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14:cNvPr>
                <p14:cNvContentPartPr/>
                <p14:nvPr/>
              </p14:nvContentPartPr>
              <p14:xfrm>
                <a:off x="4224157" y="966060"/>
                <a:ext cx="91080" cy="10296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837" y="961740"/>
                  <a:ext cx="9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14:cNvPr>
                <p14:cNvContentPartPr/>
                <p14:nvPr/>
              </p14:nvContentPartPr>
              <p14:xfrm>
                <a:off x="4219477" y="995220"/>
                <a:ext cx="61560" cy="1008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5157" y="990900"/>
                  <a:ext cx="7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14:cNvPr>
                <p14:cNvContentPartPr/>
                <p14:nvPr/>
              </p14:nvContentPartPr>
              <p14:xfrm>
                <a:off x="4386157" y="971100"/>
                <a:ext cx="133200" cy="100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1837" y="966780"/>
                  <a:ext cx="14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14:cNvPr>
                <p14:cNvContentPartPr/>
                <p14:nvPr/>
              </p14:nvContentPartPr>
              <p14:xfrm>
                <a:off x="4400197" y="1018620"/>
                <a:ext cx="95040" cy="1008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5877" y="1014300"/>
                  <a:ext cx="10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14:cNvPr>
                <p14:cNvContentPartPr/>
                <p14:nvPr/>
              </p14:nvContentPartPr>
              <p14:xfrm>
                <a:off x="4590997" y="746100"/>
                <a:ext cx="747360" cy="3384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86677" y="741780"/>
                  <a:ext cx="756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14:cNvPr>
                <p14:cNvContentPartPr/>
                <p14:nvPr/>
              </p14:nvContentPartPr>
              <p14:xfrm>
                <a:off x="4813837" y="885780"/>
                <a:ext cx="28800" cy="16596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9517" y="881460"/>
                  <a:ext cx="37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14:cNvPr>
                <p14:cNvContentPartPr/>
                <p14:nvPr/>
              </p14:nvContentPartPr>
              <p14:xfrm>
                <a:off x="4895557" y="963540"/>
                <a:ext cx="63360" cy="828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1237" y="959220"/>
                  <a:ext cx="72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14:cNvPr>
                <p14:cNvContentPartPr/>
                <p14:nvPr/>
              </p14:nvContentPartPr>
              <p14:xfrm>
                <a:off x="5057557" y="937620"/>
                <a:ext cx="242640" cy="100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3237" y="933300"/>
                  <a:ext cx="251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14:cNvPr>
                <p14:cNvContentPartPr/>
                <p14:nvPr/>
              </p14:nvContentPartPr>
              <p14:xfrm>
                <a:off x="5129197" y="980820"/>
                <a:ext cx="9720" cy="3780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4877" y="976500"/>
                  <a:ext cx="1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14:cNvPr>
                <p14:cNvContentPartPr/>
                <p14:nvPr/>
              </p14:nvContentPartPr>
              <p14:xfrm>
                <a:off x="5152957" y="975060"/>
                <a:ext cx="91440" cy="1094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8637" y="970740"/>
                  <a:ext cx="100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14:cNvPr>
                <p14:cNvContentPartPr/>
                <p14:nvPr/>
              </p14:nvContentPartPr>
              <p14:xfrm>
                <a:off x="5142877" y="819900"/>
                <a:ext cx="55440" cy="53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8557" y="815580"/>
                  <a:ext cx="6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14:cNvPr>
                <p14:cNvContentPartPr/>
                <p14:nvPr/>
              </p14:nvContentPartPr>
              <p14:xfrm>
                <a:off x="4999957" y="847620"/>
                <a:ext cx="90000" cy="23976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95637" y="843300"/>
                  <a:ext cx="9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14:cNvPr>
                <p14:cNvContentPartPr/>
                <p14:nvPr/>
              </p14:nvContentPartPr>
              <p14:xfrm>
                <a:off x="5312797" y="823860"/>
                <a:ext cx="17280" cy="245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8477" y="819540"/>
                  <a:ext cx="25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14:cNvPr>
                <p14:cNvContentPartPr/>
                <p14:nvPr/>
              </p14:nvContentPartPr>
              <p14:xfrm>
                <a:off x="5390917" y="818820"/>
                <a:ext cx="61560" cy="5328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6597" y="814500"/>
                  <a:ext cx="70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14:cNvPr>
                <p14:cNvContentPartPr/>
                <p14:nvPr/>
              </p14:nvContentPartPr>
              <p14:xfrm>
                <a:off x="5543197" y="921780"/>
                <a:ext cx="83520" cy="756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8877" y="917460"/>
                  <a:ext cx="92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14:cNvPr>
                <p14:cNvContentPartPr/>
                <p14:nvPr/>
              </p14:nvContentPartPr>
              <p14:xfrm>
                <a:off x="5500357" y="980820"/>
                <a:ext cx="128520" cy="36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6037" y="97650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14:cNvPr>
                <p14:cNvContentPartPr/>
                <p14:nvPr/>
              </p14:nvContentPartPr>
              <p14:xfrm>
                <a:off x="5709877" y="734220"/>
                <a:ext cx="723960" cy="30420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05557" y="729900"/>
                  <a:ext cx="732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14:cNvPr>
                <p14:cNvContentPartPr/>
                <p14:nvPr/>
              </p14:nvContentPartPr>
              <p14:xfrm>
                <a:off x="5957557" y="890460"/>
                <a:ext cx="399960" cy="24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237" y="886140"/>
                  <a:ext cx="408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14:cNvPr>
                <p14:cNvContentPartPr/>
                <p14:nvPr/>
              </p14:nvContentPartPr>
              <p14:xfrm>
                <a:off x="5952877" y="933300"/>
                <a:ext cx="120600" cy="7272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557" y="928980"/>
                  <a:ext cx="12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14:cNvPr>
                <p14:cNvContentPartPr/>
                <p14:nvPr/>
              </p14:nvContentPartPr>
              <p14:xfrm>
                <a:off x="6010117" y="952380"/>
                <a:ext cx="45360" cy="950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5797" y="948060"/>
                  <a:ext cx="54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14:cNvPr>
                <p14:cNvContentPartPr/>
                <p14:nvPr/>
              </p14:nvContentPartPr>
              <p14:xfrm>
                <a:off x="6139717" y="928260"/>
                <a:ext cx="78480" cy="12456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35397" y="923940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14:cNvPr>
                <p14:cNvContentPartPr/>
                <p14:nvPr/>
              </p14:nvContentPartPr>
              <p14:xfrm>
                <a:off x="5956117" y="766620"/>
                <a:ext cx="144360" cy="6732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1797" y="762300"/>
                  <a:ext cx="153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14:cNvPr>
                <p14:cNvContentPartPr/>
                <p14:nvPr/>
              </p14:nvContentPartPr>
              <p14:xfrm>
                <a:off x="6052597" y="780660"/>
                <a:ext cx="29520" cy="8064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8277" y="776340"/>
                  <a:ext cx="38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14:cNvPr>
                <p14:cNvContentPartPr/>
                <p14:nvPr/>
              </p14:nvContentPartPr>
              <p14:xfrm>
                <a:off x="6124957" y="766620"/>
                <a:ext cx="116640" cy="860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20637" y="762300"/>
                  <a:ext cx="125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14:cNvPr>
                <p14:cNvContentPartPr/>
                <p14:nvPr/>
              </p14:nvContentPartPr>
              <p14:xfrm>
                <a:off x="6167077" y="756900"/>
                <a:ext cx="100080" cy="3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62757" y="752580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14:cNvPr>
                <p14:cNvContentPartPr/>
                <p14:nvPr/>
              </p14:nvContentPartPr>
              <p14:xfrm>
                <a:off x="6476677" y="847260"/>
                <a:ext cx="114120" cy="1008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2357" y="842940"/>
                  <a:ext cx="122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14:cNvPr>
                <p14:cNvContentPartPr/>
                <p14:nvPr/>
              </p14:nvContentPartPr>
              <p14:xfrm>
                <a:off x="6476677" y="899820"/>
                <a:ext cx="137880" cy="36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2357" y="895500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14:cNvPr>
                <p14:cNvContentPartPr/>
                <p14:nvPr/>
              </p14:nvContentPartPr>
              <p14:xfrm>
                <a:off x="6695917" y="852300"/>
                <a:ext cx="318960" cy="104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1597" y="847980"/>
                  <a:ext cx="327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14:cNvPr>
                <p14:cNvContentPartPr/>
                <p14:nvPr/>
              </p14:nvContentPartPr>
              <p14:xfrm>
                <a:off x="6848197" y="914220"/>
                <a:ext cx="2160" cy="406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3877" y="909900"/>
                  <a:ext cx="1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14:cNvPr>
                <p14:cNvContentPartPr/>
                <p14:nvPr/>
              </p14:nvContentPartPr>
              <p14:xfrm>
                <a:off x="6862597" y="913140"/>
                <a:ext cx="82800" cy="13896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8277" y="908820"/>
                  <a:ext cx="91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14:cNvPr>
                <p14:cNvContentPartPr/>
                <p14:nvPr/>
              </p14:nvContentPartPr>
              <p14:xfrm>
                <a:off x="6824077" y="676980"/>
                <a:ext cx="83520" cy="127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9757" y="672660"/>
                  <a:ext cx="92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14:cNvPr>
                <p14:cNvContentPartPr/>
                <p14:nvPr/>
              </p14:nvContentPartPr>
              <p14:xfrm>
                <a:off x="6948277" y="629460"/>
                <a:ext cx="224640" cy="17100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3957" y="625140"/>
                  <a:ext cx="233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14:cNvPr>
                <p14:cNvContentPartPr/>
                <p14:nvPr/>
              </p14:nvContentPartPr>
              <p14:xfrm>
                <a:off x="7066357" y="690300"/>
                <a:ext cx="118080" cy="1130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2037" y="685980"/>
                  <a:ext cx="126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14:cNvPr>
                <p14:cNvContentPartPr/>
                <p14:nvPr/>
              </p14:nvContentPartPr>
              <p14:xfrm>
                <a:off x="7100557" y="666900"/>
                <a:ext cx="114480" cy="2412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6237" y="662580"/>
                  <a:ext cx="123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14:cNvPr>
                <p14:cNvContentPartPr/>
                <p14:nvPr/>
              </p14:nvContentPartPr>
              <p14:xfrm>
                <a:off x="7005517" y="839700"/>
                <a:ext cx="230400" cy="864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1197" y="835380"/>
                  <a:ext cx="239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14:cNvPr>
                <p14:cNvContentPartPr/>
                <p14:nvPr/>
              </p14:nvContentPartPr>
              <p14:xfrm>
                <a:off x="3871717" y="1190340"/>
                <a:ext cx="19440" cy="12348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67397" y="1186020"/>
                  <a:ext cx="28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14:cNvPr>
                <p14:cNvContentPartPr/>
                <p14:nvPr/>
              </p14:nvContentPartPr>
              <p14:xfrm>
                <a:off x="3805117" y="1228860"/>
                <a:ext cx="114120" cy="54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00797" y="1224540"/>
                  <a:ext cx="122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14:cNvPr>
                <p14:cNvContentPartPr/>
                <p14:nvPr/>
              </p14:nvContentPartPr>
              <p14:xfrm>
                <a:off x="3922837" y="1261980"/>
                <a:ext cx="73800" cy="594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8517" y="1257660"/>
                  <a:ext cx="82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14:cNvPr>
                <p14:cNvContentPartPr/>
                <p14:nvPr/>
              </p14:nvContentPartPr>
              <p14:xfrm>
                <a:off x="4009957" y="1255140"/>
                <a:ext cx="200520" cy="9396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5637" y="1250820"/>
                  <a:ext cx="209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14:cNvPr>
                <p14:cNvContentPartPr/>
                <p14:nvPr/>
              </p14:nvContentPartPr>
              <p14:xfrm>
                <a:off x="4266637" y="1181340"/>
                <a:ext cx="77040" cy="11736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2317" y="1177020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14:cNvPr>
                <p14:cNvContentPartPr/>
                <p14:nvPr/>
              </p14:nvContentPartPr>
              <p14:xfrm>
                <a:off x="4281397" y="1204740"/>
                <a:ext cx="56880" cy="540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77077" y="1200420"/>
                  <a:ext cx="655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14:cNvPr>
                <p14:cNvContentPartPr/>
                <p14:nvPr/>
              </p14:nvContentPartPr>
              <p14:xfrm>
                <a:off x="4400197" y="1209060"/>
                <a:ext cx="107640" cy="28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5877" y="1204740"/>
                  <a:ext cx="11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14:cNvPr>
                <p14:cNvContentPartPr/>
                <p14:nvPr/>
              </p14:nvContentPartPr>
              <p14:xfrm>
                <a:off x="4433677" y="1247580"/>
                <a:ext cx="109440" cy="540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9357" y="1243260"/>
                  <a:ext cx="118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14:cNvPr>
                <p14:cNvContentPartPr/>
                <p14:nvPr/>
              </p14:nvContentPartPr>
              <p14:xfrm>
                <a:off x="3282757" y="1114380"/>
                <a:ext cx="92880" cy="1587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78437" y="1110060"/>
                  <a:ext cx="10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14:cNvPr>
                <p14:cNvContentPartPr/>
                <p14:nvPr/>
              </p14:nvContentPartPr>
              <p14:xfrm>
                <a:off x="3432517" y="1119060"/>
                <a:ext cx="44280" cy="12348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28197" y="1114740"/>
                  <a:ext cx="52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14:cNvPr>
                <p14:cNvContentPartPr/>
                <p14:nvPr/>
              </p14:nvContentPartPr>
              <p14:xfrm>
                <a:off x="3395437" y="1142820"/>
                <a:ext cx="5400" cy="9036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91117" y="1138500"/>
                  <a:ext cx="1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14:cNvPr>
                <p14:cNvContentPartPr/>
                <p14:nvPr/>
              </p14:nvContentPartPr>
              <p14:xfrm>
                <a:off x="3570757" y="941940"/>
                <a:ext cx="193320" cy="4554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6437" y="937620"/>
                  <a:ext cx="201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14:cNvPr>
                <p14:cNvContentPartPr/>
                <p14:nvPr/>
              </p14:nvContentPartPr>
              <p14:xfrm>
                <a:off x="4717357" y="1276200"/>
                <a:ext cx="59400" cy="5976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13037" y="1271880"/>
                  <a:ext cx="68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14:cNvPr>
                <p14:cNvContentPartPr/>
                <p14:nvPr/>
              </p14:nvContentPartPr>
              <p14:xfrm>
                <a:off x="4809877" y="1259280"/>
                <a:ext cx="53280" cy="7524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5557" y="1254960"/>
                  <a:ext cx="61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14:cNvPr>
                <p14:cNvContentPartPr/>
                <p14:nvPr/>
              </p14:nvContentPartPr>
              <p14:xfrm>
                <a:off x="4904557" y="1266480"/>
                <a:ext cx="29880" cy="6732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00237" y="1262160"/>
                  <a:ext cx="38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14:cNvPr>
                <p14:cNvContentPartPr/>
                <p14:nvPr/>
              </p14:nvContentPartPr>
              <p14:xfrm>
                <a:off x="5019397" y="1250640"/>
                <a:ext cx="62640" cy="1148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15077" y="1246320"/>
                  <a:ext cx="7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14:cNvPr>
                <p14:cNvContentPartPr/>
                <p14:nvPr/>
              </p14:nvContentPartPr>
              <p14:xfrm>
                <a:off x="5029117" y="1293480"/>
                <a:ext cx="50400" cy="21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4797" y="1289160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14:cNvPr>
                <p14:cNvContentPartPr/>
                <p14:nvPr/>
              </p14:nvContentPartPr>
              <p14:xfrm>
                <a:off x="4754077" y="1109520"/>
                <a:ext cx="32400" cy="7920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49757" y="1105200"/>
                  <a:ext cx="4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14:cNvPr>
                <p14:cNvContentPartPr/>
                <p14:nvPr/>
              </p14:nvContentPartPr>
              <p14:xfrm>
                <a:off x="4814557" y="1161720"/>
                <a:ext cx="9000" cy="1908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0237" y="1157400"/>
                  <a:ext cx="17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14:cNvPr>
                <p14:cNvContentPartPr/>
                <p14:nvPr/>
              </p14:nvContentPartPr>
              <p14:xfrm>
                <a:off x="4833637" y="1109520"/>
                <a:ext cx="3240" cy="1512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9317" y="1105200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14:cNvPr>
                <p14:cNvContentPartPr/>
                <p14:nvPr/>
              </p14:nvContentPartPr>
              <p14:xfrm>
                <a:off x="4838677" y="1157040"/>
                <a:ext cx="75600" cy="435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34357" y="1152720"/>
                  <a:ext cx="84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14:cNvPr>
                <p14:cNvContentPartPr/>
                <p14:nvPr/>
              </p14:nvContentPartPr>
              <p14:xfrm>
                <a:off x="4971517" y="1128960"/>
                <a:ext cx="49320" cy="7740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7197" y="1124640"/>
                  <a:ext cx="57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14:cNvPr>
                <p14:cNvContentPartPr/>
                <p14:nvPr/>
              </p14:nvContentPartPr>
              <p14:xfrm>
                <a:off x="4981237" y="1176120"/>
                <a:ext cx="47520" cy="36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76917" y="117180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14:cNvPr>
                <p14:cNvContentPartPr/>
                <p14:nvPr/>
              </p14:nvContentPartPr>
              <p14:xfrm>
                <a:off x="5147917" y="1213200"/>
                <a:ext cx="77760" cy="828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43597" y="1208880"/>
                  <a:ext cx="86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14:cNvPr>
                <p14:cNvContentPartPr/>
                <p14:nvPr/>
              </p14:nvContentPartPr>
              <p14:xfrm>
                <a:off x="5152957" y="1261800"/>
                <a:ext cx="71280" cy="36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48637" y="1257480"/>
                  <a:ext cx="79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14:cNvPr>
                <p14:cNvContentPartPr/>
                <p14:nvPr/>
              </p14:nvContentPartPr>
              <p14:xfrm>
                <a:off x="5343397" y="1252440"/>
                <a:ext cx="166680" cy="1008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9077" y="1248120"/>
                  <a:ext cx="175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14:cNvPr>
                <p14:cNvContentPartPr/>
                <p14:nvPr/>
              </p14:nvContentPartPr>
              <p14:xfrm>
                <a:off x="5405317" y="1288800"/>
                <a:ext cx="96840" cy="10044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00997" y="1284480"/>
                  <a:ext cx="10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14:cNvPr>
                <p14:cNvContentPartPr/>
                <p14:nvPr/>
              </p14:nvContentPartPr>
              <p14:xfrm>
                <a:off x="5382277" y="1114200"/>
                <a:ext cx="37800" cy="9108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77957" y="1109880"/>
                  <a:ext cx="46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14:cNvPr>
                <p14:cNvContentPartPr/>
                <p14:nvPr/>
              </p14:nvContentPartPr>
              <p14:xfrm>
                <a:off x="5443477" y="1085040"/>
                <a:ext cx="148320" cy="117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39157" y="1080720"/>
                  <a:ext cx="156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14:cNvPr>
                <p14:cNvContentPartPr/>
                <p14:nvPr/>
              </p14:nvContentPartPr>
              <p14:xfrm>
                <a:off x="5516197" y="1128600"/>
                <a:ext cx="52200" cy="7560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1877" y="1124280"/>
                  <a:ext cx="60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14:cNvPr>
                <p14:cNvContentPartPr/>
                <p14:nvPr/>
              </p14:nvContentPartPr>
              <p14:xfrm>
                <a:off x="5529157" y="1128240"/>
                <a:ext cx="37440" cy="540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24837" y="1123920"/>
                  <a:ext cx="46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14:cNvPr>
                <p14:cNvContentPartPr/>
                <p14:nvPr/>
              </p14:nvContentPartPr>
              <p14:xfrm>
                <a:off x="5495677" y="1252440"/>
                <a:ext cx="128520" cy="36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1357" y="124812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14:cNvPr>
              <p14:cNvContentPartPr/>
              <p14:nvPr/>
            </p14:nvContentPartPr>
            <p14:xfrm>
              <a:off x="5892790" y="1777620"/>
              <a:ext cx="360" cy="95040"/>
            </p14:xfrm>
          </p:contentPart>
        </mc:Choice>
        <mc:Fallback xmlns="">
          <p:pic>
            <p:nvPicPr>
              <p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88470" y="1773300"/>
                <a:ext cx="9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14:cNvPr>
              <p14:cNvContentPartPr/>
              <p14:nvPr/>
            </p14:nvContentPartPr>
            <p14:xfrm>
              <a:off x="6108790" y="2129700"/>
              <a:ext cx="140760" cy="118800"/>
            </p14:xfrm>
          </p:contentPart>
        </mc:Choice>
        <mc:Fallback xmlns="">
          <p:pic>
            <p:nvPicPr>
              <p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04470" y="2125380"/>
                <a:ext cx="149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14:cNvPr>
              <p14:cNvContentPartPr/>
              <p14:nvPr/>
            </p14:nvContentPartPr>
            <p14:xfrm>
              <a:off x="6762550" y="1079220"/>
              <a:ext cx="424800" cy="13680"/>
            </p14:xfrm>
          </p:contentPart>
        </mc:Choice>
        <mc:Fallback xmlns="">
          <p:pic>
            <p:nvPicPr>
              <p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58230" y="1074900"/>
                <a:ext cx="433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14:cNvPr>
              <p14:cNvContentPartPr/>
              <p14:nvPr/>
            </p14:nvContentPartPr>
            <p14:xfrm>
              <a:off x="5365750" y="1420860"/>
              <a:ext cx="247320" cy="14400"/>
            </p14:xfrm>
          </p:contentPart>
        </mc:Choice>
        <mc:Fallback xmlns="">
          <p:pic>
            <p:nvPicPr>
              <p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61430" y="1416540"/>
                <a:ext cx="25596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B4C6936-4419-4034-89D7-E3D2426A691B}"/>
              </a:ext>
            </a:extLst>
          </p:cNvPr>
          <p:cNvGrpSpPr/>
          <p:nvPr/>
        </p:nvGrpSpPr>
        <p:grpSpPr>
          <a:xfrm>
            <a:off x="1483870" y="1542540"/>
            <a:ext cx="4890960" cy="978840"/>
            <a:chOff x="1483870" y="1542540"/>
            <a:chExt cx="489096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14:cNvPr>
                <p14:cNvContentPartPr/>
                <p14:nvPr/>
              </p14:nvContentPartPr>
              <p14:xfrm>
                <a:off x="3777790" y="2252820"/>
                <a:ext cx="780840" cy="82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73470" y="2248500"/>
                  <a:ext cx="78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14:cNvPr>
                <p14:cNvContentPartPr/>
                <p14:nvPr/>
              </p14:nvContentPartPr>
              <p14:xfrm>
                <a:off x="4526950" y="1771500"/>
                <a:ext cx="34920" cy="4694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22630" y="1767180"/>
                  <a:ext cx="43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14:cNvPr>
                <p14:cNvContentPartPr/>
                <p14:nvPr/>
              </p14:nvContentPartPr>
              <p14:xfrm>
                <a:off x="3777790" y="1795260"/>
                <a:ext cx="753840" cy="44640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3470" y="1790940"/>
                  <a:ext cx="7624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14:cNvPr>
                <p14:cNvContentPartPr/>
                <p14:nvPr/>
              </p14:nvContentPartPr>
              <p14:xfrm>
                <a:off x="4571950" y="2234820"/>
                <a:ext cx="360" cy="36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7630" y="22305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14:cNvPr>
                <p14:cNvContentPartPr/>
                <p14:nvPr/>
              </p14:nvContentPartPr>
              <p14:xfrm>
                <a:off x="4558990" y="2234820"/>
                <a:ext cx="360" cy="288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54670" y="22305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14:cNvPr>
                <p14:cNvContentPartPr/>
                <p14:nvPr/>
              </p14:nvContentPartPr>
              <p14:xfrm>
                <a:off x="4654390" y="1981020"/>
                <a:ext cx="2880" cy="7344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50070" y="1976700"/>
                  <a:ext cx="1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14:cNvPr>
                <p14:cNvContentPartPr/>
                <p14:nvPr/>
              </p14:nvContentPartPr>
              <p14:xfrm>
                <a:off x="4138870" y="2307900"/>
                <a:ext cx="154800" cy="914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4550" y="2303580"/>
                  <a:ext cx="163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14:cNvPr>
                <p14:cNvContentPartPr/>
                <p14:nvPr/>
              </p14:nvContentPartPr>
              <p14:xfrm>
                <a:off x="1483870" y="1873380"/>
                <a:ext cx="192960" cy="3751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479550" y="1869060"/>
                  <a:ext cx="201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14:cNvPr>
                <p14:cNvContentPartPr/>
                <p14:nvPr/>
              </p14:nvContentPartPr>
              <p14:xfrm>
                <a:off x="1676110" y="2260380"/>
                <a:ext cx="2016360" cy="24984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71790" y="2256060"/>
                  <a:ext cx="202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14:cNvPr>
                <p14:cNvContentPartPr/>
                <p14:nvPr/>
              </p14:nvContentPartPr>
              <p14:xfrm>
                <a:off x="3663670" y="2342100"/>
                <a:ext cx="135000" cy="9648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59350" y="2337780"/>
                  <a:ext cx="143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14:cNvPr>
                <p14:cNvContentPartPr/>
                <p14:nvPr/>
              </p14:nvContentPartPr>
              <p14:xfrm>
                <a:off x="3949510" y="1873380"/>
                <a:ext cx="151200" cy="12132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45190" y="1869060"/>
                  <a:ext cx="15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14:cNvPr>
                <p14:cNvContentPartPr/>
                <p14:nvPr/>
              </p14:nvContentPartPr>
              <p14:xfrm>
                <a:off x="3982630" y="1859700"/>
                <a:ext cx="164160" cy="14112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78310" y="1855380"/>
                  <a:ext cx="172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14:cNvPr>
                <p14:cNvContentPartPr/>
                <p14:nvPr/>
              </p14:nvContentPartPr>
              <p14:xfrm>
                <a:off x="4012870" y="2146260"/>
                <a:ext cx="20160" cy="7596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08550" y="2141940"/>
                  <a:ext cx="28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14:cNvPr>
                <p14:cNvContentPartPr/>
                <p14:nvPr/>
              </p14:nvContentPartPr>
              <p14:xfrm>
                <a:off x="4119790" y="2095500"/>
                <a:ext cx="89640" cy="12888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15470" y="2091180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14:cNvPr>
                <p14:cNvContentPartPr/>
                <p14:nvPr/>
              </p14:nvContentPartPr>
              <p14:xfrm>
                <a:off x="4146430" y="2137260"/>
                <a:ext cx="73440" cy="288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42110" y="2132940"/>
                  <a:ext cx="82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14:cNvPr>
                <p14:cNvContentPartPr/>
                <p14:nvPr/>
              </p14:nvContentPartPr>
              <p14:xfrm>
                <a:off x="4838710" y="1612740"/>
                <a:ext cx="113400" cy="16596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34390" y="1608420"/>
                  <a:ext cx="12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14:cNvPr>
                <p14:cNvContentPartPr/>
                <p14:nvPr/>
              </p14:nvContentPartPr>
              <p14:xfrm>
                <a:off x="4777150" y="1618860"/>
                <a:ext cx="195120" cy="17352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72830" y="1614540"/>
                  <a:ext cx="203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14:cNvPr>
                <p14:cNvContentPartPr/>
                <p14:nvPr/>
              </p14:nvContentPartPr>
              <p14:xfrm>
                <a:off x="5010070" y="1669980"/>
                <a:ext cx="82440" cy="36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05750" y="1665660"/>
                  <a:ext cx="91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14:cNvPr>
                <p14:cNvContentPartPr/>
                <p14:nvPr/>
              </p14:nvContentPartPr>
              <p14:xfrm>
                <a:off x="4971910" y="1714260"/>
                <a:ext cx="88560" cy="36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67590" y="1709940"/>
                  <a:ext cx="97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14:cNvPr>
                <p14:cNvContentPartPr/>
                <p14:nvPr/>
              </p14:nvContentPartPr>
              <p14:xfrm>
                <a:off x="5162350" y="1542540"/>
                <a:ext cx="393480" cy="22284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58030" y="1538220"/>
                  <a:ext cx="40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14:cNvPr>
                <p14:cNvContentPartPr/>
                <p14:nvPr/>
              </p14:nvContentPartPr>
              <p14:xfrm>
                <a:off x="5370790" y="1625340"/>
                <a:ext cx="137520" cy="12816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6470" y="1621020"/>
                  <a:ext cx="14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14:cNvPr>
                <p14:cNvContentPartPr/>
                <p14:nvPr/>
              </p14:nvContentPartPr>
              <p14:xfrm>
                <a:off x="5378350" y="1612740"/>
                <a:ext cx="101520" cy="1944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74030" y="1608420"/>
                  <a:ext cx="11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14:cNvPr>
                <p14:cNvContentPartPr/>
                <p14:nvPr/>
              </p14:nvContentPartPr>
              <p14:xfrm>
                <a:off x="4994230" y="1897860"/>
                <a:ext cx="79920" cy="12888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89910" y="1893540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14:cNvPr>
                <p14:cNvContentPartPr/>
                <p14:nvPr/>
              </p14:nvContentPartPr>
              <p14:xfrm>
                <a:off x="5118070" y="1968420"/>
                <a:ext cx="19440" cy="644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13750" y="1964100"/>
                  <a:ext cx="28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14:cNvPr>
                <p14:cNvContentPartPr/>
                <p14:nvPr/>
              </p14:nvContentPartPr>
              <p14:xfrm>
                <a:off x="5162350" y="1873020"/>
                <a:ext cx="360" cy="288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58030" y="18687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14:cNvPr>
                <p14:cNvContentPartPr/>
                <p14:nvPr/>
              </p14:nvContentPartPr>
              <p14:xfrm>
                <a:off x="5145430" y="1873020"/>
                <a:ext cx="10800" cy="201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1110" y="1868700"/>
                  <a:ext cx="19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14:cNvPr>
                <p14:cNvContentPartPr/>
                <p14:nvPr/>
              </p14:nvContentPartPr>
              <p14:xfrm>
                <a:off x="5174590" y="1917300"/>
                <a:ext cx="152280" cy="8964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70270" y="1912980"/>
                  <a:ext cx="160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14:cNvPr>
                <p14:cNvContentPartPr/>
                <p14:nvPr/>
              </p14:nvContentPartPr>
              <p14:xfrm>
                <a:off x="5346310" y="1841340"/>
                <a:ext cx="133920" cy="16092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41990" y="1837020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14:cNvPr>
                <p14:cNvContentPartPr/>
                <p14:nvPr/>
              </p14:nvContentPartPr>
              <p14:xfrm>
                <a:off x="5359270" y="1917300"/>
                <a:ext cx="65520" cy="7200"/>
              </p14:xfrm>
            </p:contentPart>
          </mc:Choice>
          <mc:Fallback xmlns=""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54950" y="1912980"/>
                  <a:ext cx="74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14:cNvPr>
                <p14:cNvContentPartPr/>
                <p14:nvPr/>
              </p14:nvContentPartPr>
              <p14:xfrm>
                <a:off x="5505430" y="1911180"/>
                <a:ext cx="75960" cy="1332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01110" y="1906860"/>
                  <a:ext cx="84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14:cNvPr>
                <p14:cNvContentPartPr/>
                <p14:nvPr/>
              </p14:nvContentPartPr>
              <p14:xfrm>
                <a:off x="5505430" y="1961940"/>
                <a:ext cx="114120" cy="360"/>
              </p14:xfrm>
            </p:contentPart>
          </mc:Choice>
          <mc:Fallback xmlns=""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01110" y="1957620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14:cNvPr>
                <p14:cNvContentPartPr/>
                <p14:nvPr/>
              </p14:nvContentPartPr>
              <p14:xfrm>
                <a:off x="5784790" y="1914780"/>
                <a:ext cx="251280" cy="1620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80470" y="1910460"/>
                  <a:ext cx="259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14:cNvPr>
                <p14:cNvContentPartPr/>
                <p14:nvPr/>
              </p14:nvContentPartPr>
              <p14:xfrm>
                <a:off x="5039950" y="2252460"/>
                <a:ext cx="93240" cy="9936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35630" y="2248140"/>
                  <a:ext cx="101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14:cNvPr>
                <p14:cNvContentPartPr/>
                <p14:nvPr/>
              </p14:nvContentPartPr>
              <p14:xfrm>
                <a:off x="5186830" y="2268660"/>
                <a:ext cx="64440" cy="89280"/>
              </p14:xfrm>
            </p:contentPart>
          </mc:Choice>
          <mc:Fallback xmlns="">
            <p:pic>
              <p:nvPicPr>
                <p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82510" y="2264340"/>
                  <a:ext cx="73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14:cNvPr>
                <p14:cNvContentPartPr/>
                <p14:nvPr/>
              </p14:nvContentPartPr>
              <p14:xfrm>
                <a:off x="5282950" y="2242740"/>
                <a:ext cx="53280" cy="11268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278630" y="2238420"/>
                  <a:ext cx="61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14:cNvPr>
                <p14:cNvContentPartPr/>
                <p14:nvPr/>
              </p14:nvContentPartPr>
              <p14:xfrm>
                <a:off x="5364670" y="2182260"/>
                <a:ext cx="133560" cy="187920"/>
              </p14:xfrm>
            </p:contentPart>
          </mc:Choice>
          <mc:Fallback xmlns="">
            <p:pic>
              <p:nvPicPr>
                <p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0350" y="2177940"/>
                  <a:ext cx="142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14:cNvPr>
                <p14:cNvContentPartPr/>
                <p14:nvPr/>
              </p14:nvContentPartPr>
              <p14:xfrm>
                <a:off x="5403910" y="2285580"/>
                <a:ext cx="94680" cy="684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99590" y="2281260"/>
                  <a:ext cx="103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14:cNvPr>
                <p14:cNvContentPartPr/>
                <p14:nvPr/>
              </p14:nvContentPartPr>
              <p14:xfrm>
                <a:off x="5556190" y="2285940"/>
                <a:ext cx="75960" cy="360"/>
              </p14:xfrm>
            </p:contentPart>
          </mc:Choice>
          <mc:Fallback xmlns=""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51870" y="228162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14:cNvPr>
                <p14:cNvContentPartPr/>
                <p14:nvPr/>
              </p14:nvContentPartPr>
              <p14:xfrm>
                <a:off x="5562310" y="2336700"/>
                <a:ext cx="145800" cy="36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7990" y="233238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14:cNvPr>
                <p14:cNvContentPartPr/>
                <p14:nvPr/>
              </p14:nvContentPartPr>
              <p14:xfrm>
                <a:off x="5803870" y="1956180"/>
                <a:ext cx="190800" cy="121320"/>
              </p14:xfrm>
            </p:contentPart>
          </mc:Choice>
          <mc:Fallback xmlns="">
            <p:pic>
              <p:nvPicPr>
                <p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99550" y="1951860"/>
                  <a:ext cx="19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14:cNvPr>
                <p14:cNvContentPartPr/>
                <p14:nvPr/>
              </p14:nvContentPartPr>
              <p14:xfrm>
                <a:off x="5897470" y="1993620"/>
                <a:ext cx="79920" cy="96840"/>
              </p14:xfrm>
            </p:contentPart>
          </mc:Choice>
          <mc:Fallback xmlns=""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3150" y="1989300"/>
                  <a:ext cx="88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14:cNvPr>
                <p14:cNvContentPartPr/>
                <p14:nvPr/>
              </p14:nvContentPartPr>
              <p14:xfrm>
                <a:off x="5915470" y="2086500"/>
                <a:ext cx="41040" cy="28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11150" y="2082180"/>
                  <a:ext cx="49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14:cNvPr>
                <p14:cNvContentPartPr/>
                <p14:nvPr/>
              </p14:nvContentPartPr>
              <p14:xfrm>
                <a:off x="5911510" y="1987500"/>
                <a:ext cx="82800" cy="1260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07190" y="1983180"/>
                  <a:ext cx="91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14:cNvPr>
                <p14:cNvContentPartPr/>
                <p14:nvPr/>
              </p14:nvContentPartPr>
              <p14:xfrm>
                <a:off x="4849870" y="1905060"/>
                <a:ext cx="227520" cy="541800"/>
              </p14:xfrm>
            </p:contentPart>
          </mc:Choice>
          <mc:Fallback xmlns=""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45550" y="1900740"/>
                  <a:ext cx="23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14:cNvPr>
                <p14:cNvContentPartPr/>
                <p14:nvPr/>
              </p14:nvContentPartPr>
              <p14:xfrm>
                <a:off x="4652950" y="2139780"/>
                <a:ext cx="51120" cy="134280"/>
              </p14:xfrm>
            </p:contentPart>
          </mc:Choice>
          <mc:Fallback xmlns=""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48630" y="2135460"/>
                  <a:ext cx="59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14:cNvPr>
                <p14:cNvContentPartPr/>
                <p14:nvPr/>
              </p14:nvContentPartPr>
              <p14:xfrm>
                <a:off x="4813150" y="2127180"/>
                <a:ext cx="33480" cy="109800"/>
              </p14:xfrm>
            </p:contentPart>
          </mc:Choice>
          <mc:Fallback xmlns=""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08830" y="2122860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14:cNvPr>
                <p14:cNvContentPartPr/>
                <p14:nvPr/>
              </p14:nvContentPartPr>
              <p14:xfrm>
                <a:off x="4724230" y="2146260"/>
                <a:ext cx="69480" cy="89280"/>
              </p14:xfrm>
            </p:contentPart>
          </mc:Choice>
          <mc:Fallback xmlns=""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19910" y="2141940"/>
                  <a:ext cx="7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14:cNvPr>
                <p14:cNvContentPartPr/>
                <p14:nvPr/>
              </p14:nvContentPartPr>
              <p14:xfrm>
                <a:off x="5784790" y="2091180"/>
                <a:ext cx="275040" cy="29880"/>
              </p14:xfrm>
            </p:contentPart>
          </mc:Choice>
          <mc:Fallback xmlns=""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0470" y="2086860"/>
                  <a:ext cx="28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14:cNvPr>
                <p14:cNvContentPartPr/>
                <p14:nvPr/>
              </p14:nvContentPartPr>
              <p14:xfrm>
                <a:off x="5898910" y="2284140"/>
                <a:ext cx="475920" cy="27720"/>
              </p14:xfrm>
            </p:contentPart>
          </mc:Choice>
          <mc:Fallback xmlns=""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94590" y="2279820"/>
                  <a:ext cx="484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14:cNvPr>
                <p14:cNvContentPartPr/>
                <p14:nvPr/>
              </p14:nvContentPartPr>
              <p14:xfrm>
                <a:off x="5994310" y="2340300"/>
                <a:ext cx="276840" cy="123480"/>
              </p14:xfrm>
            </p:contentPart>
          </mc:Choice>
          <mc:Fallback xmlns=""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89990" y="2335980"/>
                  <a:ext cx="285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14:cNvPr>
                <p14:cNvContentPartPr/>
                <p14:nvPr/>
              </p14:nvContentPartPr>
              <p14:xfrm>
                <a:off x="6147310" y="2362260"/>
                <a:ext cx="103320" cy="10836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2990" y="2357940"/>
                  <a:ext cx="111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14:cNvPr>
                <p14:cNvContentPartPr/>
                <p14:nvPr/>
              </p14:nvContentPartPr>
              <p14:xfrm>
                <a:off x="6165670" y="2368020"/>
                <a:ext cx="75600" cy="6840"/>
              </p14:xfrm>
            </p:contentPart>
          </mc:Choice>
          <mc:Fallback xmlns=""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61350" y="2363700"/>
                  <a:ext cx="84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14:cNvPr>
                <p14:cNvContentPartPr/>
                <p14:nvPr/>
              </p14:nvContentPartPr>
              <p14:xfrm>
                <a:off x="5924470" y="2492940"/>
                <a:ext cx="416520" cy="28440"/>
              </p14:xfrm>
            </p:contentPart>
          </mc:Choice>
          <mc:Fallback xmlns="">
            <p:pic>
              <p:nvPicPr>
                <p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20150" y="2488620"/>
                  <a:ext cx="425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14:cNvPr>
              <p14:cNvContentPartPr/>
              <p14:nvPr/>
            </p14:nvContentPartPr>
            <p14:xfrm>
              <a:off x="-1930370" y="2412890"/>
              <a:ext cx="360" cy="36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934690" y="24085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グループ化 394">
            <a:extLst>
              <a:ext uri="{FF2B5EF4-FFF2-40B4-BE49-F238E27FC236}">
                <a16:creationId xmlns:a16="http://schemas.microsoft.com/office/drawing/2014/main" id="{2CD595F8-7529-4745-83B6-65F10196A54F}"/>
              </a:ext>
            </a:extLst>
          </p:cNvPr>
          <p:cNvGrpSpPr/>
          <p:nvPr/>
        </p:nvGrpSpPr>
        <p:grpSpPr>
          <a:xfrm>
            <a:off x="2120710" y="3053690"/>
            <a:ext cx="939240" cy="165960"/>
            <a:chOff x="2120710" y="3053690"/>
            <a:chExt cx="939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14:cNvPr>
                <p14:cNvContentPartPr/>
                <p14:nvPr/>
              </p14:nvContentPartPr>
              <p14:xfrm>
                <a:off x="2120710" y="3053690"/>
                <a:ext cx="298080" cy="1368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16390" y="3049370"/>
                  <a:ext cx="30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14:cNvPr>
                <p14:cNvContentPartPr/>
                <p14:nvPr/>
              </p14:nvContentPartPr>
              <p14:xfrm>
                <a:off x="2157430" y="3079610"/>
                <a:ext cx="84240" cy="12168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153110" y="3075290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14:cNvPr>
                <p14:cNvContentPartPr/>
                <p14:nvPr/>
              </p14:nvContentPartPr>
              <p14:xfrm>
                <a:off x="2508070" y="3060170"/>
                <a:ext cx="171000" cy="1332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03750" y="3055850"/>
                  <a:ext cx="179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14:cNvPr>
                <p14:cNvContentPartPr/>
                <p14:nvPr/>
              </p14:nvContentPartPr>
              <p14:xfrm>
                <a:off x="2582590" y="3117770"/>
                <a:ext cx="51840" cy="6660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78270" y="3113450"/>
                  <a:ext cx="60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14:cNvPr>
                <p14:cNvContentPartPr/>
                <p14:nvPr/>
              </p14:nvContentPartPr>
              <p14:xfrm>
                <a:off x="2825590" y="3066290"/>
                <a:ext cx="234360" cy="720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21270" y="3061970"/>
                  <a:ext cx="243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14:cNvPr>
                <p14:cNvContentPartPr/>
                <p14:nvPr/>
              </p14:nvContentPartPr>
              <p14:xfrm>
                <a:off x="2876350" y="3104090"/>
                <a:ext cx="104400" cy="115560"/>
              </p14:xfrm>
            </p:contentPart>
          </mc:Choice>
          <mc:Fallback xmlns=""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72030" y="3099770"/>
                  <a:ext cx="11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14:cNvPr>
                <p14:cNvContentPartPr/>
                <p14:nvPr/>
              </p14:nvContentPartPr>
              <p14:xfrm>
                <a:off x="2895430" y="3123890"/>
                <a:ext cx="107280" cy="2592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91110" y="3119570"/>
                  <a:ext cx="1159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グループ化 429">
            <a:extLst>
              <a:ext uri="{FF2B5EF4-FFF2-40B4-BE49-F238E27FC236}">
                <a16:creationId xmlns:a16="http://schemas.microsoft.com/office/drawing/2014/main" id="{5B909652-2A10-42EB-8604-17A50D78F4B0}"/>
              </a:ext>
            </a:extLst>
          </p:cNvPr>
          <p:cNvGrpSpPr/>
          <p:nvPr/>
        </p:nvGrpSpPr>
        <p:grpSpPr>
          <a:xfrm>
            <a:off x="2649190" y="3282290"/>
            <a:ext cx="893520" cy="865440"/>
            <a:chOff x="2649190" y="3282290"/>
            <a:chExt cx="89352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14:cNvPr>
                <p14:cNvContentPartPr/>
                <p14:nvPr/>
              </p14:nvContentPartPr>
              <p14:xfrm>
                <a:off x="2649190" y="3391010"/>
                <a:ext cx="63720" cy="11376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644870" y="3386690"/>
                  <a:ext cx="72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14:cNvPr>
                <p14:cNvContentPartPr/>
                <p14:nvPr/>
              </p14:nvContentPartPr>
              <p14:xfrm>
                <a:off x="2768350" y="3410810"/>
                <a:ext cx="51480" cy="1836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64030" y="3406490"/>
                  <a:ext cx="60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14:cNvPr>
                <p14:cNvContentPartPr/>
                <p14:nvPr/>
              </p14:nvContentPartPr>
              <p14:xfrm>
                <a:off x="2755750" y="3460490"/>
                <a:ext cx="95040" cy="36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1430" y="345617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14:cNvPr>
                <p14:cNvContentPartPr/>
                <p14:nvPr/>
              </p14:nvContentPartPr>
              <p14:xfrm>
                <a:off x="2901550" y="3435290"/>
                <a:ext cx="259920" cy="360"/>
              </p14:xfrm>
            </p:contentPart>
          </mc:Choice>
          <mc:Fallback xmlns="">
            <p:pic>
              <p:nvPicPr>
                <p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97230" y="343097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14:cNvPr>
                <p14:cNvContentPartPr/>
                <p14:nvPr/>
              </p14:nvContentPartPr>
              <p14:xfrm>
                <a:off x="2990470" y="3460490"/>
                <a:ext cx="6840" cy="8856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86150" y="345617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14:cNvPr>
                <p14:cNvContentPartPr/>
                <p14:nvPr/>
              </p14:nvContentPartPr>
              <p14:xfrm>
                <a:off x="3047710" y="3467690"/>
                <a:ext cx="93240" cy="11556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43390" y="3463370"/>
                  <a:ext cx="101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14:cNvPr>
                <p14:cNvContentPartPr/>
                <p14:nvPr/>
              </p14:nvContentPartPr>
              <p14:xfrm>
                <a:off x="2952670" y="3283010"/>
                <a:ext cx="17280" cy="907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48350" y="3278690"/>
                  <a:ext cx="25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14:cNvPr>
                <p14:cNvContentPartPr/>
                <p14:nvPr/>
              </p14:nvContentPartPr>
              <p14:xfrm>
                <a:off x="3022510" y="3282290"/>
                <a:ext cx="69480" cy="9000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18190" y="3277970"/>
                  <a:ext cx="7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14:cNvPr>
                <p14:cNvContentPartPr/>
                <p14:nvPr/>
              </p14:nvContentPartPr>
              <p14:xfrm>
                <a:off x="2704270" y="3681170"/>
                <a:ext cx="126360" cy="1177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99950" y="3676850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14:cNvPr>
                <p14:cNvContentPartPr/>
                <p14:nvPr/>
              </p14:nvContentPartPr>
              <p14:xfrm>
                <a:off x="2869870" y="3714650"/>
                <a:ext cx="50040" cy="36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65550" y="371033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14:cNvPr>
                <p14:cNvContentPartPr/>
                <p14:nvPr/>
              </p14:nvContentPartPr>
              <p14:xfrm>
                <a:off x="2882830" y="3746330"/>
                <a:ext cx="43560" cy="36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78510" y="374201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14:cNvPr>
                <p14:cNvContentPartPr/>
                <p14:nvPr/>
              </p14:nvContentPartPr>
              <p14:xfrm>
                <a:off x="3028630" y="3726530"/>
                <a:ext cx="291960" cy="14040"/>
              </p14:xfrm>
            </p:contentPart>
          </mc:Choice>
          <mc:Fallback xmlns="">
            <p:pic>
              <p:nvPicPr>
                <p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024310" y="3722210"/>
                  <a:ext cx="300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14:cNvPr>
                <p14:cNvContentPartPr/>
                <p14:nvPr/>
              </p14:nvContentPartPr>
              <p14:xfrm>
                <a:off x="3155710" y="3778010"/>
                <a:ext cx="360" cy="694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51390" y="3773690"/>
                  <a:ext cx="9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14:cNvPr>
                <p14:cNvContentPartPr/>
                <p14:nvPr/>
              </p14:nvContentPartPr>
              <p14:xfrm>
                <a:off x="3205030" y="3755690"/>
                <a:ext cx="53640" cy="939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00710" y="3751370"/>
                  <a:ext cx="62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14:cNvPr>
                <p14:cNvContentPartPr/>
                <p14:nvPr/>
              </p14:nvContentPartPr>
              <p14:xfrm>
                <a:off x="3047710" y="3632210"/>
                <a:ext cx="50040" cy="684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43390" y="3627890"/>
                  <a:ext cx="58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14:cNvPr>
                <p14:cNvContentPartPr/>
                <p14:nvPr/>
              </p14:nvContentPartPr>
              <p14:xfrm>
                <a:off x="3161470" y="3594050"/>
                <a:ext cx="53640" cy="9288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57150" y="3589730"/>
                  <a:ext cx="62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14:cNvPr>
                <p14:cNvContentPartPr/>
                <p14:nvPr/>
              </p14:nvContentPartPr>
              <p14:xfrm>
                <a:off x="3174790" y="3594050"/>
                <a:ext cx="132840" cy="36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70470" y="358973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14:cNvPr>
                <p14:cNvContentPartPr/>
                <p14:nvPr/>
              </p14:nvContentPartPr>
              <p14:xfrm>
                <a:off x="2711110" y="3902570"/>
                <a:ext cx="114480" cy="15516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06790" y="3898250"/>
                  <a:ext cx="123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14:cNvPr>
                <p14:cNvContentPartPr/>
                <p14:nvPr/>
              </p14:nvContentPartPr>
              <p14:xfrm>
                <a:off x="2749270" y="3934970"/>
                <a:ext cx="105840" cy="900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744950" y="3930650"/>
                  <a:ext cx="114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14:cNvPr>
                <p14:cNvContentPartPr/>
                <p14:nvPr/>
              </p14:nvContentPartPr>
              <p14:xfrm>
                <a:off x="2888950" y="3929930"/>
                <a:ext cx="86040" cy="201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84630" y="3925610"/>
                  <a:ext cx="9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14:cNvPr>
                <p14:cNvContentPartPr/>
                <p14:nvPr/>
              </p14:nvContentPartPr>
              <p14:xfrm>
                <a:off x="2914510" y="3974930"/>
                <a:ext cx="69480" cy="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10190" y="3970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14:cNvPr>
                <p14:cNvContentPartPr/>
                <p14:nvPr/>
              </p14:nvContentPartPr>
              <p14:xfrm>
                <a:off x="3117550" y="3994010"/>
                <a:ext cx="95040" cy="36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3230" y="398969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14:cNvPr>
                <p14:cNvContentPartPr/>
                <p14:nvPr/>
              </p14:nvContentPartPr>
              <p14:xfrm>
                <a:off x="3282790" y="3994010"/>
                <a:ext cx="259920" cy="360"/>
              </p14:xfrm>
            </p:contentPart>
          </mc:Choice>
          <mc:Fallback xmlns=""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8470" y="398969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14:cNvPr>
                <p14:cNvContentPartPr/>
                <p14:nvPr/>
              </p14:nvContentPartPr>
              <p14:xfrm>
                <a:off x="3358390" y="4025690"/>
                <a:ext cx="71640" cy="122040"/>
              </p14:xfrm>
            </p:contentPart>
          </mc:Choice>
          <mc:Fallback xmlns=""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354070" y="4021370"/>
                  <a:ext cx="80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14:cNvPr>
                <p14:cNvContentPartPr/>
                <p14:nvPr/>
              </p14:nvContentPartPr>
              <p14:xfrm>
                <a:off x="3371710" y="4019210"/>
                <a:ext cx="113760" cy="25920"/>
              </p14:xfrm>
            </p:contentPart>
          </mc:Choice>
          <mc:Fallback xmlns=""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367390" y="4014890"/>
                  <a:ext cx="122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14:cNvPr>
                <p14:cNvContentPartPr/>
                <p14:nvPr/>
              </p14:nvContentPartPr>
              <p14:xfrm>
                <a:off x="3333190" y="3860450"/>
                <a:ext cx="7200" cy="82440"/>
              </p14:xfrm>
            </p:contentPart>
          </mc:Choice>
          <mc:Fallback xmlns=""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28870" y="3856130"/>
                  <a:ext cx="15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14:cNvPr>
                <p14:cNvContentPartPr/>
                <p14:nvPr/>
              </p14:nvContentPartPr>
              <p14:xfrm>
                <a:off x="3378190" y="3840650"/>
                <a:ext cx="139320" cy="77760"/>
              </p14:xfrm>
            </p:contentPart>
          </mc:Choice>
          <mc:Fallback xmlns="">
            <p:pic>
              <p:nvPicPr>
                <p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373870" y="3836330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グループ化 454">
            <a:extLst>
              <a:ext uri="{FF2B5EF4-FFF2-40B4-BE49-F238E27FC236}">
                <a16:creationId xmlns:a16="http://schemas.microsoft.com/office/drawing/2014/main" id="{86A23C45-4CB7-4736-8515-6CC67A6876E5}"/>
              </a:ext>
            </a:extLst>
          </p:cNvPr>
          <p:cNvGrpSpPr/>
          <p:nvPr/>
        </p:nvGrpSpPr>
        <p:grpSpPr>
          <a:xfrm>
            <a:off x="5506870" y="3212450"/>
            <a:ext cx="1421640" cy="452160"/>
            <a:chOff x="5506870" y="3212450"/>
            <a:chExt cx="142164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14:cNvPr>
                <p14:cNvContentPartPr/>
                <p14:nvPr/>
              </p14:nvContentPartPr>
              <p14:xfrm>
                <a:off x="5506870" y="3364370"/>
                <a:ext cx="100440" cy="191880"/>
              </p14:xfrm>
            </p:contentPart>
          </mc:Choice>
          <mc:Fallback xmlns=""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02550" y="3360050"/>
                  <a:ext cx="109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14:cNvPr>
                <p14:cNvContentPartPr/>
                <p14:nvPr/>
              </p14:nvContentPartPr>
              <p14:xfrm>
                <a:off x="5676790" y="3447890"/>
                <a:ext cx="43560" cy="360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72470" y="344357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14:cNvPr>
                <p14:cNvContentPartPr/>
                <p14:nvPr/>
              </p14:nvContentPartPr>
              <p14:xfrm>
                <a:off x="5638630" y="3492530"/>
                <a:ext cx="117720" cy="15840"/>
              </p14:xfrm>
            </p:contentPart>
          </mc:Choice>
          <mc:Fallback xmlns="">
            <p:pic>
              <p:nvPicPr>
                <p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34310" y="3488210"/>
                  <a:ext cx="126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14:cNvPr>
                <p14:cNvContentPartPr/>
                <p14:nvPr/>
              </p14:nvContentPartPr>
              <p14:xfrm>
                <a:off x="5822950" y="3454370"/>
                <a:ext cx="247320" cy="36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818630" y="3450050"/>
                  <a:ext cx="255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14:cNvPr>
                <p14:cNvContentPartPr/>
                <p14:nvPr/>
              </p14:nvContentPartPr>
              <p14:xfrm>
                <a:off x="5920510" y="3517730"/>
                <a:ext cx="149400" cy="10224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16190" y="3513410"/>
                  <a:ext cx="158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14:cNvPr>
                <p14:cNvContentPartPr/>
                <p14:nvPr/>
              </p14:nvContentPartPr>
              <p14:xfrm>
                <a:off x="5973790" y="3530330"/>
                <a:ext cx="20880" cy="13428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969470" y="3526010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14:cNvPr>
                <p14:cNvContentPartPr/>
                <p14:nvPr/>
              </p14:nvContentPartPr>
              <p14:xfrm>
                <a:off x="5841670" y="3212450"/>
                <a:ext cx="234360" cy="20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837350" y="3208130"/>
                  <a:ext cx="243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14:cNvPr>
                <p14:cNvContentPartPr/>
                <p14:nvPr/>
              </p14:nvContentPartPr>
              <p14:xfrm>
                <a:off x="6000070" y="3283010"/>
                <a:ext cx="13320" cy="11376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95750" y="3278690"/>
                  <a:ext cx="2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14:cNvPr>
                <p14:cNvContentPartPr/>
                <p14:nvPr/>
              </p14:nvContentPartPr>
              <p14:xfrm>
                <a:off x="6070270" y="3308210"/>
                <a:ext cx="82800" cy="10260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65950" y="3303890"/>
                  <a:ext cx="9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14:cNvPr>
                <p14:cNvContentPartPr/>
                <p14:nvPr/>
              </p14:nvContentPartPr>
              <p14:xfrm>
                <a:off x="6064150" y="3289130"/>
                <a:ext cx="75960" cy="36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9830" y="328481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14:cNvPr>
                <p14:cNvContentPartPr/>
                <p14:nvPr/>
              </p14:nvContentPartPr>
              <p14:xfrm>
                <a:off x="6223990" y="3505130"/>
                <a:ext cx="25200" cy="7704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19670" y="3500810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14:cNvPr>
                <p14:cNvContentPartPr/>
                <p14:nvPr/>
              </p14:nvContentPartPr>
              <p14:xfrm>
                <a:off x="6355390" y="3388850"/>
                <a:ext cx="73080" cy="14868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51070" y="3384530"/>
                  <a:ext cx="8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14:cNvPr>
                <p14:cNvContentPartPr/>
                <p14:nvPr/>
              </p14:nvContentPartPr>
              <p14:xfrm>
                <a:off x="6476710" y="3428810"/>
                <a:ext cx="37080" cy="360"/>
              </p14:xfrm>
            </p:contentPart>
          </mc:Choice>
          <mc:Fallback xmlns="">
            <p:pic>
              <p:nvPicPr>
                <p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72390" y="34244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14:cNvPr>
                <p14:cNvContentPartPr/>
                <p14:nvPr/>
              </p14:nvContentPartPr>
              <p14:xfrm>
                <a:off x="6476710" y="3473090"/>
                <a:ext cx="63000" cy="360"/>
              </p14:xfrm>
            </p:contentPart>
          </mc:Choice>
          <mc:Fallback xmlns="">
            <p:pic>
              <p:nvPicPr>
                <p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472390" y="3468770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14:cNvPr>
                <p14:cNvContentPartPr/>
                <p14:nvPr/>
              </p14:nvContentPartPr>
              <p14:xfrm>
                <a:off x="6635830" y="3441410"/>
                <a:ext cx="82080" cy="68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631510" y="3437090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14:cNvPr>
                <p14:cNvContentPartPr/>
                <p14:nvPr/>
              </p14:nvContentPartPr>
              <p14:xfrm>
                <a:off x="6794230" y="3441410"/>
                <a:ext cx="132840" cy="36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89910" y="343709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14:cNvPr>
                <p14:cNvContentPartPr/>
                <p14:nvPr/>
              </p14:nvContentPartPr>
              <p14:xfrm>
                <a:off x="6801070" y="3454370"/>
                <a:ext cx="127440" cy="8784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96750" y="3450050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14:cNvPr>
                <p14:cNvContentPartPr/>
                <p14:nvPr/>
              </p14:nvContentPartPr>
              <p14:xfrm>
                <a:off x="6857950" y="3454370"/>
                <a:ext cx="360" cy="14076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53630" y="3450050"/>
                  <a:ext cx="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14:cNvPr>
                <p14:cNvContentPartPr/>
                <p14:nvPr/>
              </p14:nvContentPartPr>
              <p14:xfrm>
                <a:off x="6863710" y="3283010"/>
                <a:ext cx="7200" cy="7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59390" y="3278690"/>
                  <a:ext cx="158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グループ化 465">
            <a:extLst>
              <a:ext uri="{FF2B5EF4-FFF2-40B4-BE49-F238E27FC236}">
                <a16:creationId xmlns:a16="http://schemas.microsoft.com/office/drawing/2014/main" id="{586A956F-99AB-400C-A4E3-C42E646E36F9}"/>
              </a:ext>
            </a:extLst>
          </p:cNvPr>
          <p:cNvGrpSpPr/>
          <p:nvPr/>
        </p:nvGrpSpPr>
        <p:grpSpPr>
          <a:xfrm>
            <a:off x="6000790" y="3757490"/>
            <a:ext cx="952200" cy="308520"/>
            <a:chOff x="6000790" y="3757490"/>
            <a:chExt cx="9522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14:cNvPr>
                <p14:cNvContentPartPr/>
                <p14:nvPr/>
              </p14:nvContentPartPr>
              <p14:xfrm>
                <a:off x="6025990" y="3840650"/>
                <a:ext cx="141120" cy="18540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21670" y="3836330"/>
                  <a:ext cx="149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14:cNvPr>
                <p14:cNvContentPartPr/>
                <p14:nvPr/>
              </p14:nvContentPartPr>
              <p14:xfrm>
                <a:off x="6000790" y="3886010"/>
                <a:ext cx="151920" cy="1332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996470" y="3881690"/>
                  <a:ext cx="160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14:cNvPr>
                <p14:cNvContentPartPr/>
                <p14:nvPr/>
              </p14:nvContentPartPr>
              <p14:xfrm>
                <a:off x="6216430" y="3892490"/>
                <a:ext cx="63720" cy="6120"/>
              </p14:xfrm>
            </p:contentPart>
          </mc:Choice>
          <mc:Fallback xmlns="">
            <p:pic>
              <p:nvPicPr>
                <p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12110" y="3888170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14:cNvPr>
                <p14:cNvContentPartPr/>
                <p14:nvPr/>
              </p14:nvContentPartPr>
              <p14:xfrm>
                <a:off x="6222910" y="3955850"/>
                <a:ext cx="69480" cy="36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18590" y="395153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14:cNvPr>
                <p14:cNvContentPartPr/>
                <p14:nvPr/>
              </p14:nvContentPartPr>
              <p14:xfrm>
                <a:off x="6406870" y="3929210"/>
                <a:ext cx="190080" cy="972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02550" y="3924890"/>
                  <a:ext cx="19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14:cNvPr>
                <p14:cNvContentPartPr/>
                <p14:nvPr/>
              </p14:nvContentPartPr>
              <p14:xfrm>
                <a:off x="6559510" y="3757490"/>
                <a:ext cx="393480" cy="30852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5190" y="3753170"/>
                  <a:ext cx="40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14:cNvPr>
                <p14:cNvContentPartPr/>
                <p14:nvPr/>
              </p14:nvContentPartPr>
              <p14:xfrm>
                <a:off x="6762190" y="3866930"/>
                <a:ext cx="7560" cy="15660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57870" y="3862610"/>
                  <a:ext cx="16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14:cNvPr>
                <p14:cNvContentPartPr/>
                <p14:nvPr/>
              </p14:nvContentPartPr>
              <p14:xfrm>
                <a:off x="6803950" y="3886010"/>
                <a:ext cx="96480" cy="14076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799630" y="3881690"/>
                  <a:ext cx="105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14:cNvPr>
                <p14:cNvContentPartPr/>
                <p14:nvPr/>
              </p14:nvContentPartPr>
              <p14:xfrm>
                <a:off x="6807190" y="3873410"/>
                <a:ext cx="101160" cy="36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802870" y="386909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273BFD1D-433F-47F3-8CAA-B7151EB599E8}"/>
              </a:ext>
            </a:extLst>
          </p:cNvPr>
          <p:cNvGrpSpPr/>
          <p:nvPr/>
        </p:nvGrpSpPr>
        <p:grpSpPr>
          <a:xfrm>
            <a:off x="3390430" y="4843010"/>
            <a:ext cx="799920" cy="388080"/>
            <a:chOff x="3390430" y="4843010"/>
            <a:chExt cx="7999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14:cNvPr>
                <p14:cNvContentPartPr/>
                <p14:nvPr/>
              </p14:nvContentPartPr>
              <p14:xfrm>
                <a:off x="3428590" y="5041730"/>
                <a:ext cx="101520" cy="360"/>
              </p14:xfrm>
            </p:contentPart>
          </mc:Choice>
          <mc:Fallback xmlns=""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424270" y="5037410"/>
                  <a:ext cx="11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14:cNvPr>
                <p14:cNvContentPartPr/>
                <p14:nvPr/>
              </p14:nvContentPartPr>
              <p14:xfrm>
                <a:off x="3390430" y="5073410"/>
                <a:ext cx="88560" cy="684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386110" y="50690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14:cNvPr>
                <p14:cNvContentPartPr/>
                <p14:nvPr/>
              </p14:nvContentPartPr>
              <p14:xfrm>
                <a:off x="3663670" y="5054330"/>
                <a:ext cx="95040" cy="684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59350" y="50500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14:cNvPr>
                <p14:cNvContentPartPr/>
                <p14:nvPr/>
              </p14:nvContentPartPr>
              <p14:xfrm>
                <a:off x="3815950" y="5059370"/>
                <a:ext cx="186120" cy="792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11630" y="5055050"/>
                  <a:ext cx="194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14:cNvPr>
                <p14:cNvContentPartPr/>
                <p14:nvPr/>
              </p14:nvContentPartPr>
              <p14:xfrm>
                <a:off x="3865270" y="5117690"/>
                <a:ext cx="227520" cy="11340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860950" y="5113370"/>
                  <a:ext cx="236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14:cNvPr>
                <p14:cNvContentPartPr/>
                <p14:nvPr/>
              </p14:nvContentPartPr>
              <p14:xfrm>
                <a:off x="3860590" y="4843010"/>
                <a:ext cx="279000" cy="14832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856270" y="4838690"/>
                  <a:ext cx="287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14:cNvPr>
                <p14:cNvContentPartPr/>
                <p14:nvPr/>
              </p14:nvContentPartPr>
              <p14:xfrm>
                <a:off x="4000270" y="4881170"/>
                <a:ext cx="115920" cy="11160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95950" y="4876850"/>
                  <a:ext cx="12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14:cNvPr>
                <p14:cNvContentPartPr/>
                <p14:nvPr/>
              </p14:nvContentPartPr>
              <p14:xfrm>
                <a:off x="3987670" y="5054330"/>
                <a:ext cx="202680" cy="36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83350" y="5050010"/>
                  <a:ext cx="2113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グループ化 481">
            <a:extLst>
              <a:ext uri="{FF2B5EF4-FFF2-40B4-BE49-F238E27FC236}">
                <a16:creationId xmlns:a16="http://schemas.microsoft.com/office/drawing/2014/main" id="{09789F79-9030-453C-B094-518365E8A0A5}"/>
              </a:ext>
            </a:extLst>
          </p:cNvPr>
          <p:cNvGrpSpPr/>
          <p:nvPr/>
        </p:nvGrpSpPr>
        <p:grpSpPr>
          <a:xfrm>
            <a:off x="1752430" y="5079530"/>
            <a:ext cx="361800" cy="145440"/>
            <a:chOff x="1752430" y="5079530"/>
            <a:chExt cx="3618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14:cNvPr>
                <p14:cNvContentPartPr/>
                <p14:nvPr/>
              </p14:nvContentPartPr>
              <p14:xfrm>
                <a:off x="1752430" y="5079530"/>
                <a:ext cx="361800" cy="7200"/>
              </p14:xfrm>
            </p:contentPart>
          </mc:Choice>
          <mc:Fallback xmlns="">
            <p:pic>
              <p:nvPicPr>
                <p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48110" y="5075210"/>
                  <a:ext cx="370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14:cNvPr>
                <p14:cNvContentPartPr/>
                <p14:nvPr/>
              </p14:nvContentPartPr>
              <p14:xfrm>
                <a:off x="1752430" y="5090330"/>
                <a:ext cx="228240" cy="125640"/>
              </p14:xfrm>
            </p:contentPart>
          </mc:Choice>
          <mc:Fallback xmlns="">
            <p:pic>
              <p:nvPicPr>
                <p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748110" y="5086010"/>
                  <a:ext cx="23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14:cNvPr>
                <p14:cNvContentPartPr/>
                <p14:nvPr/>
              </p14:nvContentPartPr>
              <p14:xfrm>
                <a:off x="1904710" y="5105450"/>
                <a:ext cx="127800" cy="119520"/>
              </p14:xfrm>
            </p:contentPart>
          </mc:Choice>
          <mc:Fallback xmlns=""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900390" y="5101130"/>
                  <a:ext cx="1364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14:cNvPr>
              <p14:cNvContentPartPr/>
              <p14:nvPr/>
            </p14:nvContentPartPr>
            <p14:xfrm>
              <a:off x="1917310" y="4902050"/>
              <a:ext cx="360" cy="88560"/>
            </p14:xfrm>
          </p:contentPart>
        </mc:Choice>
        <mc:Fallback xmlns="">
          <p:pic>
            <p:nvPicPr>
              <p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912990" y="4897730"/>
                <a:ext cx="900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5639BBE5-E32E-4C5A-9357-A6FA74786D62}"/>
              </a:ext>
            </a:extLst>
          </p:cNvPr>
          <p:cNvGrpSpPr/>
          <p:nvPr/>
        </p:nvGrpSpPr>
        <p:grpSpPr>
          <a:xfrm>
            <a:off x="5524150" y="4969860"/>
            <a:ext cx="399600" cy="241200"/>
            <a:chOff x="5524150" y="4969860"/>
            <a:chExt cx="3996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14:cNvPr>
                <p14:cNvContentPartPr/>
                <p14:nvPr/>
              </p14:nvContentPartPr>
              <p14:xfrm>
                <a:off x="5524150" y="5079660"/>
                <a:ext cx="139320" cy="360"/>
              </p14:xfrm>
            </p:contentPart>
          </mc:Choice>
          <mc:Fallback xmlns="">
            <p:pic>
              <p:nvPicPr>
                <p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519830" y="5075340"/>
                  <a:ext cx="147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14:cNvPr>
                <p14:cNvContentPartPr/>
                <p14:nvPr/>
              </p14:nvContentPartPr>
              <p14:xfrm>
                <a:off x="5619190" y="4969860"/>
                <a:ext cx="304560" cy="241200"/>
              </p14:xfrm>
            </p:contentPart>
          </mc:Choice>
          <mc:Fallback xmlns="">
            <p:pic>
              <p:nvPicPr>
                <p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614870" y="4965540"/>
                  <a:ext cx="31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14:cNvPr>
                <p14:cNvContentPartPr/>
                <p14:nvPr/>
              </p14:nvContentPartPr>
              <p14:xfrm>
                <a:off x="5809990" y="5043300"/>
                <a:ext cx="83520" cy="155520"/>
              </p14:xfrm>
            </p:contentPart>
          </mc:Choice>
          <mc:Fallback xmlns="">
            <p:pic>
              <p:nvPicPr>
                <p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805670" y="5038980"/>
                  <a:ext cx="92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14:cNvPr>
                <p14:cNvContentPartPr/>
                <p14:nvPr/>
              </p14:nvContentPartPr>
              <p14:xfrm>
                <a:off x="5833390" y="5109180"/>
                <a:ext cx="21600" cy="9360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829070" y="510486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D3A36972-0E4A-490E-A1DC-839C21F074CB}"/>
              </a:ext>
            </a:extLst>
          </p:cNvPr>
          <p:cNvGrpSpPr/>
          <p:nvPr/>
        </p:nvGrpSpPr>
        <p:grpSpPr>
          <a:xfrm>
            <a:off x="1578190" y="6067260"/>
            <a:ext cx="696240" cy="201240"/>
            <a:chOff x="1578190" y="6067260"/>
            <a:chExt cx="6962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14:cNvPr>
                <p14:cNvContentPartPr/>
                <p14:nvPr/>
              </p14:nvContentPartPr>
              <p14:xfrm>
                <a:off x="1578190" y="6120900"/>
                <a:ext cx="85680" cy="147600"/>
              </p14:xfrm>
            </p:contentPart>
          </mc:Choice>
          <mc:Fallback xmlns="">
            <p:pic>
              <p:nvPicPr>
                <p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573870" y="6116580"/>
                  <a:ext cx="94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14:cNvPr>
                <p14:cNvContentPartPr/>
                <p14:nvPr/>
              </p14:nvContentPartPr>
              <p14:xfrm>
                <a:off x="1689070" y="6229260"/>
                <a:ext cx="5400" cy="18720"/>
              </p14:xfrm>
            </p:contentPart>
          </mc:Choice>
          <mc:Fallback xmlns=""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684750" y="6224940"/>
                  <a:ext cx="1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14:cNvPr>
                <p14:cNvContentPartPr/>
                <p14:nvPr/>
              </p14:nvContentPartPr>
              <p14:xfrm>
                <a:off x="1726870" y="6140340"/>
                <a:ext cx="6120" cy="24480"/>
              </p14:xfrm>
            </p:contentPart>
          </mc:Choice>
          <mc:Fallback xmlns=""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22550" y="6136020"/>
                  <a:ext cx="1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14:cNvPr>
                <p14:cNvContentPartPr/>
                <p14:nvPr/>
              </p14:nvContentPartPr>
              <p14:xfrm>
                <a:off x="1777630" y="6178140"/>
                <a:ext cx="77040" cy="88560"/>
              </p14:xfrm>
            </p:contentPart>
          </mc:Choice>
          <mc:Fallback xmlns=""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773310" y="6173820"/>
                  <a:ext cx="85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14:cNvPr>
                <p14:cNvContentPartPr/>
                <p14:nvPr/>
              </p14:nvContentPartPr>
              <p14:xfrm>
                <a:off x="1955830" y="6121260"/>
                <a:ext cx="88200" cy="78480"/>
              </p14:xfrm>
            </p:contentPart>
          </mc:Choice>
          <mc:Fallback xmlns="">
            <p:pic>
              <p:nvPicPr>
                <p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951510" y="6116940"/>
                  <a:ext cx="96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14:cNvPr>
                <p14:cNvContentPartPr/>
                <p14:nvPr/>
              </p14:nvContentPartPr>
              <p14:xfrm>
                <a:off x="2001190" y="6127740"/>
                <a:ext cx="50040" cy="136440"/>
              </p14:xfrm>
            </p:contentPart>
          </mc:Choice>
          <mc:Fallback xmlns="">
            <p:pic>
              <p:nvPicPr>
                <p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996870" y="6123420"/>
                  <a:ext cx="58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14:cNvPr>
                <p14:cNvContentPartPr/>
                <p14:nvPr/>
              </p14:nvContentPartPr>
              <p14:xfrm>
                <a:off x="2087950" y="6138900"/>
                <a:ext cx="103680" cy="104400"/>
              </p14:xfrm>
            </p:contentPart>
          </mc:Choice>
          <mc:Fallback xmlns="">
            <p:pic>
              <p:nvPicPr>
                <p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083630" y="6134580"/>
                  <a:ext cx="11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14:cNvPr>
                <p14:cNvContentPartPr/>
                <p14:nvPr/>
              </p14:nvContentPartPr>
              <p14:xfrm>
                <a:off x="2239510" y="6067260"/>
                <a:ext cx="34920" cy="67320"/>
              </p14:xfrm>
            </p:contentPart>
          </mc:Choice>
          <mc:Fallback xmlns="">
            <p:pic>
              <p:nvPicPr>
                <p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235190" y="6062940"/>
                  <a:ext cx="43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グループ化 520">
            <a:extLst>
              <a:ext uri="{FF2B5EF4-FFF2-40B4-BE49-F238E27FC236}">
                <a16:creationId xmlns:a16="http://schemas.microsoft.com/office/drawing/2014/main" id="{1B394B41-7B6B-484A-B095-ABA986E88214}"/>
              </a:ext>
            </a:extLst>
          </p:cNvPr>
          <p:cNvGrpSpPr/>
          <p:nvPr/>
        </p:nvGrpSpPr>
        <p:grpSpPr>
          <a:xfrm>
            <a:off x="3511390" y="6028740"/>
            <a:ext cx="622440" cy="165600"/>
            <a:chOff x="3511390" y="6028740"/>
            <a:chExt cx="6224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14:cNvPr>
                <p14:cNvContentPartPr/>
                <p14:nvPr/>
              </p14:nvContentPartPr>
              <p14:xfrm>
                <a:off x="3511390" y="6152940"/>
                <a:ext cx="56520" cy="6840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507070" y="6148620"/>
                  <a:ext cx="651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14:cNvPr>
                <p14:cNvContentPartPr/>
                <p14:nvPr/>
              </p14:nvContentPartPr>
              <p14:xfrm>
                <a:off x="3630910" y="6108300"/>
                <a:ext cx="64800" cy="85320"/>
              </p14:xfrm>
            </p:contentPart>
          </mc:Choice>
          <mc:Fallback xmlns=""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626590" y="6103980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14:cNvPr>
                <p14:cNvContentPartPr/>
                <p14:nvPr/>
              </p14:nvContentPartPr>
              <p14:xfrm>
                <a:off x="3719830" y="6127740"/>
                <a:ext cx="65520" cy="66600"/>
              </p14:xfrm>
            </p:contentPart>
          </mc:Choice>
          <mc:Fallback xmlns=""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715510" y="6123420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14:cNvPr>
                <p14:cNvContentPartPr/>
                <p14:nvPr/>
              </p14:nvContentPartPr>
              <p14:xfrm>
                <a:off x="3835390" y="6102540"/>
                <a:ext cx="63360" cy="75600"/>
              </p14:xfrm>
            </p:contentPart>
          </mc:Choice>
          <mc:Fallback xmlns="">
            <p:pic>
              <p:nvPicPr>
                <p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831070" y="609822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14:cNvPr>
                <p14:cNvContentPartPr/>
                <p14:nvPr/>
              </p14:nvContentPartPr>
              <p14:xfrm>
                <a:off x="3987310" y="6070500"/>
                <a:ext cx="6840" cy="88560"/>
              </p14:xfrm>
            </p:contentPart>
          </mc:Choice>
          <mc:Fallback xmlns=""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82990" y="606618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14:cNvPr>
                <p14:cNvContentPartPr/>
                <p14:nvPr/>
              </p14:nvContentPartPr>
              <p14:xfrm>
                <a:off x="4045270" y="6076620"/>
                <a:ext cx="59040" cy="71640"/>
              </p14:xfrm>
            </p:contentPart>
          </mc:Choice>
          <mc:Fallback xmlns=""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040950" y="6072300"/>
                  <a:ext cx="67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14:cNvPr>
                <p14:cNvContentPartPr/>
                <p14:nvPr/>
              </p14:nvContentPartPr>
              <p14:xfrm>
                <a:off x="4063630" y="6061500"/>
                <a:ext cx="21240" cy="2880"/>
              </p14:xfrm>
            </p:contentPart>
          </mc:Choice>
          <mc:Fallback xmlns="">
            <p:pic>
              <p:nvPicPr>
                <p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059310" y="6057180"/>
                  <a:ext cx="29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14:cNvPr>
                <p14:cNvContentPartPr/>
                <p14:nvPr/>
              </p14:nvContentPartPr>
              <p14:xfrm>
                <a:off x="4102510" y="6028740"/>
                <a:ext cx="31320" cy="30240"/>
              </p14:xfrm>
            </p:contentPart>
          </mc:Choice>
          <mc:Fallback xmlns=""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098190" y="6024420"/>
                  <a:ext cx="399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02F4ED58-A313-455E-9329-0BA4F16880F9}"/>
              </a:ext>
            </a:extLst>
          </p:cNvPr>
          <p:cNvGrpSpPr/>
          <p:nvPr/>
        </p:nvGrpSpPr>
        <p:grpSpPr>
          <a:xfrm>
            <a:off x="5524150" y="5952780"/>
            <a:ext cx="808200" cy="187200"/>
            <a:chOff x="5524150" y="5952780"/>
            <a:chExt cx="80820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14:cNvPr>
                <p14:cNvContentPartPr/>
                <p14:nvPr/>
              </p14:nvContentPartPr>
              <p14:xfrm>
                <a:off x="5524150" y="6111900"/>
                <a:ext cx="73080" cy="9360"/>
              </p14:xfrm>
            </p:contentPart>
          </mc:Choice>
          <mc:Fallback xmlns="">
            <p:pic>
              <p:nvPicPr>
                <p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19830" y="610758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14:cNvPr>
                <p14:cNvContentPartPr/>
                <p14:nvPr/>
              </p14:nvContentPartPr>
              <p14:xfrm>
                <a:off x="5745910" y="5962500"/>
                <a:ext cx="13680" cy="177480"/>
              </p14:xfrm>
            </p:contentPart>
          </mc:Choice>
          <mc:Fallback xmlns="">
            <p:pic>
              <p:nvPicPr>
                <p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41590" y="5958180"/>
                  <a:ext cx="2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14:cNvPr>
                <p14:cNvContentPartPr/>
                <p14:nvPr/>
              </p14:nvContentPartPr>
              <p14:xfrm>
                <a:off x="5714950" y="6021900"/>
                <a:ext cx="110160" cy="17640"/>
              </p14:xfrm>
            </p:contentPart>
          </mc:Choice>
          <mc:Fallback xmlns="">
            <p:pic>
              <p:nvPicPr>
                <p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710630" y="6017580"/>
                  <a:ext cx="118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14:cNvPr>
                <p14:cNvContentPartPr/>
                <p14:nvPr/>
              </p14:nvContentPartPr>
              <p14:xfrm>
                <a:off x="5797390" y="6051420"/>
                <a:ext cx="76680" cy="87480"/>
              </p14:xfrm>
            </p:contentPart>
          </mc:Choice>
          <mc:Fallback xmlns="">
            <p:pic>
              <p:nvPicPr>
                <p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793070" y="6047100"/>
                  <a:ext cx="85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14:cNvPr>
                <p14:cNvContentPartPr/>
                <p14:nvPr/>
              </p14:nvContentPartPr>
              <p14:xfrm>
                <a:off x="5905390" y="6034500"/>
                <a:ext cx="97920" cy="99720"/>
              </p14:xfrm>
            </p:contentPart>
          </mc:Choice>
          <mc:Fallback xmlns=""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901070" y="6030180"/>
                  <a:ext cx="106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14:cNvPr>
                <p14:cNvContentPartPr/>
                <p14:nvPr/>
              </p14:nvContentPartPr>
              <p14:xfrm>
                <a:off x="6096550" y="5962500"/>
                <a:ext cx="50040" cy="170640"/>
              </p14:xfrm>
            </p:contentPart>
          </mc:Choice>
          <mc:Fallback xmlns=""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92230" y="5958180"/>
                  <a:ext cx="5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14:cNvPr>
                <p14:cNvContentPartPr/>
                <p14:nvPr/>
              </p14:nvContentPartPr>
              <p14:xfrm>
                <a:off x="6121390" y="5975100"/>
                <a:ext cx="50040" cy="360"/>
              </p14:xfrm>
            </p:contentPart>
          </mc:Choice>
          <mc:Fallback xmlns="">
            <p:pic>
              <p:nvPicPr>
                <p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117070" y="597078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14:cNvPr>
                <p14:cNvContentPartPr/>
                <p14:nvPr/>
              </p14:nvContentPartPr>
              <p14:xfrm>
                <a:off x="6195190" y="6022260"/>
                <a:ext cx="66960" cy="109800"/>
              </p14:xfrm>
            </p:contentPart>
          </mc:Choice>
          <mc:Fallback xmlns="">
            <p:pic>
              <p:nvPicPr>
                <p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190870" y="6017940"/>
                  <a:ext cx="7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14:cNvPr>
                <p14:cNvContentPartPr/>
                <p14:nvPr/>
              </p14:nvContentPartPr>
              <p14:xfrm>
                <a:off x="6298870" y="5952780"/>
                <a:ext cx="33480" cy="38880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294550" y="5948460"/>
                  <a:ext cx="42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グループ化 544">
            <a:extLst>
              <a:ext uri="{FF2B5EF4-FFF2-40B4-BE49-F238E27FC236}">
                <a16:creationId xmlns:a16="http://schemas.microsoft.com/office/drawing/2014/main" id="{844D5F66-95A4-4583-99D6-771DF706ED08}"/>
              </a:ext>
            </a:extLst>
          </p:cNvPr>
          <p:cNvGrpSpPr/>
          <p:nvPr/>
        </p:nvGrpSpPr>
        <p:grpSpPr>
          <a:xfrm>
            <a:off x="1859710" y="7162860"/>
            <a:ext cx="367200" cy="487080"/>
            <a:chOff x="1859710" y="7162860"/>
            <a:chExt cx="36720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14:cNvPr>
                <p14:cNvContentPartPr/>
                <p14:nvPr/>
              </p14:nvContentPartPr>
              <p14:xfrm>
                <a:off x="1944310" y="7162860"/>
                <a:ext cx="81000" cy="127080"/>
              </p14:xfrm>
            </p:contentPart>
          </mc:Choice>
          <mc:Fallback xmlns="">
            <p:pic>
              <p:nvPicPr>
                <p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939990" y="7158540"/>
                  <a:ext cx="8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14:cNvPr>
                <p14:cNvContentPartPr/>
                <p14:nvPr/>
              </p14:nvContentPartPr>
              <p14:xfrm>
                <a:off x="2000110" y="7194540"/>
                <a:ext cx="360" cy="360"/>
              </p14:xfrm>
            </p:contentPart>
          </mc:Choice>
          <mc:Fallback xmlns="">
            <p:pic>
              <p:nvPicPr>
                <p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5790" y="71902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14:cNvPr>
                <p14:cNvContentPartPr/>
                <p14:nvPr/>
              </p14:nvContentPartPr>
              <p14:xfrm>
                <a:off x="1956550" y="7188060"/>
                <a:ext cx="43560" cy="165960"/>
              </p14:xfrm>
            </p:contentPart>
          </mc:Choice>
          <mc:Fallback xmlns="">
            <p:pic>
              <p:nvPicPr>
                <p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952230" y="7183740"/>
                  <a:ext cx="5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14:cNvPr>
                <p14:cNvContentPartPr/>
                <p14:nvPr/>
              </p14:nvContentPartPr>
              <p14:xfrm>
                <a:off x="2069590" y="7226220"/>
                <a:ext cx="90720" cy="143280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65270" y="7221900"/>
                  <a:ext cx="99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14:cNvPr>
                <p14:cNvContentPartPr/>
                <p14:nvPr/>
              </p14:nvContentPartPr>
              <p14:xfrm>
                <a:off x="2050870" y="7203180"/>
                <a:ext cx="110160" cy="23040"/>
              </p14:xfrm>
            </p:contentPart>
          </mc:Choice>
          <mc:Fallback xmlns="">
            <p:pic>
              <p:nvPicPr>
                <p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46550" y="7198860"/>
                  <a:ext cx="11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14:cNvPr>
                <p14:cNvContentPartPr/>
                <p14:nvPr/>
              </p14:nvContentPartPr>
              <p14:xfrm>
                <a:off x="2191270" y="7171500"/>
                <a:ext cx="35640" cy="36000"/>
              </p14:xfrm>
            </p:contentPart>
          </mc:Choice>
          <mc:Fallback xmlns=""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186950" y="7167180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14:cNvPr>
                <p14:cNvContentPartPr/>
                <p14:nvPr/>
              </p14:nvContentPartPr>
              <p14:xfrm>
                <a:off x="1859710" y="7480020"/>
                <a:ext cx="15120" cy="169920"/>
              </p14:xfrm>
            </p:contentPart>
          </mc:Choice>
          <mc:Fallback xmlns=""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855390" y="7475700"/>
                  <a:ext cx="23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14:cNvPr>
                <p14:cNvContentPartPr/>
                <p14:nvPr/>
              </p14:nvContentPartPr>
              <p14:xfrm>
                <a:off x="1950790" y="7466340"/>
                <a:ext cx="70200" cy="16596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946470" y="7462020"/>
                  <a:ext cx="78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14:cNvPr>
                <p14:cNvContentPartPr/>
                <p14:nvPr/>
              </p14:nvContentPartPr>
              <p14:xfrm>
                <a:off x="2068870" y="7473900"/>
                <a:ext cx="96480" cy="160560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064550" y="7469580"/>
                  <a:ext cx="105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14:cNvPr>
                <p14:cNvContentPartPr/>
                <p14:nvPr/>
              </p14:nvContentPartPr>
              <p14:xfrm>
                <a:off x="2101630" y="7473540"/>
                <a:ext cx="43560" cy="6840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97310" y="746922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14:cNvPr>
                <p14:cNvContentPartPr/>
                <p14:nvPr/>
              </p14:nvContentPartPr>
              <p14:xfrm>
                <a:off x="2166790" y="7415220"/>
                <a:ext cx="51120" cy="72360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162470" y="7410900"/>
                  <a:ext cx="597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612E6466-5137-4CC4-A04D-6E3512BA51A0}"/>
              </a:ext>
            </a:extLst>
          </p:cNvPr>
          <p:cNvGrpSpPr/>
          <p:nvPr/>
        </p:nvGrpSpPr>
        <p:grpSpPr>
          <a:xfrm>
            <a:off x="3765190" y="7289220"/>
            <a:ext cx="338400" cy="154800"/>
            <a:chOff x="3765190" y="7289220"/>
            <a:chExt cx="338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14:cNvPr>
                <p14:cNvContentPartPr/>
                <p14:nvPr/>
              </p14:nvContentPartPr>
              <p14:xfrm>
                <a:off x="3765190" y="7315140"/>
                <a:ext cx="32400" cy="126360"/>
              </p14:xfrm>
            </p:contentPart>
          </mc:Choice>
          <mc:Fallback xmlns="">
            <p:pic>
              <p:nvPicPr>
                <p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760870" y="7310820"/>
                  <a:ext cx="41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14:cNvPr>
                <p14:cNvContentPartPr/>
                <p14:nvPr/>
              </p14:nvContentPartPr>
              <p14:xfrm>
                <a:off x="3847630" y="7336020"/>
                <a:ext cx="59040" cy="106560"/>
              </p14:xfrm>
            </p:contentPart>
          </mc:Choice>
          <mc:Fallback xmlns=""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843310" y="7331700"/>
                  <a:ext cx="6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14:cNvPr>
                <p14:cNvContentPartPr/>
                <p14:nvPr/>
              </p14:nvContentPartPr>
              <p14:xfrm>
                <a:off x="3955270" y="7343580"/>
                <a:ext cx="57960" cy="100440"/>
              </p14:xfrm>
            </p:contentPart>
          </mc:Choice>
          <mc:Fallback xmlns="">
            <p:pic>
              <p:nvPicPr>
                <p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950950" y="7339260"/>
                  <a:ext cx="66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14:cNvPr>
                <p14:cNvContentPartPr/>
                <p14:nvPr/>
              </p14:nvContentPartPr>
              <p14:xfrm>
                <a:off x="4047070" y="7289220"/>
                <a:ext cx="56520" cy="59040"/>
              </p14:xfrm>
            </p:contentPart>
          </mc:Choice>
          <mc:Fallback xmlns="">
            <p:pic>
              <p:nvPicPr>
                <p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042750" y="7284900"/>
                  <a:ext cx="651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85F883DE-B197-4B37-8A04-E42968216A9B}"/>
              </a:ext>
            </a:extLst>
          </p:cNvPr>
          <p:cNvGrpSpPr/>
          <p:nvPr/>
        </p:nvGrpSpPr>
        <p:grpSpPr>
          <a:xfrm>
            <a:off x="5839150" y="7161060"/>
            <a:ext cx="441000" cy="240120"/>
            <a:chOff x="5839150" y="7161060"/>
            <a:chExt cx="441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14:cNvPr>
                <p14:cNvContentPartPr/>
                <p14:nvPr/>
              </p14:nvContentPartPr>
              <p14:xfrm>
                <a:off x="5839150" y="7200660"/>
                <a:ext cx="21960" cy="200520"/>
              </p14:xfrm>
            </p:contentPart>
          </mc:Choice>
          <mc:Fallback xmlns="">
            <p:pic>
              <p:nvPicPr>
                <p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34830" y="7196340"/>
                  <a:ext cx="30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14:cNvPr>
                <p14:cNvContentPartPr/>
                <p14:nvPr/>
              </p14:nvContentPartPr>
              <p14:xfrm>
                <a:off x="5939230" y="7213260"/>
                <a:ext cx="73800" cy="18216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34910" y="7208940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14:cNvPr>
                <p14:cNvContentPartPr/>
                <p14:nvPr/>
              </p14:nvContentPartPr>
              <p14:xfrm>
                <a:off x="5969110" y="7226220"/>
                <a:ext cx="43560" cy="360"/>
              </p14:xfrm>
            </p:contentPart>
          </mc:Choice>
          <mc:Fallback xmlns="">
            <p:pic>
              <p:nvPicPr>
                <p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964790" y="722190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14:cNvPr>
                <p14:cNvContentPartPr/>
                <p14:nvPr/>
              </p14:nvContentPartPr>
              <p14:xfrm>
                <a:off x="6108070" y="7216860"/>
                <a:ext cx="83520" cy="177840"/>
              </p14:xfrm>
            </p:contentPart>
          </mc:Choice>
          <mc:Fallback xmlns="">
            <p:pic>
              <p:nvPicPr>
                <p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103750" y="7212540"/>
                  <a:ext cx="92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14:cNvPr>
                <p14:cNvContentPartPr/>
                <p14:nvPr/>
              </p14:nvContentPartPr>
              <p14:xfrm>
                <a:off x="6260710" y="7161060"/>
                <a:ext cx="19440" cy="39960"/>
              </p14:xfrm>
            </p:contentPart>
          </mc:Choice>
          <mc:Fallback xmlns=""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56390" y="7156740"/>
                  <a:ext cx="2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752140DE-EF92-4AAE-8571-3155FBF93F79}"/>
              </a:ext>
            </a:extLst>
          </p:cNvPr>
          <p:cNvGrpSpPr/>
          <p:nvPr/>
        </p:nvGrpSpPr>
        <p:grpSpPr>
          <a:xfrm>
            <a:off x="2190550" y="8699210"/>
            <a:ext cx="285480" cy="107640"/>
            <a:chOff x="2190550" y="8699210"/>
            <a:chExt cx="2854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14:cNvPr>
                <p14:cNvContentPartPr/>
                <p14:nvPr/>
              </p14:nvContentPartPr>
              <p14:xfrm>
                <a:off x="2190550" y="8699210"/>
                <a:ext cx="285480" cy="360"/>
              </p14:xfrm>
            </p:contentPart>
          </mc:Choice>
          <mc:Fallback xmlns="">
            <p:pic>
              <p:nvPicPr>
                <p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186230" y="8694890"/>
                  <a:ext cx="294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14:cNvPr>
                <p14:cNvContentPartPr/>
                <p14:nvPr/>
              </p14:nvContentPartPr>
              <p14:xfrm>
                <a:off x="2317630" y="8725490"/>
                <a:ext cx="77040" cy="81360"/>
              </p14:xfrm>
            </p:contentPart>
          </mc:Choice>
          <mc:Fallback xmlns="">
            <p:pic>
              <p:nvPicPr>
                <p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313310" y="8721170"/>
                  <a:ext cx="8568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グループ化 579">
            <a:extLst>
              <a:ext uri="{FF2B5EF4-FFF2-40B4-BE49-F238E27FC236}">
                <a16:creationId xmlns:a16="http://schemas.microsoft.com/office/drawing/2014/main" id="{39C8689B-A487-4DE0-8DA6-1335874607E3}"/>
              </a:ext>
            </a:extLst>
          </p:cNvPr>
          <p:cNvGrpSpPr/>
          <p:nvPr/>
        </p:nvGrpSpPr>
        <p:grpSpPr>
          <a:xfrm>
            <a:off x="2666830" y="8693090"/>
            <a:ext cx="251280" cy="114480"/>
            <a:chOff x="2666830" y="8693090"/>
            <a:chExt cx="251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14:cNvPr>
                <p14:cNvContentPartPr/>
                <p14:nvPr/>
              </p14:nvContentPartPr>
              <p14:xfrm>
                <a:off x="2666830" y="8693090"/>
                <a:ext cx="240840" cy="7560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662510" y="8688770"/>
                  <a:ext cx="249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14:cNvPr>
                <p14:cNvContentPartPr/>
                <p14:nvPr/>
              </p14:nvContentPartPr>
              <p14:xfrm>
                <a:off x="2723710" y="8714690"/>
                <a:ext cx="102960" cy="92880"/>
              </p14:xfrm>
            </p:contentPart>
          </mc:Choice>
          <mc:Fallback xmlns="">
            <p:pic>
              <p:nvPicPr>
                <p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719390" y="8710370"/>
                  <a:ext cx="111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14:cNvPr>
                <p14:cNvContentPartPr/>
                <p14:nvPr/>
              </p14:nvContentPartPr>
              <p14:xfrm>
                <a:off x="2736670" y="8728730"/>
                <a:ext cx="181440" cy="9720"/>
              </p14:xfrm>
            </p:contentPart>
          </mc:Choice>
          <mc:Fallback xmlns="">
            <p:pic>
              <p:nvPicPr>
                <p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732350" y="8724410"/>
                  <a:ext cx="1900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828209D9-D30C-4E65-87B4-6D9822614323}"/>
              </a:ext>
            </a:extLst>
          </p:cNvPr>
          <p:cNvGrpSpPr/>
          <p:nvPr/>
        </p:nvGrpSpPr>
        <p:grpSpPr>
          <a:xfrm>
            <a:off x="1092190" y="8698850"/>
            <a:ext cx="228240" cy="129600"/>
            <a:chOff x="1092190" y="8698850"/>
            <a:chExt cx="22824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14:cNvPr>
                <p14:cNvContentPartPr/>
                <p14:nvPr/>
              </p14:nvContentPartPr>
              <p14:xfrm>
                <a:off x="1092190" y="8698850"/>
                <a:ext cx="228240" cy="20160"/>
              </p14:xfrm>
            </p:contentPart>
          </mc:Choice>
          <mc:Fallback xmlns="">
            <p:pic>
              <p:nvPicPr>
                <p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87870" y="8694530"/>
                  <a:ext cx="236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14:cNvPr>
                <p14:cNvContentPartPr/>
                <p14:nvPr/>
              </p14:nvContentPartPr>
              <p14:xfrm>
                <a:off x="1124230" y="8735210"/>
                <a:ext cx="102960" cy="93240"/>
              </p14:xfrm>
            </p:contentPart>
          </mc:Choice>
          <mc:Fallback xmlns="">
            <p:pic>
              <p:nvPicPr>
                <p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19910" y="8730890"/>
                  <a:ext cx="111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グループ化 616">
            <a:extLst>
              <a:ext uri="{FF2B5EF4-FFF2-40B4-BE49-F238E27FC236}">
                <a16:creationId xmlns:a16="http://schemas.microsoft.com/office/drawing/2014/main" id="{D7D9E082-4A42-4FC2-B764-71CD619BE1BB}"/>
              </a:ext>
            </a:extLst>
          </p:cNvPr>
          <p:cNvGrpSpPr/>
          <p:nvPr/>
        </p:nvGrpSpPr>
        <p:grpSpPr>
          <a:xfrm>
            <a:off x="2869150" y="8064170"/>
            <a:ext cx="1753920" cy="376920"/>
            <a:chOff x="2869150" y="8064170"/>
            <a:chExt cx="17539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14:cNvPr>
                <p14:cNvContentPartPr/>
                <p14:nvPr/>
              </p14:nvContentPartPr>
              <p14:xfrm>
                <a:off x="2869150" y="8221490"/>
                <a:ext cx="122040" cy="149040"/>
              </p14:xfrm>
            </p:contentPart>
          </mc:Choice>
          <mc:Fallback xmlns="">
            <p:pic>
              <p:nvPicPr>
                <p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864830" y="8217170"/>
                  <a:ext cx="130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14:cNvPr>
                <p14:cNvContentPartPr/>
                <p14:nvPr/>
              </p14:nvContentPartPr>
              <p14:xfrm>
                <a:off x="3066790" y="8292770"/>
                <a:ext cx="56520" cy="360"/>
              </p14:xfrm>
            </p:contentPart>
          </mc:Choice>
          <mc:Fallback xmlns="">
            <p:pic>
              <p:nvPicPr>
                <p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062470" y="8288450"/>
                  <a:ext cx="6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14:cNvPr>
                <p14:cNvContentPartPr/>
                <p14:nvPr/>
              </p14:nvContentPartPr>
              <p14:xfrm>
                <a:off x="3066790" y="8330930"/>
                <a:ext cx="69480" cy="360"/>
              </p14:xfrm>
            </p:contentPart>
          </mc:Choice>
          <mc:Fallback xmlns="">
            <p:pic>
              <p:nvPicPr>
                <p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62470" y="8326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14:cNvPr>
                <p14:cNvContentPartPr/>
                <p14:nvPr/>
              </p14:nvContentPartPr>
              <p14:xfrm>
                <a:off x="3104950" y="8139050"/>
                <a:ext cx="717480" cy="298800"/>
              </p14:xfrm>
            </p:contentPart>
          </mc:Choice>
          <mc:Fallback xmlns="">
            <p:pic>
              <p:nvPicPr>
                <p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100630" y="8134730"/>
                  <a:ext cx="726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14:cNvPr>
                <p14:cNvContentPartPr/>
                <p14:nvPr/>
              </p14:nvContentPartPr>
              <p14:xfrm>
                <a:off x="3346870" y="8229410"/>
                <a:ext cx="12600" cy="133560"/>
              </p14:xfrm>
            </p:contentPart>
          </mc:Choice>
          <mc:Fallback xmlns="">
            <p:pic>
              <p:nvPicPr>
                <p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342550" y="8225090"/>
                  <a:ext cx="2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14:cNvPr>
                <p14:cNvContentPartPr/>
                <p14:nvPr/>
              </p14:nvContentPartPr>
              <p14:xfrm>
                <a:off x="3435070" y="8309330"/>
                <a:ext cx="98640" cy="15480"/>
              </p14:xfrm>
            </p:contentPart>
          </mc:Choice>
          <mc:Fallback xmlns="">
            <p:pic>
              <p:nvPicPr>
                <p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430750" y="8305010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14:cNvPr>
                <p14:cNvContentPartPr/>
                <p14:nvPr/>
              </p14:nvContentPartPr>
              <p14:xfrm>
                <a:off x="3638110" y="8279810"/>
                <a:ext cx="203040" cy="13320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633790" y="8275490"/>
                  <a:ext cx="211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14:cNvPr>
                <p14:cNvContentPartPr/>
                <p14:nvPr/>
              </p14:nvContentPartPr>
              <p14:xfrm>
                <a:off x="3657550" y="8312210"/>
                <a:ext cx="48960" cy="100800"/>
              </p14:xfrm>
            </p:contentPart>
          </mc:Choice>
          <mc:Fallback xmlns=""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653230" y="8307890"/>
                  <a:ext cx="57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14:cNvPr>
                <p14:cNvContentPartPr/>
                <p14:nvPr/>
              </p14:nvContentPartPr>
              <p14:xfrm>
                <a:off x="3739990" y="8184770"/>
                <a:ext cx="25920" cy="63000"/>
              </p14:xfrm>
            </p:contentPart>
          </mc:Choice>
          <mc:Fallback xmlns=""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735670" y="8180450"/>
                  <a:ext cx="34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14:cNvPr>
                <p14:cNvContentPartPr/>
                <p14:nvPr/>
              </p14:nvContentPartPr>
              <p14:xfrm>
                <a:off x="3955630" y="8242010"/>
                <a:ext cx="66960" cy="2880"/>
              </p14:xfrm>
            </p:contentPart>
          </mc:Choice>
          <mc:Fallback xmlns="">
            <p:pic>
              <p:nvPicPr>
                <p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951310" y="8237690"/>
                  <a:ext cx="7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14:cNvPr>
                <p14:cNvContentPartPr/>
                <p14:nvPr/>
              </p14:nvContentPartPr>
              <p14:xfrm>
                <a:off x="3911350" y="8320850"/>
                <a:ext cx="84600" cy="4320"/>
              </p14:xfrm>
            </p:contentPart>
          </mc:Choice>
          <mc:Fallback xmlns=""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07030" y="8316530"/>
                  <a:ext cx="93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14:cNvPr>
                <p14:cNvContentPartPr/>
                <p14:nvPr/>
              </p14:nvContentPartPr>
              <p14:xfrm>
                <a:off x="4127350" y="8280170"/>
                <a:ext cx="228240" cy="360"/>
              </p14:xfrm>
            </p:contentPart>
          </mc:Choice>
          <mc:Fallback xmlns=""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123030" y="8275850"/>
                  <a:ext cx="236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14:cNvPr>
                <p14:cNvContentPartPr/>
                <p14:nvPr/>
              </p14:nvContentPartPr>
              <p14:xfrm>
                <a:off x="4171630" y="8306810"/>
                <a:ext cx="88560" cy="134280"/>
              </p14:xfrm>
            </p:contentPart>
          </mc:Choice>
          <mc:Fallback xmlns=""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167310" y="8302490"/>
                  <a:ext cx="9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14:cNvPr>
                <p14:cNvContentPartPr/>
                <p14:nvPr/>
              </p14:nvContentPartPr>
              <p14:xfrm>
                <a:off x="4184590" y="8119970"/>
                <a:ext cx="83880" cy="109080"/>
              </p14:xfrm>
            </p:contentPart>
          </mc:Choice>
          <mc:Fallback xmlns=""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180270" y="8115650"/>
                  <a:ext cx="9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14:cNvPr>
                <p14:cNvContentPartPr/>
                <p14:nvPr/>
              </p14:nvContentPartPr>
              <p14:xfrm>
                <a:off x="4311310" y="8064170"/>
                <a:ext cx="259920" cy="168120"/>
              </p14:xfrm>
            </p:contentPart>
          </mc:Choice>
          <mc:Fallback xmlns=""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06990" y="8059850"/>
                  <a:ext cx="268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14:cNvPr>
                <p14:cNvContentPartPr/>
                <p14:nvPr/>
              </p14:nvContentPartPr>
              <p14:xfrm>
                <a:off x="4502110" y="8132210"/>
                <a:ext cx="120960" cy="78120"/>
              </p14:xfrm>
            </p:contentPart>
          </mc:Choice>
          <mc:Fallback xmlns="">
            <p:pic>
              <p:nvPicPr>
                <p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497790" y="8127890"/>
                  <a:ext cx="129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14:cNvPr>
                <p14:cNvContentPartPr/>
                <p14:nvPr/>
              </p14:nvContentPartPr>
              <p14:xfrm>
                <a:off x="4368550" y="8273690"/>
                <a:ext cx="177480" cy="6840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64230" y="8269370"/>
                  <a:ext cx="186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14:cNvPr>
                <p14:cNvContentPartPr/>
                <p14:nvPr/>
              </p14:nvContentPartPr>
              <p14:xfrm>
                <a:off x="4216270" y="8216810"/>
                <a:ext cx="88560" cy="6840"/>
              </p14:xfrm>
            </p:contentPart>
          </mc:Choice>
          <mc:Fallback xmlns="">
            <p:pic>
              <p:nvPicPr>
                <p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211950" y="82124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14:cNvPr>
                <p14:cNvContentPartPr/>
                <p14:nvPr/>
              </p14:nvContentPartPr>
              <p14:xfrm>
                <a:off x="4357750" y="8280170"/>
                <a:ext cx="17640" cy="360"/>
              </p14:xfrm>
            </p:contentPart>
          </mc:Choice>
          <mc:Fallback xmlns=""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353430" y="8275850"/>
                  <a:ext cx="262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E1592453-DF20-4E2C-8F20-04880AD8AE62}"/>
              </a:ext>
            </a:extLst>
          </p:cNvPr>
          <p:cNvGrpSpPr/>
          <p:nvPr/>
        </p:nvGrpSpPr>
        <p:grpSpPr>
          <a:xfrm>
            <a:off x="2296750" y="8235890"/>
            <a:ext cx="168120" cy="175680"/>
            <a:chOff x="2296750" y="8235890"/>
            <a:chExt cx="1681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14:cNvPr>
                <p14:cNvContentPartPr/>
                <p14:nvPr/>
              </p14:nvContentPartPr>
              <p14:xfrm>
                <a:off x="2296750" y="8242010"/>
                <a:ext cx="33840" cy="117720"/>
              </p14:xfrm>
            </p:contentPart>
          </mc:Choice>
          <mc:Fallback xmlns="">
            <p:pic>
              <p:nvPicPr>
                <p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292430" y="8237690"/>
                  <a:ext cx="4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14:cNvPr>
                <p14:cNvContentPartPr/>
                <p14:nvPr/>
              </p14:nvContentPartPr>
              <p14:xfrm>
                <a:off x="2419150" y="8235890"/>
                <a:ext cx="45720" cy="175680"/>
              </p14:xfrm>
            </p:contentPart>
          </mc:Choice>
          <mc:Fallback xmlns=""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414830" y="8231570"/>
                  <a:ext cx="54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14:cNvPr>
                <p14:cNvContentPartPr/>
                <p14:nvPr/>
              </p14:nvContentPartPr>
              <p14:xfrm>
                <a:off x="2374510" y="8261090"/>
                <a:ext cx="7200" cy="95040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370190" y="8256770"/>
                  <a:ext cx="158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222E3CBF-14E3-4E51-83DB-B24B87A8E6BC}"/>
              </a:ext>
            </a:extLst>
          </p:cNvPr>
          <p:cNvGrpSpPr/>
          <p:nvPr/>
        </p:nvGrpSpPr>
        <p:grpSpPr>
          <a:xfrm>
            <a:off x="3255790" y="7847810"/>
            <a:ext cx="641160" cy="205560"/>
            <a:chOff x="3255790" y="7847810"/>
            <a:chExt cx="641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14:cNvPr>
                <p14:cNvContentPartPr/>
                <p14:nvPr/>
              </p14:nvContentPartPr>
              <p14:xfrm>
                <a:off x="3255790" y="7873730"/>
                <a:ext cx="116640" cy="179640"/>
              </p14:xfrm>
            </p:contentPart>
          </mc:Choice>
          <mc:Fallback xmlns=""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251470" y="7869410"/>
                  <a:ext cx="12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14:cNvPr>
                <p14:cNvContentPartPr/>
                <p14:nvPr/>
              </p14:nvContentPartPr>
              <p14:xfrm>
                <a:off x="3297190" y="7880210"/>
                <a:ext cx="30240" cy="360"/>
              </p14:xfrm>
            </p:contentPart>
          </mc:Choice>
          <mc:Fallback xmlns=""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292870" y="787589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14:cNvPr>
                <p14:cNvContentPartPr/>
                <p14:nvPr/>
              </p14:nvContentPartPr>
              <p14:xfrm>
                <a:off x="3295390" y="7998290"/>
                <a:ext cx="79560" cy="2880"/>
              </p14:xfrm>
            </p:contentPart>
          </mc:Choice>
          <mc:Fallback xmlns=""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291070" y="7993970"/>
                  <a:ext cx="88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14:cNvPr>
                <p14:cNvContentPartPr/>
                <p14:nvPr/>
              </p14:nvContentPartPr>
              <p14:xfrm>
                <a:off x="3443710" y="7879130"/>
                <a:ext cx="118800" cy="54720"/>
              </p14:xfrm>
            </p:contentPart>
          </mc:Choice>
          <mc:Fallback xmlns="">
            <p:pic>
              <p:nvPicPr>
                <p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439390" y="7874810"/>
                  <a:ext cx="127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14:cNvPr>
                <p14:cNvContentPartPr/>
                <p14:nvPr/>
              </p14:nvContentPartPr>
              <p14:xfrm>
                <a:off x="3454150" y="7969130"/>
                <a:ext cx="145800" cy="360"/>
              </p14:xfrm>
            </p:contentPart>
          </mc:Choice>
          <mc:Fallback xmlns="">
            <p:pic>
              <p:nvPicPr>
                <p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49830" y="796481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14:cNvPr>
                <p14:cNvContentPartPr/>
                <p14:nvPr/>
              </p14:nvContentPartPr>
              <p14:xfrm>
                <a:off x="3441550" y="7994690"/>
                <a:ext cx="139320" cy="12960"/>
              </p14:xfrm>
            </p:contentPart>
          </mc:Choice>
          <mc:Fallback xmlns=""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437230" y="7990370"/>
                  <a:ext cx="147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14:cNvPr>
                <p14:cNvContentPartPr/>
                <p14:nvPr/>
              </p14:nvContentPartPr>
              <p14:xfrm>
                <a:off x="3671230" y="7863290"/>
                <a:ext cx="56520" cy="163440"/>
              </p14:xfrm>
            </p:contentPart>
          </mc:Choice>
          <mc:Fallback xmlns=""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666910" y="7858970"/>
                  <a:ext cx="65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14:cNvPr>
                <p14:cNvContentPartPr/>
                <p14:nvPr/>
              </p14:nvContentPartPr>
              <p14:xfrm>
                <a:off x="3775630" y="7862930"/>
                <a:ext cx="66240" cy="110880"/>
              </p14:xfrm>
            </p:contentPart>
          </mc:Choice>
          <mc:Fallback xmlns=""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771310" y="7858610"/>
                  <a:ext cx="74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14:cNvPr>
                <p14:cNvContentPartPr/>
                <p14:nvPr/>
              </p14:nvContentPartPr>
              <p14:xfrm>
                <a:off x="3689230" y="7861130"/>
                <a:ext cx="46440" cy="10440"/>
              </p14:xfrm>
            </p:contentPart>
          </mc:Choice>
          <mc:Fallback xmlns="">
            <p:pic>
              <p:nvPicPr>
                <p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684910" y="7856810"/>
                  <a:ext cx="55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14:cNvPr>
                <p14:cNvContentPartPr/>
                <p14:nvPr/>
              </p14:nvContentPartPr>
              <p14:xfrm>
                <a:off x="3867430" y="7847810"/>
                <a:ext cx="29520" cy="28800"/>
              </p14:xfrm>
            </p:contentPart>
          </mc:Choice>
          <mc:Fallback xmlns=""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863110" y="7843490"/>
                  <a:ext cx="38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7521C69E-75E7-4A45-9FD2-959BEB1AF2DA}"/>
              </a:ext>
            </a:extLst>
          </p:cNvPr>
          <p:cNvGrpSpPr/>
          <p:nvPr/>
        </p:nvGrpSpPr>
        <p:grpSpPr>
          <a:xfrm>
            <a:off x="4832230" y="7716410"/>
            <a:ext cx="2006640" cy="742320"/>
            <a:chOff x="4832230" y="7716410"/>
            <a:chExt cx="200664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14:cNvPr>
                <p14:cNvContentPartPr/>
                <p14:nvPr/>
              </p14:nvContentPartPr>
              <p14:xfrm>
                <a:off x="4857430" y="8082530"/>
                <a:ext cx="123840" cy="268920"/>
              </p14:xfrm>
            </p:contentPart>
          </mc:Choice>
          <mc:Fallback xmlns="">
            <p:pic>
              <p:nvPicPr>
                <p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853110" y="8078210"/>
                  <a:ext cx="132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14:cNvPr>
                <p14:cNvContentPartPr/>
                <p14:nvPr/>
              </p14:nvContentPartPr>
              <p14:xfrm>
                <a:off x="4832230" y="8130050"/>
                <a:ext cx="205200" cy="36000"/>
              </p14:xfrm>
            </p:contentPart>
          </mc:Choice>
          <mc:Fallback xmlns="">
            <p:pic>
              <p:nvPicPr>
                <p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827910" y="8125730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14:cNvPr>
                <p14:cNvContentPartPr/>
                <p14:nvPr/>
              </p14:nvContentPartPr>
              <p14:xfrm>
                <a:off x="5029150" y="8159570"/>
                <a:ext cx="113760" cy="6840"/>
              </p14:xfrm>
            </p:contentPart>
          </mc:Choice>
          <mc:Fallback xmlns="">
            <p:pic>
              <p:nvPicPr>
                <p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24830" y="8155250"/>
                  <a:ext cx="122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14:cNvPr>
                <p14:cNvContentPartPr/>
                <p14:nvPr/>
              </p14:nvContentPartPr>
              <p14:xfrm>
                <a:off x="5060830" y="8210330"/>
                <a:ext cx="139320" cy="13320"/>
              </p14:xfrm>
            </p:contentPart>
          </mc:Choice>
          <mc:Fallback xmlns="">
            <p:pic>
              <p:nvPicPr>
                <p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056510" y="8206010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14:cNvPr>
                <p14:cNvContentPartPr/>
                <p14:nvPr/>
              </p14:nvContentPartPr>
              <p14:xfrm>
                <a:off x="5282950" y="8159570"/>
                <a:ext cx="558720" cy="360"/>
              </p14:xfrm>
            </p:contentPart>
          </mc:Choice>
          <mc:Fallback xmlns=""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278630" y="8155250"/>
                  <a:ext cx="567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14:cNvPr>
                <p14:cNvContentPartPr/>
                <p14:nvPr/>
              </p14:nvContentPartPr>
              <p14:xfrm>
                <a:off x="5390950" y="8222930"/>
                <a:ext cx="117720" cy="129240"/>
              </p14:xfrm>
            </p:contentPart>
          </mc:Choice>
          <mc:Fallback xmlns="">
            <p:pic>
              <p:nvPicPr>
                <p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86630" y="8218610"/>
                  <a:ext cx="126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14:cNvPr>
                <p14:cNvContentPartPr/>
                <p14:nvPr/>
              </p14:nvContentPartPr>
              <p14:xfrm>
                <a:off x="5530630" y="8172170"/>
                <a:ext cx="221760" cy="198000"/>
              </p14:xfrm>
            </p:contentPart>
          </mc:Choice>
          <mc:Fallback xmlns=""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526310" y="8167850"/>
                  <a:ext cx="230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14:cNvPr>
                <p14:cNvContentPartPr/>
                <p14:nvPr/>
              </p14:nvContentPartPr>
              <p14:xfrm>
                <a:off x="5640790" y="8227610"/>
                <a:ext cx="124560" cy="122760"/>
              </p14:xfrm>
            </p:contentPart>
          </mc:Choice>
          <mc:Fallback xmlns="">
            <p:pic>
              <p:nvPicPr>
                <p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636470" y="8223290"/>
                  <a:ext cx="133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14:cNvPr>
                <p14:cNvContentPartPr/>
                <p14:nvPr/>
              </p14:nvContentPartPr>
              <p14:xfrm>
                <a:off x="5491750" y="7930970"/>
                <a:ext cx="10080" cy="206640"/>
              </p14:xfrm>
            </p:contentPart>
          </mc:Choice>
          <mc:Fallback xmlns="">
            <p:pic>
              <p:nvPicPr>
                <p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487430" y="7926650"/>
                  <a:ext cx="18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14:cNvPr>
                <p14:cNvContentPartPr/>
                <p14:nvPr/>
              </p14:nvContentPartPr>
              <p14:xfrm>
                <a:off x="5892070" y="7797410"/>
                <a:ext cx="96120" cy="661320"/>
              </p14:xfrm>
            </p:contentPart>
          </mc:Choice>
          <mc:Fallback xmlns="">
            <p:pic>
              <p:nvPicPr>
                <p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887750" y="7793090"/>
                  <a:ext cx="1047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14:cNvPr>
                <p14:cNvContentPartPr/>
                <p14:nvPr/>
              </p14:nvContentPartPr>
              <p14:xfrm>
                <a:off x="6195550" y="7810010"/>
                <a:ext cx="85680" cy="149400"/>
              </p14:xfrm>
            </p:contentPart>
          </mc:Choice>
          <mc:Fallback xmlns="">
            <p:pic>
              <p:nvPicPr>
                <p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191230" y="7805690"/>
                  <a:ext cx="94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14:cNvPr>
                <p14:cNvContentPartPr/>
                <p14:nvPr/>
              </p14:nvContentPartPr>
              <p14:xfrm>
                <a:off x="6216430" y="7890290"/>
                <a:ext cx="15120" cy="2880"/>
              </p14:xfrm>
            </p:contentPart>
          </mc:Choice>
          <mc:Fallback xmlns="">
            <p:pic>
              <p:nvPicPr>
                <p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212110" y="7885970"/>
                  <a:ext cx="23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14:cNvPr>
                <p14:cNvContentPartPr/>
                <p14:nvPr/>
              </p14:nvContentPartPr>
              <p14:xfrm>
                <a:off x="6298870" y="7797410"/>
                <a:ext cx="77760" cy="65160"/>
              </p14:xfrm>
            </p:contentPart>
          </mc:Choice>
          <mc:Fallback xmlns="">
            <p:pic>
              <p:nvPicPr>
                <p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294550" y="7793090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14:cNvPr>
                <p14:cNvContentPartPr/>
                <p14:nvPr/>
              </p14:nvContentPartPr>
              <p14:xfrm>
                <a:off x="6318310" y="7899290"/>
                <a:ext cx="50040" cy="360"/>
              </p14:xfrm>
            </p:contentPart>
          </mc:Choice>
          <mc:Fallback xmlns="">
            <p:pic>
              <p:nvPicPr>
                <p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313990" y="789497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14:cNvPr>
                <p14:cNvContentPartPr/>
                <p14:nvPr/>
              </p14:nvContentPartPr>
              <p14:xfrm>
                <a:off x="6330910" y="7922330"/>
                <a:ext cx="47520" cy="2880"/>
              </p14:xfrm>
            </p:contentPart>
          </mc:Choice>
          <mc:Fallback xmlns="">
            <p:pic>
              <p:nvPicPr>
                <p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326590" y="7918010"/>
                  <a:ext cx="56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14:cNvPr>
                <p14:cNvContentPartPr/>
                <p14:nvPr/>
              </p14:nvContentPartPr>
              <p14:xfrm>
                <a:off x="6443230" y="7784810"/>
                <a:ext cx="53280" cy="154440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438910" y="7780490"/>
                  <a:ext cx="61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14:cNvPr>
                <p14:cNvContentPartPr/>
                <p14:nvPr/>
              </p14:nvContentPartPr>
              <p14:xfrm>
                <a:off x="6451510" y="7762850"/>
                <a:ext cx="51480" cy="20160"/>
              </p14:xfrm>
            </p:contentPart>
          </mc:Choice>
          <mc:Fallback xmlns=""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447190" y="7758530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14:cNvPr>
                <p14:cNvContentPartPr/>
                <p14:nvPr/>
              </p14:nvContentPartPr>
              <p14:xfrm>
                <a:off x="6566350" y="7768970"/>
                <a:ext cx="75960" cy="130680"/>
              </p14:xfrm>
            </p:contentPart>
          </mc:Choice>
          <mc:Fallback xmlns=""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62030" y="7764650"/>
                  <a:ext cx="84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14:cNvPr>
                <p14:cNvContentPartPr/>
                <p14:nvPr/>
              </p14:nvContentPartPr>
              <p14:xfrm>
                <a:off x="6666790" y="7716410"/>
                <a:ext cx="33120" cy="62280"/>
              </p14:xfrm>
            </p:contentPart>
          </mc:Choice>
          <mc:Fallback xmlns="">
            <p:pic>
              <p:nvPicPr>
                <p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662470" y="7712090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14:cNvPr>
                <p14:cNvContentPartPr/>
                <p14:nvPr/>
              </p14:nvContentPartPr>
              <p14:xfrm>
                <a:off x="6088270" y="8077130"/>
                <a:ext cx="70200" cy="94680"/>
              </p14:xfrm>
            </p:contentPart>
          </mc:Choice>
          <mc:Fallback xmlns=""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83950" y="8072810"/>
                  <a:ext cx="7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14:cNvPr>
                <p14:cNvContentPartPr/>
                <p14:nvPr/>
              </p14:nvContentPartPr>
              <p14:xfrm>
                <a:off x="6203830" y="8102330"/>
                <a:ext cx="30240" cy="360"/>
              </p14:xfrm>
            </p:contentPart>
          </mc:Choice>
          <mc:Fallback xmlns="">
            <p:pic>
              <p:nvPicPr>
                <p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99510" y="809801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14:cNvPr>
                <p14:cNvContentPartPr/>
                <p14:nvPr/>
              </p14:nvContentPartPr>
              <p14:xfrm>
                <a:off x="6203830" y="8121410"/>
                <a:ext cx="43560" cy="6840"/>
              </p14:xfrm>
            </p:contentPart>
          </mc:Choice>
          <mc:Fallback xmlns="">
            <p:pic>
              <p:nvPicPr>
                <p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99510" y="811709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14:cNvPr>
                <p14:cNvContentPartPr/>
                <p14:nvPr/>
              </p14:nvContentPartPr>
              <p14:xfrm>
                <a:off x="6337030" y="8099810"/>
                <a:ext cx="60840" cy="2880"/>
              </p14:xfrm>
            </p:contentPart>
          </mc:Choice>
          <mc:Fallback xmlns="">
            <p:pic>
              <p:nvPicPr>
                <p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32710" y="8095490"/>
                  <a:ext cx="69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14:cNvPr>
                <p14:cNvContentPartPr/>
                <p14:nvPr/>
              </p14:nvContentPartPr>
              <p14:xfrm>
                <a:off x="6464110" y="8076770"/>
                <a:ext cx="132840" cy="12960"/>
              </p14:xfrm>
            </p:contentPart>
          </mc:Choice>
          <mc:Fallback xmlns="">
            <p:pic>
              <p:nvPicPr>
                <p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459790" y="807245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14:cNvPr>
                <p14:cNvContentPartPr/>
                <p14:nvPr/>
              </p14:nvContentPartPr>
              <p14:xfrm>
                <a:off x="6485350" y="8108810"/>
                <a:ext cx="88560" cy="97560"/>
              </p14:xfrm>
            </p:contentPart>
          </mc:Choice>
          <mc:Fallback xmlns="">
            <p:pic>
              <p:nvPicPr>
                <p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481030" y="8104490"/>
                  <a:ext cx="9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14:cNvPr>
                <p14:cNvContentPartPr/>
                <p14:nvPr/>
              </p14:nvContentPartPr>
              <p14:xfrm>
                <a:off x="6485350" y="7995410"/>
                <a:ext cx="47880" cy="50400"/>
              </p14:xfrm>
            </p:contentPart>
          </mc:Choice>
          <mc:Fallback xmlns="">
            <p:pic>
              <p:nvPicPr>
                <p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481030" y="7991090"/>
                  <a:ext cx="56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14:cNvPr>
                <p14:cNvContentPartPr/>
                <p14:nvPr/>
              </p14:nvContentPartPr>
              <p14:xfrm>
                <a:off x="6616390" y="7957250"/>
                <a:ext cx="154440" cy="158040"/>
              </p14:xfrm>
            </p:contentPart>
          </mc:Choice>
          <mc:Fallback xmlns="">
            <p:pic>
              <p:nvPicPr>
                <p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612070" y="7952930"/>
                  <a:ext cx="163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14:cNvPr>
                <p14:cNvContentPartPr/>
                <p14:nvPr/>
              </p14:nvContentPartPr>
              <p14:xfrm>
                <a:off x="6702070" y="8031050"/>
                <a:ext cx="85680" cy="71640"/>
              </p14:xfrm>
            </p:contentPart>
          </mc:Choice>
          <mc:Fallback xmlns="">
            <p:pic>
              <p:nvPicPr>
                <p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697750" y="8026730"/>
                  <a:ext cx="9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14:cNvPr>
                <p14:cNvContentPartPr/>
                <p14:nvPr/>
              </p14:nvContentPartPr>
              <p14:xfrm>
                <a:off x="6778390" y="8134010"/>
                <a:ext cx="60480" cy="104760"/>
              </p14:xfrm>
            </p:contentPart>
          </mc:Choice>
          <mc:Fallback xmlns="">
            <p:pic>
              <p:nvPicPr>
                <p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774070" y="812969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A3573299-522C-44C1-BD99-E35DD8094158}"/>
              </a:ext>
            </a:extLst>
          </p:cNvPr>
          <p:cNvGrpSpPr/>
          <p:nvPr/>
        </p:nvGrpSpPr>
        <p:grpSpPr>
          <a:xfrm>
            <a:off x="1060150" y="9085850"/>
            <a:ext cx="704520" cy="205920"/>
            <a:chOff x="1060150" y="9085850"/>
            <a:chExt cx="704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14:cNvPr>
                <p14:cNvContentPartPr/>
                <p14:nvPr/>
              </p14:nvContentPartPr>
              <p14:xfrm>
                <a:off x="1060150" y="9085850"/>
                <a:ext cx="704520" cy="14760"/>
              </p14:xfrm>
            </p:contentPart>
          </mc:Choice>
          <mc:Fallback xmlns="">
            <p:pic>
              <p:nvPicPr>
                <p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55830" y="9081530"/>
                  <a:ext cx="713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14:cNvPr>
                <p14:cNvContentPartPr/>
                <p14:nvPr/>
              </p14:nvContentPartPr>
              <p14:xfrm>
                <a:off x="1239070" y="9099170"/>
                <a:ext cx="183240" cy="191520"/>
              </p14:xfrm>
            </p:contentPart>
          </mc:Choice>
          <mc:Fallback xmlns="">
            <p:pic>
              <p:nvPicPr>
                <p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34750" y="9094850"/>
                  <a:ext cx="191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14:cNvPr>
                <p14:cNvContentPartPr/>
                <p14:nvPr/>
              </p14:nvContentPartPr>
              <p14:xfrm>
                <a:off x="1217110" y="9251810"/>
                <a:ext cx="204480" cy="3996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212790" y="9247490"/>
                  <a:ext cx="213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14:cNvPr>
              <p14:cNvContentPartPr/>
              <p14:nvPr/>
            </p14:nvContentPartPr>
            <p14:xfrm>
              <a:off x="774670" y="10184930"/>
              <a:ext cx="126360" cy="6840"/>
            </p14:xfrm>
          </p:contentPart>
        </mc:Choice>
        <mc:Fallback xmlns="">
          <p:pic>
            <p:nvPicPr>
              <p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770350" y="10180610"/>
                <a:ext cx="135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14:cNvPr>
              <p14:cNvContentPartPr/>
              <p14:nvPr/>
            </p14:nvContentPartPr>
            <p14:xfrm>
              <a:off x="933070" y="10115450"/>
              <a:ext cx="34560" cy="119880"/>
            </p14:xfrm>
          </p:contentPart>
        </mc:Choice>
        <mc:Fallback xmlns=""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928750" y="10111130"/>
                <a:ext cx="4320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1" name="グループ化 710">
            <a:extLst>
              <a:ext uri="{FF2B5EF4-FFF2-40B4-BE49-F238E27FC236}">
                <a16:creationId xmlns:a16="http://schemas.microsoft.com/office/drawing/2014/main" id="{1AC14C0C-244A-4DA1-A917-90B7CD3C84FF}"/>
              </a:ext>
            </a:extLst>
          </p:cNvPr>
          <p:cNvGrpSpPr/>
          <p:nvPr/>
        </p:nvGrpSpPr>
        <p:grpSpPr>
          <a:xfrm>
            <a:off x="693310" y="9467810"/>
            <a:ext cx="557280" cy="636840"/>
            <a:chOff x="693310" y="9467810"/>
            <a:chExt cx="55728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14:cNvPr>
                <p14:cNvContentPartPr/>
                <p14:nvPr/>
              </p14:nvContentPartPr>
              <p14:xfrm>
                <a:off x="693310" y="9467810"/>
                <a:ext cx="392040" cy="636840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88990" y="9463490"/>
                  <a:ext cx="4006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14:cNvPr>
                <p14:cNvContentPartPr/>
                <p14:nvPr/>
              </p14:nvContentPartPr>
              <p14:xfrm>
                <a:off x="1028110" y="9480410"/>
                <a:ext cx="31680" cy="579600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23790" y="9476090"/>
                  <a:ext cx="40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14:cNvPr>
                <p14:cNvContentPartPr/>
                <p14:nvPr/>
              </p14:nvContentPartPr>
              <p14:xfrm>
                <a:off x="1092190" y="9663650"/>
                <a:ext cx="158400" cy="205560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87870" y="9659330"/>
                  <a:ext cx="167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6" name="グループ化 715">
            <a:extLst>
              <a:ext uri="{FF2B5EF4-FFF2-40B4-BE49-F238E27FC236}">
                <a16:creationId xmlns:a16="http://schemas.microsoft.com/office/drawing/2014/main" id="{3DAEEF92-61C0-4844-B896-C7C913206678}"/>
              </a:ext>
            </a:extLst>
          </p:cNvPr>
          <p:cNvGrpSpPr/>
          <p:nvPr/>
        </p:nvGrpSpPr>
        <p:grpSpPr>
          <a:xfrm>
            <a:off x="533110" y="9522890"/>
            <a:ext cx="317160" cy="266760"/>
            <a:chOff x="533110" y="9522890"/>
            <a:chExt cx="3171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14:cNvPr>
                <p14:cNvContentPartPr/>
                <p14:nvPr/>
              </p14:nvContentPartPr>
              <p14:xfrm>
                <a:off x="533110" y="9522890"/>
                <a:ext cx="304560" cy="266760"/>
              </p14:xfrm>
            </p:contentPart>
          </mc:Choice>
          <mc:Fallback xmlns="">
            <p:pic>
              <p:nvPicPr>
                <p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8790" y="9518570"/>
                  <a:ext cx="313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14:cNvPr>
                <p14:cNvContentPartPr/>
                <p14:nvPr/>
              </p14:nvContentPartPr>
              <p14:xfrm>
                <a:off x="691510" y="9581930"/>
                <a:ext cx="84240" cy="160560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87190" y="9577610"/>
                  <a:ext cx="92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14:cNvPr>
                <p14:cNvContentPartPr/>
                <p14:nvPr/>
              </p14:nvContentPartPr>
              <p14:xfrm>
                <a:off x="717430" y="9601010"/>
                <a:ext cx="132840" cy="12960"/>
              </p14:xfrm>
            </p:contentPart>
          </mc:Choice>
          <mc:Fallback xmlns=""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13110" y="959669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14:cNvPr>
              <p14:cNvContentPartPr/>
              <p14:nvPr/>
            </p14:nvContentPartPr>
            <p14:xfrm>
              <a:off x="2117470" y="9518210"/>
              <a:ext cx="143280" cy="218160"/>
            </p14:xfrm>
          </p:contentPart>
        </mc:Choice>
        <mc:Fallback xmlns="">
          <p:pic>
            <p:nvPicPr>
              <p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113150" y="9513890"/>
                <a:ext cx="151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9" name="グループ化 738">
            <a:extLst>
              <a:ext uri="{FF2B5EF4-FFF2-40B4-BE49-F238E27FC236}">
                <a16:creationId xmlns:a16="http://schemas.microsoft.com/office/drawing/2014/main" id="{3726C494-448A-4366-A84C-1E9B3EE5732B}"/>
              </a:ext>
            </a:extLst>
          </p:cNvPr>
          <p:cNvGrpSpPr/>
          <p:nvPr/>
        </p:nvGrpSpPr>
        <p:grpSpPr>
          <a:xfrm>
            <a:off x="2324110" y="9340010"/>
            <a:ext cx="780120" cy="516960"/>
            <a:chOff x="2324110" y="9340010"/>
            <a:chExt cx="7801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14:cNvPr>
                <p14:cNvContentPartPr/>
                <p14:nvPr/>
              </p14:nvContentPartPr>
              <p14:xfrm>
                <a:off x="2336350" y="9620090"/>
                <a:ext cx="120600" cy="360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332030" y="9615770"/>
                  <a:ext cx="129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14:cNvPr>
                <p14:cNvContentPartPr/>
                <p14:nvPr/>
              </p14:nvContentPartPr>
              <p14:xfrm>
                <a:off x="2324110" y="9677330"/>
                <a:ext cx="94680" cy="7200"/>
              </p14:xfrm>
            </p:contentPart>
          </mc:Choice>
          <mc:Fallback xmlns="">
            <p:pic>
              <p:nvPicPr>
                <p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319790" y="9673010"/>
                  <a:ext cx="103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14:cNvPr>
                <p14:cNvContentPartPr/>
                <p14:nvPr/>
              </p14:nvContentPartPr>
              <p14:xfrm>
                <a:off x="2552350" y="9612530"/>
                <a:ext cx="93600" cy="33480"/>
              </p14:xfrm>
            </p:contentPart>
          </mc:Choice>
          <mc:Fallback xmlns=""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548030" y="9608210"/>
                  <a:ext cx="102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14:cNvPr>
                <p14:cNvContentPartPr/>
                <p14:nvPr/>
              </p14:nvContentPartPr>
              <p14:xfrm>
                <a:off x="2793550" y="9549890"/>
                <a:ext cx="304560" cy="32400"/>
              </p14:xfrm>
            </p:contentPart>
          </mc:Choice>
          <mc:Fallback xmlns="">
            <p:pic>
              <p:nvPicPr>
                <p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789230" y="9545570"/>
                  <a:ext cx="31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14:cNvPr>
                <p14:cNvContentPartPr/>
                <p14:nvPr/>
              </p14:nvContentPartPr>
              <p14:xfrm>
                <a:off x="2730190" y="9637370"/>
                <a:ext cx="374040" cy="167040"/>
              </p14:xfrm>
            </p:contentPart>
          </mc:Choice>
          <mc:Fallback xmlns="">
            <p:pic>
              <p:nvPicPr>
                <p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725870" y="9633050"/>
                  <a:ext cx="38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14:cNvPr>
                <p14:cNvContentPartPr/>
                <p14:nvPr/>
              </p14:nvContentPartPr>
              <p14:xfrm>
                <a:off x="2955190" y="9683810"/>
                <a:ext cx="125640" cy="173160"/>
              </p14:xfrm>
            </p:contentPart>
          </mc:Choice>
          <mc:Fallback xmlns="">
            <p:pic>
              <p:nvPicPr>
                <p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950870" y="9679490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14:cNvPr>
                <p14:cNvContentPartPr/>
                <p14:nvPr/>
              </p14:nvContentPartPr>
              <p14:xfrm>
                <a:off x="2984350" y="9702530"/>
                <a:ext cx="101160" cy="36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80030" y="969821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14:cNvPr>
                <p14:cNvContentPartPr/>
                <p14:nvPr/>
              </p14:nvContentPartPr>
              <p14:xfrm>
                <a:off x="2901550" y="9340010"/>
                <a:ext cx="124200" cy="147600"/>
              </p14:xfrm>
            </p:contentPart>
          </mc:Choice>
          <mc:Fallback xmlns=""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2897230" y="9335690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" name="グループ化 747">
            <a:extLst>
              <a:ext uri="{FF2B5EF4-FFF2-40B4-BE49-F238E27FC236}">
                <a16:creationId xmlns:a16="http://schemas.microsoft.com/office/drawing/2014/main" id="{B0CD8A92-1FFD-490A-97C9-5B0FDCBF090B}"/>
              </a:ext>
            </a:extLst>
          </p:cNvPr>
          <p:cNvGrpSpPr/>
          <p:nvPr/>
        </p:nvGrpSpPr>
        <p:grpSpPr>
          <a:xfrm>
            <a:off x="3264790" y="9238850"/>
            <a:ext cx="1325880" cy="669240"/>
            <a:chOff x="3264790" y="9238850"/>
            <a:chExt cx="132588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14:cNvPr>
                <p14:cNvContentPartPr/>
                <p14:nvPr/>
              </p14:nvContentPartPr>
              <p14:xfrm>
                <a:off x="3264790" y="9686330"/>
                <a:ext cx="125640" cy="124920"/>
              </p14:xfrm>
            </p:contentPart>
          </mc:Choice>
          <mc:Fallback xmlns=""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260470" y="9682010"/>
                  <a:ext cx="134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14:cNvPr>
                <p14:cNvContentPartPr/>
                <p14:nvPr/>
              </p14:nvContentPartPr>
              <p14:xfrm>
                <a:off x="3504550" y="9529370"/>
                <a:ext cx="112680" cy="174600"/>
              </p14:xfrm>
            </p:contentPart>
          </mc:Choice>
          <mc:Fallback xmlns=""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500230" y="9525050"/>
                  <a:ext cx="12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14:cNvPr>
                <p14:cNvContentPartPr/>
                <p14:nvPr/>
              </p14:nvContentPartPr>
              <p14:xfrm>
                <a:off x="3707950" y="9575810"/>
                <a:ext cx="133200" cy="360"/>
              </p14:xfrm>
            </p:contentPart>
          </mc:Choice>
          <mc:Fallback xmlns="">
            <p:pic>
              <p:nvPicPr>
                <p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03630" y="9571490"/>
                  <a:ext cx="141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14:cNvPr>
                <p14:cNvContentPartPr/>
                <p14:nvPr/>
              </p14:nvContentPartPr>
              <p14:xfrm>
                <a:off x="3727390" y="9645290"/>
                <a:ext cx="107280" cy="6840"/>
              </p14:xfrm>
            </p:contentPart>
          </mc:Choice>
          <mc:Fallback xmlns="">
            <p:pic>
              <p:nvPicPr>
                <p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723070" y="9640970"/>
                  <a:ext cx="115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14:cNvPr>
                <p14:cNvContentPartPr/>
                <p14:nvPr/>
              </p14:nvContentPartPr>
              <p14:xfrm>
                <a:off x="4019350" y="9531170"/>
                <a:ext cx="571320" cy="57600"/>
              </p14:xfrm>
            </p:contentPart>
          </mc:Choice>
          <mc:Fallback xmlns=""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15030" y="9526850"/>
                  <a:ext cx="579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14:cNvPr>
                <p14:cNvContentPartPr/>
                <p14:nvPr/>
              </p14:nvContentPartPr>
              <p14:xfrm>
                <a:off x="4019350" y="9638810"/>
                <a:ext cx="475920" cy="269280"/>
              </p14:xfrm>
            </p:contentPart>
          </mc:Choice>
          <mc:Fallback xmlns=""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015030" y="9634490"/>
                  <a:ext cx="484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14:cNvPr>
                <p14:cNvContentPartPr/>
                <p14:nvPr/>
              </p14:nvContentPartPr>
              <p14:xfrm>
                <a:off x="4254070" y="9696050"/>
                <a:ext cx="118800" cy="199080"/>
              </p14:xfrm>
            </p:contentPart>
          </mc:Choice>
          <mc:Fallback xmlns=""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249750" y="9691730"/>
                  <a:ext cx="127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14:cNvPr>
                <p14:cNvContentPartPr/>
                <p14:nvPr/>
              </p14:nvContentPartPr>
              <p14:xfrm>
                <a:off x="4267030" y="9696410"/>
                <a:ext cx="101520" cy="7560"/>
              </p14:xfrm>
            </p:contentPart>
          </mc:Choice>
          <mc:Fallback xmlns=""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262710" y="9692090"/>
                  <a:ext cx="11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14:cNvPr>
                <p14:cNvContentPartPr/>
                <p14:nvPr/>
              </p14:nvContentPartPr>
              <p14:xfrm>
                <a:off x="3981190" y="9417050"/>
                <a:ext cx="114120" cy="7200"/>
              </p14:xfrm>
            </p:contentPart>
          </mc:Choice>
          <mc:Fallback xmlns=""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976870" y="9412730"/>
                  <a:ext cx="122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14:cNvPr>
                <p14:cNvContentPartPr/>
                <p14:nvPr/>
              </p14:nvContentPartPr>
              <p14:xfrm>
                <a:off x="4253710" y="9238850"/>
                <a:ext cx="7200" cy="291960"/>
              </p14:xfrm>
            </p:contentPart>
          </mc:Choice>
          <mc:Fallback xmlns=""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4249390" y="9234530"/>
                  <a:ext cx="158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14:cNvPr>
              <p14:cNvContentPartPr/>
              <p14:nvPr/>
            </p14:nvContentPartPr>
            <p14:xfrm>
              <a:off x="4063630" y="8494730"/>
              <a:ext cx="431640" cy="16200"/>
            </p14:xfrm>
          </p:contentPart>
        </mc:Choice>
        <mc:Fallback xmlns="">
          <p:pic>
            <p:nvPicPr>
              <p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4059310" y="8490410"/>
                <a:ext cx="440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14:cNvPr>
              <p14:cNvContentPartPr/>
              <p14:nvPr/>
            </p14:nvContentPartPr>
            <p14:xfrm>
              <a:off x="5276830" y="8477090"/>
              <a:ext cx="272520" cy="360"/>
            </p14:xfrm>
          </p:contentPart>
        </mc:Choice>
        <mc:Fallback xmlns="">
          <p:pic>
            <p:nvPicPr>
              <p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272510" y="8472770"/>
                <a:ext cx="28116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グループ化 753">
            <a:extLst>
              <a:ext uri="{FF2B5EF4-FFF2-40B4-BE49-F238E27FC236}">
                <a16:creationId xmlns:a16="http://schemas.microsoft.com/office/drawing/2014/main" id="{80487924-DC1D-4316-A5EB-E9E3CF72BFA5}"/>
              </a:ext>
            </a:extLst>
          </p:cNvPr>
          <p:cNvGrpSpPr/>
          <p:nvPr/>
        </p:nvGrpSpPr>
        <p:grpSpPr>
          <a:xfrm>
            <a:off x="6133990" y="8216810"/>
            <a:ext cx="1009080" cy="311040"/>
            <a:chOff x="6133990" y="8216810"/>
            <a:chExt cx="10090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14:cNvPr>
                <p14:cNvContentPartPr/>
                <p14:nvPr/>
              </p14:nvContentPartPr>
              <p14:xfrm>
                <a:off x="6153070" y="8261810"/>
                <a:ext cx="102240" cy="15192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148750" y="8257490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14:cNvPr>
                <p14:cNvContentPartPr/>
                <p14:nvPr/>
              </p14:nvContentPartPr>
              <p14:xfrm>
                <a:off x="6133990" y="8298170"/>
                <a:ext cx="177480" cy="20520"/>
              </p14:xfrm>
            </p:contentPart>
          </mc:Choice>
          <mc:Fallback xmlns="">
            <p:pic>
              <p:nvPicPr>
                <p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129670" y="8293850"/>
                  <a:ext cx="186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14:cNvPr>
                <p14:cNvContentPartPr/>
                <p14:nvPr/>
              </p14:nvContentPartPr>
              <p14:xfrm>
                <a:off x="6337030" y="8305730"/>
                <a:ext cx="63360" cy="6840"/>
              </p14:xfrm>
            </p:contentPart>
          </mc:Choice>
          <mc:Fallback xmlns=""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332710" y="8301410"/>
                  <a:ext cx="72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14:cNvPr>
                <p14:cNvContentPartPr/>
                <p14:nvPr/>
              </p14:nvContentPartPr>
              <p14:xfrm>
                <a:off x="6349990" y="8332370"/>
                <a:ext cx="43560" cy="5400"/>
              </p14:xfrm>
            </p:contentPart>
          </mc:Choice>
          <mc:Fallback xmlns=""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345670" y="8328050"/>
                  <a:ext cx="52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14:cNvPr>
                <p14:cNvContentPartPr/>
                <p14:nvPr/>
              </p14:nvContentPartPr>
              <p14:xfrm>
                <a:off x="6546550" y="8356130"/>
                <a:ext cx="95040" cy="6840"/>
              </p14:xfrm>
            </p:contentPart>
          </mc:Choice>
          <mc:Fallback xmlns=""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542230" y="83518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14:cNvPr>
                <p14:cNvContentPartPr/>
                <p14:nvPr/>
              </p14:nvContentPartPr>
              <p14:xfrm>
                <a:off x="6718270" y="8362610"/>
                <a:ext cx="291600" cy="360"/>
              </p14:xfrm>
            </p:contentPart>
          </mc:Choice>
          <mc:Fallback xmlns="">
            <p:pic>
              <p:nvPicPr>
                <p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713950" y="8358290"/>
                  <a:ext cx="300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14:cNvPr>
                <p14:cNvContentPartPr/>
                <p14:nvPr/>
              </p14:nvContentPartPr>
              <p14:xfrm>
                <a:off x="6815470" y="8386730"/>
                <a:ext cx="96480" cy="74160"/>
              </p14:xfrm>
            </p:contentPart>
          </mc:Choice>
          <mc:Fallback xmlns=""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811150" y="8382410"/>
                  <a:ext cx="105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14:cNvPr>
                <p14:cNvContentPartPr/>
                <p14:nvPr/>
              </p14:nvContentPartPr>
              <p14:xfrm>
                <a:off x="6997630" y="8353970"/>
                <a:ext cx="136800" cy="15480"/>
              </p14:xfrm>
            </p:contentPart>
          </mc:Choice>
          <mc:Fallback xmlns="">
            <p:pic>
              <p:nvPicPr>
                <p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993310" y="8349650"/>
                  <a:ext cx="145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14:cNvPr>
                <p14:cNvContentPartPr/>
                <p14:nvPr/>
              </p14:nvContentPartPr>
              <p14:xfrm>
                <a:off x="6946870" y="8381690"/>
                <a:ext cx="164520" cy="83880"/>
              </p14:xfrm>
            </p:contentPart>
          </mc:Choice>
          <mc:Fallback xmlns="">
            <p:pic>
              <p:nvPicPr>
                <p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42550" y="837737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14:cNvPr>
                <p14:cNvContentPartPr/>
                <p14:nvPr/>
              </p14:nvContentPartPr>
              <p14:xfrm>
                <a:off x="7048030" y="8414450"/>
                <a:ext cx="38880" cy="50760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043710" y="8410130"/>
                  <a:ext cx="47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14:cNvPr>
                <p14:cNvContentPartPr/>
                <p14:nvPr/>
              </p14:nvContentPartPr>
              <p14:xfrm>
                <a:off x="6915910" y="8216810"/>
                <a:ext cx="18720" cy="119880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911590" y="8212490"/>
                  <a:ext cx="2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14:cNvPr>
                <p14:cNvContentPartPr/>
                <p14:nvPr/>
              </p14:nvContentPartPr>
              <p14:xfrm>
                <a:off x="6330910" y="8222930"/>
                <a:ext cx="317160" cy="27000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326590" y="8218610"/>
                  <a:ext cx="32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14:cNvPr>
                <p14:cNvContentPartPr/>
                <p14:nvPr/>
              </p14:nvContentPartPr>
              <p14:xfrm>
                <a:off x="6622870" y="8507330"/>
                <a:ext cx="520200" cy="20520"/>
              </p14:xfrm>
            </p:contentPart>
          </mc:Choice>
          <mc:Fallback xmlns="">
            <p:pic>
              <p:nvPicPr>
                <p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618550" y="8503010"/>
                  <a:ext cx="5288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14:cNvPr>
              <p14:cNvContentPartPr/>
              <p14:nvPr/>
            </p14:nvContentPartPr>
            <p14:xfrm>
              <a:off x="2533630" y="9910250"/>
              <a:ext cx="570960" cy="27720"/>
            </p14:xfrm>
          </p:contentPart>
        </mc:Choice>
        <mc:Fallback xmlns="">
          <p:pic>
            <p:nvPicPr>
              <p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529310" y="9905930"/>
                <a:ext cx="57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14:cNvPr>
              <p14:cNvContentPartPr/>
              <p14:nvPr/>
            </p14:nvContentPartPr>
            <p14:xfrm>
              <a:off x="3727390" y="10013570"/>
              <a:ext cx="844200" cy="21240"/>
            </p14:xfrm>
          </p:contentPart>
        </mc:Choice>
        <mc:Fallback xmlns="">
          <p:pic>
            <p:nvPicPr>
              <p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3723070" y="10009250"/>
                <a:ext cx="852840" cy="2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724" r="-5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/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  <m:r>
                        <a:rPr kumimoji="1" lang="ja-JP" altLang="en-US" sz="1100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 i="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1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100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/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kumimoji="1" lang="ja-JP" altLang="en-US" sz="700" b="1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blipFill>
                <a:blip r:embed="rId12"/>
                <a:stretch>
                  <a:fillRect l="-943"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/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＝</m:t>
                          </m:r>
                          <m: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7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kumimoji="1" lang="ja-JP" altLang="en-US" sz="7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blipFill>
                <a:blip r:embed="rId13"/>
                <a:stretch>
                  <a:fillRect l="-417" t="-2941" r="-417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A15C1E58-53F9-AC2C-2CB1-F3C89454E1D8}"/>
              </a:ext>
            </a:extLst>
          </p:cNvPr>
          <p:cNvGrpSpPr/>
          <p:nvPr/>
        </p:nvGrpSpPr>
        <p:grpSpPr>
          <a:xfrm>
            <a:off x="5158380" y="8251500"/>
            <a:ext cx="1620360" cy="752040"/>
            <a:chOff x="5158380" y="8251500"/>
            <a:chExt cx="162036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14:cNvPr>
                <p14:cNvContentPartPr/>
                <p14:nvPr/>
              </p14:nvContentPartPr>
              <p14:xfrm>
                <a:off x="5158380" y="8600340"/>
                <a:ext cx="1061280" cy="11700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060" y="8596020"/>
                  <a:ext cx="106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14:cNvPr>
                <p14:cNvContentPartPr/>
                <p14:nvPr/>
              </p14:nvContentPartPr>
              <p14:xfrm>
                <a:off x="5557620" y="8740020"/>
                <a:ext cx="298440" cy="16272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3300" y="8735700"/>
                  <a:ext cx="30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14:cNvPr>
                <p14:cNvContentPartPr/>
                <p14:nvPr/>
              </p14:nvContentPartPr>
              <p14:xfrm>
                <a:off x="5686140" y="8777820"/>
                <a:ext cx="28800" cy="22572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81820" y="8773500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14:cNvPr>
                <p14:cNvContentPartPr/>
                <p14:nvPr/>
              </p14:nvContentPartPr>
              <p14:xfrm>
                <a:off x="5272860" y="8335380"/>
                <a:ext cx="390960" cy="32292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8540" y="8331060"/>
                  <a:ext cx="399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14:cNvPr>
                <p14:cNvContentPartPr/>
                <p14:nvPr/>
              </p14:nvContentPartPr>
              <p14:xfrm>
                <a:off x="5514420" y="8381820"/>
                <a:ext cx="163080" cy="22968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0100" y="8377500"/>
                  <a:ext cx="171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14:cNvPr>
                <p14:cNvContentPartPr/>
                <p14:nvPr/>
              </p14:nvContentPartPr>
              <p14:xfrm>
                <a:off x="5729700" y="8472540"/>
                <a:ext cx="256680" cy="158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5380" y="8468220"/>
                  <a:ext cx="265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14:cNvPr>
                <p14:cNvContentPartPr/>
                <p14:nvPr/>
              </p14:nvContentPartPr>
              <p14:xfrm>
                <a:off x="5982060" y="8251500"/>
                <a:ext cx="445680" cy="327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7740" y="8247180"/>
                  <a:ext cx="45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14:cNvPr>
                <p14:cNvContentPartPr/>
                <p14:nvPr/>
              </p14:nvContentPartPr>
              <p14:xfrm>
                <a:off x="6225060" y="8341140"/>
                <a:ext cx="289440" cy="1454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740" y="8336820"/>
                  <a:ext cx="29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14:cNvPr>
                <p14:cNvContentPartPr/>
                <p14:nvPr/>
              </p14:nvContentPartPr>
              <p14:xfrm>
                <a:off x="6179340" y="8545620"/>
                <a:ext cx="599400" cy="5724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5020" y="8541300"/>
                  <a:ext cx="608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273F0D91-3D34-86E5-DC01-9C6797199C14}"/>
              </a:ext>
            </a:extLst>
          </p:cNvPr>
          <p:cNvGrpSpPr/>
          <p:nvPr/>
        </p:nvGrpSpPr>
        <p:grpSpPr>
          <a:xfrm>
            <a:off x="1525480" y="8977280"/>
            <a:ext cx="632160" cy="347040"/>
            <a:chOff x="2355340" y="8857370"/>
            <a:chExt cx="6321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14:cNvPr>
                <p14:cNvContentPartPr/>
                <p14:nvPr/>
              </p14:nvContentPartPr>
              <p14:xfrm>
                <a:off x="2355340" y="8967890"/>
                <a:ext cx="632160" cy="1108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1020" y="8963570"/>
                  <a:ext cx="640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14:cNvPr>
                <p14:cNvContentPartPr/>
                <p14:nvPr/>
              </p14:nvContentPartPr>
              <p14:xfrm>
                <a:off x="2609140" y="9067610"/>
                <a:ext cx="146160" cy="9000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4820" y="9063290"/>
                  <a:ext cx="154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14:cNvPr>
                <p14:cNvContentPartPr/>
                <p14:nvPr/>
              </p14:nvContentPartPr>
              <p14:xfrm>
                <a:off x="2702740" y="9099290"/>
                <a:ext cx="34200" cy="105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8420" y="9094970"/>
                  <a:ext cx="42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14:cNvPr>
                <p14:cNvContentPartPr/>
                <p14:nvPr/>
              </p14:nvContentPartPr>
              <p14:xfrm>
                <a:off x="2399980" y="8857370"/>
                <a:ext cx="120240" cy="1688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5660" y="8853050"/>
                  <a:ext cx="12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14:cNvPr>
                <p14:cNvContentPartPr/>
                <p14:nvPr/>
              </p14:nvContentPartPr>
              <p14:xfrm>
                <a:off x="2449300" y="8902370"/>
                <a:ext cx="105120" cy="1148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4980" y="8898050"/>
                  <a:ext cx="11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14:cNvPr>
                <p14:cNvContentPartPr/>
                <p14:nvPr/>
              </p14:nvContentPartPr>
              <p14:xfrm>
                <a:off x="2596900" y="8898050"/>
                <a:ext cx="61560" cy="4932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92580" y="8893730"/>
                  <a:ext cx="70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14:cNvPr>
                <p14:cNvContentPartPr/>
                <p14:nvPr/>
              </p14:nvContentPartPr>
              <p14:xfrm>
                <a:off x="2622460" y="8889770"/>
                <a:ext cx="11520" cy="7272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18140" y="8885450"/>
                  <a:ext cx="2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14:cNvPr>
                <p14:cNvContentPartPr/>
                <p14:nvPr/>
              </p14:nvContentPartPr>
              <p14:xfrm>
                <a:off x="2660260" y="8869610"/>
                <a:ext cx="83160" cy="12924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5940" y="8865290"/>
                  <a:ext cx="9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14:cNvPr>
                <p14:cNvContentPartPr/>
                <p14:nvPr/>
              </p14:nvContentPartPr>
              <p14:xfrm>
                <a:off x="2730100" y="8891930"/>
                <a:ext cx="95760" cy="8388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5780" y="8887610"/>
                  <a:ext cx="104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14:cNvPr>
                <p14:cNvContentPartPr/>
                <p14:nvPr/>
              </p14:nvContentPartPr>
              <p14:xfrm>
                <a:off x="2730100" y="8870330"/>
                <a:ext cx="145800" cy="684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5780" y="8866010"/>
                  <a:ext cx="15444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A4D311A4-B340-CA22-7417-9D5EC6FB2D88}"/>
              </a:ext>
            </a:extLst>
          </p:cNvPr>
          <p:cNvGrpSpPr/>
          <p:nvPr/>
        </p:nvGrpSpPr>
        <p:grpSpPr>
          <a:xfrm>
            <a:off x="5123100" y="9324181"/>
            <a:ext cx="1246680" cy="648360"/>
            <a:chOff x="5219500" y="9040490"/>
            <a:chExt cx="124668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14:cNvPr>
                <p14:cNvContentPartPr/>
                <p14:nvPr/>
              </p14:nvContentPartPr>
              <p14:xfrm>
                <a:off x="5219500" y="9340730"/>
                <a:ext cx="1246680" cy="6984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15180" y="9336410"/>
                  <a:ext cx="1255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14:cNvPr>
                <p14:cNvContentPartPr/>
                <p14:nvPr/>
              </p14:nvContentPartPr>
              <p14:xfrm>
                <a:off x="5610820" y="9429290"/>
                <a:ext cx="367920" cy="11412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6500" y="9424970"/>
                  <a:ext cx="376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14:cNvPr>
                <p14:cNvContentPartPr/>
                <p14:nvPr/>
              </p14:nvContentPartPr>
              <p14:xfrm>
                <a:off x="5790820" y="9429290"/>
                <a:ext cx="38880" cy="2595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6500" y="9424970"/>
                  <a:ext cx="47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14:cNvPr>
                <p14:cNvContentPartPr/>
                <p14:nvPr/>
              </p14:nvContentPartPr>
              <p14:xfrm>
                <a:off x="5321020" y="9115730"/>
                <a:ext cx="181800" cy="2073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6700" y="9111410"/>
                  <a:ext cx="190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14:cNvPr>
                <p14:cNvContentPartPr/>
                <p14:nvPr/>
              </p14:nvContentPartPr>
              <p14:xfrm>
                <a:off x="5422540" y="9181970"/>
                <a:ext cx="111960" cy="11700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8220" y="9177650"/>
                  <a:ext cx="120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14:cNvPr>
                <p14:cNvContentPartPr/>
                <p14:nvPr/>
              </p14:nvContentPartPr>
              <p14:xfrm>
                <a:off x="5645020" y="9238490"/>
                <a:ext cx="95040" cy="1980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0700" y="9234170"/>
                  <a:ext cx="103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14:cNvPr>
                <p14:cNvContentPartPr/>
                <p14:nvPr/>
              </p14:nvContentPartPr>
              <p14:xfrm>
                <a:off x="5845540" y="9040490"/>
                <a:ext cx="526680" cy="27540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1220" y="9036170"/>
                  <a:ext cx="535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14:cNvPr>
                <p14:cNvContentPartPr/>
                <p14:nvPr/>
              </p14:nvContentPartPr>
              <p14:xfrm>
                <a:off x="6145780" y="9099530"/>
                <a:ext cx="104400" cy="17604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1460" y="9095210"/>
                  <a:ext cx="113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14:cNvPr>
                <p14:cNvContentPartPr/>
                <p14:nvPr/>
              </p14:nvContentPartPr>
              <p14:xfrm>
                <a:off x="5682820" y="9181730"/>
                <a:ext cx="18000" cy="17496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8500" y="9177410"/>
                  <a:ext cx="266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14:cNvPr>
              <p14:cNvContentPartPr/>
              <p14:nvPr/>
            </p14:nvContentPartPr>
            <p14:xfrm>
              <a:off x="2762140" y="10057610"/>
              <a:ext cx="729720" cy="64440"/>
            </p14:xfrm>
          </p:contentPart>
        </mc:Choice>
        <mc:Fallback xmlns="">
          <p:pic>
            <p:nvPicPr>
              <p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57820" y="10053290"/>
                <a:ext cx="738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14:cNvPr>
              <p14:cNvContentPartPr/>
              <p14:nvPr/>
            </p14:nvContentPartPr>
            <p14:xfrm>
              <a:off x="2988940" y="10147250"/>
              <a:ext cx="318960" cy="133560"/>
            </p14:xfrm>
          </p:contentPart>
        </mc:Choice>
        <mc:Fallback xmlns=""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4620" y="10142930"/>
                <a:ext cx="327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14:cNvPr>
              <p14:cNvContentPartPr/>
              <p14:nvPr/>
            </p14:nvContentPartPr>
            <p14:xfrm>
              <a:off x="3123940" y="10165970"/>
              <a:ext cx="26640" cy="280080"/>
            </p14:xfrm>
          </p:contentPart>
        </mc:Choice>
        <mc:Fallback xmlns=""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19620" y="10161650"/>
                <a:ext cx="3528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855B5F02-D79C-4B5D-9904-845B1545A3C1}"/>
              </a:ext>
            </a:extLst>
          </p:cNvPr>
          <p:cNvGrpSpPr/>
          <p:nvPr/>
        </p:nvGrpSpPr>
        <p:grpSpPr>
          <a:xfrm>
            <a:off x="2768260" y="9750530"/>
            <a:ext cx="772200" cy="288360"/>
            <a:chOff x="2768260" y="9750530"/>
            <a:chExt cx="7722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14:cNvPr>
                <p14:cNvContentPartPr/>
                <p14:nvPr/>
              </p14:nvContentPartPr>
              <p14:xfrm>
                <a:off x="2768260" y="9790850"/>
                <a:ext cx="232560" cy="248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63940" y="9786530"/>
                  <a:ext cx="241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14:cNvPr>
                <p14:cNvContentPartPr/>
                <p14:nvPr/>
              </p14:nvContentPartPr>
              <p14:xfrm>
                <a:off x="2920540" y="9856010"/>
                <a:ext cx="154800" cy="14004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16220" y="9851690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14:cNvPr>
                <p14:cNvContentPartPr/>
                <p14:nvPr/>
              </p14:nvContentPartPr>
              <p14:xfrm>
                <a:off x="3174700" y="9937010"/>
                <a:ext cx="89280" cy="684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0380" y="9932690"/>
                  <a:ext cx="97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14:cNvPr>
                <p14:cNvContentPartPr/>
                <p14:nvPr/>
              </p14:nvContentPartPr>
              <p14:xfrm>
                <a:off x="3287380" y="9750530"/>
                <a:ext cx="253080" cy="27108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83060" y="9746210"/>
                  <a:ext cx="261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14:cNvPr>
                <p14:cNvContentPartPr/>
                <p14:nvPr/>
              </p14:nvContentPartPr>
              <p14:xfrm>
                <a:off x="3414820" y="9823250"/>
                <a:ext cx="102240" cy="1972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0500" y="9818930"/>
                  <a:ext cx="1108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C7B3CDF-F846-8FAC-88CC-1A9A0DDDD6A9}"/>
              </a:ext>
            </a:extLst>
          </p:cNvPr>
          <p:cNvGrpSpPr/>
          <p:nvPr/>
        </p:nvGrpSpPr>
        <p:grpSpPr>
          <a:xfrm>
            <a:off x="1089300" y="7916700"/>
            <a:ext cx="1242360" cy="564480"/>
            <a:chOff x="1089300" y="7916700"/>
            <a:chExt cx="12423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14:cNvPr>
                <p14:cNvContentPartPr/>
                <p14:nvPr/>
              </p14:nvContentPartPr>
              <p14:xfrm>
                <a:off x="1089300" y="8311980"/>
                <a:ext cx="195480" cy="169200"/>
              </p14:xfrm>
            </p:contentPart>
          </mc:Choice>
          <mc:Fallback xmlns="">
            <p:pic>
              <p:nvPicPr>
                <p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4980" y="8307660"/>
                  <a:ext cx="20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14:cNvPr>
                <p14:cNvContentPartPr/>
                <p14:nvPr/>
              </p14:nvContentPartPr>
              <p14:xfrm>
                <a:off x="1257060" y="8236740"/>
                <a:ext cx="111600" cy="20916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740" y="8232420"/>
                  <a:ext cx="12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14:cNvPr>
                <p14:cNvContentPartPr/>
                <p14:nvPr/>
              </p14:nvContentPartPr>
              <p14:xfrm>
                <a:off x="1500780" y="8142780"/>
                <a:ext cx="355680" cy="7164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6460" y="8138460"/>
                  <a:ext cx="36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14:cNvPr>
                <p14:cNvContentPartPr/>
                <p14:nvPr/>
              </p14:nvContentPartPr>
              <p14:xfrm>
                <a:off x="1683660" y="8229180"/>
                <a:ext cx="8280" cy="15228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9340" y="8224860"/>
                  <a:ext cx="1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14:cNvPr>
                <p14:cNvContentPartPr/>
                <p14:nvPr/>
              </p14:nvContentPartPr>
              <p14:xfrm>
                <a:off x="1782660" y="8198220"/>
                <a:ext cx="211680" cy="1702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78340" y="8193900"/>
                  <a:ext cx="22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14:cNvPr>
                <p14:cNvContentPartPr/>
                <p14:nvPr/>
              </p14:nvContentPartPr>
              <p14:xfrm>
                <a:off x="1691220" y="7916700"/>
                <a:ext cx="151200" cy="23472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86900" y="7912380"/>
                  <a:ext cx="159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14:cNvPr>
                <p14:cNvContentPartPr/>
                <p14:nvPr/>
              </p14:nvContentPartPr>
              <p14:xfrm>
                <a:off x="1721820" y="7916700"/>
                <a:ext cx="132840" cy="1404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7500" y="7912380"/>
                  <a:ext cx="141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14:cNvPr>
                <p14:cNvContentPartPr/>
                <p14:nvPr/>
              </p14:nvContentPartPr>
              <p14:xfrm>
                <a:off x="2011620" y="7996260"/>
                <a:ext cx="177840" cy="658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07300" y="7991940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14:cNvPr>
                <p14:cNvContentPartPr/>
                <p14:nvPr/>
              </p14:nvContentPartPr>
              <p14:xfrm>
                <a:off x="2031060" y="8053860"/>
                <a:ext cx="39240" cy="15120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6740" y="8049540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14:cNvPr>
                <p14:cNvContentPartPr/>
                <p14:nvPr/>
              </p14:nvContentPartPr>
              <p14:xfrm>
                <a:off x="2149140" y="8053860"/>
                <a:ext cx="182520" cy="1558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4820" y="8049540"/>
                  <a:ext cx="1911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34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14:cNvPr>
              <p14:cNvContentPartPr/>
              <p14:nvPr/>
            </p14:nvContentPartPr>
            <p14:xfrm>
              <a:off x="1542820" y="946260"/>
              <a:ext cx="672840" cy="1206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38500" y="941940"/>
                <a:ext cx="681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14:cNvPr>
              <p14:cNvContentPartPr/>
              <p14:nvPr/>
            </p14:nvContentPartPr>
            <p14:xfrm>
              <a:off x="1768900" y="1117260"/>
              <a:ext cx="244080" cy="122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64580" y="1112940"/>
                <a:ext cx="252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14:cNvPr>
              <p14:cNvContentPartPr/>
              <p14:nvPr/>
            </p14:nvContentPartPr>
            <p14:xfrm>
              <a:off x="1878700" y="1136340"/>
              <a:ext cx="7560" cy="19008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74380" y="1132020"/>
                <a:ext cx="162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1B8E3FD-391F-751D-77F2-89DD89B611E7}"/>
              </a:ext>
            </a:extLst>
          </p:cNvPr>
          <p:cNvGrpSpPr/>
          <p:nvPr/>
        </p:nvGrpSpPr>
        <p:grpSpPr>
          <a:xfrm>
            <a:off x="1548940" y="768420"/>
            <a:ext cx="198000" cy="208440"/>
            <a:chOff x="1548940" y="768420"/>
            <a:chExt cx="1980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14:cNvPr>
                <p14:cNvContentPartPr/>
                <p14:nvPr/>
              </p14:nvContentPartPr>
              <p14:xfrm>
                <a:off x="1548940" y="872100"/>
                <a:ext cx="57960" cy="10476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44620" y="867780"/>
                  <a:ext cx="66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14:cNvPr>
                <p14:cNvContentPartPr/>
                <p14:nvPr/>
              </p14:nvContentPartPr>
              <p14:xfrm>
                <a:off x="1568020" y="768420"/>
                <a:ext cx="178920" cy="4464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63700" y="764100"/>
                  <a:ext cx="187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14:cNvPr>
                <p14:cNvContentPartPr/>
                <p14:nvPr/>
              </p14:nvContentPartPr>
              <p14:xfrm>
                <a:off x="1651180" y="812700"/>
                <a:ext cx="93240" cy="1476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6860" y="808380"/>
                  <a:ext cx="1018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14:cNvPr>
              <p14:cNvContentPartPr/>
              <p14:nvPr/>
            </p14:nvContentPartPr>
            <p14:xfrm>
              <a:off x="1853860" y="816660"/>
              <a:ext cx="103320" cy="5328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49540" y="812340"/>
                <a:ext cx="111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14:cNvPr>
              <p14:cNvContentPartPr/>
              <p14:nvPr/>
            </p14:nvContentPartPr>
            <p14:xfrm>
              <a:off x="2025220" y="689820"/>
              <a:ext cx="232920" cy="189720"/>
            </p14:xfrm>
          </p:contentPart>
        </mc:Choice>
        <mc:Fallback xmlns=""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20900" y="685500"/>
                <a:ext cx="241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14:cNvPr>
              <p14:cNvContentPartPr/>
              <p14:nvPr/>
            </p14:nvContentPartPr>
            <p14:xfrm>
              <a:off x="2120260" y="774060"/>
              <a:ext cx="89280" cy="109080"/>
            </p14:xfrm>
          </p:contentPart>
        </mc:Choice>
        <mc:Fallback xmlns="">
          <p:pic>
            <p:nvPicPr>
              <p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15940" y="769740"/>
                <a:ext cx="97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14:cNvPr>
              <p14:cNvContentPartPr/>
              <p14:nvPr/>
            </p14:nvContentPartPr>
            <p14:xfrm>
              <a:off x="3459180" y="616860"/>
              <a:ext cx="98640" cy="255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54860" y="612540"/>
                <a:ext cx="1072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411FD7CC-47C3-072F-EF33-DFF5893FD4BD}"/>
              </a:ext>
            </a:extLst>
          </p:cNvPr>
          <p:cNvGrpSpPr/>
          <p:nvPr/>
        </p:nvGrpSpPr>
        <p:grpSpPr>
          <a:xfrm>
            <a:off x="3617940" y="535500"/>
            <a:ext cx="260640" cy="148320"/>
            <a:chOff x="3617940" y="535500"/>
            <a:chExt cx="2606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14:cNvPr>
                <p14:cNvContentPartPr/>
                <p14:nvPr/>
              </p14:nvContentPartPr>
              <p14:xfrm>
                <a:off x="3617940" y="535500"/>
                <a:ext cx="77400" cy="12132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13620" y="531180"/>
                  <a:ext cx="86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14:cNvPr>
                <p14:cNvContentPartPr/>
                <p14:nvPr/>
              </p14:nvContentPartPr>
              <p14:xfrm>
                <a:off x="3702180" y="565740"/>
                <a:ext cx="77400" cy="11520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97860" y="561420"/>
                  <a:ext cx="86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14:cNvPr>
                <p14:cNvContentPartPr/>
                <p14:nvPr/>
              </p14:nvContentPartPr>
              <p14:xfrm>
                <a:off x="3781740" y="563580"/>
                <a:ext cx="96840" cy="120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77420" y="559260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12A08F7-6FEC-0717-396D-BD05FB2EE0CD}"/>
              </a:ext>
            </a:extLst>
          </p:cNvPr>
          <p:cNvGrpSpPr/>
          <p:nvPr/>
        </p:nvGrpSpPr>
        <p:grpSpPr>
          <a:xfrm>
            <a:off x="4007820" y="464580"/>
            <a:ext cx="545040" cy="298080"/>
            <a:chOff x="4007820" y="464580"/>
            <a:chExt cx="5450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14:cNvPr>
                <p14:cNvContentPartPr/>
                <p14:nvPr/>
              </p14:nvContentPartPr>
              <p14:xfrm>
                <a:off x="4007820" y="588420"/>
                <a:ext cx="197280" cy="2124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3500" y="584100"/>
                  <a:ext cx="205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14:cNvPr>
                <p14:cNvContentPartPr/>
                <p14:nvPr/>
              </p14:nvContentPartPr>
              <p14:xfrm>
                <a:off x="4060380" y="670140"/>
                <a:ext cx="30240" cy="9252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56060" y="665820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14:cNvPr>
                <p14:cNvContentPartPr/>
                <p14:nvPr/>
              </p14:nvContentPartPr>
              <p14:xfrm>
                <a:off x="4131660" y="666900"/>
                <a:ext cx="60480" cy="8064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27340" y="662580"/>
                  <a:ext cx="6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14:cNvPr>
                <p14:cNvContentPartPr/>
                <p14:nvPr/>
              </p14:nvContentPartPr>
              <p14:xfrm>
                <a:off x="4082700" y="464580"/>
                <a:ext cx="47520" cy="11412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78380" y="460260"/>
                  <a:ext cx="5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14:cNvPr>
                <p14:cNvContentPartPr/>
                <p14:nvPr/>
              </p14:nvContentPartPr>
              <p14:xfrm>
                <a:off x="4251540" y="548460"/>
                <a:ext cx="182160" cy="360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47220" y="544140"/>
                  <a:ext cx="19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14:cNvPr>
                <p14:cNvContentPartPr/>
                <p14:nvPr/>
              </p14:nvContentPartPr>
              <p14:xfrm>
                <a:off x="4293300" y="563580"/>
                <a:ext cx="42480" cy="112320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88980" y="559260"/>
                  <a:ext cx="51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14:cNvPr>
                <p14:cNvContentPartPr/>
                <p14:nvPr/>
              </p14:nvContentPartPr>
              <p14:xfrm>
                <a:off x="4411380" y="563580"/>
                <a:ext cx="141480" cy="12420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7060" y="559260"/>
                  <a:ext cx="1501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354D3C9-770A-330E-BFC2-3C3E552D6F58}"/>
              </a:ext>
            </a:extLst>
          </p:cNvPr>
          <p:cNvGrpSpPr/>
          <p:nvPr/>
        </p:nvGrpSpPr>
        <p:grpSpPr>
          <a:xfrm>
            <a:off x="3390780" y="1051380"/>
            <a:ext cx="159480" cy="83880"/>
            <a:chOff x="3390780" y="1051380"/>
            <a:chExt cx="1594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14:cNvPr>
                <p14:cNvContentPartPr/>
                <p14:nvPr/>
              </p14:nvContentPartPr>
              <p14:xfrm>
                <a:off x="3405540" y="1051380"/>
                <a:ext cx="144720" cy="756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1220" y="1047060"/>
                  <a:ext cx="153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14:cNvPr>
                <p14:cNvContentPartPr/>
                <p14:nvPr/>
              </p14:nvContentPartPr>
              <p14:xfrm>
                <a:off x="3390780" y="1119780"/>
                <a:ext cx="144360" cy="1548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86460" y="1115460"/>
                  <a:ext cx="153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33C2739-F78A-10DC-6AD7-25C0F0DC9358}"/>
              </a:ext>
            </a:extLst>
          </p:cNvPr>
          <p:cNvGrpSpPr/>
          <p:nvPr/>
        </p:nvGrpSpPr>
        <p:grpSpPr>
          <a:xfrm>
            <a:off x="3764100" y="913860"/>
            <a:ext cx="700920" cy="467640"/>
            <a:chOff x="3764100" y="913860"/>
            <a:chExt cx="7009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14:cNvPr>
                <p14:cNvContentPartPr/>
                <p14:nvPr/>
              </p14:nvContentPartPr>
              <p14:xfrm>
                <a:off x="3794340" y="1110060"/>
                <a:ext cx="643320" cy="2592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90020" y="1105740"/>
                  <a:ext cx="65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14:cNvPr>
                <p14:cNvContentPartPr/>
                <p14:nvPr/>
              </p14:nvContentPartPr>
              <p14:xfrm>
                <a:off x="4059300" y="1157940"/>
                <a:ext cx="113400" cy="13320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54980" y="1153620"/>
                  <a:ext cx="12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14:cNvPr>
                <p14:cNvContentPartPr/>
                <p14:nvPr/>
              </p14:nvContentPartPr>
              <p14:xfrm>
                <a:off x="4122300" y="1196100"/>
                <a:ext cx="360" cy="1854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17980" y="1191780"/>
                  <a:ext cx="9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14:cNvPr>
                <p14:cNvContentPartPr/>
                <p14:nvPr/>
              </p14:nvContentPartPr>
              <p14:xfrm>
                <a:off x="3764100" y="998100"/>
                <a:ext cx="99000" cy="1584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59780" y="993780"/>
                  <a:ext cx="107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14:cNvPr>
                <p14:cNvContentPartPr/>
                <p14:nvPr/>
              </p14:nvContentPartPr>
              <p14:xfrm>
                <a:off x="3870660" y="936540"/>
                <a:ext cx="174240" cy="15516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66340" y="932220"/>
                  <a:ext cx="182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14:cNvPr>
                <p14:cNvContentPartPr/>
                <p14:nvPr/>
              </p14:nvContentPartPr>
              <p14:xfrm>
                <a:off x="3969660" y="984060"/>
                <a:ext cx="129240" cy="113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5340" y="979740"/>
                  <a:ext cx="137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14:cNvPr>
                <p14:cNvContentPartPr/>
                <p14:nvPr/>
              </p14:nvContentPartPr>
              <p14:xfrm>
                <a:off x="4152540" y="1012860"/>
                <a:ext cx="75600" cy="1620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8220" y="1008540"/>
                  <a:ext cx="8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14:cNvPr>
                <p14:cNvContentPartPr/>
                <p14:nvPr/>
              </p14:nvContentPartPr>
              <p14:xfrm>
                <a:off x="4282140" y="913860"/>
                <a:ext cx="182880" cy="167040"/>
              </p14:xfrm>
            </p:contentPart>
          </mc:Choice>
          <mc:Fallback xmlns=""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77820" y="909540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14:cNvPr>
                <p14:cNvContentPartPr/>
                <p14:nvPr/>
              </p14:nvContentPartPr>
              <p14:xfrm>
                <a:off x="4380420" y="952020"/>
                <a:ext cx="79560" cy="153000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76100" y="947700"/>
                  <a:ext cx="8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14:cNvPr>
                <p14:cNvContentPartPr/>
                <p14:nvPr/>
              </p14:nvContentPartPr>
              <p14:xfrm>
                <a:off x="4398420" y="1035540"/>
                <a:ext cx="44280" cy="864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94100" y="1031220"/>
                  <a:ext cx="5292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420B77ED-4FDB-1102-1220-D9131CBBE955}"/>
              </a:ext>
            </a:extLst>
          </p:cNvPr>
          <p:cNvGrpSpPr/>
          <p:nvPr/>
        </p:nvGrpSpPr>
        <p:grpSpPr>
          <a:xfrm>
            <a:off x="6274380" y="1614060"/>
            <a:ext cx="409680" cy="297000"/>
            <a:chOff x="6274380" y="1614060"/>
            <a:chExt cx="4096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14:cNvPr>
                <p14:cNvContentPartPr/>
                <p14:nvPr/>
              </p14:nvContentPartPr>
              <p14:xfrm>
                <a:off x="6274380" y="1660860"/>
                <a:ext cx="103320" cy="1522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70060" y="1656540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14:cNvPr>
                <p14:cNvContentPartPr/>
                <p14:nvPr/>
              </p14:nvContentPartPr>
              <p14:xfrm>
                <a:off x="6354660" y="1676340"/>
                <a:ext cx="26280" cy="23472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50340" y="1672020"/>
                  <a:ext cx="34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14:cNvPr>
                <p14:cNvContentPartPr/>
                <p14:nvPr/>
              </p14:nvContentPartPr>
              <p14:xfrm>
                <a:off x="6452940" y="1691460"/>
                <a:ext cx="147960" cy="20052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48620" y="1687140"/>
                  <a:ext cx="156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14:cNvPr>
                <p14:cNvContentPartPr/>
                <p14:nvPr/>
              </p14:nvContentPartPr>
              <p14:xfrm>
                <a:off x="6454020" y="1675620"/>
                <a:ext cx="75600" cy="2340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49700" y="1671300"/>
                  <a:ext cx="84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14:cNvPr>
                <p14:cNvContentPartPr/>
                <p14:nvPr/>
              </p14:nvContentPartPr>
              <p14:xfrm>
                <a:off x="6619260" y="1614060"/>
                <a:ext cx="64800" cy="6804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14940" y="1609740"/>
                  <a:ext cx="734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D0FED911-5D56-2157-61C6-5B7573986975}"/>
              </a:ext>
            </a:extLst>
          </p:cNvPr>
          <p:cNvGrpSpPr/>
          <p:nvPr/>
        </p:nvGrpSpPr>
        <p:grpSpPr>
          <a:xfrm>
            <a:off x="5529900" y="2376540"/>
            <a:ext cx="371520" cy="342720"/>
            <a:chOff x="5529900" y="2376540"/>
            <a:chExt cx="3715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14:cNvPr>
                <p14:cNvContentPartPr/>
                <p14:nvPr/>
              </p14:nvContentPartPr>
              <p14:xfrm>
                <a:off x="5529900" y="2376540"/>
                <a:ext cx="155520" cy="34272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25580" y="2372220"/>
                  <a:ext cx="164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14:cNvPr>
                <p14:cNvContentPartPr/>
                <p14:nvPr/>
              </p14:nvContentPartPr>
              <p14:xfrm>
                <a:off x="5752380" y="2392380"/>
                <a:ext cx="149040" cy="324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48060" y="2388060"/>
                  <a:ext cx="1576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96899FB4-27D5-2F4E-DD98-54ED433F22BA}"/>
              </a:ext>
            </a:extLst>
          </p:cNvPr>
          <p:cNvGrpSpPr/>
          <p:nvPr/>
        </p:nvGrpSpPr>
        <p:grpSpPr>
          <a:xfrm>
            <a:off x="4061100" y="3038580"/>
            <a:ext cx="466920" cy="278640"/>
            <a:chOff x="4061100" y="3038580"/>
            <a:chExt cx="466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14:cNvPr>
                <p14:cNvContentPartPr/>
                <p14:nvPr/>
              </p14:nvContentPartPr>
              <p14:xfrm>
                <a:off x="4061100" y="3038580"/>
                <a:ext cx="261000" cy="278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56780" y="3034260"/>
                  <a:ext cx="269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14:cNvPr>
                <p14:cNvContentPartPr/>
                <p14:nvPr/>
              </p14:nvContentPartPr>
              <p14:xfrm>
                <a:off x="4389060" y="3162060"/>
                <a:ext cx="138960" cy="36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84740" y="3157740"/>
                  <a:ext cx="147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14:cNvPr>
                <p14:cNvContentPartPr/>
                <p14:nvPr/>
              </p14:nvContentPartPr>
              <p14:xfrm>
                <a:off x="4381140" y="3222540"/>
                <a:ext cx="113040" cy="162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76820" y="3218220"/>
                  <a:ext cx="121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FA6EF18-9135-EFA4-3F20-92D9D732BF87}"/>
              </a:ext>
            </a:extLst>
          </p:cNvPr>
          <p:cNvGrpSpPr/>
          <p:nvPr/>
        </p:nvGrpSpPr>
        <p:grpSpPr>
          <a:xfrm>
            <a:off x="4731780" y="2900340"/>
            <a:ext cx="1270800" cy="369360"/>
            <a:chOff x="4731780" y="2900340"/>
            <a:chExt cx="12708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14:cNvPr>
                <p14:cNvContentPartPr/>
                <p14:nvPr/>
              </p14:nvContentPartPr>
              <p14:xfrm>
                <a:off x="4731780" y="3047580"/>
                <a:ext cx="313920" cy="20160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27460" y="3043260"/>
                  <a:ext cx="322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14:cNvPr>
                <p14:cNvContentPartPr/>
                <p14:nvPr/>
              </p14:nvContentPartPr>
              <p14:xfrm>
                <a:off x="5124540" y="3067380"/>
                <a:ext cx="123120" cy="20232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0220" y="3063060"/>
                  <a:ext cx="131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14:cNvPr>
                <p14:cNvContentPartPr/>
                <p14:nvPr/>
              </p14:nvContentPartPr>
              <p14:xfrm>
                <a:off x="5323620" y="3019500"/>
                <a:ext cx="141840" cy="19944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19300" y="3015180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14:cNvPr>
                <p14:cNvContentPartPr/>
                <p14:nvPr/>
              </p14:nvContentPartPr>
              <p14:xfrm>
                <a:off x="5529180" y="3022740"/>
                <a:ext cx="133920" cy="20304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24860" y="3018420"/>
                  <a:ext cx="14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14:cNvPr>
                <p14:cNvContentPartPr/>
                <p14:nvPr/>
              </p14:nvContentPartPr>
              <p14:xfrm>
                <a:off x="5790900" y="2900340"/>
                <a:ext cx="211680" cy="31032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86580" y="2896020"/>
                  <a:ext cx="220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14:cNvPr>
                <p14:cNvContentPartPr/>
                <p14:nvPr/>
              </p14:nvContentPartPr>
              <p14:xfrm>
                <a:off x="5806020" y="3061980"/>
                <a:ext cx="122040" cy="3960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01700" y="3057660"/>
                  <a:ext cx="130680" cy="4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0" name="直角三角形 369">
            <a:extLst>
              <a:ext uri="{FF2B5EF4-FFF2-40B4-BE49-F238E27FC236}">
                <a16:creationId xmlns:a16="http://schemas.microsoft.com/office/drawing/2014/main" id="{8E204AD7-9AF4-0A53-6D72-321BC580D78A}"/>
              </a:ext>
            </a:extLst>
          </p:cNvPr>
          <p:cNvSpPr/>
          <p:nvPr/>
        </p:nvSpPr>
        <p:spPr>
          <a:xfrm rot="16200000">
            <a:off x="713085" y="454129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矢印: 右 370">
            <a:extLst>
              <a:ext uri="{FF2B5EF4-FFF2-40B4-BE49-F238E27FC236}">
                <a16:creationId xmlns:a16="http://schemas.microsoft.com/office/drawing/2014/main" id="{462E02A1-6F3D-338D-669F-A4A22B3AD17D}"/>
              </a:ext>
            </a:extLst>
          </p:cNvPr>
          <p:cNvSpPr/>
          <p:nvPr/>
        </p:nvSpPr>
        <p:spPr>
          <a:xfrm>
            <a:off x="1869803" y="4785066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直角三角形 371">
            <a:extLst>
              <a:ext uri="{FF2B5EF4-FFF2-40B4-BE49-F238E27FC236}">
                <a16:creationId xmlns:a16="http://schemas.microsoft.com/office/drawing/2014/main" id="{951C9709-8723-9A80-E4DD-41778FE3A06C}"/>
              </a:ext>
            </a:extLst>
          </p:cNvPr>
          <p:cNvSpPr/>
          <p:nvPr/>
        </p:nvSpPr>
        <p:spPr>
          <a:xfrm rot="14112120">
            <a:off x="3039388" y="437882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14:cNvPr>
              <p14:cNvContentPartPr/>
              <p14:nvPr/>
            </p14:nvContentPartPr>
            <p14:xfrm>
              <a:off x="3560091" y="5292350"/>
              <a:ext cx="52920" cy="11880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51091" y="5283377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270E6747-1936-B261-1BC3-E29027EB50C7}"/>
              </a:ext>
            </a:extLst>
          </p:cNvPr>
          <p:cNvCxnSpPr>
            <a:cxnSpLocks/>
          </p:cNvCxnSpPr>
          <p:nvPr/>
        </p:nvCxnSpPr>
        <p:spPr>
          <a:xfrm flipV="1">
            <a:off x="666003" y="5404800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C3F12AD0-116F-F2F3-BC2A-09EE9170398A}"/>
              </a:ext>
            </a:extLst>
          </p:cNvPr>
          <p:cNvGrpSpPr/>
          <p:nvPr/>
        </p:nvGrpSpPr>
        <p:grpSpPr>
          <a:xfrm>
            <a:off x="3726298" y="5158003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B49970B6-7F83-9F5D-07C0-0DAE32EBA454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1F2777C3-7EA0-5F7C-4EF9-F1DAE7C41E44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0420DCD1-1E18-058B-C2CF-B9C08E42DD47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14:cNvPr>
              <p14:cNvContentPartPr/>
              <p14:nvPr/>
            </p14:nvContentPartPr>
            <p14:xfrm>
              <a:off x="578691" y="5256920"/>
              <a:ext cx="155880" cy="88920"/>
            </p14:xfrm>
          </p:contentPart>
        </mc:Choice>
        <mc:Fallback xmlns="">
          <p:pic>
            <p:nvPicPr>
              <p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74371" y="5252600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14:cNvPr>
              <p14:cNvContentPartPr/>
              <p14:nvPr/>
            </p14:nvContentPartPr>
            <p14:xfrm>
              <a:off x="1564731" y="4238840"/>
              <a:ext cx="145800" cy="259920"/>
            </p14:xfrm>
          </p:contentPart>
        </mc:Choice>
        <mc:Fallback xmlns="">
          <p:pic>
            <p:nvPicPr>
              <p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60411" y="4234526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14:cNvPr>
              <p14:cNvContentPartPr/>
              <p14:nvPr/>
            </p14:nvContentPartPr>
            <p14:xfrm>
              <a:off x="1661571" y="5286440"/>
              <a:ext cx="102240" cy="151560"/>
            </p14:xfrm>
          </p:contentPart>
        </mc:Choice>
        <mc:Fallback xmlns="">
          <p:pic>
            <p:nvPicPr>
              <p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657251" y="5282120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82" name="object 38">
            <a:extLst>
              <a:ext uri="{FF2B5EF4-FFF2-40B4-BE49-F238E27FC236}">
                <a16:creationId xmlns:a16="http://schemas.microsoft.com/office/drawing/2014/main" id="{348BA61F-7423-F18C-4F6B-C3E42D04C6F8}"/>
              </a:ext>
            </a:extLst>
          </p:cNvPr>
          <p:cNvSpPr txBox="1"/>
          <p:nvPr/>
        </p:nvSpPr>
        <p:spPr>
          <a:xfrm>
            <a:off x="656631" y="372460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DBFFE249-3A23-497E-1528-2FCC7D116595}"/>
              </a:ext>
            </a:extLst>
          </p:cNvPr>
          <p:cNvSpPr txBox="1"/>
          <p:nvPr/>
        </p:nvSpPr>
        <p:spPr>
          <a:xfrm>
            <a:off x="1174599" y="6102171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84" name="object 55">
            <a:extLst>
              <a:ext uri="{FF2B5EF4-FFF2-40B4-BE49-F238E27FC236}">
                <a16:creationId xmlns:a16="http://schemas.microsoft.com/office/drawing/2014/main" id="{05824ACB-0805-4A6B-4403-8B7BB128BE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14:cNvPr>
              <p14:cNvContentPartPr/>
              <p14:nvPr/>
            </p14:nvContentPartPr>
            <p14:xfrm>
              <a:off x="3540960" y="3907412"/>
              <a:ext cx="135360" cy="25020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36640" y="3903086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14:cNvPr>
              <p14:cNvContentPartPr/>
              <p14:nvPr/>
            </p14:nvContentPartPr>
            <p14:xfrm>
              <a:off x="3149280" y="5431292"/>
              <a:ext cx="340560" cy="193320"/>
            </p14:xfrm>
          </p:contentPart>
        </mc:Choice>
        <mc:Fallback xmlns="">
          <p:pic>
            <p:nvPicPr>
              <p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44960" y="5426972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14:cNvPr>
              <p14:cNvContentPartPr/>
              <p14:nvPr/>
            </p14:nvContentPartPr>
            <p14:xfrm>
              <a:off x="4140720" y="4841972"/>
              <a:ext cx="87480" cy="203040"/>
            </p14:xfrm>
          </p:contentPart>
        </mc:Choice>
        <mc:Fallback xmlns="">
          <p:pic>
            <p:nvPicPr>
              <p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36400" y="4837660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388" name="直角三角形 387">
            <a:extLst>
              <a:ext uri="{FF2B5EF4-FFF2-40B4-BE49-F238E27FC236}">
                <a16:creationId xmlns:a16="http://schemas.microsoft.com/office/drawing/2014/main" id="{93FBB094-89BF-36A9-430D-2D6505DBF730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92" name="object 38">
            <a:extLst>
              <a:ext uri="{FF2B5EF4-FFF2-40B4-BE49-F238E27FC236}">
                <a16:creationId xmlns:a16="http://schemas.microsoft.com/office/drawing/2014/main" id="{7172C8F6-69D4-7D2C-38AB-954A9E2105E1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1967390D-7466-5188-20EC-C3D772EF65D0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94" name="object 55">
            <a:extLst>
              <a:ext uri="{FF2B5EF4-FFF2-40B4-BE49-F238E27FC236}">
                <a16:creationId xmlns:a16="http://schemas.microsoft.com/office/drawing/2014/main" id="{0DB516EA-29C0-BDC4-B1C9-9050D04AF77F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14:cNvPr>
              <p14:cNvContentPartPr/>
              <p14:nvPr/>
            </p14:nvContentPartPr>
            <p14:xfrm>
              <a:off x="5340900" y="9136020"/>
              <a:ext cx="198360" cy="299160"/>
            </p14:xfrm>
          </p:contentPart>
        </mc:Choice>
        <mc:Fallback xmlns="">
          <p:pic>
            <p:nvPicPr>
              <p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36580" y="9131700"/>
                <a:ext cx="2070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グループ化 421">
            <a:extLst>
              <a:ext uri="{FF2B5EF4-FFF2-40B4-BE49-F238E27FC236}">
                <a16:creationId xmlns:a16="http://schemas.microsoft.com/office/drawing/2014/main" id="{F1476D2B-61C1-B12D-CA73-645BCF5E561F}"/>
              </a:ext>
            </a:extLst>
          </p:cNvPr>
          <p:cNvGrpSpPr/>
          <p:nvPr/>
        </p:nvGrpSpPr>
        <p:grpSpPr>
          <a:xfrm>
            <a:off x="5509020" y="9006780"/>
            <a:ext cx="915480" cy="433080"/>
            <a:chOff x="5509020" y="9006780"/>
            <a:chExt cx="9154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14:cNvPr>
                <p14:cNvContentPartPr/>
                <p14:nvPr/>
              </p14:nvContentPartPr>
              <p14:xfrm>
                <a:off x="5509020" y="9129540"/>
                <a:ext cx="259200" cy="30384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04700" y="9125220"/>
                  <a:ext cx="267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14:cNvPr>
                <p14:cNvContentPartPr/>
                <p14:nvPr/>
              </p14:nvContentPartPr>
              <p14:xfrm>
                <a:off x="5699100" y="9218820"/>
                <a:ext cx="115560" cy="13932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94780" y="9214500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14:cNvPr>
                <p14:cNvContentPartPr/>
                <p14:nvPr/>
              </p14:nvContentPartPr>
              <p14:xfrm>
                <a:off x="5852100" y="9308100"/>
                <a:ext cx="88200" cy="13176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47780" y="9303780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14:cNvPr>
                <p14:cNvContentPartPr/>
                <p14:nvPr/>
              </p14:nvContentPartPr>
              <p14:xfrm>
                <a:off x="6086820" y="9142140"/>
                <a:ext cx="117360" cy="2289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82500" y="9137820"/>
                  <a:ext cx="126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14:cNvPr>
                <p14:cNvContentPartPr/>
                <p14:nvPr/>
              </p14:nvContentPartPr>
              <p14:xfrm>
                <a:off x="6205620" y="9006780"/>
                <a:ext cx="218880" cy="40788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1300" y="9002460"/>
                  <a:ext cx="227520" cy="41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14:cNvPr>
              <p14:cNvContentPartPr/>
              <p14:nvPr/>
            </p14:nvContentPartPr>
            <p14:xfrm>
              <a:off x="3250740" y="9769260"/>
              <a:ext cx="117360" cy="183600"/>
            </p14:xfrm>
          </p:contentPart>
        </mc:Choice>
        <mc:Fallback xmlns=""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46420" y="9764940"/>
                <a:ext cx="126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14:cNvPr>
              <p14:cNvContentPartPr/>
              <p14:nvPr/>
            </p14:nvContentPartPr>
            <p14:xfrm>
              <a:off x="3489780" y="9729660"/>
              <a:ext cx="129240" cy="39240"/>
            </p14:xfrm>
          </p:contentPart>
        </mc:Choice>
        <mc:Fallback xmlns="">
          <p:pic>
            <p:nvPicPr>
              <p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85460" y="9725340"/>
                <a:ext cx="13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14:cNvPr>
              <p14:cNvContentPartPr/>
              <p14:nvPr/>
            </p14:nvContentPartPr>
            <p14:xfrm>
              <a:off x="3489780" y="9820020"/>
              <a:ext cx="105840" cy="63000"/>
            </p14:xfrm>
          </p:contentPart>
        </mc:Choice>
        <mc:Fallback xmlns="">
          <p:pic>
            <p:nvPicPr>
              <p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85460" y="9815700"/>
                <a:ext cx="114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14:cNvPr>
              <p14:cNvContentPartPr/>
              <p14:nvPr/>
            </p14:nvContentPartPr>
            <p14:xfrm>
              <a:off x="3792540" y="9638940"/>
              <a:ext cx="160200" cy="305640"/>
            </p14:xfrm>
          </p:contentPart>
        </mc:Choice>
        <mc:Fallback xmlns="">
          <p:pic>
            <p:nvPicPr>
              <p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88220" y="9634620"/>
                <a:ext cx="168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14:cNvPr>
              <p14:cNvContentPartPr/>
              <p14:nvPr/>
            </p14:nvContentPartPr>
            <p14:xfrm>
              <a:off x="3976500" y="9700140"/>
              <a:ext cx="144360" cy="221040"/>
            </p14:xfrm>
          </p:contentPart>
        </mc:Choice>
        <mc:Fallback xmlns="">
          <p:pic>
            <p:nvPicPr>
              <p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72180" y="9695820"/>
                <a:ext cx="153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14:cNvPr>
              <p14:cNvContentPartPr/>
              <p14:nvPr/>
            </p14:nvContentPartPr>
            <p14:xfrm>
              <a:off x="4197900" y="9866100"/>
              <a:ext cx="52920" cy="135720"/>
            </p14:xfrm>
          </p:contentPart>
        </mc:Choice>
        <mc:Fallback xmlns="">
          <p:pic>
            <p:nvPicPr>
              <p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93580" y="9861780"/>
                <a:ext cx="61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14:cNvPr>
              <p14:cNvContentPartPr/>
              <p14:nvPr/>
            </p14:nvContentPartPr>
            <p14:xfrm>
              <a:off x="4434060" y="9650460"/>
              <a:ext cx="474120" cy="298800"/>
            </p14:xfrm>
          </p:contentPart>
        </mc:Choice>
        <mc:Fallback xmlns="">
          <p:pic>
            <p:nvPicPr>
              <p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29740" y="9646140"/>
                <a:ext cx="482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14:cNvPr>
              <p14:cNvContentPartPr/>
              <p14:nvPr/>
            </p14:nvContentPartPr>
            <p14:xfrm>
              <a:off x="4701180" y="9744780"/>
              <a:ext cx="132120" cy="154800"/>
            </p14:xfrm>
          </p:contentPart>
        </mc:Choice>
        <mc:Fallback xmlns="">
          <p:pic>
            <p:nvPicPr>
              <p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96860" y="9740460"/>
                <a:ext cx="140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14:cNvPr>
              <p14:cNvContentPartPr/>
              <p14:nvPr/>
            </p14:nvContentPartPr>
            <p14:xfrm>
              <a:off x="4911060" y="9604380"/>
              <a:ext cx="217800" cy="453960"/>
            </p14:xfrm>
          </p:contentPart>
        </mc:Choice>
        <mc:Fallback xmlns="">
          <p:pic>
            <p:nvPicPr>
              <p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06740" y="9600060"/>
                <a:ext cx="22644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26EE8578-11FB-CCD3-CA33-8FCDB615EE53}"/>
              </a:ext>
            </a:extLst>
          </p:cNvPr>
          <p:cNvGrpSpPr/>
          <p:nvPr/>
        </p:nvGrpSpPr>
        <p:grpSpPr>
          <a:xfrm>
            <a:off x="4783260" y="9211620"/>
            <a:ext cx="352440" cy="191520"/>
            <a:chOff x="4783260" y="9211620"/>
            <a:chExt cx="3524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14:cNvPr>
                <p14:cNvContentPartPr/>
                <p14:nvPr/>
              </p14:nvContentPartPr>
              <p14:xfrm>
                <a:off x="4783260" y="9211620"/>
                <a:ext cx="146880" cy="17892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78940" y="9207300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14:cNvPr>
                <p14:cNvContentPartPr/>
                <p14:nvPr/>
              </p14:nvContentPartPr>
              <p14:xfrm>
                <a:off x="4967940" y="9239700"/>
                <a:ext cx="108720" cy="4140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63620" y="9235380"/>
                  <a:ext cx="11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14:cNvPr>
                <p14:cNvContentPartPr/>
                <p14:nvPr/>
              </p14:nvContentPartPr>
              <p14:xfrm>
                <a:off x="4967940" y="9333300"/>
                <a:ext cx="167760" cy="4680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63620" y="9328980"/>
                  <a:ext cx="176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14:cNvPr>
                <p14:cNvContentPartPr/>
                <p14:nvPr/>
              </p14:nvContentPartPr>
              <p14:xfrm>
                <a:off x="4808100" y="9377580"/>
                <a:ext cx="93600" cy="2556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03780" y="9373260"/>
                  <a:ext cx="102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グループ化 438">
            <a:extLst>
              <a:ext uri="{FF2B5EF4-FFF2-40B4-BE49-F238E27FC236}">
                <a16:creationId xmlns:a16="http://schemas.microsoft.com/office/drawing/2014/main" id="{B3C385C4-B224-0022-76A5-12F118E28FF3}"/>
              </a:ext>
            </a:extLst>
          </p:cNvPr>
          <p:cNvGrpSpPr/>
          <p:nvPr/>
        </p:nvGrpSpPr>
        <p:grpSpPr>
          <a:xfrm>
            <a:off x="2870580" y="9080220"/>
            <a:ext cx="1739880" cy="483840"/>
            <a:chOff x="2870580" y="9080220"/>
            <a:chExt cx="17398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14:cNvPr>
                <p14:cNvContentPartPr/>
                <p14:nvPr/>
              </p14:nvContentPartPr>
              <p14:xfrm>
                <a:off x="2870580" y="9296580"/>
                <a:ext cx="211680" cy="19260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66260" y="9292260"/>
                  <a:ext cx="220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14:cNvPr>
                <p14:cNvContentPartPr/>
                <p14:nvPr/>
              </p14:nvContentPartPr>
              <p14:xfrm>
                <a:off x="3085860" y="9341940"/>
                <a:ext cx="122040" cy="504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81540" y="9337620"/>
                  <a:ext cx="130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14:cNvPr>
                <p14:cNvContentPartPr/>
                <p14:nvPr/>
              </p14:nvContentPartPr>
              <p14:xfrm>
                <a:off x="3124020" y="9432660"/>
                <a:ext cx="103320" cy="864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19700" y="9428340"/>
                  <a:ext cx="111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14:cNvPr>
                <p14:cNvContentPartPr/>
                <p14:nvPr/>
              </p14:nvContentPartPr>
              <p14:xfrm>
                <a:off x="3380700" y="9227460"/>
                <a:ext cx="153000" cy="33660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76380" y="9223140"/>
                  <a:ext cx="161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14:cNvPr>
                <p14:cNvContentPartPr/>
                <p14:nvPr/>
              </p14:nvContentPartPr>
              <p14:xfrm>
                <a:off x="3495180" y="9281460"/>
                <a:ext cx="108720" cy="21528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90860" y="9277140"/>
                  <a:ext cx="117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14:cNvPr>
                <p14:cNvContentPartPr/>
                <p14:nvPr/>
              </p14:nvContentPartPr>
              <p14:xfrm>
                <a:off x="3654660" y="9402780"/>
                <a:ext cx="42120" cy="1375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0340" y="9398460"/>
                  <a:ext cx="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14:cNvPr>
                <p14:cNvContentPartPr/>
                <p14:nvPr/>
              </p14:nvContentPartPr>
              <p14:xfrm>
                <a:off x="3794340" y="9368940"/>
                <a:ext cx="88200" cy="190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90020" y="9364620"/>
                  <a:ext cx="96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14:cNvPr>
                <p14:cNvContentPartPr/>
                <p14:nvPr/>
              </p14:nvContentPartPr>
              <p14:xfrm>
                <a:off x="3923940" y="9152580"/>
                <a:ext cx="297360" cy="3459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9620" y="9148260"/>
                  <a:ext cx="30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14:cNvPr>
                <p14:cNvContentPartPr/>
                <p14:nvPr/>
              </p14:nvContentPartPr>
              <p14:xfrm>
                <a:off x="4091700" y="9244740"/>
                <a:ext cx="125640" cy="225720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7380" y="9240420"/>
                  <a:ext cx="13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14:cNvPr>
                <p14:cNvContentPartPr/>
                <p14:nvPr/>
              </p14:nvContentPartPr>
              <p14:xfrm>
                <a:off x="4230660" y="9080220"/>
                <a:ext cx="166680" cy="43956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26340" y="9075900"/>
                  <a:ext cx="1753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14:cNvPr>
                <p14:cNvContentPartPr/>
                <p14:nvPr/>
              </p14:nvContentPartPr>
              <p14:xfrm>
                <a:off x="4542060" y="9395220"/>
                <a:ext cx="68400" cy="15408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7740" y="9390900"/>
                  <a:ext cx="77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14:cNvPr>
                <p14:cNvContentPartPr/>
                <p14:nvPr/>
              </p14:nvContentPartPr>
              <p14:xfrm>
                <a:off x="4160100" y="9444540"/>
                <a:ext cx="86760" cy="2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55780" y="9440220"/>
                  <a:ext cx="954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0" name="図 439">
            <a:extLst>
              <a:ext uri="{FF2B5EF4-FFF2-40B4-BE49-F238E27FC236}">
                <a16:creationId xmlns:a16="http://schemas.microsoft.com/office/drawing/2014/main" id="{7BB9E1A8-B013-3686-294A-BBC906DD03AA}"/>
              </a:ext>
            </a:extLst>
          </p:cNvPr>
          <p:cNvPicPr>
            <a:picLocks noChangeAspect="1"/>
          </p:cNvPicPr>
          <p:nvPr/>
        </p:nvPicPr>
        <p:blipFill>
          <a:blip r:embed="rId2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0" y="3578194"/>
            <a:ext cx="3030328" cy="4147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/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en-US" altLang="ja-JP" dirty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blipFill>
                <a:blip r:embed="rId10"/>
                <a:stretch>
                  <a:fillRect l="-885" t="-893"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/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blipFill>
                <a:blip r:embed="rId11"/>
                <a:stretch>
                  <a:fillRect l="-218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/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/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blipFill>
                <a:blip r:embed="rId13"/>
                <a:stretch>
                  <a:fillRect l="-963" r="-64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/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blipFill>
                <a:blip r:embed="rId14"/>
                <a:stretch>
                  <a:fillRect l="-965" r="-482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/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/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9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44889" y="6425312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569" y="6420998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28338" y="5517274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018" y="5512954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2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/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blipFill>
                <a:blip r:embed="rId18"/>
                <a:stretch>
                  <a:fillRect l="-5634" t="-2222" r="-1408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/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blipFill>
                <a:blip r:embed="rId19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/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/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blipFill>
                <a:blip r:embed="rId21"/>
                <a:stretch>
                  <a:fillRect l="-1020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/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ja-JP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ja-JP" altLang="en-US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blipFill>
                <a:blip r:embed="rId22"/>
                <a:stretch>
                  <a:fillRect l="-731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/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blipFill>
                <a:blip r:embed="rId23"/>
                <a:stretch>
                  <a:fillRect l="-948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/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blipFill>
                <a:blip r:embed="rId24"/>
                <a:stretch>
                  <a:fillRect l="-737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/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blipFill>
                <a:blip r:embed="rId25"/>
                <a:stretch>
                  <a:fillRect l="-4930" t="-2222" r="-211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/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blipFill>
                <a:blip r:embed="rId26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/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/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blipFill>
                <a:blip r:embed="rId28"/>
                <a:stretch>
                  <a:fillRect l="-1279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/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/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blipFill>
                <a:blip r:embed="rId30"/>
                <a:stretch>
                  <a:fillRect l="-1081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/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blipFill>
                <a:blip r:embed="rId31"/>
                <a:stretch>
                  <a:fillRect l="-6504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/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i="1">
                          <a:latin typeface="Cambria Math" panose="02040503050406030204" pitchFamily="18" charset="0"/>
                        </a:rPr>
                        <m:t>中心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ja-JP" alt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blipFill>
                <a:blip r:embed="rId32"/>
                <a:stretch>
                  <a:fillRect l="-4233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>
            <a:extLst>
              <a:ext uri="{FF2B5EF4-FFF2-40B4-BE49-F238E27FC236}">
                <a16:creationId xmlns:a16="http://schemas.microsoft.com/office/drawing/2014/main" id="{A64B0BD0-0287-4AD4-6AC2-E3009A9D211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57" y="6864292"/>
            <a:ext cx="4769916" cy="36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416518" y="4271498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60" y="26229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771" y="4620145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141" y="4916411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2851" y="2499224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2579" y="4146804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0427" y="4120896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1931" y="3339198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4772" y="2552422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3498" y="4146804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12982" y="3725595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84573" y="3512819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82158" y="3907536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3738" y="3543299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8521" y="4145280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52739" y="414375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4478" y="4113275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24470" y="3331578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7058" y="3194304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7245" y="4125468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31721" y="3741216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0793" y="3910584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50188" y="3418204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8482" y="3396996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1086" y="55150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1097" y="5444382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49711" y="5979584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1557" y="5383954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6330" y="661149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6330" y="6540605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39920" y="7291198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6330" y="7084950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58917" y="7084950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80942" y="7291193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612939" y="7084950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2032" y="6482393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44762" y="7935672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44774" y="7864782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4770" y="8526478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28364" y="8424371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28361" y="8630615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84927" y="8526478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4774" y="8527395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2851" y="7811339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91707" y="7326597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707" y="7317597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84827" y="7319757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844" y="7310757"/>
                <a:ext cx="207327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149" r="-1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725990" y="423315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E6A0B3B-0F33-56A7-9740-64413971CC60}"/>
              </a:ext>
            </a:extLst>
          </p:cNvPr>
          <p:cNvSpPr/>
          <p:nvPr/>
        </p:nvSpPr>
        <p:spPr>
          <a:xfrm>
            <a:off x="1867800" y="4497528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8AACB3D6-88C5-DB18-442D-548F2BFC72B8}"/>
              </a:ext>
            </a:extLst>
          </p:cNvPr>
          <p:cNvSpPr/>
          <p:nvPr/>
        </p:nvSpPr>
        <p:spPr>
          <a:xfrm rot="14112120">
            <a:off x="3013425" y="4091288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14:cNvPr>
              <p14:cNvContentPartPr/>
              <p14:nvPr/>
            </p14:nvContentPartPr>
            <p14:xfrm>
              <a:off x="3558088" y="5004812"/>
              <a:ext cx="52920" cy="1188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088" y="4995839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32FED2-1421-8BA4-CB8C-3CC35CF57E80}"/>
              </a:ext>
            </a:extLst>
          </p:cNvPr>
          <p:cNvCxnSpPr>
            <a:cxnSpLocks/>
          </p:cNvCxnSpPr>
          <p:nvPr/>
        </p:nvCxnSpPr>
        <p:spPr>
          <a:xfrm flipV="1">
            <a:off x="664000" y="5117262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64A7016-0437-1A2E-8DAF-82D7AEE262C5}"/>
              </a:ext>
            </a:extLst>
          </p:cNvPr>
          <p:cNvGrpSpPr/>
          <p:nvPr/>
        </p:nvGrpSpPr>
        <p:grpSpPr>
          <a:xfrm>
            <a:off x="3724295" y="4870465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14:cNvPr>
              <p14:cNvContentPartPr/>
              <p14:nvPr/>
            </p14:nvContentPartPr>
            <p14:xfrm>
              <a:off x="576688" y="4969382"/>
              <a:ext cx="155880" cy="8892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368" y="4965062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14:cNvPr>
              <p14:cNvContentPartPr/>
              <p14:nvPr/>
            </p14:nvContentPartPr>
            <p14:xfrm>
              <a:off x="1804817" y="3967384"/>
              <a:ext cx="145800" cy="259920"/>
            </p14:xfrm>
          </p:contentPart>
        </mc:Choice>
        <mc:Fallback xmlns=""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0497" y="396307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14:cNvPr>
              <p14:cNvContentPartPr/>
              <p14:nvPr/>
            </p14:nvContentPartPr>
            <p14:xfrm>
              <a:off x="1659568" y="4998902"/>
              <a:ext cx="102240" cy="151560"/>
            </p14:xfrm>
          </p:contentPart>
        </mc:Choice>
        <mc:Fallback xmlns="">
          <p:pic>
            <p:nvPicPr>
              <p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5248" y="4994582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84435" y="370916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884860" y="5840567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14:cNvPr>
              <p14:cNvContentPartPr/>
              <p14:nvPr/>
            </p14:nvContentPartPr>
            <p14:xfrm>
              <a:off x="3562804" y="3666576"/>
              <a:ext cx="135360" cy="250200"/>
            </p14:xfrm>
          </p:contentPart>
        </mc:Choice>
        <mc:Fallback xmlns=""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8484" y="3662250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14:cNvPr>
              <p14:cNvContentPartPr/>
              <p14:nvPr/>
            </p14:nvContentPartPr>
            <p14:xfrm>
              <a:off x="3147277" y="5143754"/>
              <a:ext cx="340560" cy="193320"/>
            </p14:xfrm>
          </p:contentPart>
        </mc:Choice>
        <mc:Fallback xmlns="">
          <p:pic>
            <p:nvPicPr>
              <p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2957" y="5139434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14:cNvPr>
              <p14:cNvContentPartPr/>
              <p14:nvPr/>
            </p14:nvContentPartPr>
            <p14:xfrm>
              <a:off x="4138717" y="4554434"/>
              <a:ext cx="87480" cy="203040"/>
            </p14:xfrm>
          </p:contentPart>
        </mc:Choice>
        <mc:Fallback xmlns=""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4397" y="4550122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</p:spTree>
    <p:extLst>
      <p:ext uri="{BB962C8B-B14F-4D97-AF65-F5344CB8AC3E}">
        <p14:creationId xmlns:p14="http://schemas.microsoft.com/office/powerpoint/2010/main" val="2382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それぞれの場合の</a:t>
            </a:r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63919" y="6408364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599" y="640405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34579" y="5504301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259" y="5499981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33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67C705AC-CEBA-09C8-70F8-E997DF2E6FFB}"/>
              </a:ext>
            </a:extLst>
          </p:cNvPr>
          <p:cNvGrpSpPr/>
          <p:nvPr/>
        </p:nvGrpSpPr>
        <p:grpSpPr>
          <a:xfrm>
            <a:off x="4618680" y="475020"/>
            <a:ext cx="815400" cy="233640"/>
            <a:chOff x="4618680" y="475020"/>
            <a:chExt cx="8154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14:cNvPr>
                <p14:cNvContentPartPr/>
                <p14:nvPr/>
              </p14:nvContentPartPr>
              <p14:xfrm>
                <a:off x="4618680" y="574020"/>
                <a:ext cx="95400" cy="11556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10040" y="565020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14:cNvPr>
                <p14:cNvContentPartPr/>
                <p14:nvPr/>
              </p14:nvContentPartPr>
              <p14:xfrm>
                <a:off x="4776720" y="633060"/>
                <a:ext cx="15120" cy="6336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080" y="624420"/>
                  <a:ext cx="3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14:cNvPr>
                <p14:cNvContentPartPr/>
                <p14:nvPr/>
              </p14:nvContentPartPr>
              <p14:xfrm>
                <a:off x="4719120" y="529380"/>
                <a:ext cx="19440" cy="3096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0480" y="520740"/>
                  <a:ext cx="3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14:cNvPr>
                <p14:cNvContentPartPr/>
                <p14:nvPr/>
              </p14:nvContentPartPr>
              <p14:xfrm>
                <a:off x="4827480" y="594900"/>
                <a:ext cx="167400" cy="11304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18840" y="586260"/>
                  <a:ext cx="18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14:cNvPr>
                <p14:cNvContentPartPr/>
                <p14:nvPr/>
              </p14:nvContentPartPr>
              <p14:xfrm>
                <a:off x="5063640" y="475020"/>
                <a:ext cx="45360" cy="23148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54640" y="466380"/>
                  <a:ext cx="63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14:cNvPr>
                <p14:cNvContentPartPr/>
                <p14:nvPr/>
              </p14:nvContentPartPr>
              <p14:xfrm>
                <a:off x="5080920" y="518220"/>
                <a:ext cx="118440" cy="190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71920" y="509580"/>
                  <a:ext cx="13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14:cNvPr>
                <p14:cNvContentPartPr/>
                <p14:nvPr/>
              </p14:nvContentPartPr>
              <p14:xfrm>
                <a:off x="5039880" y="652500"/>
                <a:ext cx="107640" cy="1260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0880" y="643500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14:cNvPr>
                <p14:cNvContentPartPr/>
                <p14:nvPr/>
              </p14:nvContentPartPr>
              <p14:xfrm>
                <a:off x="5313120" y="596700"/>
                <a:ext cx="119880" cy="1440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4120" y="587700"/>
                  <a:ext cx="137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14:cNvPr>
                <p14:cNvContentPartPr/>
                <p14:nvPr/>
              </p14:nvContentPartPr>
              <p14:xfrm>
                <a:off x="5344440" y="640260"/>
                <a:ext cx="89640" cy="792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5800" y="631620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EE00B4E-7E83-8723-204F-3E661CB18374}"/>
              </a:ext>
            </a:extLst>
          </p:cNvPr>
          <p:cNvGrpSpPr/>
          <p:nvPr/>
        </p:nvGrpSpPr>
        <p:grpSpPr>
          <a:xfrm>
            <a:off x="5622360" y="367380"/>
            <a:ext cx="278280" cy="389520"/>
            <a:chOff x="5622360" y="367380"/>
            <a:chExt cx="2782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14:cNvPr>
                <p14:cNvContentPartPr/>
                <p14:nvPr/>
              </p14:nvContentPartPr>
              <p14:xfrm>
                <a:off x="5622360" y="556380"/>
                <a:ext cx="278280" cy="7920"/>
              </p14:xfrm>
            </p:contentPart>
          </mc:Choice>
          <mc:Fallback xmlns=""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13360" y="547740"/>
                  <a:ext cx="295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14:cNvPr>
                <p14:cNvContentPartPr/>
                <p14:nvPr/>
              </p14:nvContentPartPr>
              <p14:xfrm>
                <a:off x="5683200" y="626580"/>
                <a:ext cx="156240" cy="13032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74560" y="617580"/>
                  <a:ext cx="17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14:cNvPr>
                <p14:cNvContentPartPr/>
                <p14:nvPr/>
              </p14:nvContentPartPr>
              <p14:xfrm>
                <a:off x="5694360" y="625140"/>
                <a:ext cx="175320" cy="39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5720" y="616140"/>
                  <a:ext cx="192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14:cNvPr>
                <p14:cNvContentPartPr/>
                <p14:nvPr/>
              </p14:nvContentPartPr>
              <p14:xfrm>
                <a:off x="5680680" y="367380"/>
                <a:ext cx="192600" cy="1360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72040" y="358740"/>
                  <a:ext cx="2102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3642005A-DC36-1D88-E463-81EB0BBA373F}"/>
              </a:ext>
            </a:extLst>
          </p:cNvPr>
          <p:cNvGrpSpPr/>
          <p:nvPr/>
        </p:nvGrpSpPr>
        <p:grpSpPr>
          <a:xfrm>
            <a:off x="4640280" y="849780"/>
            <a:ext cx="838800" cy="196200"/>
            <a:chOff x="4640280" y="849780"/>
            <a:chExt cx="8388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14:cNvPr>
                <p14:cNvContentPartPr/>
                <p14:nvPr/>
              </p14:nvContentPartPr>
              <p14:xfrm>
                <a:off x="4640280" y="914580"/>
                <a:ext cx="95040" cy="11268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31280" y="90558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14:cNvPr>
                <p14:cNvContentPartPr/>
                <p14:nvPr/>
              </p14:nvContentPartPr>
              <p14:xfrm>
                <a:off x="4786800" y="922860"/>
                <a:ext cx="86040" cy="1072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78160" y="913860"/>
                  <a:ext cx="103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14:cNvPr>
                <p14:cNvContentPartPr/>
                <p14:nvPr/>
              </p14:nvContentPartPr>
              <p14:xfrm>
                <a:off x="4913520" y="910980"/>
                <a:ext cx="158400" cy="13500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04520" y="901980"/>
                  <a:ext cx="176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14:cNvPr>
                <p14:cNvContentPartPr/>
                <p14:nvPr/>
              </p14:nvContentPartPr>
              <p14:xfrm>
                <a:off x="5147160" y="849780"/>
                <a:ext cx="38880" cy="162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38160" y="840780"/>
                  <a:ext cx="5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14:cNvPr>
                <p14:cNvContentPartPr/>
                <p14:nvPr/>
              </p14:nvContentPartPr>
              <p14:xfrm>
                <a:off x="5206920" y="872820"/>
                <a:ext cx="124200" cy="12168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7920" y="864180"/>
                  <a:ext cx="141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14:cNvPr>
                <p14:cNvContentPartPr/>
                <p14:nvPr/>
              </p14:nvContentPartPr>
              <p14:xfrm>
                <a:off x="5149320" y="943380"/>
                <a:ext cx="81720" cy="144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40320" y="934740"/>
                  <a:ext cx="99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14:cNvPr>
                <p14:cNvContentPartPr/>
                <p14:nvPr/>
              </p14:nvContentPartPr>
              <p14:xfrm>
                <a:off x="5380800" y="907020"/>
                <a:ext cx="89280" cy="288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71800" y="898020"/>
                  <a:ext cx="106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14:cNvPr>
                <p14:cNvContentPartPr/>
                <p14:nvPr/>
              </p14:nvContentPartPr>
              <p14:xfrm>
                <a:off x="5377200" y="962820"/>
                <a:ext cx="101880" cy="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68560" y="954180"/>
                  <a:ext cx="1195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ED654FB2-C8B2-2534-012B-1A92FF7A9C7D}"/>
              </a:ext>
            </a:extLst>
          </p:cNvPr>
          <p:cNvGrpSpPr/>
          <p:nvPr/>
        </p:nvGrpSpPr>
        <p:grpSpPr>
          <a:xfrm>
            <a:off x="5706960" y="784620"/>
            <a:ext cx="343800" cy="308160"/>
            <a:chOff x="5706960" y="784620"/>
            <a:chExt cx="3438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14:cNvPr>
                <p14:cNvContentPartPr/>
                <p14:nvPr/>
              </p14:nvContentPartPr>
              <p14:xfrm>
                <a:off x="5706960" y="928980"/>
                <a:ext cx="343800" cy="1152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98320" y="919980"/>
                  <a:ext cx="361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14:cNvPr>
                <p14:cNvContentPartPr/>
                <p14:nvPr/>
              </p14:nvContentPartPr>
              <p14:xfrm>
                <a:off x="5809200" y="972540"/>
                <a:ext cx="152640" cy="12024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200" y="963540"/>
                  <a:ext cx="170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14:cNvPr>
                <p14:cNvContentPartPr/>
                <p14:nvPr/>
              </p14:nvContentPartPr>
              <p14:xfrm>
                <a:off x="5832240" y="983700"/>
                <a:ext cx="148320" cy="612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23240" y="974700"/>
                  <a:ext cx="16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14:cNvPr>
                <p14:cNvContentPartPr/>
                <p14:nvPr/>
              </p14:nvContentPartPr>
              <p14:xfrm>
                <a:off x="5800560" y="784620"/>
                <a:ext cx="198000" cy="784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91560" y="775980"/>
                  <a:ext cx="21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14:cNvPr>
                <p14:cNvContentPartPr/>
                <p14:nvPr/>
              </p14:nvContentPartPr>
              <p14:xfrm>
                <a:off x="5881920" y="810540"/>
                <a:ext cx="14040" cy="11880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2920" y="801540"/>
                  <a:ext cx="316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2127A679-DF78-0033-E043-4B5CBD72CD65}"/>
              </a:ext>
            </a:extLst>
          </p:cNvPr>
          <p:cNvGrpSpPr/>
          <p:nvPr/>
        </p:nvGrpSpPr>
        <p:grpSpPr>
          <a:xfrm>
            <a:off x="4694280" y="1160820"/>
            <a:ext cx="877320" cy="200160"/>
            <a:chOff x="4694280" y="1160820"/>
            <a:chExt cx="8773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14:cNvPr>
                <p14:cNvContentPartPr/>
                <p14:nvPr/>
              </p14:nvContentPartPr>
              <p14:xfrm>
                <a:off x="4777800" y="1162980"/>
                <a:ext cx="14040" cy="1965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69160" y="1153980"/>
                  <a:ext cx="31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14:cNvPr>
                <p14:cNvContentPartPr/>
                <p14:nvPr/>
              </p14:nvContentPartPr>
              <p14:xfrm>
                <a:off x="4694280" y="1233180"/>
                <a:ext cx="147240" cy="3384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85640" y="1224180"/>
                  <a:ext cx="164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14:cNvPr>
                <p14:cNvContentPartPr/>
                <p14:nvPr/>
              </p14:nvContentPartPr>
              <p14:xfrm>
                <a:off x="4852320" y="1258380"/>
                <a:ext cx="110880" cy="928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43680" y="1249740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14:cNvPr>
                <p14:cNvContentPartPr/>
                <p14:nvPr/>
              </p14:nvContentPartPr>
              <p14:xfrm>
                <a:off x="4969680" y="1265220"/>
                <a:ext cx="153720" cy="8460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1040" y="1256220"/>
                  <a:ext cx="17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14:cNvPr>
                <p14:cNvContentPartPr/>
                <p14:nvPr/>
              </p14:nvContentPartPr>
              <p14:xfrm>
                <a:off x="5170200" y="1160820"/>
                <a:ext cx="85680" cy="20016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1200" y="1152180"/>
                  <a:ext cx="103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14:cNvPr>
                <p14:cNvContentPartPr/>
                <p14:nvPr/>
              </p14:nvContentPartPr>
              <p14:xfrm>
                <a:off x="5236080" y="1195380"/>
                <a:ext cx="110880" cy="14652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27440" y="1186740"/>
                  <a:ext cx="12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14:cNvPr>
                <p14:cNvContentPartPr/>
                <p14:nvPr/>
              </p14:nvContentPartPr>
              <p14:xfrm>
                <a:off x="5187840" y="1255860"/>
                <a:ext cx="344520" cy="3960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8840" y="1247220"/>
                  <a:ext cx="362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14:cNvPr>
                <p14:cNvContentPartPr/>
                <p14:nvPr/>
              </p14:nvContentPartPr>
              <p14:xfrm>
                <a:off x="5434800" y="1313820"/>
                <a:ext cx="136800" cy="648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6160" y="1305180"/>
                  <a:ext cx="1544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B52BDDE8-C52B-AD45-BBC7-C2114D140118}"/>
              </a:ext>
            </a:extLst>
          </p:cNvPr>
          <p:cNvGrpSpPr/>
          <p:nvPr/>
        </p:nvGrpSpPr>
        <p:grpSpPr>
          <a:xfrm>
            <a:off x="5751960" y="1130940"/>
            <a:ext cx="353520" cy="353520"/>
            <a:chOff x="5751960" y="1130940"/>
            <a:chExt cx="3535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14:cNvPr>
                <p14:cNvContentPartPr/>
                <p14:nvPr/>
              </p14:nvContentPartPr>
              <p14:xfrm>
                <a:off x="5751960" y="1273860"/>
                <a:ext cx="353520" cy="201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43320" y="1264860"/>
                  <a:ext cx="371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14:cNvPr>
                <p14:cNvContentPartPr/>
                <p14:nvPr/>
              </p14:nvContentPartPr>
              <p14:xfrm>
                <a:off x="5804160" y="1323900"/>
                <a:ext cx="235440" cy="7848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95520" y="1315260"/>
                  <a:ext cx="25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14:cNvPr>
                <p14:cNvContentPartPr/>
                <p14:nvPr/>
              </p14:nvContentPartPr>
              <p14:xfrm>
                <a:off x="5898840" y="1324980"/>
                <a:ext cx="360" cy="1594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89840" y="1316340"/>
                  <a:ext cx="1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14:cNvPr>
                <p14:cNvContentPartPr/>
                <p14:nvPr/>
              </p14:nvContentPartPr>
              <p14:xfrm>
                <a:off x="5810640" y="1130940"/>
                <a:ext cx="161640" cy="10332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02000" y="1122300"/>
                  <a:ext cx="179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C073B735-13A6-DE83-6A29-6AD7476910BD}"/>
              </a:ext>
            </a:extLst>
          </p:cNvPr>
          <p:cNvGrpSpPr/>
          <p:nvPr/>
        </p:nvGrpSpPr>
        <p:grpSpPr>
          <a:xfrm>
            <a:off x="3769800" y="2182500"/>
            <a:ext cx="336960" cy="150120"/>
            <a:chOff x="3769800" y="2182500"/>
            <a:chExt cx="3369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14:cNvPr>
                <p14:cNvContentPartPr/>
                <p14:nvPr/>
              </p14:nvContentPartPr>
              <p14:xfrm>
                <a:off x="3769800" y="2182500"/>
                <a:ext cx="289800" cy="13104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61160" y="2173500"/>
                  <a:ext cx="307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14:cNvPr>
                <p14:cNvContentPartPr/>
                <p14:nvPr/>
              </p14:nvContentPartPr>
              <p14:xfrm>
                <a:off x="3959520" y="2240460"/>
                <a:ext cx="147240" cy="921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50520" y="2231460"/>
                  <a:ext cx="16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14:cNvPr>
                <p14:cNvContentPartPr/>
                <p14:nvPr/>
              </p14:nvContentPartPr>
              <p14:xfrm>
                <a:off x="3969240" y="2227500"/>
                <a:ext cx="118440" cy="1908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0240" y="2218860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6430A0AB-DF31-5391-C4FB-32263AE3EA26}"/>
              </a:ext>
            </a:extLst>
          </p:cNvPr>
          <p:cNvGrpSpPr/>
          <p:nvPr/>
        </p:nvGrpSpPr>
        <p:grpSpPr>
          <a:xfrm>
            <a:off x="4748640" y="1628100"/>
            <a:ext cx="744120" cy="171000"/>
            <a:chOff x="4748640" y="1628100"/>
            <a:chExt cx="744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14:cNvPr>
                <p14:cNvContentPartPr/>
                <p14:nvPr/>
              </p14:nvContentPartPr>
              <p14:xfrm>
                <a:off x="4748640" y="1670220"/>
                <a:ext cx="118800" cy="12888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39640" y="1661220"/>
                  <a:ext cx="13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14:cNvPr>
                <p14:cNvContentPartPr/>
                <p14:nvPr/>
              </p14:nvContentPartPr>
              <p14:xfrm>
                <a:off x="4936920" y="1753380"/>
                <a:ext cx="17280" cy="360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28280" y="1744380"/>
                  <a:ext cx="34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14:cNvPr>
                <p14:cNvContentPartPr/>
                <p14:nvPr/>
              </p14:nvContentPartPr>
              <p14:xfrm>
                <a:off x="4900920" y="1642140"/>
                <a:ext cx="12600" cy="1368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92280" y="1633140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14:cNvPr>
                <p14:cNvContentPartPr/>
                <p14:nvPr/>
              </p14:nvContentPartPr>
              <p14:xfrm>
                <a:off x="5008200" y="1708020"/>
                <a:ext cx="106560" cy="6660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99200" y="1699020"/>
                  <a:ext cx="12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14:cNvPr>
                <p14:cNvContentPartPr/>
                <p14:nvPr/>
              </p14:nvContentPartPr>
              <p14:xfrm>
                <a:off x="5158320" y="1628100"/>
                <a:ext cx="18360" cy="14868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49320" y="1619460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14:cNvPr>
                <p14:cNvContentPartPr/>
                <p14:nvPr/>
              </p14:nvContentPartPr>
              <p14:xfrm>
                <a:off x="5161560" y="1650780"/>
                <a:ext cx="128880" cy="11412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52920" y="1641780"/>
                  <a:ext cx="14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14:cNvPr>
                <p14:cNvContentPartPr/>
                <p14:nvPr/>
              </p14:nvContentPartPr>
              <p14:xfrm>
                <a:off x="5334360" y="1704420"/>
                <a:ext cx="95040" cy="180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25720" y="1695780"/>
                  <a:ext cx="11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14:cNvPr>
                <p14:cNvContentPartPr/>
                <p14:nvPr/>
              </p14:nvContentPartPr>
              <p14:xfrm>
                <a:off x="5380800" y="1751220"/>
                <a:ext cx="111960" cy="36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71800" y="1742220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376D64FE-5D64-D1B8-61CF-8C7B67A2E74C}"/>
              </a:ext>
            </a:extLst>
          </p:cNvPr>
          <p:cNvGrpSpPr/>
          <p:nvPr/>
        </p:nvGrpSpPr>
        <p:grpSpPr>
          <a:xfrm>
            <a:off x="5665920" y="1677780"/>
            <a:ext cx="311040" cy="188640"/>
            <a:chOff x="5665920" y="1677780"/>
            <a:chExt cx="31104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14:cNvPr>
                <p14:cNvContentPartPr/>
                <p14:nvPr/>
              </p14:nvContentPartPr>
              <p14:xfrm>
                <a:off x="5665920" y="1677780"/>
                <a:ext cx="294480" cy="36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6920" y="1669140"/>
                  <a:ext cx="312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14:cNvPr>
                <p14:cNvContentPartPr/>
                <p14:nvPr/>
              </p14:nvContentPartPr>
              <p14:xfrm>
                <a:off x="5682120" y="1744020"/>
                <a:ext cx="294840" cy="9972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73120" y="1735380"/>
                  <a:ext cx="31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14:cNvPr>
                <p14:cNvContentPartPr/>
                <p14:nvPr/>
              </p14:nvContentPartPr>
              <p14:xfrm>
                <a:off x="5844480" y="1797300"/>
                <a:ext cx="123480" cy="691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35840" y="1788660"/>
                  <a:ext cx="14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14:cNvPr>
                <p14:cNvContentPartPr/>
                <p14:nvPr/>
              </p14:nvContentPartPr>
              <p14:xfrm>
                <a:off x="5863920" y="1787220"/>
                <a:ext cx="111960" cy="14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54920" y="1778580"/>
                  <a:ext cx="12960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14:cNvPr>
              <p14:cNvContentPartPr/>
              <p14:nvPr/>
            </p14:nvContentPartPr>
            <p14:xfrm>
              <a:off x="5738640" y="1533060"/>
              <a:ext cx="190800" cy="86400"/>
            </p14:xfrm>
          </p:contentPart>
        </mc:Choice>
        <mc:Fallback xmlns=""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30000" y="1524420"/>
                <a:ext cx="20844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5715DE27-88FB-B7D7-F240-B5B1639E27D0}"/>
              </a:ext>
            </a:extLst>
          </p:cNvPr>
          <p:cNvGrpSpPr/>
          <p:nvPr/>
        </p:nvGrpSpPr>
        <p:grpSpPr>
          <a:xfrm>
            <a:off x="4833960" y="1911780"/>
            <a:ext cx="1352880" cy="571320"/>
            <a:chOff x="4833960" y="1911780"/>
            <a:chExt cx="13528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14:cNvPr>
                <p14:cNvContentPartPr/>
                <p14:nvPr/>
              </p14:nvContentPartPr>
              <p14:xfrm>
                <a:off x="4833960" y="1996380"/>
                <a:ext cx="85320" cy="9684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25320" y="1987380"/>
                  <a:ext cx="102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14:cNvPr>
                <p14:cNvContentPartPr/>
                <p14:nvPr/>
              </p14:nvContentPartPr>
              <p14:xfrm>
                <a:off x="4967520" y="1990620"/>
                <a:ext cx="50040" cy="838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8880" y="1981980"/>
                  <a:ext cx="67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14:cNvPr>
                <p14:cNvContentPartPr/>
                <p14:nvPr/>
              </p14:nvContentPartPr>
              <p14:xfrm>
                <a:off x="5048880" y="1984500"/>
                <a:ext cx="119520" cy="9900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39880" y="1975500"/>
                  <a:ext cx="137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14:cNvPr>
                <p14:cNvContentPartPr/>
                <p14:nvPr/>
              </p14:nvContentPartPr>
              <p14:xfrm>
                <a:off x="5284680" y="1936260"/>
                <a:ext cx="1440" cy="15804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76040" y="1927260"/>
                  <a:ext cx="19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14:cNvPr>
                <p14:cNvContentPartPr/>
                <p14:nvPr/>
              </p14:nvContentPartPr>
              <p14:xfrm>
                <a:off x="5283600" y="1934460"/>
                <a:ext cx="125640" cy="15804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74960" y="1925820"/>
                  <a:ext cx="143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14:cNvPr>
                <p14:cNvContentPartPr/>
                <p14:nvPr/>
              </p14:nvContentPartPr>
              <p14:xfrm>
                <a:off x="5283600" y="2030580"/>
                <a:ext cx="71640" cy="64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74960" y="2021580"/>
                  <a:ext cx="89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14:cNvPr>
                <p14:cNvContentPartPr/>
                <p14:nvPr/>
              </p14:nvContentPartPr>
              <p14:xfrm>
                <a:off x="5467560" y="2016900"/>
                <a:ext cx="140400" cy="572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8920" y="2007900"/>
                  <a:ext cx="158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14:cNvPr>
                <p14:cNvContentPartPr/>
                <p14:nvPr/>
              </p14:nvContentPartPr>
              <p14:xfrm>
                <a:off x="5746920" y="2032740"/>
                <a:ext cx="402480" cy="2628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38280" y="2023740"/>
                  <a:ext cx="42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14:cNvPr>
                <p14:cNvContentPartPr/>
                <p14:nvPr/>
              </p14:nvContentPartPr>
              <p14:xfrm>
                <a:off x="5756640" y="2087100"/>
                <a:ext cx="348120" cy="1191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48000" y="2078100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14:cNvPr>
                <p14:cNvContentPartPr/>
                <p14:nvPr/>
              </p14:nvContentPartPr>
              <p14:xfrm>
                <a:off x="5921520" y="2163780"/>
                <a:ext cx="145800" cy="8964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12520" y="2154780"/>
                  <a:ext cx="163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14:cNvPr>
                <p14:cNvContentPartPr/>
                <p14:nvPr/>
              </p14:nvContentPartPr>
              <p14:xfrm>
                <a:off x="5934840" y="2153340"/>
                <a:ext cx="159480" cy="1044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26200" y="2144700"/>
                  <a:ext cx="17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14:cNvPr>
                <p14:cNvContentPartPr/>
                <p14:nvPr/>
              </p14:nvContentPartPr>
              <p14:xfrm>
                <a:off x="5931240" y="1911780"/>
                <a:ext cx="11880" cy="10440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22600" y="1902780"/>
                  <a:ext cx="29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14:cNvPr>
                <p14:cNvContentPartPr/>
                <p14:nvPr/>
              </p14:nvContentPartPr>
              <p14:xfrm>
                <a:off x="4948440" y="2228580"/>
                <a:ext cx="2880" cy="18288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9440" y="2219940"/>
                  <a:ext cx="2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14:cNvPr>
                <p14:cNvContentPartPr/>
                <p14:nvPr/>
              </p14:nvContentPartPr>
              <p14:xfrm>
                <a:off x="4857000" y="2302380"/>
                <a:ext cx="181080" cy="3276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48000" y="2293380"/>
                  <a:ext cx="198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14:cNvPr>
                <p14:cNvContentPartPr/>
                <p14:nvPr/>
              </p14:nvContentPartPr>
              <p14:xfrm>
                <a:off x="5050680" y="2328660"/>
                <a:ext cx="108360" cy="10260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42040" y="2320020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14:cNvPr>
                <p14:cNvContentPartPr/>
                <p14:nvPr/>
              </p14:nvContentPartPr>
              <p14:xfrm>
                <a:off x="5200080" y="2361420"/>
                <a:ext cx="157320" cy="8352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91080" y="2352420"/>
                  <a:ext cx="174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14:cNvPr>
                <p14:cNvContentPartPr/>
                <p14:nvPr/>
              </p14:nvContentPartPr>
              <p14:xfrm>
                <a:off x="5397720" y="2273940"/>
                <a:ext cx="18360" cy="1958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88720" y="2264940"/>
                  <a:ext cx="3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14:cNvPr>
                <p14:cNvContentPartPr/>
                <p14:nvPr/>
              </p14:nvContentPartPr>
              <p14:xfrm>
                <a:off x="5407800" y="2307060"/>
                <a:ext cx="158040" cy="15444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98800" y="2298060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14:cNvPr>
                <p14:cNvContentPartPr/>
                <p14:nvPr/>
              </p14:nvContentPartPr>
              <p14:xfrm>
                <a:off x="5443800" y="2412540"/>
                <a:ext cx="36360" cy="43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35160" y="2403900"/>
                  <a:ext cx="54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14:cNvPr>
                <p14:cNvContentPartPr/>
                <p14:nvPr/>
              </p14:nvContentPartPr>
              <p14:xfrm>
                <a:off x="5641440" y="2401740"/>
                <a:ext cx="114480" cy="648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32800" y="2393100"/>
                  <a:ext cx="13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14:cNvPr>
                <p14:cNvContentPartPr/>
                <p14:nvPr/>
              </p14:nvContentPartPr>
              <p14:xfrm>
                <a:off x="5651520" y="2454660"/>
                <a:ext cx="126720" cy="1368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42880" y="2446020"/>
                  <a:ext cx="144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14:cNvPr>
                <p14:cNvContentPartPr/>
                <p14:nvPr/>
              </p14:nvContentPartPr>
              <p14:xfrm>
                <a:off x="5906760" y="2355300"/>
                <a:ext cx="280080" cy="127800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97760" y="2346300"/>
                  <a:ext cx="2977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49628311-1C08-16BD-2BA7-F8F97FB77944}"/>
              </a:ext>
            </a:extLst>
          </p:cNvPr>
          <p:cNvGrpSpPr/>
          <p:nvPr/>
        </p:nvGrpSpPr>
        <p:grpSpPr>
          <a:xfrm>
            <a:off x="1624920" y="2836490"/>
            <a:ext cx="315000" cy="197640"/>
            <a:chOff x="1624920" y="2836490"/>
            <a:chExt cx="315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14:cNvPr>
                <p14:cNvContentPartPr/>
                <p14:nvPr/>
              </p14:nvContentPartPr>
              <p14:xfrm>
                <a:off x="1624920" y="2923970"/>
                <a:ext cx="266400" cy="900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16280" y="2914970"/>
                  <a:ext cx="284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14:cNvPr>
                <p14:cNvContentPartPr/>
                <p14:nvPr/>
              </p14:nvContentPartPr>
              <p14:xfrm>
                <a:off x="1746960" y="2974010"/>
                <a:ext cx="192960" cy="6012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38320" y="2965010"/>
                  <a:ext cx="21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14:cNvPr>
                <p14:cNvContentPartPr/>
                <p14:nvPr/>
              </p14:nvContentPartPr>
              <p14:xfrm>
                <a:off x="1766040" y="2836490"/>
                <a:ext cx="6120" cy="6228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57400" y="2827850"/>
                  <a:ext cx="237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C3A19FF9-2B6E-7E01-5A0C-7EEFF003EFC0}"/>
              </a:ext>
            </a:extLst>
          </p:cNvPr>
          <p:cNvGrpSpPr/>
          <p:nvPr/>
        </p:nvGrpSpPr>
        <p:grpSpPr>
          <a:xfrm>
            <a:off x="1719960" y="3107570"/>
            <a:ext cx="376560" cy="263520"/>
            <a:chOff x="1719960" y="3107570"/>
            <a:chExt cx="376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14:cNvPr>
                <p14:cNvContentPartPr/>
                <p14:nvPr/>
              </p14:nvContentPartPr>
              <p14:xfrm>
                <a:off x="1719960" y="3212330"/>
                <a:ext cx="350280" cy="252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10960" y="3203690"/>
                  <a:ext cx="36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14:cNvPr>
                <p14:cNvContentPartPr/>
                <p14:nvPr/>
              </p14:nvContentPartPr>
              <p14:xfrm>
                <a:off x="1749120" y="3257690"/>
                <a:ext cx="280440" cy="813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40480" y="3249050"/>
                  <a:ext cx="298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14:cNvPr>
                <p14:cNvContentPartPr/>
                <p14:nvPr/>
              </p14:nvContentPartPr>
              <p14:xfrm>
                <a:off x="1926600" y="3318890"/>
                <a:ext cx="169920" cy="5220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7600" y="3310250"/>
                  <a:ext cx="187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14:cNvPr>
                <p14:cNvContentPartPr/>
                <p14:nvPr/>
              </p14:nvContentPartPr>
              <p14:xfrm>
                <a:off x="1866480" y="3107570"/>
                <a:ext cx="27360" cy="6732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857840" y="3098930"/>
                  <a:ext cx="450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CDDD1E6B-4F55-238A-9C70-B88423E221D0}"/>
              </a:ext>
            </a:extLst>
          </p:cNvPr>
          <p:cNvGrpSpPr/>
          <p:nvPr/>
        </p:nvGrpSpPr>
        <p:grpSpPr>
          <a:xfrm>
            <a:off x="1674600" y="3482330"/>
            <a:ext cx="364680" cy="142200"/>
            <a:chOff x="1674600" y="3482330"/>
            <a:chExt cx="3646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14:cNvPr>
                <p14:cNvContentPartPr/>
                <p14:nvPr/>
              </p14:nvContentPartPr>
              <p14:xfrm>
                <a:off x="1674600" y="3482330"/>
                <a:ext cx="310680" cy="12600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65960" y="3473330"/>
                  <a:ext cx="32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14:cNvPr>
                <p14:cNvContentPartPr/>
                <p14:nvPr/>
              </p14:nvContentPartPr>
              <p14:xfrm>
                <a:off x="1847400" y="3524810"/>
                <a:ext cx="191880" cy="9972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38760" y="3516170"/>
                  <a:ext cx="2095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14:cNvPr>
              <p14:cNvContentPartPr/>
              <p14:nvPr/>
            </p14:nvContentPartPr>
            <p14:xfrm>
              <a:off x="3532920" y="3288650"/>
              <a:ext cx="196920" cy="140400"/>
            </p14:xfrm>
          </p:contentPart>
        </mc:Choice>
        <mc:Fallback xmlns="">
          <p:pic>
            <p:nvPicPr>
              <p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23920" y="3279650"/>
                <a:ext cx="214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14:cNvPr>
              <p14:cNvContentPartPr/>
              <p14:nvPr/>
            </p14:nvContentPartPr>
            <p14:xfrm>
              <a:off x="5065800" y="3255170"/>
              <a:ext cx="267840" cy="118080"/>
            </p14:xfrm>
          </p:contentPart>
        </mc:Choice>
        <mc:Fallback xmlns=""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056800" y="3246170"/>
                <a:ext cx="285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24CCD02B-E0B7-BCB1-37A1-55A9C5FB8285}"/>
              </a:ext>
            </a:extLst>
          </p:cNvPr>
          <p:cNvGrpSpPr/>
          <p:nvPr/>
        </p:nvGrpSpPr>
        <p:grpSpPr>
          <a:xfrm>
            <a:off x="2520600" y="4948850"/>
            <a:ext cx="488880" cy="236520"/>
            <a:chOff x="2520600" y="4948850"/>
            <a:chExt cx="488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14:cNvPr>
                <p14:cNvContentPartPr/>
                <p14:nvPr/>
              </p14:nvContentPartPr>
              <p14:xfrm>
                <a:off x="2520600" y="5010770"/>
                <a:ext cx="168840" cy="17460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11600" y="5001770"/>
                  <a:ext cx="18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14:cNvPr>
                <p14:cNvContentPartPr/>
                <p14:nvPr/>
              </p14:nvContentPartPr>
              <p14:xfrm>
                <a:off x="2736960" y="5023010"/>
                <a:ext cx="32040" cy="5076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27960" y="5014010"/>
                  <a:ext cx="49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14:cNvPr>
                <p14:cNvContentPartPr/>
                <p14:nvPr/>
              </p14:nvContentPartPr>
              <p14:xfrm>
                <a:off x="2736960" y="4999610"/>
                <a:ext cx="139320" cy="18504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27960" y="4990610"/>
                  <a:ext cx="156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14:cNvPr>
                <p14:cNvContentPartPr/>
                <p14:nvPr/>
              </p14:nvContentPartPr>
              <p14:xfrm>
                <a:off x="2915880" y="4948850"/>
                <a:ext cx="93600" cy="7164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07240" y="4940210"/>
                  <a:ext cx="111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C07E2BD7-A50D-69C6-67A8-29A3ADED9825}"/>
              </a:ext>
            </a:extLst>
          </p:cNvPr>
          <p:cNvGrpSpPr/>
          <p:nvPr/>
        </p:nvGrpSpPr>
        <p:grpSpPr>
          <a:xfrm>
            <a:off x="2418720" y="5899610"/>
            <a:ext cx="516240" cy="290160"/>
            <a:chOff x="2418720" y="5899610"/>
            <a:chExt cx="5162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14:cNvPr>
                <p14:cNvContentPartPr/>
                <p14:nvPr/>
              </p14:nvContentPartPr>
              <p14:xfrm>
                <a:off x="2418720" y="5943890"/>
                <a:ext cx="253800" cy="14292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09720" y="5934890"/>
                  <a:ext cx="271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14:cNvPr>
                <p14:cNvContentPartPr/>
                <p14:nvPr/>
              </p14:nvContentPartPr>
              <p14:xfrm>
                <a:off x="2572440" y="5964050"/>
                <a:ext cx="46440" cy="22572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63800" y="5955410"/>
                  <a:ext cx="6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14:cNvPr>
                <p14:cNvContentPartPr/>
                <p14:nvPr/>
              </p14:nvContentPartPr>
              <p14:xfrm>
                <a:off x="2761800" y="5946050"/>
                <a:ext cx="60120" cy="19008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52800" y="5937050"/>
                  <a:ext cx="77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14:cNvPr>
                <p14:cNvContentPartPr/>
                <p14:nvPr/>
              </p14:nvContentPartPr>
              <p14:xfrm>
                <a:off x="2847480" y="5899610"/>
                <a:ext cx="87480" cy="597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38840" y="5890970"/>
                  <a:ext cx="1051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2876C914-E6A6-0922-E14F-D1717A5DF3C9}"/>
              </a:ext>
            </a:extLst>
          </p:cNvPr>
          <p:cNvGrpSpPr/>
          <p:nvPr/>
        </p:nvGrpSpPr>
        <p:grpSpPr>
          <a:xfrm>
            <a:off x="2558760" y="6871250"/>
            <a:ext cx="593640" cy="315720"/>
            <a:chOff x="2558760" y="6871250"/>
            <a:chExt cx="593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14:cNvPr>
                <p14:cNvContentPartPr/>
                <p14:nvPr/>
              </p14:nvContentPartPr>
              <p14:xfrm>
                <a:off x="2558760" y="7004810"/>
                <a:ext cx="262800" cy="18216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50120" y="6996170"/>
                  <a:ext cx="280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14:cNvPr>
                <p14:cNvContentPartPr/>
                <p14:nvPr/>
              </p14:nvContentPartPr>
              <p14:xfrm>
                <a:off x="2813640" y="6946130"/>
                <a:ext cx="190440" cy="23760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05000" y="6937130"/>
                  <a:ext cx="208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14:cNvPr>
                <p14:cNvContentPartPr/>
                <p14:nvPr/>
              </p14:nvContentPartPr>
              <p14:xfrm>
                <a:off x="3040080" y="6871250"/>
                <a:ext cx="112320" cy="7236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31440" y="6862610"/>
                  <a:ext cx="1299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10D8A3CD-EF52-E676-3629-1E801B3D447A}"/>
              </a:ext>
            </a:extLst>
          </p:cNvPr>
          <p:cNvGrpSpPr/>
          <p:nvPr/>
        </p:nvGrpSpPr>
        <p:grpSpPr>
          <a:xfrm>
            <a:off x="3028200" y="7732730"/>
            <a:ext cx="555480" cy="496440"/>
            <a:chOff x="3028200" y="7732730"/>
            <a:chExt cx="55548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14:cNvPr>
                <p14:cNvContentPartPr/>
                <p14:nvPr/>
              </p14:nvContentPartPr>
              <p14:xfrm>
                <a:off x="3028200" y="7732730"/>
                <a:ext cx="356040" cy="394200"/>
              </p14:xfrm>
            </p:contentPart>
          </mc:Choice>
          <mc:Fallback xmlns=""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19200" y="7723730"/>
                  <a:ext cx="373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14:cNvPr>
                <p14:cNvContentPartPr/>
                <p14:nvPr/>
              </p14:nvContentPartPr>
              <p14:xfrm>
                <a:off x="3372360" y="7758650"/>
                <a:ext cx="26280" cy="35604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63720" y="7750010"/>
                  <a:ext cx="43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14:cNvPr>
                <p14:cNvContentPartPr/>
                <p14:nvPr/>
              </p14:nvContentPartPr>
              <p14:xfrm>
                <a:off x="3057720" y="7828130"/>
                <a:ext cx="2520" cy="3492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48720" y="7819130"/>
                  <a:ext cx="2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14:cNvPr>
                <p14:cNvContentPartPr/>
                <p14:nvPr/>
              </p14:nvContentPartPr>
              <p14:xfrm>
                <a:off x="3057720" y="7792130"/>
                <a:ext cx="87480" cy="12708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48720" y="7783130"/>
                  <a:ext cx="105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14:cNvPr>
                <p14:cNvContentPartPr/>
                <p14:nvPr/>
              </p14:nvContentPartPr>
              <p14:xfrm>
                <a:off x="3130800" y="8159330"/>
                <a:ext cx="119880" cy="6984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22160" y="8150690"/>
                  <a:ext cx="137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14:cNvPr>
                <p14:cNvContentPartPr/>
                <p14:nvPr/>
              </p14:nvContentPartPr>
              <p14:xfrm>
                <a:off x="3396120" y="8124770"/>
                <a:ext cx="7200" cy="180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87480" y="811613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14:cNvPr>
                <p14:cNvContentPartPr/>
                <p14:nvPr/>
              </p14:nvContentPartPr>
              <p14:xfrm>
                <a:off x="3320520" y="8056370"/>
                <a:ext cx="81720" cy="6840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1880" y="8047370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14:cNvPr>
                <p14:cNvContentPartPr/>
                <p14:nvPr/>
              </p14:nvContentPartPr>
              <p14:xfrm>
                <a:off x="3447600" y="7860170"/>
                <a:ext cx="124920" cy="10584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38600" y="7851530"/>
                  <a:ext cx="142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14:cNvPr>
                <p14:cNvContentPartPr/>
                <p14:nvPr/>
              </p14:nvContentPartPr>
              <p14:xfrm>
                <a:off x="3429960" y="7809770"/>
                <a:ext cx="153720" cy="159480"/>
              </p14:xfrm>
            </p:contentPart>
          </mc:Choice>
          <mc:Fallback xmlns="">
            <p:pic>
              <p:nvPicPr>
                <p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21320" y="7800770"/>
                  <a:ext cx="1713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14:cNvPr>
              <p14:cNvContentPartPr/>
              <p14:nvPr/>
            </p14:nvContentPartPr>
            <p14:xfrm>
              <a:off x="4032960" y="7553450"/>
              <a:ext cx="136800" cy="98640"/>
            </p14:xfrm>
          </p:contentPart>
        </mc:Choice>
        <mc:Fallback xmlns="">
          <p:pic>
            <p:nvPicPr>
              <p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023960" y="7544450"/>
                <a:ext cx="154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14:cNvPr>
              <p14:cNvContentPartPr/>
              <p14:nvPr/>
            </p14:nvContentPartPr>
            <p14:xfrm>
              <a:off x="4035120" y="7519610"/>
              <a:ext cx="126720" cy="180720"/>
            </p14:xfrm>
          </p:contentPart>
        </mc:Choice>
        <mc:Fallback xmlns="">
          <p:pic>
            <p:nvPicPr>
              <p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026480" y="7510970"/>
                <a:ext cx="144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14:cNvPr>
              <p14:cNvContentPartPr/>
              <p14:nvPr/>
            </p14:nvContentPartPr>
            <p14:xfrm>
              <a:off x="4352280" y="7546250"/>
              <a:ext cx="83880" cy="4320"/>
            </p14:xfrm>
          </p:contentPart>
        </mc:Choice>
        <mc:Fallback xmlns="">
          <p:pic>
            <p:nvPicPr>
              <p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343640" y="7537250"/>
                <a:ext cx="101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14:cNvPr>
              <p14:cNvContentPartPr/>
              <p14:nvPr/>
            </p14:nvContentPartPr>
            <p14:xfrm>
              <a:off x="4310520" y="7601690"/>
              <a:ext cx="105480" cy="1800"/>
            </p14:xfrm>
          </p:contentPart>
        </mc:Choice>
        <mc:Fallback xmlns="">
          <p:pic>
            <p:nvPicPr>
              <p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301880" y="7592690"/>
                <a:ext cx="123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14:cNvPr>
              <p14:cNvContentPartPr/>
              <p14:nvPr/>
            </p14:nvContentPartPr>
            <p14:xfrm>
              <a:off x="4553160" y="7458770"/>
              <a:ext cx="170640" cy="81720"/>
            </p14:xfrm>
          </p:contentPart>
        </mc:Choice>
        <mc:Fallback xmlns="">
          <p:pic>
            <p:nvPicPr>
              <p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544520" y="7450130"/>
                <a:ext cx="188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14:cNvPr>
              <p14:cNvContentPartPr/>
              <p14:nvPr/>
            </p14:nvContentPartPr>
            <p14:xfrm>
              <a:off x="4605360" y="7470650"/>
              <a:ext cx="63720" cy="153720"/>
            </p14:xfrm>
          </p:contentPart>
        </mc:Choice>
        <mc:Fallback xmlns="">
          <p:pic>
            <p:nvPicPr>
              <p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596360" y="7461650"/>
                <a:ext cx="81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14:cNvPr>
              <p14:cNvContentPartPr/>
              <p14:nvPr/>
            </p14:nvContentPartPr>
            <p14:xfrm>
              <a:off x="4755480" y="7460930"/>
              <a:ext cx="96840" cy="205560"/>
            </p14:xfrm>
          </p:contentPart>
        </mc:Choice>
        <mc:Fallback xmlns="">
          <p:pic>
            <p:nvPicPr>
              <p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746840" y="7451930"/>
                <a:ext cx="1144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14:cNvPr>
              <p14:cNvContentPartPr/>
              <p14:nvPr/>
            </p14:nvContentPartPr>
            <p14:xfrm>
              <a:off x="4923600" y="7536890"/>
              <a:ext cx="150480" cy="23040"/>
            </p14:xfrm>
          </p:contentPart>
        </mc:Choice>
        <mc:Fallback xmlns="">
          <p:pic>
            <p:nvPicPr>
              <p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914600" y="7528250"/>
                <a:ext cx="168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14:cNvPr>
              <p14:cNvContentPartPr/>
              <p14:nvPr/>
            </p14:nvContentPartPr>
            <p14:xfrm>
              <a:off x="5109720" y="7441130"/>
              <a:ext cx="196920" cy="79920"/>
            </p14:xfrm>
          </p:contentPart>
        </mc:Choice>
        <mc:Fallback xmlns="">
          <p:pic>
            <p:nvPicPr>
              <p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101080" y="7432130"/>
                <a:ext cx="214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14:cNvPr>
              <p14:cNvContentPartPr/>
              <p14:nvPr/>
            </p14:nvContentPartPr>
            <p14:xfrm>
              <a:off x="5138160" y="7462370"/>
              <a:ext cx="117720" cy="127440"/>
            </p14:xfrm>
          </p:contentPart>
        </mc:Choice>
        <mc:Fallback xmlns="">
          <p:pic>
            <p:nvPicPr>
              <p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129160" y="7453730"/>
                <a:ext cx="13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14:cNvPr>
              <p14:cNvContentPartPr/>
              <p14:nvPr/>
            </p14:nvContentPartPr>
            <p14:xfrm>
              <a:off x="4444800" y="7407650"/>
              <a:ext cx="805320" cy="282600"/>
            </p14:xfrm>
          </p:contentPart>
        </mc:Choice>
        <mc:Fallback xmlns="">
          <p:pic>
            <p:nvPicPr>
              <p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436160" y="7398650"/>
                <a:ext cx="822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14:cNvPr>
              <p14:cNvContentPartPr/>
              <p14:nvPr/>
            </p14:nvContentPartPr>
            <p14:xfrm>
              <a:off x="5373960" y="7510250"/>
              <a:ext cx="139680" cy="18720"/>
            </p14:xfrm>
          </p:contentPart>
        </mc:Choice>
        <mc:Fallback xmlns="">
          <p:pic>
            <p:nvPicPr>
              <p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365320" y="7501250"/>
                <a:ext cx="157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14:cNvPr>
              <p14:cNvContentPartPr/>
              <p14:nvPr/>
            </p14:nvContentPartPr>
            <p14:xfrm>
              <a:off x="5350200" y="7575770"/>
              <a:ext cx="164160" cy="23760"/>
            </p14:xfrm>
          </p:contentPart>
        </mc:Choice>
        <mc:Fallback xmlns="">
          <p:pic>
            <p:nvPicPr>
              <p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341560" y="7566770"/>
                <a:ext cx="181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14:cNvPr>
              <p14:cNvContentPartPr/>
              <p14:nvPr/>
            </p14:nvContentPartPr>
            <p14:xfrm>
              <a:off x="5655120" y="7353290"/>
              <a:ext cx="586080" cy="266040"/>
            </p14:xfrm>
          </p:contentPart>
        </mc:Choice>
        <mc:Fallback xmlns="">
          <p:pic>
            <p:nvPicPr>
              <p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646120" y="7344290"/>
                <a:ext cx="603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14:cNvPr>
              <p14:cNvContentPartPr/>
              <p14:nvPr/>
            </p14:nvContentPartPr>
            <p14:xfrm>
              <a:off x="5808480" y="7439690"/>
              <a:ext cx="151200" cy="67320"/>
            </p14:xfrm>
          </p:contentPart>
        </mc:Choice>
        <mc:Fallback xmlns=""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799840" y="7430690"/>
                <a:ext cx="168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14:cNvPr>
              <p14:cNvContentPartPr/>
              <p14:nvPr/>
            </p14:nvContentPartPr>
            <p14:xfrm>
              <a:off x="5881920" y="7446170"/>
              <a:ext cx="28440" cy="117720"/>
            </p14:xfrm>
          </p:contentPart>
        </mc:Choice>
        <mc:Fallback xmlns="">
          <p:pic>
            <p:nvPicPr>
              <p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872920" y="7437170"/>
                <a:ext cx="46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14:cNvPr>
              <p14:cNvContentPartPr/>
              <p14:nvPr/>
            </p14:nvContentPartPr>
            <p14:xfrm>
              <a:off x="5972280" y="7455170"/>
              <a:ext cx="156960" cy="120240"/>
            </p14:xfrm>
          </p:contentPart>
        </mc:Choice>
        <mc:Fallback xmlns="">
          <p:pic>
            <p:nvPicPr>
              <p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63280" y="7446530"/>
                <a:ext cx="174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14:cNvPr>
              <p14:cNvContentPartPr/>
              <p14:nvPr/>
            </p14:nvContentPartPr>
            <p14:xfrm>
              <a:off x="6012960" y="7451210"/>
              <a:ext cx="160560" cy="11160"/>
            </p14:xfrm>
          </p:contentPart>
        </mc:Choice>
        <mc:Fallback xmlns="">
          <p:pic>
            <p:nvPicPr>
              <p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003960" y="7442570"/>
                <a:ext cx="178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14:cNvPr>
              <p14:cNvContentPartPr/>
              <p14:nvPr/>
            </p14:nvContentPartPr>
            <p14:xfrm>
              <a:off x="3972480" y="7944770"/>
              <a:ext cx="121680" cy="132480"/>
            </p14:xfrm>
          </p:contentPart>
        </mc:Choice>
        <mc:Fallback xmlns="">
          <p:pic>
            <p:nvPicPr>
              <p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63480" y="7936130"/>
                <a:ext cx="139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14:cNvPr>
              <p14:cNvContentPartPr/>
              <p14:nvPr/>
            </p14:nvContentPartPr>
            <p14:xfrm>
              <a:off x="4116480" y="8002730"/>
              <a:ext cx="8280" cy="48600"/>
            </p14:xfrm>
          </p:contentPart>
        </mc:Choice>
        <mc:Fallback xmlns="">
          <p:pic>
            <p:nvPicPr>
              <p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107480" y="7994090"/>
                <a:ext cx="25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14:cNvPr>
              <p14:cNvContentPartPr/>
              <p14:nvPr/>
            </p14:nvContentPartPr>
            <p14:xfrm>
              <a:off x="4117560" y="7899770"/>
              <a:ext cx="26280" cy="2520"/>
            </p14:xfrm>
          </p:contentPart>
        </mc:Choice>
        <mc:Fallback xmlns="">
          <p:pic>
            <p:nvPicPr>
              <p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108560" y="7890770"/>
                <a:ext cx="43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14:cNvPr>
              <p14:cNvContentPartPr/>
              <p14:nvPr/>
            </p14:nvContentPartPr>
            <p14:xfrm>
              <a:off x="4207920" y="7957010"/>
              <a:ext cx="117720" cy="86400"/>
            </p14:xfrm>
          </p:contentPart>
        </mc:Choice>
        <mc:Fallback xmlns="">
          <p:pic>
            <p:nvPicPr>
              <p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98920" y="7948010"/>
                <a:ext cx="135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14:cNvPr>
              <p14:cNvContentPartPr/>
              <p14:nvPr/>
            </p14:nvContentPartPr>
            <p14:xfrm>
              <a:off x="4385400" y="7867370"/>
              <a:ext cx="136800" cy="214560"/>
            </p14:xfrm>
          </p:contentPart>
        </mc:Choice>
        <mc:Fallback xmlns="">
          <p:pic>
            <p:nvPicPr>
              <p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376400" y="7858730"/>
                <a:ext cx="154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14:cNvPr>
              <p14:cNvContentPartPr/>
              <p14:nvPr/>
            </p14:nvContentPartPr>
            <p14:xfrm>
              <a:off x="4617600" y="7933250"/>
              <a:ext cx="134640" cy="80640"/>
            </p14:xfrm>
          </p:contentPart>
        </mc:Choice>
        <mc:Fallback xmlns="">
          <p:pic>
            <p:nvPicPr>
              <p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608960" y="7924610"/>
                <a:ext cx="152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14:cNvPr>
              <p14:cNvContentPartPr/>
              <p14:nvPr/>
            </p14:nvContentPartPr>
            <p14:xfrm>
              <a:off x="6338040" y="7432850"/>
              <a:ext cx="99360" cy="504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329040" y="7424210"/>
                <a:ext cx="11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14:cNvPr>
              <p14:cNvContentPartPr/>
              <p14:nvPr/>
            </p14:nvContentPartPr>
            <p14:xfrm>
              <a:off x="6310680" y="7487930"/>
              <a:ext cx="102960" cy="1800"/>
            </p14:xfrm>
          </p:contentPart>
        </mc:Choice>
        <mc:Fallback xmlns="">
          <p:pic>
            <p:nvPicPr>
              <p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302040" y="7478930"/>
                <a:ext cx="120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14:cNvPr>
              <p14:cNvContentPartPr/>
              <p14:nvPr/>
            </p14:nvContentPartPr>
            <p14:xfrm>
              <a:off x="6475560" y="7386050"/>
              <a:ext cx="171000" cy="119880"/>
            </p14:xfrm>
          </p:contentPart>
        </mc:Choice>
        <mc:Fallback xmlns="">
          <p:pic>
            <p:nvPicPr>
              <p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466920" y="7377410"/>
                <a:ext cx="188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14:cNvPr>
              <p14:cNvContentPartPr/>
              <p14:nvPr/>
            </p14:nvContentPartPr>
            <p14:xfrm>
              <a:off x="6666360" y="7315130"/>
              <a:ext cx="396360" cy="203400"/>
            </p14:xfrm>
          </p:contentPart>
        </mc:Choice>
        <mc:Fallback xmlns="">
          <p:pic>
            <p:nvPicPr>
              <p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657720" y="7306130"/>
                <a:ext cx="414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14:cNvPr>
              <p14:cNvContentPartPr/>
              <p14:nvPr/>
            </p14:nvContentPartPr>
            <p14:xfrm>
              <a:off x="6825480" y="7391810"/>
              <a:ext cx="144360" cy="116640"/>
            </p14:xfrm>
          </p:contentPart>
        </mc:Choice>
        <mc:Fallback xmlns="">
          <p:pic>
            <p:nvPicPr>
              <p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816840" y="7382810"/>
                <a:ext cx="162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14:cNvPr>
              <p14:cNvContentPartPr/>
              <p14:nvPr/>
            </p14:nvContentPartPr>
            <p14:xfrm>
              <a:off x="6877680" y="7385330"/>
              <a:ext cx="139320" cy="720"/>
            </p14:xfrm>
          </p:contentPart>
        </mc:Choice>
        <mc:Fallback xmlns="">
          <p:pic>
            <p:nvPicPr>
              <p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868680" y="7376330"/>
                <a:ext cx="156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グループ化 399">
            <a:extLst>
              <a:ext uri="{FF2B5EF4-FFF2-40B4-BE49-F238E27FC236}">
                <a16:creationId xmlns:a16="http://schemas.microsoft.com/office/drawing/2014/main" id="{6F429307-DEFF-BD52-C050-3CC0F93FCE09}"/>
              </a:ext>
            </a:extLst>
          </p:cNvPr>
          <p:cNvGrpSpPr/>
          <p:nvPr/>
        </p:nvGrpSpPr>
        <p:grpSpPr>
          <a:xfrm>
            <a:off x="4960320" y="7707530"/>
            <a:ext cx="2334240" cy="450360"/>
            <a:chOff x="4960320" y="7707530"/>
            <a:chExt cx="23342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14:cNvPr>
                <p14:cNvContentPartPr/>
                <p14:nvPr/>
              </p14:nvContentPartPr>
              <p14:xfrm>
                <a:off x="4960320" y="7914530"/>
                <a:ext cx="381600" cy="4248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51320" y="7905530"/>
                  <a:ext cx="399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14:cNvPr>
                <p14:cNvContentPartPr/>
                <p14:nvPr/>
              </p14:nvContentPartPr>
              <p14:xfrm>
                <a:off x="5043120" y="7998770"/>
                <a:ext cx="1440" cy="48240"/>
              </p14:xfrm>
            </p:contentPart>
          </mc:Choice>
          <mc:Fallback xmlns="">
            <p:pic>
              <p:nvPicPr>
                <p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34480" y="7990130"/>
                  <a:ext cx="19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14:cNvPr>
                <p14:cNvContentPartPr/>
                <p14:nvPr/>
              </p14:nvContentPartPr>
              <p14:xfrm>
                <a:off x="5044200" y="7982210"/>
                <a:ext cx="191880" cy="175680"/>
              </p14:xfrm>
            </p:contentPart>
          </mc:Choice>
          <mc:Fallback xmlns=""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35560" y="7973210"/>
                  <a:ext cx="209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14:cNvPr>
                <p14:cNvContentPartPr/>
                <p14:nvPr/>
              </p14:nvContentPartPr>
              <p14:xfrm>
                <a:off x="4982280" y="7759730"/>
                <a:ext cx="101880" cy="113040"/>
              </p14:xfrm>
            </p:contentPart>
          </mc:Choice>
          <mc:Fallback xmlns=""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73280" y="7750730"/>
                  <a:ext cx="119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14:cNvPr>
                <p14:cNvContentPartPr/>
                <p14:nvPr/>
              </p14:nvContentPartPr>
              <p14:xfrm>
                <a:off x="5156160" y="7723730"/>
                <a:ext cx="243720" cy="138600"/>
              </p14:xfrm>
            </p:contentPart>
          </mc:Choice>
          <mc:Fallback xmlns=""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47160" y="7714730"/>
                  <a:ext cx="26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14:cNvPr>
                <p14:cNvContentPartPr/>
                <p14:nvPr/>
              </p14:nvContentPartPr>
              <p14:xfrm>
                <a:off x="5297280" y="7778810"/>
                <a:ext cx="115920" cy="92160"/>
              </p14:xfrm>
            </p:contentPart>
          </mc:Choice>
          <mc:Fallback xmlns=""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288280" y="7770170"/>
                  <a:ext cx="133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14:cNvPr>
                <p14:cNvContentPartPr/>
                <p14:nvPr/>
              </p14:nvContentPartPr>
              <p14:xfrm>
                <a:off x="5303760" y="7782050"/>
                <a:ext cx="163800" cy="19800"/>
              </p14:xfrm>
            </p:contentPart>
          </mc:Choice>
          <mc:Fallback xmlns=""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95120" y="7773050"/>
                  <a:ext cx="181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14:cNvPr>
                <p14:cNvContentPartPr/>
                <p14:nvPr/>
              </p14:nvContentPartPr>
              <p14:xfrm>
                <a:off x="5390880" y="7954490"/>
                <a:ext cx="203400" cy="176760"/>
              </p14:xfrm>
            </p:contentPart>
          </mc:Choice>
          <mc:Fallback xmlns="">
            <p:pic>
              <p:nvPicPr>
                <p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1880" y="7945850"/>
                  <a:ext cx="221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14:cNvPr>
                <p14:cNvContentPartPr/>
                <p14:nvPr/>
              </p14:nvContentPartPr>
              <p14:xfrm>
                <a:off x="5797320" y="7837130"/>
                <a:ext cx="32040" cy="17172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788320" y="7828490"/>
                  <a:ext cx="4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14:cNvPr>
                <p14:cNvContentPartPr/>
                <p14:nvPr/>
              </p14:nvContentPartPr>
              <p14:xfrm>
                <a:off x="5701200" y="7908770"/>
                <a:ext cx="199080" cy="3456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92560" y="7900130"/>
                  <a:ext cx="216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14:cNvPr>
                <p14:cNvContentPartPr/>
                <p14:nvPr/>
              </p14:nvContentPartPr>
              <p14:xfrm>
                <a:off x="5875080" y="7941890"/>
                <a:ext cx="93240" cy="73440"/>
              </p14:xfrm>
            </p:contentPart>
          </mc:Choice>
          <mc:Fallback xmlns=""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66080" y="7933250"/>
                  <a:ext cx="11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14:cNvPr>
                <p14:cNvContentPartPr/>
                <p14:nvPr/>
              </p14:nvContentPartPr>
              <p14:xfrm>
                <a:off x="5992440" y="7939010"/>
                <a:ext cx="153000" cy="9000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83800" y="7930370"/>
                  <a:ext cx="170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14:cNvPr>
                <p14:cNvContentPartPr/>
                <p14:nvPr/>
              </p14:nvContentPartPr>
              <p14:xfrm>
                <a:off x="6197640" y="7827770"/>
                <a:ext cx="133920" cy="19044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188640" y="7818770"/>
                  <a:ext cx="151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14:cNvPr>
                <p14:cNvContentPartPr/>
                <p14:nvPr/>
              </p14:nvContentPartPr>
              <p14:xfrm>
                <a:off x="6212760" y="7906970"/>
                <a:ext cx="406800" cy="26640"/>
              </p14:xfrm>
            </p:contentPart>
          </mc:Choice>
          <mc:Fallback xmlns=""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03760" y="7897970"/>
                  <a:ext cx="424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14:cNvPr>
                <p14:cNvContentPartPr/>
                <p14:nvPr/>
              </p14:nvContentPartPr>
              <p14:xfrm>
                <a:off x="6464400" y="7973570"/>
                <a:ext cx="149400" cy="1656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400" y="7964570"/>
                  <a:ext cx="16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14:cNvPr>
                <p14:cNvContentPartPr/>
                <p14:nvPr/>
              </p14:nvContentPartPr>
              <p14:xfrm>
                <a:off x="6744840" y="7906610"/>
                <a:ext cx="428760" cy="2520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36200" y="7897610"/>
                  <a:ext cx="446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14:cNvPr>
                <p14:cNvContentPartPr/>
                <p14:nvPr/>
              </p14:nvContentPartPr>
              <p14:xfrm>
                <a:off x="6841320" y="8007050"/>
                <a:ext cx="278280" cy="108360"/>
              </p14:xfrm>
            </p:contentPart>
          </mc:Choice>
          <mc:Fallback xmlns=""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32320" y="7998410"/>
                  <a:ext cx="29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14:cNvPr>
                <p14:cNvContentPartPr/>
                <p14:nvPr/>
              </p14:nvContentPartPr>
              <p14:xfrm>
                <a:off x="6756360" y="7768010"/>
                <a:ext cx="128520" cy="10584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47720" y="7759370"/>
                  <a:ext cx="146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14:cNvPr>
                <p14:cNvContentPartPr/>
                <p14:nvPr/>
              </p14:nvContentPartPr>
              <p14:xfrm>
                <a:off x="6941760" y="7707530"/>
                <a:ext cx="301680" cy="16668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33120" y="7698530"/>
                  <a:ext cx="31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14:cNvPr>
                <p14:cNvContentPartPr/>
                <p14:nvPr/>
              </p14:nvContentPartPr>
              <p14:xfrm>
                <a:off x="7076040" y="7762610"/>
                <a:ext cx="162720" cy="9108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67400" y="7753610"/>
                  <a:ext cx="180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14:cNvPr>
                <p14:cNvContentPartPr/>
                <p14:nvPr/>
              </p14:nvContentPartPr>
              <p14:xfrm>
                <a:off x="7122480" y="7762610"/>
                <a:ext cx="172080" cy="396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13840" y="7753610"/>
                  <a:ext cx="189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D9223FC4-BED9-9834-5DB0-380EE9252FAC}"/>
              </a:ext>
            </a:extLst>
          </p:cNvPr>
          <p:cNvGrpSpPr/>
          <p:nvPr/>
        </p:nvGrpSpPr>
        <p:grpSpPr>
          <a:xfrm>
            <a:off x="2622840" y="8453090"/>
            <a:ext cx="538920" cy="318240"/>
            <a:chOff x="2622840" y="8453090"/>
            <a:chExt cx="538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14:cNvPr>
                <p14:cNvContentPartPr/>
                <p14:nvPr/>
              </p14:nvContentPartPr>
              <p14:xfrm>
                <a:off x="2752440" y="8501690"/>
                <a:ext cx="311040" cy="19548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43800" y="8492690"/>
                  <a:ext cx="32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14:cNvPr>
                <p14:cNvContentPartPr/>
                <p14:nvPr/>
              </p14:nvContentPartPr>
              <p14:xfrm>
                <a:off x="3006600" y="8524010"/>
                <a:ext cx="18360" cy="14004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997960" y="851537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14:cNvPr>
                <p14:cNvContentPartPr/>
                <p14:nvPr/>
              </p14:nvContentPartPr>
              <p14:xfrm>
                <a:off x="2886000" y="8723450"/>
                <a:ext cx="93960" cy="478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77000" y="8714810"/>
                  <a:ext cx="11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14:cNvPr>
                <p14:cNvContentPartPr/>
                <p14:nvPr/>
              </p14:nvContentPartPr>
              <p14:xfrm>
                <a:off x="3155640" y="8559650"/>
                <a:ext cx="6120" cy="921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147000" y="8550650"/>
                  <a:ext cx="2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14:cNvPr>
                <p14:cNvContentPartPr/>
                <p14:nvPr/>
              </p14:nvContentPartPr>
              <p14:xfrm>
                <a:off x="2766480" y="8505650"/>
                <a:ext cx="106200" cy="835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57480" y="8497010"/>
                  <a:ext cx="123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14:cNvPr>
                <p14:cNvContentPartPr/>
                <p14:nvPr/>
              </p14:nvContentPartPr>
              <p14:xfrm>
                <a:off x="2770800" y="8495930"/>
                <a:ext cx="109800" cy="900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62160" y="8487290"/>
                  <a:ext cx="127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14:cNvPr>
                <p14:cNvContentPartPr/>
                <p14:nvPr/>
              </p14:nvContentPartPr>
              <p14:xfrm>
                <a:off x="2622840" y="8453090"/>
                <a:ext cx="268920" cy="16884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614200" y="8444090"/>
                  <a:ext cx="286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グループ化 448">
            <a:extLst>
              <a:ext uri="{FF2B5EF4-FFF2-40B4-BE49-F238E27FC236}">
                <a16:creationId xmlns:a16="http://schemas.microsoft.com/office/drawing/2014/main" id="{64B806F2-7E27-D44F-BBDD-4C8418713E51}"/>
              </a:ext>
            </a:extLst>
          </p:cNvPr>
          <p:cNvGrpSpPr/>
          <p:nvPr/>
        </p:nvGrpSpPr>
        <p:grpSpPr>
          <a:xfrm>
            <a:off x="3913800" y="8358410"/>
            <a:ext cx="1439640" cy="359640"/>
            <a:chOff x="3913800" y="8358410"/>
            <a:chExt cx="14396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14:cNvPr>
                <p14:cNvContentPartPr/>
                <p14:nvPr/>
              </p14:nvContentPartPr>
              <p14:xfrm>
                <a:off x="3913800" y="8517890"/>
                <a:ext cx="141120" cy="142920"/>
              </p14:xfrm>
            </p:contentPart>
          </mc:Choice>
          <mc:Fallback xmlns="">
            <p:pic>
              <p:nvPicPr>
                <p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05160" y="8508890"/>
                  <a:ext cx="15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14:cNvPr>
                <p14:cNvContentPartPr/>
                <p14:nvPr/>
              </p14:nvContentPartPr>
              <p14:xfrm>
                <a:off x="4137720" y="8582330"/>
                <a:ext cx="360" cy="532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29080" y="8573690"/>
                  <a:ext cx="1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14:cNvPr>
                <p14:cNvContentPartPr/>
                <p14:nvPr/>
              </p14:nvContentPartPr>
              <p14:xfrm>
                <a:off x="4097040" y="8480810"/>
                <a:ext cx="17280" cy="273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88400" y="8472170"/>
                  <a:ext cx="34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14:cNvPr>
                <p14:cNvContentPartPr/>
                <p14:nvPr/>
              </p14:nvContentPartPr>
              <p14:xfrm>
                <a:off x="4173000" y="8538410"/>
                <a:ext cx="185400" cy="9396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64000" y="8529410"/>
                  <a:ext cx="203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14:cNvPr>
                <p14:cNvContentPartPr/>
                <p14:nvPr/>
              </p14:nvContentPartPr>
              <p14:xfrm>
                <a:off x="4408440" y="8467130"/>
                <a:ext cx="111240" cy="17064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99800" y="8458490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14:cNvPr>
                <p14:cNvContentPartPr/>
                <p14:nvPr/>
              </p14:nvContentPartPr>
              <p14:xfrm>
                <a:off x="4423560" y="8544890"/>
                <a:ext cx="83880" cy="3960"/>
              </p14:xfrm>
            </p:contentPart>
          </mc:Choice>
          <mc:Fallback xmlns="">
            <p:pic>
              <p:nvPicPr>
                <p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414560" y="8535890"/>
                  <a:ext cx="10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14:cNvPr>
                <p14:cNvContentPartPr/>
                <p14:nvPr/>
              </p14:nvContentPartPr>
              <p14:xfrm>
                <a:off x="4619760" y="8543450"/>
                <a:ext cx="79200" cy="432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11120" y="8534450"/>
                  <a:ext cx="96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14:cNvPr>
                <p14:cNvContentPartPr/>
                <p14:nvPr/>
              </p14:nvContentPartPr>
              <p14:xfrm>
                <a:off x="4618680" y="8547410"/>
                <a:ext cx="106560" cy="3384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610040" y="8538410"/>
                  <a:ext cx="12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14:cNvPr>
                <p14:cNvContentPartPr/>
                <p14:nvPr/>
              </p14:nvContentPartPr>
              <p14:xfrm>
                <a:off x="4855560" y="8503850"/>
                <a:ext cx="271440" cy="3348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846560" y="8494850"/>
                  <a:ext cx="289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14:cNvPr>
                <p14:cNvContentPartPr/>
                <p14:nvPr/>
              </p14:nvContentPartPr>
              <p14:xfrm>
                <a:off x="4806240" y="8573690"/>
                <a:ext cx="316080" cy="144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97240" y="8565050"/>
                  <a:ext cx="333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14:cNvPr>
                <p14:cNvContentPartPr/>
                <p14:nvPr/>
              </p14:nvContentPartPr>
              <p14:xfrm>
                <a:off x="4956360" y="8647850"/>
                <a:ext cx="86040" cy="69120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47360" y="8639210"/>
                  <a:ext cx="10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14:cNvPr>
                <p14:cNvContentPartPr/>
                <p14:nvPr/>
              </p14:nvContentPartPr>
              <p14:xfrm>
                <a:off x="4981200" y="8631650"/>
                <a:ext cx="360" cy="360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72200" y="8623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14:cNvPr>
                <p14:cNvContentPartPr/>
                <p14:nvPr/>
              </p14:nvContentPartPr>
              <p14:xfrm>
                <a:off x="4953840" y="8629130"/>
                <a:ext cx="135000" cy="1260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945200" y="8620490"/>
                  <a:ext cx="152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14:cNvPr>
                <p14:cNvContentPartPr/>
                <p14:nvPr/>
              </p14:nvContentPartPr>
              <p14:xfrm>
                <a:off x="5040960" y="8358410"/>
                <a:ext cx="360" cy="100800"/>
              </p14:xfrm>
            </p:contentPart>
          </mc:Choice>
          <mc:Fallback xmlns=""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31960" y="8349770"/>
                  <a:ext cx="18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14:cNvPr>
                <p14:cNvContentPartPr/>
                <p14:nvPr/>
              </p14:nvContentPartPr>
              <p14:xfrm>
                <a:off x="5215920" y="8610770"/>
                <a:ext cx="137520" cy="8280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06920" y="8601770"/>
                  <a:ext cx="1551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D00EF49C-E7C5-87C6-38C3-04AE4AD723C0}"/>
              </a:ext>
            </a:extLst>
          </p:cNvPr>
          <p:cNvGrpSpPr/>
          <p:nvPr/>
        </p:nvGrpSpPr>
        <p:grpSpPr>
          <a:xfrm>
            <a:off x="5547840" y="8337530"/>
            <a:ext cx="1326600" cy="443520"/>
            <a:chOff x="5547840" y="8337530"/>
            <a:chExt cx="13266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14:cNvPr>
                <p14:cNvContentPartPr/>
                <p14:nvPr/>
              </p14:nvContentPartPr>
              <p14:xfrm>
                <a:off x="5547840" y="8480450"/>
                <a:ext cx="86040" cy="11952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38840" y="8471810"/>
                  <a:ext cx="103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14:cNvPr>
                <p14:cNvContentPartPr/>
                <p14:nvPr/>
              </p14:nvContentPartPr>
              <p14:xfrm>
                <a:off x="5656200" y="8521130"/>
                <a:ext cx="84960" cy="12060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47560" y="8512130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14:cNvPr>
                <p14:cNvContentPartPr/>
                <p14:nvPr/>
              </p14:nvContentPartPr>
              <p14:xfrm>
                <a:off x="5710200" y="8526890"/>
                <a:ext cx="136800" cy="10980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701560" y="8518250"/>
                  <a:ext cx="154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14:cNvPr>
                <p14:cNvContentPartPr/>
                <p14:nvPr/>
              </p14:nvContentPartPr>
              <p14:xfrm>
                <a:off x="5917920" y="8457410"/>
                <a:ext cx="127800" cy="18540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9280" y="8448770"/>
                  <a:ext cx="145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14:cNvPr>
                <p14:cNvContentPartPr/>
                <p14:nvPr/>
              </p14:nvContentPartPr>
              <p14:xfrm>
                <a:off x="5955360" y="8550290"/>
                <a:ext cx="98640" cy="648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46360" y="8541650"/>
                  <a:ext cx="11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14:cNvPr>
                <p14:cNvContentPartPr/>
                <p14:nvPr/>
              </p14:nvContentPartPr>
              <p14:xfrm>
                <a:off x="6165240" y="8531210"/>
                <a:ext cx="131400" cy="5472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56240" y="8522210"/>
                  <a:ext cx="149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14:cNvPr>
                <p14:cNvContentPartPr/>
                <p14:nvPr/>
              </p14:nvContentPartPr>
              <p14:xfrm>
                <a:off x="6432720" y="8609330"/>
                <a:ext cx="409680" cy="119520"/>
              </p14:xfrm>
            </p:contentPart>
          </mc:Choice>
          <mc:Fallback xmlns="">
            <p:pic>
              <p:nvPicPr>
                <p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24080" y="8600690"/>
                  <a:ext cx="427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14:cNvPr>
                <p14:cNvContentPartPr/>
                <p14:nvPr/>
              </p14:nvContentPartPr>
              <p14:xfrm>
                <a:off x="6664200" y="8671970"/>
                <a:ext cx="155520" cy="10908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5200" y="8662970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14:cNvPr>
                <p14:cNvContentPartPr/>
                <p14:nvPr/>
              </p14:nvContentPartPr>
              <p14:xfrm>
                <a:off x="6694800" y="8684210"/>
                <a:ext cx="150480" cy="360"/>
              </p14:xfrm>
            </p:contentPart>
          </mc:Choice>
          <mc:Fallback xmlns="">
            <p:pic>
              <p:nvPicPr>
                <p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85800" y="8675210"/>
                  <a:ext cx="16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14:cNvPr>
                <p14:cNvContentPartPr/>
                <p14:nvPr/>
              </p14:nvContentPartPr>
              <p14:xfrm>
                <a:off x="6503640" y="8507810"/>
                <a:ext cx="370800" cy="26640"/>
              </p14:xfrm>
            </p:contentPart>
          </mc:Choice>
          <mc:Fallback xmlns="">
            <p:pic>
              <p:nvPicPr>
                <p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95000" y="8498810"/>
                  <a:ext cx="38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14:cNvPr>
                <p14:cNvContentPartPr/>
                <p14:nvPr/>
              </p14:nvContentPartPr>
              <p14:xfrm>
                <a:off x="6675360" y="8337530"/>
                <a:ext cx="14040" cy="13860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66720" y="8328890"/>
                  <a:ext cx="316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A3760ECA-1F78-55C9-C956-8F1EBC72E86C}"/>
              </a:ext>
            </a:extLst>
          </p:cNvPr>
          <p:cNvGrpSpPr/>
          <p:nvPr/>
        </p:nvGrpSpPr>
        <p:grpSpPr>
          <a:xfrm>
            <a:off x="1001760" y="10237250"/>
            <a:ext cx="1036080" cy="247320"/>
            <a:chOff x="1001760" y="10237250"/>
            <a:chExt cx="10360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14:cNvPr>
                <p14:cNvContentPartPr/>
                <p14:nvPr/>
              </p14:nvContentPartPr>
              <p14:xfrm>
                <a:off x="1001760" y="10265330"/>
                <a:ext cx="135720" cy="2192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120" y="10256690"/>
                  <a:ext cx="15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14:cNvPr>
                <p14:cNvContentPartPr/>
                <p14:nvPr/>
              </p14:nvContentPartPr>
              <p14:xfrm>
                <a:off x="1017600" y="10354250"/>
                <a:ext cx="164160" cy="2304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8960" y="10345250"/>
                  <a:ext cx="181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14:cNvPr>
                <p14:cNvContentPartPr/>
                <p14:nvPr/>
              </p14:nvContentPartPr>
              <p14:xfrm>
                <a:off x="1258080" y="10365410"/>
                <a:ext cx="62280" cy="72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249440" y="10356410"/>
                  <a:ext cx="79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14:cNvPr>
                <p14:cNvContentPartPr/>
                <p14:nvPr/>
              </p14:nvContentPartPr>
              <p14:xfrm>
                <a:off x="1226400" y="10389890"/>
                <a:ext cx="151560" cy="3708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217760" y="10380890"/>
                  <a:ext cx="169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14:cNvPr>
                <p14:cNvContentPartPr/>
                <p14:nvPr/>
              </p14:nvContentPartPr>
              <p14:xfrm>
                <a:off x="1452480" y="10265690"/>
                <a:ext cx="183240" cy="16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43480" y="10257050"/>
                  <a:ext cx="20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14:cNvPr>
                <p14:cNvContentPartPr/>
                <p14:nvPr/>
              </p14:nvContentPartPr>
              <p14:xfrm>
                <a:off x="1700520" y="10297370"/>
                <a:ext cx="111600" cy="137160"/>
              </p14:xfrm>
            </p:contentPart>
          </mc:Choice>
          <mc:Fallback xmlns="">
            <p:pic>
              <p:nvPicPr>
                <p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691880" y="10288370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14:cNvPr>
                <p14:cNvContentPartPr/>
                <p14:nvPr/>
              </p14:nvContentPartPr>
              <p14:xfrm>
                <a:off x="1726800" y="10296290"/>
                <a:ext cx="111960" cy="432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717800" y="10287650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14:cNvPr>
                <p14:cNvContentPartPr/>
                <p14:nvPr/>
              </p14:nvContentPartPr>
              <p14:xfrm>
                <a:off x="1912920" y="10237250"/>
                <a:ext cx="124920" cy="6120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903920" y="10228250"/>
                  <a:ext cx="1425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C117D5E4-9B2C-185F-100C-C3874ED61A08}"/>
              </a:ext>
            </a:extLst>
          </p:cNvPr>
          <p:cNvGrpSpPr/>
          <p:nvPr/>
        </p:nvGrpSpPr>
        <p:grpSpPr>
          <a:xfrm>
            <a:off x="2716800" y="10275050"/>
            <a:ext cx="966240" cy="227520"/>
            <a:chOff x="2716800" y="10275050"/>
            <a:chExt cx="9662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14:cNvPr>
                <p14:cNvContentPartPr/>
                <p14:nvPr/>
              </p14:nvContentPartPr>
              <p14:xfrm>
                <a:off x="2716800" y="10323650"/>
                <a:ext cx="159480" cy="17892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708160" y="10315010"/>
                  <a:ext cx="177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14:cNvPr>
                <p14:cNvContentPartPr/>
                <p14:nvPr/>
              </p14:nvContentPartPr>
              <p14:xfrm>
                <a:off x="2742720" y="10317170"/>
                <a:ext cx="142560" cy="3924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733720" y="10308530"/>
                  <a:ext cx="160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14:cNvPr>
                <p14:cNvContentPartPr/>
                <p14:nvPr/>
              </p14:nvContentPartPr>
              <p14:xfrm>
                <a:off x="2772960" y="10404650"/>
                <a:ext cx="88560" cy="396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764320" y="10395650"/>
                  <a:ext cx="106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14:cNvPr>
                <p14:cNvContentPartPr/>
                <p14:nvPr/>
              </p14:nvContentPartPr>
              <p14:xfrm>
                <a:off x="2979600" y="10383050"/>
                <a:ext cx="95040" cy="756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70960" y="10374410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14:cNvPr>
                <p14:cNvContentPartPr/>
                <p14:nvPr/>
              </p14:nvContentPartPr>
              <p14:xfrm>
                <a:off x="2976360" y="10415810"/>
                <a:ext cx="93960" cy="1800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967360" y="10406810"/>
                  <a:ext cx="111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14:cNvPr>
                <p14:cNvContentPartPr/>
                <p14:nvPr/>
              </p14:nvContentPartPr>
              <p14:xfrm>
                <a:off x="3204240" y="10275050"/>
                <a:ext cx="134640" cy="166680"/>
              </p14:xfrm>
            </p:contentPart>
          </mc:Choice>
          <mc:Fallback xmlns=""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195600" y="10266050"/>
                  <a:ext cx="152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14:cNvPr>
                <p14:cNvContentPartPr/>
                <p14:nvPr/>
              </p14:nvContentPartPr>
              <p14:xfrm>
                <a:off x="3422040" y="10344170"/>
                <a:ext cx="126000" cy="13068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413400" y="10335170"/>
                  <a:ext cx="143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14:cNvPr>
                <p14:cNvContentPartPr/>
                <p14:nvPr/>
              </p14:nvContentPartPr>
              <p14:xfrm>
                <a:off x="3587640" y="10293410"/>
                <a:ext cx="95400" cy="63000"/>
              </p14:xfrm>
            </p:contentPart>
          </mc:Choice>
          <mc:Fallback xmlns=""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579000" y="10284410"/>
                  <a:ext cx="113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2DC9A583-86E1-E87F-5A57-518F63AFCDB0}"/>
              </a:ext>
            </a:extLst>
          </p:cNvPr>
          <p:cNvGrpSpPr/>
          <p:nvPr/>
        </p:nvGrpSpPr>
        <p:grpSpPr>
          <a:xfrm>
            <a:off x="4705440" y="10179290"/>
            <a:ext cx="1226520" cy="315360"/>
            <a:chOff x="4705440" y="10179290"/>
            <a:chExt cx="12265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14:cNvPr>
                <p14:cNvContentPartPr/>
                <p14:nvPr/>
              </p14:nvContentPartPr>
              <p14:xfrm>
                <a:off x="4705440" y="10245530"/>
                <a:ext cx="244440" cy="24912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696440" y="10236530"/>
                  <a:ext cx="262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14:cNvPr>
                <p14:cNvContentPartPr/>
                <p14:nvPr/>
              </p14:nvContentPartPr>
              <p14:xfrm>
                <a:off x="4709040" y="10367930"/>
                <a:ext cx="243000" cy="31320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700040" y="10359290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14:cNvPr>
                <p14:cNvContentPartPr/>
                <p14:nvPr/>
              </p14:nvContentPartPr>
              <p14:xfrm>
                <a:off x="5102880" y="10365770"/>
                <a:ext cx="59040" cy="180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94240" y="10357130"/>
                  <a:ext cx="76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14:cNvPr>
                <p14:cNvContentPartPr/>
                <p14:nvPr/>
              </p14:nvContentPartPr>
              <p14:xfrm>
                <a:off x="4992360" y="10435970"/>
                <a:ext cx="157320" cy="1008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83720" y="10427330"/>
                  <a:ext cx="17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14:cNvPr>
                <p14:cNvContentPartPr/>
                <p14:nvPr/>
              </p14:nvContentPartPr>
              <p14:xfrm>
                <a:off x="4986960" y="10358930"/>
                <a:ext cx="115920" cy="1764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978320" y="10349930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14:cNvPr>
                <p14:cNvContentPartPr/>
                <p14:nvPr/>
              </p14:nvContentPartPr>
              <p14:xfrm>
                <a:off x="5242200" y="10243370"/>
                <a:ext cx="247320" cy="10368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233200" y="10234730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14:cNvPr>
                <p14:cNvContentPartPr/>
                <p14:nvPr/>
              </p14:nvContentPartPr>
              <p14:xfrm>
                <a:off x="5369280" y="10281530"/>
                <a:ext cx="20520" cy="15444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360640" y="10272890"/>
                  <a:ext cx="38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14:cNvPr>
                <p14:cNvContentPartPr/>
                <p14:nvPr/>
              </p14:nvContentPartPr>
              <p14:xfrm>
                <a:off x="5524080" y="10257770"/>
                <a:ext cx="158400" cy="148320"/>
              </p14:xfrm>
            </p:contentPart>
          </mc:Choice>
          <mc:Fallback xmlns=""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515080" y="10248770"/>
                  <a:ext cx="176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14:cNvPr>
                <p14:cNvContentPartPr/>
                <p14:nvPr/>
              </p14:nvContentPartPr>
              <p14:xfrm>
                <a:off x="5568000" y="10255250"/>
                <a:ext cx="150480" cy="612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559360" y="10246250"/>
                  <a:ext cx="16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14:cNvPr>
                <p14:cNvContentPartPr/>
                <p14:nvPr/>
              </p14:nvContentPartPr>
              <p14:xfrm>
                <a:off x="5808480" y="10179290"/>
                <a:ext cx="123480" cy="73440"/>
              </p14:xfrm>
            </p:contentPart>
          </mc:Choice>
          <mc:Fallback xmlns="">
            <p:pic>
              <p:nvPicPr>
                <p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99840" y="10170650"/>
                  <a:ext cx="141120" cy="91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2504</Words>
  <Application>Microsoft Office PowerPoint</Application>
  <PresentationFormat>ユーザー設定</PresentationFormat>
  <Paragraphs>493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ゴシック</vt:lpstr>
      <vt:lpstr>ＭＳ 明朝</vt:lpstr>
      <vt:lpstr>Calibri</vt:lpstr>
      <vt:lpstr>Cambria Math</vt:lpstr>
      <vt:lpstr>Times New Roman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uhkq5psv.rv5</dc:title>
  <dc:creator>Mahiro</dc:creator>
  <cp:lastModifiedBy>Mahiro</cp:lastModifiedBy>
  <cp:revision>102</cp:revision>
  <dcterms:created xsi:type="dcterms:W3CDTF">2023-06-19T18:30:48Z</dcterms:created>
  <dcterms:modified xsi:type="dcterms:W3CDTF">2023-06-24T16:05:23Z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Wondershare PDFelement</vt:lpwstr>
  </property>
  <property fmtid="{D5CDD505-2E9C-101B-9397-08002B2CF9AE}" pid="4" name="LastSaved">
    <vt:filetime>2023-06-19T00:00:00Z</vt:filetime>
  </property>
</Properties>
</file>