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ppt/ink/ink1217.xml" ContentType="application/inkml+xml"/>
  <Override PartName="/ppt/ink/ink1218.xml" ContentType="application/inkml+xml"/>
  <Override PartName="/ppt/ink/ink1219.xml" ContentType="application/inkml+xml"/>
  <Override PartName="/ppt/ink/ink1220.xml" ContentType="application/inkml+xml"/>
  <Override PartName="/ppt/ink/ink1221.xml" ContentType="application/inkml+xml"/>
  <Override PartName="/ppt/ink/ink1222.xml" ContentType="application/inkml+xml"/>
  <Override PartName="/ppt/ink/ink1223.xml" ContentType="application/inkml+xml"/>
  <Override PartName="/ppt/ink/ink1224.xml" ContentType="application/inkml+xml"/>
  <Override PartName="/ppt/ink/ink1225.xml" ContentType="application/inkml+xml"/>
  <Override PartName="/ppt/ink/ink1226.xml" ContentType="application/inkml+xml"/>
  <Override PartName="/ppt/ink/ink1227.xml" ContentType="application/inkml+xml"/>
  <Override PartName="/ppt/ink/ink1228.xml" ContentType="application/inkml+xml"/>
  <Override PartName="/ppt/ink/ink1229.xml" ContentType="application/inkml+xml"/>
  <Override PartName="/ppt/ink/ink1230.xml" ContentType="application/inkml+xml"/>
  <Override PartName="/ppt/ink/ink1231.xml" ContentType="application/inkml+xml"/>
  <Override PartName="/ppt/ink/ink1232.xml" ContentType="application/inkml+xml"/>
  <Override PartName="/ppt/ink/ink1233.xml" ContentType="application/inkml+xml"/>
  <Override PartName="/ppt/ink/ink1234.xml" ContentType="application/inkml+xml"/>
  <Override PartName="/ppt/ink/ink1235.xml" ContentType="application/inkml+xml"/>
  <Override PartName="/ppt/ink/ink1236.xml" ContentType="application/inkml+xml"/>
  <Override PartName="/ppt/ink/ink1237.xml" ContentType="application/inkml+xml"/>
  <Override PartName="/ppt/ink/ink1238.xml" ContentType="application/inkml+xml"/>
  <Override PartName="/ppt/ink/ink1239.xml" ContentType="application/inkml+xml"/>
  <Override PartName="/ppt/ink/ink1240.xml" ContentType="application/inkml+xml"/>
  <Override PartName="/ppt/ink/ink1241.xml" ContentType="application/inkml+xml"/>
  <Override PartName="/ppt/ink/ink1242.xml" ContentType="application/inkml+xml"/>
  <Override PartName="/ppt/ink/ink1243.xml" ContentType="application/inkml+xml"/>
  <Override PartName="/ppt/ink/ink1244.xml" ContentType="application/inkml+xml"/>
  <Override PartName="/ppt/ink/ink1245.xml" ContentType="application/inkml+xml"/>
  <Override PartName="/ppt/ink/ink1246.xml" ContentType="application/inkml+xml"/>
  <Override PartName="/ppt/ink/ink1247.xml" ContentType="application/inkml+xml"/>
  <Override PartName="/ppt/ink/ink1248.xml" ContentType="application/inkml+xml"/>
  <Override PartName="/ppt/ink/ink1249.xml" ContentType="application/inkml+xml"/>
  <Override PartName="/ppt/ink/ink1250.xml" ContentType="application/inkml+xml"/>
  <Override PartName="/ppt/ink/ink1251.xml" ContentType="application/inkml+xml"/>
  <Override PartName="/ppt/ink/ink1252.xml" ContentType="application/inkml+xml"/>
  <Override PartName="/ppt/ink/ink1253.xml" ContentType="application/inkml+xml"/>
  <Override PartName="/ppt/ink/ink1254.xml" ContentType="application/inkml+xml"/>
  <Override PartName="/ppt/ink/ink1255.xml" ContentType="application/inkml+xml"/>
  <Override PartName="/ppt/ink/ink1256.xml" ContentType="application/inkml+xml"/>
  <Override PartName="/ppt/ink/ink1257.xml" ContentType="application/inkml+xml"/>
  <Override PartName="/ppt/ink/ink1258.xml" ContentType="application/inkml+xml"/>
  <Override PartName="/ppt/ink/ink1259.xml" ContentType="application/inkml+xml"/>
  <Override PartName="/ppt/ink/ink1260.xml" ContentType="application/inkml+xml"/>
  <Override PartName="/ppt/ink/ink1261.xml" ContentType="application/inkml+xml"/>
  <Override PartName="/ppt/ink/ink1262.xml" ContentType="application/inkml+xml"/>
  <Override PartName="/ppt/ink/ink1263.xml" ContentType="application/inkml+xml"/>
  <Override PartName="/ppt/ink/ink1264.xml" ContentType="application/inkml+xml"/>
  <Override PartName="/ppt/ink/ink1265.xml" ContentType="application/inkml+xml"/>
  <Override PartName="/ppt/ink/ink1266.xml" ContentType="application/inkml+xml"/>
  <Override PartName="/ppt/ink/ink1267.xml" ContentType="application/inkml+xml"/>
  <Override PartName="/ppt/ink/ink1268.xml" ContentType="application/inkml+xml"/>
  <Override PartName="/ppt/ink/ink1269.xml" ContentType="application/inkml+xml"/>
  <Override PartName="/ppt/ink/ink1270.xml" ContentType="application/inkml+xml"/>
  <Override PartName="/ppt/ink/ink1271.xml" ContentType="application/inkml+xml"/>
  <Override PartName="/ppt/ink/ink1272.xml" ContentType="application/inkml+xml"/>
  <Override PartName="/ppt/ink/ink1273.xml" ContentType="application/inkml+xml"/>
  <Override PartName="/ppt/ink/ink1274.xml" ContentType="application/inkml+xml"/>
  <Override PartName="/ppt/ink/ink1275.xml" ContentType="application/inkml+xml"/>
  <Override PartName="/ppt/ink/ink1276.xml" ContentType="application/inkml+xml"/>
  <Override PartName="/ppt/ink/ink1277.xml" ContentType="application/inkml+xml"/>
  <Override PartName="/ppt/ink/ink1278.xml" ContentType="application/inkml+xml"/>
  <Override PartName="/ppt/ink/ink1279.xml" ContentType="application/inkml+xml"/>
  <Override PartName="/ppt/ink/ink1280.xml" ContentType="application/inkml+xml"/>
  <Override PartName="/ppt/ink/ink1281.xml" ContentType="application/inkml+xml"/>
  <Override PartName="/ppt/ink/ink1282.xml" ContentType="application/inkml+xml"/>
  <Override PartName="/ppt/ink/ink1283.xml" ContentType="application/inkml+xml"/>
  <Override PartName="/ppt/ink/ink1284.xml" ContentType="application/inkml+xml"/>
  <Override PartName="/ppt/ink/ink1285.xml" ContentType="application/inkml+xml"/>
  <Override PartName="/ppt/ink/ink1286.xml" ContentType="application/inkml+xml"/>
  <Override PartName="/ppt/ink/ink1287.xml" ContentType="application/inkml+xml"/>
  <Override PartName="/ppt/ink/ink1288.xml" ContentType="application/inkml+xml"/>
  <Override PartName="/ppt/ink/ink1289.xml" ContentType="application/inkml+xml"/>
  <Override PartName="/ppt/ink/ink1290.xml" ContentType="application/inkml+xml"/>
  <Override PartName="/ppt/ink/ink1291.xml" ContentType="application/inkml+xml"/>
  <Override PartName="/ppt/ink/ink1292.xml" ContentType="application/inkml+xml"/>
  <Override PartName="/ppt/ink/ink1293.xml" ContentType="application/inkml+xml"/>
  <Override PartName="/ppt/ink/ink1294.xml" ContentType="application/inkml+xml"/>
  <Override PartName="/ppt/ink/ink1295.xml" ContentType="application/inkml+xml"/>
  <Override PartName="/ppt/ink/ink1296.xml" ContentType="application/inkml+xml"/>
  <Override PartName="/ppt/ink/ink1297.xml" ContentType="application/inkml+xml"/>
  <Override PartName="/ppt/ink/ink1298.xml" ContentType="application/inkml+xml"/>
  <Override PartName="/ppt/ink/ink1299.xml" ContentType="application/inkml+xml"/>
  <Override PartName="/ppt/ink/ink1300.xml" ContentType="application/inkml+xml"/>
  <Override PartName="/ppt/ink/ink1301.xml" ContentType="application/inkml+xml"/>
  <Override PartName="/ppt/ink/ink1302.xml" ContentType="application/inkml+xml"/>
  <Override PartName="/ppt/ink/ink1303.xml" ContentType="application/inkml+xml"/>
  <Override PartName="/ppt/ink/ink1304.xml" ContentType="application/inkml+xml"/>
  <Override PartName="/ppt/ink/ink1305.xml" ContentType="application/inkml+xml"/>
  <Override PartName="/ppt/ink/ink1306.xml" ContentType="application/inkml+xml"/>
  <Override PartName="/ppt/ink/ink1307.xml" ContentType="application/inkml+xml"/>
  <Override PartName="/ppt/ink/ink1308.xml" ContentType="application/inkml+xml"/>
  <Override PartName="/ppt/ink/ink1309.xml" ContentType="application/inkml+xml"/>
  <Override PartName="/ppt/ink/ink1310.xml" ContentType="application/inkml+xml"/>
  <Override PartName="/ppt/ink/ink1311.xml" ContentType="application/inkml+xml"/>
  <Override PartName="/ppt/ink/ink1312.xml" ContentType="application/inkml+xml"/>
  <Override PartName="/ppt/ink/ink1313.xml" ContentType="application/inkml+xml"/>
  <Override PartName="/ppt/ink/ink1314.xml" ContentType="application/inkml+xml"/>
  <Override PartName="/ppt/ink/ink1315.xml" ContentType="application/inkml+xml"/>
  <Override PartName="/ppt/ink/ink1316.xml" ContentType="application/inkml+xml"/>
  <Override PartName="/ppt/ink/ink1317.xml" ContentType="application/inkml+xml"/>
  <Override PartName="/ppt/ink/ink1318.xml" ContentType="application/inkml+xml"/>
  <Override PartName="/ppt/ink/ink1319.xml" ContentType="application/inkml+xml"/>
  <Override PartName="/ppt/ink/ink1320.xml" ContentType="application/inkml+xml"/>
  <Override PartName="/ppt/ink/ink1321.xml" ContentType="application/inkml+xml"/>
  <Override PartName="/ppt/ink/ink1322.xml" ContentType="application/inkml+xml"/>
  <Override PartName="/ppt/ink/ink1323.xml" ContentType="application/inkml+xml"/>
  <Override PartName="/ppt/ink/ink1324.xml" ContentType="application/inkml+xml"/>
  <Override PartName="/ppt/ink/ink1325.xml" ContentType="application/inkml+xml"/>
  <Override PartName="/ppt/ink/ink1326.xml" ContentType="application/inkml+xml"/>
  <Override PartName="/ppt/ink/ink1327.xml" ContentType="application/inkml+xml"/>
  <Override PartName="/ppt/ink/ink1328.xml" ContentType="application/inkml+xml"/>
  <Override PartName="/ppt/ink/ink1329.xml" ContentType="application/inkml+xml"/>
  <Override PartName="/ppt/ink/ink1330.xml" ContentType="application/inkml+xml"/>
  <Override PartName="/ppt/ink/ink1331.xml" ContentType="application/inkml+xml"/>
  <Override PartName="/ppt/ink/ink1332.xml" ContentType="application/inkml+xml"/>
  <Override PartName="/ppt/ink/ink1333.xml" ContentType="application/inkml+xml"/>
  <Override PartName="/ppt/ink/ink1334.xml" ContentType="application/inkml+xml"/>
  <Override PartName="/ppt/ink/ink1335.xml" ContentType="application/inkml+xml"/>
  <Override PartName="/ppt/ink/ink1336.xml" ContentType="application/inkml+xml"/>
  <Override PartName="/ppt/ink/ink1337.xml" ContentType="application/inkml+xml"/>
  <Override PartName="/ppt/ink/ink1338.xml" ContentType="application/inkml+xml"/>
  <Override PartName="/ppt/ink/ink1339.xml" ContentType="application/inkml+xml"/>
  <Override PartName="/ppt/ink/ink1340.xml" ContentType="application/inkml+xml"/>
  <Override PartName="/ppt/ink/ink1341.xml" ContentType="application/inkml+xml"/>
  <Override PartName="/ppt/ink/ink1342.xml" ContentType="application/inkml+xml"/>
  <Override PartName="/ppt/ink/ink1343.xml" ContentType="application/inkml+xml"/>
  <Override PartName="/ppt/ink/ink1344.xml" ContentType="application/inkml+xml"/>
  <Override PartName="/ppt/ink/ink1345.xml" ContentType="application/inkml+xml"/>
  <Override PartName="/ppt/ink/ink1346.xml" ContentType="application/inkml+xml"/>
  <Override PartName="/ppt/ink/ink1347.xml" ContentType="application/inkml+xml"/>
  <Override PartName="/ppt/ink/ink1348.xml" ContentType="application/inkml+xml"/>
  <Override PartName="/ppt/ink/ink1349.xml" ContentType="application/inkml+xml"/>
  <Override PartName="/ppt/ink/ink1350.xml" ContentType="application/inkml+xml"/>
  <Override PartName="/ppt/ink/ink1351.xml" ContentType="application/inkml+xml"/>
  <Override PartName="/ppt/ink/ink1352.xml" ContentType="application/inkml+xml"/>
  <Override PartName="/ppt/ink/ink1353.xml" ContentType="application/inkml+xml"/>
  <Override PartName="/ppt/ink/ink1354.xml" ContentType="application/inkml+xml"/>
  <Override PartName="/ppt/ink/ink1355.xml" ContentType="application/inkml+xml"/>
  <Override PartName="/ppt/ink/ink1356.xml" ContentType="application/inkml+xml"/>
  <Override PartName="/ppt/ink/ink1357.xml" ContentType="application/inkml+xml"/>
  <Override PartName="/ppt/ink/ink1358.xml" ContentType="application/inkml+xml"/>
  <Override PartName="/ppt/ink/ink1359.xml" ContentType="application/inkml+xml"/>
  <Override PartName="/ppt/ink/ink1360.xml" ContentType="application/inkml+xml"/>
  <Override PartName="/ppt/ink/ink1361.xml" ContentType="application/inkml+xml"/>
  <Override PartName="/ppt/ink/ink1362.xml" ContentType="application/inkml+xml"/>
  <Override PartName="/ppt/ink/ink1363.xml" ContentType="application/inkml+xml"/>
  <Override PartName="/ppt/ink/ink1364.xml" ContentType="application/inkml+xml"/>
  <Override PartName="/ppt/ink/ink1365.xml" ContentType="application/inkml+xml"/>
  <Override PartName="/ppt/ink/ink1366.xml" ContentType="application/inkml+xml"/>
  <Override PartName="/ppt/ink/ink1367.xml" ContentType="application/inkml+xml"/>
  <Override PartName="/ppt/ink/ink1368.xml" ContentType="application/inkml+xml"/>
  <Override PartName="/ppt/ink/ink1369.xml" ContentType="application/inkml+xml"/>
  <Override PartName="/ppt/ink/ink1370.xml" ContentType="application/inkml+xml"/>
  <Override PartName="/ppt/ink/ink1371.xml" ContentType="application/inkml+xml"/>
  <Override PartName="/ppt/ink/ink1372.xml" ContentType="application/inkml+xml"/>
  <Override PartName="/ppt/ink/ink1373.xml" ContentType="application/inkml+xml"/>
  <Override PartName="/ppt/ink/ink1374.xml" ContentType="application/inkml+xml"/>
  <Override PartName="/ppt/ink/ink1375.xml" ContentType="application/inkml+xml"/>
  <Override PartName="/ppt/ink/ink1376.xml" ContentType="application/inkml+xml"/>
  <Override PartName="/ppt/ink/ink1377.xml" ContentType="application/inkml+xml"/>
  <Override PartName="/ppt/ink/ink1378.xml" ContentType="application/inkml+xml"/>
  <Override PartName="/ppt/ink/ink1379.xml" ContentType="application/inkml+xml"/>
  <Override PartName="/ppt/ink/ink1380.xml" ContentType="application/inkml+xml"/>
  <Override PartName="/ppt/ink/ink1381.xml" ContentType="application/inkml+xml"/>
  <Override PartName="/ppt/ink/ink1382.xml" ContentType="application/inkml+xml"/>
  <Override PartName="/ppt/ink/ink1383.xml" ContentType="application/inkml+xml"/>
  <Override PartName="/ppt/ink/ink1384.xml" ContentType="application/inkml+xml"/>
  <Override PartName="/ppt/ink/ink1385.xml" ContentType="application/inkml+xml"/>
  <Override PartName="/ppt/ink/ink1386.xml" ContentType="application/inkml+xml"/>
  <Override PartName="/ppt/ink/ink1387.xml" ContentType="application/inkml+xml"/>
  <Override PartName="/ppt/ink/ink1388.xml" ContentType="application/inkml+xml"/>
  <Override PartName="/ppt/ink/ink1389.xml" ContentType="application/inkml+xml"/>
  <Override PartName="/ppt/ink/ink1390.xml" ContentType="application/inkml+xml"/>
  <Override PartName="/ppt/ink/ink1391.xml" ContentType="application/inkml+xml"/>
  <Override PartName="/ppt/ink/ink1392.xml" ContentType="application/inkml+xml"/>
  <Override PartName="/ppt/ink/ink1393.xml" ContentType="application/inkml+xml"/>
  <Override PartName="/ppt/ink/ink1394.xml" ContentType="application/inkml+xml"/>
  <Override PartName="/ppt/ink/ink1395.xml" ContentType="application/inkml+xml"/>
  <Override PartName="/ppt/ink/ink1396.xml" ContentType="application/inkml+xml"/>
  <Override PartName="/ppt/ink/ink1397.xml" ContentType="application/inkml+xml"/>
  <Override PartName="/ppt/ink/ink1398.xml" ContentType="application/inkml+xml"/>
  <Override PartName="/ppt/ink/ink1399.xml" ContentType="application/inkml+xml"/>
  <Override PartName="/ppt/ink/ink1400.xml" ContentType="application/inkml+xml"/>
  <Override PartName="/ppt/ink/ink1401.xml" ContentType="application/inkml+xml"/>
  <Override PartName="/ppt/ink/ink1402.xml" ContentType="application/inkml+xml"/>
  <Override PartName="/ppt/ink/ink1403.xml" ContentType="application/inkml+xml"/>
  <Override PartName="/ppt/ink/ink1404.xml" ContentType="application/inkml+xml"/>
  <Override PartName="/ppt/ink/ink1405.xml" ContentType="application/inkml+xml"/>
  <Override PartName="/ppt/ink/ink1406.xml" ContentType="application/inkml+xml"/>
  <Override PartName="/ppt/ink/ink1407.xml" ContentType="application/inkml+xml"/>
  <Override PartName="/ppt/ink/ink1408.xml" ContentType="application/inkml+xml"/>
  <Override PartName="/ppt/ink/ink1409.xml" ContentType="application/inkml+xml"/>
  <Override PartName="/ppt/ink/ink1410.xml" ContentType="application/inkml+xml"/>
  <Override PartName="/ppt/ink/ink1411.xml" ContentType="application/inkml+xml"/>
  <Override PartName="/ppt/ink/ink1412.xml" ContentType="application/inkml+xml"/>
  <Override PartName="/ppt/ink/ink1413.xml" ContentType="application/inkml+xml"/>
  <Override PartName="/ppt/ink/ink1414.xml" ContentType="application/inkml+xml"/>
  <Override PartName="/ppt/ink/ink1415.xml" ContentType="application/inkml+xml"/>
  <Override PartName="/ppt/ink/ink1416.xml" ContentType="application/inkml+xml"/>
  <Override PartName="/ppt/ink/ink1417.xml" ContentType="application/inkml+xml"/>
  <Override PartName="/ppt/ink/ink1418.xml" ContentType="application/inkml+xml"/>
  <Override PartName="/ppt/ink/ink1419.xml" ContentType="application/inkml+xml"/>
  <Override PartName="/ppt/ink/ink1420.xml" ContentType="application/inkml+xml"/>
  <Override PartName="/ppt/ink/ink1421.xml" ContentType="application/inkml+xml"/>
  <Override PartName="/ppt/ink/ink1422.xml" ContentType="application/inkml+xml"/>
  <Override PartName="/ppt/ink/ink1423.xml" ContentType="application/inkml+xml"/>
  <Override PartName="/ppt/ink/ink1424.xml" ContentType="application/inkml+xml"/>
  <Override PartName="/ppt/ink/ink1425.xml" ContentType="application/inkml+xml"/>
  <Override PartName="/ppt/ink/ink1426.xml" ContentType="application/inkml+xml"/>
  <Override PartName="/ppt/ink/ink1427.xml" ContentType="application/inkml+xml"/>
  <Override PartName="/ppt/ink/ink1428.xml" ContentType="application/inkml+xml"/>
  <Override PartName="/ppt/ink/ink1429.xml" ContentType="application/inkml+xml"/>
  <Override PartName="/ppt/ink/ink1430.xml" ContentType="application/inkml+xml"/>
  <Override PartName="/ppt/ink/ink1431.xml" ContentType="application/inkml+xml"/>
  <Override PartName="/ppt/ink/ink1432.xml" ContentType="application/inkml+xml"/>
  <Override PartName="/ppt/ink/ink1433.xml" ContentType="application/inkml+xml"/>
  <Override PartName="/ppt/ink/ink1434.xml" ContentType="application/inkml+xml"/>
  <Override PartName="/ppt/ink/ink1435.xml" ContentType="application/inkml+xml"/>
  <Override PartName="/ppt/ink/ink1436.xml" ContentType="application/inkml+xml"/>
  <Override PartName="/ppt/ink/ink1437.xml" ContentType="application/inkml+xml"/>
  <Override PartName="/ppt/ink/ink1438.xml" ContentType="application/inkml+xml"/>
  <Override PartName="/ppt/ink/ink1439.xml" ContentType="application/inkml+xml"/>
  <Override PartName="/ppt/ink/ink1440.xml" ContentType="application/inkml+xml"/>
  <Override PartName="/ppt/ink/ink1441.xml" ContentType="application/inkml+xml"/>
  <Override PartName="/ppt/ink/ink1442.xml" ContentType="application/inkml+xml"/>
  <Override PartName="/ppt/ink/ink1443.xml" ContentType="application/inkml+xml"/>
  <Override PartName="/ppt/ink/ink1444.xml" ContentType="application/inkml+xml"/>
  <Override PartName="/ppt/ink/ink1445.xml" ContentType="application/inkml+xml"/>
  <Override PartName="/ppt/ink/ink1446.xml" ContentType="application/inkml+xml"/>
  <Override PartName="/ppt/ink/ink1447.xml" ContentType="application/inkml+xml"/>
  <Override PartName="/ppt/ink/ink1448.xml" ContentType="application/inkml+xml"/>
  <Override PartName="/ppt/ink/ink1449.xml" ContentType="application/inkml+xml"/>
  <Override PartName="/ppt/ink/ink1450.xml" ContentType="application/inkml+xml"/>
  <Override PartName="/ppt/ink/ink1451.xml" ContentType="application/inkml+xml"/>
  <Override PartName="/ppt/ink/ink1452.xml" ContentType="application/inkml+xml"/>
  <Override PartName="/ppt/ink/ink1453.xml" ContentType="application/inkml+xml"/>
  <Override PartName="/ppt/ink/ink1454.xml" ContentType="application/inkml+xml"/>
  <Override PartName="/ppt/ink/ink1455.xml" ContentType="application/inkml+xml"/>
  <Override PartName="/ppt/ink/ink1456.xml" ContentType="application/inkml+xml"/>
  <Override PartName="/ppt/ink/ink1457.xml" ContentType="application/inkml+xml"/>
  <Override PartName="/ppt/ink/ink1458.xml" ContentType="application/inkml+xml"/>
  <Override PartName="/ppt/ink/ink1459.xml" ContentType="application/inkml+xml"/>
  <Override PartName="/ppt/ink/ink1460.xml" ContentType="application/inkml+xml"/>
  <Override PartName="/ppt/ink/ink1461.xml" ContentType="application/inkml+xml"/>
  <Override PartName="/ppt/ink/ink1462.xml" ContentType="application/inkml+xml"/>
  <Override PartName="/ppt/ink/ink1463.xml" ContentType="application/inkml+xml"/>
  <Override PartName="/ppt/ink/ink1464.xml" ContentType="application/inkml+xml"/>
  <Override PartName="/ppt/ink/ink1465.xml" ContentType="application/inkml+xml"/>
  <Override PartName="/ppt/ink/ink1466.xml" ContentType="application/inkml+xml"/>
  <Override PartName="/ppt/ink/ink1467.xml" ContentType="application/inkml+xml"/>
  <Override PartName="/ppt/ink/ink1468.xml" ContentType="application/inkml+xml"/>
  <Override PartName="/ppt/ink/ink1469.xml" ContentType="application/inkml+xml"/>
  <Override PartName="/ppt/ink/ink1470.xml" ContentType="application/inkml+xml"/>
  <Override PartName="/ppt/ink/ink1471.xml" ContentType="application/inkml+xml"/>
  <Override PartName="/ppt/ink/ink1472.xml" ContentType="application/inkml+xml"/>
  <Override PartName="/ppt/ink/ink1473.xml" ContentType="application/inkml+xml"/>
  <Override PartName="/ppt/ink/ink1474.xml" ContentType="application/inkml+xml"/>
  <Override PartName="/ppt/ink/ink1475.xml" ContentType="application/inkml+xml"/>
  <Override PartName="/ppt/ink/ink1476.xml" ContentType="application/inkml+xml"/>
  <Override PartName="/ppt/ink/ink1477.xml" ContentType="application/inkml+xml"/>
  <Override PartName="/ppt/ink/ink1478.xml" ContentType="application/inkml+xml"/>
  <Override PartName="/ppt/ink/ink1479.xml" ContentType="application/inkml+xml"/>
  <Override PartName="/ppt/ink/ink1480.xml" ContentType="application/inkml+xml"/>
  <Override PartName="/ppt/ink/ink1481.xml" ContentType="application/inkml+xml"/>
  <Override PartName="/ppt/ink/ink1482.xml" ContentType="application/inkml+xml"/>
  <Override PartName="/ppt/ink/ink1483.xml" ContentType="application/inkml+xml"/>
  <Override PartName="/ppt/ink/ink1484.xml" ContentType="application/inkml+xml"/>
  <Override PartName="/ppt/ink/ink1485.xml" ContentType="application/inkml+xml"/>
  <Override PartName="/ppt/ink/ink1486.xml" ContentType="application/inkml+xml"/>
  <Override PartName="/ppt/ink/ink1487.xml" ContentType="application/inkml+xml"/>
  <Override PartName="/ppt/ink/ink1488.xml" ContentType="application/inkml+xml"/>
  <Override PartName="/ppt/ink/ink1489.xml" ContentType="application/inkml+xml"/>
  <Override PartName="/ppt/ink/ink1490.xml" ContentType="application/inkml+xml"/>
  <Override PartName="/ppt/ink/ink1491.xml" ContentType="application/inkml+xml"/>
  <Override PartName="/ppt/ink/ink1492.xml" ContentType="application/inkml+xml"/>
  <Override PartName="/ppt/ink/ink1493.xml" ContentType="application/inkml+xml"/>
  <Override PartName="/ppt/ink/ink1494.xml" ContentType="application/inkml+xml"/>
  <Override PartName="/ppt/ink/ink1495.xml" ContentType="application/inkml+xml"/>
  <Override PartName="/ppt/ink/ink1496.xml" ContentType="application/inkml+xml"/>
  <Override PartName="/ppt/ink/ink1497.xml" ContentType="application/inkml+xml"/>
  <Override PartName="/ppt/ink/ink1498.xml" ContentType="application/inkml+xml"/>
  <Override PartName="/ppt/ink/ink1499.xml" ContentType="application/inkml+xml"/>
  <Override PartName="/ppt/ink/ink1500.xml" ContentType="application/inkml+xml"/>
  <Override PartName="/ppt/ink/ink1501.xml" ContentType="application/inkml+xml"/>
  <Override PartName="/ppt/ink/ink1502.xml" ContentType="application/inkml+xml"/>
  <Override PartName="/ppt/ink/ink1503.xml" ContentType="application/inkml+xml"/>
  <Override PartName="/ppt/ink/ink1504.xml" ContentType="application/inkml+xml"/>
  <Override PartName="/ppt/ink/ink1505.xml" ContentType="application/inkml+xml"/>
  <Override PartName="/ppt/ink/ink1506.xml" ContentType="application/inkml+xml"/>
  <Override PartName="/ppt/ink/ink1507.xml" ContentType="application/inkml+xml"/>
  <Override PartName="/ppt/ink/ink1508.xml" ContentType="application/inkml+xml"/>
  <Override PartName="/ppt/ink/ink1509.xml" ContentType="application/inkml+xml"/>
  <Override PartName="/ppt/ink/ink1510.xml" ContentType="application/inkml+xml"/>
  <Override PartName="/ppt/ink/ink1511.xml" ContentType="application/inkml+xml"/>
  <Override PartName="/ppt/ink/ink1512.xml" ContentType="application/inkml+xml"/>
  <Override PartName="/ppt/ink/ink1513.xml" ContentType="application/inkml+xml"/>
  <Override PartName="/ppt/ink/ink1514.xml" ContentType="application/inkml+xml"/>
  <Override PartName="/ppt/ink/ink1515.xml" ContentType="application/inkml+xml"/>
  <Override PartName="/ppt/ink/ink1516.xml" ContentType="application/inkml+xml"/>
  <Override PartName="/ppt/ink/ink1517.xml" ContentType="application/inkml+xml"/>
  <Override PartName="/ppt/ink/ink1518.xml" ContentType="application/inkml+xml"/>
  <Override PartName="/ppt/ink/ink1519.xml" ContentType="application/inkml+xml"/>
  <Override PartName="/ppt/ink/ink1520.xml" ContentType="application/inkml+xml"/>
  <Override PartName="/ppt/ink/ink1521.xml" ContentType="application/inkml+xml"/>
  <Override PartName="/ppt/ink/ink1522.xml" ContentType="application/inkml+xml"/>
  <Override PartName="/ppt/ink/ink1523.xml" ContentType="application/inkml+xml"/>
  <Override PartName="/ppt/ink/ink1524.xml" ContentType="application/inkml+xml"/>
  <Override PartName="/ppt/ink/ink1525.xml" ContentType="application/inkml+xml"/>
  <Override PartName="/ppt/ink/ink1526.xml" ContentType="application/inkml+xml"/>
  <Override PartName="/ppt/ink/ink1527.xml" ContentType="application/inkml+xml"/>
  <Override PartName="/ppt/ink/ink1528.xml" ContentType="application/inkml+xml"/>
  <Override PartName="/ppt/ink/ink1529.xml" ContentType="application/inkml+xml"/>
  <Override PartName="/ppt/ink/ink1530.xml" ContentType="application/inkml+xml"/>
  <Override PartName="/ppt/ink/ink1531.xml" ContentType="application/inkml+xml"/>
  <Override PartName="/ppt/ink/ink1532.xml" ContentType="application/inkml+xml"/>
  <Override PartName="/ppt/ink/ink1533.xml" ContentType="application/inkml+xml"/>
  <Override PartName="/ppt/ink/ink1534.xml" ContentType="application/inkml+xml"/>
  <Override PartName="/ppt/ink/ink1535.xml" ContentType="application/inkml+xml"/>
  <Override PartName="/ppt/ink/ink1536.xml" ContentType="application/inkml+xml"/>
  <Override PartName="/ppt/ink/ink1537.xml" ContentType="application/inkml+xml"/>
  <Override PartName="/ppt/ink/ink1538.xml" ContentType="application/inkml+xml"/>
  <Override PartName="/ppt/ink/ink1539.xml" ContentType="application/inkml+xml"/>
  <Override PartName="/ppt/ink/ink1540.xml" ContentType="application/inkml+xml"/>
  <Override PartName="/ppt/ink/ink1541.xml" ContentType="application/inkml+xml"/>
  <Override PartName="/ppt/ink/ink1542.xml" ContentType="application/inkml+xml"/>
  <Override PartName="/ppt/ink/ink1543.xml" ContentType="application/inkml+xml"/>
  <Override PartName="/ppt/ink/ink1544.xml" ContentType="application/inkml+xml"/>
  <Override PartName="/ppt/ink/ink1545.xml" ContentType="application/inkml+xml"/>
  <Override PartName="/ppt/ink/ink1546.xml" ContentType="application/inkml+xml"/>
  <Override PartName="/ppt/ink/ink1547.xml" ContentType="application/inkml+xml"/>
  <Override PartName="/ppt/ink/ink1548.xml" ContentType="application/inkml+xml"/>
  <Override PartName="/ppt/ink/ink1549.xml" ContentType="application/inkml+xml"/>
  <Override PartName="/ppt/ink/ink1550.xml" ContentType="application/inkml+xml"/>
  <Override PartName="/ppt/ink/ink1551.xml" ContentType="application/inkml+xml"/>
  <Override PartName="/ppt/ink/ink1552.xml" ContentType="application/inkml+xml"/>
  <Override PartName="/ppt/ink/ink1553.xml" ContentType="application/inkml+xml"/>
  <Override PartName="/ppt/ink/ink1554.xml" ContentType="application/inkml+xml"/>
  <Override PartName="/ppt/ink/ink1555.xml" ContentType="application/inkml+xml"/>
  <Override PartName="/ppt/ink/ink1556.xml" ContentType="application/inkml+xml"/>
  <Override PartName="/ppt/ink/ink1557.xml" ContentType="application/inkml+xml"/>
  <Override PartName="/ppt/ink/ink1558.xml" ContentType="application/inkml+xml"/>
  <Override PartName="/ppt/ink/ink1559.xml" ContentType="application/inkml+xml"/>
  <Override PartName="/ppt/ink/ink1560.xml" ContentType="application/inkml+xml"/>
  <Override PartName="/ppt/ink/ink1561.xml" ContentType="application/inkml+xml"/>
  <Override PartName="/ppt/ink/ink1562.xml" ContentType="application/inkml+xml"/>
  <Override PartName="/ppt/ink/ink1563.xml" ContentType="application/inkml+xml"/>
  <Override PartName="/ppt/ink/ink1564.xml" ContentType="application/inkml+xml"/>
  <Override PartName="/ppt/ink/ink1565.xml" ContentType="application/inkml+xml"/>
  <Override PartName="/ppt/ink/ink1566.xml" ContentType="application/inkml+xml"/>
  <Override PartName="/ppt/ink/ink1567.xml" ContentType="application/inkml+xml"/>
  <Override PartName="/ppt/ink/ink1568.xml" ContentType="application/inkml+xml"/>
  <Override PartName="/ppt/ink/ink1569.xml" ContentType="application/inkml+xml"/>
  <Override PartName="/ppt/ink/ink1570.xml" ContentType="application/inkml+xml"/>
  <Override PartName="/ppt/ink/ink1571.xml" ContentType="application/inkml+xml"/>
  <Override PartName="/ppt/ink/ink1572.xml" ContentType="application/inkml+xml"/>
  <Override PartName="/ppt/ink/ink1573.xml" ContentType="application/inkml+xml"/>
  <Override PartName="/ppt/ink/ink1574.xml" ContentType="application/inkml+xml"/>
  <Override PartName="/ppt/ink/ink1575.xml" ContentType="application/inkml+xml"/>
  <Override PartName="/ppt/ink/ink1576.xml" ContentType="application/inkml+xml"/>
  <Override PartName="/ppt/ink/ink1577.xml" ContentType="application/inkml+xml"/>
  <Override PartName="/ppt/ink/ink1578.xml" ContentType="application/inkml+xml"/>
  <Override PartName="/ppt/ink/ink1579.xml" ContentType="application/inkml+xml"/>
  <Override PartName="/ppt/ink/ink1580.xml" ContentType="application/inkml+xml"/>
  <Override PartName="/ppt/ink/ink1581.xml" ContentType="application/inkml+xml"/>
  <Override PartName="/ppt/ink/ink1582.xml" ContentType="application/inkml+xml"/>
  <Override PartName="/ppt/ink/ink1583.xml" ContentType="application/inkml+xml"/>
  <Override PartName="/ppt/ink/ink1584.xml" ContentType="application/inkml+xml"/>
  <Override PartName="/ppt/ink/ink1585.xml" ContentType="application/inkml+xml"/>
  <Override PartName="/ppt/ink/ink1586.xml" ContentType="application/inkml+xml"/>
  <Override PartName="/ppt/ink/ink1587.xml" ContentType="application/inkml+xml"/>
  <Override PartName="/ppt/ink/ink1588.xml" ContentType="application/inkml+xml"/>
  <Override PartName="/ppt/ink/ink1589.xml" ContentType="application/inkml+xml"/>
  <Override PartName="/ppt/ink/ink1590.xml" ContentType="application/inkml+xml"/>
  <Override PartName="/ppt/ink/ink1591.xml" ContentType="application/inkml+xml"/>
  <Override PartName="/ppt/ink/ink1592.xml" ContentType="application/inkml+xml"/>
  <Override PartName="/ppt/ink/ink1593.xml" ContentType="application/inkml+xml"/>
  <Override PartName="/ppt/ink/ink1594.xml" ContentType="application/inkml+xml"/>
  <Override PartName="/ppt/ink/ink1595.xml" ContentType="application/inkml+xml"/>
  <Override PartName="/ppt/ink/ink1596.xml" ContentType="application/inkml+xml"/>
  <Override PartName="/ppt/ink/ink1597.xml" ContentType="application/inkml+xml"/>
  <Override PartName="/ppt/ink/ink1598.xml" ContentType="application/inkml+xml"/>
  <Override PartName="/ppt/ink/ink1599.xml" ContentType="application/inkml+xml"/>
  <Override PartName="/ppt/ink/ink1600.xml" ContentType="application/inkml+xml"/>
  <Override PartName="/ppt/ink/ink1601.xml" ContentType="application/inkml+xml"/>
  <Override PartName="/ppt/ink/ink1602.xml" ContentType="application/inkml+xml"/>
  <Override PartName="/ppt/ink/ink1603.xml" ContentType="application/inkml+xml"/>
  <Override PartName="/ppt/ink/ink1604.xml" ContentType="application/inkml+xml"/>
  <Override PartName="/ppt/ink/ink1605.xml" ContentType="application/inkml+xml"/>
  <Override PartName="/ppt/ink/ink1606.xml" ContentType="application/inkml+xml"/>
  <Override PartName="/ppt/ink/ink1607.xml" ContentType="application/inkml+xml"/>
  <Override PartName="/ppt/ink/ink1608.xml" ContentType="application/inkml+xml"/>
  <Override PartName="/ppt/ink/ink1609.xml" ContentType="application/inkml+xml"/>
  <Override PartName="/ppt/ink/ink1610.xml" ContentType="application/inkml+xml"/>
  <Override PartName="/ppt/ink/ink1611.xml" ContentType="application/inkml+xml"/>
  <Override PartName="/ppt/ink/ink1612.xml" ContentType="application/inkml+xml"/>
  <Override PartName="/ppt/ink/ink1613.xml" ContentType="application/inkml+xml"/>
  <Override PartName="/ppt/ink/ink1614.xml" ContentType="application/inkml+xml"/>
  <Override PartName="/ppt/ink/ink1615.xml" ContentType="application/inkml+xml"/>
  <Override PartName="/ppt/ink/ink1616.xml" ContentType="application/inkml+xml"/>
  <Override PartName="/ppt/ink/ink1617.xml" ContentType="application/inkml+xml"/>
  <Override PartName="/ppt/ink/ink1618.xml" ContentType="application/inkml+xml"/>
  <Override PartName="/ppt/ink/ink1619.xml" ContentType="application/inkml+xml"/>
  <Override PartName="/ppt/ink/ink1620.xml" ContentType="application/inkml+xml"/>
  <Override PartName="/ppt/ink/ink1621.xml" ContentType="application/inkml+xml"/>
  <Override PartName="/ppt/ink/ink1622.xml" ContentType="application/inkml+xml"/>
  <Override PartName="/ppt/ink/ink1623.xml" ContentType="application/inkml+xml"/>
  <Override PartName="/ppt/ink/ink1624.xml" ContentType="application/inkml+xml"/>
  <Override PartName="/ppt/ink/ink1625.xml" ContentType="application/inkml+xml"/>
  <Override PartName="/ppt/ink/ink1626.xml" ContentType="application/inkml+xml"/>
  <Override PartName="/ppt/ink/ink1627.xml" ContentType="application/inkml+xml"/>
  <Override PartName="/ppt/ink/ink1628.xml" ContentType="application/inkml+xml"/>
  <Override PartName="/ppt/ink/ink1629.xml" ContentType="application/inkml+xml"/>
  <Override PartName="/ppt/ink/ink1630.xml" ContentType="application/inkml+xml"/>
  <Override PartName="/ppt/ink/ink1631.xml" ContentType="application/inkml+xml"/>
  <Override PartName="/ppt/ink/ink1632.xml" ContentType="application/inkml+xml"/>
  <Override PartName="/ppt/ink/ink1633.xml" ContentType="application/inkml+xml"/>
  <Override PartName="/ppt/ink/ink1634.xml" ContentType="application/inkml+xml"/>
  <Override PartName="/ppt/ink/ink1635.xml" ContentType="application/inkml+xml"/>
  <Override PartName="/ppt/ink/ink1636.xml" ContentType="application/inkml+xml"/>
  <Override PartName="/ppt/ink/ink1637.xml" ContentType="application/inkml+xml"/>
  <Override PartName="/ppt/ink/ink1638.xml" ContentType="application/inkml+xml"/>
  <Override PartName="/ppt/ink/ink1639.xml" ContentType="application/inkml+xml"/>
  <Override PartName="/ppt/ink/ink1640.xml" ContentType="application/inkml+xml"/>
  <Override PartName="/ppt/ink/ink1641.xml" ContentType="application/inkml+xml"/>
  <Override PartName="/ppt/ink/ink1642.xml" ContentType="application/inkml+xml"/>
  <Override PartName="/ppt/ink/ink1643.xml" ContentType="application/inkml+xml"/>
  <Override PartName="/ppt/ink/ink1644.xml" ContentType="application/inkml+xml"/>
  <Override PartName="/ppt/ink/ink1645.xml" ContentType="application/inkml+xml"/>
  <Override PartName="/ppt/ink/ink1646.xml" ContentType="application/inkml+xml"/>
  <Override PartName="/ppt/ink/ink1647.xml" ContentType="application/inkml+xml"/>
  <Override PartName="/ppt/ink/ink1648.xml" ContentType="application/inkml+xml"/>
  <Override PartName="/ppt/ink/ink1649.xml" ContentType="application/inkml+xml"/>
  <Override PartName="/ppt/ink/ink1650.xml" ContentType="application/inkml+xml"/>
  <Override PartName="/ppt/ink/ink1651.xml" ContentType="application/inkml+xml"/>
  <Override PartName="/ppt/ink/ink1652.xml" ContentType="application/inkml+xml"/>
  <Override PartName="/ppt/ink/ink1653.xml" ContentType="application/inkml+xml"/>
  <Override PartName="/ppt/ink/ink1654.xml" ContentType="application/inkml+xml"/>
  <Override PartName="/ppt/ink/ink1655.xml" ContentType="application/inkml+xml"/>
  <Override PartName="/ppt/ink/ink1656.xml" ContentType="application/inkml+xml"/>
  <Override PartName="/ppt/ink/ink1657.xml" ContentType="application/inkml+xml"/>
  <Override PartName="/ppt/ink/ink1658.xml" ContentType="application/inkml+xml"/>
  <Override PartName="/ppt/ink/ink1659.xml" ContentType="application/inkml+xml"/>
  <Override PartName="/ppt/ink/ink1660.xml" ContentType="application/inkml+xml"/>
  <Override PartName="/ppt/ink/ink1661.xml" ContentType="application/inkml+xml"/>
  <Override PartName="/ppt/ink/ink1662.xml" ContentType="application/inkml+xml"/>
  <Override PartName="/ppt/ink/ink1663.xml" ContentType="application/inkml+xml"/>
  <Override PartName="/ppt/ink/ink1664.xml" ContentType="application/inkml+xml"/>
  <Override PartName="/ppt/ink/ink1665.xml" ContentType="application/inkml+xml"/>
  <Override PartName="/ppt/ink/ink1666.xml" ContentType="application/inkml+xml"/>
  <Override PartName="/ppt/ink/ink1667.xml" ContentType="application/inkml+xml"/>
  <Override PartName="/ppt/ink/ink1668.xml" ContentType="application/inkml+xml"/>
  <Override PartName="/ppt/ink/ink1669.xml" ContentType="application/inkml+xml"/>
  <Override PartName="/ppt/ink/ink1670.xml" ContentType="application/inkml+xml"/>
  <Override PartName="/ppt/ink/ink1671.xml" ContentType="application/inkml+xml"/>
  <Override PartName="/ppt/ink/ink1672.xml" ContentType="application/inkml+xml"/>
  <Override PartName="/ppt/ink/ink1673.xml" ContentType="application/inkml+xml"/>
  <Override PartName="/ppt/ink/ink1674.xml" ContentType="application/inkml+xml"/>
  <Override PartName="/ppt/ink/ink1675.xml" ContentType="application/inkml+xml"/>
  <Override PartName="/ppt/ink/ink1676.xml" ContentType="application/inkml+xml"/>
  <Override PartName="/ppt/ink/ink1677.xml" ContentType="application/inkml+xml"/>
  <Override PartName="/ppt/ink/ink1678.xml" ContentType="application/inkml+xml"/>
  <Override PartName="/ppt/ink/ink1679.xml" ContentType="application/inkml+xml"/>
  <Override PartName="/ppt/ink/ink1680.xml" ContentType="application/inkml+xml"/>
  <Override PartName="/ppt/ink/ink1681.xml" ContentType="application/inkml+xml"/>
  <Override PartName="/ppt/ink/ink1682.xml" ContentType="application/inkml+xml"/>
  <Override PartName="/ppt/ink/ink1683.xml" ContentType="application/inkml+xml"/>
  <Override PartName="/ppt/ink/ink1684.xml" ContentType="application/inkml+xml"/>
  <Override PartName="/ppt/ink/ink1685.xml" ContentType="application/inkml+xml"/>
  <Override PartName="/ppt/ink/ink1686.xml" ContentType="application/inkml+xml"/>
  <Override PartName="/ppt/ink/ink1687.xml" ContentType="application/inkml+xml"/>
  <Override PartName="/ppt/ink/ink1688.xml" ContentType="application/inkml+xml"/>
  <Override PartName="/ppt/ink/ink1689.xml" ContentType="application/inkml+xml"/>
  <Override PartName="/ppt/ink/ink1690.xml" ContentType="application/inkml+xml"/>
  <Override PartName="/ppt/ink/ink1691.xml" ContentType="application/inkml+xml"/>
  <Override PartName="/ppt/ink/ink1692.xml" ContentType="application/inkml+xml"/>
  <Override PartName="/ppt/ink/ink1693.xml" ContentType="application/inkml+xml"/>
  <Override PartName="/ppt/ink/ink1694.xml" ContentType="application/inkml+xml"/>
  <Override PartName="/ppt/ink/ink1695.xml" ContentType="application/inkml+xml"/>
  <Override PartName="/ppt/ink/ink1696.xml" ContentType="application/inkml+xml"/>
  <Override PartName="/ppt/ink/ink1697.xml" ContentType="application/inkml+xml"/>
  <Override PartName="/ppt/ink/ink1698.xml" ContentType="application/inkml+xml"/>
  <Override PartName="/ppt/ink/ink1699.xml" ContentType="application/inkml+xml"/>
  <Override PartName="/ppt/ink/ink1700.xml" ContentType="application/inkml+xml"/>
  <Override PartName="/ppt/ink/ink1701.xml" ContentType="application/inkml+xml"/>
  <Override PartName="/ppt/ink/ink1702.xml" ContentType="application/inkml+xml"/>
  <Override PartName="/ppt/ink/ink1703.xml" ContentType="application/inkml+xml"/>
  <Override PartName="/ppt/ink/ink1704.xml" ContentType="application/inkml+xml"/>
  <Override PartName="/ppt/ink/ink1705.xml" ContentType="application/inkml+xml"/>
  <Override PartName="/ppt/ink/ink1706.xml" ContentType="application/inkml+xml"/>
  <Override PartName="/ppt/ink/ink1707.xml" ContentType="application/inkml+xml"/>
  <Override PartName="/ppt/ink/ink1708.xml" ContentType="application/inkml+xml"/>
  <Override PartName="/ppt/ink/ink1709.xml" ContentType="application/inkml+xml"/>
  <Override PartName="/ppt/ink/ink1710.xml" ContentType="application/inkml+xml"/>
  <Override PartName="/ppt/ink/ink1711.xml" ContentType="application/inkml+xml"/>
  <Override PartName="/ppt/ink/ink1712.xml" ContentType="application/inkml+xml"/>
  <Override PartName="/ppt/ink/ink1713.xml" ContentType="application/inkml+xml"/>
  <Override PartName="/ppt/ink/ink1714.xml" ContentType="application/inkml+xml"/>
  <Override PartName="/ppt/ink/ink1715.xml" ContentType="application/inkml+xml"/>
  <Override PartName="/ppt/ink/ink1716.xml" ContentType="application/inkml+xml"/>
  <Override PartName="/ppt/ink/ink1717.xml" ContentType="application/inkml+xml"/>
  <Override PartName="/ppt/ink/ink1718.xml" ContentType="application/inkml+xml"/>
  <Override PartName="/ppt/ink/ink1719.xml" ContentType="application/inkml+xml"/>
  <Override PartName="/ppt/ink/ink1720.xml" ContentType="application/inkml+xml"/>
  <Override PartName="/ppt/ink/ink1721.xml" ContentType="application/inkml+xml"/>
  <Override PartName="/ppt/ink/ink1722.xml" ContentType="application/inkml+xml"/>
  <Override PartName="/ppt/ink/ink1723.xml" ContentType="application/inkml+xml"/>
  <Override PartName="/ppt/ink/ink1724.xml" ContentType="application/inkml+xml"/>
  <Override PartName="/ppt/ink/ink1725.xml" ContentType="application/inkml+xml"/>
  <Override PartName="/ppt/ink/ink1726.xml" ContentType="application/inkml+xml"/>
  <Override PartName="/ppt/ink/ink1727.xml" ContentType="application/inkml+xml"/>
  <Override PartName="/ppt/ink/ink1728.xml" ContentType="application/inkml+xml"/>
  <Override PartName="/ppt/ink/ink1729.xml" ContentType="application/inkml+xml"/>
  <Override PartName="/ppt/ink/ink1730.xml" ContentType="application/inkml+xml"/>
  <Override PartName="/ppt/ink/ink1731.xml" ContentType="application/inkml+xml"/>
  <Override PartName="/ppt/ink/ink1732.xml" ContentType="application/inkml+xml"/>
  <Override PartName="/ppt/ink/ink1733.xml" ContentType="application/inkml+xml"/>
  <Override PartName="/ppt/ink/ink1734.xml" ContentType="application/inkml+xml"/>
  <Override PartName="/ppt/ink/ink1735.xml" ContentType="application/inkml+xml"/>
  <Override PartName="/ppt/ink/ink1736.xml" ContentType="application/inkml+xml"/>
  <Override PartName="/ppt/ink/ink1737.xml" ContentType="application/inkml+xml"/>
  <Override PartName="/ppt/ink/ink1738.xml" ContentType="application/inkml+xml"/>
  <Override PartName="/ppt/ink/ink1739.xml" ContentType="application/inkml+xml"/>
  <Override PartName="/ppt/ink/ink1740.xml" ContentType="application/inkml+xml"/>
  <Override PartName="/ppt/ink/ink1741.xml" ContentType="application/inkml+xml"/>
  <Override PartName="/ppt/ink/ink1742.xml" ContentType="application/inkml+xml"/>
  <Override PartName="/ppt/ink/ink174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6" r:id="rId12"/>
    <p:sldId id="277" r:id="rId13"/>
    <p:sldId id="267" r:id="rId14"/>
    <p:sldId id="268" r:id="rId15"/>
    <p:sldId id="269" r:id="rId16"/>
    <p:sldId id="271" r:id="rId17"/>
    <p:sldId id="272" r:id="rId18"/>
    <p:sldId id="273" r:id="rId19"/>
    <p:sldId id="275" r:id="rId20"/>
    <p:sldId id="278" r:id="rId21"/>
    <p:sldId id="279" r:id="rId22"/>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内藤 真広" initials="内藤" lastIdx="1" clrIdx="0">
    <p:extLst>
      <p:ext uri="{19B8F6BF-5375-455C-9EA6-DF929625EA0E}">
        <p15:presenceInfo xmlns:p15="http://schemas.microsoft.com/office/powerpoint/2012/main" userId="S::mahiro.naito@mail.o-hara.ac.jp::ddc4d841-084a-452f-823f-6ccee6fede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445" y="-11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35:58.961"/>
    </inkml:context>
    <inkml:brush xml:id="br0">
      <inkml:brushProperty name="width" value="0.025" units="cm"/>
      <inkml:brushProperty name="height" value="0.025" units="cm"/>
    </inkml:brush>
  </inkml:definitions>
  <inkml:trace contextRef="#ctx0" brushRef="#br0">28 0 24575,'-2'1'0,"1"-1"0,0 1 0,0 0 0,0 0 0,0-1 0,0 1 0,0 0 0,0 0 0,0 0 0,0 0 0,0 0 0,1 0 0,-1 1 0,0-1 0,1 0 0,-1 0 0,1 0 0,-1 1 0,1-1 0,0 0 0,-1 1 0,1-1 0,0 0 0,0 2 0,-6 39 0,5-39 0,0 12 0,0-1 0,0 1 0,2-1 0,0 1 0,4 22 0,-4-31 0,1 0 0,0 0 0,0 0 0,1-1 0,-1 1 0,1-1 0,0 1 0,1-1 0,-1 0 0,1 0 0,0 0 0,1-1 0,-1 0 0,1 1 0,7 4 0,-11-8 0,0-1 0,0 1 0,0 0 0,-1-1 0,1 1 0,0-1 0,1 1 0,-1-1 0,0 0 0,0 1 0,0-1 0,0 0 0,0 0 0,0 0 0,0 0 0,0 0 0,1 0 0,-1 0 0,0 0 0,0 0 0,0 0 0,0 0 0,0-1 0,0 1 0,0-1 0,0 1 0,0-1 0,2 0 0,-1-1 0,0 0 0,0 0 0,0-1 0,0 1 0,-1 0 0,1-1 0,-1 1 0,1-1 0,-1 0 0,2-5 0,1-5 0,0 0 0,-2 0 0,3-24 0,-4 25 20,0 1 0,-1 0 0,0 0 0,-1-1 0,-3-13 0,3 22-82,0 0 0,0 0 0,0 0 0,0 0 1,0 1-1,0-1 0,-1 0 0,0 1 0,1-1 0,-1 0 0,0 1 0,0 0 1,-1 0-1,1-1 0,0 1 0,-1 1 0,1-1 0,-1 0 0,1 0 0,-1 1 1,0 0-1,0 0 0,-4-2 0,-12-1-6764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32.984"/>
    </inkml:context>
    <inkml:brush xml:id="br0">
      <inkml:brushProperty name="width" value="0.025" units="cm"/>
      <inkml:brushProperty name="height" value="0.025" units="cm"/>
      <inkml:brushProperty name="color" value="#E71224"/>
    </inkml:brush>
  </inkml:definitions>
  <inkml:trace contextRef="#ctx0" brushRef="#br0">62 0 24575,'3'2'0,"1"-1"0,-1 1 0,1 0 0,-1 0 0,1 0 0,-1 1 0,0-1 0,0 1 0,0 0 0,-1 0 0,3 3 0,5 4 0,47 35 0,-43-35 0,0 0 0,0 1 0,-2 0 0,1 1 0,-1 1 0,17 24 0,-28-35 0,0 1 0,0-1 0,0 1 0,-1-1 0,1 1 0,-1-1 0,1 1 0,-1 0 0,0-1 0,0 1 0,0 0 0,-1-1 0,1 1 0,-1 0 0,1-1 0,-1 1 0,0-1 0,0 1 0,0-1 0,0 0 0,-1 1 0,1-1 0,0 0 0,-4 3 0,-3 7 0,-2-1 0,0 0 0,-12 10 0,17-17 0,-91 77 0,-19 18 0,115-99-1,0 0-1,0 0 0,0 0 0,1 0 1,-1 0-1,0 0 0,0 0 1,0 0-1,0 0 0,0 0 0,0 0 1,1 0-1,-1 0 0,0 0 1,0 0-1,0 0 0,0 0 0,0 0 1,0 0-1,0 0 0,1 0 1,-1 0-1,0 1 0,0-1 0,0 0 1,0 0-1,0 0 0,0 0 1,0 0-1,0 0 0,0 0 1,0 0-1,0 1 0,0-1 0,0 0 1,1 0-1,-1 0 0,0 0 1,0 0-1,0 0 0,0 1 0,0-1 1,0 0-1,0 0 0,0 0 1,0 0-1,25-9 202,37-20-1685,-38 15-5341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0:36.4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157 101,'0'-8,"0"0,-1 0,0 0,0 0,-1 0,-4-14,5 20,0 1,1-1,-1 0,0 0,0 1,0-1,-1 0,1 1,0-1,-1 1,1 0,-1-1,1 1,-1 0,1 0,-1 0,0 0,0 0,1 0,-1 1,0-1,0 1,0-1,0 1,0-1,0 1,0 0,0 0,0 0,0 0,0 1,0-1,-3 1,2 0,-1 1,1-1,0 1,0 0,0-1,0 1,0 1,0-1,0 0,1 1,-1-1,1 1,0 0,0 0,0 0,0 0,0 0,1 0,-3 6,-1 5,0 1,1-1,-3 21,0 7,2 1,3 0,3 66,-1-103,0 0,1 0,0 0,0-1,0 1,1 0,0 0,0-1,1 1,-1-1,1 0,0 0,1 0,-1 0,1 0,0-1,5 6,-3-7,-1 1,0-1,1 0,-1-1,1 1,0-1,0 0,0-1,0 1,0-1,0-1,1 1,-1-1,0 0,0 0,8-2,19-4,-3-3</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32.78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0,'0'5,"0"4,5 5,2 0</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33.5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72,'5'0,"13"0,26 0,29 0,26 0,27 0,22-5,9-1,4-8,-10 0,-20 1,-24 4,-26 2,-27 4</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34.3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0 427,'12'-14,"-1"0,-1-1,0 0,13-32,-11 24,11-23,-1-1,-3 0,21-81,-40 125,1 1,0-1,-1 0,1 1,1-1,-1 1,0-1,1 1,2-4,-4 5,0 1,0 0,0 0,0 0,1 0,-1 0,0 0,0 0,0 0,1 0,-1 0,0-1,0 1,0 0,0 0,1 0,-1 0,0 0,0 0,0 0,1 0,-1 1,0-1,0 0,0 0,0 0,1 0,-1 0,0 0,0 0,0 0,0 0,1 0,-1 1,0-1,0 0,0 0,0 0,0 0,0 0,0 1,1-1,-1 0,5 20,-1 50,-4-50,1 0,1-1,0 1,2-1,5 20,-7-34,-1 0,1-1,1 0,-1 1,0-1,1 0,0 0,0 0,0-1,1 1,-1-1,1 0,0 0,0 0,0 0,0-1,0 1,0-1,1 0,-1 0,1-1,0 1,-1-1,1 0,6 0,16 1</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34.6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51,'5'0,"7"0,10 0,11 0,10 0,9-4,9-3,5 1,1-3,-4-1,-7 1,-14 3</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37.5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0,'0'5,"0"11,0 15,0 19,0 15,0 9,0 6,0-3,0-8,0-11,0-10,2-13,1-13</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38.4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55 10,'-3'-10,"-4"18,-5 19,-13 58,23-77,0 1,1-1,0 1,0-1,1 1,0-1,1 1,1 11,-2-19,1 0,-1 1,0-1,0 0,1 0,-1 1,0-1,1 0,0 0,-1 0,1 0,-1 0,1 0,0 0,0 0,0 0,0 0,0 0,0 0,0-1,0 1,0 0,0-1,2 2,-2-3,0 1,0 0,1 0,-1-1,0 1,0-1,1 1,-1-1,0 1,0-1,0 0,0 1,0-1,0 0,0 0,0 0,0 0,1-2,3-5,1 1,-1-1,-1 0,0-1,4-9,9-45,-13 42,2 1,12-31,-14 63,-2 8,-2-13,0-1,1 1,0 0,0-1,0 1,1-1,0 1,0-1,1 0,0 0,0 0,0 0,1 0,0-1,0 1,0-1,0 0,1 0,0-1,0 0,1 0,-1 0,1 0,0-1,0 0,0 0,0 0,11 2,4 0</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39.0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1,'0'21,"0"29,9 81,-9-132,0 1,0 0,0 0,0 0,0 0,0 0,0 0,1 0,-1 0,0 0,0-1,0 1,0 0,0 0,0 0,0 0,0 0,0 0,0 0,1 0,-1 0,0 0,0 0,0 0,0 0,0 0,0 0,0 0,1 0,-1 0,0 0,0 0,0 0,0 0,0 0,0 0,0 0,1 0,-1 0,0 0,0 0,0 0,0 1,0-1,0 0,0 0,0 0,0 0,0 0,8-21,4-31,-9 37,1-1,8-21,-11 34,0-1,1 2,-1-1,0 0,1 0,0 0,0 1,-1-1,2 1,-1-1,0 1,0 0,1 0,-1 0,1 0,0 0,-1 1,1-1,5-1,-7 3,1 0,-1 0,0 0,0 0,0 1,0-1,0 0,1 1,-1-1,0 1,0-1,0 1,0-1,0 1,0 0,-1-1,1 1,0 0,0 0,0 0,-1 0,1 0,0 0,-1 0,1 0,-1 0,1 0,-1 0,0 0,1 0,-1 0,0 1,0-1,0 0,0 1,5 46,-5-46,1 3,-1 0,0 1,0-1,-1 1,1-1,-1 0,-1 1,1-1,-1 0,1 0,-2 0,1 0,0 0,-1-1,0 1,0-1,0 1,-1-1,1 0,-1 0,0-1,0 1,-1-1,1 0,-1 0,1 0,-1-1,0 0,-6 3,-14 3</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39.6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0,'5'0,"3"0,9 0,7 0,6 0,6 0,5 0,0 0,0 0,1 0,-5 0,-4 0,-7 0</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39.9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0,'8'0,"6"0,4 0,6 0,3 5,-2 6,-6 7,-6 4,-7 4,-6-1,-9-4,-3 1,-3-2,3-6</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40.3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 1,'0'9,"0"16,-2 15,-1 18,0 16,0 12,2 8,0 0,0-9,1-13,2-20,1-18</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0:37.4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98,'5'0,"9"-3,6-1,10-5,7-2,7 2,4-4,6 0,2 3,-6 3,-5 2,-11 0,-13 0,-11 1</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56.53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2,'21'0,"-11"-1,0 1,0 0,0 0,0 1,0 0,0 1,0 0,0 1,-1 0,11 4,-17-4,-1-1,1 1,-1-1,1 1,-1 0,0-1,0 1,-1 0,1 1,0-1,-1 0,0 0,0 1,0-1,0 0,0 1,-1-1,1 7,0 4,-1-1,0 1,-4 19,2-17,-2 0,0 1,0-2,-2 1,-7 15,11-25,-1-1,0 1,0-1,0 0,-1 0,1-1,-1 1,0-1,-1 1,1-1,-1-1,0 1,0-1,0 1,0-2,0 1,-7 2,-10-1</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56.8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0,'0'7,"3"20,0 18,0 20,-1 19,0 11,-1 5,0-2,-1-10,0-16,5-15,1-17</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57.6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5 268,'0'-5,"-5"-1,6-5,12 0,14-6,16-4,11-4,5-2,3-2,0 0,-3 4,-4 2,-10 5,-5 6,-9 4</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57.9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42,'1'-2,"1"-1,0 0,0 1,0-1,0 1,0-1,0 1,1 0,-1 0,1 0,0 0,-1 1,1-1,0 1,0-1,0 1,0 0,0 0,0 1,1-1,-1 0,0 1,4 0,9-2,1 1,0 1,17 2,-18 0,0 0,0 1,0 1,0 0,-1 1,1 1,-1 1,-1 0,28 17,-36-20,0 1,0 0,-1 0,1 0,-1 0,0 1,0 0,-1 0,0 1,0-1,-1 1,1 0,-1 0,-1 0,1 0,-1 0,-1 1,1-1,-1 0,-1 1,1-1,-1 1,-2 12,0-5,-2 1,0-1,-6 15,-3 3</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58.2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41,'8'0,"4"0,7 0,8-3,5 0,3-5,3-1,-3 2,-1 0,-8 3</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58.61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1 102,'7'0,"12"-5,10-2,10-4,12 0,10-6,4 1,-2 2,-7 4,-7 3,-14 4</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59.8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296 10,'0'0,"0"0,0-1,0 1,0 0,0 0,1-1,-1 1,0 0,0-1,0 1,0 0,0 0,0-1,0 1,0 0,0-1,0 1,-1 0,1 0,0-1,0 1,0 0,0 0,0-1,0 1,-1 0,1 0,0-1,0 1,0 0,-1 0,1 0,0-1,0 1,0 0,-1 0,1 0,0 0,0 0,-1-1,1 1,0 0,-1 0,1 0,0 0,0 0,-1 0,1 0,0 0,-1 0,1 0,0 0,0 0,-1 0,1 0,0 1,-1-1,1 0,0 0,0 0,-1 0,1 0,0 1,0-1,0 0,-1 0,1 0,0 1,0-1,-19 20,0 10,2-1,0 2,2 0,-16 47,-30 144,-19 218,65-313,4 191,11-293,2 1,0-1,2 0,12 47,-14-66,0 1,1-1,-1 0,1 0,0-1,1 1,0-1,-1 0,2 0,-1 0,0 0,1-1,0 1,0-1,1 0,-1-1,1 1,-1-1,1-1,0 1,0-1,1 0,9 2,23 1</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1.087"/>
    </inkml:context>
    <inkml:brush xml:id="br0">
      <inkml:brushProperty name="width" value="0.05" units="cm"/>
      <inkml:brushProperty name="height" value="0.05" units="cm"/>
      <inkml:brushProperty name="color" value="#E71224"/>
      <inkml:brushProperty name="ignorePressure" value="1"/>
    </inkml:brush>
  </inkml:definitions>
  <inkml:trace contextRef="#ctx0" brushRef="#br0">31 141,'0'-4,"-1"0,0 0,0-1,0 1,0 0,-1 0,0 1,0-1,-3-5,3 5,0 0,-1 0,2 0,-1 0,0-1,-1-7,3 10,0 1,0-1,0 0,0 0,1 0,-1 1,0-1,1 0,0 0,-1 1,1-1,0 0,0 1,0-1,0 1,0-1,0 1,0-1,0 1,1 0,1-2,0 0,0 1,0 0,0 0,0 0,0 0,1 1,-1-1,0 1,1 0,-1 0,1 0,-1 0,1 1,0-1,6 1,-7 0,-1 1,0-1,0 1,0-1,0 1,1 0,-1-1,0 1,0 0,-1 0,1 1,0-1,0 0,0 1,-1-1,1 1,-1 0,1-1,-1 1,0 0,1 0,-1 0,0 0,0 0,0 0,-1 0,2 3,1 9,-1 0,0 0,0 0,-2 0,0 1,0-1,-1 0,-6 26,1-16,0-1,-1 1,-2-2,-15 31,23-51,-14 22,14-23,1-1,-1 1,0 0,1-1,-1 1,1-1,-1 1,0-1,0 0,1 1,-1-1,0 0,1 1,-1-1,0 0,0 0,0 0,1 0,-1 0,0 0,0 0,0 0,1 0,-1 0,0 0,0 0,0 0,1-1,-1 1,-1-1,-10-8</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1.4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 1,'0'5,"0"13,0 21,0 22,0 28,0 18,-3 7,0-5,0-13,1-17,0-18,1-18</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1.7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52,'0'-7,"0"-5,2 0,6 1,7 4,4 4,0 6,4 9,-2 7,0 6,-4 1,1 0,-1-3,-3-12,-4-6</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0:37.8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28 1,'9'0,"11"0,8 0,5 0,3 0,-5 5,-8 12,-7 7,-18 15,-18 15,-17 16,-13 12,-10 8,5-12</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2.09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194 0,'-2'3,"-2"2,-8 9,-8 8,-6 11,-2 8,3 8,-1 2,4-5,5-3,6-9</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3.41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61,'5'0,"7"-5,2-1,6 0,2 1,1 1,1 2,-3-4,-1-1,1 1,-3-1,-4 0</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3.85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139 178,'1'-36,"0"24,0-1,-1 1,0 0,-1 0,0 0,-1 0,-1 0,-5-17,8 28,0 0,-1 1,1-1,0 0,0 0,-1 1,1-1,-1 0,1 0,0 1,-1-1,0 0,1 1,-1-1,1 1,-1-1,0 1,1-1,-1 1,0-1,1 1,-1 0,0-1,0 1,0 0,1 0,-1-1,0 1,0 0,0 0,1 0,-1 0,0 0,0 0,0 0,0 0,1 1,-1-1,0 0,0 0,1 1,-1-1,0 0,0 1,1-1,-1 1,0-1,1 1,-1-1,0 1,1 0,-1-1,1 1,-1 0,1-1,0 1,-1 0,1-1,0 1,-1 0,1 0,0 1,-10 20,1 1,1 1,1-1,1 1,1 0,-2 36,2-24,-23 180,24-160,5 105,0-149,0 1,1 0,1-1,0 0,9 20,-11-29,0-1,0 0,0 0,0 0,1 0,-1 0,1 0,-1-1,1 1,0 0,0-1,0 1,0-1,0 0,3 2,-3-3,0 1,-1-1,1 0,0 0,0 0,0 0,0 0,0 0,0-1,0 1,0-1,-1 1,1-1,0 0,0 1,-1-1,1 0,0 0,-1 0,1-1,-1 1,3-2,4-5,0-1,-1 1,0-1,0-1,-1 1,0-1,-1 0,0-1,0 1,3-15,4-16,9-57,10-95,-25 146</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4.19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0,'5'0,"4"5,0 6,6 4,0 4,6 4,-2 0,3 1,6 4,0 1,-5-8,-6-8</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4.5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210 0,'0'3,"-4"5,-8 11,-5 12,-10 15,-7 11,-3 2,4-5,7-12,6-13</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4.8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128 33,'0'3,"-3"0,0-2,0-9,3-3,6 0,5 3,0 6,-2 10,-2 9,-4 10,-11 10,-11 5,-9 3,-7 2,-5-8,4-11</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6.1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 97,'-1'0,"0"0,1-1,-1 1,1 0,-1-1,0 1,1-1,-1 0,1 1,-1-1,1 1,-1-1,1 0,0 1,-1-1,1 0,0 1,-1-1,1 0,0 1,0-1,0 0,0 0,0 1,-1-1,1 0,1 0,-1 0,0 1,0-2,3-24,-2 23,0 0,0 0,0 0,1 1,-1-1,1 0,0 1,0-1,0 1,0 0,0 0,1 0,-1 0,1 0,-1 0,1 1,0-1,-1 1,1-1,0 1,0 0,0 0,0 1,4-2,-5 2,1 0,-1 0,1 0,-1 0,1 0,-1 0,1 1,-1-1,0 1,1-1,-1 1,0 0,1 0,-1 0,0 0,0 1,0-1,0 1,0-1,0 1,0-1,-1 1,1 0,0 0,-1 0,0 0,1 0,-1 0,0 1,0-1,1 3,1 9,0-1,-1 1,0 0,-1 1,0-1,-1 0,-1 0,0 0,-1 0,-1 0,0 0,-1-1,0 1,-1-1,-1 0,0 0,-1-1,0 1,-1-1,0-1,-1 0,-10 10,1-5</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6.4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0,'5'0,"6"17,2 25,-2 24,-3 23,-2 12,-3 2,-1-9,-2-15,0-15,0-18</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6.7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56,'0'2,"5"9,1 6,0 9,4 3,0 0,3-5,-1-2,3-4,3-11,-1-6</inkml:trace>
  <inkml:trace contextRef="#ctx0" brushRef="#br0" timeOffset="1">197 0,'0'5,"-2"11,-1 15,-10 16,-2 12,-6 11,0 6,-2-2,1-7,5-16</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7.1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0,'2'0,"6"3,7 0,2 0,4-1,2 0,1-1,3-3,4 0,-4-2</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1:13.5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5515,'1'-13,"-1"0,2-1,0 1,1 0,0 0,0 0,2 1,-1-1,2 1,0 0,0 0,1 1,16-20,44-66,-5-3,67-144,63-106,5 63,-167 242,-3-1,41-90,-41 76,45-70,10-11,-16 22,-12 20,5-10,-24 54,226-382,-235 384,-15 28,1 1,1 0,1 1,24-31,167-220,-164 214,110-135,-105 140,-3-2,70-123,21-24,-31 50,-64 91,-17 24,2 1,1 2,1 0,56-55,88-84,-42 41,-95 100,-2 2,2 1,0 1,2 2,65-41,-84 61,-1-2,0 0,-1-1,0 0,0-1,19-23,-13 10,-1-1,28-53,-15 26,3 2,43-49,-34 45,-12 15,69-64,-84 87</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7.9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148 139,'4'-5,"-1"-1,1 0,-1 0,-1 0,1 0,-1 0,-1 0,1-1,-1 1,0-1,0 0,-1 1,0-1,0 1,-2-13,2 18,0 0,0-1,0 1,-1 0,1-1,0 1,-1 0,1 0,-1-1,1 1,-1 0,0 0,1 0,-1 0,0 0,0-1,0 1,0 1,0-1,-1-1,1 2,0-1,0 1,0 0,0 0,0 0,0 0,0 0,0 0,0 0,0 0,0 1,0-1,0 0,1 0,-1 1,0-1,0 1,0-1,0 1,0-1,0 2,-4 2,0 0,1 0,0 1,-1 0,2 0,-1 0,1 0,-4 6,-12 34,2 1,2 1,2 0,2 1,-8 84,17-112,0 0,2 1,3 32,-3-48,0-1,1 1,0-1,0 1,0-1,0 0,1 0,0 1,0-1,0 0,0 0,0-1,1 1,0 0,0-1,0 1,0-1,0 0,1 0,-1-1,1 1,4 2,-6-5,0 1,0-1,0 1,-1-1,1 0,0 1,0-1,0 0,0 0,0-1,0 1,0 0,0-1,-1 1,1-1,0 1,0-1,0 0,-1 0,1 0,0 0,-1 0,1 0,-1 0,1-1,-1 1,2-2,3-5,0 1,-1-1,0 0,6-11,5-14,-1-1,-2 0,-1-1,-2 0,-1-1,-2 0,-2 0,-1-1,-1-70,-6 79</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8.3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0,'0'5,"2"9,1 6,5 1,1 0,4-2,-1 0,1-3,-3-5</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8.6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174 0,'0'5,"-7"16,-8 16,-5 12,-5 11,-2 11,3-3,1-7,4-10,6-14</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08.9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97 19,'0'2,"-4"2,-1-6,10-7,5-2,1 9,-1 11,-7 11,-9 12,-11 8,-4 2,-4-1,-5-9,3-8</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10.4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115 102,'0'-15,"-1"-36,1 49,0 1,-1-1,1 0,0 0,-1 0,1 0,-1 1,0-1,0 0,0 1,1-1,-1 1,-1-1,1 1,0-1,0 1,-1-1,1 1,0 0,-1 0,-2-2,3 3,1 0,-1 0,0 0,0 1,0-1,0 0,0 0,0 0,1 1,-1-1,0 0,0 1,0-1,1 0,-1 1,0-1,0 1,1 0,-1-1,0 1,1-1,-1 1,1 0,-1 0,1-1,-1 1,0 2,-13 23,14-26,-8 21,1 0,1 0,0 0,-2 29,-5 91,12-120,0-5,-6 225,8-230,0 0,1 0,0 0,0 0,1-1,5 12,-7-20,-1 0,1 0,0 0,0 0,0 0,0 0,0-1,1 1,-1 0,0-1,1 1,-1-1,1 1,-1-1,1 0,0 0,0 1,0-1,-1 0,1-1,0 1,0 0,0-1,0 1,0-1,1 1,-1-1,0 0,0 0,0 0,0 0,0 0,0-1,0 1,0 0,0-1,0 0,3-1,2-1,0-2,-1 1,0-1,0 0,0 0,0-1,-1 1,0-1,0-1,0 1,-1-1,7-12,1-6,-1-1,11-32,-13 27,-1-1,-2 1,-1-1,-1 0,-2 0,-1-1,-6-56,1 60</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10.89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 2,'21'-1,"-11"0,0 1,1 0,-1 1,0 0,17 3,-26-3,1-1,-1 1,1 0,-1-1,0 1,1 0,-1 0,1 0,-1 0,0 0,0 0,0 0,0 0,0 0,0 1,0-1,1 2,-1-1,-1 0,1 0,-1 1,0-1,0 0,1 0,-1 0,-1 0,1 1,0-1,0 0,-1 0,1 0,-1 0,0 0,-1 3,-5 10,-1-1,-1 0,0 0,-1 0,-1-1,-16 16,-23 30,49-58,0 0,0 1,0-1,0 0,0 1,0-1,1 1,-1-1,1 1,-1-1,1 1,-1-1,1 1,0 0,0 2,0-3,0 0,1-1,-1 1,0 0,1-1,-1 1,0 0,1-1,-1 1,1-1,-1 1,1-1,-1 1,1-1,0 1,-1-1,1 1,0-1,-1 0,1 0,0 1,-1-1,2 0,5 2,0-1,1-1,-1 0,0 0,10-1,-8 1,15-2</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11.2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0,'2'0,"4"0,5 0,8 0,6 0,-2 0</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11.5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0,'5'0,"6"0,9 0,5 0,2 0,-5 0</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12.4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24,'0'-5,"5"-1,6 0,4 1,-1 4,2 2,-1 5,-4 8,-4 5,-5 2,-10 4,-11 4,-7-4,1-6</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12.7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38 0,'0'7,"0"10,0 14,0 16,-3 12,0 8,0 2,-4-4,-1-7,0-12,3-13</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1:16.2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0 264,'3'-6,"7"-8,4-4,0-5,4 2,-2-2,2 3,-2 3,0 3,2-1,5-4,-3-1,-1 2,-4-1,-5 2</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13.485"/>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 12,'-9'-2,"18"-1,18-2,-25 4,-1 1,1 0,0 0,-1 0,1 0,0 0,-1 1,1-1,-1 0,1 1,0-1,-1 1,1 0,-1-1,1 1,-1 0,0 0,1 0,-1 0,0 0,0 0,2 3,-2-3,-1 1,1-1,-1 1,0-1,0 1,0 0,0-1,0 1,0 0,0-1,0 1,-1-1,1 1,-1 0,1-1,-1 1,1-1,-2 3,-6 8,0 0,0 0,-19 20,22-26,2-3,0 0,0 0,1 0,0 0,0 1,0-1,0 1,0-1,-2 8,4-10,0 0,0-1,0 1,0 0,0-1,0 1,0 0,0-1,0 1,1 0,-1-1,0 1,0 0,1-1,-1 1,0 0,1-1,-1 1,1-1,-1 1,1-1,0 2,1-1,0 0,0 0,0 0,0-1,0 1,0 0,0-1,0 1,1-1,3 1,5-1,1 1,0-1,0-1,14-2,-6-2</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13.8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0,'0'2,"5"2,1 1,5 1,0 3,4 1,5-1,0-3</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14.1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52 1,'3'1,"0"1,1-1,-1 1,0 0,0 0,0 0,0 1,-1-1,5 6,4 1,18 15,-1 1,0 1,-2 2,-1 1,-2 0,23 37,-32-42,-1 2,-1-1,-1 2,-1-1,-2 1,0 1,-2 0,5 53,-10-36,-1-1,-3 1,-1 0,-3-1,-1 0,-2-1,-2 0,-20 48,10-39,-1-1,-3-1,-2-2,-3-1,-1-1,-40 44,-14-1</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3:44.98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141 18,'-3'0,"1"0,-1-1,1 1,-1-1,1 0,-1 0,1 0,-1 0,-2-2,4 2,0 0,-1 0,1 0,-1 1,1-1,-1 0,1 1,-1-1,1 1,-1-1,1 1,-1 0,0-1,1 1,-1 0,0 0,1 1,-1-1,0 0,1 0,-1 1,1-1,-1 1,0-1,1 1,-1 0,1 0,-2 0,0 3,-1-1,1 1,0 0,0-1,1 1,-1 0,1 1,0-1,0 0,0 1,-1 7,-12 58,12-53,0-1,-1 2,0 0,1 1,2-1,-1 1,2-1,4 35,-4-51,1 0,-1 0,1 0,-1 0,1-1,0 1,0 0,0 0,0-1,0 1,0 0,1-1,-1 0,0 1,1-1,-1 0,3 2,-3-3,0 1,0-1,0 0,0 0,0 0,0 0,0 0,0 0,0 0,-1 0,1-1,0 1,0 0,0 0,0-1,0 1,0-1,-1 1,1 0,0-1,0 0,0 1,-1-1,1 1,0-1,-1 0,1 0,-1 1,1-1,-1 0,1 0,-1 0,0 0,1 1,-1-1,1-2,9-24,-1-1,0 0,7-53,-3 12,4-17,-17 112,1-1,5 28,-4-44,0 0,0 0,0 0,1 0,1 0,-1-1,1 1,9 12,-11-18,0 0,0-1,0 1,1 0,-1-1,1 1,-1-1,1 0,0 0,0 0,0 0,0-1,0 1,1-1,-1 0,0 1,1-1,-1-1,0 1,1-1,-1 1,1-1,0 0,-1 0,6-1,8-4</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3:45.4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41,'0'-5,"3"-1,5 0,8 1,10 1,4 2,4 1,5 1,-1 0,-1-3,-3 0,-4 0,-8 1</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3:45.75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0,'2'0,"6"0,9 0,6 0,1 5,-3 11,-5 10,-5 6,-5 2,-3 2,-3-5</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3:46.09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0,'5'3,"1"2,7 6,4 9,-1 4,6 4,5 0,4-1,4-5,-3-6</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3:46.45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225 1,'-5'5,"-6"11,-9 12,-10 16,-8 13,-1 1,5-2,6-6,8-11</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3:46.8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28 0,'0'319,"3"-293,-3-26,1 1,-1-1,0 0,0 0,0 0,0 0,1 0,-1 0,0 0,0 0,0 0,1 0,-1 0,0 0,0 0,0 0,1 0,-1 0,0 0,0 0,0 0,0 0,1 0,-1 0,0 0,0 0,0 0,1 0,-1 0,0-1,0 1,0 0,0 0,0 0,1 0,-1 0,0-1,0 1,0 0,0 0,0 0,0 0,0-1,0 1,0 0,0 0,0 0,1-1,-1 1,0 0,0 0,0 0,-1-1,19-47,-12 30,-1 8,0 0,0 0,1 0,0 0,14-16,-19 25,0-1,0 1,0 0,0 0,0 0,0-1,0 1,1 0,-1 1,0-1,1 0,-1 0,1 0,-1 1,1-1,-1 1,1-1,0 1,-1 0,1 0,-1-1,1 1,0 0,-1 1,1-1,-1 0,1 0,0 1,-1-1,1 1,-1-1,1 1,-1-1,1 1,-1 0,0 0,1 0,-1 0,0 0,1 0,-1 0,0 0,0 1,0-1,0 0,0 1,-1-1,1 1,0-1,0 2,3 5,-1 0,0 0,0 0,-1 0,0 1,-1-1,1 1,-2-1,1 1,-1 0,0-1,-1 1,0-1,-1 1,-2 8,3-10,-1-1,0 1,0-1,0 1,-1-1,0 0,0 0,-1-1,0 1,0 0,0-1,-1 0,1 0,-1-1,0 1,-1-1,1 0,-1 0,-9 4,12-7,1 0,-1 0,1-1,0 1,-1-1,1 1,-1-1,1 0,-1 0,0 0,1 0,-1-1,1 1,0-1,-1 1,1-1,-1 0,1 0,-3-2,1 1,1-1,-1 0,1 0,-1 0,1 0,0 0,1-1,-1 0,-4-6,-9-21</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3:47.1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0 128,'3'0,"5"0,4 0,4 0,5 0,1 0,2 0,-2 0,2 0,-5-5,-4-2</inkml:trace>
  <inkml:trace contextRef="#ctx0" brushRef="#br0" timeOffset="1">85 29,'0'0,"-1"0,1 0,-1 0,1 0,-1 0,1 0,-1 0,1 0,-1 0,1 0,-1-1,1 1,-1 0,1 0,-1 0,1-1,0 1,-1 0,1-1,-1 1,1 0,0-1,-1 1,1 0,0-1,0 1,-1-1,1 1,0-1,0 1,-1-1,1 1,0-1,0 1,0 0,0-1,0 1,0-1,0 1,0-1,0 1,0-1,0 1,0-1,0 1,0-1,1 1,-1-1,0 1,0-1,1 1,-1-1,0 1,0 0,1-1,-1 1,0-1,1 1,-1 0,1-1,-1 1,0 0,1 0,-1-1,1 1,0 0,2-1,0-1,1 1,-1 1,1-1,-1 0,0 1,1 0,-1 0,1 0,-1 0,1 1,-1-1,1 1,-1 0,1 0,-1 0,5 2,-3 0,1 1,-2-1,1 1,0-1,-1 1,0 1,0-1,0 0,6 10,-5-5,0-1,0 1,-1 0,0 0,-1 1,0-1,0 1,-1-1,0 1,-1 0,0 0,-1 13,-1-16,0 1,-1-1,0 0,0 0,-1 0,1 0,-2 0,1 0,-1-1,0 1,0-1,-1 0,0-1,0 1,0-1,-9 7,-12 6</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1:17.46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30,'14'0,"11"0,0 0,-1-2,1 0,30-8,-48 8,4-1,0 0,0 0,0 2,0-1,17 1,-26 1,0 0,0 0,0 1,0-1,0 1,0-1,0 1,0 0,0-1,0 1,-1 0,1 0,0 0,0 1,-1-1,1 0,-1 1,1-1,-1 1,0-1,0 1,1 0,-1 0,0-1,0 1,-1 0,1 0,0 0,-1 0,1 0,-1 0,1 0,-1 0,0 0,0 0,0 0,-1 2,0 23,-1 0,-12 49,8-46,-5 52,11-58</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3:47.4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16,'5'0,"6"0,6 0,8-3,6 0,1 0,-1 0,-1 1,-7 1,-8 1</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3:47.8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0,'8'0,"11"5,10 2,10-1,7-1,4-1,-2-2,-5-1,-9 4,-11 1</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3:54.0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203 14,'0'-1,"-1"1,1-1,0 0,0 1,-1-1,1 0,0 1,-1-1,1 1,-1-1,1 0,-1 1,1-1,-1 1,1-1,-1 1,1 0,-1-1,0 1,1 0,-1-1,0 1,1 0,-1 0,0-1,1 1,-1 0,0 0,0 0,1 0,-1 0,0 0,0 0,1 0,-1 0,0 0,1 1,-2-1,-28 8,23-5,1 1,-1 0,1 0,0 1,0 0,1 0,0 0,0 1,0 0,0 0,1 0,0 0,0 1,-3 8,-3 9,1-1,-11 47,-4 61,21-111,2 0,1-1,0 1,6 35,-6-51,1-1,0 1,0-1,0 1,0-1,1 1,-1-1,1 0,0 0,0 1,0-1,0-1,1 1,-1 0,1-1,0 1,0-1,0 0,0 0,0 0,0 0,0 0,1-1,-1 1,1-1,-1 0,1 0,-1 0,1-1,6 1,13 1</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08.2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19 109,'0'0,"-1"0,1 0,-1-1,0 1,1 0,-1-1,1 1,-1 0,1-1,-1 1,1-1,0 1,-1-1,1 1,-1-1,1 1,0-1,-1 1,1-1,0 0,0 1,0-1,-1 1,1-1,0 0,0 1,0-1,0 0,0 1,0-1,0 0,0 1,1-1,2-23,-1 19,1 1,0-1,0 1,0 0,1 0,-1 0,1 0,0 0,0 1,0 0,1 0,-1 0,1 0,-1 1,1 0,0 0,8-2,-11 3,0 0,0 0,1 1,-1 0,0-1,0 1,0 0,1 0,-1 0,0 0,0 0,0 1,0-1,1 1,-1-1,0 1,0 0,0 0,0 0,0 0,0 0,-1 0,1 1,0-1,0 0,-1 1,1 0,-1-1,0 1,1 0,-1 0,0 0,0-1,0 1,0 1,0-1,-1 0,1 0,0 0,-1 0,0 0,1 5,-1 1,1 0,-1 0,-1 0,1-1,-1 1,-1 0,1 0,-1 0,-1-1,1 1,-1-1,-1 0,1 0,-1 0,-1 0,-4 6,-7 5,0 0,-1-2,-36 29,33-25,22-12,12-5,5-3,-6 0,1 0,-1 1,21 5,-16-1</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08.6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4 1,'-2'0,"1"0,1 2,8 1,7 0,8 0,6 3,-1 2,-4-4,-7-2</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09.095"/>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 0,'-8'106,"4"-79,2 0,0 0,2 1,1-1,5 34,-5-59,-1 0,0 1,1-1,0 0,-1 0,1 0,0 0,0 0,0 0,0 0,1 0,-1 0,0 0,1-1,-1 1,1 0,0-1,0 1,-1-1,1 0,0 0,3 2,-3-3,0 0,0 0,0 0,0 0,1 0,-1 0,0-1,0 1,0 0,0-1,0 0,0 0,0 1,0-1,0-1,0 1,0 0,-1 0,1-1,0 1,-1 0,3-4,0 1,-1 1,0-1,0 0,-1 0,1 0,-1 0,0 0,0-1,0 1,-1-1,1 1,-1-1,0 0,-1 1,1-1,-1-6,0 9,0-1,-1 1,1 0,-1 0,1-1,-1 1,0 0,0 0,0 0,0 0,0 0,-1 0,1 0,0 0,-1 1,0-1,1 1,-1-1,0 1,0-1,0 1,0 0,0 0,0 0,0 0,0 0,0 0,0 1,-1-1,1 1,0-1,-1 1,1 0,0 0,-5 1,3-1,-1 0,0 1,0-1,0 1,0 1,-9 2,-7 5</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09.4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61 0,'5'0,"1"5,0 4,-1 10,-11 9,-10 7,-13 2,-3-5</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13.3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81 115,'0'-21,"1"-28,-1 46,-1 0,1 0,-1 0,1 0,-1 0,0 0,0 0,0 0,-1 0,1 0,-3-3,4 5,-1 1,1-1,-1 1,1-1,-1 1,1 0,-1-1,1 1,-1 0,0 0,1-1,-1 1,1 0,-1 0,0 0,1 0,-1 0,1 0,-1 0,0 0,1 0,-1 0,0 0,1 0,-1 0,1 0,-1 1,0-1,1 0,-1 0,1 1,-1-1,1 0,-1 1,1-1,-1 1,1-1,-1 1,1-1,0 1,-1-1,1 1,0-1,-1 1,1-1,0 1,0-1,-1 2,-15 31,15-30,-20 54,20-52,-1 0,1 0,1 0,-1 0,1 0,0 1,0-1,0 0,2 7,-2-11,0-1,0 1,0 0,0 0,0-1,0 1,1 0,-1-1,0 1,1 0,-1-1,0 1,1 0,-1-1,1 1,-1-1,1 1,-1-1,1 1,0-1,-1 1,1-1,0 1,-1-1,1 0,0 1,-1-1,2 0,0 0,-1 0,0 0,1-1,-1 1,0-1,0 1,1-1,-1 1,0-1,0 0,0 0,0 1,0-1,2-2,2-2,0-1,0 0,0-1,4-7,3-1,-11 15,-1 0,0 0,0 0,1 0,-1 0,0 0,0 0,0 1,1-1,-1 0,0 0,0 0,1 0,-1 0,0 0,0 1,0-1,1 0,-1 0,0 0,0 1,0-1,0 0,0 0,1 1,-1-1,0 0,0 0,0 0,0 1,0-1,0 0,0 0,0 1,0-1,0 0,0 1,1 39,-1-29,-11 186,8-169</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13.7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22,'8'0,"8"0,13-5,2-1,5 0,-6 1</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14.0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 0,'0'5,"0"8,0 10,-2 15,-1 13,0 10,0 7,2-2,0-9,0-14</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1:19.0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318 1,'-2'34,"-1"0,-2-1,-15 55,4-22,-154 657,164-700,6-23,0 0,0 0,0 0,0 0,0 0,0 0,0 0,0-1,0 1,0 0,0 0,0 0,0 0,0 0,0 0,0 0,0 0,0-1,0 1,0 0,0 0,0 0,0 0,0 0,0 0,0 0,-1 0,1 0,0 0,0 0,0-1,0 1,0 0,0 0,0 0,0 0,0 0,0 0,-1 0,1 0,0 0,0 0,0 0,0 0,0 0,0 0,0 0,0 0,0 0,-1 0,1 0,0 0,0 0,0 0,0 0,0 0,0-41,0 36,2-36,0 22,-2-1,0 1,0 0,-6-28,6 47,0-1,0 0,0 1,0-1,0 0,-1 0,1 1,0-1,0 0,-1 1,1-1,0 0,-1 1,1-1,-1 1,1-1,-1 0,1 1,-1 0,1-1,-1 1,0-1,1 1,-1-1,0 1,0 0,0 0,0 0,0 0,1 1,-1-1,0 0,0 1,1-1,-1 0,0 1,1-1,-1 1,0-1,1 1,-1-1,1 1,-1 0,0 0,-23 38,22-35,-6 12,0 1,-10 34,17-47,0 0,0 0,0 0,0 0,1 0,-1 0,1 0,0 0,0 0,0 0,1 0,0 0,0 0,0 0,0 0,0 0,1 0,-1-1,4 6,-4-8,0 0,0 0,0 0,0-1,0 1,1 0,-1 0,0-1,0 1,1 0,-1-1,0 1,1-1,-1 0,1 1,-1-1,0 0,1 0,-1 0,1 0,-1 0,1 0,-1-1,0 1,2-1,1 0,0 0,0-1,0 0,0 0,-1 0,1 0,4-4,13-13</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14.421"/>
    </inkml:context>
    <inkml:brush xml:id="br0">
      <inkml:brushProperty name="width" value="0.05" units="cm"/>
      <inkml:brushProperty name="height" value="0.05" units="cm"/>
      <inkml:brushProperty name="color" value="#E71224"/>
      <inkml:brushProperty name="ignorePressure" value="1"/>
    </inkml:brush>
  </inkml:definitions>
  <inkml:trace contextRef="#ctx0" brushRef="#br0">70 0,'5'0,"6"3,2 2,-2 9,-3 8,-9 11,-13 6,-13 4,-11 0,0-8</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18.703"/>
    </inkml:context>
    <inkml:brush xml:id="br0">
      <inkml:brushProperty name="width" value="0.05" units="cm"/>
      <inkml:brushProperty name="height" value="0.05" units="cm"/>
      <inkml:brushProperty name="color" value="#E71224"/>
      <inkml:brushProperty name="ignorePressure" value="1"/>
    </inkml:brush>
  </inkml:definitions>
  <inkml:trace contextRef="#ctx0" brushRef="#br0">32 59,'-24'-5,"23"5,1 0,-1 0,1-1,-1 1,1 0,-1-1,1 1,0 0,-1-1,1 1,0 0,-1-1,1 1,0-1,-1 1,1-1,0 1,0-1,0 1,0-1,-1 1,1-1,0 1,0-2,1 0,-1 0,1 0,0 1,0-1,0 0,0 0,0 1,0-1,1 1,-1-1,0 1,1-1,-1 1,1 0,0-1,-1 1,1 0,3-1,-3 0,0 1,0 0,0 0,0 0,0-1,0 2,0-1,1 0,-1 0,0 1,0-1,1 1,-1 0,0 0,0 0,1 0,-1 0,0 0,1 1,-1-1,0 1,0-1,1 1,-1 0,0 0,0 0,0 0,0 0,0 1,0-1,-1 0,1 1,0 0,-1-1,1 1,-1 0,1 0,-1 0,0 0,0 0,0 0,0 0,0 0,0 0,-1 0,1 1,-1-1,1 0,-1 4,2 11,0 1,-1-1,-1 0,-1 0,0 1,-2-1,1 0,-2 0,-1-1,-11 29,16-43,-1-1,1 1,-1-1,1 1,0-1,0 1,-1 0,1-1,0 1,0-1,1 1,-1-1,0 1,0-1,1 1,-1-1,1 1,-1-1,1 1,0-1,0 1,-1-1,1 0,0 0,0 1,0-1,0 0,1 0,-1 0,0 0,0 0,1 0,-1-1,0 1,1 0,-1-1,3 2,7 2,0-1,0 0,0 0,14 0,-13-1,5 1</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19.0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42,'3'0,"7"-4,10-3,4 1,-3-1,3 0,2 2,-1 2,-5 1</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19.3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37 0,'-2'5,"-1"7,-1 12,-3 22,-1 18,1 4,1-3,7-12,8-14,10-13,6-12,-1-15,-4-10,-11-8,-14-1,-13 4,-7 3,2 5</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19.7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127 15,'0'-5,"5"-1,1 2,7 10,2 15,4 21,1 25,-5 20,-4 18,-11 14,-16 8,-13 0,-11-7,-7-13,-5-19,6-24</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24.46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18,'5'0,"9"0,4 0,6 0,7 0,2 0,4 0,-1 0,-4 0,-2 0,-6-5,-10-1,-7 0</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24.79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0,'3'0,"3"0,7 0,9 0,6 0,5 0,2 0,-3 0,0 0,-4 0</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25.3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310 15,'0'0,"0"-1,0 0,0 1,0-1,0 1,0-1,0 1,0-1,-1 1,1-1,0 0,0 1,0-1,-1 1,1-1,0 1,-1 0,1-1,0 1,-1-1,1 1,0-1,-1 1,1 0,-1-1,1 1,-1 0,1 0,-1-1,1 1,-1 0,1 0,-1 0,1-1,-1 1,0 0,1 0,-1 0,1 0,-1 0,1 0,-1 0,0 0,1 1,-1-1,1 0,-1 0,1 0,-1 1,1-1,-1 0,1 0,-1 1,-28 17,12-1,1 0,0 1,2 1,-18 30,-41 87,57-103,1 0,1 1,2 1,2 0,1 0,-6 45,15-75,0-1,-1 1,1-1,1 1,-1-1,1 1,0-1,0 1,0-1,0 0,1 1,0-1,0 0,0 0,0 0,1 0,-1-1,1 1,5 4,-3-4,0 0,1 0,-1-1,1 0,0 0,0-1,0 0,0 0,0 0,1-1,-1 0,1 0,6 0,5 0,0 0,0-2,25-3,-19-1</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25.6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1,'5'2,"4"1,5 0,7 0,3-1,4-1,0-1,0 0,3 0,-5 0</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25.993"/>
    </inkml:context>
    <inkml:brush xml:id="br0">
      <inkml:brushProperty name="width" value="0.05" units="cm"/>
      <inkml:brushProperty name="height" value="0.05" units="cm"/>
      <inkml:brushProperty name="color" value="#E71224"/>
      <inkml:brushProperty name="ignorePressure" value="1"/>
    </inkml:brush>
  </inkml:definitions>
  <inkml:trace contextRef="#ctx0" brushRef="#br0">65 0,'-2'3,"-6"7,-6 10,-1 4,2 2,4 2,5-4,11-6,9-6,6-6,0 0,-4-2</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1:19.8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1 473,'8'-6,"10"-7,6-8,9-5,9-5,10-5,10-3,9 0,10-5,2-1,-4 2,-7 2,-12 8,-17 7,-10 8,-11 7</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26.3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87 0,'-3'0,"0"8,-5 11,-1 12,-6 11,0 5,2 2,3-2,4-8,2-5,7-8,3-4,1-5</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26.6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51 0,'0'3,"5"0,6 0,1 4,-1 6,-2 6,-11 3,-11-1,-11-1,-7-6,3-4</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31.4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112 98,'0'-4,"1"-6,-2 1,1-1,-4-17,3 25,1 0,-1 0,0 0,1 0,-1 0,0 0,0 0,0 0,0 1,-1-1,1 0,0 1,-1-1,1 1,-1 0,1-1,-1 1,0 0,0 0,1 0,-1 0,0 0,-4-1,5 2,0 0,0 0,0 0,0 0,0 1,0-1,0 0,0 0,0 1,0-1,0 0,0 1,0-1,1 1,-1 0,0-1,0 1,0 0,1-1,-1 1,0 0,1 0,-1-1,0 1,1 0,-1 0,1 0,0 0,-1 0,1 0,0 0,-1 0,1 0,0 0,0 1,-6 39,7-35,-1 0,1 0,0 0,0 0,0 0,1 0,0 0,0-1,1 1,5 8,2 3,27 29,-3-3,-32-40,0 1,0 0,0 0,-1 1,0-1,0 0,0 0,0 1,-1-1,0 0,1 1,-2-1,1 0,0 1,-1-1,0 0,0 1,0-1,-1 0,1 0,-1 0,0 0,0 0,0 0,-3 3,2-3,1 0,-1 0,0 0,0-1,0 1,0-1,-1 0,1 0,-1 0,0 0,0-1,0 1,0-1,-1 0,1 0,0 0,-1-1,1 0,-1 0,0 0,1 0,-10-1,12 0,0 0,0 0,0-1,1 1,-1 0,0-1,1 0,-1 1,0-1,1 0,-1 0,1 0,-1 0,1 0,-1 0,1-1,0 1,0 0,-1-1,1 1,0-1,0 1,-1-3,1 0,0 1,0-1,1 1,-1-1,1 1,0-1,0 1,0-1,1 1,-1-1,2-4,2-6,0 1,1 0,0 0,15-24,-15 28,0 0,1 0,0 0,1 1,0 0,0 1,1-1,0 2,0-1,0 1,16-9,-3 8</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31.8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55 0,'-3'0,"2"0,4 0,1 7,-3 8,-11 5,-13 5,-3-3</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36.10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0,'5'0,"3"0,6 0,1 5,-3 6,-3 2</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36.7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150 0,'0'3,"-7"0,-2 5,-8 1,1 1,-4-1,3 3,-3-1,2 1,4 4,4 6,9-2,9 0,10-2,3-2,4-5,1-3,-4-3</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37.0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123 1,'-2'7,"-1"12,-5 13,-1 9,-3 7,0-2,-3 0,1-2,-2-2,3-7,2-5,4-6</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4:38.0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203 0,'5'5,"2"8,-1 10,-1 13,-1 17,-2 11,-8 9,-4 3,-6-3,-6-4,-4-5,-4-5,-8-5,-6-8,5-12</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5:07.98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88,'1'-1,"0"0,0-1,0 1,0 0,0 0,0 0,0 0,1 0,-1 0,0 0,0 1,1-1,-1 0,3 0,1-2,6-4,0 1,1 0,-1 1,1 1,0 0,25-5,81-5,-115 14,679-15,-512 16,724 8,-2 35,-799-37,-97-7</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5:08.4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413 1,'0'2,"-7"13,-12 21,-15 26,-13 21,-12 14,-4 4,3-5,12-12,12-15,12-17,12-18,9-14</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1:20.1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66 0,'6'0,"10"0,6 0,4 0,4 3,-3 7,-12 7,-20 15,-21 20,-20 18,-20 5,2-9</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5:08.8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259 0,'0'5,"0"8,-3 13,-5 12,-11 21,-12 15,-7 14,-6 9,1 2,3-8,8-18</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53:15.65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1,'3'4,"-1"1,1-1,-1 1,0 0,0 0,0 0,-1 0,1 0,-1 0,-1 1,1-1,-1 0,0 0,0 7,1 6,7 648,-10-430,3-189,0-24,-1-1,-3 24,-5-104,5 16,2 0,2 0,1 0,13-66,-11 94,0 0,1 0,0 1,1 0,0 0,1 0,12-16,-12 21,-1 0,2 0,-1 1,1 0,0 1,0-1,1 2,0-1,0 1,0 1,15-6,-14 6,0 1,0 1,0 0,0 0,0 1,0 0,0 1,19 1,-26 0,-1-1,1 0,0 1,0 0,-1 0,1 0,0 0,-1 0,1 0,-1 1,1-1,-1 1,0 0,0 0,0 0,0 0,0 0,0 0,0 0,-1 0,1 1,-1-1,1 1,-1-1,0 1,0 0,0-1,-1 1,1 0,-1 0,1-1,-1 1,0 0,0 0,0 0,-1 3,-1 8,0-1,-1 1,-1-1,0 1,-1-1,0-1,-8 15,-53 82,57-96,-11 18,-41 47,56-71,-1-1,1 0,-2-1,1 1,0-1,-1-1,0 1,0-1,-1 0,1-1,-1 0,0 0,-13 3,2-6,5-4</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53:16.7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60,'0'-1,"1"0,-1-1,1 1,-1 0,1 0,0-1,-1 1,1 0,0 0,0 0,0 0,0 0,0 0,0 0,0 0,1 0,-1 1,0-1,0 0,1 1,-1-1,2 0,34-11,-35 11,43-8,0 2,1 2,-1 3,72 3,-84 0,450 31,-182-8,-285-23,-8 0,1 0,0-1,0 0,0-1,0 0,12-2,-14 0</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53:17.0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15,'0'-2,"5"-1,9 0,6 0,8 1,3 1,0 1,-2 7,0 9,-6 8,-6 1,-6 2,-10 1,-10-2,-10 2,-10 3,-9 1,2-4</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53:17.5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0 105,'2'0,"9"0,14-3,12 0,9-5,5-1,3 1,2-2,-2-1,-5 3,-6-3,-5 1,-7 1,-9 1,-8 1</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53:18.0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14,'9'0,"14"0,14 0,13 0,10 0,9 0,5 0,-1 0,-3-2,-8-1,-11 0,-10 0,-9 2,-9 0</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53:20.1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468 1,'-12'0,"-1"0,1 1,-1 0,0 1,-22 7,27-6,1 1,-1-1,1 1,0 1,0-1,1 1,-1 0,1 1,0 0,-5 6,-20 26,2 1,2 1,1 1,2 2,2 0,2 1,2 2,-23 91,23-52,3 1,5 0,3 1,5 98,3-139,3 0,1-1,2 1,2-1,3-1,31 82,-33-103,1 0,1-1,1-1,1 0,1 0,1-1,0-1,2-1,0-1,1 0,1-1,0-1,1-1,26 13,33 6,-7-10</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54:53.0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50 1,'0'2,"0"6,-2 2,1-2,6-1,2 2,2 5,0 5,-2 1,-2 3,-2 1,-6-3,-10-4,-7 1,-8-3,1-3</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54:56.0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0,'3'0,"7"0,10 0,6 0,6 5,4 1,2 0,0-1,3 3,0 1,-2-2,-2-1,-6-3,-3-1,-6-1</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54:56.6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6 0,'0'913,"-3"-872,0-28</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11.5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54:57.3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0,'0'5,"0"-3,2-5,1 1,5 1,6 0,0 8,-2 12,-5 6,-9 2,-9 3,-10 0,-1-5</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54:59.7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0,'0'912,"0"-909</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55:00.8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51 14,'0'-1,"0"1,0-1,0 1,0-1,0 1,1-1,-1 1,0-1,0 1,0-1,0 1,0-1,1 1,-1 0,0-1,0 1,1-1,-1 1,0 0,1-1,-1 1,0 0,1-1,-1 1,1 0,-1-1,1 1,-1 0,0 0,1 0,-1-1,1 1,-1 0,1 0,-1 0,1 0,-1 0,1 0,-1 0,1 0,-1 0,1 0,-1 0,1 0,-1 0,1 1,-1-1,1 0,-1 0,1 0,-1 1,0-1,1 0,-1 1,1-1,-1 1,27 19,-15-5,-1 0,-1 1,0 0,-1 1,-1 0,0 0,7 25,27 136,-32-129,25 129,-28-115,-2 0,-6 96,0-72,1-62,-1 0,0 0,-2 0,-1-1,-1 1,-2-1,0 0,-1-1,-1 0,-1 0,-18 29,0-11,-2-2,-56 60,35-49</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55:03.6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0,'-1'238,"3"269,14-290,-5-92,-10-105</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7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192 15,'0'-1,"-1"1,1-1,-1 0,1 0,-1 0,1 1,-1-1,0 0,1 1,-1-1,0 1,0-1,1 1,-1-1,0 1,0-1,0 1,1 0,-1-1,0 1,0 0,0 0,0 0,0 0,-1 0,-25-3,23 3,1 1,-1-1,1 1,-1 0,1-1,0 2,-1-1,1 0,0 1,0-1,0 1,0 0,0 0,-5 5,3-2,0 1,0 0,0 0,1 0,0 1,-5 9,-1 6,2 1,0-1,-5 33,9-40,0 1,1-1,1 1,1 0,1 0,0 0,0 0,5 20,-5-33,1-1,-1 0,1 0,0 0,0 0,0 0,0 0,0 0,0 0,0 0,1 0,-1-1,1 1,-1 0,1-1,0 0,-1 1,1-1,0 0,0 0,0 0,0 0,0 0,0 0,0 0,1-1,-1 1,0-1,0 0,0 0,1 1,-1-1,0-1,0 1,1 0,-1 0,0-1,2 0,3-1,-2 0,1 0,0-1,0 1,-1-1,1 0,-1-1,0 0,0 1,0-2,0 1,5-7,3-8,-2-1,0 0,-2 0,15-42,-19 47,0 0,-2 0,1-1,-2 1,2-31,-2 55,1 1,0-1,0 0,1-1,0 1,1 0,0-1,0 0,1 0,-1-1,2 0,-1 0,1 0,0 0,1-1,-1-1,1 1,0-1,13 5,10 5</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0,'0'4,"4"4,0 9,12 8,2 3,9-2,0 4,-1-2,-5 1,1-5,-3-5</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7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219 0,'-4'7,"-1"10,-6 5,-3 7,-8 8,-9 10,-2 6,5 3,-1-2,5-3,7-9</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 0,'-1'78,"0"-6,11 106,-6-162,0-16,4-23,-2 3,-2 11,0 0,1 0,0 1,1-1,0 1,0 1,1-1,0 1,13-10,-18 15,0 0,1 0,-1 0,1 0,0 1,0-1,0 1,-1 0,1 0,0 0,1 0,-1 0,0 1,0-1,0 1,0 0,0 0,1 0,-1 0,0 1,0-1,0 1,0 0,0 0,0 0,0 0,0 0,0 1,0-1,-1 1,1 0,-1 0,1 0,2 3,-1 0,0 1,0-1,-1 1,0-1,0 1,-1 0,1 0,-1 1,0-1,-1 0,0 1,0-1,0 1,-1-1,0 1,-1 11,0-4,-1-1,0 1,-1-1,-1 0,0 0,-1 0,-7 14,10-22,0-1,-1 1,0-1,1 1,-2-1,1 0,0-1,-1 1,0 0,0-1,0 0,0 0,0 0,-1 0,0-1,1 0,-1 0,0 0,0 0,0-1,0 0,0 0,0 0,0-1,0 0,0 0,-1 0,1 0,0-1,0 0,0 0,0 0,0-1,0 0,0 1,-7-6,-17-14</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4 0,'-3'0,"12"0,13 0,6 0,5 0,8 0,1 0,-7 0</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0,'0'7,"11"3,10-1,6-2,5-2,1-1,2-3,-5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36.710"/>
    </inkml:context>
    <inkml:brush xml:id="br0">
      <inkml:brushProperty name="width" value="0.025" units="cm"/>
      <inkml:brushProperty name="height" value="0.025" units="cm"/>
      <inkml:brushProperty name="color" value="#E71224"/>
    </inkml:brush>
  </inkml:definitions>
  <inkml:trace contextRef="#ctx0" brushRef="#br0">142 63 24575,'-1'1'0,"1"0"0,0 0 0,-1 0 0,1 0 0,-1 0 0,1 0 0,-1 0 0,1 0 0,-1 0 0,0 0 0,1 0 0,-1 0 0,0-1 0,0 1 0,0 0 0,1-1 0,-1 1 0,0 0 0,0-1 0,0 1 0,0-1 0,0 0 0,0 1 0,0-1 0,0 0 0,0 1 0,-2-1 0,-38 6 0,29-5 0,9 0 0,0 0 0,-1 1 0,1-1 0,0 1 0,-1-1 0,1 1 0,0 0 0,0 0 0,1 1 0,-1-1 0,0 0 0,1 1 0,-1 0 0,1-1 0,0 1 0,0 0 0,0 0 0,0 0 0,1 1 0,-1-1 0,1 0 0,0 1 0,-1-1 0,2 1 0,-1-1 0,0 6 0,-1 0 0,1-1 0,0 0 0,1 1 0,0-1 0,0 1 0,1-1 0,0 1 0,1-1 0,-1 0 0,5 11 0,-6-18 0,1-1 0,0 1 0,-1 0 0,1-1 0,-1 1 0,1 0 0,0-1 0,-1 1 0,1-1 0,0 0 0,0 1 0,0-1 0,-1 1 0,1-1 0,0 0 0,0 0 0,0 1 0,0-1 0,-1 0 0,1 0 0,0 0 0,0 0 0,0 0 0,0 0 0,0 0 0,-1-1 0,1 1 0,0 0 0,0 0 0,0 0 0,0-1 0,-1 1 0,1-1 0,0 1 0,0 0 0,-1-1 0,1 0 0,0 1 0,-1-1 0,2 0 0,34-26 0,-32 23 0,1 0 0,0-1 0,0 0 0,0 0 0,-1 0 0,0 0 0,0-1 0,0 0 0,-1 0 0,1 0 0,3-11 0,-4 5 0,0 1 0,-1 0 0,0-1 0,-1 0 0,-1-18 0,0 22 0,2-35 0,-2 42 0,0-1 0,0 1 0,0 0 0,0 0 0,0-1 0,0 1 0,1 0 0,-1-1 0,1 1 0,-1 0 0,1 0 0,-1 0 0,1 0 0,0-1 0,0 1 0,-1 0 0,1 0 0,0 0 0,0 0 0,0 1 0,0-1 0,0 0 0,0 0 0,0 1 0,2-2 0,-2 2 0,0 1 0,1-1 0,-1 1 0,0-1 0,0 1 0,0-1 0,1 1 0,-1-1 0,0 1 0,0 0 0,0 0 0,0 0 0,0 0 0,0 0 0,0 0 0,-1 0 0,1 0 0,0 0 0,0 0 0,-1 0 0,1 0 0,-1 0 0,1 1 0,-1-1 0,1 0 0,-1 0 0,0 1 0,0-1 0,1 0 0,-1 1 0,0 1 0,6 46 0,-6-47 0,1 20 0,0-3 0,0 0 0,1-1 0,1 0 0,0 1 0,9 24 0,-9-38 0,-1 0 0,1 0 0,0 1 0,0-2 0,0 1 0,1 0 0,0-1 0,0 1 0,0-1 0,0 0 0,1-1 0,-1 1 0,1-1 0,0 0 0,0 0 0,0 0 0,1-1 0,-1 0 0,0 0 0,1 0 0,10 2 0,5 0 17,0-1 0,0 0 1,0-2-1,0 0 0,0-2 0,27-3 0,-40 3-91,-1 0-1,1-1 1,0 0 0,-1 0 0,1-1-1,-1 1 1,0-2 0,0 1 0,0-1-1,0 0 1,-1 0 0,1-1 0,-1 0-1,-1 0 1,1-1 0,-1 1 0,1-1-1,-1 0 1,7-13 0,-4 0-6752</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9:23.3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1,'80'0,"237"10,-223-3,94-6,-91-2,-74 1</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0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81,'11'0,"18"-7,7-3,5 1,-4-2,2 1,-2 2,-7-5,-9 1</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33,'0'-7,"7"-2,10-1,9 3,7 13,-2 16,-6 11,-11 12,-8 8,-19 2,-11 0,-9-7,2-10</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0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9,'4'0,"12"0,10 0,8 0,6-3,-5-2</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0,'4'0,"11"0,11 0,5 0,4 0,3 0,-1 0,-7 7,-9 6,-14 8,-17 12,-9 6,-9 5,-7-6,2-9</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191 0,'-12'16,"1"-1,0 2,1 0,1 0,1 1,0 0,-7 25,-11 36,4 1,3 1,3 1,-7 119,22-190,1-1,1 1,-1 0,1-1,1 1,5 16,-6-22,1-1,0 0,0 0,0 0,0-1,0 1,1-1,0 1,0-1,0 0,0 0,0 0,1 0,0 0,-1-1,1 0,0 0,4 2,4 0,0 0,0-1,1-1,-1 0,1 0,-1-1,1-1,-1 0,14-2,10-4</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13,'4'0,"11"0,8 0,10 0,3 0,-5-3,1-2,-7 0</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0,'4'4,"1"11,7 19,1 17,-1 10,4 3,0-6,4-13,-2-14</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33,'2'-2,"0"-1,-1 1,1-1,0 1,1 0,-1 0,0 0,1 0,-1 1,1-1,-1 1,1-1,0 1,0 0,-1 0,1 0,0 0,0 1,0-1,0 1,0-1,6 1,-5 0,1 0,-1 1,1-1,0 1,-1-1,1 1,-1 1,0-1,1 1,-1-1,0 1,0 1,0-1,5 4,-4-1,0 1,-1 0,1 1,-2-1,1 1,0 0,-1 0,0 0,-1 0,0 0,0 1,0-1,-1 1,0-1,-1 1,0 8,0 7,-1-1,-1 1,-1-1,-8 27,2-19,-2 15,10-45,1 0,0 1,0-1,0 0,0 1,0-1,0 0,0 1,0-1,0 1,0-1,1 0,-1 1,0-1,0 0,0 0,0 1,0-1,1 0,-1 1,0-1,0 0,0 0,1 1,-1-1,0 0,0 0,1 1,-1-1,0 0,1 0,-1 0,1 1,13-3,15-13,-27 14,66-35,-36 21</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11"/>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 13,'0'-7,"4"1,0 9,1 11,-1 14,-12 9,-12-1,-3-7</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0,'0'7,"0"7,0 7,4 11,0 8,1 4,2 1,1-3,5-8,8-11,1-12,-4-15,-4-12,-9-1,-13 1,-7 3,-3 11,3 7</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9:24.08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20,'0'-1,"0"0,-1 1,1-1,0 0,1 1,-1-1,0 0,0 0,0 1,0-1,0 0,1 1,-1-1,0 0,1 1,-1-1,0 1,1-1,-1 1,1-1,-1 0,1 1,-1-1,1 1,-1 0,1-1,-1 1,1 0,0-1,-1 1,1 0,0-1,1 1,1 0,-1 0,0 0,0 0,0 0,0 1,0-1,0 1,0-1,4 3,44 24,-43-22,-1 0,1 0,-1 0,1 1,-2 0,1 0,-1 0,1 1,4 9,-8-13,-1 1,0-1,1 1,-1-1,0 1,-1 0,1-1,-1 1,1 0,-1 0,0-1,-1 1,1 0,-1 0,1-1,-1 1,0-1,-1 1,1 0,-1-1,1 0,-5 7,1-3,0 1,0-1,-1 0,1-1,-2 0,1 1,-1-2,0 1,-11 6,2-4</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 0,'0'4,"0"8,-3 2,-2-5,0-7,5-5,10-1,2 11,0 11,-6 6,-11-1,-5-4</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50 0,'0'4,"0"4,-3 9,-2 8,-7 3,-1 5,1 0,7-6,11-7,4 0,9-3,10-5,5-4,4-4,-5-6,-15-2,-11-1</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1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0,'0'4,"0"8,0 6,0 10,4 12,1 13,0 8,6 9,1 3,-1-4,-3-10,4-15,1-8,-2-10</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0,'11'7,"10"10,13 16,1 6,5 8,-5 5,-7 6,-10 0,-6 1,-7 1,-7 5,-10 5,-15 6,-20 1,-2-14</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0,'33'484,"-22"-376,-13-160,1 13,3-41,-1 70,0 0,1-1,0 1,0 0,1 1,1-1,0 0,0 1,6-9,-9 15,0 1,1 0,-1 0,1 0,-1 0,1 1,0-1,-1 0,1 1,0-1,0 1,0 0,1 0,-1-1,0 1,0 1,5-2,-5 2,0-1,-1 2,1-1,0 0,0 0,0 1,0-1,-1 1,1-1,0 1,0 0,-1 0,1 0,0 0,-1 0,1 0,-1 0,2 2,2 1,-1 1,0 1,0-1,0 1,-1-1,0 1,0 0,0 0,-1 0,0 1,2 10,-3-11,0-1,-1 1,1 0,-1-1,-1 1,1-1,-1 1,0 0,0-1,-1 0,1 1,-1-1,0 0,-1 0,1 0,-1 0,-4 5,3-5,-1 0,0 0,0 0,0-1,0 1,-1-1,0-1,1 1,-2-1,1 0,0 0,0-1,-14 3,-11 0,4-4</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13 112,'-7'0,"1"0,12-7,13-3,3-6,8-1,11-1,1-5,-7 2</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0,'7'0,"10"0,12 0,9 0,9 0,-4 11,-9 14,-10 7,-14 5,-18 6,-15 4,-5-6</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0,'7'0,"10"7,13 10,8 9,5 0,-5-1,-9-4</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2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103 0,'0'4,"-7"15,-3 12,1 4,-6 7,0 8,3 5,3-3,-4-10,0-12</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43 10,'0'-7,"-7"5,-3 17,1 16,1 18,3 12,2-2,8-10,4-3,4-10,7-10,3-10,6-15,-3-18,-5-7</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9:25.5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103 1,'-4'0,"-1"1,1 0,0 0,0 0,0 1,1-1,-1 1,0 0,1 0,-1 0,1 1,-1-1,1 1,0 0,0 0,0 0,1 0,-1 0,1 1,0-1,-1 1,2 0,-1 0,-1 4,-1 1,0 0,1 1,0-1,0 1,1 0,1 0,0-1,0 1,1 11,0-19,0 0,0 0,0 0,1 0,-1 0,1 0,-1 0,1 0,0 0,0 0,0 0,0-1,0 1,0 0,0-1,0 1,2 1,-2-3,0 1,1 0,-1-1,0 1,0-1,1 1,-1-1,0 0,0 0,1 0,-1 1,0-1,1 0,-1 0,0-1,1 1,-1 0,0 0,2-1,3-2,-1 1,1-1,-1 0,0 0,0 0,0-1,0 0,-1 0,7-7,-3 0,-1 0,0 0,0-1,-1 1,-1-1,0-1,6-21,-6 59,17 49,-19-66,1 0,0 0,0 0,0-1,1 1,6 6,-8-11,1 1,0-1,0 1,0-1,0-1,0 1,1-1,0 1,-1-1,1 0,7 1,14 3</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83,'7'0,"14"0,6 0,6-7,5-2,-1-8,4 1,-4-2,-9 2</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0,'7'0,"10"0,9 0,11 0,3 0,-6 15,-8 11,-13 9,-8 2,-12 2,-5-6</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2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0,'7'0,"14"0,10 0,7 0,0 0,-5 4,-10 1</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13,'7'0,"7"0,7 0,11-3,4-2,-4 0</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109 0,'-1'2,"0"0,0-1,0 1,0-1,-1 1,1-1,-1 0,1 1,-1-1,1 0,-1 0,0 0,1 0,-1 0,-2 0,-4 4,3-1,0 1,0-1,1 1,0 0,0 1,0-1,0 1,1-1,0 1,0 0,-3 11,0-1,2 0,0 0,-3 25,4-13,2 1,1 0,1-1,8 49,-7-63,1 1,1-1,1 1,0-1,0-1,2 1,0-1,0 0,1 0,17 20,-16-26,0 0,0-1,1 0,-1 0,1-1,0-1,22 7,-12-3,10 4</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62,'4'0,"0"-7,8-3,5-6,7-1,-1 6,-4 12,-6 10,-4 10,-4 5,-7 5,-2 5,2-4,13-11,11-9,3-13,3-8,-2-1</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0,'7'0,"3"4,-1 8,-5 9,-4 5,-1 5,-1 1,-7-5,-2 0,4-5,11-5,15-6,5-9,9-4,2-2,-4-4,-8-1</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0,'4'7,"0"14,1 9,2 12,1 8,-2 4,5 0,9-10,1-12</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 0,'0'4,"-3"0,1 1,3-5,0 2,0 6,0 11,-4 8,-9 0,-1-4</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88 44,'0'-2,"-1"0,1-1,-1 1,0 0,0 0,0 0,0 0,0 0,-1 0,1 0,0 0,-1 1,0-1,1 0,-1 1,0-1,-3-2,4 4,0-1,0 0,0 1,0-1,0 1,1-1,-1 1,0-1,0 1,0-1,-1 1,1 0,0 0,0 0,0-1,0 1,0 0,0 0,0 0,0 1,0-1,0 0,0 0,0 1,0-1,0 0,0 1,0-1,0 1,0-1,0 1,0 0,0-1,1 1,-1 0,0 0,0-1,1 1,-2 2,-2 6,0 0,1 1,0 0,1 0,0 0,0 0,0 11,1 75,1-81,0-8,0 9,1 0,0 0,5 25,-5-38,-1 0,1 0,0-1,0 1,0 0,0 0,1-1,-1 1,0-1,1 1,0-1,0 1,0-1,0 0,0 0,0 0,0 0,1 0,-1-1,1 1,-1-1,1 0,0 1,-1-1,1 0,4 0,-5 0,0-1,0-1,0 1,0 0,0 0,0-1,0 1,0-1,0 1,0-1,-1 0,1 0,0 0,0 0,-1 0,1 0,0-1,-1 1,1-1,-1 1,0-1,1 1,-1-1,0 0,0 1,0-1,0 0,-1 0,1 0,0-2,3-7,0-1,-1 1,3-23,-2 4,-2-1,0 0,-2 1,-6-41,1 41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9:26.2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72 0,'0'266,"0"-266,0 0,0 0,0 0,1 1,-1-1,0 0,0 0,0 0,0 0,0 0,0 1,0-1,0 0,0 0,0 0,1 0,-1 0,0 0,0 0,0 1,0-1,0 0,0 0,1 0,-1 0,0 0,0 0,0 0,0 0,1 0,-1 0,0 0,0 0,0 0,0 0,0 0,1 0,-1 0,0 0,0 0,0 0,0 0,1 0,-1 0,0 0,0-1,0 1,0 0,0 0,0 0,1 0,-1 0,0 0,0 0,0-1,0 1,0 0,0 0,0 0,0 0,0 0,0-1,0 1,0 0,1 0,-1 0,0 0,0 0,0-1,15-16,1-1,-15 17,0 1,-1-1,1 1,0-1,0 1,-1-1,1 1,0 0,0-1,0 1,0 0,-1 0,1-1,0 1,0 0,0 0,0 0,0 0,0 0,0 1,-1-1,1 0,0 0,0 1,0-1,1 1,-1 0,0 0,0 0,0 0,0 0,0 1,0-1,0 0,0 1,0-1,-1 1,1-1,0 1,0 1,0 3,0 0,0 1,0-1,0 0,-1 0,-1 10,-1-10,1 0,-2-1,1 1,-1 0,1-1,-1 0,-1 0,1 0,-1 0,0 0,0-1,0 0,-1 1,0-2,-8 7,11-9,0 1,1-1,-1 0,0 0,0 0,-1 0,1 0,0 0,0 0,0-1,0 1,-1-1,1 0,0 0,-1 1,1-1,0-1,0 1,-1 0,1-1,0 1,0-1,-1 1,1-1,0 0,0 0,0 0,0 0,0 0,0-1,0 1,1-1,-1 1,0-1,1 0,-1 1,1-1,0 0,0 0,-1 0,1 0,-1-4,-4-9</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0,'0'7,"0"10,0-2,0-10,7-7,3 5,-1 12,-1 19,-6 10,-4-2</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3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56,'4'0,"11"-7,12-3,7 1,-2-6,-6 0</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3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118 36,'0'-1,"0"-1,0 1,0 0,0-1,0 1,0 0,0-1,-1 1,1 0,-1-1,1 1,-1 0,1-1,-1 1,0 0,0 0,1 0,-1 0,0 0,0 0,0 0,0 0,0 0,-1 0,1 0,0 1,0-1,0 1,-1-1,1 1,0-1,-1 1,1-1,0 1,-1 0,1 0,0 0,-1 0,1 0,-1 0,1 0,-2 1,-1-1,0 1,0 0,1 0,-1 0,0 1,1-1,-1 1,1 0,-1 0,1 0,0 0,0 0,0 1,-5 5,6-6,0 1,-1 0,1 1,0-1,1 0,-1 0,0 1,1-1,0 1,0 0,0-1,0 1,1 0,-1-1,1 1,0 0,0 0,0-1,1 1,1 5,-1-5,1 0,0 0,0 0,1 0,-1 0,1-1,0 1,0-1,0 0,1 0,-1 0,1 0,-1-1,1 1,0-1,0 0,5 2,41 16,-36-16,0 2,0 0,21 13,-31-16,1 0,-1 0,0 1,0 0,-1 0,1 0,-1 0,0 0,0 1,0-1,-1 1,1 0,-1 0,1 6,2 6,-1 1,-1-1,1 26,-3-35,-1 1,0-1,0 0,-1 0,0 0,-1 0,0 0,0 0,-5 12,7-19,-1 0,1 0,0 0,-1 0,1 0,-1 0,0-1,1 1,-1 0,0 0,1 0,-1-1,0 1,0 0,0-1,0 1,0 0,1-1,-1 1,0-1,0 0,0 1,-1-1,1 0,0 1,0-1,0 0,0 0,0 0,0 0,0 0,0 0,0-1,0 1,0 0,0 0,0-1,0 1,0-1,0 1,0-1,0 1,0-1,0 1,0-1,0 0,0-1,-4-2,2 0,-1 0,0 0,1-1,0 0,0 0,0 0,-2-7,-2-7,1 0,1 0,0-1,2 1,0-1,2 0,0 0,1 0,1 0,0 0,2 0,10-37,-3 27,-2 4</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3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16,'5'-2,"0"-1,0 1,0 0,0 1,0-1,0 1,0 0,0 1,1-1,-1 1,0 0,1 0,-1 0,0 1,1 0,-1 0,0 0,0 1,0 0,0 0,0 0,-1 0,1 1,0 0,-1 0,0 0,0 1,0-1,0 1,5 6,3 6,-1-1,-1 1,0 1,-1 0,-1 0,-1 1,8 24,2 16,15 80,-29-117,0 0,-1 1,-1-1,-2 0,0 1,-1-1,-6 29,6-42,-1 0,0-1,0 1,-1 0,0-1,0 0,0 0,-1 0,0 0,-1-1,1 0,-1 0,0 0,-1-1,1 0,-10 5,-29 14</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198 37,'0'-1,"-1"0,1 0,-1 0,0 0,1 0,-1 0,0 0,1 1,-1-1,0 0,0 0,0 1,0-1,0 0,0 1,0-1,0 1,-2-1,-25-10,26 10,-2-1,0 1,0-1,0 1,0 0,0 0,0 1,0-1,0 1,0 0,-1 0,1 0,0 1,0-1,0 1,0 0,0 0,0 0,0 1,0-1,0 1,1 0,-1 0,1 1,-1-1,1 1,0-1,0 1,0 0,0 0,1 1,-1-1,1 0,0 1,0 0,0-1,0 1,1 0,-3 6,0 4,1 0,0 0,0 0,1 0,1 0,0 1,2-1,-1 0,1 0,1 1,7 23,-6-29,0-1,0 1,1-1,0 0,1 0,0-1,0 1,1-1,0 0,0 0,0-1,1 0,0 0,0 0,1-1,0 0,0-1,0 0,12 5,-12-6,0-1,0 1,0-1,0-1,0 0,1 0,12-1,-17 0,0 0,-1 0,1-1,0 0,-1 0,1 0,-1 0,1 0,-1-1,0 0,1 1,-1-1,0 0,0-1,0 1,-1 0,1-1,-1 0,4-3,7-16</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3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0 106,'4'0,"4"-3,12-9,10-3,0-5,-2 1,-6-1,-6 4</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3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30,'7'0,"14"0,6 0,6-7,8-3,1 1,-7 5,-9 11,-10 11,-6 6,-6 7,-3 4,-10 4,-2-4</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0,'7'0,"10"7,13 3,8-1,-2 2,-8-1</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86 0,'0'7,"-7"14,-2 10,-1 10,-4 10,-1-1,3-2,3-1,3-6,3-9</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61 0,'-2'1,"0"-1,-1 1,1-1,0 1,0 0,0 0,0 0,0 0,0 0,0 0,0 1,1-1,-1 0,0 1,1 0,-1-1,1 1,-1 0,1 0,0 0,0 0,0 0,0 0,0 0,0 0,0 4,-3 8,1-1,-4 28,7-39,-2 14,1 0,1-1,1 1,0 0,5 21,-5-31,1 1,-1-1,1 0,0 1,1-1,0 0,0 0,0 0,0-1,1 1,0-1,0 0,1 0,0 0,5 4,-9-9,-1 1,1-1,0 1,0-1,0 1,-1-1,1 0,0 1,0-1,0 0,0 0,0 0,0 1,-1-1,1 0,0 0,0-1,0 1,0 0,0 0,0 0,0 0,-1-1,1 1,0 0,0-1,0 1,-1-1,1 1,0-1,0 1,-1-1,1 0,0 1,-1-1,1 0,-1 1,1-1,-1 0,1 0,-1 0,0 1,1-1,-1 0,0 0,1-2,1-4,0 0,0 0,-1-1,1-8,0-8,-2 1,0 0,-2 0,0 0,-9-34,11 55,0 6,2 14,11 30,-3-33,0 0,1-1,0 0,1-1,1 0,0 0,1-2,0 0,0 0,1-1,29 13,-15-13,-6-7</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9:26.9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11 188,'-6'0,"1"-8,10-12,10-3,6-2,4 2,7 6,4 2,7 4,8 4,6-3,3 1,-3 1,-6 3,-9 1,-5 3,-9 0</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90,'7'-7,"10"-3,6 1,5-2,10 1,-3-5,-2 0,-8 3</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0,'4'0,"8"0,9 0,5 0,5 0,4 0,-3 11,-8 11,-7 5,-7 5,-9-3,-4 5,-2 0,-7-6,-2-8</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0,'7'0,"14"0,9 0,8 0,0 0,-5 4,-10 1</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5,'7'0,"10"0,5 0,7 0,1 0,7 0,-3-3,-7 1,-16 3,-10 0</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57 0,'-3'4,"-2"4,0 9,2 8,-7 14,-1 16,1 12,2 9,7 6,2-3,9-9,10-4,9-15,10-15,-1-17,-8-16,-8-9</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43 43,'0'-3,"0"0,0 0,-1 0,1 0,-1 0,0 0,0 0,0 0,0 1,0-1,-1 0,-1-2,3 5,0 0,0-1,-1 1,1 0,0 0,0 0,0-1,-1 1,1 0,0 0,0 0,-1 0,1 0,0 0,0 0,-1-1,1 1,0 0,0 0,-1 0,1 0,0 0,0 0,-1 0,1 0,0 0,0 0,-1 1,1-1,0 0,0 0,-1 0,1 0,0 0,0 0,-1 0,1 1,0-1,0 0,0 0,-1 0,1 1,0-1,0 0,0 0,0 0,-1 1,1-1,0 0,0 0,0 1,0-1,0 0,0 0,0 1,0-1,0 1,-6 20,-1 29,3 1,2 0,5 72,-3-122,1 16,1 0,6 22,-8-36,1 1,0-1,0 0,1 1,-1-1,1 0,-1 0,1 0,0 0,0-1,0 1,1 0,-1-1,0 1,1-1,0 0,5 4,-7-6,1 1,-1-1,0 0,1 1,-1-1,0 0,1 0,-1 0,0 0,1 0,-1 0,1 0,-1 0,0 0,1-1,-1 1,0-1,0 1,1-1,-1 1,0-1,0 0,0 0,1 1,-1-1,0 0,0 0,0 0,-1 0,1 0,0 0,0-1,-1 1,1 0,0-2,3-4,0-1,-1 1,-1-1,4-13,1-19,-1 0,-2 0,-2 0,-2-1,-9-73,4 76</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0,'0'4,"7"1,6 0,1 6,-2 8,-3 5,-3 9,-14 6,-12-4,-2-7</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50"/>
    </inkml:context>
    <inkml:brush xml:id="br0">
      <inkml:brushProperty name="width" value="0.05" units="cm"/>
      <inkml:brushProperty name="height" value="0.05" units="cm"/>
      <inkml:brushProperty name="color" value="#E71224"/>
      <inkml:brushProperty name="ignorePressure" value="1"/>
    </inkml:brush>
  </inkml:definitions>
  <inkml:trace contextRef="#ctx0" brushRef="#br0">90 12,'0'0,"0"-1,0 0,0 1,-1-1,1 1,0-1,0 1,-1-1,1 1,0-1,-1 1,1-1,-1 1,1-1,-1 1,1 0,0-1,-1 1,1 0,-1-1,0 1,1 0,-1-1,1 1,-1 0,1 0,-1 0,0 0,1 0,-1 0,1 0,-1 0,0 0,1 0,-1 0,1 0,-2 0,0 1,0-1,-1 0,1 1,0-1,0 1,0-1,0 1,0 0,-3 2,2 0,0 0,0 0,1 0,-1 1,1-1,0 1,0-1,1 1,-1 0,1 0,-1 0,0 5,-6 53,6-47,0 6,-2 19,0 54,4-85,1 0,-1 0,2-1,-1 1,1 0,0-1,1 1,0-1,0 0,1 0,0 0,7 10,-10-17,-1 0,1 0,0 1,0-1,0 0,0 0,0-1,0 1,1 0,-1 0,0 0,0-1,1 1,-1-1,0 1,0-1,1 1,-1-1,1 0,-1 0,0 1,1-1,-1 0,2-1,-1 1,0-1,0 0,0 0,0 0,0 0,0 0,-1 0,1-1,-1 1,1-1,0 1,-1-1,0 1,2-3,2-4,0 1,-1-1,0-1,-1 1,0 0,3-11,-1-8,-2 1,1-43,-4 34</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5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0,'7'4,"3"8,-1-2,6-2,3-3,0 6,-5 11,-3 9,-8-1,-11 6,-11-4,-3-6</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83 98,'0'-17,"1"10,-1 0,0 1,0-1,-1 0,0 0,0 1,0-1,-3-7,3 14,1-1,0 0,0 1,0-1,-1 1,1-1,0 0,-1 1,1-1,0 1,-1-1,1 1,-1-1,1 1,-1-1,1 1,-1 0,1-1,-1 1,1 0,-1-1,0 1,1 0,-1 0,0-1,1 1,-1 0,0 0,1 0,-1 0,-1 0,1 1,-1-1,1 1,0 0,-1 0,1 0,0 0,0 0,0 0,0 0,0 0,0 0,0 1,-1 0,-3 6,1 0,0 0,-6 16,5-5,1 0,0 0,1 1,2-1,0 1,1 20,0-30,1-1,0 0,1 0,0 0,0 0,1 0,0-1,1 1,0-1,0 0,0 0,1 0,1 0,11 13,-15-19,0 0,0-1,0 1,0-1,0 1,0-1,0 1,0-1,1 0,-1 0,0 0,1-1,-1 1,1-1,-1 1,1-1,-1 0,1 1,-1-1,1-1,-1 1,6-1,-6 0,1 0,-1-1,1 1,-1-1,1 0,-1 1,0-1,1 0,-1 0,0 0,-1-1,1 1,0 0,-1-1,1 1,-1-1,1 0,-1 1,1-6,2-5,-1 0,0 0,-1 0,0-1,-1 1,-1-1,0 0,-1 1,0-1,-1 1,0 0,-2-1,1 1,-7-14,-9-11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9:27.29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8,'0'-3,"5"-1,9 4,10 0,0 5,3 6,-3 10,-7 11,-5 5,-8 2,-11 0,-3-3,-7-8,0-1,-2-4,1-6</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47:24.8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0,'4'0,"8"0,13 11,2 11,8 8,-3 4,1 6,-6 7,-6 7,-1 8,-3 1,-5 4,-11 5,-17 5,-9 0,-8-3,-8-6,1-15</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8:47.3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0,'0'1,"1"0,-1 0,1 0,-1 0,1-1,-1 1,1 0,-1 0,1-1,0 1,-1 0,1-1,0 1,0 0,-1-1,1 1,0-1,0 0,0 1,0-1,-1 0,1 1,0-1,0 0,0 0,0 0,1 0,32 5,-29-5,384 5,-212-8,-144 3,-20 0,-15 0,-12 0</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8:48.57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0,'0'398,"2"-404,-1-1,1 1,0 0,1 0,-1 0,1 0,1 0,-1 0,1 1,0 0,0-1,7-5,-8 7,0 1,0 0,0 0,0-1,1 2,-1-1,1 0,0 1,0 0,0 0,0 0,0 0,0 0,1 1,-1 0,1 0,-1 0,0 1,1-1,7 1,-9 1,-1 0,1 0,-1 0,1 0,-1 1,1-1,-1 1,0-1,1 1,-1 0,0 0,0 0,-1 0,1 0,0 0,-1 1,1-1,-1 0,1 1,-1-1,0 1,0 0,-1-1,1 1,0 0,-1-1,0 1,1 4,-1-1,0 0,0 1,-1-1,1 0,-1 0,-1 0,1 0,-1 0,0 0,0 0,-5 9,-11 9</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8:49.162"/>
    </inkml:context>
    <inkml:brush xml:id="br0">
      <inkml:brushProperty name="width" value="0.05" units="cm"/>
      <inkml:brushProperty name="height" value="0.05" units="cm"/>
      <inkml:brushProperty name="color" value="#E71224"/>
      <inkml:brushProperty name="ignorePressure" value="1"/>
    </inkml:brush>
  </inkml:definitions>
  <inkml:trace contextRef="#ctx0" brushRef="#br0">31 0,'0'4,"0"12,0 13,0 14,0 13,0 12,0 5,0-3,-7-6,-3-6,1-11,5-12,3-19,3-13</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8:50.45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0,'0'4,"0"4,0 12,0 10,0 10,0 14,0 10,0 3,0-3,0-9,0-6,0-12</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8:51.0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0,'4'0,"11"0,12 0,7 0,5 0,-3 0</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8:51.3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0,'4'0,"4"0,8 0,2 7,1 3,-3 2,-4 8,-7 10,-12 11,-5-1</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8:52.5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 0,'-1'88,"3"101,-1-185,-1 0,1 0,-1-1,1 1,0 0,0-1,1 1,-1-1,4 7,-4-9,0 0,-1-1,1 1,0 0,0-1,0 1,0-1,-1 1,1-1,0 0,0 1,0-1,0 0,0 1,0-1,0 0,0 0,0 0,0 0,0 0,0 0,0 0,0 0,0-1,0 1,0 0,0 0,0-1,0 1,-1-1,1 1,0-1,0 1,0-1,0 0,-1 1,1-1,0 0,-1 1,2-2,19-20,-14 14,1-1,0 2,15-12,-22 18,0 0,1 0,-1 0,1 0,-1 0,1 0,0 1,-1-1,1 1,0-1,-1 1,1 0,0-1,0 1,-1 0,1 0,0 0,0 0,0 1,-1-1,1 0,0 1,-1-1,1 1,0 0,-1-1,1 1,2 2,-2-1,-1-1,1 1,0 0,0 1,-1-1,0 0,1 0,-1 1,0-1,0 1,0-1,0 1,-1-1,1 1,-1-1,1 1,-1 0,0-1,0 1,0 0,0-1,-1 1,1 0,-1-1,-1 5,-1 2,0 1,-1-1,0 0,0 0,-9 13,9-17,1 0,-2 1,1-1,0-1,-1 1,0-1,0 0,0 0,-7 4,9-6,0-1,0 0,1 0,-1 0,0 0,0 0,0-1,0 1,0-1,-1 0,1 0,0 0,0 0,0 0,0-1,0 1,0-1,0 0,0 0,0 0,-3-2,-20-14</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8:53.1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62,'73'1,"81"-2,-127-1,-1-1,1-1,42-13,-28 2,-31 11,1 0,0 0,21-3,-27 6,-1 1,1 0,0 0,0 0,0 1,0 0,0 0,0 0,-1 0,1 1,0 0,5 3,-5-2,0 0,-1 0,1 1,-1 0,0 0,0 0,0 0,-1 0,1 1,-1 0,0 0,-1 0,1 0,-1 0,0 0,0 1,-1-1,1 0,-1 1,0 7,1-2,-2 0,0 0,0-1,-1 1,0 0,-1 0,0-1,0 1,-8 17,2-10</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8:53.9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0,'1'1,"-1"0,0 0,1 0,0 1,-1-1,1-1,0 1,-1 0,1 0,0 0,0 0,0 0,0-1,0 1,0 0,0-1,0 1,0-1,0 1,0-1,0 1,0-1,0 0,1 0,-1 1,0-1,0 0,0 0,2 0,45 2,-37-2,-4 0,0 0,0 1,0 0,0 1,0-1,0 1,-1 1,13 5,-17-7,-1 0,0 0,0 0,1 0,-1 0,0 0,0 0,0 0,0 0,0 0,0 1,-1-1,1 0,0 1,-1-1,1 1,-1-1,1 3,-1-2,0 1,0-1,0 0,-1 0,1 1,-1-1,0 0,1 0,-1 0,0 0,0 0,-1 0,1 0,0 0,-1 0,-1 2,-22 20,21-20,-1-1,1 1,0 0,0 0,0 1,1-1,-1 1,1 0,0 0,0 0,-4 10,8-13,-1-1,0 0,0 1,1-1,-1 1,1-1,-1 0,1 0,-1 1,1-1,0 0,0 0,0 0,-1 0,1 1,0-1,0-1,1 1,-1 0,0 0,0 0,0 0,0-1,1 1,-1-1,0 1,1-1,2 1,47 11,-37-9,-12-3,44 13,-44-12,-1-1,1 1,-1-1,1 1,-1-1,1 1,-1 0,1 0,-1 0,0 0,0 0,0 0,1 0,-1 0,0 1,0-1,0 0,-1 1,1-1,0 0,0 1,-1-1,1 1,-1-1,1 3,-4 5</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9:35.567"/>
    </inkml:context>
    <inkml:brush xml:id="br0">
      <inkml:brushProperty name="width" value="0.05" units="cm"/>
      <inkml:brushProperty name="height" value="0.05" units="cm"/>
      <inkml:brushProperty name="color" value="#66CC00"/>
      <inkml:brushProperty name="ignorePressure" value="1"/>
    </inkml:brush>
  </inkml:definitions>
  <inkml:trace contextRef="#ctx0" brushRef="#br0">785 1,'-131'10,"60"-2,-1-2,-74 4,130-9,0 0,-1 0,1 2,0 0,-22 8,15-6,0 0,0-1,0-2,0 0,0-2,-1 0,-42-7,49 3</inkml:trace>
</inkml:ink>
</file>

<file path=ppt/ink/ink1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8:57.2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10 109,'0'4,"-7"0,5 1,9-1,19-2,19 0,20-8,17-4,15-6,11-1,0-5,-4 2,-11 3,-19 6,-33 4,-23 3</inkml:trace>
</inkml:ink>
</file>

<file path=ppt/ink/ink1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8:58.0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3 690,'-1'-34,"0"22,1 0,0 0,0 0,1 0,5-23,-6 34,1 0,-1 0,0 0,1 0,-1 0,1 0,-1-1,1 1,-1 0,1 0,0 0,0 1,-1-1,1 0,0 0,0 0,0 0,0 1,0-1,0 1,0-1,0 0,0 1,2-1,-2 1,1 0,0 0,-1 1,1-1,0 0,-1 1,1-1,-1 1,1-1,-1 1,1 0,-1-1,0 1,1 0,1 2,5 4,-1 0,0 1,0-1,9 16,105 178,-105-179,-16-22,0 0,0 0,0 0,0 0,0 0,0 0,0-1,0 1,0 0,0 0,0 0,0 0,0 0,0 0,0 0,0 0,0 0,0-1,0 1,0 0,0 0,0 0,0 0,0 0,0 0,0 0,0 0,0 0,1 0,-1 0,0 0,0 0,0 0,0 0,0 0,0-1,0 1,0 0,0 0,0 0,1 0,-1 0,0 0,0 0,0 0,0 0,0 0,0 0,0 0,0 0,0 1,1-1,-1 0,0 0,0 0,0 0,0 0,0 0,0 0,0 0,0 0,-2-16,-7-19,-23-71,4-2,-22-168,50 272,-2-10,1 0,0 0,1-1,3-25,-2 36,0 0,0 1,0-1,0 0,1 1,-1 0,1-1,0 1,0 0,0 0,1 0,-1 0,1 0,-1 1,1-1,0 1,0-1,0 1,1 0,-1 1,0-1,1 0,4-1,32-9,2 2,59-7,-7 2,2-7,-46 9,55-6,-75 17</inkml:trace>
</inkml:ink>
</file>

<file path=ppt/ink/ink1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8:58.4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0,'0'7,"0"14,0 9,0 11,0 6,0-1,0-2,0-1,0-8</inkml:trace>
</inkml:ink>
</file>

<file path=ppt/ink/ink1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8:58.7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48 0,'-4'4,"-1"8,-6 5,-3 8,2 6,11-2,11-5,9-8,8-6,3-5,3-3,4-2,-1-1,-7-4,-8-1</inkml:trace>
</inkml:ink>
</file>

<file path=ppt/ink/ink1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8:59.1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0,'0'7,"0"17,0 12,0 14,0 12,0 11,0 4,4-1,0-3,1-9,-1-9,-2-14</inkml:trace>
</inkml:ink>
</file>

<file path=ppt/ink/ink1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8:59.987"/>
    </inkml:context>
    <inkml:brush xml:id="br0">
      <inkml:brushProperty name="width" value="0.05" units="cm"/>
      <inkml:brushProperty name="height" value="0.05" units="cm"/>
      <inkml:brushProperty name="color" value="#E71224"/>
      <inkml:brushProperty name="ignorePressure" value="1"/>
    </inkml:brush>
  </inkml:definitions>
  <inkml:trace contextRef="#ctx0" brushRef="#br0">44 0,'-7'0,"-2"11,-1 18,3 11,2 13,2 12,1 2,1 1,1-4,1-10,-1-6,0-5,1-9</inkml:trace>
</inkml:ink>
</file>

<file path=ppt/ink/ink1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02.3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303 24,'0'-1,"1"0,-1 1,0-1,0 0,0 0,0 0,0 0,0 0,0 0,-1 0,1 1,0-1,0 0,-1 0,1 0,-1 0,1 1,0-1,-1 0,1 0,-1 1,0-1,1 0,-1 1,0-1,1 1,-1-1,0 1,0-1,-1 1,0 0,1 0,-1 0,1 0,-1 0,1 1,-1-1,1 1,0-1,-1 1,1-1,-1 1,1 0,0 0,-2 1,-6 4,1 1,0 0,1 1,-10 11,-1 8,2 2,0 0,2 1,2 0,-17 58,21-65,-20 78,3 2,6 0,3 1,6 1,2 137,8-218,1-1,1 0,1 0,1 0,1 0,16 42,-19-59,1 0,0 0,0 0,0-1,1 1,0-1,0 0,0 0,0 0,1 0,0-1,0 0,0 0,1 0,-1-1,1 1,0-2,0 1,0 0,0-1,0 0,1-1,-1 1,1-1,-1 0,1-1,-1 0,11 0,18-8,-6-4</inkml:trace>
</inkml:ink>
</file>

<file path=ppt/ink/ink1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02.8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9,'4'0,"11"0,8 0,6 0,2 0,3 0,4 0,-3 0,2 0,-7-3,-8-2</inkml:trace>
</inkml:ink>
</file>

<file path=ppt/ink/ink1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03.16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0,'7'0,"3"15,-1 11,-1 13,-3 9,-1 13,-3 5,0 7,-1 5,0-4,-1-14</inkml:trace>
</inkml:ink>
</file>

<file path=ppt/ink/ink1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03.5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26 23,'7'0,"3"-7,3-3,-1 5,-2 13,-7 16,-3 12,-14 6,-17-3,-5-9</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9:36.247"/>
    </inkml:context>
    <inkml:brush xml:id="br0">
      <inkml:brushProperty name="width" value="0.05" units="cm"/>
      <inkml:brushProperty name="height" value="0.05" units="cm"/>
      <inkml:brushProperty name="color" value="#66CC00"/>
      <inkml:brushProperty name="ignorePressure" value="1"/>
    </inkml:brush>
  </inkml:definitions>
  <inkml:trace contextRef="#ctx0" brushRef="#br0">99 1,'-3'3,"-7"9,-1 9,-8 4,-3 5,1 5,9-5,13-1,13-6,8 0,4-5,-1-3,4-3,2 2,-4-8,-9-4,-8-3</inkml:trace>
</inkml:ink>
</file>

<file path=ppt/ink/ink1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03.87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0 154,'1'-6,"-1"0,1 0,1 0,-1 1,1-1,0 0,0 1,1-1,0 1,0 0,0 0,0 0,6-6,-2 2,1 1,0 1,0-1,1 1,0 1,12-8,-19 12,1 1,-1 0,1-1,0 1,-1 0,1 0,0 1,0-1,0 1,0-1,-1 1,1 0,0 0,0 0,5 1,-5 0,-1 0,0 0,0 0,0 0,0 1,0-1,0 1,0-1,0 1,-1 0,1 0,-1-1,1 1,-1 0,1 1,-1-1,0 0,0 0,0 0,0 3,2 5,0 1,-1-1,0 0,0 1,-1-1,-1 1,0-1,-2 17,-3 9,-12 41,-1 12,17-85,0-1,1 1,0-1,0 1,0-1,0 1,0-1,1 1,-1-1,1 1,0-1,0 0,0 1,1-1,-1 0,1 0,0 0,0 0,0 0,0 0,0 0,1-1,3 4,-3-4,1 0,-1-1,1 1,0 0,0-1,0 0,-1 0,1 0,0 0,1-1,-1 0,0 0,0 0,0 0,0 0,0-1,0 0,0 0,6-2,24-10</inkml:trace>
</inkml:ink>
</file>

<file path=ppt/ink/ink1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04.2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91 10,'0'4,"4"0,0-6,8-4,5-1,0 5,3 2,0 13,-5 10,-8 13,-12 11,-13 1,-7-1,-10 0,-6-10,-3-9,5-11</inkml:trace>
</inkml:ink>
</file>

<file path=ppt/ink/ink1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04.5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0,'7'0,"7"0,10 0,13 0,8 0,-2 0,1 0,-1 0,-8 0</inkml:trace>
</inkml:ink>
</file>

<file path=ppt/ink/ink1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04.9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126 13,'56'-7,"-47"5,-1 1,1 0,0 0,0 0,0 1,-1 1,10 0,-16 0,-1-1,0 0,1 0,-1 1,1-1,-1 1,0 0,0-1,1 1,-1 0,0 0,0-1,0 1,0 0,0 0,0 0,0 0,0 1,0-1,0 0,0 0,-1 0,2 3,-2-2,0 0,1 1,-1-1,0 1,0-1,0 1,-1-1,1 1,0-1,-1 0,0 1,-1 3,-5 8,0-1,0 0,-16 21,15-23,7-10,0 0,0 0,1 0,-1 0,1 0,-1 0,0 0,1 0,0 0,-1 0,1 1,0-1,0 0,-1 0,1 1,0-1,0 0,0 0,0 0,1 1,-1-1,0 0,0 0,1 0,-1 1,2 1,0 0,1 0,0-1,-1 1,1 0,0-1,0 0,4 3,13 9,-15-9,0 0,-1-1,1 1,-1 1,0-1,0 1,-1 0,0-1,0 1,0 1,3 10,-6-12,1-1,0 1,-1-1,0 0,0 1,0-1,-1 1,1-1,-1 0,0 1,0-1,-1 0,1 0,-1 0,0 0,0 0,0 0,-6 6,-2 2,-1 0,0-1,-1 0,0-1,-1 0,0-1,-19 10,7-6,-1-1,0-2,-35 10,11-7</inkml:trace>
</inkml:ink>
</file>

<file path=ppt/ink/ink1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05.3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503 0,'15'13,"0"0,-1 2,-1-1,0 1,-1 1,18 31,-21-33,16 28,-2 1,-2 1,-1 1,-3 0,-2 2,-1 0,-3 0,-2 1,-2 0,-2 1,-2 64,-5-48,-3-1,-2 0,-3 0,-4 0,-1-2,-4 0,-2-1,-32 63,26-72,-2-1,-3-2,-1-1,-65 70,42-59,-4-3,-110 82,28-41</inkml:trace>
</inkml:ink>
</file>

<file path=ppt/ink/ink1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0.8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0,'0'665,"9"-712,-1 9,4-54,-5 28,3 1,31-107,-41 168,1-1,0 1,-1 0,1 0,0 0,0 0,0 0,0 0,1 0,-1 0,1 0,-1 0,1 1,-1-1,1 0,0 1,0 0,0-1,0 1,4-2,-4 3,0 1,0-1,0 0,0 1,0 0,0-1,0 1,0 0,-1 0,1 0,0 0,0 0,-1 0,1 1,-1-1,1 1,-1-1,1 1,-1-1,0 1,0 0,0 0,0-1,1 5,15 28,-1 2,-2-1,-2 2,13 60,-14-52,21 90,32 110,-63-241,0 0,0-1,0 1,1-1,-1 1,1-1,0 0,0 1,0-1,0 0,1 0,4 4,4-3</inkml:trace>
</inkml:ink>
</file>

<file path=ppt/ink/ink1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1.3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88,'11'-7,"14"-2,14-1,11-4,7-1,6 2,-5 4,-5 3,-8 3,-11 1</inkml:trace>
</inkml:ink>
</file>

<file path=ppt/ink/ink1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1.6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5,'62'-2,"-38"0,0 2,0 0,0 1,37 8,-54-7,0 0,-1 0,1 1,-1 0,0 0,0 1,0 0,0 0,-1 0,0 0,1 1,-2 0,1 0,0 1,-1-1,0 1,-1 0,1 0,-1 0,0 1,-1-1,1 1,1 9,-2-6,0 0,0 0,-2 0,1 1,-1-1,-1 0,1 0,-2 0,0 0,0 0,0 0,-1 0,-1-1,0 1,-8 14,-6 5,2-5</inkml:trace>
</inkml:ink>
</file>

<file path=ppt/ink/ink1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1.9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9,'7'0,"10"0,6 0,9 0,7-3,-4-2</inkml:trace>
</inkml:ink>
</file>

<file path=ppt/ink/ink1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2.33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0,'7'0,"7"7,7 3,8-1,2-1,7-3,4-1,-5-3</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9:37.4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41 0,'0'318,"0"-324,0-1,1 0,0 1,0-1,1 0,-1 1,1-1,1 1,-1 0,1 0,1 0,-1 0,1 0,0 1,0 0,0 0,1 0,0 0,0 0,0 1,0 0,1 0,-1 1,1-1,0 1,0 1,1-1,-1 1,1 0,-1 0,11-1,-16 3,1-1,-1 1,0 0,1 0,-1 0,1 0,-1 0,1 0,-1 0,1 0,-1 1,1-1,-1 1,0-1,1 1,-1-1,0 1,1 0,-1-1,0 1,0 0,0 0,0 0,1 0,-2 0,1 0,0 1,0-1,0 0,0 0,-1 1,1-1,0 0,-1 1,1-1,-1 0,0 1,0-1,1 1,-1-1,0 1,0-1,0 1,0-1,0 1,-1-1,1 1,0-1,-2 3,0 4,0 0,-1 0,0 0,-1 0,0 0,0 0,-6 7,6-9,-2 1,1-1,-1 0,1 0,-2-1,1 0,0 0,-1 0,0-1,0 0,-1-1,1 1,-1-1,1-1,-1 1,0-1,0-1,0 1,0-2,-10 1,-12-5</inkml:trace>
</inkml:ink>
</file>

<file path=ppt/ink/ink1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4.8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0 188,'7'0,"14"0,20 0,29-7,28-2,29-1,23-8,6-1,-4-9,-19 1,-19 5,-27 6,-20 6,-22 0,-15 3,-13 2</inkml:trace>
</inkml:ink>
</file>

<file path=ppt/ink/ink1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5.6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0 560,'1'-5,"-1"0,1 0,1 1,-1-1,1 0,-1 1,1-1,0 1,1-1,-1 1,1 0,5-6,-6 9,0 1,-1-1,1 0,0 1,0-1,0 1,0 0,0 0,0 0,0 0,0 0,1 0,-1 0,0 1,-1-1,1 1,0-1,0 1,0 0,0 0,0 0,-1 0,1 0,2 2,42 33,-45-35,41 46,-34-37,0 1,1-2,16 15,-25-24,0 0,0 0,1 1,-1-1,0 0,1 0,-1 0,0 1,1-1,-1 0,0 0,1 0,-1 0,0 0,1 0,-1 0,0 0,1 0,-1 0,0 0,1 0,-1 0,1 0,-1 0,0 0,1 0,-1 0,0 0,1 0,-1-1,0 1,1 0,-1 0,0 0,1-1,-1 1,0 0,0 0,1-1,-1 1,0 0,0-1,0 1,1 0,-1-1,0 1,0 0,0-1,0 1,0 0,0-1,0 1,0 0,0-1,0 1,0-1,0 1,0 0,0-1,0 1,0 0,0-1,0 1,0 0,-1-1,-2-29,-11-21,-23-52,25 73,0-1,2 0,2 0,0-1,2 0,-1-36,7 65,0 0,0 0,0 0,1 0,0 0,-1-1,1 1,1 0,-1 1,0-1,1 0,-1 0,1 0,0 1,0-1,0 1,0 0,0-1,0 1,1 0,-1 0,1 0,0 1,5-3,4-2,2 1,-1 0,1 1,18-3,-4 1,272-77,-293 81,18-3,-24 4,-1 1,1 0,0 0,0 0,-1 0,1 0,0 0,0 0,0 0,-1 1,1-1,0 0,0 0,-1 0,1 1,0-1,-1 1,1-1,0 0,-1 1,1-1,0 1,0 0,-1 9</inkml:trace>
</inkml:ink>
</file>

<file path=ppt/ink/ink1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5.9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0,'0'11,"0"14,0 14,0 7,0 7,0 1,0-4,0-4,0-10</inkml:trace>
</inkml:ink>
</file>

<file path=ppt/ink/ink1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6.3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 0,'0'7,"0"7,0 7,-3 0,-2 1,0 3,9-2,6-5,10-6,4-5,6-3,4-3,5-1,-6-1</inkml:trace>
</inkml:ink>
</file>

<file path=ppt/ink/ink1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6.6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0,'0'7,"0"14,0 13,0 16,0 14,0 10,0-1,0-4,0-4,0-13</inkml:trace>
</inkml:ink>
</file>

<file path=ppt/ink/ink1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7.0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0,'7'11,"3"21,-1 24,-2 20,-2 11,-1 6,-3 1,0-8,-1-12,0-18</inkml:trace>
</inkml:ink>
</file>

<file path=ppt/ink/ink1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8.0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234 0,'-5'3,"1"0,-1 0,1 1,-1-1,1 1,0 0,1 0,-1 0,-4 8,-23 45,26-48,-22 46,3 2,3 0,2 1,2 0,3 2,3 0,2 0,-1 98,10-148,1 1,0-1,0 0,1 1,0-1,1 0,0 0,1-1,0 1,7 11,-7-15,0 0,0 0,1-1,0 1,0-1,1 0,-1-1,1 0,0 1,0-2,1 1,-1-1,1 0,-1 0,12 3,-5-3,0 0,0-1,1 0,-1-1,0 0,1-1,-1-1,0 0,0-1,0 0,0-1,25-9,-12 1</inkml:trace>
</inkml:ink>
</file>

<file path=ppt/ink/ink1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8.4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0,'0'7,"7"3,7-1,7-2,11-2,8-1,4-3,-6-4,-9-5,-10-1</inkml:trace>
</inkml:ink>
</file>

<file path=ppt/ink/ink1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8.8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0,'4'0,"0"14,1 16,-1 10,-2 9,0 7,-1 1,-1 1,0 3,0-3,0-11</inkml:trace>
</inkml:ink>
</file>

<file path=ppt/ink/ink1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9.1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 9,'4'0,"0"-3,8-2,1 15,-1 12,-3 7,-7 6,-3 3,-12-4,-5-5,-5-7,0-7</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9:38.263"/>
    </inkml:context>
    <inkml:brush xml:id="br0">
      <inkml:brushProperty name="width" value="0.05" units="cm"/>
      <inkml:brushProperty name="height" value="0.05" units="cm"/>
      <inkml:brushProperty name="color" value="#66CC00"/>
      <inkml:brushProperty name="ignorePressure" value="1"/>
    </inkml:brush>
  </inkml:definitions>
  <inkml:trace contextRef="#ctx0" brushRef="#br0">87 5,'-13'-2,"12"1,1 1,-1 0,0 0,0-1,0 1,1 0,-1 0,0 0,0 0,1 0,-1 0,0 0,0 0,0 0,1 1,-1-1,0 0,0 0,1 1,-1-1,0 0,1 1,-1-1,-1 1,-2 3,0 0,0 0,0 1,1-1,-1 1,1 0,0-1,0 2,1-1,-1 0,1 0,1 1,-1-1,1 1,-1 6,-2 8,2 1,-1 37,3-55,0 0,0 0,1 0,-1 0,1-1,-1 1,1 0,0 0,0 0,0-1,1 1,-1 0,4 4,-5-6,1-1,-1 0,1 1,-1-1,1 0,-1 1,1-1,-1 0,1 1,-1-1,1 0,-1 0,1 0,0 0,-1 1,1-1,-1 0,1 0,0 0,-1 0,1 0,-1-1,1 1,0 0,0 0,1-1,0 0,-1 0,1 0,-1-1,1 1,-1 0,1-1,-1 1,0-1,1 1,1-4,3-7,0 0,-1-1,0 1,-1-1,0 0,-1 0,0 0,0-17,-6 94,3-58,0 0,0 1,1-1,0 0,0 0,1 1,0-1,0 0,4 9,-4-13,-1 0,1 0,0-1,0 1,0 0,0-1,0 0,0 1,0-1,0 0,0 0,1 0,-1 0,3 0,14 3</inkml:trace>
</inkml:ink>
</file>

<file path=ppt/ink/ink1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9.58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0,'4'0,"-1"1,0-1,1 1,-1-1,1 1,-1 0,0 0,0 1,0-1,0 1,0-1,0 1,0 0,0 0,0 0,-1 1,1-1,-1 1,0-1,0 1,0 0,0 0,0 0,0 0,-1 0,0 0,1 0,-1 1,0-1,-1 0,2 5,0 6,0 0,-1 0,0 0,-1 0,-1 0,-3 20,0-15,-1 0,-1-1,-12 26,1-3,17-39,-1 0,0-1,0 1,1 0,-1 0,1 0,0 0,-1 0,1 0,0 0,0 0,0 0,0 0,1 0,-1 0,1 0,-1 0,1 0,-1-1,1 1,1 2,0-2,-1-1,1 0,0 1,-1-1,1 0,0 0,0 0,-1-1,1 1,0 0,0-1,0 1,0-1,0 0,0 1,0-1,0 0,0 0,0 0,3-1,9-1,-1 0,26-8,-8 0</inkml:trace>
</inkml:ink>
</file>

<file path=ppt/ink/ink1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19.9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50 0,'0'4,"-3"0,1-3,10-2,6-1,1 4,-2 8,-7 17,-8 4,-10 8,-12-4,-8 1,2-7</inkml:trace>
</inkml:ink>
</file>

<file path=ppt/ink/ink1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20.28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0,'7'0,"10"0,5 0,7 0,1 0,3 0,4 0,-2 0,1 0,-6 0</inkml:trace>
</inkml:ink>
</file>

<file path=ppt/ink/ink1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20.8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74,'23'-18,"-8"9,0 1,1 0,30-10,-38 15,1 1,0-1,0 2,0-1,0 1,0 1,1-1,-1 1,10 2,-17-2,1 1,-1-1,0 1,1 0,-1 0,1 0,-1 0,0 0,0 0,0 1,0-1,3 3,-4-3,0 0,-1 0,1 0,0 0,-1 0,1 0,-1 0,1 1,-1-1,0 0,1 0,-1 0,0 1,0-1,0 0,0 0,0 0,0 3,-2 2,0 0,0 1,-1-1,0 0,0 0,-1-1,-4 8,-5 8,12-20,1-1,0 0,0 0,0 1,0-1,-1 0,1 1,0-1,0 0,0 0,0 1,0-1,0 0,0 1,0-1,0 0,0 1,0-1,0 0,0 1,0-1,0 0,0 0,1 1,-1-1,0 0,0 1,0-1,0 0,0 0,1 1,-1-1,0 0,0 0,1 0,-1 1,0-1,0 0,1 0,-1 0,0 0,0 0,1 1,-1-1,0 0,1 0,-1 0,1 0,19 1,-12-1,-4 0,0 0,1 1,-1-1,0 1,0 0,1 1,-1-1,0 1,0 0,0-1,-1 2,1-1,0 0,-1 1,1 0,-1 0,0 0,0 0,0 0,0 1,-1-1,1 1,-1-1,0 1,0 0,0 0,-1 0,3 9,-3-6,0 0,0 0,-1 0,0 0,0 0,-1 1,1-1,-2 0,1 0,-1 0,0-1,0 1,-1 0,0-1,0 1,-1-1,-5 7,3-4,-1-1,0 0,0-1,-1 0,0 0,-15 9,-14 5</inkml:trace>
</inkml:ink>
</file>

<file path=ppt/ink/ink1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21.1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234 0,'1'5,"0"0,0 0,1 0,-1 0,1 0,0 0,1 0,2 4,6 14,0 4,15 38,-3 1,25 119,-44-165,-2 1,0-1,-1 1,-1 0,-1-1,-1 1,-1-1,0 0,-2 1,0-2,-1 1,-1-1,-19 36,12-32,0-2,-2 0,-1 0,0-2,-2 0,0-1,-1-1,0-1,-2 0,0-2,-29 15,-19 3</inkml:trace>
</inkml:ink>
</file>

<file path=ppt/ink/ink1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23.4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9 0,'0'4,"0"8,0 6,-3-1,-2-2</inkml:trace>
</inkml:ink>
</file>

<file path=ppt/ink/ink1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41.4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109 66,'0'-13,"1"8,-1 1,0-1,0 1,0-1,-1 0,0 1,0-1,-2-6,3 11,0 0,0-1,0 1,0 0,-1 0,1-1,0 1,0 0,0 0,0-1,-1 1,1 0,0 0,0 0,-1-1,1 1,0 0,0 0,-1 0,1 0,0-1,-1 1,1 0,0 0,0 0,-1 0,1 0,0 0,-1 0,1 0,0 0,-1 0,1 0,0 0,-1 0,1 0,0 1,0-1,-1 0,1 0,0 0,0 0,-1 0,1 1,-14 16,-5 25,5-4,2 2,2-1,2 2,1-1,3 1,-1 62,5-99,0 1,0-1,1 1,-1-1,1 1,0-1,0 0,1 0,-1 0,4 7,-5-11,1 1,-1-1,0 0,0 1,1-1,-1 0,0 1,1-1,-1 0,0 0,1 1,-1-1,0 0,1 0,-1 0,0 1,1-1,-1 0,1 0,-1 0,0 0,1 0,-1 0,1 0,-1 0,0 0,1 0,-1 0,1 0,-1 0,0 0,1 0,-1-1,1 1,12-13,4-20,-1-18,-2 0,-3-1,6-61,-14 91,10-79,-4 140,2 36,-5-38,1 0,2-1,18 47,-21-66,2-1,0 1,0-2,2 1,0-1,0 0,2-1,25 25,-20-26</inkml:trace>
</inkml:ink>
</file>

<file path=ppt/ink/ink1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41.9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0,'45'2,"0"2,74 17,-80-12,-19-4,0 0,1-1,-1-2,35 2,-33-9,-22 5,1 0,-1 0,1 0,0-1,-1 1,1 0,-1 0,1-1,-1 1,1-1,-1 1,1 0,-1-1,1 1,-1-1,0 1,1-1,-1 0,0 1,1-1,-1 1,0-1,0 1,0-1,1 0,-1 1,0-1,0 0,0 0,-11 49,7 106,4-135,0 24</inkml:trace>
</inkml:ink>
</file>

<file path=ppt/ink/ink1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42.3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1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43.0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45 0,'0'608,"0"-628,1 1,0-1,2 1,6-28,-7 41,-1 1,1 0,0-1,0 1,0 0,1 0,0 1,0-1,0 1,1-1,-1 1,1 0,0 0,0 0,1 1,-1 0,1 0,0 0,-1 0,10-3,-12 5,0 0,0 0,0 1,1-1,-1 1,0 0,0-1,0 1,1 0,-1 0,0 1,0-1,0 0,1 1,-1-1,0 1,0 0,0 0,0 0,0 0,3 1,-3 1,1-1,-1 1,0-1,0 1,0 0,0-1,0 1,-1 0,1 1,-1-1,0 0,2 6,-1 2,0 2,0-1,-1 0,-1 0,0 0,-3 22,1-27,1 0,-1-1,-1 1,1-1,-1 1,-1-1,1 0,-1 0,0-1,0 1,0-1,-1 0,0 0,0 0,0 0,-1-1,1 0,-1 0,0-1,0 0,-1 0,1 0,-1-1,1 0,-1 0,0 0,0-1,0 0,1 0,-1-1,0 0,-12-1,-19-6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39.054"/>
    </inkml:context>
    <inkml:brush xml:id="br0">
      <inkml:brushProperty name="width" value="0.025" units="cm"/>
      <inkml:brushProperty name="height" value="0.025" units="cm"/>
      <inkml:brushProperty name="color" value="#E71224"/>
    </inkml:brush>
  </inkml:definitions>
  <inkml:trace contextRef="#ctx0" brushRef="#br0">1 0 24575,'1'23'0,"1"0"0,8 34 0,3 33 0,-12 222 0,-1-258 0,-1-77 0,2 1 0,0-1 0,2 0 0,0 1 0,8-29 0,-9 45 0,0 0 0,1 0 0,-1 1 0,1-1 0,0 1 0,0 0 0,1 0 0,-1 0 0,1 0 0,0 0 0,0 1 0,1 0 0,0 0 0,-1 0 0,1 0 0,1 1 0,-1 0 0,0 0 0,1 0 0,-1 1 0,1 0 0,0 0 0,0 0 0,11-1 0,-12 2 0,-1 0 0,1 0 0,0 1 0,0 0 0,-1 0 0,1 0 0,0 0 0,0 1 0,-1 0 0,1 0 0,0 0 0,-1 1 0,9 3 0,-10-3 0,-1 0 0,1 0 0,-1 1 0,1-1 0,-1 1 0,0 0 0,0-1 0,-1 1 0,1 0 0,0 0 0,-1 0 0,0 0 0,1 1 0,-1-1 0,-1 0 0,1 0 0,0 1 0,-1-1 0,1 0 0,-1 6 0,1 12 0,0-1 0,-1 1 0,-1 0 0,-7 40 0,6-54 0,0 0 0,0 1 0,-1-1 0,0 0 0,0 0 0,-1-1 0,0 1 0,0-1 0,0 0 0,-1 0 0,0 0 0,0 0 0,0-1 0,-1 0 0,0 0 0,-11 7 0,-20 10-1365,20-13-5461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9:39.01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37,'2'0,"5"0,9-6,11-2,12 1,8 1,8 1,2 3,2 0,-8 2,-3 0,-7 0,-11 0</inkml:trace>
</inkml:ink>
</file>

<file path=ppt/ink/ink1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43.43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0,'7'0,"6"0,8 0,8 0,2 0,4 0,2 0,-5 4,0 1,-10 0,-8-2</inkml:trace>
</inkml:ink>
</file>

<file path=ppt/ink/ink1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43.7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39,'0'-7,"4"-2,15-1,8 3,7 2,5 5,-1 3,-7 9,-1 1,-6 3,-7 12,-7 10,-11 4,-10-4,-10-5,-2-9</inkml:trace>
</inkml:ink>
</file>

<file path=ppt/ink/ink1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45.83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239 37,'0'-2,"0"-1,0 1,0-1,0 1,-1-1,1 1,-1-1,1 1,-1 0,0-1,-2-2,3 4,0 1,-1 0,1 0,0-1,-1 1,1 0,0-1,-1 1,1 0,0 0,-1 0,1-1,0 1,-1 0,1 0,-1 0,1 0,0 0,-1 0,1 0,-1 0,1 0,0 0,-1 0,0 0,-15 12,9-4,1 0,0 1,0 0,1 0,0 1,-6 17,-17 69,12-37,-5 20,3 1,-12 151,12-87,-5 79,22-181,-3 11,4 1,1 0,13 80,-10-119,1 0,0-1,1 0,1 0,0 0,1-1,0 0,1 0,0-1,20 19,-11-13,1-1,1 0,0-2,2-1,37 21,-26-21</inkml:trace>
</inkml:ink>
</file>

<file path=ppt/ink/ink1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46.6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62 0,'2'13,"0"-1,1 1,0-1,1 1,1-1,0-1,0 1,9 13,5 12,-3 3,-1 1,-2 0,-1 1,-3 0,6 58,-8-15,-9 148,0-202,-2 0,-1 0,-1-1,-2 1,-1-2,-1 1,-1-1,-2-1,-1 0,-31 46,4-28,1-13</inkml:trace>
</inkml:ink>
</file>

<file path=ppt/ink/ink1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48.1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107 0,'-2'2,"-1"-1,1 1,-1 0,1 0,0 0,0 0,0 1,0-1,1 0,-1 1,0-1,-1 5,-15 18,18-24,0-1,0 0,-1 0,1 1,0-1,0 0,-1 0,1 0,0 1,0-1,-1 0,1 0,0 0,0 0,-1 1,1-1,0 0,-1 0,1 0,0 0,-1 0,1 0,0 0,0 0,-1 0,1 0,0 0,-1 0,1 0,0 0,-1 0,1 0,0 0,-1-1,1 1,0 0,0 0,-1 0,1 0,0-1,0 1,-1 0,1 0,0 0,0-1,-1 1,-2-2,-1 12,4-10,0 1,0-1,0 1,0-1,0 1,0-1,0 1,-1-1,1 1,0-1,0 1,0-1,-1 1,1-1,0 0,-1 1,1-1,0 1,-1-1,1 0,0 1,-1-1,1 0,-1 1,1-1,-1 0,1 0,-1 1,1-1,-1 0,1 0,-1 0,1 0,-1 0,1 0,-1 0,1 0,-1 0,1 0,-1 0,1 0,-1 0,1 0,-1 0,1 0,-1 0,1-1,-1 1,1 0,-1 0,1-1,0 1,-1 0,1-1,-1 1,1-1,0 1,-1 0,1-1,0 1,-1-1,1 0,-3-3,1 1,-1-1,1 0,0-1,0 1,-2-6,4 9,0 0,0 1,0-1,0 0,0 1,0-1,1 0,-1 1,0-1,0 0,0 1,1-1,-1 0,0 1,1-1,-1 1,1-1,-1 1,2-2,-2 2,0 0,0-1,0 1,1 0,-1 0,0 0,0 0,0-1,1 1,-1 0,0 0,0 0,1 0,-1 0,0 0,0 0,1 0,-1 0,0 0,1 0,-1 0,0 0,0 0,1 0,-1 0,0 0,0 0,1 0,-1 0,0 0,0 0,1 1,-1-1,0 0,0 0,1 0,-1 0,0 1,0-1,0 0,1 0,-1 0,0 1,0-1,0 0,0 0,0 1,0-1,1 0,-1 0,0 1,0-1,0 1,3 13,-1 4</inkml:trace>
</inkml:ink>
</file>

<file path=ppt/ink/ink1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50.0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0,'7'0,"6"0,8 0,8 0,2 0,4 0,-1 0,4 0,3 0,-8 0,-11 0</inkml:trace>
</inkml:ink>
</file>

<file path=ppt/ink/ink1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50.4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0,'7'0,"7"0,7 0,8 0,6 7,4 3,-1-1,0-2,2-2,0-1,-6 1,-2 0,-7 0</inkml:trace>
</inkml:ink>
</file>

<file path=ppt/ink/ink1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58.6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39,'11'0,"14"0,21 0,21 0,20-3,18-2,15 0,6 2,-5 0,-8 1,-20 2,-18-1,-15 1,-18-7,-15-2</inkml:trace>
</inkml:ink>
</file>

<file path=ppt/ink/ink1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59.4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1 528,'0'-15,"0"0,1-1,0 1,2 0,-1 0,2 0,10-27,-14 41,1 0,-1 0,1 0,0 1,0-1,-1 0,1 0,0 0,0 1,0-1,0 0,0 1,0-1,0 1,0-1,0 1,0 0,0-1,0 1,1 0,-1 0,0 0,0 0,0 0,0 0,0 0,0 0,1 0,-1 0,0 1,0-1,0 0,0 1,0-1,0 1,0-1,0 1,0 0,0-1,0 1,1 1,6 5,0 0,0 0,10 13,-12-14,53 71,-30-37,-17-28,-12-12,1 0,-1 0,0 0,0 0,0 0,0 0,1 0,-1 0,0 0,0 0,0 0,0 0,1 0,-1 0,0 0,0 0,0 0,0 0,0 0,1 0,-1-1,0 1,0 0,0 0,0 0,0 0,0 0,0 0,1-1,-1 1,0 0,0 0,0 0,0 0,0-1,0 1,0 0,0 0,0 0,0 0,0-1,0 1,0 0,-4-29,-28-72,20 68,1-1,1 0,3-1,-5-39,11 70,1 1,0-1,0 0,0 0,0 1,1-1,0 0,-1 1,1-1,0 0,1 1,-1 0,1-1,-1 1,1 0,0-1,0 1,1 0,-1 1,1-1,-1 0,1 1,0-1,0 1,0 0,0 0,0 0,0 0,1 1,-1-1,1 1,6-2,73-21,168-25,-184 38,74-9,-88 14</inkml:trace>
</inkml:ink>
</file>

<file path=ppt/ink/ink1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09:59.7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0,'0'11,"0"11,0 12,0 7,0 1,0 1,0-5,0-7</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9:39.40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4,'0'-3,"3"2,9 4,9 8,9 6,9 8,2-2,-4 2,-10 0,-9 0,-16 2,-17 3,-12 2,-7-5,2-4,7-6</inkml:trace>
</inkml:ink>
</file>

<file path=ppt/ink/ink1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0:00.0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95 0,'-3'4,"-2"8,-11 9,-2 5,-2-2,3 2,4 0,11-4,10-6,10-6,10-4,4-4,3-2,3 0,-5-1</inkml:trace>
</inkml:ink>
</file>

<file path=ppt/ink/ink1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0:00.4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0,'0'11,"0"14,0 18,0 12,0 10,0 7,0-4,0-4,0-4,4-11,1-15</inkml:trace>
</inkml:ink>
</file>

<file path=ppt/ink/ink1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0:00.9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0,'0'7,"0"10,0 12,0 13,0 2,0 1,0 0,0 0,0-1,0-7</inkml:trace>
</inkml:ink>
</file>

<file path=ppt/ink/ink1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0:03.4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238 0,'-4'1,"1"1,-1-1,0 1,1 0,-1 0,1 0,-1 0,1 0,0 1,0 0,0-1,1 1,-1 0,-4 7,-2 0,-14 15,1 1,1 1,-20 34,32-44,0 0,1 1,1 0,1 1,1-1,0 1,-2 22,-3 74,8 155,2-217,1-26,0 0,8 43,-7-62,0 1,1 0,0-1,0 0,1 1,0-1,0-1,1 1,0 0,1-1,9 10,3-2</inkml:trace>
</inkml:ink>
</file>

<file path=ppt/ink/ink1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0:04.0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 0,'-8'155,"0"-39,6-65,-1-16,1-1,3 1,0 0,3 0,8 39,-10-67,0-1,0 0,1-1,0 1,0 0,0-1,1 0,0 0,0 0,0 0,10 8,-12-11,-1-1,1 0,0 0,0 1,0-1,0-1,1 1,-1 0,0 0,0-1,0 1,1-1,-1 0,0 1,1-1,-1 0,0 0,1-1,-1 1,0 0,0-1,1 0,-1 1,0-1,0 0,0 0,0 0,0 0,0-1,0 1,0 0,-1-1,1 1,0-1,1-3,1 0,0 0,0-1,-1 1,0-1,0 0,-1 0,1 0,-1 0,-1 0,1-1,0-11,0 5,-2 0,1 0,-2 0,-3-25,3 34,0 1,1 0,-1 0,0 0,0 0,-1 0,1 1,-1-1,1 0,-1 0,0 1,0-1,0 1,0 0,-1 0,1 0,0 0,-1 0,0 0,1 0,-1 1,0-1,0 1,0 0,0 0,0 0,0 0,0 1,0-1,0 1,0 0,-6 0,-13 2</inkml:trace>
</inkml:ink>
</file>

<file path=ppt/ink/ink1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0:04.4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79 0,'0'7,"-7"0,1-3,5-1,3 2,1 8,-3 8,-6 9,-9 2,-9-5,0-6</inkml:trace>
</inkml:ink>
</file>

<file path=ppt/ink/ink1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0:05.9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0,'11'0,"10"0,10 0,6 0,0 0,-5 0</inkml:trace>
</inkml:ink>
</file>

<file path=ppt/ink/ink1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0:06.2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0,'0'7,"7"17,3 16,-1 14,-2 13,-2 3,-1-1,-3-4,0-10,-1-7,0-11</inkml:trace>
</inkml:ink>
</file>

<file path=ppt/ink/ink1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0:06.5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33,'9'-1,"1"0,-1 0,0-2,0 1,14-6,-13 4,0 1,0 0,20-3,-26 5,-1 1,1 0,-1 0,1 1,-1-1,1 1,-1 0,0-1,1 2,-1-1,0 0,0 1,0-1,0 1,0 0,3 2,-2 0,1 1,-1 0,-1 0,1 0,-1 0,1 0,-2 1,1-1,0 1,-1 0,0 0,-1 0,1 0,-1 0,0 0,-1 0,1 0,-1 1,-1-1,0 7,-2 11,0-1,-2 1,-13 41,7-32,-2 1,-2-1,-1-1,-34 53,48-84,1 0,0 0,0 0,1 0,-1 0,0 1,0-1,1 0,-1 1,0-1,1 0,-1 1,1-1,0 0,-1 1,1-1,0 1,0-1,0 1,0-1,1 3,0-3,0 0,1-1,-1 1,0 0,1-1,-1 1,1 0,-1-1,1 0,-1 1,1-1,0 0,-1 0,1 0,-1 0,1 0,0 0,2-1,95-7,-66 6</inkml:trace>
</inkml:ink>
</file>

<file path=ppt/ink/ink1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0:06.9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115 8,'0'7,"-4"3,-1-8,4-4,3-6,3-1,9 1,2 13,-2 12,-10 7,-14 7,-8-2,-8 5,-7-4,-6-6,5-8</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3:41.58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156 1,'-5'0,"0"0,0-1,1 2,-1-1,0 0,1 1,-1 0,0 0,1 1,-1-1,1 1,-1 0,1 0,0 0,0 1,0 0,0-1,1 1,-1 0,1 1,-1-1,1 1,0 0,0-1,-3 8,-2 5,1 1,1-1,0 1,1 0,1 1,1-1,-3 34,6 128,0-175,0 4,0 1,0-1,1 0,0 0,1 0,-1 0,2 0,-1 0,1 0,0-1,1 1,4 6,-7-13,-1 0,1-1,-1 1,1-1,-1 1,1-1,0 1,-1-1,1 1,0-1,0 0,-1 1,1-1,0 0,0 1,0-1,-1 0,1 0,0 0,0 0,0 0,0 0,-1 0,1 0,0 0,0-1,0 1,0 0,-1 0,1-1,0 1,0 0,-1-1,1 1,0-1,-1 1,1-1,0 1,-1-1,1 1,-1-1,1 0,-1 1,1-1,-1 0,0 0,1-1,3-3,0-2,-1 1,0 0,4-10,-1-5,0-1,-1 0,-2 0,2-35,-6-90,39 222,-32-64,0 0,1 0,0-1,0 1,1-2,1 1,0-1,12 10,-16-15,0-1,0 0,1 1,-1-2,1 1,-1-1,1 0,0 0,0 0,0-1,0 0,0 0,0 0,0-1,0 0,1 0,-1-1,0 0,6-1,8-6,-5-3</inkml:trace>
</inkml:ink>
</file>

<file path=ppt/ink/ink1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0:10.7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17 0,'0'11,"0"14,0 14,0 14,0 13,0 10,0-1,0-3,0-6,-3-11,-2-7,0-19,2-15</inkml:trace>
</inkml:ink>
</file>

<file path=ppt/ink/ink1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0:11.4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254 91,'0'-9,"1"1,-1 0,-1 1,1-1,-1 0,-4-13,5 20,-1 0,1-1,-1 1,1 0,-1 0,0 0,0 0,1 0,-1 0,0 0,0 0,0 0,0 0,0 0,0 0,-1 1,1-1,0 1,0-1,0 1,-1-1,1 1,0-1,-1 1,1 0,0 0,-1 0,1 0,0 0,-1 0,1 0,0 0,-1 0,1 1,0-1,0 0,-1 1,1-1,0 1,-2 1,-2 0,0 0,0 1,0-1,1 1,-1 1,1-1,-1 0,1 1,0 0,1 0,-1 0,-4 7,3-3,0 1,1 0,0 0,0 0,1 1,-3 13,2 1,0 0,2 1,1 0,4 44,0-43,2-1,1 1,11 27,-8-24,10 50,-18-69,0 1,0-1,-1 1,0-1,-1 1,0-1,-1 1,-5 16,6-23,0 0,-1 0,1-1,-1 1,0-1,-1 1,1-1,0 0,-1 1,0-2,0 1,0 0,0 0,0-1,0 0,-1 1,1-1,-5 2,5-4,1 1,-1 0,1-1,-1 1,1-1,-1 0,1 0,-1 0,1 0,-1 0,1-1,-1 1,1-1,0 0,-1 1,1-1,0 0,-1 0,1-1,0 1,0 0,0-1,0 1,0-1,0 0,0 0,1 1,-1-1,1 0,-3-4,0 0,1 0,-1 0,1-1,0 0,1 0,-1 0,1 0,1 0,-1 0,1 0,0-12,1 6,1 1,0-1,1 1,1-1,0 1,5-14,5-5,1 1,1 0,2 1,23-30,16-15,72-72,-107 122</inkml:trace>
</inkml:ink>
</file>

<file path=ppt/ink/ink1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0:11.87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123 0,'11'4,"4"11,9 22,1 23,4 26,-4 23,-5 12,-7 10,-5 8,-4 5,-7-3,-9-4,-18-12,-17-8,-16-14,-11-24,7-25</inkml:trace>
</inkml:ink>
</file>

<file path=ppt/ink/ink1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18.1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0,'0'469,"0"-515,2 0,3 0,1 0,20-75,-25 116,1 1,0-1,0 0,0 1,1-1,-1 1,1 0,0 0,4-4,-6 7,0 0,0 0,0 0,0 0,1 1,-1-1,0 0,1 1,-1-1,1 1,-1-1,1 1,-1-1,1 1,-1 0,1 0,-1 0,1 0,-1 0,1 0,-1 0,1 1,-1-1,0 1,1-1,-1 1,1-1,-1 1,0 0,1-1,-1 1,0 0,2 1,2 3,1 0,-1 1,0-1,0 1,0 0,-1 1,0-1,0 1,3 9,25 67,-29-74,13 42,-10-28,2 0,14 33,-11-37</inkml:trace>
</inkml:ink>
</file>

<file path=ppt/ink/ink1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18.7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93,'4'-7,"8"-2,9-1,8 3,7 2,1 2,0 1,3-6,-3-1,-1 0,-2 2,-7-1,-8 0</inkml:trace>
</inkml:ink>
</file>

<file path=ppt/ink/ink1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19.0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0,'4'0,"8"0,9 0,5 0,8 0,-1 4,-2 1,-8 10,-6 14,-7 9,-5 5,-3-1,-10-8,-2 2,-8-6,0-1,3-5</inkml:trace>
</inkml:ink>
</file>

<file path=ppt/ink/ink1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19.66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0,'7'0,"14"0,10 0,7 0,0 0,2 0,-11 0,-9 0</inkml:trace>
</inkml:ink>
</file>

<file path=ppt/ink/ink1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20.0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0,'11'0,"11"0,5 0,5 0,4 0,0 0,2 0,-4 0,-6 7,-8 3</inkml:trace>
</inkml:ink>
</file>

<file path=ppt/ink/ink1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08.5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35 0,'1'16,"1"0,0 0,7 23,3 13,-2 29,-2 0,-5 0,-7 98,0-163,-2-26,-1-28,6 24,0 0,1 1,1-1,0 0,1 1,0-1,7-21,-8 31,1 0,-1 0,1 0,-1 0,1 1,1-1,-1 1,0-1,1 1,0 0,0 0,0 0,0 0,0 0,0 1,1-1,-1 1,1 0,0 0,0 0,0 1,0-1,0 1,0 0,0 0,0 0,0 1,8-1,-9 2,-1-1,0 0,0 0,0 1,0-1,1 1,-1-1,0 1,0 0,0 0,0 0,0 0,-1 1,1-1,0 0,0 1,-1-1,1 1,-1-1,1 1,-1 0,0 0,0 0,0 0,0-1,0 2,0-1,0 0,-1 0,1 0,-1 0,1 0,-1 0,0 1,0-1,0 3,0 4,0-1,-1 1,0 0,-1-1,0 1,0-1,-6 16,2-12,-1 1,0-1,-1 0,0-1,0 0,-20 18,24-24,-1 0,0-1,-1 0,1 0,-1 0,0-1,0 0,0 0,0 0,-1-1,1 0,0 0,-1-1,0 0,1 0,-10 0,-7-3</inkml:trace>
</inkml:ink>
</file>

<file path=ppt/ink/ink1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09.1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43,'4'0,"8"0,9 0,8 0,7 0,4 0,3-7,1-2,-4-1,-1 3,1 2,-12 2,-9 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3:42.1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0 228,'3'0,"9"-8,12-4,7-8,1 0,2-6,0 2,-6 2,1 4,-4 1,-6-4,-7-1,-6 4</inkml:trace>
</inkml:ink>
</file>

<file path=ppt/ink/ink1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09.4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0,'4'0,"11"0,8 4,6 1,10 0,-2 2,-8 11,-8 6,-8 6,-13 6,-15 3,-14 6,-7-1,3-8</inkml:trace>
</inkml:ink>
</file>

<file path=ppt/ink/ink1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09.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0,'0'4,"4"8,0 5,12 8,2 10,9 6,0 4,3-3,-5-1,2 0,-1 0,3 0,-4-7</inkml:trace>
</inkml:ink>
</file>

<file path=ppt/ink/ink1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10.1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326 0,'-7'11,"-10"18,-9 18,-7 19,-5 6,-4 1,-2-1,7-1,3-10,6-8,9-13</inkml:trace>
</inkml:ink>
</file>

<file path=ppt/ink/ink1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11.0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229 130,'-8'-27,"5"17,0 0,0-1,-1 1,-1 1,1-1,-2 0,-7-11,12 21,1-1,-1 0,0 0,0 0,1 0,-1 1,0-1,0 0,0 1,0-1,0 1,0-1,0 1,0-1,0 1,0 0,0-1,0 1,0 0,0 0,0 0,0 0,0 0,0 0,0 0,0 0,-1 0,0 1,-1 0,1 1,0-1,0 1,0-1,0 1,0 0,0 0,0 0,1 0,-1 0,-1 4,-4 6,1 1,1-1,-8 24,-19 86,-24 190,54-302,0 3,1 1,0-1,1 0,0 1,3 13,-3-24,1-1,-1 1,1 0,0-1,0 1,0 0,1-1,-1 0,0 1,1-1,0 0,-1 1,1-1,0 0,0 0,0 0,0-1,1 1,-1-1,0 1,1-1,-1 1,1-1,0 0,-1 0,1-1,0 1,-1-1,5 1,2 0,0 0,-1-1,1 0,0-1,-1 0,1 0,0-1,-1 0,0-1,1 0,-1 0,0 0,-1-1,1 0,-1-1,1 0,-1 0,7-8,-2 2,-2 0,1-1,-1-1,-1 0,-1 0,1-1,-2 0,0 0,6-18,-1-7</inkml:trace>
</inkml:ink>
</file>

<file path=ppt/ink/ink1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11.485"/>
    </inkml:context>
    <inkml:brush xml:id="br0">
      <inkml:brushProperty name="width" value="0.05" units="cm"/>
      <inkml:brushProperty name="height" value="0.05" units="cm"/>
      <inkml:brushProperty name="color" value="#E71224"/>
      <inkml:brushProperty name="ignorePressure" value="1"/>
    </inkml:brush>
  </inkml:definitions>
  <inkml:trace contextRef="#ctx0" brushRef="#br0">7 104,'0'-7,"-7"-3,8 1,19 1,23-4,20-1,9 2,7 3,1 3,-10 2,-5 2,-15-7,-15-1</inkml:trace>
</inkml:ink>
</file>

<file path=ppt/ink/ink1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11.8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0,'4'0,"11"0,4 7,10 3,9 10,0 9,-7 6,-10 6,-10 1,-16-1,-14-2,-10-6,-1-10</inkml:trace>
</inkml:ink>
</file>

<file path=ppt/ink/ink1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22.1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17,'7'0,"7"0,7 0,8 0,2 0,7 0,0 0,-6-7,-8-2</inkml:trace>
</inkml:ink>
</file>

<file path=ppt/ink/ink1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22.5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0,'11'0,"10"0,6 0,5 0,5 0,-1 0,5 0,-13 0,-10 0</inkml:trace>
</inkml:ink>
</file>

<file path=ppt/ink/ink1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26.4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262 57,'2'-14,"2"-17,-4 31,0-1,0 1,0-1,0 1,0 0,0-1,0 1,0-1,0 1,-1 0,1-1,0 1,0-1,0 1,0 0,-1-1,1 1,0 0,0-1,-1 1,1 0,0-1,-1 1,1 0,0 0,-1-1,1 1,0 0,-1 0,1 0,0-1,-1 1,1 0,-1 0,1 0,-1 0,1 0,0 0,-1 0,1 0,-1 0,1 0,0 0,-1 0,1 0,-1 0,1 0,0 1,-1-1,1 0,-1 0,1 0,-1 1,-5 2,0 1,0 0,1 0,-1 0,1 1,0 0,0 0,-5 8,-38 54,36-48,-6 7,1 1,1 0,2 2,1 0,1 0,1 1,2 1,1 0,1 0,-3 47,8-58,2 0,0 0,1-1,2 1,-1 0,2-1,10 30,-11-41,0 0,1 0,0-1,1 1,-1-1,1 0,1 0,0-1,0 1,0-1,0-1,1 1,0-1,0 0,1-1,-1 1,1-1,0-1,13 5,13-2,-6-6</inkml:trace>
</inkml:ink>
</file>

<file path=ppt/ink/ink1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27.1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0,'4'0,"4"0,8 0,9 0,8 0,4 0,-10 0,-11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3:42.5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62,'5'0,"3"-6,5-2,6 1,9-5,8 0,4 2,0 3,3 8,-6 10,-10 9,-9 6,-8 11,-11 10,-6 6,-9 3,-4-6,3-10</inkml:trace>
</inkml:ink>
</file>

<file path=ppt/ink/ink1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27.7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61 0,'-2'53,"-3"-1,-14 62,1-6,12-67,2-24,1 1,1 0,1 0,1 0,3 30,-3-45,0-1,1 1,-1-1,1 1,0-1,-1 0,1 1,1-1,-1 0,0 0,0 1,1-1,-1 0,1 0,0 0,-1-1,1 1,0 0,0-1,0 1,0-1,1 0,-1 0,0 1,0-1,1-1,-1 1,1 0,-1-1,1 1,-1-1,1 0,-1 1,1-1,-1-1,1 1,2-1,2 0,-1 0,1-1,-1 0,1 0,-1-1,0 0,0 0,0 0,-1-1,1 0,-1 0,9-9,-9 8,-1 0,0 0,-1 0,1 0,-1-1,0 1,3-10,-6 14,1-1,-1 1,1 0,-1-1,0 1,1-1,-1 1,0-1,0 0,0 1,0-1,-1 1,1-1,0 1,0-1,-1 1,1 0,-1-1,0 1,1-1,-1 1,0 0,0 0,0-1,0 1,0 0,0 0,0 0,0 0,0 0,0 0,-1 0,1 0,0 1,-3-2,-27-5,-3 5</inkml:trace>
</inkml:ink>
</file>

<file path=ppt/ink/ink1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28.062"/>
    </inkml:context>
    <inkml:brush xml:id="br0">
      <inkml:brushProperty name="width" value="0.05" units="cm"/>
      <inkml:brushProperty name="height" value="0.05" units="cm"/>
      <inkml:brushProperty name="color" value="#E71224"/>
      <inkml:brushProperty name="ignorePressure" value="1"/>
    </inkml:brush>
  </inkml:definitions>
  <inkml:trace contextRef="#ctx0" brushRef="#br0">41 0,'0'4,"4"1,8 0,9 6,2 8,-4 9,-9 6,-12-3,-10 1,-11-5,-8-7,-2-7,4-6</inkml:trace>
</inkml:ink>
</file>

<file path=ppt/ink/ink1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28.68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39 0,'0'11,"0"14,0 10,0 10,0 12,0 10,-7 5,-3 1,1-5,1-10,3-16</inkml:trace>
</inkml:ink>
</file>

<file path=ppt/ink/ink1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29.0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0,'7'0,"10"0,6 4,-2 8,-4 9,-5 13,-4 6,-4 9,-3 2,-11-7,-5-8,11-10,17-9,14-11,9-7,2-6,-5-3</inkml:trace>
</inkml:ink>
</file>

<file path=ppt/ink/ink1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29.3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28 0,'4'0,"0"4,8 1,1 7,-1 16,-3 10,-7-1,-3-4,-9-7,-13-8,-4-11,4-6</inkml:trace>
</inkml:ink>
</file>

<file path=ppt/ink/ink1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29.9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22,'11'-3,"14"-2,14 0,7 2,3 0,1 1,2 2,-4-1,-10 1</inkml:trace>
</inkml:ink>
</file>

<file path=ppt/ink/ink1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30.4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 0,'-13'442,"13"-429,-2 5,1 0,3 30,-2-45,1 1,-1 0,1 0,0-1,0 1,0-1,1 1,-1-1,1 0,-1 1,1-1,0 0,1 0,-1 0,0 0,1-1,0 1,5 4,-6-6,-1 0,1-1,0 1,-1 0,1-1,0 1,-1-1,1 0,0 1,-1-1,1 0,0 0,0 0,-1 0,1-1,0 1,0 0,-1-1,1 1,0-1,-1 0,1 1,-1-1,1 0,-1 0,1 0,-1 0,1 0,-1 0,0-1,0 1,0 0,0-1,0 1,0-1,0 1,0-1,0 1,-1-1,1 0,0 1,-1-1,0 0,1 1,-1-1,0 0,0 0,0 1,0-1,0 0,0 0,-1 1,1-1,-1 0,1 1,-1-1,1 0,-1 1,0-1,0 1,0-1,0 1,0-1,-2-1,-1 0,0 0,0 0,0 0,-1 0,1 1,-1 0,0-1,0 2,0-1,0 1,0 0,0 0,0 0,-10 0,-10 2</inkml:trace>
</inkml:ink>
</file>

<file path=ppt/ink/ink1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31.0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130 22,'0'-1,"0"0,0 0,0 0,0 0,0 0,0 0,0 0,0 0,1 0,-1 0,0 0,1 0,-1 0,1 0,-1 0,1 1,-1-1,1 0,-1 0,2-1,-1 2,-1 0,1 0,0 0,-1-1,1 1,0 0,-1 0,1 0,0 0,0 0,-1 0,1 0,0 0,-1 0,1 1,0-1,-1 0,1 0,0 1,-1-1,2 1,3 2,-1 0,1 0,-1 1,0 0,7 7,1 5,0 0,-1 1,-1 1,-1 0,0 0,-1 0,-1 1,-1 0,5 27,-3-1,-2 1,1 90,-8-115,-1 1,0-1,-2 0,0 0,-2-1,0 1,-1-1,-1-1,-1 1,-1-1,0-1,-2 0,0 0,-1-1,-24 25,-41 34,-2-8</inkml:trace>
</inkml:ink>
</file>

<file path=ppt/ink/ink1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37.5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66,'175'-2,"221"-32,-302 20,0 4,163 4,-254 7</inkml:trace>
</inkml:ink>
</file>

<file path=ppt/ink/ink1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39.0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0 502,'1'0,"0"-1,0 1,0-1,0 1,0-1,-1 1,1-1,0 0,0 0,-1 1,1-1,0 0,-1 0,1 0,-1 1,1-1,-1 0,1 0,-1 0,0 0,1 0,-1 0,0 0,0 0,0 0,0-2,4-35,-4 32,0 4,1-5,-1 0,1 0,0 0,1 0,2-6,-4 12,0 0,1 0,-1 0,1 0,-1 0,1 0,-1 0,1 0,0 0,-1 0,1 1,0-1,0 0,-1 0,1 1,0-1,0 1,0-1,0 1,0-1,0 1,0-1,0 1,0 0,0 0,0-1,0 1,0 0,0 0,0 0,0 0,0 0,0 1,0-1,1 0,-1 0,0 1,0-1,0 0,-1 1,1-1,2 2,4 3,1 1,-1 0,0 0,0 1,-1-1,0 2,0-1,-1 0,0 1,5 11,-2-6,0-1,16 20,-4-18,-19-14,-1 0,0 0,1 0,-1 0,1 0,-1 0,1 0,-1 0,1 0,-1 0,1 0,-1 0,0 0,1-1,-1 1,1 0,-1 0,0 0,1-1,-1 1,1 0,-1 0,0-1,1 1,-1 0,0-1,1 0,0-1,0 0,-1 0,1 0,-1-1,1 1,-1 0,0 0,0-1,0 1,0 0,0 0,0-1,-1 1,1 0,-2-3,-49-143,22 74,28 72,0-1,-1 0,1 0,0 0,1 0,-1 0,0 0,1 0,0 0,-1 0,1 0,0 0,1 0,-1 0,0 0,1 0,0 0,0 0,0 1,0-1,0 0,0 0,1 1,0-1,-1 1,1-1,0 1,0-1,0 1,0 0,5-3,14-8,1 2,0 0,0 1,1 2,1 0,36-7,-21 5,184-33,-178 36,-34 6,0-1,-1 0,1-1,-1 0,0-1,19-9,-19 6</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3:42.8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0 102,'6'0,"5"0,6 0,6-3,2-1,2-8,3-2,2-8,-2-2,-6 2</inkml:trace>
</inkml:ink>
</file>

<file path=ppt/ink/ink1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39.5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3 0,'-1'45,"0"-28,0-1,1 1,1-1,1 1,0-1,5 17,-6-32,-1 0,1 0,-1 1,1-1,0 0,0 0,-1 0,1-1,0 1,0 0,0 0,0 0,0-1,0 1,0 0,0-1,1 1,-1-1,0 1,0-1,0 0,1 0,-1 1,0-1,0 0,1 0,-1 0,2-1,43-6,-24 2,-19 5,0 0,0 0,0 0,0 0,1 0,-1 1,0-1,0 1,0 0,0 0,0 0,0 0,-1 1,1-1,0 1,-1 0,1 0,-1 0,1 0,-1 0,0 0,0 0,0 1,0-1,0 1,-1 0,1-1,-1 1,0 0,0 0,0 0,0 0,0 0,0 0,-1 0,0 0,1 0,-1 0,0 1,-1-1,1 0,0 0,-1 0,0 0,0 0,0 0,-1 3,0-3,0-1,0 1,0-1,-1 1,1-1,0 0,-1 0,0 0,1 0,-1-1,0 1,0-1,0 1,0-1,0 0,0 0,-1 0,1-1,0 1,0-1,0 0,-1 0,1 0,0 0,-1-1,1 1,0-1,0 0,-5-1,-22-10</inkml:trace>
</inkml:ink>
</file>

<file path=ppt/ink/ink1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39.9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17,'4'0,"8"0,9 0,5 0,-2-7,-5-2</inkml:trace>
</inkml:ink>
</file>

<file path=ppt/ink/ink1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40.28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0,'0'7,"0"17,0 8,0 6,7-4,10-8,5-8,11-7,9-5,2-5,-7-4,-10-4</inkml:trace>
</inkml:ink>
</file>

<file path=ppt/ink/ink1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40.6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0,'0'4,"4"0,0 15,8 11,1 12,-1 8,1 4,-2 3,-3 3,-2-5,-3-5,5-11,2-1,-1-8</inkml:trace>
</inkml:ink>
</file>

<file path=ppt/ink/ink1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41.81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4,'0'-4,"0"7,0 20,0 17,0 13,0 0,0-1,0-2,0-6,0-4,7-8,3-10</inkml:trace>
</inkml:ink>
</file>

<file path=ppt/ink/ink1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42.3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235 0,'-51'106,"-61"181,93-227,4 1,2 1,3 0,-5 107,15-157,1 0,-1-1,2 1,0-1,0 1,1-1,0 1,1-1,0 0,1-1,0 1,10 13,-10-17,1 0,-1-1,1 1,1-2,-1 1,1-1,0 0,0 0,1-1,-1 1,1-2,0 1,0-1,0-1,0 1,1-1,11 1,-7-2,0 0,0 0,0-2,0 1,0-2,19-4,-7-1</inkml:trace>
</inkml:ink>
</file>

<file path=ppt/ink/ink1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42.8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 74,'-7'0,"1"0,12-3,9-2,13-7,12-1,-1-2,-3 1,-7 3</inkml:trace>
</inkml:ink>
</file>

<file path=ppt/ink/ink1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43.2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54,'1'-1,"0"-1,0 1,0 0,0-1,0 1,0 0,1 0,-1 0,0 0,1 0,-1 0,0 0,1 0,1 0,2-2,3-2,-1 1,1 0,0 0,0 1,0 0,1 0,-1 1,1 0,10-1,-16 3,0 0,1-1,-1 2,1-1,-1 0,0 1,1-1,-1 1,0 0,1 0,-1 1,0-1,0 0,0 1,0 0,0 0,-1 0,1 0,0 0,-1 1,0-1,1 1,-1-1,0 1,3 6,-1-1,-1 0,0 1,-1-1,1 1,-2 0,1-1,-1 1,0 0,-1 0,0 0,-1 0,0 0,0 0,-3 8,25-19,-12 0,-4 2,0-1,0 1,0 0,0 0,0 0,0 1,0 0,0 0,0 0,0 0,0 1,-1 0,1 0,-1 0,1 1,-1-1,0 1,6 4,-8-4,0-1,0 1,0 0,0 0,0-1,0 1,-1 1,1-1,-1 0,0 0,0 0,0 1,0-1,-1 0,1 1,-1-1,0 1,0-1,0 0,-1 1,1-1,-1 1,0-1,1 0,-2 0,1 1,0-1,-3 5,-2 0,1 1,-1-1,-1 0,0-1,0 0,0 0,-1 0,0-1,-11 7,-10 5</inkml:trace>
</inkml:ink>
</file>

<file path=ppt/ink/ink1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43.6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57 30,'-3'0,"-2"-7,7-3,11 1,3 5,3 11,-3 11,-3 10,-12 14,-12 4,-16 2,-18-9,0-9</inkml:trace>
</inkml:ink>
</file>

<file path=ppt/ink/ink1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45.3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3 0,'-1'75,"-1"5,14 136,-9-200,0-1,1 1,1-1,0 0,1 0,16 26,-20-36,1-1,-1 0,1 0,0 0,1 0,-1 0,1-1,-1 1,1-1,0 0,0 0,1 0,-1-1,0 0,1 1,0-1,0-1,-1 1,1-1,0 0,0 0,0 0,0-1,0 0,10 0,-10-2,0 0,0 1,0-1,0-1,0 1,-1-1,1 0,-1 0,0 0,0 0,0-1,0 0,0 0,-1 0,0 0,0 0,0-1,3-5,-4 5,1 1,-1-1,0 0,0 0,0 0,-1 0,0 0,0-1,0 1,-1 0,1 0,-1-1,-1 1,1 0,-1 0,1-1,-2 1,-1-7,1 9,1 1,0 0,-1-1,1 1,-1 0,0 0,0 1,0-1,0 0,0 0,0 1,0-1,-1 1,1 0,0 0,-1 0,1 0,-1 0,1 0,-6 0,3 0,0 1,1 0,-1 0,0 0,0 0,0 1,0 0,0 0,1 0,-7 2,-14 10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3:43.1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0,'0'12,"0"15,0 17,3 22,1 14,0 4,4 0,2-8,4-12,6-8,0-14</inkml:trace>
</inkml:ink>
</file>

<file path=ppt/ink/ink1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45.8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143 0,'0'2,"1"3,-1 0,0 0,0 0,-1 0,0 1,1-1,-2 0,1 0,0 0,-1 0,-3 5,13 17,-2 0,-1-7,-1 1,3 39,-7-54,0 0,0 0,0 0,-1 0,0 0,-1 0,1 0,-1-1,0 1,0-1,-1 1,0-1,0 0,-7 10,2-7,0 0,0 0,-1-1,0 0,0 0,-1-1,0 0,-17 7,-5-1</inkml:trace>
</inkml:ink>
</file>

<file path=ppt/ink/ink1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46.2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9,'4'0,"11"0,15 0,13 0,2 0,-6-3,-10-2</inkml:trace>
</inkml:ink>
</file>

<file path=ppt/ink/ink1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46.6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85,'1'-3,"-1"1,1-1,-1 0,1 1,0-1,0 0,1 1,-1-1,0 1,1 0,-1-1,1 1,0 0,0 0,0 0,0 0,0 0,0 1,5-4,1 1,-1-1,1 1,-1 1,1-1,10-1,-8 2,1 0,0 1,0 1,-1 0,1 0,0 1,13 2,-21-2,-1 0,1 1,0-1,-1 1,1 0,0-1,-1 1,1 0,-1 1,1-1,-1 0,0 1,0 0,1-1,-1 1,0 0,0 0,-1 0,1 0,0 0,-1 1,1-1,-1 0,0 1,0-1,0 1,0-1,0 1,0 0,-1-1,1 1,-1 0,0 4,-5 27,4-32,0 1,1-1,-1 1,0 0,1-1,-1 1,1 0,0-1,0 1,0 0,0-1,1 1,-1 0,1-1,-1 1,1-1,0 1,0-1,0 1,0-1,1 1,-1-1,1 0,-1 0,1 0,0 0,2 2,13 10,-5-5,0 1,-1 0,0 1,15 19,-23-27,-1-1,-1 1,1 0,0 0,-1 0,0 0,1 0,-1 1,0-1,-1 0,1 1,-1-1,1 0,-1 1,0-1,0 0,0 1,-1-1,1 1,-1-1,0 0,0 0,0 1,0-1,-1 0,-2 5,0-3,1 0,-1 0,0 0,0-1,0 1,-1-1,0 0,0-1,0 1,0-1,0 0,-1 0,1 0,-1-1,-8 3,6-3,-1-1,0 1,0-1,0-1,1 0,-1 0,0 0,0-1,-16-4,-17-7</inkml:trace>
</inkml:ink>
</file>

<file path=ppt/ink/ink1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47.0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 0,'6'1,"1"0,-1 0,0 0,0 1,0 0,0 0,-1 1,1-1,0 1,-1 1,0-1,0 1,0 0,0 0,0 0,-1 0,0 1,0 0,4 6,5 7,-2 1,0 0,0 1,7 21,-7-10,-1 1,-1 0,-1 1,-2 0,-2 0,0 0,-3 1,-1-1,-1 1,-9 53,5-59,-1-1,-1 0,-2 0,-1-1,0 0,-2-1,-1 0,-1-1,-1-1,-1 0,-2-1,0 0,-21 19,-6-4</inkml:trace>
</inkml:ink>
</file>

<file path=ppt/ink/ink1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58.22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 0,'2'271,"-4"281,1-538,2-9,-1-1,0 0,0 0,-1 0,1 0,-1 0,0 0,0 0,0 0,-2 4,3-8,0 0,-1 0,1 0,0 0,0 0,0 0,0 0,0 0,-1 0,1 0,0 0,0 0,0 0,0 0,0 0,-1 0,1 0,0 0,0 0,0 0,0 0,0 0,-1 0,1 0,0 0,0-1,0 1,0 0,0 0,0 0,0 0,-1 0,1 0,0 0,0-1,0 1,0 0,0 0,0 0,0 0,0 0,0-1,0 1,0 0,0 0,0 0,0 0,0 0,0-1,0 1,0 0,0 0,0 0,0 0,0 0,0-1,0 1,0 0,0 0,-3-17,1 1,0-1,1 0,1 0,2-19,16-84,-15 104,1-1,0 1,1 0,12-24,-16 38,-1 1,1-1,0 1,-1-1,1 1,0 0,0-1,0 1,0 0,0 0,0 0,1 0,-1 0,0 0,1 0,-1 0,0 0,1 0,-1 1,1-1,-1 1,1-1,-1 1,3-1,-2 2,0 0,-1-1,1 1,0 0,-1 0,1 0,-1 0,1 0,-1 0,0 0,1 0,-1 1,0-1,0 0,0 1,0-1,2 4,4 9,0 1,-1 0,7 25,-13-39,29 120,-19-75,1 0,19 47,-18-70,-2-12</inkml:trace>
</inkml:ink>
</file>

<file path=ppt/ink/ink1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58.71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0 150,'4'-7,"11"-3,8 1,6-6,6 0,1 3,0-1,3 3,1-5,1-7,-6 0</inkml:trace>
</inkml:ink>
</file>

<file path=ppt/ink/ink1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59.0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0,'16'1,"0"0,-1 2,1-1,-1 2,0 0,0 1,0 0,0 1,15 10,-18-10,-1 1,0 0,0 1,0 0,-1 1,-1 0,1 1,-1 0,-1 0,0 1,7 13,-11-17,0 1,-1 0,0 0,0 0,-1 1,0-1,0 1,-1-1,-1 1,1-1,-1 1,-1 0,1-1,-1 1,-1-1,-3 13,0-7,-1 1,-1-1,0 0,-1 0,-1-1,0 0,0-1,-13 13,-8 7</inkml:trace>
</inkml:ink>
</file>

<file path=ppt/ink/ink1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59.39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17,'7'0,"10"0,9 0,3-3,5-2,7 0,-4 2</inkml:trace>
</inkml:ink>
</file>

<file path=ppt/ink/ink1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5:59.73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6,'0'7,"7"3,10-1,5-1,7-10,8-4,6-9,-4-1</inkml:trace>
</inkml:ink>
</file>

<file path=ppt/ink/ink1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02.7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65,'1'161,"-1"146,24-543,-18 200,2-1,2 1,1 1,23-49,-30 76,0 0,1 0,0 0,11-14,-15 21,0 0,0 0,0 0,0 0,0 0,0 0,0 0,0 0,1 0,-1 1,0-1,1 0,-1 1,0-1,1 1,-1 0,0-1,1 1,-1 0,1 0,-1 0,1 0,-1 0,0 0,1 0,-1 0,1 0,-1 1,1-1,-1 1,0-1,1 1,-1 0,0-1,0 1,1 0,-1 0,0 0,1 1,4 5,0 0,0 0,-1 1,0-1,-1 1,1 1,-2-1,6 17,16 76,-21-82,7 43,13 53,-14-84</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3:43.53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1,'11'26,"-2"1,-1 0,0 1,2 28,4 11,2 1,58 214,-74-281,0 1,0-1,1 0,-1 1,1-1,-1 1,1-1,0 0,0 1,-1-1,1 0,0 0,0 0,0 0,1 1,-1-2,-1 0,1 0,-1-1,1 1,-1-1,0 1,1 0,-1-1,0 1,1-1,-1 1,0-1,1 1,-1-1,0 1,0-1,0 1,1-1,-1 1,0-1,0 1,0-1,0 1,0-1,0 0,4-54,-4 31,1-13,1 0,8-46,-9 75,1-1,0 0,1 1,0-1,0 1,0 0,1 0,1 1,-1-1,1 1,1 0,-1 0,1 0,0 1,8-7,-12 12,-1 0,1-1,0 1,-1 0,1 0,0 0,0 0,0 1,0-1,0 0,0 1,0-1,0 1,0 0,0 0,0 0,0 0,0 0,4 1,-4 0,0-1,-1 1,1 0,0 0,-1 1,1-1,-1 0,1 1,-1-1,1 1,-1-1,0 1,0-1,0 1,0 0,1 3,2 4,-1 0,0 0,-1 0,0 1,-1 0,0-1,0 11,-1 1,-2 0,0-1,-1 1,-1 0,-10 32,11-43,-1 0,0-1,0 1,-1-1,0 0,-1 0,0 0,0-1,-1 0,0 0,-1 0,1-1,-12 7,-9-1,2-8</inkml:trace>
</inkml:ink>
</file>

<file path=ppt/ink/ink1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03.3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0 161,'0'-4,"7"-8,6-2,8 1,5 3,4-4,4 1,1 1,1-3,1 0,6 0,-1 1,-8 4</inkml:trace>
</inkml:ink>
</file>

<file path=ppt/ink/ink1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03.7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30,'0'-7,"7"-2,10-1,13 7,11 13,7 20,-5 9,-10 4,-11 2,-8-2,-8-2,-4-1,-9-6,-4-3,-11-6,-2-8</inkml:trace>
</inkml:ink>
</file>

<file path=ppt/ink/ink1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04.7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0,'0'7,"0"-1,0 2,0 0</inkml:trace>
</inkml:ink>
</file>

<file path=ppt/ink/ink1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18.31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146 0,'-11'13,"0"0,1 0,0 1,1 0,1 1,0 0,1 0,1 1,-5 16,-3 23,-11 74,21-106,-1 12,1 0,2 0,1 1,2-1,1 0,2 0,2 0,11 41,-15-69,0-1,0 1,1-1,0 0,0 0,1 0,6 7,6 5</inkml:trace>
</inkml:ink>
</file>

<file path=ppt/ink/ink1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18.9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46 24,'0'-1,"0"0,0 0,1 0,-2 0,1 0,0 1,0-1,0 0,0 0,-1 0,1 0,0 0,-1 0,1 0,0 0,-1 1,1-1,-1 0,0 0,1 1,-1-1,0 0,1 1,-1-1,0 1,0-1,1 0,-1 1,-1-1,1 1,0 0,0 1,0-1,0 0,0 0,0 1,0-1,1 1,-1-1,0 1,0-1,1 1,-1-1,0 1,0 0,1-1,-1 1,1 0,-1-1,1 1,-1 0,1 0,-1 0,1 0,0 0,-1-1,1 1,0 0,0 0,0 0,0 0,0 2,-7 48,2 1,4 90,2-104,-2-37,1-1,0 1,0 0,0-1,0 1,0 0,0-1,0 1,0 0,0-1,0 1,0 0,0-1,0 1,1-1,-1 1,0 0,0-1,1 1,-1-1,0 1,1-1,-1 1,0-1,2 2,6-15,7-31,3-84,-18 126,0 1,0-1,1 0,-1 1,1-1,-1 1,1-1,0 1,0-1,-1 1,1-1,2-1,-3 3,0 0,1 0,-1 0,1-1,-1 1,0 0,1 0,-1 0,0 0,1 0,-1 0,1 0,-1 0,0 0,1 0,-1 0,0 0,1 0,-1 0,1 0,-1 0,0 0,1 1,-1-1,0 0,1 0,-1 0,0 1,1-1,-1 0,0 0,1 1,3 4,1 1,-1-1,0 1,5 11,7 9,-8-19,-1 0,1-1,1 1,-1-2,1 1,0-1,1-1,14 6,12 1</inkml:trace>
</inkml:ink>
</file>

<file path=ppt/ink/ink1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19.3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40,'-3'0,"1"-4,6-1,13 1,13 0,10 1,5 1,2-6,-7-1</inkml:trace>
</inkml:ink>
</file>

<file path=ppt/ink/ink1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19.6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0,'7'0,"10"0,9 0,4 11,-4 10,-5 10,-8 6,-4-4</inkml:trace>
</inkml:ink>
</file>

<file path=ppt/ink/ink1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20.0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1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20.3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0,'4'6,"0"0,-1 0,1 0,-1 1,-1-1,1 1,-1 0,0-1,-1 1,0 0,0 0,0 14,1-7,1 18,3 30,3-1,29 108,-37-167,11 26,-11-27,-1-1,0 1,0-1,0 0,0 1,1-1,-1 0,0 1,0-1,1 0,-1 1,0-1,1 0,-1 0,0 1,1-1,-1 0,0 0,1 0,-1 0,1 1,-1-1,0 0,1 0,-1 0,1 0,-1 0,0 0,1 0,-1 0,1 0,-1 0,0 0,1 0,-1 0,1-1,-1 1,0 0,1 0,-1 0,1 0,-1-1,0 1,1 0,-1 0,0-1,0 1,1 0,-1-1,0 1,0 0,1-1,-1 1,0 0,0-1,0 1,0-1,1 1,-1 0,0-1,0 1,0-1,0 0,23-67,-17 47,0 1,12-26,-15 41,-1 1,1-1,0 0,0 1,1-1,-1 1,1 0,0 0,0 0,0 1,1-1,-1 1,9-4,-12 6,1 1,0-1,-1 0,1 1,0-1,0 1,-1 0,1 0,0 0,0-1,0 2,-1-1,1 0,0 0,0 1,-1-1,1 0,0 1,0 0,1 1,1 0,-1 0,0 0,0 0,-1 1,1 0,0-1,-1 1,0 0,3 5,1 1,-1 0,-1 0,0 1,0-1,-1 1,2 13,-4-17,0 0,-1 1,1-1,-2 1,1-1,-1 0,0 1,0-1,-1 0,1 0,-1 0,-1 0,1 0,-1-1,-5 8,-10 12</inkml:trace>
</inkml:ink>
</file>

<file path=ppt/ink/ink1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20.9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4 17,'-3'0,"5"0,7 0,8 0,9 0,3 0,5 0,-1 0,6 0,-5-7,-7-2</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3:43.8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0 251,'9'-9,"14"-2,15-6,15 1,16-7,11 2,6-11,-6-5,-11 3,-11 5,-15 8</inkml:trace>
</inkml:ink>
</file>

<file path=ppt/ink/ink1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21.2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13,'0'-3,"7"-2,14 0,10 5,10 6,-1 9,-8 12,-9 10,-12-2,-8 0,-8-6,-4-7</inkml:trace>
</inkml:ink>
</file>

<file path=ppt/ink/ink1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21.5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0,'7'0,"0"0,0 1,0 0,0 0,0 0,0 1,0 0,0 0,-1 1,1 0,-1 0,0 0,0 1,7 5,-5-2,-1 0,-1 1,1-1,-1 1,0 1,-1-1,0 1,-1 0,7 15,4 22,-2 1,-2 0,8 77,-10-59,34 301,-39-281,-3-1,-13 113,9-172,-1-1,-1 0,-1-1,-14 35,15-46,-1-1,0 1,-1-1,0-1,-1 1,0-1,-1 0,0-1,-18 15,-14 4</inkml:trace>
</inkml:ink>
</file>

<file path=ppt/ink/ink1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27.0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196 5,'-35'-3,"-16"1,48 3,0-1,0 0,1 1,-1 0,0 0,1 0,-1 0,1 0,-1 0,1 1,0-1,-1 1,1 0,0 0,-4 4,0 2,0 1,1 1,0-1,0 1,1 0,0 0,1 0,0 0,-2 14,-10 102,14-109,0-2,-1 13,1 43,1-66,1 1,-1-1,1 0,0 1,0-1,1 0,0 0,0 1,0-1,0 0,1-1,0 1,0 0,5 6,-7-10,1 0,-1 0,0 0,0 0,1-1,-1 1,1 0,-1-1,1 1,-1 0,1-1,-1 0,1 1,0-1,-1 0,1 0,-1 0,1 0,0 0,-1 0,1-1,-1 1,1 0,-1-1,1 1,-1-1,1 0,-1 1,1-1,-1 0,0 0,1 0,-1 0,0 0,0 0,0 0,0-1,0 1,2-3,4-4,-1-1,0 0,-1 0,8-18,-3-2,-1 0,-1-1,-1 0,-2-1,1-31,2-2,-1 44,-7 20,0 0,1 0,-1 0,0 0,1 0,-1 0,0 0,0 0,1 0,-1 0,0 0,1 0,-1 0,0 0,1 0,-1 0,0 0,0 1,1-1,-1 0,0 0,0 0,1 0,-1 1,0-1,0 0,1 0,-1 1,0-1,0 0,0 0,0 1,1-1,-1 0,16 36,-5-2,3-1,0 0,25 40,-32-61,2-1,-1 1,2-1,-1-1,1 0,1 0,0-1,0-1,1 0,0 0,17 8,-16-11,0 1,0-2,0 1,1-2,0 0,-1 0,1-2,0 0,15 0,10-5</inkml:trace>
</inkml:ink>
</file>

<file path=ppt/ink/ink1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27.4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0 129,'4'-7,"8"-2,13-1,12 3,9-5,-2-1,1 2,-2-4,-3 0,-10-1,-9 3</inkml:trace>
</inkml:ink>
</file>

<file path=ppt/ink/ink1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27.75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42,'7'-7,"7"-2,7-1,8 3,6 2,4 2,-5 5,0 2,-6 15,-8 11,-1 12,-2 5,-6 3,-3 2,-7-2,-4-4,-2-10</inkml:trace>
</inkml:ink>
</file>

<file path=ppt/ink/ink1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28.0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0,'0'4,"7"8,3 2</inkml:trace>
</inkml:ink>
</file>

<file path=ppt/ink/ink1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28.3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0,'1'13,"0"0,1-1,3 16,3 9,18 113,49 155,-61-264,-5-26,-9-15,0 1,1-1,-1 0,0 0,0 0,1 0,-1 0,0 0,0 0,0 0,1 0,-1 0,0 0,0 0,0 0,1 0,-1 0,0-1,0 1,0 0,1 0,-1 0,0 0,0 0,0 0,1 0,-1-1,0 1,0 0,0 0,0 0,0 0,0-1,1 1,-1 0,0 0,0 0,0-1,0 1,0 0,0 0,0 0,0-1,0 1,0 0,0 0,0-1,0 1,0 0,0 0,0 0,0-1,0 1,0 0,8-58,-3 25,9-38,-11 62,0 0,0 0,0 1,1-1,0 1,1 0,0 0,12-14,-16 20,1 0,-1 1,1-1,-1 1,1-1,0 1,0 0,0-1,-1 1,1 0,0 0,1 0,-1 1,0-1,0 0,0 1,0 0,1-1,-1 1,0 0,0 0,1 0,1 1,-2-1,1 1,-1 0,0 1,0-1,0 0,0 1,0-1,0 1,-1 0,1-1,0 1,-1 0,0 0,1 0,-1 0,0 0,0 0,0 1,0-1,0 0,0 3,4 12,-2-1,0 0,-1 1,0 0,-2-1,0 1,-4 28,3-31,-2 0,0-1,0 1,-1-1,-1 0,0 0,-1 0,-1-1,-12 19,15-25,-1-1,0 0,0 0,-1 0,1-1,-1 1,0-1,0-1,0 1,-1-1,1 0,-1-1,0 1,-12 2,-13-1</inkml:trace>
</inkml:ink>
</file>

<file path=ppt/ink/ink1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28.7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0 103,'7'-7,"7"-2,11-1,8 3,6-5,1-1,-1 2,-2 3,3-5,-6 1</inkml:trace>
</inkml:ink>
</file>

<file path=ppt/ink/ink1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29.0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0,'7'0,"6"0,8 0,5 0,4 0,4 4,-3 8,0 9,-5 9,-7 5,-7 5,-5 0,-4-1,-6 4,-10-2,-3-7</inkml:trace>
  <inkml:trace contextRef="#ctx0" brushRef="#br0" timeOffset="1">317 466,'7'0,"14"0,6 0,6 0,1 0,2 0,-5 4,-8 0</inkml:trace>
</inkml:ink>
</file>

<file path=ppt/ink/ink1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6:29.43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17,'4'0,"4"0,9 0,8 0,4 0,4 0,3 0,3 0,2-7,-5-3</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3:44.1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35,'0'-6,"6"-2,7 1,8 1,3 1,2 3,4 3,2 8,-5 8,0 13,-6 10,-6 12,-8 9,-14 6,-12 5,-9 3,-7-3,2-14</inkml:trace>
</inkml:ink>
</file>

<file path=ppt/ink/ink1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07.7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0 206,'1'-8,"-1"-1,2 0,-1 1,1 0,0-1,1 1,0 0,0 0,1 0,0 1,0-1,1 1,0 0,0 0,11-10,-8 10,-1 0,1 0,0 1,1 0,-1 1,1 0,0 0,0 1,1 0,-1 1,1 0,19-4,-26 7,0 0,0 0,0 0,-1 0,1 0,0 0,0 1,0-1,-1 1,1 0,0 0,-1 0,1 0,-1 1,1-1,-1 1,0-1,1 1,-1 0,0 0,0 0,0 0,-1 0,1 0,0 0,-1 1,1-1,-1 1,0-1,0 1,0 0,1 3,2 9,-1 1,0-1,-1 0,1 24,-3-35,1 24,-1 1,-2-1,-6 40,5-52,-1 0,-1 0,0 0,-1-1,-1 0,0 0,-12 17,18-30,-1 0,1 0,-1 0,1 1,0-1,0 0,0 1,0-1,1 1,-1-1,1 1,-1-1,1 1,0-1,0 3,0-3,1-1,0 1,-1-1,1 1,0-1,0 1,0-1,0 0,0 1,0-1,0 0,0 0,1 0,-1 0,0 0,1 0,-1 0,1 0,-1-1,1 1,-1-1,1 1,3 0,6 2,0-1,0 0,1-1,-1 0,1-1,13-1,71-11,-81 9,17-3,-8-1</inkml:trace>
</inkml:ink>
</file>

<file path=ppt/ink/ink1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08.2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130 81,'-2'-1,"-1"-1,0 1,1-1,0 0,-1 0,1 0,0 0,0 0,-2-3,-5-4,-3-3,-23-21,35 33,-1-1,1 1,-1-1,1 1,-1-1,0 1,1 0,-1-1,0 1,1 0,-1 0,0-1,0 1,1 0,-1 0,0 0,0 0,1 0,-1 0,0 0,0 0,1 0,-1 0,0 1,0-1,1 0,-1 0,0 1,1-1,-1 0,0 1,1-1,-1 1,1-1,-1 1,0-1,1 1,-1-1,1 1,0 0,-1-1,1 1,-1 0,1-1,0 1,0 0,-1 1,-5 19,2 0,0 0,1 1,1-1,2 42,0-17,-1-17,3 117,-1-130,1 0,1 1,0-1,1-1,1 1,11 25,-15-38,0 0,1 0,0-1,0 1,0 0,0-1,0 1,0-1,1 1,-1-1,1 0,0 0,-1-1,1 1,0 0,0-1,0 0,6 2,-7-2,1-1,-1 0,1 0,-1 0,1 0,-1-1,1 1,-1-1,1 1,-1-1,0 0,1 0,-1 0,0 0,0 0,1-1,-1 1,0-1,0 1,-1-1,1 0,0 1,0-1,2-4,2-3,0 0,0-1,0 0,-1 0,-1 0,0 0,0-1,-1 1,0-1,-1 0,0 0,-1 0,0 0,-1-1,0 1,-1 0,0 0,-1 0,0 0,-1 0,-7-19,-9-8</inkml:trace>
</inkml:ink>
</file>

<file path=ppt/ink/ink1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12.6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0,'4'206,"33"214,-27-341,35 218,-39-278,-2-25,-2-30,-4-120,3-70,-1 217,1 1,1-1,3-14,-4 21,-1 1,1-1,-1 1,1-1,0 1,0-1,0 1,0 0,0-1,0 1,0 0,2-2,-2 3,-1 0,1-1,0 1,0 0,-1 0,1-1,0 1,0 0,-1 0,1 0,0 0,0 0,0 0,-1 0,1 0,0 0,0 1,0-1,-1 0,1 0,0 1,0-1,-1 0,1 1,0-1,0 2,6 3,0 1,-1 0,1 0,-2 1,1 0,-1 0,6 10,31 62,-30-55,0 2,-5-11,1 0,13 20,-18-31,0 0,0-1,0 1,0-1,1 0,-1 0,1 0,0 0,0-1,0 0,0 1,0-2,7 4,12-1</inkml:trace>
</inkml:ink>
</file>

<file path=ppt/ink/ink1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13.1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10 120,'-7'0,"5"0,13 0,12 0,14 0,10-7,5-2,4-1,4 3,-2-5,-6-1,-6 2,-10-4,-11-3,-11 1</inkml:trace>
</inkml:ink>
</file>

<file path=ppt/ink/ink1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13.5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 46,'-1'0,"1"-1,-1 1,0-1,1 1,-1-1,1 0,-1 1,1-1,-1 0,1 1,-1-1,1 0,-1 0,1 0,0 1,0-1,-1 0,1 0,0 0,0 1,0-1,0 0,0 0,0 0,0 0,0 0,0 1,1-3,0 2,0 0,0 0,0 0,0 0,0 0,1 0,-1 0,0 0,1 1,-1-1,0 0,1 1,-1-1,4 0,8-1,1 0,24-1,-34 3,12-1,0 0,1 1,-1 0,28 5,-41-5,0 0,0 1,0 0,0 0,0 0,0 0,0 0,0 1,0-1,-1 1,1 0,-1-1,1 1,-1 0,1 1,-1-1,0 0,0 1,0-1,-1 1,1 0,0 0,-1-1,0 1,2 5,-1 3,0-1,-1 1,-1 0,1 0,-2 0,0 0,0-1,-1 1,0 0,0-1,-1 1,-6 11,3-7,-1-1,-1-1,0 0,0 0,-2 0,1-1,-23 21,11-15</inkml:trace>
</inkml:ink>
</file>

<file path=ppt/ink/ink1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13.8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0,'4'0,"15"0,12 0,4 0,7 0,3 0,-9 0,-11 0</inkml:trace>
</inkml:ink>
</file>

<file path=ppt/ink/ink1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14.2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13,'4'0,"4"0,12 0,10 0,3 0,3 0,3-3,-1-2,-1 0,-10 5,-9 2</inkml:trace>
</inkml:ink>
</file>

<file path=ppt/ink/ink1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17.2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83 260,'-3'0,"0"1,0-1,0 0,0-1,0 1,0 0,1-1,-1 0,0 0,0 1,0-2,1 1,-1 0,0-1,1 1,-1-1,1 0,0 1,-1-1,1 0,0-1,0 1,0 0,1-1,-1 1,0-1,1 1,0-1,0 0,-1 1,2-1,-2-6,-1 1,2 0,-1 0,1 0,1 0,-1 0,1 0,1-1,0 1,0 0,0 0,1 0,0 0,4-8,-4 11,0 0,1 0,-1 0,1 0,1 0,-1 0,0 1,1 0,0-1,0 1,1 1,-1-1,1 1,-1-1,1 1,0 1,0-1,1 1,7-3,-11 5,1-1,0 1,0 0,0 0,0 0,0 0,0 0,0 0,0 1,0 0,0 0,0 0,0 0,0 0,-1 0,1 1,0-1,-1 1,1-1,-1 1,0 0,0 0,0 1,0-1,0 0,0 1,0-1,-1 1,1-1,1 6,4 5,-2 0,1 1,-2-1,0 1,3 18,-1 16,-2 0,-2 0,-2 0,-2 0,-3 0,-1 0,-3 0,-25 81,26-105,-2-1,0 0,-1 0,-2-1,0 0,-1-1,-28 31,41-51,0 0,0 0,0-1,0 1,0 0,0 0,1 0,-1 0,0 0,1 0,-1 0,1 0,-1 0,1 0,0 1,-1-1,1 0,0 2,0-3,1 0,0 0,-1 1,1-1,0 0,0 0,-1 0,1 0,0 0,0 0,-1 0,1 0,0 0,-1-1,1 1,0 0,0 0,-1-1,1 1,1-1,46-23,175-107,-192 111</inkml:trace>
</inkml:ink>
</file>

<file path=ppt/ink/ink1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17.6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89 90,'-2'-6,"0"-1,0 1,-1-1,0 1,0 0,-1 0,0 1,0-1,0 1,0 0,-1 0,0 0,0 0,-6-3,10 7,1 1,0 0,-1 0,1 0,0 0,0 0,-1 0,1 0,0 0,-1 0,1 0,0 0,-1 0,1 0,0 0,-1 0,1 0,0 0,0 0,-1 0,1 1,0-1,-1 0,1 0,0 0,0 0,-1 1,1-1,0 0,0 0,0 1,-1-1,1 0,0 0,0 1,0-1,0 0,0 1,-1-1,1 0,0 1,0-1,0 0,0 0,0 1,0 0,-3 12,0 1,0 0,2 0,0 0,1 21,-1-1,0-2,-3 81,20 215,-15-315,1-1,1 0,0 0,0 0,1-1,0 1,1-1,11 19,-15-28,0-1,0 0,0 1,0-1,0 0,1 1,-1-1,0 0,1 0,-1 0,0 0,1 0,-1-1,1 1,-1 0,1-1,0 1,-1-1,3 1,-3-1,1 0,-1 0,0-1,1 1,-1-1,0 1,0-1,0 1,1-1,-1 1,0-1,0 0,0 0,0 0,0 0,0 0,0 0,1-2,3-3,-1-1,-1 0,1 0,-1-1,0 1,3-14,3-36,-2 0,-2-1,-6-104,0 112,0 4</inkml:trace>
</inkml:ink>
</file>

<file path=ppt/ink/ink1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17.9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0,'7'0,"3"4,-1 4,-1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41.679"/>
    </inkml:context>
    <inkml:brush xml:id="br0">
      <inkml:brushProperty name="width" value="0.025" units="cm"/>
      <inkml:brushProperty name="height" value="0.025" units="cm"/>
      <inkml:brushProperty name="color" value="#E71224"/>
    </inkml:brush>
  </inkml:definitions>
  <inkml:trace contextRef="#ctx0" brushRef="#br0">106 0 24575,'0'5'0,"0"5"0,0 7 0,-5-1 0,-1 2 0,1 2 0,-4-2 0,-1 1 0,-2-4 0,0 1 0,-1-3 0,-4-3 0,1-4-8191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7:32.364"/>
    </inkml:context>
    <inkml:brush xml:id="br0">
      <inkml:brushProperty name="width" value="0.05" units="cm"/>
      <inkml:brushProperty name="height" value="0.05" units="cm"/>
      <inkml:brushProperty name="color" value="#E71224"/>
      <inkml:brushProperty name="ignorePressure" value="1"/>
    </inkml:brush>
  </inkml:definitions>
  <inkml:trace contextRef="#ctx0" brushRef="#br0">3 18,'0'-3,"-3"-1,8 0,9 1,10 1,11 1,4 0,1 1,1 0,-11 0,-16 0,-9 0</inkml:trace>
</inkml:ink>
</file>

<file path=ppt/ink/ink1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25.6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0 169,'37'0,"254"-6,-232 1,0-2,108-29,-82 12,248-61,-299 80</inkml:trace>
</inkml:ink>
</file>

<file path=ppt/ink/ink1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28.2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17 728,'-2'7,"-2"-16,-3-18,7 26,-1-5,0-1,0 1,1-1,1-10,-1 16,0 0,0 0,0 1,0-1,0 0,0 0,1 1,-1-1,0 0,1 0,-1 1,0-1,1 0,-1 1,1-1,-1 1,1-1,-1 1,1-1,0 1,-1-1,1 1,0-1,-1 1,1 0,0-1,-1 1,1 0,0-1,0 1,-1 0,1 0,0 0,0 0,-1 0,1 0,0 0,0 0,0 0,-1 0,1 0,0 1,0-1,-1 0,1 1,0-1,-1 0,1 1,0-1,-1 1,1-1,0 1,8 5,0 0,-1 0,0 1,0 0,-1 0,1 1,10 16,18 17,-27-36,-7-10,-4-16,1 18,-61-216,30 117,14 51,13 39,0 0,0 0,2-1,-1 1,2-1,-1 0,2 0,-1-16,3 25,0 0,1 0,-1 0,1 0,-1 0,1 1,0-1,1 1,-1-1,0 1,1 0,0 0,0 0,0 0,0 0,0 1,1-1,-1 1,1 0,0 0,4-2,13-4,-1 0,39-9,-36 11,428-111,-439 115,-12 6</inkml:trace>
</inkml:ink>
</file>

<file path=ppt/ink/ink1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28.6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0,'0'27,"2"54,-2-75,1 0,0 0,0 0,1 0,0 0,0-1,0 1,0-1,1 0,4 8,-5-12,0 1,-1 0,1 0,0-1,0 1,0-1,0 1,0-1,0 0,0 0,1 0,-1 0,0 0,1-1,-1 1,4 0,41-3,-42 1,-1 1,1-1,0 1,-1 0,1 0,0 0,0 0,-1 1,1 0,0 0,-1 0,9 4,-12-5,0 1,0 0,0 0,0-1,0 1,0 0,0 0,0 0,0 0,0 0,-1 0,1 1,-1-1,1 0,0 0,-1 0,0 1,1-1,-1 0,0 0,0 1,1-1,-1 2,-1 0,1 0,-1 0,1 0,-1 0,0 0,0 0,-1 0,1 0,-3 4,-1 1,-1 1,-1-1,1 0,-1-1,-9 8,15-14,0 0,-1 0,1 0,-1 0,1 0,-1 0,1-1,-1 1,1 0,-1-1,0 1,0-1,1 1,-1-1,0 0,1 0,-1 0,0 0,0 0,1 0,-1-1,0 1,0 0,-2-2,-17-8</inkml:trace>
</inkml:ink>
</file>

<file path=ppt/ink/ink1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29.0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50,'4'0,"11"-7,11-2,8-8,-1 1</inkml:trace>
</inkml:ink>
</file>

<file path=ppt/ink/ink1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29.4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51 0,'0'4,"0"4,-4 9,-1 8,-6 4,-3 7,2 5,7-4,11-9,15-9,16-8,7-5,5-5,-7-5,-10-2</inkml:trace>
</inkml:ink>
</file>

<file path=ppt/ink/ink1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29.7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0,'4'11,"0"14,1 17,6 17,1 8,-1 4,5-4,-1-8,-3-15</inkml:trace>
</inkml:ink>
</file>

<file path=ppt/ink/ink1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30.2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0,'0'7,"0"10,0 16,4 17,1 11,0-1,-2-1,0-10</inkml:trace>
</inkml:ink>
</file>

<file path=ppt/ink/ink1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31.9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176 6,'0'0,"0"0,0 0,0-1,0 1,0 0,0 0,0 0,0 0,0-1,0 1,0 0,0 0,0 0,0 0,0-1,0 1,0 0,0 0,0 0,0 0,0-1,0 1,-1 0,1 0,0 0,0 0,0 0,0-1,0 1,-1 0,1 0,0 0,0 0,0 0,0 0,-1 0,1 0,0 0,0 0,0 0,0 0,-1 0,1 0,0 0,0 0,0 0,0 0,-1 0,1 0,0 0,0 0,-13 8,-10 15,7 2,1 0,1 0,2 1,0 1,1 0,2 1,1 0,-9 58,7 4,0 142,10-210,-1 9,1 0,2 0,1-1,11 52,-12-75,0 0,0 0,1-1,0 1,0 0,1-1,0 0,0 0,0 0,1 0,0-1,0 0,0 0,1 0,-1 0,1-1,0 0,1 0,-1-1,1 0,-1 0,1 0,0-1,0 0,10 1,-5-1,0 0,-1-1,1 0,0-1,0-1,0 0,18-4,-22 3,0 0,0-1,0 0,-1-1,1 0,-1 0,0 0,0-1,-1 0,1-1,7-7,10-14</inkml:trace>
</inkml:ink>
</file>

<file path=ppt/ink/ink1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32.33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0 139,'0'-7,"4"-2,11-8,19 1,6-6,4 2,-6 0,-2 4,-7 4</inkml:trace>
</inkml:ink>
</file>

<file path=ppt/ink/ink1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32.6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0 154,'1'-7,"0"-1,0 1,0 0,1-1,0 1,1 0,0 0,0 0,0 1,1-1,0 1,0 0,1 0,-1 0,1 0,1 1,-1 0,1 0,0 0,0 1,0 0,0 0,1 0,12-4,-17 8,0-1,0 1,0 0,0-1,0 1,0 0,0 0,0 0,0 0,0 1,0-1,0 1,0-1,0 1,0 0,0-1,-1 1,1 0,0 0,0 0,-1 1,1-1,-1 0,1 1,-1-1,1 0,-1 1,0 0,0-1,0 1,0 0,0 0,0 0,0-1,-1 1,1 0,0 4,2 5,0 0,-1 1,-1-1,0 0,-1 17,-2-4,-1-1,0 1,-12 36,7-32,8-26,-1-1,1 1,-1 0,1 0,0-1,0 1,0 0,0 0,0 0,0-1,0 1,1 0,-1 0,0-1,1 1,0 0,-1 0,1-1,0 1,0-1,1 2,1 0,0 0,1 0,-1-1,0 1,1-1,0 0,4 2,-5-3,1 0,-1 1,0 0,1 0,-1 0,0 0,0 1,0-1,-1 1,1 0,0-1,-1 1,0 1,3 4,-3-4,0 1,-1-1,0 1,0-1,0 1,0 0,-1-1,0 1,0 0,0 0,-1-1,1 1,-1 0,0-1,-1 1,1-1,-1 1,0-1,0 0,0 0,0 0,-1 0,0 0,0 0,0 0,0-1,-5 5,-23 16</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7:32.9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8 1,'-5'0,"3"0,11 0,7 0,6 0,2 0,7 0,2 0,0 0,-7 0</inkml:trace>
</inkml:ink>
</file>

<file path=ppt/ink/ink1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33.03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184 0,'0'9,"0"-8,-1 0,1 1,0-1,0 0,0 0,0 1,0-1,0 0,0 1,0-1,1 0,-1 0,0 1,1-1,-1 0,1 0,-1 0,1 1,0-1,-1 0,1 0,0 0,0 0,0 0,0-1,0 1,0 0,0 0,0 0,0-1,2 2,3 0,-1 1,1 0,-1 0,0 0,0 1,0-1,-1 1,1 1,-1-1,0 1,0-1,-1 1,1 0,-1 0,4 8,-6-9,0-1,0 1,0 0,0 0,0-1,-1 1,1 0,-1 0,0 0,-1 0,1 0,0 0,-1 0,0-1,0 1,0 0,-1 0,1-1,-1 1,0-1,0 0,0 1,0-1,-1 0,-3 4,-6 6,-1-1,-1 0,0-1,0 0,-31 16,39-24,-1 0,1-1,-1 1,0-1,0 0,0-1,0 0,-8 0,12-1,-1 0,1 0,-1 0,1-1,0 0,-1 0,1 0,-1 0,1 0,0-1,0 1,0-1,0 0,0 0,0 0,0 0,-2-3,-10-14</inkml:trace>
</inkml:ink>
</file>

<file path=ppt/ink/ink1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34.2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 16,'0'0,"0"-1,1 0,-1 1,0-1,0 0,0 1,-1-1,1 0,0 1,0-1,0 0,0 1,0-1,-1 0,1 1,0-1,-1 1,1-1,0 1,-1-1,1 1,-1-1,1 1,-1-1,0 1,1 1,-1-1,0 1,1-1,-1 1,1-1,-1 1,1 0,-1-1,1 1,0 0,-1 0,1-1,0 1,-1 0,1 0,0-1,0 1,0 0,0 0,0-1,0 1,0 0,0 1,-7 80,4 107,4-100,-2-35,-1 25,4-1,19 131,-19-198,1 0,0 0,0 0,1-1,8 17,-11-25,0 0,1 0,-1 1,1-1,0 0,0-1,0 1,0 0,0 0,0-1,0 0,0 1,0-1,1 0,-1 0,1 0,-1 0,1 0,-1-1,1 1,-1-1,1 0,-1 1,1-1,0 0,-1-1,1 1,4-1,1-2,-1 0,1 0,-1 0,0-1,0 0,-1 0,1 0,-1-1,0 0,0-1,0 1,-1-1,0 0,0 0,5-10,1-2,0 0,-2-1,0 0,10-34,-16 42,0 1,0-1,-1 1,-1-1,0 0,0 0,-1-11,-1 19,1 0,-1 0,0 0,1 0,-1 0,-1 1,1-1,0 0,-1 0,1 1,-1-1,0 1,0-1,0 1,0 0,0 0,0 0,-1 0,1 0,-1 0,1 1,-1-1,0 1,0-1,1 1,-1 0,0 0,0 1,-5-1,-5-2,-1 1,1 1,-1 1,1 0,-1 0,1 2,-1-1,1 2,-16 4,0 4</inkml:trace>
</inkml:ink>
</file>

<file path=ppt/ink/ink1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34.6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64 5,'0'4,"0"0,-1-1,1 1,-1 0,0-1,0 1,-1-1,1 1,-1-1,1 1,-1-1,0 0,0 0,-1 0,-2 3,4-6,1 0,0 0,-1 0,1 0,0 0,0 0,-1 0,1 0,0 0,-1 0,1 0,0 0,0 0,-1-1,1 1,0 0,0 0,-1 0,1-1,0 1,0 0,0 0,-1-1,1 1,0 0,0 0,0-1,0 1,0 0,0 0,0-1,-1 1,1 0,0-1,0 1,0 0,0 0,0-1,0 1,0 0,0-1,0 1,1 0,-1 0,0-1,0 1,0 0,0-1,0 1,0 0,1 0,-1-1,0 1,0 0,1 0,6-20,-6 18,1-1,-1 1,1 0,0 0,0 0,0 0,0 0,0 0,1 0,-1 1,0-1,1 1,0 0,-1 0,1 0,0 0,-1 0,1 0,3 0,-4 1,-1 0,1 0,-1 1,1-1,-1 0,1 1,-1-1,1 1,-1-1,0 1,1 0,-1-1,0 1,1 0,-1 0,0 0,0 0,0 0,0 0,0 1,0-1,0 0,0 0,-1 1,1-1,0 0,-1 1,1-1,-1 1,0-1,1 1,-1-1,0 1,0-1,0 1,0-1,0 3,0 3,0-1,-1 0,0 1,0-1,0 0,-1 1,0-1,0 0,-1 0,1-1,-1 1,0 0,-5 5,0 0,-1 0,0-1,-1 1,-20 15,1-4</inkml:trace>
</inkml:ink>
</file>

<file path=ppt/ink/ink1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35.0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78,'-3'0,"1"0,6 0,9-3,10-2,7-3,3-1,3 2,-5-5,0-2,2 3,-5 3</inkml:trace>
</inkml:ink>
</file>

<file path=ppt/ink/ink1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35.43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11 124,'8'-10,"1"-1,-1 2,2-1,-1 1,2 1,-1 0,1 0,0 1,0 0,1 1,0 0,0 1,1 1,-1 0,1 0,23-3,-34 7,0 0,0-1,0 1,0 0,0 0,0 0,0 0,0 1,0-1,0 0,0 1,-1 0,1-1,0 1,0 0,0 0,-1 0,1 0,0 0,-1 0,1 1,-1-1,1 0,-1 1,0-1,0 1,1 0,-1-1,0 1,0 0,-1 0,1-1,0 1,-1 0,1 0,-1 0,1 0,-1 0,0 0,0 0,0 0,0 0,0 0,0 0,-1 2,-2 11,1-1,-2 1,0-1,-9 22,12-34,-4 11,2-6,-1 1,2 0,-1 0,-1 13,3-19,1-1,0 0,0 1,0-1,0 1,0-1,0 1,0-1,1 0,-1 1,1-1,-1 1,1-1,-1 0,1 0,0 1,-1-1,1 0,0 0,0 0,0 0,0 0,0 0,0 0,0 0,0 0,0 0,1 0,-1-1,0 1,1-1,1 2,30 7,-24-8,-1 1,0 1,0-1,11 7,-16-7,0 0,0 0,0 0,0 0,-1 1,1-1,-1 1,0 0,0 0,0 0,0 0,0 0,0 0,1 5,0 0,-1 0,0 0,0 0,0 0,-1 0,-1 0,1 0,-1 0,-1 0,1 1,-1-1,-1 0,-3 13,1-9,-1-1,0 0,-1 0,0 0,-1 0,0-1,0 0,-15 14,11-13,0 0,-1-1,0 0,-1-1,0-1,-1 0,0 0,0-1,0-1,-1-1,0 0,0-1,0 0,-27 2,39-6,0 0,1 0,-1 0,1 0,-1 0,0-1,1 0,-1 1,1-1,-1 0,1 0,0 0,-1 0,1-1,0 1,0-1,0 1,0-1,0 0,0 0,0 0,1 0,-3-3,1 0,0-1,1 1,0-1,0 0,1 0,-1 0,1 0,0-11,-1-20</inkml:trace>
</inkml:ink>
</file>

<file path=ppt/ink/ink1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7:35.9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197 0,'6'1,"0"-1,1 1,-1 1,0-1,-1 1,1 0,0 0,0 1,8 5,46 34,-45-28,-1 0,0 1,0 0,-2 2,0-1,-1 1,0 1,9 23,1 7,29 101,-32-75,15 141,-18 82,-15-260,-2 0,-1 1,-2-1,-2-1,-1 1,-1-1,-3 0,0-1,-3-1,0 0,-3-1,0-1,-2 0,-2-1,-1-2,-1 0,-1-2,-1 0,-38 28,27-29,-1-1,-66 32,26-23</inkml:trace>
</inkml:ink>
</file>

<file path=ppt/ink/ink1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08.51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0,'1'15,"1"0,0 0,1 0,10 28,-1-3,19 83,24 186,-51-263,-3-20,2 0,1-1,13 47,-17-72,0 1,0-1,0 0,0 0,0 1,0-1,0 0,0 0,0 1,0-1,0 0,0 0,0 1,0-1,1 0,-1 0,0 1,0-1,0 0,0 0,1 0,-1 1,0-1,0 0,0 0,1 0,-1 0,0 0,0 1,1-1,-1 0,0 0,0 0,1 0,-1 0,0 0,1 0,-1 0,0 0,0 0,1 0,-1 0,0 0,0 0,1 0,9-15,8-38,-13 39,2-6,1 1,1 0,12-19,-16 29,2 0,-1 0,1 1,0 0,1 0,0 1,14-11,-21 17,0 0,0 1,0-1,0 0,0 1,0-1,0 1,0-1,0 1,0-1,1 1,-1 0,0 0,0 0,0-1,1 1,-1 0,0 0,0 1,0-1,0 0,1 0,-1 1,0-1,0 0,0 1,0-1,2 2,-1 0,0 0,-1 0,1 0,-1 0,1 0,-1 1,0-1,1 0,-1 1,-1-1,1 1,1 3,1 11,-1 0,-1-1,0 20,-1-3,-2 0,-1-1,-1 1,-11 38,11-58,1 0,-2-1,0 1,-1-1,0 0,0 0,-2-1,1 1,-1-2,-1 1,0-1,0-1,-12 10,19-17,-1 0,1 0,0-1,-1 1,1-1,-1 1,1-1,-1 0,0 0,1 0,-1-1,0 1,0 0,0-1,1 0,-1 0,0 0,0 0,0 0,0 0,0-1,1 1,-1-1,0 0,0 0,1 0,-1 0,1-1,-1 1,1 0,-1-1,1 0,0 0,0 0,0 0,0 0,0 0,0 0,-1-3,-30-44,6-4</inkml:trace>
</inkml:ink>
</file>

<file path=ppt/ink/ink1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08.9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0 186,'0'-3,"18"-9,17-10,13 0,13-4,7 2,2 5,-3 0,-6 1,-2 6,-12 3</inkml:trace>
</inkml:ink>
</file>

<file path=ppt/ink/ink1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09.2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0,'7'0,"10"0,5 0,7 0,1 0,3 11,4 7,-6 11,1 15,-7 15,-7 4,-6 3,-6-4,-6-8,-5-13</inkml:trace>
</inkml:ink>
</file>

<file path=ppt/ink/ink1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09.6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 0,'4'0,"11"0,4 7,2 3,5-1,5-2,4-2,4-1,-5-3</inkml:trace>
  <inkml:trace contextRef="#ctx0" brushRef="#br0" timeOffset="1">0 423,'0'7,"7"3,14-1,20-1,22-3,18-12,6-6,-5-4,-8 1,-15 4,-16 3</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20.1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72 1,'0'0,"1"1,-1-1,1 0,-1 1,0-1,1 0,-1 1,0-1,1 1,-1-1,0 1,0-1,1 1,-1-1,0 1,0-1,0 1,1-1,-1 1,0-1,0 1,0-1,0 1,0-1,0 1,0 0,0-1,-1 1,1-1,0 1,0-1,0 1,0-1,-1 1,1-1,0 1,-1 0,-8 23,4-14,-5 8,2 0,0 1,1 0,0 0,-5 32,8-11,1 0,1 0,7 59,-5-94,0-1,1 1,0 0,0-1,0 1,1-1,-1 1,1-1,0 1,1-1,-1 0,1 0,-1 0,1-1,0 1,1-1,-1 1,5 3,7 1</inkml:trace>
</inkml:ink>
</file>

<file path=ppt/ink/ink1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10.9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206 166,'-20'1,"8"-1,0 0,0 0,0-1,-24-5,34 6,0-1,0 0,-1 1,1-1,0 0,0 0,0-1,0 1,0 0,0-1,0 1,1-1,-1 0,0 0,1 1,-1-1,1 0,0 0,0-1,0 1,0 0,0 0,0 0,0-1,1 1,-1 0,1-1,0 1,-1 0,2-5,-1 3,1 0,-1 0,1 0,0 0,1 0,-1 0,1 0,0 1,0-1,0 0,0 1,1-1,-1 1,1 0,0 0,0 0,0 0,6-4,-4 3,1 1,-1-1,1 1,-1 1,1-1,0 1,0 0,0 0,0 0,0 1,12-1,-16 2,1 0,0 1,-1-1,1 1,0 0,-1 0,1 0,-1 0,1 0,-1 0,1 1,-1-1,0 1,0 0,0-1,0 1,0 0,0 0,0 0,-1 1,1-1,-1 0,0 1,1-1,-1 1,0-1,0 1,0 5,5 8,-2 1,0 0,-1 1,-1-1,0 0,-2 1,-1 27,-5 9,-15 63,5-50,-2 0,-4-2,-2 0,-3-1,-62 104,87-164,-4 5,0 1,1-1,0 1,1 0,-4 11,8-19,-1-1,1 1,0-1,0 0,0 1,0-1,0 1,0-1,0 1,0-1,0 1,1-1,-1 0,1 1,-1-1,1 0,-1 1,2 1,0-2,-1 0,0 0,1 0,0 0,-1 0,1 0,0 0,-1 0,1 0,0-1,0 1,0-1,-1 0,1 1,0-1,0 0,0 0,2 0,11-1,0 0,-1-1,1 0,-1-1,17-6,72-29,-66 23,38-15,-1-3,91-56,-115 56</inkml:trace>
</inkml:ink>
</file>

<file path=ppt/ink/ink1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11.4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0,'1'1,"1"-1,-1 0,0 1,0-1,0 1,0 0,0-1,0 1,0 0,0 0,0 0,0 0,0 0,0 0,0 0,-1 0,1 0,0 0,-1 0,1 0,-1 0,1 3,10 31,-10-32,70 387,-68-373,-1-19,-2-28,0 29,0-32,-1 7,1 0,1 0,6-33,-6 57,-1-1,0 0,1 0,0 1,0-1,0 0,0 1,0-1,0 1,1-1,-1 1,1 0,0-1,0 1,0 0,0 0,0 0,0 1,0-1,5-2,-4 3,0 1,0 0,0-1,0 1,-1 1,1-1,0 0,0 1,0-1,-1 1,1 0,0 0,-1 0,1 1,-1-1,1 0,-1 1,1 0,-1-1,0 1,4 4,16 15,0 2,-1 0,-2 1,25 39,60 117,-77-129,22 43,-19-36,41 62,-65-111,1 0,0 0,11 10,-17-18,-1 0,1 0,0 0,0 0,0 0,0 0,1 0,-1 0,0-1,0 1,1 0,-1-1,0 1,1-1,-1 1,0-1,1 0,-1 1,1-1,-1 0,0 0,1 0,-1 0,1 0,-1-1,0 1,1 0,-1 0,1-1,-1 1,0-1,1 0,-1 1,0-1,2-1,11-18</inkml:trace>
</inkml:ink>
</file>

<file path=ppt/ink/ink1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12.4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45 80,'0'-7,"-4"-2,-1-4,1-6,-4 0,1 6,1 13,1 18,2 16,1 5,2 8,0 3,0-4,0-2,1-9</inkml:trace>
</inkml:ink>
</file>

<file path=ppt/ink/ink1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13.0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0 143,'4'0,"15"-7,26-2,24-1,14-4,8-1,-5 3,-6-4,-10 0,-12 4,-17-4,-15 1</inkml:trace>
</inkml:ink>
</file>

<file path=ppt/ink/ink1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13.36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42,'0'-7,"7"-2,10-1,5 3,6 2,3 2,2 5,3 9,-4 6,-1 8,-5 11,-8 9,-6 5,-6 4,-3 1,-6-10,-3-12</inkml:trace>
</inkml:ink>
</file>

<file path=ppt/ink/ink1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13.6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39,'0'4,"4"1,8 0,9-2,12-4,12-2,4-1,5 1,1-7,-5-1,-5 0,-2 4,-8 1</inkml:trace>
</inkml:ink>
</file>

<file path=ppt/ink/ink1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14.0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0,'0'11,"4"22,0 26,8 29,1 28,10 26,0 15,-3-1,2-14,-3-19,6-20,0-21,-6-23</inkml:trace>
</inkml:ink>
</file>

<file path=ppt/ink/ink1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44.4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320 53,'-22'-1,"0"-2,1 0,-1-1,1-1,-23-9,-12-3,51 16,0-1,0 1,0 1,0-1,0 1,-1 0,-7 0,10 1,1-1,0 1,0 0,0 0,0-1,0 1,0 1,0-1,0 0,0 0,0 1,1-1,-1 1,0 0,1-1,0 1,-1 0,1 0,0 0,-2 3,-1 5,0 1,0-1,1 1,1 0,0-1,0 1,0 19,7 80,-3-89,30 225,-22-196,1-1,37 92,-41-122,2-1,0 0,1 0,1-1,1 0,0-1,1 0,18 16,-30-31,0 1,1-1,-1 0,1 0,-1 1,1-1,0 0,-1 0,1 0,0-1,0 1,0 0,0-1,0 1,0-1,0 0,-1 1,1-1,0 0,0 0,2-1,-2 1,0-1,0 0,0 0,-1 0,1 0,-1-1,1 1,-1 0,1-1,-1 1,0-1,1 1,-1-1,0 1,0-1,0 0,0-2,4-8,-1-1,0-1,-1 1,3-23,4-84,-9-225,-3 311,-10-51,12 75,7 17,14 26,-15-23,35 59,59 89,-78-127,1 0,50 49,-67-74,0 0,1-1,-1 1,1-1,0-1,0 1,1-1,-1-1,1 1,0-1,0 0,0-1,10 2,14-3</inkml:trace>
</inkml:ink>
</file>

<file path=ppt/ink/ink1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44.9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36 345,'-7'0,"-10"0,6-7,11-3,10 1,13-9,15-2,14-8,13 1,7-9,-3 1,-1-5,-6 6,-13 0,-11 7,-13 7</inkml:trace>
</inkml:ink>
</file>

<file path=ppt/ink/ink1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45.3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2,'147'-1,"166"3,-298-1,1 0,-1 1,-1 1,1 0,0 1,-1 1,1 0,18 11,-26-13,-1 1,0 0,0 1,-1-1,1 1,-1 0,0 1,0-1,0 1,-1 0,0 0,0 0,-1 1,0-1,0 1,0 0,-1 0,0 0,2 10,-3-5,0 1,-1 0,-1 0,0-1,0 1,-1 0,-1-1,0 0,-1 1,-5 12,1-6,-1 0,-1-1,0 0,-2-1,-18 23,-5-3</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21.93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 49,'-3'0,"0"-6,-1-5,4 0,5 2,7 2,4 2,0 8,-3 12,-7 9,-6 7,-11 3,1-4,5-6,8-12,10-6,6-5,-1-3</inkml:trace>
</inkml:ink>
</file>

<file path=ppt/ink/ink1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45.6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0 158,'7'0,"10"0,12 0,13-11,9-10,4-9,-4 0,-11 2,-5 6,-8 6</inkml:trace>
</inkml:ink>
</file>

<file path=ppt/ink/ink1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46.0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0,'7'4,"10"0,9 1,11-1,9-2,2 0,2-1,-3-1,-2 0,-2 0,-8 0</inkml:trace>
</inkml:ink>
</file>

<file path=ppt/ink/ink1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49.1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0 585,'11'0,"18"-7,25-10,29-12,33-16,25-12,18-9,21-5,5 2,-10 13,-18 6,-28 11,-28 12,-25 3,-22 6,-23 10,-17 6</inkml:trace>
</inkml:ink>
</file>

<file path=ppt/ink/ink1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49.8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 1362,'-1'-49,"0"27,0 0,2 0,4-23,-5 44,0-1,0 0,0 1,0-1,1 1,-1-1,1 1,-1-1,1 1,0-1,0 1,-1-1,1 1,0 0,0-1,0 1,0 0,1 0,-1 0,0 0,0 0,1 0,-1 0,1 0,-1 1,0-1,1 0,0 1,-1-1,1 1,-1 0,1-1,-1 1,1 0,0 0,-1 0,1 0,0 0,-1 1,1-1,-1 0,1 1,-1-1,3 2,6 2,0 1,-1 0,1 0,-1 1,13 11,26 25,-33-28,0-1,1 0,32 19,-47-31,0-1,0 1,1 0,-1-1,0 1,0-1,1 0,-1 1,0-1,1 0,-1 0,0 1,1-1,-1 0,1 0,-1-1,2 1,-2 0,-1-1,1 1,-1-1,1 1,-1-1,1 1,-1-1,1 1,-1-1,0 1,1-1,-1 0,0 1,0-1,1 1,-1-1,0 0,0 1,0-1,0 0,0 1,0-1,0 0,0 0,0-6,-1 1,0-1,-1 1,1 0,-6-13,-25-50,-3 1,-61-87,58 99,3-3,2 0,-43-111,71 158,2-1,-1 0,2 0,0 0,0 0,1 0,1-19,1 25,0-1,1 1,-1 0,1-1,1 1,-1 0,1 0,1 1,-1-1,1 1,0-1,1 1,-1 0,9-7,7-5,0 0,2 2,0 1,42-23,104-39,-108 51,68-28,126-60,-248 111,0 0,0 0,0 1,0-1,1 1,-1 1,13-3,-4 6</inkml:trace>
</inkml:ink>
</file>

<file path=ppt/ink/ink1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50.2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0,'1'32,"2"0,1 0,1 0,1-1,12 33,-17-63,1 6,0 0,1 0,0 0,7 10,-9-16,0 0,0 1,0-1,0 0,0 0,0 0,0 1,1-1,-1 0,0-1,1 1,-1 0,1 0,-1-1,1 1,0-1,-1 1,1-1,-1 1,1-1,0 0,-1 0,1 0,0 0,-1 0,1 0,1-1,9-3,-1 0,1 0,-1-1,13-8,-15 7,-1 2,1-1,0 1,0 0,1 1,-1 0,17-2,-24 5,0 0,1-1,-1 2,0-1,0 0,0 0,0 1,0-1,0 1,0-1,0 1,0 0,0 0,0 0,0 0,0 0,0 0,-1 1,4 2,-3-1,0 0,0 0,0 0,-1 0,1 0,-1 0,1 1,-1-1,0 1,0-1,0 5,0 0,-1 1,1 0,-2 0,1 0,-1 0,0 0,-1 0,-5 14,5-17,0-1,-1 0,1 0,-1 0,-1 0,1-1,-1 1,1-1,-1 0,-1 0,1 0,0-1,-1 0,0 1,0-2,0 1,0 0,0-1,-11 3,-19 2</inkml:trace>
</inkml:ink>
</file>

<file path=ppt/ink/ink1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50.6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0 189,'4'0,"4"-7,8-2,9-4,4 1,4-5,10-7,6 1,-2-3,1-4,-6 2</inkml:trace>
</inkml:ink>
</file>

<file path=ppt/ink/ink1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50.9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 0,'0'14,"0"13,-3 11,-2 11,0 4,9-7,6-7,10-11,8-10,2-9,5-4,2-5,3-1,-6-1</inkml:trace>
</inkml:ink>
</file>

<file path=ppt/ink/ink1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51.3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0,'0'11,"7"21,3 31,10 30,2 20,7 10,0-3,1-10,-3-17,-1-17,-3-21</inkml:trace>
</inkml:ink>
</file>

<file path=ppt/ink/ink1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53.8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243 0,'-1'11,"0"-1,-1 0,0 0,0 1,-1-1,-8 16,4-8,-180 438,183-447,0-1,0 0,1 0,0 1,0-1,-2 15,5-21,-1 0,1-1,0 1,1 0,-1-1,0 1,0 0,1-1,-1 1,1 0,-1-1,1 1,0 0,-1-1,1 1,0-1,0 0,0 1,0-1,1 0,-1 1,0-1,0 0,1 0,-1 0,1 0,-1 0,1-1,-1 1,1 0,-1-1,1 1,0-1,-1 1,3-1,17 4,1-1,-1-1,1 0,42-4,87-18,-119 14,1-1,53-19,-71 20,0-1,0 0,-1-1,-1 0,1-1,-1-1,18-17,4-13</inkml:trace>
</inkml:ink>
</file>

<file path=ppt/ink/ink1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54.2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0,'11'7,"4"21,5 30,1 39,-4 30,-5 23,-4 11,-4-3,-2-15,5-24,2-29,3-30,-1-24</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22.4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0,'5'0,"6"0,6 0,3 0,-2 0</inkml:trace>
</inkml:ink>
</file>

<file path=ppt/ink/ink1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54.56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171 169,'0'-12,"-1"0,-1 0,0-1,0 1,-7-18,7 25,0-1,0 1,-1 0,1 0,-1 0,0 0,-1 0,1 0,-1 1,0 0,0-1,0 1,-8-4,11 7,0 0,0 0,-1 1,1-1,0 1,-1-1,1 1,-1 0,1-1,0 1,-1 0,1 0,-1 0,1 0,-1 0,1 0,-1 0,1 1,-2 0,1 0,0 0,0 0,0 0,0 1,0-1,1 1,-1-1,1 1,-1 0,1 0,0-1,0 1,0 0,-2 4,-5 15,2 0,0 1,1 0,1 0,1 1,0 26,1-29,-8 133,9 156,1-298,2 19,9 55,-9-77,-1-1,1 0,1 0,-1 0,1 0,1 0,-1-1,1 0,0 1,0-1,1 0,10 9,-14-13,1-1,0 1,-1-1,1 1,0-1,0 0,0 1,0-1,1 0,-1-1,0 1,0 0,1-1,-1 1,0-1,1 1,-1-1,0 0,1 0,-1 0,1 0,-1-1,0 1,1-1,-1 1,0-1,0 0,0 0,1 0,-1 0,3-2,-1-1,0 0,0 0,-1 0,1 0,-1-1,0 0,0 1,0-1,-1 0,0 0,0 0,2-9,3-18,-2 1,-1-1,0-54,-4 32</inkml:trace>
</inkml:ink>
</file>

<file path=ppt/ink/ink1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56.1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85 0,'-1'19,"-1"-1,-1 0,-1 1,-1-2,-8 23,-8 34,8-8,-5 117,14 69,24 157,-10-327,4-1,47 155,-50-203,2 0,2 0,21 34,-30-57,1 1,0-1,0-1,1 1,1-1,-1 0,2-1,-1 0,1-1,0 0,1 0,17 8,-24-14,1 1,-1-1,1 1,0-1,-1 0,1-1,0 1,0-1,0 0,-1 0,1-1,0 1,0-1,-1 0,1-1,0 1,-1-1,1 1,-1-2,0 1,1 0,5-6,20-17</inkml:trace>
</inkml:ink>
</file>

<file path=ppt/ink/ink1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56.4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0 122,'4'0,"0"-3,15-2,11-7,5-1,2-6,3 0,-5-7,-10 1</inkml:trace>
</inkml:ink>
</file>

<file path=ppt/ink/ink1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56.83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0 231,'0'-8,"1"0,0 0,0 0,0 0,1 0,1 1,-1-1,1 0,0 1,1 0,0 0,0 0,0 0,1 1,6-8,2 2,-1 0,1 1,1 0,0 1,1 1,16-8,-24 13,-1 1,0 0,1 0,0 1,0 0,-1 0,13-1,-16 3,0 0,-1 0,1 0,-1 0,1 1,0-1,-1 1,1 0,-1 0,1 0,-1 0,0 0,1 0,-1 0,0 1,0-1,0 1,0 0,0 0,0 0,0 0,-1 0,1 0,1 2,0 2,0-1,-1 1,1-1,-1 1,0 0,-1 0,0 0,1 0,-2 0,1 0,-1 0,0 10,-3 3,0 1,-8 29,1-12,10-35,-1 0,1 1,-1-1,1 0,0 1,-1-1,1 0,0 1,1-1,-1 0,0 1,1-1,-1 0,1 0,0 1,0-1,0 0,1 2,1-1,0 0,0 0,0 0,0-1,1 1,-1-1,1 0,4 1,10 8,-10-6,-1 0,0 1,0 0,-1 0,1 0,-1 1,-1 0,1 0,-1 0,-1 1,6 10,-4-5,-1 0,-1 0,0 1,-1 0,0 0,1 24,-3-19,-1-1,0 1,-2-1,0 1,-1-1,-1 0,-1 0,0 0,-2-1,0 0,-10 19,-9 2</inkml:trace>
</inkml:ink>
</file>

<file path=ppt/ink/ink1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57.1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82 0,'0'14,"0"13,0 8,0-9,0-12,4-16,8-1,2 5,-1 12,-3 14,-10 14,-13 7,-7 5,-8 1,-10-8,2-13</inkml:trace>
</inkml:ink>
</file>

<file path=ppt/ink/ink1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8:59.6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0,'-2'103,"0"-38,7 85,-2-134,0-1,10 27,-8-27,0 1,3 21,-5-7,-1-3</inkml:trace>
</inkml:ink>
</file>

<file path=ppt/ink/ink1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01.035"/>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 68,'-2'-60,"0"53,-2 42,-5 125,7 0,7 0,7 0,7-1,55 221,-61-330,3-1,1 0,25 46,-37-85,0 0,1-1,0 0,0 0,1 0,1-1,8 8,-12-13,-1-1,1 1,0 0,0-1,0 0,1 0,-1 0,0-1,1 1,-1-1,1 0,-1-1,1 1,-1-1,1 1,0-1,-1-1,8 0,-2-2,0 0,0-1,-1 0,0 0,1-1,-1 0,-1-1,1 0,-1 0,0-1,0 0,-1 0,0-1,-1 0,1 0,6-12,-1 0,0 0,-2 0,0-1,-2 0,0-1,7-32,-14 48,0 1,0 0,-1-1,1 1,-1 0,0-1,-1 1,1 0,-1-1,0 1,0 0,-1 0,-1-6,1 8,0 0,0 0,0 0,-1 1,1-1,0 0,-1 1,0-1,0 1,0 0,0 0,0 0,0 1,0-1,0 1,-1-1,1 1,-1 0,1 0,-5 0,0 0,0 0,1 1,-1 0,0 0,0 0,1 1,-1 0,0 1,1 0,-1 0,1 1,0-1,-1 2,1-1,1 1,-1 0,1 0,-1 1,1 0,0 0,1 0,-1 1,1 0,0 0,-5 10,-7 19</inkml:trace>
</inkml:ink>
</file>

<file path=ppt/ink/ink1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01.3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42 111,'-6'35,"-2"-20,8-15,-1 0,1 1,0-1,-1 0,1 0,0 0,-1 0,1 0,0 0,-1 0,1 0,0 0,-1 0,1 0,0 0,-1 0,1 0,-1 0,1 0,0 0,0 0,-1 0,1-1,0 1,-1 0,1 0,0 0,-1-1,1 1,0 0,0 0,-1-1,1 1,0 0,0 0,0-1,0 1,-1-1,-1-3,-1-1,1 0,0 0,1 0,-1 0,1 0,0 0,0 0,1 0,0-1,0 1,0 0,1-7,-1 7,1 0,-1 0,1 0,0 0,0 1,1-1,-1 0,1 1,0-1,1 1,-1 0,1-1,-1 1,5-4,-6 8,0-1,0 0,0 0,1 1,-1-1,0 1,0-1,1 1,-1-1,0 1,1 0,-1 0,0 0,1 0,-1 0,1 0,-1 0,0 0,1 0,-1 1,0-1,1 0,-1 1,0-1,0 1,1 0,-1-1,0 1,0 0,0 0,0-1,0 1,0 0,0 0,0 0,0 1,-1-1,1 0,1 2,2 3,1 1,-1 0,0 0,-1 1,4 10,-2-4,-2 0,0 0,0 0,-1 1,-1-1,-1 1,0-1,-3 25,2-29,-1-1,-1 1,1 0,-1-1,-1 0,0 0,0 0,-1 0,0-1,0 0,-1 0,0 0,-11 11,-11 3</inkml:trace>
</inkml:ink>
</file>

<file path=ppt/ink/ink1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01.7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44,'0'7,"7"3,14-4,6-3,6-3,5-11,-1-4,1 0,-7 0,-7 1</inkml:trace>
</inkml:ink>
</file>

<file path=ppt/ink/ink1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02.1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60,'19'-12,"0"1,26-11,-40 19,1 1,0 0,0 0,0 0,0 1,0 0,0 0,0 1,0 0,0 0,0 0,10 2,-14-1,0-1,0 1,0 1,0-1,0 0,0 0,0 1,0-1,0 1,0 0,-1 0,1-1,-1 1,1 0,-1 0,0 0,0 0,0 1,0-1,0 0,0 0,0 1,-1-1,0 0,1 1,-1-1,0 1,0-1,0 5,-1 8,-1 0,0 0,-6 23,5-25,2-9,0 0,0 1,1-1,-1 0,1 1,0-1,0 1,1-1,1 8,-2-11,1 1,0 0,0-1,-1 1,1-1,1 1,-1-1,0 1,0-1,0 0,1 0,-1 1,1-1,-1 0,1 0,-1-1,1 1,-1 0,1 0,0-1,-1 1,1-1,0 1,0-1,2 0,14 3,-7-2,0 1,0 0,0 1,15 5,-22-6,0 1,-1-1,1 0,0 1,-1 0,1 0,-1 0,0 0,0 1,0-1,0 1,0-1,-1 1,4 7,-1 5,1-1,-2 0,0 1,-1 0,-1 0,0 0,-1 0,0 0,-2 0,0 0,-4 22,-3 7,-3-1,-27 75,28-92,-1 0,-24 40,30-59,1-1,-1 0,0 0,-1-1,0 1,0-1,0 0,0-1,-1 0,0 0,0 0,-16 7,-10-5</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22.7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0,'6'0,"1"6,0 11,-1 7,-2 9,-1 8,-2-1,0-1,-1-5,0-1,-1-8</inkml:trace>
</inkml:ink>
</file>

<file path=ppt/ink/ink1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02.5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1,'25'0,"1"0,0 0,35 6,-52-4,-1 0,1 0,-1 1,0 0,0 0,0 1,0 0,0 1,-1 0,14 11,-9-3,1 0,-2 1,1 0,-2 1,0 0,-1 0,10 23,0 10,19 69,-11-13,-6 1,12 136,-16 220,-18-389,-4 0,-2 0,-4-1,-28 102,28-137,-1 0,-2-1,-2 0,-1-1,-2-1,-1-1,-1-1,-2 0,-1-2,-31 30,-21 6</inkml:trace>
</inkml:ink>
</file>

<file path=ppt/ink/ink1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03.7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4 186,'-3'0,"12"0,24-3,27-2,22 0,14-5,13-3,6-4,-2-1,-10-4,-15 2,-15 4,-20-3,-23 3,-24 4,-12 3</inkml:trace>
</inkml:ink>
</file>

<file path=ppt/ink/ink1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04.08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0,'0'11,"0"25,7 39,3 42,-1 38,-2 18,6-7,0-24,1-29,6-22,7-21,-2-21</inkml:trace>
</inkml:ink>
</file>

<file path=ppt/ink/ink1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07.2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261 30,'0'-1,"1"0,-1 0,0-1,0 1,0 0,0 0,-1-1,1 1,0 0,0 0,-1 0,1 0,-1-1,1 1,-1 0,1 0,-1 0,0 0,1 0,-1 0,0 0,0 0,0 1,0-1,-1-1,1 2,-1 0,1-1,-1 1,1 0,-1 0,1 0,-1 0,1 0,-1 1,1-1,-1 0,1 1,-1-1,1 1,-1 0,1-1,-2 2,-4 2,0 1,0 0,0 1,0-1,1 1,-8 10,-4 10,0 1,2 1,2 0,0 1,2 1,1 0,1 0,-5 34,1 12,3 0,0 94,9-124,9 89,-4-115,1 0,1-1,0 0,1 0,1 0,1 0,11 17,5 4,49 62,-59-84,1-2,1 0,0-1,1 0,33 20,-42-30,0-1,0-1,1 1,-1-2,1 1,12 2,15-1</inkml:trace>
</inkml:ink>
</file>

<file path=ppt/ink/ink1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07.7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0,'0'4,"4"11,1 19,0 13,-2 7,0 4,-1 0,-1-7,-1 0,7-10,3-8,2-9,0-9</inkml:trace>
</inkml:ink>
</file>

<file path=ppt/ink/ink1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08.0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0,'0'7,"7"-1,10-1,6-3,-2 3,-4 4,-5 8,-4 8,-4 3,-3 5,-8-4,-3 0,0-4</inkml:trace>
</inkml:ink>
</file>

<file path=ppt/ink/ink1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08.6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1 233,'0'-16,"0"-1,1 1,0 0,2 0,7-30,-7 40,-1 0,1 1,0-1,0 1,1-1,0 1,0 0,0 1,0-1,1 1,0-1,0 1,0 1,0-1,0 1,1 0,0 0,6-2,-3 1,0 1,0 0,0 1,1-1,-1 2,1 0,-1 0,1 0,-1 1,12 2,-18-2,1 1,-1 0,0-1,0 2,0-1,0 0,1 0,-2 1,1 0,0-1,0 1,0 0,-1 0,0 1,1-1,-1 1,0-1,0 1,0 0,0-1,0 1,-1 0,1 0,-1 0,0 0,0 1,0-1,-1 0,1 0,-1 1,1-1,-1 6,-1 3,0 1,0-1,-1 1,-1-1,0 0,-1 0,0 0,-1 0,0-1,-8 12,-12 19,-35 45,60-87,-33 42,21-29,1 1,0 1,1 0,1 0,-10 22,19-37,0 1,-1-1,1 1,0 0,-1-1,1 1,0-1,0 1,0 0,-1-1,1 1,0 0,0-1,0 1,0 0,0-1,0 1,0 0,1-1,-1 1,0 0,0-1,0 1,1-1,-1 1,0 0,1-1,-1 1,0-1,1 1,-1-1,1 1,-1-1,1 1,-1-1,1 0,-1 1,1-1,0 1,-1-1,1 0,-1 0,1 0,0 1,-1-1,1 0,0 0,-1 0,1 0,0 0,-1 0,2 0,37-6,-37 5,150-38,-108 29</inkml:trace>
</inkml:ink>
</file>

<file path=ppt/ink/ink1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09.0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0,'7'0,"7"0,7 4,0 11,-6 12,-10 7,-6-2</inkml:trace>
</inkml:ink>
</file>

<file path=ppt/ink/ink1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09.5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98,'0'-3,"1"-1,-1 0,1 1,-1-1,1 1,0-1,0 1,1 0,-1-1,1 1,0 0,0 0,0 0,0 0,0 0,0 1,4-4,-1 2,-1 1,1-1,0 1,0 0,1 0,-1 0,1 1,-1 0,1 0,7-1,-9 2,1 0,-1 0,1 0,-1 0,1 1,0 0,-1 0,1 0,0 1,-1 0,1 0,-1 0,1 0,-1 0,1 1,-1 0,0 0,0 0,0 1,0-1,0 1,-1 0,1 0,-1 0,0 1,1-1,-2 1,5 6,-5-6,-1-1,-1 1,1 0,-1-1,1 1,-1 0,0-1,0 1,-1 0,1 0,-1-1,0 1,0-1,0 1,0 0,0-1,-1 0,0 1,0-1,0 0,0 0,0 0,-4 4,-8 9,0-1,-30 24,37-33,2-2,0 0,0 0,1 1,0 0,-6 7,10-12,0 1,0-1,-1 0,1 1,0-1,0 1,0 0,-1-1,1 1,0-1,0 1,0-1,0 1,0-1,0 1,0-1,0 1,0-1,0 1,1 0,-1-1,0 1,0-1,0 1,1-1,-1 1,1 0,0 0,1 0,-1 0,0-1,1 1,-1 0,0-1,1 1,-1-1,0 0,1 1,-1-1,1 0,2 0,7 2,0 0,0 0,0 1,0 0,0 1,-1 0,0 1,18 10,-24-13,-1 1,1 0,-1-1,0 1,1 0,-1 1,-1-1,1 1,0-1,-1 1,0 0,0 0,0 0,0 0,0 0,-1 0,0 0,0 1,0-1,0 0,-1 1,0-1,0 1,0-1,-1 8,-2-3,0 1,0 0,0-1,-2 0,1 0,-1 0,0 0,-1-1,0 0,0 0,-11 10,2-4,0-1,0 0,-1-1,-33 18,8-12,3-5</inkml:trace>
</inkml:ink>
</file>

<file path=ppt/ink/ink1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10.09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1,'8'0,"-1"0,1 0,0 1,-1 0,1 0,-1 0,1 1,-1 1,0-1,0 1,0 0,0 1,-1-1,1 1,-1 1,0-1,0 1,0 0,9 12,3 5,0 1,-2 1,-1 1,-1 0,-1 1,-1 1,-1-1,7 30,-2 5,-2 1,8 99,-17-94,-2 0,-11 117,2-140,-1-1,-3 1,-1-2,-2 0,-22 48,-21 18,0-13</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23.1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1,'0'3,"5"0,9-2,6 1,1 6,-3 8,-6 6,-9 5,-7 5,-12 2,-11-5,0-7</inkml:trace>
</inkml:ink>
</file>

<file path=ppt/ink/ink1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22.9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0 915,'32'-2,"0"-1,0-2,-1-2,0 0,0-2,30-13,-2 1,-9 8,1 2,69-6,-65 9,351-52,336-41,11 50,-203 30,89-2,166 24,194-4,-240-37,-634 31,1032-107,-6-47,-1037 146,573-102,-485 81,-132 26,1 3,0 3,0 4,0 2,0 3,115 21,-153-15,-1 1,35 15,-33-11,67 18,-91-30,1 0,-1-1,0 0,1 0,-1-1,0-1,1 0,-1 0,0-1,0 0,12-4,4-6</inkml:trace>
</inkml:ink>
</file>

<file path=ppt/ink/ink1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23.4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239 0,'-3'4,"-2"15,-3 15,-1 21,-12 14,-11 10,1 7,-6 2,4 1,7-11,9-11,6-22,6-17</inkml:trace>
</inkml:ink>
</file>

<file path=ppt/ink/ink1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19:23.768"/>
    </inkml:context>
    <inkml:brush xml:id="br0">
      <inkml:brushProperty name="width" value="0.05" units="cm"/>
      <inkml:brushProperty name="height" value="0.05" units="cm"/>
      <inkml:brushProperty name="color" value="#E71224"/>
      <inkml:brushProperty name="ignorePressure" value="1"/>
    </inkml:brush>
  </inkml:definitions>
  <inkml:trace contextRef="#ctx0" brushRef="#br0">287 0,'0'4,"0"15,-11 23,-10 32,-13 41,-8 32,-7 21,-3 13,8-5,11-34</inkml:trace>
</inkml:ink>
</file>

<file path=ppt/ink/ink1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45.6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216 77,'-1'-3,"-1"1,1-1,-1 1,0 0,0-1,0 1,0 0,-1 0,1 0,0 0,-4-2,0 0,0-2,0 1,0 1,-1-1,1 1,-1 0,0 0,0 1,-12-4,17 7,-1-1,1 1,-1 0,1 0,-1 0,1 0,-1 0,1 0,-1 1,1-1,-1 1,1 0,0 0,-1 0,1 0,0 0,0 0,-1 1,1-1,0 1,1 0,-1-1,0 1,0 0,1 0,-1 0,1 0,-1 0,1 0,-2 4,-4 9,1-1,0 1,1 1,1-1,0 1,-3 31,2 101,5-123,0-11,0-1,1 1,4 19,-5-30,1 0,0 0,0-1,-1 1,2 0,-1 0,0-1,0 1,1-1,0 1,-1-1,1 0,0 0,0 0,0 0,1 0,-1 0,0 0,1-1,-1 1,1-1,3 2,-4-3,0 1,-1-1,1 0,0 0,-1 0,1 0,0 0,-1 0,1-1,-1 1,1 0,0-1,-1 0,1 1,-1-1,1 0,-1 0,0 1,1-1,-1 0,0-1,1 1,-1 0,0 0,1-2,25-39,-25 37,12-22,-2-1,0-1,-2 0,-2 0,0 0,-2-1,-1-1,1-31,-6 49,2-26,-2 37,1 1,-1-1,0 0,1 0,-1 1,1-1,-1 0,1 1,0-1,0 0,0 1,0-1,0 1,0 0,0-1,2-1,-2 3,-1 0,0 0,1 0,-1 0,1 0,-1 0,1 0,-1 0,1 0,-1 0,0 1,1-1,-1 0,1 0,-1 0,0 0,1 1,-1-1,1 0,-1 0,0 1,1-1,-1 0,0 1,1-1,-1 0,0 1,0-1,0 1,1-1,-1 0,0 2,9 15,-8-16,26 64,34 68,-50-114,0 0,1-1,1 0,26 27,-6-14</inkml:trace>
</inkml:ink>
</file>

<file path=ppt/ink/ink1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46.26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0,'4'0,"4"4,8 0,13 1,12-1,13-2,8 0,-2-1,-2-1,-2 0,-8 0,-1 0,-8 0</inkml:trace>
</inkml:ink>
</file>

<file path=ppt/ink/ink1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46.6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0,'11'0,"14"0,11 7,5 10,-3 9,-9 11,-9 6,-8 4,-9-7,-6-3,-9-7,-3-10</inkml:trace>
</inkml:ink>
</file>

<file path=ppt/ink/ink1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46.9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0,'4'0,"8"0,5 0,8 0,6 0,6 0,3 0,-5 0</inkml:trace>
</inkml:ink>
</file>

<file path=ppt/ink/ink1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47.2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33,'7'0,"10"0,5 0,10 0,11-3,1-2,3-7,-5-1</inkml:trace>
</inkml:ink>
</file>

<file path=ppt/ink/ink1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47.5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0,'-7'5,"-1"0,1 1,0 0,1 0,-1 0,1 1,1 0,-1 0,-4 10,-9 9,-9 10,1 2,2 1,2 1,2 1,1 1,2 1,3 0,-20 87,17-34,6 1,3 0,4 0,11 122,-3-185,1 0,1-1,2 0,18 52,-21-74,0 0,1-1,0 0,1 0,0-1,0 1,1-1,0-1,1 1,0-1,0 0,1-1,0 0,0-1,1 1,0-2,15 8,-13-9,0-1,0 0,12 2,31 0</inkml:trace>
</inkml:ink>
</file>

<file path=ppt/ink/ink1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49.5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0 136,'0'-4,"0"0,1 0,-1 0,1 0,0 0,0 0,0 0,0 0,1 0,-1 0,1 0,0 1,0-1,1 1,-1 0,1-1,-1 1,1 0,0 1,6-5,2-1,1 1,1 1,-1 0,26-7,-30 9,1 1,0 1,0 0,1 0,-1 1,0 0,1 1,14 1,-21-1,0 0,-1 1,1 0,0-1,-1 1,1 0,-1 0,1 1,-1-1,0 0,1 1,-1 0,0-1,0 1,0 0,0 0,0 0,-1 0,1 0,-1 1,1-1,-1 0,0 1,0-1,0 1,0 0,0-1,0 1,-1-1,1 1,-1 0,0 0,0 4,-1 4,1 0,-2 0,1 0,-2 0,1-1,-2 1,1-1,-1 1,-1-1,0 0,0-1,-9 12,1-3,-1 0,0-1,-2-1,0 0,-18 13,43-33,0 0,0 0,1 1,0 0,0 0,0 1,0 1,0 0,0 0,18 2,-25-1,0 1,1 0,-1 0,0 1,0-1,0 1,0-1,0 1,0 0,0 0,-1 0,1 1,-1-1,1 1,-1-1,0 1,0 0,0 0,-1 0,1 0,0 0,-1 0,0 0,0 0,0 1,0-1,-1 0,1 1,-1 3,1 4,0 0,-2 0,1 0,-1 0,-1-1,0 1,-6 19,3-16,-1 0,0 0,-1-1,-1 0,0-1,-15 20,17-25,0-1,0 0,0 0,-1 0,0-1,0 0,-1 0,1-1,-1 0,0 0,0-1,-13 4,-12-2</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25.0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22,'0'-5,"0"-6,0 6,0 9,0 12,0 13,0 6,0 7,0 4,0 1,0-3,0-2,0-9</inkml:trace>
</inkml:ink>
</file>

<file path=ppt/ink/ink1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49.8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0,'0'4,"0"8,7 2,3-1</inkml:trace>
</inkml:ink>
</file>

<file path=ppt/ink/ink1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50.6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86 14,'11'-13,"-17"21,1 1,1 0,0 0,0 1,0-1,1 1,-2 15,-1-2,-9 33,2 0,2 1,3 0,0 66,8-119,0 0,1 1,0-1,0 0,0 0,0 0,0 1,1-1,0-1,0 1,0 0,0 0,1-1,-1 1,1-1,0 0,4 4,-4-5,-1 0,0 0,1-1,-1 0,1 1,-1-1,1 0,0 0,0 0,-1 0,1-1,0 1,0-1,0 0,0 1,0-2,-1 1,1 0,0 0,0-1,0 1,0-1,-1 0,1 0,0 0,4-3,12-12,-6-4</inkml:trace>
</inkml:ink>
</file>

<file path=ppt/ink/ink1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50.9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118 20,'0'-1,"0"0,0 1,0-1,0 0,0 0,-1 0,1 1,0-1,0 0,-1 0,1 1,0-1,-1 0,1 0,-1 1,1-1,-1 0,0 1,1-1,-1 1,1-1,-1 1,0-1,0 1,1-1,-1 1,0 0,0-1,1 1,-1 0,0 0,0 0,0 0,1-1,-1 1,0 0,0 0,0 0,0 1,1-1,-1 0,0 0,0 0,0 1,1-1,-1 0,0 1,0-1,1 0,-1 1,0-1,1 1,-1 0,0-1,1 1,-1-1,1 1,-1 0,0 1,-7 8,1 1,1 1,-1-1,2 1,0 0,0 1,-5 23,-14 95,22-111,0 1,1 0,4 37,-3-52,1 0,0 0,0 0,1 0,0 0,0 0,0 0,0-1,1 0,0 1,0-1,1 0,0 0,-1 0,2-1,-1 0,6 5,-8-8,0 1,-1-1,1 0,0 0,1-1,-1 1,0 0,0-1,0 1,0-1,0 0,1 1,-1-1,0 0,0 0,0-1,1 1,-1 0,0-1,0 0,0 1,0-1,0 0,0 0,0 0,0 0,0 0,0 0,-1-1,1 1,0-1,-1 1,2-3,3-3,0 0,-1 0,1-1,-2 0,1 0,-1 0,3-9,3-19,-1 0,-1-1,-3 0,0 0,-2-55,-2 34</inkml:trace>
</inkml:ink>
</file>

<file path=ppt/ink/ink1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51.3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135 13,'-53'-12,"50"12,-1 0,1-1,-1 2,1-1,-1 0,1 1,-1 0,1-1,0 1,-1 1,1-1,0 0,0 1,-5 3,7-4,-1 0,1 0,0 1,-1-1,1 1,0-1,0 1,0 0,0-1,0 1,1 0,-1 0,1 0,-1 0,1-1,-1 1,1 0,0 0,0 0,0 0,0 0,0 0,1 0,-1 0,0-1,1 1,1 3,3 6,0-1,1 1,0-1,1-1,0 0,1 0,0 0,12 10,25 30,-30-31,-1 2,-1 0,-1 1,0 0,15 42,-25-58,-1 0,0 0,0 0,0 0,0 1,-1-1,0 0,0 0,-1 1,1-1,-1 0,0 0,-4 10,3-11,-1 0,1 1,-1-1,0-1,-1 1,1 0,0-1,-1 0,0 1,0-1,0-1,0 1,0-1,-1 1,1-1,-1-1,-7 3,-3 0,-1 0,1-2,-1 0,1 0,-22-2,0-1</inkml:trace>
</inkml:ink>
</file>

<file path=ppt/ink/ink1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53.6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379 292,'-1'-17,"0"0,-2 0,0 0,-1 1,0-1,-1 1,-1 0,-1 0,0 0,-1 1,-1 1,0-1,-1 1,-18-19,25 30,-1-1,0 1,1 0,-1 0,-1 0,1 1,0-1,-1 1,1 0,-1 0,1 1,-1-1,-9 0,11 2,0 0,-1 0,1 0,0 1,-1-1,1 1,0 0,0 0,0 0,0 0,0 1,0-1,0 1,0 0,1 0,-1 0,1 0,-1 0,1 1,0-1,-1 1,-1 3,-4 5,1 1,1 0,-1 1,2 0,-5 14,-18 74,28-100,-22 93,5 1,4 1,-1 181,14-252,2 1,7 39,-7-58,-1 1,2-1,-1 0,1 1,0-1,0 0,1-1,0 1,0-1,1 0,0 0,9 9,-12-13,0-1,0 1,0 0,1-1,-1 0,0 1,1-1,-1 0,1 0,0-1,-1 1,1 0,0-1,-1 0,1 0,0 1,5-2,-4 0,1 0,-1 0,1-1,-1 1,1-1,-1 0,0-1,0 1,6-5,2-3,-1-1,0 1,0-2,-1 0,11-17,-5 2,0-1,-2-1,-1 0,14-49,-11 20,12-88,-26 131,0 0,-2 1,1-1,-5-28,-3 9</inkml:trace>
</inkml:ink>
</file>

<file path=ppt/ink/ink1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54.0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59,'11'-4,"11"-1,12-3,11 0,6 0,0-4,-7-1</inkml:trace>
</inkml:ink>
</file>

<file path=ppt/ink/ink1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55.21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40,'7'0,"7"0,10 0,10 0,5-4,4-1,1 1,-2 0,-2 1,-8-6,-9-1</inkml:trace>
</inkml:ink>
</file>

<file path=ppt/ink/ink1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55.96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274 0,'-1'7,"0"-1,-1 1,0-1,0 0,0 1,-1-1,0 0,0-1,-1 1,-7 9,-2 5,-191 297,201-313,0 0,1 0,0 0,0 1,0-1,0 1,0-1,1 1,0 0,0 0,0-1,1 1,0 7,0-9,1 0,0-1,0 1,0 0,0-1,0 1,1-1,-1 1,1-1,0 0,-1 0,1 1,0-1,0-1,0 1,1 0,-1 0,0-1,1 1,-1-1,1 0,-1 0,1 0,4 1,13 4,-1 0,2-2,-1-1,38 2,88-6,-88-1,63-1,-73 2</inkml:trace>
</inkml:ink>
</file>

<file path=ppt/ink/ink1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56.2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0,'0'4,"0"19,0 30,0 43,0 34,0 23,0 11,0-5,0-14,0-22,0-27,0-31</inkml:trace>
</inkml:ink>
</file>

<file path=ppt/ink/ink1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56.8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204 79,'0'-4,"0"0,0 1,0-1,0 0,-1 0,0 0,0 1,0-1,0 0,-1 1,1-1,-1 1,0-1,0 1,0 0,-5-6,5 8,0 0,0-1,-1 1,1 0,0 0,0 0,-1 0,1 1,-1-1,1 1,-1-1,1 1,-1 0,1 0,-1 0,1 0,-1 0,1 1,-1-1,1 1,0 0,-1-1,1 1,0 0,-1 1,-3 1,1 1,-1-1,1 1,0-1,0 2,1-1,-1 0,1 1,0 0,0 0,1 0,-1 0,1 1,0-1,1 1,-1 0,-1 7,3-9,0 0,0 0,0-1,0 1,1 0,0 0,0 0,0 0,0 0,1 0,-1 0,1 0,0 0,0 0,1 0,-1-1,1 1,0 0,0-1,0 0,0 1,1-1,-1 0,1 0,0 0,3 3,3 0,0 1,-1 0,1 0,-1 1,10 12,-16-17,0-1,0 1,0 0,-1 0,0 0,1 0,-1 0,0 0,0 1,-1-1,1 0,-1 0,0 1,1-1,-1 0,-1 1,1-1,0 0,-3 7,-1 1,0 1,-1 0,-1-1,0 0,0 0,-10 10,-50 57,33-43</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25.4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22,'6'0,"10"0,6 0,10 0,3 0,1 0,-6-6,-1-2,-7 1</inkml:trace>
</inkml:ink>
</file>

<file path=ppt/ink/ink1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57.1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0,'0'15,"0"15,0 6,0 8,0-7,0-10</inkml:trace>
</inkml:ink>
</file>

<file path=ppt/ink/ink1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57.535"/>
    </inkml:context>
    <inkml:brush xml:id="br0">
      <inkml:brushProperty name="width" value="0.05" units="cm"/>
      <inkml:brushProperty name="height" value="0.05" units="cm"/>
      <inkml:brushProperty name="color" value="#E71224"/>
      <inkml:brushProperty name="ignorePressure" value="1"/>
    </inkml:brush>
  </inkml:definitions>
  <inkml:trace contextRef="#ctx0" brushRef="#br0">2 0,'0'547,"0"-534,-1-9,1 0,0 0,0 0,0 0,1 0,-1 0,1 0,0 0,0 0,0 0,3 5,-4-9,0 0,0 0,1 0,-1 1,0-1,0 0,1 0,-1 0,0 1,0-1,1 0,-1 0,0 0,0 0,1 0,-1 0,0 0,1 0,-1 0,0 0,1 0,-1 0,0 0,1 0,-1 0,0 0,0 0,1 0,-1 0,0 0,1 0,-1-1,0 1,0 0,1 0,-1 0,0 0,0-1,1 1,-1 0,11-9,-1 0,0-1,0 0,14-19,11-12,-27 32,1-1,1 1,-1 1,2-1,-1 2,1-1,0 2,1-1,-1 2,25-9,-34 13,0 1,0-1,0 1,1 0,-1 0,0 0,0 0,1 0,-1 1,0-1,0 1,0-1,0 1,0 0,1 0,-1-1,-1 2,1-1,4 3,-3-2,-1 1,1 0,-1 1,1-1,-1 0,0 1,0-1,0 1,-1 0,2 5,1 8,0 0,-1 1,1 33,-4-44,0 167,-1-128</inkml:trace>
</inkml:ink>
</file>

<file path=ppt/ink/ink1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57.9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432 190,'0'-26,"-5"-37,4 55,-1-1,0 1,0-1,-1 1,0 0,0 0,-1 0,-4-8,7 15,0-1,0 1,0 0,0 0,0-1,0 1,0 0,0 0,-1 0,1 0,0 0,-1 1,1-1,-1 0,1 0,-1 1,-1-1,1 1,1 0,-1 0,0 0,0 1,1-1,-1 1,0-1,1 1,-1 0,0-1,1 1,-1 0,1 0,-1 0,1 0,0 0,-1 0,-1 3,-6 6,0 1,1-1,0 1,0 1,-10 23,-28 78,42-103,-54 162,9 1,7 3,-34 313,74-469,0-5,0 1,1 0,1 0,0-1,1 1,1 0,3 15,-4-29,-1 0,1 0,-1 0,1 0,0 0,0 0,0 0,0 0,0-1,1 1,-1 0,0-1,1 1,0-1,-1 0,1 1,0-1,-1 0,1 0,0 0,0 0,2 1,-1-2,0 1,0-1,0 0,0 0,0 0,0-1,0 1,0-1,0 1,0-1,0 0,-1 0,6-3,4-3,0 0,0-1,-1-1,0 0,15-16,10-15,-1-3,-2 0,-2-2,-2-2,-2 0,21-54,-24 42,-2-1,-3 0,-3-2,16-120,-25 95</inkml:trace>
</inkml:ink>
</file>

<file path=ppt/ink/ink1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58.2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0 179,'4'0,"8"0,9-11,9-3,5-11,2 0,4-7,3 1,-2 7,-9 7</inkml:trace>
</inkml:ink>
</file>

<file path=ppt/ink/ink1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6:58.7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150 0,'4'0,"0"11,1 7,6 0,1 8,-5 7,-10 2,-13 1,-14-5,-13 4,-9-6,3-6</inkml:trace>
</inkml:ink>
</file>

<file path=ppt/ink/ink1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01.88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109 21,'12'-4,"-1"0,1 1,0 1,0 0,1 0,-1 1,19 1,-4-1,-22 1,9-1,0 0,0 1,0 1,0 0,18 5,-30-6,0 1,0-1,0 1,1 0,-1 0,0 0,0 0,0 0,0 0,-1 1,1-1,0 1,0-1,-1 1,1 0,-1-1,0 1,1 0,-1 0,0 0,0 0,0 0,0 1,-1-1,1 0,0 0,-1 0,0 1,1-1,-1 0,0 0,0 1,0-1,-1 0,1 1,0-1,-1 0,0 0,1 0,-3 4,-1 4,0 1,-2 0,1-1,-1 0,-1-1,0 1,0-1,-1-1,-10 11,-3 0,-2 0,-35 23,33-24,25-18,0 0,0 0,-1 0,1 0,0 0,0 1,0-1,0 0,-1 0,1 0,0 1,0-1,0 0,0 0,0 1,0-1,-1 0,1 0,0 1,0-1,0 0,0 0,0 1,0-1,0 0,0 1,0-1,0 0,0 0,0 1,1-1,-1 0,0 0,0 1,0-1,0 0,12 6,21-3,-27-3,26 3,0 0,-1 3,0 0,35 12,-62-16,0 0,1-1,-1 2,0-1,-1 0,1 1,0 0,-1 0,1 0,-1 0,0 0,0 1,0-1,0 1,-1 0,1 0,-1 0,0 0,-1 0,1 1,-1-1,1 0,-1 1,0-1,-1 1,1 0,-1-1,0 1,-1 4,0 3,-1 0,0-1,-1 1,0-1,-1 1,0-1,-1 0,0 0,-1-1,-7 11,-1-3,0-2,-1 0,0 0,-1-2,-1 0,-1 0,0-2,0 0,-1-1,-1-1,0-1,0-1,0 0,-1-2,-1 0,1-2,0 0,-30 1,46-5,-1 0,1 0,-1 0,1 0,-1-1,1 0,0 0,-1-1,-8-3,-3-6</inkml:trace>
</inkml:ink>
</file>

<file path=ppt/ink/ink1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03.4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149 43,'0'-2,"0"0,0 0,0 1,0-1,0 0,0 0,-1 0,1 0,-1 0,1 1,-1-1,0 0,0 0,0 1,0-1,0 1,0-1,-2-2,1 3,1 0,-1 1,1-1,0 0,-1 1,1-1,-1 1,1 0,-1-1,1 1,-1 0,0 0,1 0,-1 0,1 0,-1 0,1 1,-3-1,-2 2,0 0,0 1,0 0,0 0,0 0,0 0,1 1,0 0,-7 6,7-6,1 1,0-1,0 1,0 0,1 0,-1 0,1 1,-4 10,6-13,0-1,1 1,-1 0,1 0,0-1,-1 1,2 0,-1-1,0 1,0 0,1 0,-1-1,1 1,0-1,0 1,0-1,0 1,1-1,-1 1,0-1,1 0,2 3,35 33,-30-31,-1 1,0 0,0 1,10 13,-17-20,1 1,0 1,-1-1,1 0,-1 0,0 0,0 1,-1-1,1 1,0-1,-1 1,0-1,0 0,0 1,0-1,-1 1,1-1,-1 1,-1 3,-2 1,0-1,0 1,-1-1,0 1,0-1,0-1,-1 1,0-1,-1 0,1 0,-1-1,-8 5,-16 11</inkml:trace>
</inkml:ink>
</file>

<file path=ppt/ink/ink1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03.7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 0,'0'4,"0"12,0 10,-3 4,-2 5,0 3,2-8,0-9</inkml:trace>
</inkml:ink>
</file>

<file path=ppt/ink/ink1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04.1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0,'17'35,"2"38,-2 1,8 102,-13-87,-5-53,-7-36,0 0,0 1,0-1,1 0,-1 0,0 1,0-1,0 0,0 1,1-1,-1 0,0 0,0 1,0-1,1 0,-1 0,0 0,0 1,1-1,-1 0,0 0,0 0,1 0,-1 0,0 0,1 0,-1 1,0-1,1 0,-1 0,0 0,1 0,-1 0,0 0,0 0,1-1,0 1,12-10,13-26,-21 28,10-12,0 0,1 1,1 0,31-25,-42 39,0 1,1 0,-1 0,1 0,0 1,0 0,0 0,13-2,-15 4,-1 1,0-1,0 1,1 0,-1 1,0-1,0 1,1 0,-1 0,0 0,0 0,0 1,0-1,-1 1,1 0,6 5,-3-2,-1 1,0 0,-1 0,1 1,-1 0,-1 0,1 0,-1 0,0 1,-1-1,0 1,0 0,0 0,0 9,3 9,-2 0,-1 0,-1 31,-2-19</inkml:trace>
</inkml:ink>
</file>

<file path=ppt/ink/ink1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04.7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168 134,'1'-29,"0"21,0 0,-1 0,0 0,0 0,-1 0,0 0,0 0,-1 0,-5-12,7 19,0 0,-1 0,1 1,-1-1,1 0,-1 1,1-1,-1 0,0 1,1-1,-1 1,0-1,1 1,-1-1,0 1,0 0,1-1,-1 1,0 0,0-1,0 1,1 0,-1 0,0 0,-1 0,0 0,1 1,-1-1,1 1,-1-1,1 1,-1-1,1 1,0 0,0 0,-1 0,1 0,0 0,0 0,0 0,-2 2,-6 11,1 1,0 0,1 0,1 0,0 1,-4 18,-7 25,3 1,2 0,3 1,-2 107,11-152,0-1,2 1,4 25,-5-37,0 1,1-1,-1 1,1-1,0 0,0 0,0 0,0 0,1 0,-1-1,1 1,0-1,1 1,-1-1,0 0,6 4,-7-6,0-1,0 1,0 0,0 0,0-1,1 1,-1-1,0 0,0 0,0 1,0-1,0-1,1 1,-1 0,0 0,0-1,0 1,0-1,0 0,0 0,0 0,0 0,0 0,0 0,0 0,-1-1,1 1,2-3,4-5,0 1,-1-1,0 0,6-12,7-11,-2-1,-2-1,-1 0,11-38,-20 53,-1 0,-1 0,0 0,-2 0,0-1,-1 1,-2-1,0 1,-5-32,-3 18</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25.7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1,'0'6,"0"10,0 6,0 4,0 4,0 0,0 3,0-4</inkml:trace>
</inkml:ink>
</file>

<file path=ppt/ink/ink1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05.0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21,'4'0,"8"-3,9-2,5 0,5 2,5 0,-5 1</inkml:trace>
</inkml:ink>
</file>

<file path=ppt/ink/ink1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05.3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0 339,'7'0,"3"7,10 3,5-1,10-2,5-2,4-1,5-3,1 0,-4-1,-3-4,-8-5,-11 0</inkml:trace>
  <inkml:trace contextRef="#ctx0" brushRef="#br0" timeOffset="1">191 0,'4'15,"0"18,1 22,-1 17,-5 9,-2 7,-1-6,1-9,4-6,2-11,0-15</inkml:trace>
</inkml:ink>
</file>

<file path=ppt/ink/ink1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06.4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204 15,'4'-15,"-4"15,-12 16,-28 32,2 2,-57 99,91-142,0 1,1 0,0 0,1 0,-4 16,6-23,-1 1,1 0,0 0,0 0,0 0,0-1,1 1,-1 0,0 0,1 0,-1-1,1 1,0 0,-1 0,1-1,0 1,0-1,0 1,0-1,0 1,1-1,-1 0,0 1,1-1,-1 0,1 0,-1 0,1 0,0 0,-1 0,1-1,3 2,17 3,0-2,0 0,1-2,-1 0,0-1,31-5,-2 2,30-4,-54 1</inkml:trace>
</inkml:ink>
</file>

<file path=ppt/ink/ink1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06.8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69 0,'0'22,"0"32,0 35,0 29,-7 19,-2 4,-1-8,-4-18,-1-27,6-19,5-23</inkml:trace>
</inkml:ink>
</file>

<file path=ppt/ink/ink1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08.86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136 0,'-7'0,"-13"7,-4 14,-4 13,2 5,6 7,9 2,15 1,9-9,11-10,4-11,-3-16,2-15,-4-9,-5-9,-7 1</inkml:trace>
</inkml:ink>
</file>

<file path=ppt/ink/ink1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09.18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116 47,'0'-7,"0"-6,-3-1,-6 2,-14 17,-5 15,4 9,5 5,9-2,14-8,7-6</inkml:trace>
</inkml:ink>
</file>

<file path=ppt/ink/ink1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09.5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255 82,'0'-4,"-1"0,0 0,0 0,0 0,0 1,-1-1,1 0,-1 0,0 1,0-1,-1 1,1 0,-1 0,1 0,-1 0,0 0,0 0,0 1,-1-1,1 1,-1 0,1 0,-1 0,0 1,-5-2,8 2,0 1,0 0,0 0,0 0,0 0,0 0,0 0,0 0,0 0,0 0,0 0,0 0,0 1,0-1,0 0,1 1,-1-1,0 1,0-1,0 1,0-1,0 1,1 0,-1-1,0 1,1 0,-1 0,0 0,1-1,-1 1,1 0,-1 0,1 0,0 0,-1 0,1 0,0 0,0 0,-1 0,1 0,0 0,0 0,0 0,0 0,0 0,1 2,-1 3,0 0,1 0,0 0,0-1,0 1,5 11,-1-6,2-1,0 1,0-1,1-1,0 0,11 11,-10-12,-1 0,-1 1,1 0,-1 0,-1 0,1 1,5 15,-11-24,0 1,0 0,-1-1,1 1,-1 0,1 0,-1-1,0 1,0 0,0 0,0-1,0 1,0 0,0 0,-1 0,1-1,-1 1,1 0,-1-1,0 1,1 0,-1-1,0 1,0-1,0 1,0-1,0 1,-1-1,1 0,0 0,-1 0,1 1,-1-1,1-1,-1 1,1 0,-1 0,0 0,1-1,-4 1,-7 3,0-2,0 0,0 0,-21 0,27-2,-114 1,62-3</inkml:trace>
</inkml:ink>
</file>

<file path=ppt/ink/ink1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10.0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335 97,'0'-10,"1"0,-1-1,-1 1,1 0,-4-14,4 23,-1-1,1 1,-1 0,1 0,-1 0,1 0,-1-1,1 1,-1 0,0 0,0 0,1 0,-1 0,0 1,0-1,0 0,0 0,-1 0,0 0,1 1,0 0,-1 0,1 0,0 0,-1 0,1 0,0 0,-1 0,1 1,0-1,-1 0,1 1,0-1,0 1,-1 0,1-1,0 1,0 0,0-1,-1 2,-6 4,1 1,0 0,0 0,0 0,1 1,-9 14,-30 59,6 3,4 2,3 1,-32 143,64-226,-5 19,-5 45,10-62,0 0,0 0,0 0,1 0,0 0,0 0,0 0,1 0,0-1,0 1,1 0,4 7,-6-12,0 1,0 0,0-1,1 1,-1-1,0 1,1-1,0 0,-1 1,1-1,0 0,-1 0,1 0,0 0,0-1,0 1,0 0,0-1,0 1,0-1,2 0,0 0,-1 0,1-1,0 1,-1-1,1 0,-1 0,1-1,-1 1,0-1,0 1,4-3,6-5,0-1,-1-1,0 0,14-17,-8 6,0-1,-1-1,-2 0,0-2,-2 0,-1 0,-1-1,-1 0,8-34,-5-2</inkml:trace>
</inkml:ink>
</file>

<file path=ppt/ink/ink1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10.36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37,'0'4,"4"0,8 1,13-1,9-5,10-2,8-12,3-3,-9 2</inkml:trace>
</inkml:ink>
</file>

<file path=ppt/ink/ink1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10.725"/>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207 13,'-4'0,"-1"-3,8-2,14 0,7 5,0 10,-4 6,-9 7,-17 8,-19-1,-19 4,-20-3,-17-7,5-8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46.066"/>
    </inkml:context>
    <inkml:brush xml:id="br0">
      <inkml:brushProperty name="width" value="0.025" units="cm"/>
      <inkml:brushProperty name="height" value="0.025" units="cm"/>
      <inkml:brushProperty name="color" value="#E71224"/>
    </inkml:brush>
  </inkml:definitions>
  <inkml:trace contextRef="#ctx0" brushRef="#br0">272 81 24575,'0'-2'0,"-1"-1"0,1 1 0,0-1 0,-1 1 0,0-1 0,1 1 0,-1 0 0,0-1 0,0 1 0,0 0 0,-1 0 0,1 0 0,0-1 0,-1 1 0,1 1 0,-1-1 0,0 0 0,-2-2 0,-1 1 0,0-1 0,0 1 0,0 0 0,-1 0 0,1 0 0,-1 1 0,-8-3 0,5 2 0,-1 1 0,1 0 0,-1 0 0,1 1 0,-1 0 0,0 1 0,1 0 0,-1 1 0,-15 2 0,20-1 0,0 0 0,1 0 0,-1 1 0,0-1 0,1 1 0,0 0 0,0 0 0,0 1 0,0-1 0,0 1 0,1 0 0,-1 0 0,1 0 0,0 0 0,0 0 0,1 1 0,0-1 0,-1 1 0,1 0 0,1 0 0,-1 0 0,1 0 0,0 0 0,-1 7 0,-2 15 0,2 0 0,1-1 0,4 43 0,-2-36 0,-1-27 0,1 1 0,0-1 0,0 0 0,0 0 0,1-1 0,-1 1 0,2 0 0,-1 0 0,0-1 0,1 1 0,6 7 0,-8-11 0,1 0 0,0 0 0,-1 0 0,1 0 0,0-1 0,0 1 0,0-1 0,0 1 0,0-1 0,0 0 0,0 0 0,0 0 0,1 0 0,-1 0 0,0-1 0,1 1 0,-1-1 0,1 1 0,-1-1 0,0 0 0,1 0 0,-1 0 0,1 0 0,-1 0 0,1-1 0,-1 1 0,0-1 0,1 0 0,-1 1 0,0-1 0,1 0 0,1-1 0,0 0 0,0-1 0,-1 1 0,1 0 0,0-1 0,-1 0 0,0 0 0,0 0 0,0 0 0,0 0 0,0-1 0,0 1 0,-1-1 0,0 0 0,0 0 0,0 0 0,0 0 0,0 0 0,1-6 0,0-7 0,0 0 0,-1 0 0,1-27 0,4-33 0,-6 74 0,-1 0 0,1 0 0,0 0 0,0 1 0,0-1 0,1 0 0,-1 1 0,1-1 0,-1 1 0,1-1 0,2-1 0,-4 3 0,0 1 0,1 0 0,-1 0 0,0 0 0,0 0 0,1 0 0,-1-1 0,0 1 0,0 0 0,1 0 0,-1 0 0,0 0 0,1 0 0,-1 0 0,0 0 0,0 0 0,1 0 0,-1 0 0,0 0 0,1 0 0,-1 0 0,0 0 0,1 0 0,-1 0 0,0 0 0,0 1 0,1-1 0,-1 0 0,0 0 0,0 0 0,1 0 0,-1 1 0,0-1 0,0 0 0,1 0 0,-1 1 0,9 22 0,-4 2 0,-2-5 0,1-1 0,1 1 0,14 35 0,-16-51 0,-1 1 0,0 0 0,1-1 0,0 1 0,0-1 0,1 0 0,-1 0 0,1-1 0,0 1 0,0-1 0,0 1 0,0-1 0,0 0 0,1-1 0,-1 1 0,1-1 0,0 0 0,0 0 0,9 2 0,6 0 0,-1-1 0,1-1 0,-1-1 0,1 0 0,0-2 0,-1 0 0,23-5 0,-34 5 0,0-1 0,0 0 0,0 0 0,0-1 0,0 0 0,0 0 0,-1-1 0,1 0 0,-1 0 0,0-1 0,-1 0 0,1 0 0,-1-1 0,0 0 0,0 0 0,0 0 0,-1-1 0,0 1 0,4-9 0,-6 7-76,0 0 1,0 0-1,-1-1 0,0 1 0,0-1 0,-1 1 0,0-1 0,-1 0 1,0 1-1,0-1 0,-1 0 0,0 1 0,0-1 0,-1 1 1,0-1-1,-1 1 0,-3-9 0,-6-2-6750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26.0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36 0,'3'0,"7"3,7 13,1 5,3 9,-2 11,-4 9,-5 11,-4 10,-3 7,-5 7,-2 4,-15-2,-4-7,-7-17,2-13,0-16,4-13</inkml:trace>
</inkml:ink>
</file>

<file path=ppt/ink/ink1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14.6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432 7,'0'0,"0"0,0-1,0 1,0 0,0-1,0 1,0 0,1 0,-1-1,0 1,0 0,0-1,0 1,0 0,1 0,-1-1,0 1,0 0,0 0,1 0,-1-1,0 1,0 0,1 0,-1 0,0 0,0 0,1-1,-1 1,0 0,0 0,1 0,-1 0,0 0,1 0,15 2,11 9,-19-5,0 0,-1 0,0 1,0 0,-1 0,1 1,-2-1,1 1,5 12,5 11,15 41,-15-24,-1 0,-3 1,-2 0,-2 1,-2 0,-3 1,-5 91,-1-110,-3 0,0-1,-2 1,-1-1,-2-1,-1 0,-1 0,-27 44,-4-6,-3-1,-66 72,84-105,-1-2,-2-2,-1 0,-1-3,-66 42,78-57,10-6,0 1,0 0,-14 12,12-5</inkml:trace>
</inkml:ink>
</file>

<file path=ppt/ink/ink1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15.805"/>
    </inkml:context>
    <inkml:brush xml:id="br0">
      <inkml:brushProperty name="width" value="0.05" units="cm"/>
      <inkml:brushProperty name="height" value="0.05" units="cm"/>
      <inkml:brushProperty name="color" value="#E71224"/>
      <inkml:brushProperty name="ignorePressure" value="1"/>
    </inkml:brush>
  </inkml:definitions>
  <inkml:trace contextRef="#ctx0" brushRef="#br0">83 29,'0'11,"0"0,-1-1,-1 1,0-1,-4 16,4-21,1-1,-1 0,0 0,0 1,-1-2,1 1,-1 0,0 0,0-1,0 1,0-1,-1 0,1 0,-8 4,10-6,1-1,-1 1,0-1,0 1,1-1,-1 1,0-1,0 0,0 0,1 1,-1-1,0 0,0 0,0 0,0 0,1 0,-1 0,0 0,0 0,0 0,0-1,-1 1,2-1,-1 1,1-1,0 1,-1-1,1 0,-1 1,1-1,0 1,0-1,-1 0,1 1,0-1,0 0,0 1,0-1,0 0,0 0,0 1,0-1,0-1,0-2,1 0,0 0,0 0,0 0,0 0,1 1,-1-1,4-4,-3 5,29-38,-29 39,-1 0,1 0,-1 1,1-1,-1 0,1 1,0 0,0-1,0 1,0 0,0 0,0 0,0 0,0 0,0 1,0-1,0 1,1-1,2 1,-5 0,1 0,-1 1,0-1,1 0,-1 1,1-1,-1 0,0 1,1-1,-1 1,0-1,0 1,1-1,-1 1,0-1,0 1,1-1,-1 1,0-1,0 1,0-1,0 1,0-1,0 1,0-1,0 1,0-1,0 1,0-1,0 1,-1-1,1 1,0-1,0 1,0-1,-1 1,1-1,0 1,-1-1,0 1,-12 22,11-20,0 0,-1 0,1 0,-1-1,0 1,0-1,0 1,0-1,0 0,-1 0,1-1,-5 3,7-4,1 0,-1 0,0 1,1-1,-1 0,0 0,0 0,1 0,-1 0,0 0,1 0,-1-1,0 1,1 0,-1 0,0 0,1-1,-1 1,1 0,-1-1,0 1,1 0,-1-1,1 1,-1-1,0 0,0 0,1-1,-1 0,0 0,1 1,-1-1,1 0,-1 0,1 0,0 0,0 0,0 1,0-1,0 0,1-3,0-3,0 0,1 1,0-1,0 1,1-1,0 1,0 0,1 0,0 0,7-8,-9 14,-4 4,-7 13,9-15,-1 0,0 1,0-1,0 0,0 0,0 0,0 0,0 1,0-1,0-1,-1 1,1 0,0 0,-1 0,1-1,0 1,-1-1,1 1,-1-1,1 1,-1-1,1 0,-1 0,1 0,-3 0,4 0,-1 0,1 0,0 0,0 0,0 0,0 0,-1 0,1 0,0-1,0 1,0 0,0 0,0 0,-1 0,1 0,0 0,0-1,0 1,0 0,0 0,0 0,0 0,0 0,-1-1,1 1,0 0,0 0,0 0,0 0,0-1,0 1,0 0,0 0,0 0,0-1,0 1,0 0,0 0,0 0,0 0,1-1,-1 1,0 0,0 0,8-9,12-4,-18 13,-1-1,1 0,0 1,-1 0,1-1,0 1,-1 0,1 0,0 0,-1 0,1 0,0 0,-1 0,1 1,0-1,-1 1,1-1,-1 1,1 0,-1-1,1 1,-1 0,1 0,-1 0,0 0,0 0,1 0,0 2,8 6,-9-9,-1 0,1 0,-1 0,1 1,0-1,-1 0,1 0,-1 0,1 0,0 0,-1 0,1 0,0 0,-1 0,1 0,-1 0,1-1,0 1,-1 0,1 0,-1-1,1 1,0 0,-1-1,1 1,-1 0,1-1,-1 1,0-1,2 0,6-9</inkml:trace>
</inkml:ink>
</file>

<file path=ppt/ink/ink1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18.0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323 142,'0'-2,"0"0,0 0,-1 1,1-1,0 0,-1 0,0 0,1 0,-1 1,0-1,0 0,0 1,0-1,0 1,0-1,-1 1,1-1,0 1,-1 0,1 0,-1-1,1 1,-1 0,0 0,1 1,-1-1,0 0,0 1,-2-2,0 1,0 1,0-1,0 1,0-1,0 1,0 0,0 0,0 1,0-1,0 1,1 0,-1 0,-5 2,2 1,1 0,0 0,0 0,0 1,0 0,1 0,0 1,0 0,1-1,-1 1,1 1,-3 6,-7 14,-17 47,27-62,-20 53,3 2,3 0,4 1,2 1,-5 119,16-179,2-1,-1 1,1-1,1 0,3 14,-5-21,1 1,-1-1,0 0,1 1,0-1,-1 0,1 1,0-1,0 0,0 0,-1 1,1-1,0 0,1 0,-1 0,0 0,0 0,0-1,1 1,-1 0,0-1,1 1,-1 0,0-1,1 0,-1 1,1-1,-1 0,1 0,-1 1,1-1,-1 0,1-1,-1 1,0 0,4-1,1-2,-1 0,1-1,0 0,-1 0,0 0,0-1,0 1,0-1,-1-1,0 1,0 0,6-13,6-10,-1 0,-1-2,-2 1,0-2,-3 0,7-34,23-196,-37 246,36-283,-34 280,-2 37,-2 175,1 20,1-168,3 0,16 73,-20-113,1 0,0 0,0 0,1 0,-1-1,1 1,0-1,1 1,-1-1,1 0,0-1,1 1,7 7,-8-10,0 1,1-1,-1 0,0 0,1 0,0 0,-1-1,1 0,0 0,0 0,0 0,0-1,-1 0,1 0,0 0,0-1,9-1,24-11,-6-2</inkml:trace>
</inkml:ink>
</file>

<file path=ppt/ink/ink1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18.6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4 0,'-3'0,"5"0,14 0,7 0,8 0,1 0,3 0,6 0,4 0,0 0,-6 4,-7 0,-9 1</inkml:trace>
</inkml:ink>
</file>

<file path=ppt/ink/ink1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18.99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1,'33'0,"0"1,-1 1,40 8,-60-7,-1 0,0 1,0 0,0 1,0 0,-1 1,0 0,0 0,-1 1,0 1,0-1,11 13,-13-12,1 2,-1-1,-1 1,0 0,0 0,-1 0,-1 1,1 0,-2 0,1 0,-2 1,1-1,0 23,-2-24,-1 0,-1 0,0 0,0-1,-1 1,-1 0,1-1,-1 0,-1 1,0-1,0-1,-1 1,0 0,0-1,-1 0,-12 12,-2 0,-1-1,-43 29,34-30</inkml:trace>
</inkml:ink>
</file>

<file path=ppt/ink/ink1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19.33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0,'7'0,"14"7,6 3,6-1,1-2,2-2,2-1,-2-3,0 0,-6-1</inkml:trace>
</inkml:ink>
</file>

<file path=ppt/ink/ink1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19.66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0,'4'0,"8"0,5 0,12 0,7 0,5 0,3 0,-3 0,-1 0,-7 0</inkml:trace>
</inkml:ink>
</file>

<file path=ppt/ink/ink1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21.621"/>
    </inkml:context>
    <inkml:brush xml:id="br0">
      <inkml:brushProperty name="width" value="0.05" units="cm"/>
      <inkml:brushProperty name="height" value="0.05" units="cm"/>
      <inkml:brushProperty name="color" value="#E71224"/>
      <inkml:brushProperty name="ignorePressure" value="1"/>
    </inkml:brush>
  </inkml:definitions>
  <inkml:trace contextRef="#ctx0" brushRef="#br0">719 0,'-7'1,"0"0,1 0,-1 0,0 1,1 0,-1 0,1 1,-1 0,1 0,0 1,0-1,1 1,-1 0,1 1,0-1,-8 10,-7 10,0 1,-23 38,25-34,-46 72,6 3,-66 162,66-116,-50 207,75-217,-15 143,41-222,3 0,3 0,2 0,19 121,-16-161,1 0,1 0,1-1,1 0,1 0,0-1,2 0,15 21,-17-28,0 0,2-1,-1-1,1 0,1 0,0-1,0 0,0-1,1-1,1 0,-1-1,21 7,-9-6,1-1,0-2,1 0,-1-2,1 0,-1-2,38-5,4-4</inkml:trace>
</inkml:ink>
</file>

<file path=ppt/ink/ink1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22.70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 23,'-13'-3,"14"3,-1-1,1 1,-1-1,1 1,-1 0,1-1,-1 1,1-1,-1 1,1 0,0 0,-1-1,1 1,0 0,-1 0,1 0,-1-1,1 1,0 0,-1 0,1 0,0 0,-1 0,1 1,1-1,136-7,-98 6,1523-6,-1020 9,-471-2,522 18,-553-15,-1 3,71 17,-108-22,0 0,1 0,-1-1,1 1,-1 1,1-1,-1 0,0 1,0 0,0 0,0 0,0 0,0 0,0 1,0-1,4 6,-7 4</inkml:trace>
</inkml:ink>
</file>

<file path=ppt/ink/ink1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23.5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21,'24'-6,"0"2,0 0,1 1,47 2,-30 0,-7 0,126 1,-156 0,0 0,-1 0,1 1,0 0,0 0,0 1,-1-1,1 1,-1 0,1 0,6 5,-9-6,0 1,-1 0,1 0,-1 0,1 0,-1 0,0 0,0 0,0 0,0 0,0 1,0-1,-1 0,1 1,-1-1,0 1,0-1,1 0,-1 1,-1-1,1 1,0-1,-1 0,1 1,-2 3,-3 9,-1 0,0 1,-1-2,-1 1,0-1,-1 0,0-1,-1 0,-18 17,-8 6,-70 55,0-20,13-8,92-63,0 1,0 0,0-1,-1 1,1 0,0 0,1 0,-1 0,0 0,0 0,0 0,1 0,-1 1,0-1,1 0,-1 0,0 3,1-3,1-1,-1 1,0-1,0 1,1 0,-1-1,0 1,1-1,-1 1,0-1,1 1,-1-1,1 1,-1-1,1 0,-1 1,1-1,-1 1,1-1,-1 0,1 0,0 1,-1-1,1 0,0 0,8 2,0 0,0-1,18 1,-25-2,401-4,-184-1,-165 4</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26.4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16,'6'0,"7"0,5-3,5-1,7 0,-5 2,-6-1</inkml:trace>
</inkml:ink>
</file>

<file path=ppt/ink/ink1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24.7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194 184,'0'-12,"0"-1,1 1,0-1,1 1,0 0,7-22,-7 29,1 1,-1-1,1 0,0 1,0-1,1 1,-1 0,1 0,0 0,0 1,0 0,1-1,-1 1,1 1,0-1,0 1,9-4,-12 5,1 0,0 0,-1 1,1-1,0 0,-1 1,1 0,0 0,0 0,-1 0,4 1,-4-1,-1 0,0 0,0 1,0-1,0 1,0-1,0 1,0-1,0 1,0 0,0 0,0-1,0 1,-1 0,1 0,0 0,-1 0,1 0,0 1,0 1,0-1,-1 1,1 0,-1-1,0 1,0 0,0-1,0 1,-1-1,1 1,-1 0,1-1,-1 1,0-1,0 1,0-1,-1 0,1 1,0-1,-1 0,1 0,-4 3,-5 7,-2 0,-21 17,1-2,31-26,1-1,-1 1,1-1,-1 1,1-1,-1 1,1-1,-1 1,1-1,0 1,-1 0,1-1,0 1,-1-1,1 1,0 0,0-1,-1 1,1 0,0 0,0-1,0 1,0 0,0-1,0 1,0 0,0 0,1-1,-1 1,0 0,0-1,0 1,1 0,-1-1,0 1,1-1,-1 1,1 0,-1-1,1 1,-1-1,1 1,-1-1,1 1,-1-1,1 0,-1 1,1-1,0 0,-1 1,1-1,1 0,7 4,-1-1,1 0,14 3,-4-1,-16-4,1 1,0-1,-1 1,1-1,-1 1,1 0,-1 1,0-1,0 1,0-1,0 1,0 0,0 0,-1 0,0 0,1 1,-1-1,-1 1,1-1,0 1,-1 0,0-1,0 1,0 0,0 0,0 0,-1 0,0 0,0 0,0 0,-1 5,-1 4,0-1,-1 0,-1 0,0 0,-1-1,0 1,-1-1,-12 19,-2-2,0 0,-2-2,-1 0,-1-1,-1-2,-2 0,0-2,-45 27,34-34,10-10</inkml:trace>
</inkml:ink>
</file>

<file path=ppt/ink/ink1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25.2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0 731,'13'1,"-1"1,1 0,-1 0,0 2,0-1,0 2,0-1,-1 2,0-1,0 2,11 7,25 13,-46-27,0 1,0 0,0-1,0 1,1-1,-1 1,0-1,0 1,0-1,1 0,-1 0,0 0,0 0,0 0,1 0,-1 0,0 0,0 0,2-1,-2 1,-1-1,1 1,-1-1,1 1,-1-1,0 0,1 1,-1-1,0 0,1 1,-1-1,0 0,0 1,1-1,-1 0,0 0,0 1,0-1,0 0,0 0,0 1,0-1,-1-1,-1-9,-1 0,0 0,-6-15,2 9,-18-59,3-1,4 0,-15-141,32 208,1-1,0 0,1 1,0-1,1 0,0 1,0 0,1-1,5-12,-4 16,0 0,0 1,0-1,1 1,-1 0,2 1,-1-1,1 1,-1 0,1 0,1 1,-1-1,13-5,18-5,0 1,66-15,-87 25,28-7</inkml:trace>
</inkml:ink>
</file>

<file path=ppt/ink/ink1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25.5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 1,'12'0,"-2"0,0 0,0 0,0 1,0 0,18 5,-26-5,0-1,0 1,0 0,-1 0,1 0,0 0,-1 1,1-1,-1 0,1 1,-1-1,0 1,1-1,-1 1,0-1,0 1,0 0,0 0,-1-1,1 1,0 0,-1 0,1 0,-1 0,0 0,1 0,-1 0,0 0,0 0,-1 0,1 0,0 0,-1 0,1 0,-2 3,0 2,-1 1,0-1,0 0,-8 12,-4 11,14-30,1 1,0 0,0 0,0 0,-1 0,1-1,0 1,0 0,0 0,0 0,1 0,-1-1,0 1,0 0,0 0,1 0,-1-1,0 1,1 0,-1 0,1-1,-1 1,1 0,-1-1,1 1,-1-1,1 1,0 0,1 0,26 16,-9-7,-15-7,0 0,0 1,0 0,0 0,0 0,-1 0,0 1,0-1,0 1,-1 0,1-1,-1 1,0 1,0-1,1 7,-2-5,-1 1,1-1,-1 1,0-1,-1 1,0-1,0 1,0-1,-1 0,-4 10,2-7,0 0,-1 0,0 0,-1-1,0 0,0 0,-1 0,-1-1,1 1,-1-2,0 1,-1-1,0-1,-19 11,25-15,0-1,0 1,0-1,0 0,0 0,0-1,-1 1,1-1,0 0,0 1,-1-1,1-1,0 1,-1 0,1-1,0 0,0 1,-4-3,-14-10</inkml:trace>
</inkml:ink>
</file>

<file path=ppt/ink/ink1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25.9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0,'11'0,"14"0,10 0,7 0,3 7,-7 3</inkml:trace>
</inkml:ink>
</file>

<file path=ppt/ink/ink1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26.5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196 0,'-49'48,"-66"70,112-114,-1 0,1 0,0 0,0 0,1 1,-1-1,1 1,0-1,0 1,1 0,-3 9,4-12,0 1,0-1,0 0,1 0,-1 0,0 1,1-1,0 0,-1 0,1 0,0 0,0 0,0 0,0 0,0-1,1 1,-1 0,1-1,-1 1,1 0,-1-1,1 0,0 1,0-1,-1 0,1 0,0 0,0 0,0 0,3 0,9 4,1-1,0 0,0-1,0 0,25 0,82-5,-77 1,-10-1</inkml:trace>
</inkml:ink>
</file>

<file path=ppt/ink/ink1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26.8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82 0,'0'15,"-7"22,-2 27,-1 20,-4 22,-1 17,3 6,3-4,3-24</inkml:trace>
</inkml:ink>
</file>

<file path=ppt/ink/ink1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27.46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269 62,'0'-4,"0"0,0 0,0 0,0 0,1 0,-1 0,1 0,2-7,-2 10,-1 0,1 0,0-1,0 1,0 0,0 0,1 0,-1 0,0 0,0 0,0 0,1 1,-1-1,1 0,-1 1,0-1,1 1,-1-1,1 1,-1 0,1 0,-1-1,1 1,1 1,1-2,-1 1,1-1,-1 1,0 0,1 1,-1-1,1 0,-1 1,0 0,1 0,-1 0,0 0,0 0,0 1,0 0,0-1,0 1,0 0,0 0,-1 1,1-1,-1 0,0 1,1 0,-1-1,0 1,-1 0,1 0,0 0,-1 0,0 1,0-1,0 0,0 0,0 1,-1-1,1 1,-1-1,0 0,0 1,0-1,0 1,-1-1,-1 5,-2 9,-2 0,0-1,-1 0,0 0,-1 0,-1-1,-1 0,0-1,-1 0,0-1,-17 16,4-6,-2-1,0-1,-2-1,-56 31,-8-8</inkml:trace>
</inkml:ink>
</file>

<file path=ppt/ink/ink1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28.8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0 168,'0'-2,"1"0,-1 1,0-1,1 0,0 0,-1 0,1 1,0-1,0 0,0 1,0-1,0 1,0-1,0 1,1-1,-1 1,0 0,1 0,-1 0,1 0,0 0,-1 0,1 0,0 0,2-1,6-1,0 0,0 0,13-1,-23 4,200-21,-63 9,781-68,-915 80,791-4,-672 15,-104-7,-16-1</inkml:trace>
</inkml:ink>
</file>

<file path=ppt/ink/ink1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29.3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239 16,'111'-16,"-103"16,0 1,-1-1,1 1,0 0,0 1,-1 0,1 0,-1 1,1 0,-1 0,11 6,-15-6,0-1,0 0,0 0,0 1,0 0,-1 0,1 0,-1 0,0 0,1 0,-1 0,-1 1,1-1,-1 1,1-1,-1 1,0 0,0-1,0 1,-1 0,0 0,1 0,-1 0,0-1,-2 8,0 0,-1 0,0-1,-1 1,0-1,-1 0,0 0,-1-1,0 1,-13 15,-4 2,-48 41,31-34,-2-2,-1-2,-1-1,-56 25,44-26,54-27,1-1,0 1,0 0,0-1,-1 1,1 0,0 0,0 0,0 0,0 0,0 0,1 0,-1 0,-1 1,2-1,0-1,0 0,0 1,1-1,-1 0,0 1,0-1,0 0,0 1,1-1,-1 0,0 1,0-1,0 0,1 0,-1 1,0-1,1 0,-1 0,0 0,0 0,1 1,-1-1,0 0,1 0,-1 0,0 0,1 0,-1 0,1 0,-1 0,1 0,43 2,-39-2,360-28,-312 17,-14-2</inkml:trace>
</inkml:ink>
</file>

<file path=ppt/ink/ink1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29.9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181 124,'1'-6,"-1"1,1-1,0 0,1 1,0-1,0 1,0 0,0-1,1 1,0 0,0 0,0 1,0-1,1 1,0-1,0 1,0 0,0 1,1-1,0 1,-1 0,1 0,0 0,1 1,-1-1,0 1,1 1,-1-1,1 1,0 0,-1 0,1 0,0 1,-1 0,9 1,-13-1,0 0,0 0,1 0,-1 0,0 1,0-1,0 0,0 1,0-1,0 1,0-1,0 1,0-1,0 1,0-1,0 1,-1 0,1 0,0-1,0 1,-1 0,1 0,0 0,-1 0,1 0,0 1,-1 0,0 0,0 0,0 0,0 0,0 0,0 0,-1-1,1 1,0 0,-1 0,0 0,1 0,-3 3,-2 4,-1 0,0-1,0 1,-13 11,-88 78,107-98,-1 1,0-1,1 1,-1-1,1 1,-1-1,0 1,1-1,-1 1,1 0,-1-1,1 1,0 0,-1-1,1 1,0 0,-1 0,1-1,0 1,0 0,0 0,0-1,0 1,0 0,0 0,0 0,0-1,0 1,0 0,0 0,0-1,1 1,-1 0,0 0,1-1,-1 1,1 0,1 1,1 0,0-1,0 1,-1-1,1 0,0 0,0 0,3 1,15 5,-16-5,0 1,0 0,0 0,-1 0,1 1,-1-1,0 1,0 0,0 0,0 0,-1 1,0 0,0-1,0 1,0 0,-1 0,0 1,0-1,0 0,-1 1,0-1,0 1,1 10,-2-8,-1 1,1-1,-1 1,-1-1,0 1,0-1,-1 0,1 0,-2 0,1 0,-1-1,-1 0,1 1,-1-1,-7 7,1-2,0-1,-1-1,0 0,-1 0,-25 14,29-19,0-1,-1 1,0-1,0-1,0 0,0 0,0-1,-1-1,-17 2,-3-9,9-6</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26.7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1,'6'0,"10"0,6 0,7 0,5 0,-1 0,0 0,-5 0</inkml:trace>
</inkml:ink>
</file>

<file path=ppt/ink/ink1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30.3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0,'4'0,"8"0,13 0,9 0,10 0,5 0,-3 0,-2 0,-4 0,-10 0</inkml:trace>
</inkml:ink>
</file>

<file path=ppt/ink/ink1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30.651"/>
    </inkml:context>
    <inkml:brush xml:id="br0">
      <inkml:brushProperty name="width" value="0.05" units="cm"/>
      <inkml:brushProperty name="height" value="0.05" units="cm"/>
      <inkml:brushProperty name="color" value="#E71224"/>
      <inkml:brushProperty name="ignorePressure" value="1"/>
    </inkml:brush>
  </inkml:definitions>
  <inkml:trace contextRef="#ctx0" brushRef="#br0">60 0,'0'7,"-3"14,-2 13,0 8,-5 9,-3 5,3 1,2-6,2 0,6-10,4-11</inkml:trace>
</inkml:ink>
</file>

<file path=ppt/ink/ink1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41.5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149 20,'8'-17,"-4"15,-4 11,-10 15,0 0,-2-1,0 0,-31 41,-16 30,56-90,1 0,1-1,-1 1,1 0,-1 1,1-1,0 0,0 7,1-9,0-1,0 1,0-1,1 1,-1-1,0 0,1 1,0-1,-1 0,1 1,0-1,-1 0,1 0,0 0,0 0,0 0,0 0,0 0,0 0,0 0,1 0,-1 0,0 0,0-1,1 1,-1-1,0 1,3 0,12 3,0-1,1 0,-1-1,1 0,0-2,-1 0,1-1,19-3,-18 1,0 2,1 0,-1 1,1 1,-1 0,28 7,-39-5,-6 0</inkml:trace>
</inkml:ink>
</file>

<file path=ppt/ink/ink1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41.9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39 0,'0'7,"0"14,0 9,0 15,0 14,0 8,-7 6,-3 3,1-2,1-10,3-22,9-26,4-16</inkml:trace>
</inkml:ink>
</file>

<file path=ppt/ink/ink1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42.6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0 477,'1'0,"-1"0,0 0,1 0,-1-1,1 1,-1 0,0 0,1 0,-1 0,1 0,-1 0,0 0,1 0,-1 0,1 1,-1-1,0 0,1 0,-1 0,1 0,-1 0,0 1,1-1,-1 0,0 0,1 1,-1-1,0 0,0 0,1 1,-1-1,0 0,0 1,1 0,15 13,5 21,-18-30,-1 0,1 0,0 0,0-1,0 1,0-1,1 0,0 0,5 5,-8-9,-1 0,1 0,-1 1,0-1,1 0,-1 0,1 0,-1 0,0 0,1 0,-1 0,1 0,-1 0,1 0,-1 0,0 0,1 0,-1 0,1 0,-1 0,0 0,1 0,-1-1,1 1,-1 0,0 0,1 0,-1-1,0 1,1 0,-1-1,0 1,1 0,-1-1,0 1,0 0,1-1,-1 1,0 0,0-1,0 1,0-1,0 1,1 0,-1-1,0 1,0-1,0 0,4-24,-4 23,0-181,0-6,0 183,1 1,1 0,-1-1,1 1,0 0,0 0,0 0,1 0,-1 0,1 1,1-1,-1 1,0 0,1 0,0 0,0 0,0 1,1-1,-1 1,1 0,0 0,0 1,0 0,10-4,11-2,0 0,1 2,47-5,-46 7,31-9,-44 8,0 2,29-4,-22 7</inkml:trace>
</inkml:ink>
</file>

<file path=ppt/ink/ink1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43.0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 1,'3'0,"-1"0,1 0,-1 0,1 0,-1 0,0 1,1-1,-1 1,1 0,-1-1,0 1,1 0,-1 0,0 1,0-1,0 0,0 1,0-1,0 1,0 0,-1 0,1-1,-1 1,1 0,-1 0,1 1,-1-1,0 0,0 0,0 1,-1-1,1 0,0 4,0 1,0 1,-1 0,0-1,-1 1,0 0,0-1,0 1,-1-1,-4 11,5-15,0 1,0-1,0 1,0-1,0 1,1-1,0 1,-1-1,2 7,-1-9,1 0,-1 0,1 1,-1-1,1 0,0 0,-1 0,1 0,0 0,0 0,0 0,0 0,0 0,0-1,0 1,0 0,0-1,0 1,1 0,-1-1,0 1,0-1,1 0,-1 1,0-1,1 0,1 0,6 1,0 1,-1 0,0 0,1 1,-1 0,0 1,0 0,-1 0,14 9,-18-10,0 0,0-1,0 1,0 0,-1 0,0 1,1-1,-1 0,0 1,-1-1,1 1,-1 0,1-1,-1 1,0 0,-1 0,1 0,-1 0,1 0,-1 0,0 0,-1 0,1 0,-2 5,-1 1,0 0,-1 0,-1 0,1 0,-2-1,1 1,-1-1,-1-1,1 1,-1-1,-1 0,0-1,0 0,0 0,-1-1,0 0,0 0,-1-1,1 0,-1-1,-15 5,22-8,0-1,0 1,-1 0,1-1,-1 0,1 0,0 0,-1 0,1 0,-1-1,1 0,0 0,-1 1,1-2,0 1,-6-3,-16-13</inkml:trace>
</inkml:ink>
</file>

<file path=ppt/ink/ink1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43.7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212 0,'0'0,"0"0,-1 0,1 0,0 1,-1-1,1 0,0 0,-1 0,1 0,0 1,0-1,-1 0,1 0,0 0,0 1,0-1,-1 0,1 0,0 1,0-1,0 0,0 1,-1-1,1 0,0 0,0 1,0-1,0 0,0 1,0-1,0 0,0 1,0-1,0 0,0 1,0-1,0 0,0 1,0-1,1 0,-1 1,0-1,0 0,0 0,0 1,0-1,1 0,-1 0,0 1,12 21,-9-17,51 94,-4 2,73 213,-94-211,-3 1,17 165,-38-203,-3-1,-2 1,-3 0,-4-1,-20 93,11-93,-3-1,-4 0,-29 60,30-82,-1 0,-2-1,-1-2,-2-1,-35 36,47-58,0 0,-2-1,0 0,0-2,-1 0,-35 17,-8-6</inkml:trace>
</inkml:ink>
</file>

<file path=ppt/ink/ink1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57.4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 0,'0'53,"2"7,-4 1,-14 97,-6-48,20-107,0-11,2-14,1 13,0 1,1-1,0 1,1 0,0 0,0 0,8-13,-9 17,1 0,-1 0,1 1,0-1,1 1,-1-1,1 1,-1 0,1 0,0 1,0-1,0 1,1 0,-1 0,6-2,-8 3,0 1,1 0,-1-1,0 1,1 0,-1 0,0 0,1 1,-1-1,0 0,0 1,1 0,-1-1,0 1,0 0,0 0,0 0,0 0,0 1,0-1,0 0,0 1,0 0,-1-1,1 1,-1 0,1 0,-1 0,0 0,0 0,0 0,0 0,0 0,0 0,0 3,2 2,-1 1,0-1,0 0,-1 1,0-1,-1 1,1-1,-1 1,-1-1,-1 9,0-8,0-1,-1 1,1-1,-2 0,1 0,-1 0,0 0,-1-1,1 1,-1-1,-1 0,1-1,-1 1,0-1,0 0,-1-1,1 1,-1-1,0-1,0 1,0-1,-1 0,1-1,-10 2,-26 1</inkml:trace>
</inkml:ink>
</file>

<file path=ppt/ink/ink1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57.9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0,'7'0,"7"0,7 0,8 0,9 0,10 0,-1 0,0 0,-1 0,-2 0,-8 0</inkml:trace>
</inkml:ink>
</file>

<file path=ppt/ink/ink1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58.2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0,'4'0,"11"0,12 0,7 0,9 0,1 4,-7 4,-10 8,-10 13,-11 8,-17 5,-14-5,-3-8</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27.575"/>
    </inkml:context>
    <inkml:brush xml:id="br0">
      <inkml:brushProperty name="width" value="0.05" units="cm"/>
      <inkml:brushProperty name="height" value="0.05" units="cm"/>
      <inkml:brushProperty name="color" value="#E71224"/>
      <inkml:brushProperty name="ignorePressure" value="1"/>
    </inkml:brush>
  </inkml:definitions>
  <inkml:trace contextRef="#ctx0" brushRef="#br0">243 10,'0'0,"0"0,0-1,0 1,0 0,0-1,0 1,0 0,0-1,0 1,0 0,0-1,0 1,-1 0,1-1,0 1,0 0,0-1,0 1,0 0,-1 0,1-1,0 1,0 0,0 0,-1-1,1 1,0 0,0 0,-1 0,1 0,0-1,-1 1,1 0,0 0,-1 0,1 0,0 0,0 0,-1 0,1 0,0 0,-1 0,1 0,0 0,-1 0,1 0,0 0,-1 0,1 0,0 0,-1 0,1 0,0 1,0-1,-1 0,1 0,-1 1,-19 12,19-11,-16 12,1 2,1 0,1 1,0 0,1 1,1 0,0 1,2 1,-13 31,10-15,1 0,2 1,1 0,-6 67,13-84,1 0,1 0,0 0,2-1,3 22,-4-36,0 0,1 0,-1 0,1-1,0 1,0 0,0-1,0 1,1-1,0 0,0 0,0 0,1 0,-1-1,1 1,0-1,0 0,0 0,0 0,0-1,1 0,-1 1,1-1,0-1,5 2,8 0,0-1,1 0,-1-2,25-2,-12 0</inkml:trace>
</inkml:ink>
</file>

<file path=ppt/ink/ink1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58.65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0,'7'0,"10"0,6 0,5 0,6 0,4 0,-4 7,-12 3,-17 6,-16 1,-6-3</inkml:trace>
</inkml:ink>
</file>

<file path=ppt/ink/ink1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58.99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0,'4'0,"8"0,5 0,8 0,-1 0</inkml:trace>
</inkml:ink>
</file>

<file path=ppt/ink/ink1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7:59.97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236 0,'0'4,"-11"4,-3 12,-10 14,-2 14,-6 15,2 14,-2 8,6 4,6-2,7-12,6-12,11-17,9-8,12-11,13-11,12-14,-4-8</inkml:trace>
</inkml:ink>
</file>

<file path=ppt/ink/ink1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00.73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38,'0'-1,"0"0,1 1,-1-1,0 0,0 0,1 0,-1 0,0 1,1-1,-1 0,1 0,-1 1,1-1,-1 0,1 1,0-1,-1 1,1-1,0 0,-1 1,1-1,0 1,0 0,0-1,23-7,-20 7,10-2,0 0,0 1,0 0,19 1,-30 1,1 0,-1 0,1 1,-1 0,0-1,1 1,-1 0,0 1,0-1,5 3,-6-3,-1 0,0 0,0 1,0-1,0 0,0 0,0 1,0-1,0 0,0 1,0-1,-1 1,1-1,-1 1,1-1,-1 1,0 0,1-1,-1 1,0 0,0-1,0 1,-1 2,0 1,0 1,0-1,-1 1,0-1,0 0,-1 0,1 0,-1 0,0 0,0-1,-1 1,1-1,-1 0,-5 5,-9 7,-39 26,42-31,7-1,14-4,30 0,-8-2,-25-3,0 0,0 0,0 1,0-1,0 1,-1 0,1 0,0 0,-1 0,1 0,-1 0,0 1,0-1,0 1,0 0,0 0,0 0,-1-1,1 2,-1-1,0 0,0 0,0 0,-1 0,1 1,-1-1,1 0,-1 0,0 1,0-1,-1 0,1 1,-1-1,0 0,1 0,-1 1,-3 5,0 0,0-1,-1 1,0 0,-1-1,1 0,-1-1,-1 1,0-1,0 0,0-1,-16 11,-13 1,3-6</inkml:trace>
</inkml:ink>
</file>

<file path=ppt/ink/ink1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01.2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18 0,'0'7,"0"10,0 9,0-4,0-8,7-8,7-4,7 4,0 9,-3 13,-12 12,-14-1,-16 0,-12-6,0-9</inkml:trace>
</inkml:ink>
</file>

<file path=ppt/ink/ink1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02.993"/>
    </inkml:context>
    <inkml:brush xml:id="br0">
      <inkml:brushProperty name="width" value="0.05" units="cm"/>
      <inkml:brushProperty name="height" value="0.05" units="cm"/>
      <inkml:brushProperty name="color" value="#E71224"/>
      <inkml:brushProperty name="ignorePressure" value="1"/>
    </inkml:brush>
  </inkml:definitions>
  <inkml:trace contextRef="#ctx0" brushRef="#br0">89 4,'0'-3,"0"5,0 14,-7 11,-2 4,-8 5,0 7,-4-5,4 0,16-8,16-8,16-9,10-5,1-6,-6-1</inkml:trace>
</inkml:ink>
</file>

<file path=ppt/ink/ink1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03.3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0,'0'11,"0"14,0 14,0 7,0 8,0 4,0-4,0-4,0-2,0-4,0-8</inkml:trace>
</inkml:ink>
</file>

<file path=ppt/ink/ink1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04.3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85 0,'-3'0,"-9"7,-2 10,-3 5,2 6,4 6,3 4,3 3,6-5,14-10,5-8</inkml:trace>
</inkml:ink>
</file>

<file path=ppt/ink/ink1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04.6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0,'0'11,"0"14,0 7,0 8,4-2,8-8,2-16,-1-14,4-14,0-16,-4-2</inkml:trace>
</inkml:ink>
</file>

<file path=ppt/ink/ink1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05.0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104 19,'0'-11,"-7"4,-2 6,-1 11,7 4,13-1,13-2,2 4,-3 2,-5 7,-13-1,-14-5,-9-5,-9-5,-3-4,-3-2,4-6,7-1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27.9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1,'6'0,"2"9,-1 8,-1 13,-2 10,-2 7,0 4,-2 2,0-5,0-5,0-7,5-10,3-15,-1-9</inkml:trace>
</inkml:ink>
</file>

<file path=ppt/ink/ink1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05.7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313 136,'0'-14,"1"1,-1 0,-1-1,0 1,-5-22,6 33,0 1,-1-1,1 0,-1 1,1-1,-1 1,0-1,1 1,-1-1,0 1,0-1,0 1,0 0,0 0,-1 0,1-1,0 1,-1 0,1 0,0 1,-1-1,1 0,-1 0,1 1,-1-1,0 1,1-1,-1 1,0 0,1-1,-1 1,0 0,1 0,-1 0,0 1,1-1,-1 0,0 1,1-1,-1 1,1-1,-1 1,1 0,-1-1,-1 3,-6 3,0 0,1 1,0 0,0 0,1 1,0 0,0 0,1 0,0 1,1 0,-5 11,-16 28,2 1,2 1,3 1,2 0,2 2,-15 101,29-146,0 0,1 0,0 0,0-1,1 1,0 0,0 0,1-1,0 1,3 8,-3-13,-1 0,1-1,0 1,-1-1,1 1,0-1,1 0,-1 0,0 0,1 0,-1 0,1-1,-1 1,1-1,0 1,0-1,-1 0,1 0,0 0,0 0,0-1,0 1,0-1,0 0,0 0,1 0,-1 0,5-2,0 1,0-1,0 0,0-1,-1 0,1 0,-1-1,1 1,-1-2,0 1,-1-1,1 0,-1 0,0-1,0 0,-1 0,1 0,-2-1,1 0,6-12,-1 0,0-1,-2 0,0 0,-1-1,-1 0,4-28,-8 39,0 1,-1-1,0 0,0 1,-1-1,0 0,-1 1,0-1,0 0,-1 1,-1-1,0 1,-7-18,-14-5</inkml:trace>
</inkml:ink>
</file>

<file path=ppt/ink/ink1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06.0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9,'4'0,"15"0,8 0,7 0,8 0,-2-3,-9-2</inkml:trace>
</inkml:ink>
</file>

<file path=ppt/ink/ink1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06.9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0,'4'0,"4"0,9 0,8 0,3 0,9 0,-14 0,-10 0</inkml:trace>
</inkml:ink>
</file>

<file path=ppt/ink/ink1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07.9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50 0,'-4'60,"2"-49,0 0,1 0,1 0,0 0,0 1,1-1,1 0,0 0,4 15,-3-21,0-1,1 1,-1-1,1 0,0 0,0 0,0 0,1-1,-1 0,1 0,0 0,0 0,0-1,0 1,7 1,-6-2,0 0,0 1,0 0,0 0,0 1,-1 0,0 0,0 0,0 0,0 1,5 6,-6-4,-1-1,0 1,0 0,0 0,-1 0,0 0,-1 1,0-1,0 1,0-1,-1 0,0 1,0-1,-1 1,0-1,0 1,-1-1,0 0,0 0,-1 0,0 0,0 0,-6 9,5-9,0-1,-1 1,1-1,-1 0,-1-1,1 1,-1-1,0 0,0-1,0 1,-1-1,1 0,-1-1,0 1,0-2,0 1,-1-1,1 0,-1 0,1-1,-1 0,-12 0,-18-5</inkml:trace>
</inkml:ink>
</file>

<file path=ppt/ink/ink1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08.3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0,'4'0,"8"0,9 0,5 0,5 0,1 0,2 4,2 0,0 1,-8-1</inkml:trace>
</inkml:ink>
</file>

<file path=ppt/ink/ink1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08.8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151 17,'0'0,"0"-1,0 0,0 1,0-1,0 0,0 1,0-1,0 1,0-1,0 0,0 1,-1-1,1 1,0-1,0 0,-1 1,1-1,0 1,-1-1,1 1,-1-1,1 1,-1 0,1-1,-1 1,1-1,-1 1,1 0,-1-1,0 1,-1 0,1 0,0-1,-1 1,1 1,-1-1,1 0,-1 0,1 0,0 1,-1-1,1 1,0-1,-2 2,-1-1,1 1,0 0,-1 0,1 1,0-1,1 0,-1 1,0 0,1 0,-1-1,-1 5,3-5,0 0,0-1,0 1,1 0,-1 0,1 0,-1 0,1 0,0 0,0 0,0 0,0 0,0 0,0 0,1 0,-1 0,1 0,-1 0,1-1,0 1,0 0,-1 0,1 0,2 2,2 1,0 0,1 0,-1 0,1-1,10 6,22 19,-36-28,-1 1,1 0,-1 0,1 0,-1 0,0 0,1 0,-1 0,0 0,-1 0,1 1,0-1,-1 0,1 1,-1-1,1 3,-2-2,1 0,-1 0,0 0,0 0,0 0,0 0,-1 0,1 0,-1-1,0 1,1 0,-1-1,-1 0,1 1,0-1,0 0,-1 0,1 0,-4 2,-5 2,1 1,-1-1,-18 7,21-10,0 0,-1-1,0 0,1 0,-15 1,-1-4</inkml:trace>
</inkml:ink>
</file>

<file path=ppt/ink/ink1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09.2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0,'0'7,"0"10,0 9,0 0</inkml:trace>
</inkml:ink>
</file>

<file path=ppt/ink/ink1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09.5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0,'-1'70,"3"84,-1-150,-1-1,0 1,1-1,0 1,0-1,0 1,0-1,0 0,1 1,-1-1,1 0,3 4,-3-5,-1-1,1 1,0 0,0-1,1 0,-1 1,0-1,0 0,1 0,-1 0,0 0,1-1,-1 1,1-1,-1 1,1-1,4 0,41-6,-36 3,-1 1,1 1,0 0,15 1,-24 0,-1 0,0 1,1-1,-1 1,0-1,0 1,0 0,0 0,0 0,0 0,0 0,0 0,0 0,0 1,0-1,-1 1,1-1,0 1,-1 0,0 0,1 0,-1 0,0 0,0 0,0 0,0 0,0 2,2 9,-1 0,0 0,-2 0,1 0,-2 15,1-27,-2 31</inkml:trace>
</inkml:ink>
</file>

<file path=ppt/ink/ink1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09.925"/>
    </inkml:context>
    <inkml:brush xml:id="br0">
      <inkml:brushProperty name="width" value="0.05" units="cm"/>
      <inkml:brushProperty name="height" value="0.05" units="cm"/>
      <inkml:brushProperty name="color" value="#E71224"/>
      <inkml:brushProperty name="ignorePressure" value="1"/>
    </inkml:brush>
  </inkml:definitions>
  <inkml:trace contextRef="#ctx0" brushRef="#br0">296 150,'1'-19,"-2"-1,0 1,-1 0,-7-29,9 47,-1-1,1 1,-1-1,1 1,-1-1,1 1,-1-1,0 1,0 0,0 0,0-1,0 1,0 0,0 0,-2-1,2 1,0 1,0 0,0-1,0 1,1 0,-1 0,0 0,0-1,0 1,0 0,0 0,0 0,0 1,0-1,0 0,0 0,1 0,-1 1,-2 0,-1 1,0 1,-1 0,1 0,1 1,-1-1,0 1,1 0,0-1,-3 6,-15 23,1 0,2 2,2 0,-16 45,-36 153,64-213,-22 105,24-108,1 0,0 1,1 0,1-1,3 24,-3-37,-1 1,1-1,0 0,0 1,0-1,0 0,1 0,-1 0,1 0,0 0,0 0,0-1,0 1,0-1,1 1,-1-1,1 0,-1 0,1 0,0 0,0 0,0-1,0 1,0-1,0 0,1 0,-1 0,0 0,1-1,-1 1,0-1,1 0,-1 0,5 0,2-1,1-1,-1 0,0 0,1-1,-1 0,0-1,-1 0,1-1,15-10,-11 5,0-1,-2 0,1-1,-2 0,1-1,-2-1,0 0,0 0,-1-1,13-31,-10 17,-2 0,-1-1,-1 0,-1 0,2-37,-7 56,-1 0,-1-1,0 1,-1 0,0 0,-1 0,0 1,-6-19,-10-9</inkml:trace>
</inkml:ink>
</file>

<file path=ppt/ink/ink1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0.2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20,'4'0,"8"0,9-4,5-1,9 1,5 0,-3 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28.4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0,'0'6,"0"7,2 2,2 1,0 7,-1-1</inkml:trace>
</inkml:ink>
</file>

<file path=ppt/ink/ink1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0.59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162 0,'4'0,"0"4,-6 0,0 1,3-1,10-2,3 7,-1 9,-11 8,-8 4,-15-4,-10 5,-11-3,-13 1,3-4</inkml:trace>
</inkml:ink>
</file>

<file path=ppt/ink/ink1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2.36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247 0,'-1'5,"1"1,-2-1,1 0,-1 0,1 0,-6 9,3-4,-15 28,-1-1,-2-1,-28 35,22-32,-45 82,72-119,-2 3,1 0,0 1,-1-1,2 1,-3 10,4-14,-1-1,1 1,1 0,-1-1,0 1,0-1,1 1,-1 0,0-1,1 1,0-1,-1 1,1-1,0 0,0 1,0-1,0 0,0 1,0-1,0 0,0 0,0 0,1 0,-1 0,0 0,3 1,11 5,-1 0,2-1,-1-1,1-1,0 0,27 3,104 3,-123-9,97 1,-74-3</inkml:trace>
</inkml:ink>
</file>

<file path=ppt/ink/ink1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2.7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102 0,'0'7,"0"17,0 23,-11 20,-3 14,1 7,-6 4,2-7,3-8,4-9,7-16,4-17</inkml:trace>
</inkml:ink>
</file>

<file path=ppt/ink/ink1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3.0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153 104,'0'-4,"0"-7,0-1,0 1,-2-1,-3-19,4 30,1 0,-1-1,1 1,-1 0,1-1,-1 1,0 0,0 0,1 0,-1 0,0 0,0 0,0 0,0 0,0 0,0 0,-1 0,1 0,-2 0,1 1,0 0,0-1,1 1,-1 1,0-1,0 0,0 0,0 1,1-1,-1 1,0 0,0-1,1 1,-1 0,1 0,-1 0,0 0,1 0,-2 2,-6 6,0-1,0 2,1-1,1 1,-1 0,2 1,0 0,0 0,1 0,0 1,-6 22,10-32,1 0,0 1,-1-1,1 0,0 0,0 1,0-1,1 0,-1 0,0 1,1-1,0 0,-1 0,1 0,0 0,0 0,0 0,0 0,1 0,-1 0,0 0,3 2,1-1,0 1,0-1,0 0,0-1,1 1,9 2,-8-3,0 0,-1 1,1 0,11 8,-16-10,0 1,-1-1,1 1,0 0,-1 0,1-1,-1 1,0 0,0 0,1 1,-1-1,-1 0,1 0,0 0,0 1,-1-1,0 0,1 1,-1 2,0 0,-1-1,0 0,1 0,-2 0,1 1,0-1,-1 0,0 0,0-1,0 1,0 0,-1-1,1 1,-1-1,-4 5,4-5,1-1,-1 1,1-1,-1 0,0 0,0 0,0 0,0 0,0 0,-1-1,1 0,0 0,-1 0,1 0,-1 0,1 0,-1-1,-6 0,-6-5</inkml:trace>
</inkml:ink>
</file>

<file path=ppt/ink/ink1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3.3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0,'0'4,"4"0,0 12,1 9,-1 8,-2-5,0-7</inkml:trace>
</inkml:ink>
</file>

<file path=ppt/ink/ink1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3.7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0,'0'268,"0"-264,2 22,4-22,5-11,-2-3,1 1,0-1,0 2,1 0,1 0,12-6,-21 12,-1 1,1 0,0 0,0 0,0 0,0 0,0 1,0-1,0 1,0 0,0 0,0 0,0 0,5 2,-6-1,0 0,0 0,1 0,-1 0,0 1,0-1,-1 1,1-1,0 1,0 0,-1 0,1 0,-1 0,0 0,1 0,-1 0,0 0,0 1,-1-1,1 0,0 3,3 11,-2-1,0 1,0-1,-2 1,-2 27,2-29,-2 17</inkml:trace>
</inkml:ink>
</file>

<file path=ppt/ink/ink1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4.03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289 171,'0'-36,"1"3,-6-46,5 78,0 0,0 0,0 0,0-1,0 1,-1 0,1 0,0 0,-1 0,1 0,-1-1,1 1,-1 0,0 0,0 1,1-1,-1 0,-1-1,1 2,1-1,-1 1,1 0,-1 0,0 0,1 0,-1 0,0 0,1 0,-1 0,0 0,1 0,-1 1,1-1,-1 0,0 0,1 0,-1 1,1-1,-1 0,0 1,1-1,-1 0,0 2,-4 2,1 1,-1 0,1 0,0 0,0 1,-3 7,-21 40,3 2,-23 74,-26 123,26-46,46-196,1 0,0 0,1 1,2 17,-2-26,0 0,0-1,0 1,1-1,-1 1,0 0,1-1,-1 1,1-1,0 1,0-1,-1 1,1-1,0 1,0-1,0 0,1 0,-1 1,0-1,0 0,1 0,-1 0,0-1,1 1,-1 0,1 0,-1-1,1 1,0-1,-1 1,1-1,0 0,-1 1,1-1,2 0,0-1,-1 0,1 1,-1-1,1-1,-1 1,0 0,1-1,-1 0,0 1,0-1,0-1,-1 1,1 0,0-1,-1 1,1-1,-1 0,2-3,5-8,0 0,11-26,2-13,-2-2,-3-1,-2 0,10-73,-15 60</inkml:trace>
  <inkml:trace contextRef="#ctx0" brushRef="#br0" timeOffset="1">77 447,'4'0,"8"0,6 0,6 0,4 0,4 0,-4 0</inkml:trace>
</inkml:ink>
</file>

<file path=ppt/ink/ink1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4.3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0,'4'0,"8"0,13 0,16 0,16 7,9 3,-3-1,-5-2,-5-2,-8-1,-12-3</inkml:trace>
</inkml:ink>
</file>

<file path=ppt/ink/ink1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4.7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129 0,'0'11,"0"25,-11 28,-3 21,-10 14,-2 1,5-5,5-9,5-11,5-19</inkml:trace>
</inkml:ink>
</file>

<file path=ppt/ink/ink1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5.4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87 0,'-7'162,"7"-159,-1 0,1 1,0-1,0 0,0 0,1 0,-1 0,1 0,0 0,0-1,0 1,0 0,0 0,0 0,1-1,-1 1,1-1,0 1,0-1,0 0,0 1,0-1,1 0,-1-1,0 1,1 0,0-1,-1 1,1-1,0 0,0 0,-1 0,1 0,0 0,0-1,0 1,0-1,4 0,31 2,-29-3,1 1,0 1,0 0,-1 0,14 4,-21-4,1 0,-1 0,0 0,0 0,0 0,0 0,0 1,0-1,0 1,0 0,-1-1,1 1,-1 0,1 0,-1 0,1 0,-1 0,0 0,0 1,0-1,-1 0,1 1,0-1,-1 0,1 1,-1 2,0 2,0-1,-1 0,0 0,0 0,0 0,-1 0,0 0,0 0,0-1,-1 1,0-1,0 1,0-1,-1 0,1 0,-1-1,-1 1,-4 4,-10 8,0-1,-42 28,52-38,1 0,-1 0,-1-1,1 0,-1-1,0 0,0-1,0 1,0-2,-18 3,1-7</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29.13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107 68,'-1'-5,"1"0,0 0,-1 0,0 1,0-1,0 0,-1 0,0 1,0-1,-2-4,3 8,1 1,-1-1,1 0,-1 1,1-1,-1 0,1 1,-1-1,0 1,1-1,-1 1,0-1,0 1,1 0,-1-1,0 1,0 0,1-1,-1 1,0 0,0 0,0 0,-1 0,0 0,1 1,-1-1,1 1,-1 0,1 0,-1 0,1 0,0 0,-1 0,1 0,0 0,0 0,0 0,0 1,0-1,-2 3,-4 8,1 0,0 0,1 0,0 1,1-1,0 1,1 0,-1 18,1-7,1 0,2 0,4 45,-4-65,1 0,0 0,1 1,-1-1,0 0,1-1,0 1,0 0,0 0,1-1,-1 1,1-1,0 0,3 3,-5-5,1 1,-1-1,1 0,-1-1,1 1,-1 0,1 0,0-1,-1 1,1-1,0 1,-1-1,1 0,0 1,0-1,0 0,-1 0,1 0,0-1,0 1,-1 0,1-1,0 1,-1-1,1 1,0-1,-1 0,1 0,-1 0,1 0,-1 0,1 0,-1 0,0 0,0-1,2-1,1-2,-1 1,0-1,0 0,-1 0,1 0,-1 0,0 0,0-1,-1 1,0 0,0-1,1-7,0-12,-2-36,0 43,-1 7,1-13,-4-34,-1 36</inkml:trace>
</inkml:ink>
</file>

<file path=ppt/ink/ink1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5.78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0,'11'0,"10"0,6 0,5 0,5 0,-5 7,0 3,6-1,-5-2</inkml:trace>
</inkml:ink>
</file>

<file path=ppt/ink/ink1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7.1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217 61,'0'-3,"1"0,-2 0,1 0,0 0,0 0,-1 0,0 0,1 0,-1 0,-1 0,1 0,0 0,-1 0,1 1,-1-1,-3-4,4 6,-1 0,0 1,0-1,1 0,-1 0,0 1,0-1,0 1,0 0,0-1,1 1,-1 0,0 0,0 0,0 0,0 1,0-1,0 0,0 1,1-1,-1 1,0 0,0 0,0-1,1 1,-1 0,-2 2,-1 0,0 1,0-1,0 1,1-1,-1 1,1 1,0-1,0 1,-3 5,5-8,1 0,0 1,-1-1,1 1,0-1,1 1,-1-1,0 1,1-1,-1 1,1 0,0-1,0 1,0 0,0 0,0-1,1 1,-1-1,1 1,0 0,0-1,2 5,5 8,-1 0,0 0,-1 1,0-1,3 22,-8-31,0 1,-1 0,0 0,0 0,0-1,-1 1,0 0,-1 0,1-1,-1 1,-1-1,1 1,-1-1,0 0,-6 9,5-9,0 0,0 0,-1 0,1-1,-1 1,-1-1,1 0,-1 0,0-1,0 0,0 0,0 0,-1-1,-11 4,-3-4</inkml:trace>
</inkml:ink>
</file>

<file path=ppt/ink/ink1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7.468"/>
    </inkml:context>
    <inkml:brush xml:id="br0">
      <inkml:brushProperty name="width" value="0.05" units="cm"/>
      <inkml:brushProperty name="height" value="0.05" units="cm"/>
      <inkml:brushProperty name="color" value="#E71224"/>
      <inkml:brushProperty name="ignorePressure" value="1"/>
    </inkml:brush>
  </inkml:definitions>
  <inkml:trace contextRef="#ctx0" brushRef="#br0">9 0,'0'7,"0"10,0 5,-4 7,-1-3</inkml:trace>
</inkml:ink>
</file>

<file path=ppt/ink/ink1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7.8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0,'1'147,"-1"-144,0-1,0 1,0 0,1-1,-1 1,1-1,-1 1,1-1,0 1,0-1,0 0,1 0,-1 1,0-1,1 0,-1 0,1 0,0 0,3 2,-3-3,0 0,1 0,-1 0,0 0,1-1,-1 1,1-1,-1 1,1-1,-1 0,1 0,-1 0,0 0,1-1,-1 1,1-1,-1 1,1-1,-1 0,4-2,22-9,-16 5,0 2,1 0,0 0,1 1,13-2,-25 5,1 1,0 0,-1 0,1 0,-1 0,1 0,0 0,-1 1,1-1,-1 1,1 0,-1-1,1 1,-1 1,0-1,1 0,-1 0,0 1,0 0,0-1,0 1,0 0,0 0,-1 0,1 0,-1 0,1 0,-1 0,0 1,1-1,-1 0,0 4,3 5,-1 0,0 1,-1-1,-1 1,0 0,0-1,-3 22,0-13,-1 1,-1-1,-10 30,5-25</inkml:trace>
</inkml:ink>
</file>

<file path=ppt/ink/ink1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8.15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254 32,'0'-1,"0"0,1 0,-1-1,0 1,-1 0,1 0,0 0,0-1,0 1,-1 0,1 0,-1 0,1 0,-1 0,1 0,-1 0,1 0,-1 0,0 0,0 0,1 0,-1 0,0 0,0 1,0-1,0 0,0 1,0-1,0 1,0-1,-2 0,1 1,0 0,0 0,0 0,0 0,0 1,-1-1,1 0,0 1,0 0,0-1,1 1,-1 0,0 0,0 0,0 0,1 1,-1-1,-2 2,-6 8,0 0,0 0,1 1,1 0,0 1,0-1,-5 16,-2 6,-17 58,28-78,1-1,0 1,1 0,-1 22,3-32,0-1,1 1,-1 0,1-1,0 1,0 0,0-1,0 1,4 6,-4-9,0 1,0-1,0 1,0-1,1 0,-1 0,0 1,1-1,-1 0,1 0,0 0,-1-1,1 1,0 0,-1 0,1-1,0 1,0-1,0 0,3 1,0-2,0 1,0-1,0 0,0 0,0 0,0-1,0 0,0 0,-1 0,1-1,-1 1,1-1,-1 0,0 0,0-1,0 1,-1-1,1 0,-1 0,5-7,1-3,0 0,-1 0,0 0,-1-1,7-21,-8 12,0 1,4-37,-6 15</inkml:trace>
  <inkml:trace contextRef="#ctx0" brushRef="#br0" timeOffset="1">0 181,'4'7,"4"3,9-1,4-2,7-2,5-1,-3-3</inkml:trace>
</inkml:ink>
</file>

<file path=ppt/ink/ink1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18.4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327 0,'4'0,"11"7,11 10,1 13,7 15,-3 15,-7 14,-6 14,-18 13,-20 4,-17-2,-20 3,-22 2,-20-3,-13-13,11-21</inkml:trace>
</inkml:ink>
</file>

<file path=ppt/ink/ink1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23.01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0,'4'0,"4"0,12 0,14 7,7 3,1-1,1-1,-4-3,-2-1,2-3,-11 0,-17-1,-11 0</inkml:trace>
</inkml:ink>
</file>

<file path=ppt/ink/ink1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23.3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0,'11'0,"11"7,8 3,7-1,4-1,3-3,-4-1,0-3,-7 7,-10 2</inkml:trace>
</inkml:ink>
</file>

<file path=ppt/ink/ink1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24.9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460 24,'0'-7,"-1"-8,1 15,-1 0,1 0,-1-1,1 1,-1 0,1 0,-1 0,1 0,-1-1,0 1,1 0,-1 0,1 0,-1 0,1 0,-1 0,1 0,-1 1,1-1,-1 0,1 0,-1 0,1 0,-1 1,1-1,-1 0,1 1,-1-1,1 0,-1 1,1-1,-15 9,1 1,1 0,0 1,0 0,1 1,1 1,-15 19,-3 10,-31 56,17-11,4 2,4 1,-45 182,75-253,-24 111,26-112,2 0,0 1,0-1,2 1,3 19,-4-33,1 0,0 0,1 0,-1 0,1 0,0 0,0-1,1 1,-1-1,1 1,0-1,0 0,0 0,1 0,-1-1,1 1,8 5,-5-5,0-1,0 1,0-1,1-1,0 1,-1-1,1-1,0 1,0-2,14 1,-3-1,0-1,0-2,0 0,0 0,23-9,16-9</inkml:trace>
</inkml:ink>
</file>

<file path=ppt/ink/ink1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25.5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60 19,'53'-8,"-11"0,-42 8,12-2,0 2,0-1,-1 2,20 2,-29-3,0 0,0 0,0 1,0-1,0 1,-1-1,1 1,0 0,0 0,-1 0,1 0,-1 0,1 0,-1 0,1 0,-1 1,1-1,-1 1,0-1,0 1,0-1,0 1,0 0,0-1,0 1,-1 0,1 0,-1-1,1 1,-1 0,0 0,1 0,-1 0,0 0,0 0,0 0,-1 2,0-1,0 0,1 0,-1 0,-1 0,1 0,0 0,-1 0,1-1,-1 1,0 0,0-1,0 0,0 1,-5 3,-39 24,37-26,2 1,-1 0,-13 11,20-16,1 1,0-1,0 1,0-1,0 1,-1-1,1 1,0-1,0 1,0-1,0 1,0 0,0-1,0 1,0-1,1 1,-1-1,0 1,0-1,0 1,1-1,-1 1,0-1,0 0,1 1,-1-1,0 1,1-1,-1 0,0 1,1-1,-1 0,1 1,-1-1,1 1,20 15,-15-13,-1 2,1-1,-1 1,0 0,-1 0,1 0,-1 1,0 0,-1-1,1 1,-1 1,0-1,0 0,2 10,-5-13,1 0,-1 1,0-1,1 0,-1 1,-1-1,1 1,0-1,-1 0,0 0,0 1,0-1,0 0,0 0,-1 0,1 0,-1 0,0 0,0 0,0-1,0 1,0-1,-1 1,1-1,-1 0,0 0,0 0,1 0,-5 2,-5 1,-1 1,1-2,-1 0,0 0,0-1,0 0,0-1,0-1,-1 0,1-1,-18-2,0-3</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29.5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0,'7'0,"-1"1,1-1,-1 1,1 0,0 1,-1 0,0 0,1 0,-1 1,0-1,0 2,-1-1,11 8,-8-4,0 1,-1-1,0 1,-1 1,1-1,-2 1,1 0,4 10,2 12,-1 0,-1 0,-2 1,8 55,-9-32,-2 0,-3 75,-4-99,-1 0,-1 0,-1-1,-2 1,-19 52,22-75,0 0,0 0,0 0,-1 0,0-1,-1 0,1 0,-1-1,-12 10,-15 7</inkml:trace>
</inkml:ink>
</file>

<file path=ppt/ink/ink1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25.9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184 0,'0'4,"4"1,8 0,9 6,2 15,-4 19,-12 0,-15 1,-12-8,-7-3,-10-8,-13-8,-15-7,2-7</inkml:trace>
</inkml:ink>
</file>

<file path=ppt/ink/ink1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27.3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0,'11'0,"25"0,50 0,53 7,43 3,29 10,9 2,-9-3,-14 2,-24-2,-29-4,-33-5,-31-4,-30-4</inkml:trace>
</inkml:ink>
</file>

<file path=ppt/ink/ink1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27.7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0,'38'1,"0"2,0 1,0 2,-1 2,64 21,-93-26,-1 0,0 0,0 1,0 0,0 0,0 0,-1 1,0 0,0 1,0-1,0 1,7 11,-11-14,0 0,-1 0,1 1,-1-1,0 0,0 1,0-1,0 0,0 1,-1-1,1 1,-1 0,0-1,0 1,-1-1,1 1,-1-1,0 1,0-1,0 0,0 1,0-1,-1 0,1 0,-1 0,0 0,0 0,0 0,0 0,-5 3,0 1,0 0,0-1,-1 0,0-1,0 1,-1-1,1-1,-1 0,-18 6,-6-1,-52 7,58-12,0 1,-38 12,64-16,-1-1,1 0,0 1,0-1,-1 1,1-1,0 1,0 0,0-1,0 1,0 0,0 0,0 0,0 0,0-1,1 1,-1 0,0 1,0 1,1-3,0 1,0 0,0 0,0-1,0 1,0 0,1 0,-1-1,0 1,1 0,-1-1,0 1,1 0,-1-1,1 1,-1-1,1 1,-1-1,1 1,-1-1,1 1,0-1,0 1,7 4,0-1,1 0,16 6,61 14,0-3,116 12,-149-25,-12-2</inkml:trace>
</inkml:ink>
</file>

<file path=ppt/ink/ink1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28.9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105 0,'0'7,"0"14,-7 13,-2 9,-8 3,0 6,3-3,-1-2,4-3,2-4,4-10</inkml:trace>
</inkml:ink>
</file>

<file path=ppt/ink/ink1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29.275"/>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42,'0'-1,"-4"-31,4 32,0-1,-1 1,1-1,0 1,-1-1,1 0,-1 1,1-1,-1 1,1 0,-1-1,1 1,-1-1,0 1,1 0,-1-1,1 1,-1 0,0 0,1 0,-1-1,0 1,1 0,-1 0,0 0,0 0,1 0,-1 0,0 0,1 1,-1-1,0 0,1 0,-1 0,0 1,1-1,-1 0,1 1,-1-1,0 0,1 1,-1-1,1 1,-1 0,-9 5,2 1,-1 0,0 0,1 1,1 0,-13 17,-34 59,37-55,-12 29,25-49,1 0,0 0,1-1,-1 2,2-1,-1 0,1 0,0 12,1-19,0 0,0 1,0-1,0 0,0 0,1 0,-1 0,0 0,1 0,0 0,-1 0,1 0,0-1,0 1,0 0,0 0,1-1,-1 1,0 0,1-1,-1 1,1-1,-1 0,1 0,0 1,-1-1,1 0,0 0,0 0,0-1,0 1,0 0,0-1,0 0,0 1,0-1,0 0,0 0,0 0,3 0,1-1,-1 0,1-1,-1 1,1-1,-1 0,0-1,0 1,0-1,0 0,0 0,-1-1,0 1,8-8,-2-2,-1 1,0-2,-1 1,-1-1,0 0,0-1,-2 1,0-1,0 0,-2-1,0 1,1-18,-3 0</inkml:trace>
</inkml:ink>
</file>

<file path=ppt/ink/ink1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29.6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0,'0'7,"11"3,7-1,7-2,1 2,5-1,2-2,-5-2</inkml:trace>
</inkml:ink>
</file>

<file path=ppt/ink/ink1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30.2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85 0,'-8'118,"8"-116,-1 1,1-1,-1 1,1-1,0 1,0-1,0 1,1-1,-1 1,1-1,-1 1,1-1,0 1,0-1,0 0,0 1,0-1,0 0,1 0,-1 0,1 0,0 0,-1 0,1 0,0-1,0 1,0 0,0-1,0 0,1 1,-1-1,0 0,1 0,-1-1,3 2,2 0,0 1,0 0,-1 0,0 0,1 1,-1 0,-1 0,1 1,8 8,-12-10,0 0,0 0,0 0,0 1,-1-1,1 1,-1-1,0 1,0-1,0 1,0 0,0 0,-1-1,0 1,0 0,0 0,0-1,-1 1,1 0,-3 5,1-2,0 0,-1 0,0 0,0 0,-1 0,0 0,0-1,0 0,-1 0,0 0,0 0,-1-1,-8 7,9-8,-1 0,1-1,-1 1,1-1,-1-1,0 1,0-1,0 0,-1 0,1-1,0 0,-1 0,1 0,-1-1,1 0,-9-1,-16-6</inkml:trace>
</inkml:ink>
</file>

<file path=ppt/ink/ink1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30.5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0,'4'0,"8"0,6 0,14 7,8 3,10-1,-2-1,-8-3</inkml:trace>
</inkml:ink>
</file>

<file path=ppt/ink/ink1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30.9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0 437,'4'2,"0"0,0 0,0 1,0-1,0 1,-1 0,1 0,-1 0,0 0,0 0,4 7,-3-6,19 32,-21-31,0-1,0 1,1-1,0 0,0 0,0 0,0 0,1 0,-1 0,1-1,0 0,5 4,-8-7,0 0,1 0,-1 1,0-1,0 0,0 0,0 0,0 0,0 0,0-1,0 1,0 0,0 0,0-1,0 1,0-1,0 1,0-1,0 1,0-1,0 1,0-1,0 0,-1 1,1-1,0 0,0-1,17-26,5-29,23-88,-31 90,3 1,25-55,-39 102,0 0,0-1,0 1,1 1,0-1,0 1,1 0,0 0,0 0,0 1,0 0,1 0,0 1,0 0,0 0,1 1,0-1,-1 2,1-1,0 1,0 0,0 1,0 0,1 0,10 1,23 0,-5 2</inkml:trace>
</inkml:ink>
</file>

<file path=ppt/ink/ink1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31.3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141 1,'5'0,"-1"0,1 0,-1 1,0-1,1 1,-1 0,0 0,1 0,-1 1,0 0,0 0,0 0,0 0,0 0,-1 1,1-1,3 5,-3-3,-1 0,-1 1,1-1,-1 0,1 1,-1-1,-1 1,1 0,-1 0,1 0,-1 0,-1 0,1 0,-1 10,0-10,-1-1,0 1,0 0,0 0,0-1,-1 1,0-1,0 1,0-1,0 0,-4 6,3-6,0 0,1 0,0 0,0 0,0 1,0-1,1 1,-2 8,3-12,0 0,0 1,1-1,-1 0,0 1,1-1,-1 0,1 0,-1 0,1 1,-1-1,1 0,0 0,0 0,-1 0,1 0,0 0,0 0,2 1,25 16,-8-5,-18-11,0 0,0 0,0 0,0 1,0-1,-1 1,1-1,-1 1,1 0,-1-1,0 1,0 0,0 0,0 0,-1 0,1 0,-1 0,0 0,0 0,0 0,0 0,0 0,-1 0,1 0,-1 0,0 0,0 0,0-1,0 1,0 0,-1 0,-1 2,-1 1,0 0,0-1,-1 1,1-1,-1 0,0 0,-1-1,1 0,-1 0,0 0,0 0,0-1,-10 4,-5-2,0 0,-1-1,0-1,-39-1,12-1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33.2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8 0,'-6'0,"4"0,8 0,9 0,8 0,2 0,3 0,6 0,-4 0</inkml:trace>
</inkml:ink>
</file>

<file path=ppt/ink/ink1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31.8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416 0,'-3'7,"-13"3,-7-1,1-5,11-4,15-5,13-2,12 1,0 11,-4 13,-10 7,-19 6,-23 5,-17-4,-24 4,-21-4,-27 3,4-5</inkml:trace>
</inkml:ink>
</file>

<file path=ppt/ink/ink1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33.2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27,'0'-7,"18"-3,38 1,46 9,42 11,35 19,20 15,5 7,-4 5,-13-7,-18-12,-20-5,-23-8,-27-9,-41-7,-40-4,-39-4,-15-2</inkml:trace>
</inkml:ink>
</file>

<file path=ppt/ink/ink1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33.6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1,'21'0,"23"0,84 10,-116-9,1 2,-1 0,0 0,0 1,-1 1,1 0,-1 0,0 1,-1 1,1 0,14 12,-21-15,-1-1,0 1,1 0,-1 0,-1 0,1 0,0 0,-1 0,0 1,0-1,0 1,0 5,-1-7,-1 1,1-1,-1 1,0-1,0 1,-1-1,1 1,-1-1,0 1,0-1,0 0,0 1,0-1,-1 0,0 0,1 0,-1 0,-3 3,-2 2,0 0,0 0,-1-1,0 0,-1-1,0 1,0-2,0 1,0-1,-13 4,-13 4,-59 12,58-16,-38 14,73-23,0 1,0-1,0 0,0 1,0-1,-1 1,1 0,0-1,0 1,1 0,-1-1,0 1,0 0,0 0,0 0,1 0,-1 0,0 0,0 2,1-3,0 1,0 0,0 0,0 0,0-1,0 1,1 0,-1 0,0-1,0 1,1 0,-1-1,1 1,-1 0,0-1,1 1,-1 0,1-1,-1 1,1-1,0 1,0 0,6 3,0 1,0-1,0 0,10 3,-16-7,71 27,77 18,-82-27,-7 0</inkml:trace>
</inkml:ink>
</file>

<file path=ppt/ink/ink1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35.1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419 0,'-35'0,"0"2,-1 2,1 0,1 3,-1 1,1 1,-49 21,77-27,0-1,0 2,0-1,0 1,0 0,1 0,-1 1,1-1,0 1,1 0,-1 1,1-1,0 1,-5 9,8-11,-1 0,1-1,0 1,0 0,0 0,0 0,1 0,-1 0,1 1,0-1,1 0,-1 0,1 0,-1 0,1 0,0 0,1 0,-1-1,1 1,0 0,0-1,0 1,0-1,0 1,6 5,3 2,0-1,0 0,1 0,1-1,-1-1,2 0,-1-1,1 0,0-1,22 7,-15-8,0 0,0 0,0-2,0-1,0-1,1 0,21-4,-8-2</inkml:trace>
</inkml:ink>
</file>

<file path=ppt/ink/ink1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35.5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316 0,'0'4,"-11"8,-7 9,-7 12,-8 11,-4 6,3-3,-2-2,4-1,-4-1,6-4,6-9</inkml:trace>
</inkml:ink>
</file>

<file path=ppt/ink/ink1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35.8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0 437,'1'-2,"-1"-1,1 1,0-1,0 1,0 0,0-1,0 1,1 0,-1 0,1 0,-1 0,1 0,0 0,0 1,0-1,0 0,0 1,0 0,0-1,0 1,1 0,-1 0,0 0,1 0,-1 1,1-1,-1 1,1-1,-1 1,1 0,-1 0,1 0,0 0,-1 1,1-1,3 2,-2 0,0 1,0-1,0 1,-1 0,1 0,-1 0,0 1,0-1,0 1,-1 0,1 0,-1 0,3 7,3 8,9 36,-11-34,29 115,-35-135,0 1,1-1,-1 0,0 0,1 0,-1 0,1 0,-1 0,1 0,0 0,-1 0,1 0,0 0,0 0,0 0,0 0,1 1,-1-2,0 0,-1 0,1 0,-1-1,1 1,-1 0,1 0,-1 0,1 0,-1-1,1 1,-1 0,0 0,1-1,-1 1,1 0,-1-1,1 1,-1-1,0 1,1 0,-1-1,0 1,0-1,1 1,-1-2,3-4,0 0,0-1,-1 0,2-12,8-47,-5 22,2 0,17-47,45-85,-60 153,0 1,2 1,0 0,2 1,27-31,-35 45,1-1,0 1,0 0,1 1,0 0,-1 0,2 1,-1 0,0 1,1 0,0 0,-1 1,15-1,-11 2,0 0,1 1,-1 1,0 0,0 1,0 0,0 1,0 0,18 8,5 6</inkml:trace>
</inkml:ink>
</file>

<file path=ppt/ink/ink1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36.2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206 0,'0'2,"1"0,-1 0,0 0,1 0,-1 0,1-1,0 1,0 0,0 0,2 2,-2-2,0-1,0 1,-1 0,1-1,0 1,0 0,-1-1,1 1,-1 0,0 0,1-1,-1 1,0 0,0 0,0 2,-2 1,1 1,-1-1,0 0,0 0,-1-1,0 1,0 0,0-1,0 0,-7 7,7-8,0 0,0 0,1 0,-1 0,1 0,0 1,0-1,0 1,0 0,0-1,1 1,0 0,0 0,0 0,0 0,0 0,1 0,0 6,15 56,-11-52,0 1,-1 0,2 23,-5-33,0 1,0-1,-1 1,1-1,-1 0,-1 1,1-1,-1 0,0 0,0 0,0 0,-1 0,-5 8,3-7,0 0,0-1,-1 1,1-1,-1 0,0 0,-1-1,-8 5,11-6,0-1,-1 0,1-1,-1 1,1-1,-1 0,0 0,0 0,1-1,-1 1,0-1,0 0,0-1,-5 0,-18-9</inkml:trace>
</inkml:ink>
</file>

<file path=ppt/ink/ink1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37.1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8 0,'-7'0,"8"0,15 11,12 4,12-2,10 6,7-2,-3-3,1-4,-9-4</inkml:trace>
</inkml:ink>
</file>

<file path=ppt/ink/ink1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37.4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196 0,'0'4,"0"8,-14 13,-6 9,-9 7,0-1,-2 1,4-1,7-2,6-1,7 4,3-5</inkml:trace>
</inkml:ink>
</file>

<file path=ppt/ink/ink1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37.7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268 0,'0'6,"-1"0,0 0,0 0,-1-1,0 1,0 0,0-1,0 1,-1-1,-5 7,-39 51,29-41,-119 152,134-171,0 0,1 0,-1 1,1-1,0 1,0-1,0 1,1 0,-1 0,-1 5,4-8,-1 1,0-1,0 1,0-1,1 1,-1-1,1 1,-1-1,1 0,-1 1,1-1,0 0,0 1,0-1,0 0,0 0,0 0,0 0,0 0,0 0,0 0,1 0,-1 0,0-1,0 1,1-1,-1 1,1-1,1 1,37 15,-25-12,-1 2,1 0,-2 0,22 14,-31-17,-1-1,0 1,0-1,-1 1,1 0,-1 0,1 0,-1 0,0 1,0-1,0 1,0-1,-1 1,0 0,1-1,-1 1,-1 0,1 0,0 0,-1 0,0 0,0 7,-1-7,0 0,0 0,0-1,0 1,0 0,-1-1,0 1,1-1,-1 1,-1-1,1 0,0 0,-1 0,0 0,1 0,-1 0,0-1,-1 0,1 1,0-1,-1 0,1-1,-1 1,1-1,-9 3,-3 0,-1 0,0-1,-1 0,-30-1,11-1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33.63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0,'5'0,"9"0,4 0,5 6,4 2,0-1,2-1,-1-1,-6 3,-9 1,-7-1</inkml:trace>
</inkml:ink>
</file>

<file path=ppt/ink/ink1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38.1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1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40.83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0,'0'4,"7"0,10 8,9 2,4 5,3-1,8 1,0-3,-14-5,-12-3</inkml:trace>
</inkml:ink>
</file>

<file path=ppt/ink/ink1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38:41.291"/>
    </inkml:context>
    <inkml:brush xml:id="br0">
      <inkml:brushProperty name="width" value="0.05" units="cm"/>
      <inkml:brushProperty name="height" value="0.05" units="cm"/>
      <inkml:brushProperty name="color" value="#E71224"/>
      <inkml:brushProperty name="ignorePressure" value="1"/>
    </inkml:brush>
  </inkml:definitions>
  <inkml:trace contextRef="#ctx0" brushRef="#br0">783 0,'9'4,"0"0,-1 0,1 1,-1 0,0 1,-1 0,1 0,-1 1,-1-1,1 2,-1-1,0 1,6 10,5 11,-1 1,17 45,5 28,-5 1,-4 1,-5 1,-5 2,8 162,-24-193,-4 0,-4 0,-3 0,-3-1,-3 0,-4-1,-3-1,-3-1,-3-1,-4-1,-2-1,-59 88,46-89,-3-2,-2-2,-4-2,-2-3,-3-3,-3-2,-1-2,-3-4,-113 63,25-37</inkml:trace>
</inkml:ink>
</file>

<file path=ppt/ink/ink1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1.3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221 0,'0'7,"0"7,0 10,-7 10,-2 5,-8 11,1 11,-10 10,1 7,-2 1,2-5,6-9,-1-8,3-10,4-12</inkml:trace>
</inkml:ink>
</file>

<file path=ppt/ink/ink1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1.7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0,'7'11,"10"14,2 21,8 17,0 12,6 5,-2-2,3-5,-3-13,-3-16,-8-8,2-11,-4-9</inkml:trace>
</inkml:ink>
</file>

<file path=ppt/ink/ink1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2.0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0,'4'0,"4"0,8 4,9 0,0 1</inkml:trace>
</inkml:ink>
</file>

<file path=ppt/ink/ink1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2.39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0,'4'0,"8"0,6 0,6 0,8 0,1 0,2 0,-1 0,-6 0</inkml:trace>
</inkml:ink>
</file>

<file path=ppt/ink/ink1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2.73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0,'7'0,"10"0,5 0,7 0,5 0,4 0,3 0,-6 0</inkml:trace>
</inkml:ink>
</file>

<file path=ppt/ink/ink1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4.2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238 0,'-4'3,"-1"1,1-1,0 1,1-1,-1 1,0 1,1-1,0 0,0 1,-4 8,0-1,-22 38,2 1,3 1,2 1,2 0,2 2,3 0,-12 87,27-137,-2 9,0 1,1 0,1 0,3 22,-3-34,0 1,1-1,0 0,0 0,0 0,0 1,1-1,-1 0,1-1,-1 1,1 0,0 0,0-1,0 1,1-1,-1 0,1 0,-1 1,1-2,0 1,0 0,-1 0,1-1,0 0,1 0,3 2,2-2,-1 1,1-2,0 1,-1-1,1 0,-1-1,1 0,-1-1,1 1,-1-2,0 1,0-1,0 0,11-6,25-16</inkml:trace>
</inkml:ink>
</file>

<file path=ppt/ink/ink1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4.785"/>
    </inkml:context>
    <inkml:brush xml:id="br0">
      <inkml:brushProperty name="width" value="0.05" units="cm"/>
      <inkml:brushProperty name="height" value="0.05" units="cm"/>
      <inkml:brushProperty name="color" value="#E71224"/>
      <inkml:brushProperty name="ignorePressure" value="1"/>
    </inkml:brush>
  </inkml:definitions>
  <inkml:trace contextRef="#ctx0" brushRef="#br0">2 579,'0'-32,"-1"19,0 1,1-1,1 0,0 0,1 0,0 0,6-18,-7 30,-1 0,0 1,1-1,-1 0,1 0,-1 1,1-1,0 0,-1 1,1-1,-1 1,1-1,0 1,0-1,-1 1,1-1,0 1,0 0,-1-1,1 1,0 0,0 0,0-1,0 1,0 0,-1 0,1 0,0 0,0 0,0 0,0 0,0 1,0-1,-1 0,1 0,0 1,0-1,0 0,-1 1,1-1,0 1,-1-1,1 1,0 0,1 0,33 33,-31-29,13 16,-15-17,0 0,1 0,0-1,0 1,0-1,1 1,-1-1,1 0,-1 0,1-1,7 5,-11-7,1 0,-1 0,1 0,-1 0,0 0,1 0,-1 0,1 0,-1 0,1 0,-1 0,0 0,1 0,-1 0,1 0,-1-1,0 1,1 0,-1 0,1 0,-1-1,0 1,1 0,-1-1,0 1,0 0,1 0,-1-1,0 1,1-1,3-17,-5-21,1 37,-15-93,9 72,2 0,1 0,0-1,2 1,3-44,-1 61,0 1,1-1,0 1,0 0,1-1,0 1,0 0,0 1,0-1,0 1,1-1,0 1,0 0,0 0,1 1,-1-1,9-4,7-3,1 0,44-15,-35 15,17-8,-6 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48.245"/>
    </inkml:context>
    <inkml:brush xml:id="br0">
      <inkml:brushProperty name="width" value="0.025" units="cm"/>
      <inkml:brushProperty name="height" value="0.025" units="cm"/>
      <inkml:brushProperty name="color" value="#E71224"/>
    </inkml:brush>
  </inkml:definitions>
  <inkml:trace contextRef="#ctx0" brushRef="#br0">1 21 24575,'4'0'0,"7"0"0,5 0 0,5 0 0,3 0 0,2 0 0,1 0 0,1 0 0,0 0 0,-6-4 0,-1-2 0,1 0 0,-5 2-8191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35.3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140 0,'-2'0,"0"1,0-1,1 1,-1 0,0-1,0 1,0 0,0 0,1 0,-1 0,0 0,1 1,-1-1,1 0,0 1,-1-1,0 3,-23 32,18-24,-4 6,1 0,1 0,1 1,1 1,0-1,2 1,0 0,-2 23,2 0,3-1,5 82,-2-112,0 0,1 0,0 0,1 0,7 16,-8-24,0 1,0-1,0 0,1 0,-1 0,1 0,0-1,0 1,1-1,-1 1,1-1,-1-1,1 1,0 0,0-1,7 3,5 1</inkml:trace>
</inkml:ink>
</file>

<file path=ppt/ink/ink1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5.15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1,'9'0,"-1"0,1 0,0 1,-1 0,1 1,-1 0,13 4,-18-5,-1 1,0-1,0 1,1-1,-1 1,0-1,-1 1,1 0,0 0,0 0,-1 0,1 1,-1-1,0 0,0 1,0-1,0 1,0-1,0 1,0-1,-1 1,0-1,1 1,-1 0,0-1,0 1,0 0,-1-1,0 4,0 2,-1-1,0 1,0 0,-1-1,0 1,-5 6,-1 7,8-19,1 1,-1-1,1 1,0 0,0-1,0 1,0-1,0 1,1-1,-1 1,1-1,-1 1,1-1,2 5,3 15,-5-18,-1-1,0 1,0 0,0-1,-1 1,1-1,-1 1,0-1,0 1,0-1,0 1,-1-1,1 0,-1 0,0 0,0 0,0 0,0 0,-1 0,1-1,-1 1,0-1,1 0,-5 3,-23 13</inkml:trace>
</inkml:ink>
</file>

<file path=ppt/ink/ink1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5.4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9,'7'0,"14"0,6 0,6 0,1 0,2 0,6 0,-5-3,-8-2</inkml:trace>
</inkml:ink>
</file>

<file path=ppt/ink/ink1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5.8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0,'0'4,"0"12,0 13,0 10,0 6,0 1,0-3,11-1,4-9</inkml:trace>
</inkml:ink>
</file>

<file path=ppt/ink/ink1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6.3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46 28,'0'-3,"4"-6,4 0,1 4,7 4,-1 12,-1 19,-8 11,-15 3,-17 0,-15-6,0-10</inkml:trace>
</inkml:ink>
</file>

<file path=ppt/ink/ink1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7.9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7,'0'-7,"0"8,7 15,3 16,-1 16,-1 11,-3 7,-1-5,-3-5,0-9,6-12,2-13</inkml:trace>
</inkml:ink>
</file>

<file path=ppt/ink/ink1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8.2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17,'11'0,"11"0,5 0,5 0,1 0,2 0,2 0,-1 0,0 0,-6-7,-9-2</inkml:trace>
</inkml:ink>
</file>

<file path=ppt/ink/ink1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8.6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0,'0'15,"0"18,0 19,0 11,0 9,0 7,0 1,4-3,0-14</inkml:trace>
</inkml:ink>
</file>

<file path=ppt/ink/ink1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8.9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4 807,'-1'-42,"-1"30,1 0,1 0,0 0,1 0,0 0,1 0,0 0,5-14,-6 24,0 0,0 1,0-1,0 0,0 0,1 0,-1 1,1-1,-1 1,1-1,-1 1,1 0,0-1,0 1,0 0,0 0,0 0,0 0,0 1,0-1,0 0,0 1,0 0,0-1,0 1,0 0,1 0,-1 0,0 0,0 1,0-1,0 1,0-1,0 1,0 0,4 1,5 3,0 1,0-1,-1 2,0-1,12 11,33 33,-37-32,2 0,24 16,-44-34,1 1,-1-1,1 0,0 1,-1-1,1 1,0-1,-1 0,1 0,0 1,-1-1,1 0,0 0,0 0,-1 0,1 0,0 0,0 0,-1 0,1 0,0 0,0 0,-1 0,1-1,0 1,-1 0,1-1,1 1,-1-2,0 1,0 0,0 0,0-1,-1 1,1-1,0 1,0 0,-1-1,1 1,-1-1,1-3,1-6,-1-2,0-22,-1 28,-5-138,1 85,3 0,12-110,-9 160,0-1,0 1,1-1,0 1,1 0,0 1,1-1,0 1,0-1,1 2,0-1,1 1,-1-1,2 2,-1-1,1 1,0 0,1 1,0 0,0 0,0 1,0 0,18-6,16-3,1 2,0 2,87-9,-76 14</inkml:trace>
</inkml:ink>
</file>

<file path=ppt/ink/ink1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9.3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124 2,'20'0,"-10"-1,0 1,0 0,0 1,19 3,-27-3,0-1,0 1,0 0,-1 0,1-1,0 1,0 0,-1 1,1-1,0 0,-1 0,1 1,-1-1,1 1,-1-1,0 1,0 0,0 0,0-1,0 1,0 0,0 0,-1 0,1 0,-1 0,1 0,-1 0,0 0,1 3,-1-1,0 1,-1 0,1-1,-1 1,0 0,0-1,-1 1,1-1,-1 0,0 1,0-1,-4 6,-3 2,0 0,-17 16,-4 5,30-33,0 0,0 0,0 0,0 0,0 0,0 1,0-1,-1 0,1 0,0 0,0 0,0 0,0 1,0-1,0 0,0 0,0 0,0 0,0 0,0 1,0-1,0 0,0 0,0 0,0 0,0 0,0 1,0-1,0 0,1 0,-1 0,0 0,0 0,0 1,0-1,0 0,0 0,0 0,0 0,0 0,1 0,-1 0,0 0,0 1,0-1,0 0,0 0,1 0,-1 0,0 0,0 0,0 0,0 0,15 2,16-4,-30 2,7-1,6-1,0 1,1 0,-1 1,22 3,-34-3,0 0,0 0,0 0,0 1,0-1,0 1,-1-1,1 1,0 0,0 0,-1 0,1 0,0 0,-1 0,1 0,-1 0,0 1,1-1,-1 1,0-1,0 1,0-1,0 1,0 0,0-1,0 1,0 0,-1 0,1 0,-1 0,1-1,-1 1,0 0,0 0,0 0,0 0,0 0,0 0,-1 0,1 0,0-1,-1 1,-1 3,-2 4,0 0,0-1,-1 1,0-1,0 0,-1-1,0 0,-1 0,1 0,-11 8,-3 1,-1 0,-38 20,37-25,-1 0,0-2,-33 9,2-5</inkml:trace>
</inkml:ink>
</file>

<file path=ppt/ink/ink1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4:59.6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159 0,'10'1,"-1"1,1 0,-1 1,0 0,0 0,0 1,13 7,-11-6,3 3,-1 0,-1 0,1 2,-1-1,-1 2,0-1,0 2,-1-1,-1 1,0 1,0 0,-2 0,1 0,-2 1,10 27,-5-8,-2 1,-1 0,-2 1,-1-1,1 70,-8-55,-3 1,-1-1,-3 0,-1-1,-3 0,-28 70,13-53,-2-2,-4-1,-1-1,-45 55,-14-5,8-30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44.4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1,'0'9,"0"5,0 6,0 6,0 4,0 3,0 4,0 1,0 1,0-4,0-2,0-1,0-8,0-9</inkml:trace>
</inkml:ink>
</file>

<file path=ppt/ink/ink1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01.6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65 153,'1'-5,"-1"1,1-1,1 0,-1 0,1 1,-1-1,1 1,0-1,1 1,-1 0,1 0,0 0,0 0,0 1,1-1,-1 1,1-1,0 1,0 1,0-1,6-3,5-3,0 2,1 0,0 0,30-7,-20 8,39-5,-58 10,0 0,0 1,0 0,0 0,0 1,0 0,0 0,0 1,0 0,12 5,-17-6,0 0,-1 0,1 0,-1 0,1 0,-1 0,0 0,1 1,-1-1,0 1,0-1,0 1,0-1,0 1,0 0,-1-1,1 1,0 0,-1-1,1 1,-1 2,0 0,0 0,0 0,0 0,-1-1,1 1,-1 0,0 0,0 0,-3 5,-2 4,-1-1,0 0,0 0,-16 17,3-8,-2-1,0 0,-1-2,0-1,-2 0,-47 22,72-39,0 0,0 0,0 0,0 0,-1 0,1 0,0 0,0 0,0 0,0 0,-1 0,1 0,0 1,0-1,0 0,0 0,0 0,-1 0,1 0,0 0,0 0,0 0,0 0,0 0,0 1,0-1,-1 0,1 0,0 0,0 0,0 0,0 1,0-1,0 0,0 0,0 0,0 0,0 0,0 1,0-1,0 0,0 0,0 0,0 0,0 1,0-1,0 0,0 0,0 0,0 0,0 0,0 1,0-1,0 0,1 0,-1 0,0 0,0 0,0 0,0 1,15 2,24-3,-39 0,31-1,2 0,-1 0,1 3,0 0,47 11,-72-11,0 0,0 1,0 0,0 1,-1 0,1 0,-1 0,0 1,10 9,-13-9,1 0,-2 0,1 0,0 0,-1 0,0 1,0 0,-1-1,1 1,-1 0,-1 0,1 1,-1-1,1 9,-2-7,1-1,-1 1,-1-1,1 1,-1-1,-1 0,1 0,-1 1,-1-1,1 0,-1-1,0 1,-6 8,2-5,0-1,0 0,-1 0,0-1,-1 0,0 0,-18 11,3-5,-1-1,-1-1,-1-1,1-1,-1-1,-32 5,36-9,0-1,-1 0,-36-1,52-3,0-1,0 0,0 0,1-1,-1 1,0-2,1 1,-1-1,1 0,0-1,0 0,0 0,0 0,-7-7,-9-12</inkml:trace>
</inkml:ink>
</file>

<file path=ppt/ink/ink1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02.02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0,'4'0,"0"7,8 17,1 23,-1 27,-3 28,-3 14,-3 1,-4-8,-4-19,1-24</inkml:trace>
</inkml:ink>
</file>

<file path=ppt/ink/ink1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02.3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39,'15'0,"15"0,6 0,4 0,3-7,-3-2,0-1,-12 3,-9 2</inkml:trace>
</inkml:ink>
</file>

<file path=ppt/ink/ink1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02.68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0,'7'0,"10"0,13 0,11 0,7 0,2 0,0 0,-5 0,-11 0</inkml:trace>
</inkml:ink>
</file>

<file path=ppt/ink/ink1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03.80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212 0,'0'4,"-11"15,-10 26,-10 23,2 33,-7 28,5 17,6 2,8-10,6-21,13-20,14-26,6-25,12-21,9-18,10-21,-2-19,-8-4</inkml:trace>
</inkml:ink>
</file>

<file path=ppt/ink/ink1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04.19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68,'1'-2,"0"0,0 0,0 0,0 1,0-1,0 0,0 0,1 1,-1-1,1 1,-1-1,1 1,0 0,-1-1,1 1,0 0,3-1,1-2,1-1,1 1,0-1,0 1,0 1,0 0,1 0,10-2,-17 4,0 1,0-1,1 1,-1 0,1 0,-1 0,0 0,1 0,-1 0,0 1,1-1,-1 1,0-1,1 1,-1 0,0 0,0 0,0 0,0 1,0-1,0 0,0 1,0 0,-1-1,1 1,0 0,-1 0,0 0,1 0,-1 0,2 4,-1 1,0 1,0 0,-1-1,0 1,-1 0,1 0,-2 0,1 0,-1 0,0-1,-1 1,1 0,-2-1,-3 12,-5 6,0 0,-28 44,-5-9,32-45,1-1,1 2,0 0,-9 18,19-34,0 0,0 0,0 0,0 0,0 1,-1-1,1 0,0 0,0 1,0-1,0 0,0 0,0 0,0 1,0-1,0 0,0 0,0 1,0-1,0 0,0 0,0 1,0-1,0 0,0 0,0 1,0-1,0 0,0 0,1 0,-1 1,0-1,0 0,0 0,0 0,1 1,-1-1,0 0,0 0,0 0,0 0,1 0,-1 0,0 1,0-1,1 0,-1 0,17-3,22-14,-37 16,141-71,-102 55</inkml:trace>
</inkml:ink>
</file>

<file path=ppt/ink/ink1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04.5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0 748,'6'15,"1"-1,1-1,0 1,0-1,2-1,-1 1,21 18,-30-30,1 0,0 0,0 0,0 0,0 0,0 0,0 0,0 0,0 0,0 0,0-1,0 1,0-1,0 1,1-1,-1 1,0-1,0 1,1-1,-1 0,0 0,1 0,-1 0,2 0,-2-1,0 1,0-1,0 0,0 0,0 0,0 0,0 0,-1 0,1 0,0-1,-1 1,1 0,-1 0,1 0,-1-1,1 1,-1 0,0-1,0 0,2-13,-1 0,0 1,-2-17,1 30,-7-61,-2 1,-27-92,-6-35,40 176,1 1,0 0,0-1,1 1,0 0,4-20,-3 26,1 0,0 0,-1 0,2 0,-1 1,0-1,1 0,0 1,0 0,0 0,1 0,-1 0,1 1,0-1,0 1,0 0,5-3,15-7,0 2,48-16,10-5,-50 17,-7 3,52-18,-46 23</inkml:trace>
</inkml:ink>
</file>

<file path=ppt/ink/ink1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04.9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0,'4'0,"0"0,-1 0,1 1,0-1,-1 1,1 0,0 0,-1 0,1 0,-1 0,1 1,-1 0,0 0,0 0,0 0,0 0,0 1,0-1,-1 1,1-1,-1 1,1 0,-1 0,0 1,0-1,-1 0,1 1,-1-1,1 0,-1 1,0 0,-1-1,1 1,0 3,0 2,-1 0,1 0,-2 0,1 0,-1 0,-1 0,1 0,-6 15,-1 9,7-31,1-1,0 1,0-1,-1 1,1 0,0-1,0 1,1 0,-1-1,0 1,0-1,1 1,-1 0,1-1,0 1,-1-1,1 0,0 1,0-1,0 1,0-1,0 0,1 2,3 0,0 1,0-1,0 0,0-1,8 4,-9-5,-1 0,1 1,0-1,-1 1,1 0,-1 0,0 1,0-1,0 0,0 1,0 0,0 0,-1 0,1 0,2 5,-4-4,0 1,0-1,-1 0,1 0,-1 0,-1 1,1-1,0 0,-1 0,0 0,0 1,0-1,0 0,-1 0,0 0,0-1,0 1,0 0,0-1,-1 1,0-1,-5 5,4-2,-1-1,0-1,0 1,0-1,0 1,-1-2,0 1,0-1,0 1,0-2,0 1,-1-1,-10 3,-15-8,3-8</inkml:trace>
</inkml:ink>
</file>

<file path=ppt/ink/ink1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06.6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 90,'-7'0,"1"-3,12-2,13 0,13-5,9-3,1 3,1-6,0 1,-8 3</inkml:trace>
</inkml:ink>
</file>

<file path=ppt/ink/ink1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07.0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0,'0'4,"7"11,3 18,-1 15,-1 12,-3 12,-1 0,-3-5,7-7,5-13,1-15</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45.9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1,'2'0,"5"0,6 0,7 0,0 0</inkml:trace>
</inkml:ink>
</file>

<file path=ppt/ink/ink1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07.3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69 0,'0'4,"0"8,0-1,7-3,3 1,6 2,1 7,-3 11,-7 8,-12 8,-12 4,-15 1,-11-9,0-10</inkml:trace>
</inkml:ink>
</file>

<file path=ppt/ink/ink1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08.5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0 140,'1'-7,"0"0,0 0,1 1,0-1,0 0,1 1,0-1,0 1,0 0,1 0,0 0,0 1,0-1,1 1,0 0,0 0,0 1,1-1,8-4,-11 6,1 1,0 0,0 0,0 1,0-1,0 1,0-1,0 1,1 1,-1-1,0 1,1-1,7 2,-9-1,1 1,-1 0,0 0,1 1,-1-1,0 0,0 1,0 0,0 0,-1 0,1 0,0 0,-1 1,1-1,-1 1,0-1,0 1,0 0,2 5,0-2,-1 0,0 1,-1 0,0-1,0 1,0 0,-1 0,0 0,0 0,-1 1,0-1,0 0,0 0,-1 0,0 0,-3 9,-4 8,-1 0,0-1,-17 28,-10 24,35-73,0 0,0 1,0 0,0-1,0 1,1-1,-1 1,1 0,0-1,0 1,0 0,0 0,0-1,0 1,1 0,-1-1,1 1,0 0,0-1,1 3,0-3,0 0,0 0,0 0,0 0,1-1,-1 1,0-1,1 1,0-1,-1 0,1 0,-1 0,1-1,0 1,0-1,-1 1,1-1,4 0,9 1,0 0,0-2,0 0,0 0,0-2,0 0,0-1,27-10,-12-1</inkml:trace>
</inkml:ink>
</file>

<file path=ppt/ink/ink1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08.9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0 112,'7'-7,"14"-2,9-1,11-4,10-1,3 2,-1-3,-2 1,-9 2</inkml:trace>
</inkml:ink>
</file>

<file path=ppt/ink/ink1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09.2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39 0,'0'11,"0"22,0 26,0 25,0 20,-7 10,-2 0,-1-4,3-15,2-23</inkml:trace>
</inkml:ink>
</file>

<file path=ppt/ink/ink1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09.8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0 836,'1'-21,"1"1,1-1,1 0,1 1,9-27,-13 46,-1-1,1 0,-1 1,1-1,0 1,0-1,-1 1,1-1,0 1,1 0,-1-1,0 1,0 0,0 0,1 0,-1 0,1 0,-1 0,1 0,-1 0,1 1,-1-1,1 1,0-1,-1 1,1-1,0 1,-1 0,1 0,0 0,-1 0,1 0,0 0,0 1,-1-1,1 0,-1 1,1-1,0 1,1 1,8 3,-1 1,0 0,-1 1,18 14,-8-5,-12-11,0 0,0-1,0 1,1-1,13 5,-20-9,1 0,-1 1,0-1,0 0,1 1,-1-1,0 0,1 0,-1 0,0 0,1 0,-1-1,0 1,0 0,1-1,-1 1,0-1,0 1,1-1,-1 1,0-1,0 0,0 0,0 1,0-1,0 0,0 0,0 0,0 0,-1 0,1 0,0 0,0-1,-1 1,1 0,-1 0,1-1,-1 1,0 0,0 0,1-1,-1 1,0 0,0-3,2-32,-1-1,-7-71,1 29,4 65,-2-28,3-1,1 0,11-70,-9 100,0 0,1 1,0-1,1 1,1 0,13-21,-14 25,1 1,-1 0,2 1,-1 0,1 0,-1 0,2 1,-1 0,0 0,1 1,12-6,-5 5,0 0,0 1,1 1,0 0,27-1,79 6,-122-2,41 2</inkml:trace>
</inkml:ink>
</file>

<file path=ppt/ink/ink1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10.2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55 2,'17'0,"-5"-1,1 1,-1 0,0 1,12 2,-22-2,-1-1,1 0,0 1,0-1,-1 1,1-1,0 1,-1 0,1 0,-1 0,1 0,-1 0,1 0,-1 0,0 0,1 0,-1 1,0-1,0 1,0-1,0 1,0-1,0 1,-1-1,1 1,0 0,-1-1,1 1,-1 0,0 0,0 0,1-1,-1 4,-2 2,1 0,-1 0,-1-1,1 1,-1-1,0 1,0-1,-1 0,0-1,0 1,0 0,-1-1,-9 9,6-7,1 2,0-1,1 1,-8 13,13-21,1-1,-1 1,1 0,-1 0,1 0,0 0,-1 1,1-1,0 0,0 0,0 0,0 0,0 0,0 0,0 0,0 0,0 0,1 0,-1 0,0 0,1 0,-1 0,1 0,-1 0,1 0,-1 0,1 0,-1 0,1 0,0-1,0 1,0 0,-1 0,1-1,0 1,0-1,0 1,0-1,0 1,0-1,0 1,0-1,0 0,0 0,2 1,6 1,0 0,1-1,-1 0,10-1,-15 0,6 0,2 0,0 1,0-1,1 2,-1 0,20 6,-29-7,-1-1,0 2,1-1,-1 0,0 0,0 1,0-1,0 1,0 0,0-1,0 1,-1 0,1 0,0 0,-1 0,0 1,0-1,1 0,-1 0,0 1,-1-1,1 1,0-1,-1 1,1-1,-1 1,0-1,0 1,0 0,0-1,-1 1,1-1,0 1,-2 2,0 3,-1-1,0 0,0 0,0 0,-1-1,0 1,-1-1,1 0,-1 0,0 0,-1-1,1 0,-1 0,0 0,0 0,-13 5,10-4,0-1,-1-1,0 1,0-2,0 1,-1-1,1-1,-1 0,1-1,-1 1,-15-2,20-1,0 0,0 0,-1 0,1-1,-8-4,-22-13</inkml:trace>
</inkml:ink>
</file>

<file path=ppt/ink/ink1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10.6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237 0,'11'4,"3"4,14 12,2 14,7 11,-3 12,0 12,-6 11,-7 7,-12 7,-17 8,-18 6,-24 1,-16-2,-13-6,-10-12,-1-22,15-21</inkml:trace>
</inkml:ink>
</file>

<file path=ppt/ink/ink1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12.7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341 59,'0'-2,"-1"0,0-1,0 1,1 0,-1 0,-1 0,1-1,0 1,0 0,-1 1,1-1,-1 0,0 0,0 1,1-1,-1 1,0-1,0 1,0 0,0 0,-1 0,1 0,0 0,-5-1,-4-1,0-1,0 1,-19-2,25 5,1 0,0 0,0 0,-1 0,1 1,0 0,0 0,0 0,0 0,0 0,0 1,0 0,0 0,0 0,1 0,-1 1,1-1,0 1,0 0,0 0,0 0,-3 4,-4 7,1 0,1 1,1-1,-10 25,-3 19,2 0,2 1,3 1,3 0,-3 70,11-111,1 0,1 0,1 0,0 0,7 33,-7-47,1-1,-1 1,1-1,0 0,0 1,0-1,0 0,1 0,0-1,0 1,0 0,0-1,0 0,1 0,0 0,-1 0,1 0,0-1,0 0,0 1,1-2,-1 1,1 0,-1-1,1 0,-1 0,1 0,7 0,0-2,-1 1,0-2,0 0,0 0,0-1,0 0,-1-1,1 0,-1 0,0-1,0-1,0 0,-1 0,9-8,25-20</inkml:trace>
</inkml:ink>
</file>

<file path=ppt/ink/ink1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13.1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13,'7'0,"6"0,8 0,8 0,9 0,10 0,3-3,0-2,-8 0</inkml:trace>
</inkml:ink>
</file>

<file path=ppt/ink/ink1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13.4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47,'7'0,"14"0,13-3,8-2,9 0,5-5,1-3,-9 3</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46.7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49,'0'-2,"0"0,1 0,-1 0,1-1,-1 1,1 0,0 0,0 0,0 0,0 0,0 0,1 0,-1 1,0-1,1 0,0 1,-1-1,1 1,0-1,0 1,-1 0,1 0,0 0,0 0,0 0,1 0,-1 1,0-1,0 1,4-1,-4 0,0 1,1-1,-1 1,1 0,-1 0,0 0,1 0,-1 1,0-1,1 1,-1-1,0 1,1 0,-1 0,0 0,0 0,0 0,0 0,0 0,0 1,0-1,0 1,-1 0,1-1,0 1,-1 0,0 0,1 0,0 3,1 3,-1 1,0-1,0 1,-1 0,0 0,-1-1,0 1,0 0,-1 0,0 0,-1-1,0 1,0 0,-6 13,-1 2,-2-1,-1 1,-23 34,32-54,0 0,0 1,1-1,0 1,-1 0,2-1,-3 9,4-13,0 1,0-1,-1 1,1 0,1-1,-1 1,0-1,0 1,0 0,0-1,0 1,0-1,1 1,-1-1,0 1,0-1,1 1,-1-1,0 1,1-1,-1 1,1-1,-1 0,1 1,0 0,0-1,1 1,0-1,-1 1,1-1,0 1,0-1,-1 0,1 0,0 0,0 0,-1 0,4-1,27-4,0-1</inkml:trace>
</inkml:ink>
</file>

<file path=ppt/ink/ink1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14.203"/>
    </inkml:context>
    <inkml:brush xml:id="br0">
      <inkml:brushProperty name="width" value="0.05" units="cm"/>
      <inkml:brushProperty name="height" value="0.05" units="cm"/>
      <inkml:brushProperty name="color" value="#E71224"/>
      <inkml:brushProperty name="ignorePressure" value="1"/>
    </inkml:brush>
  </inkml:definitions>
  <inkml:trace contextRef="#ctx0" brushRef="#br0">373 0,'-4'1,"1"-1,-1 1,1 0,-1 0,0 0,1 0,0 1,-1-1,1 1,0 0,0 0,0 0,0 1,0-1,0 1,1-1,-1 1,1 0,0 0,-3 5,-22 28,1 1,2 2,2 0,-23 57,11-8,-25 99,48-148,-30 123,35-133,1 1,2 1,0 41,4-65,-1 0,1 0,1 0,-1 0,1 0,0-1,1 1,-1-1,1 1,1-1,-1 0,1 0,0 0,1 0,-1-1,9 8,-3-4,1-1,1 0,-1-1,1 0,0 0,1-1,17 5,14 3</inkml:trace>
</inkml:ink>
</file>

<file path=ppt/ink/ink1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15.4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8 129,'0'0,"-1"0,1 0,-1-1,1 1,-1 0,1-1,0 1,-1 0,1-1,-1 1,1 0,0-1,-1 1,1-1,0 1,0-1,-1 1,1-1,0 1,0-1,0 1,-1-1,1 1,0-1,0 1,0-1,0 1,0-1,0 1,0-1,0 1,0-1,1 1,-1-2,3-18,0 12,1 1,0 1,0-1,0 0,0 1,1 0,0 0,1 0,-1 1,11-8,-14 12,0-1,1 0,-1 1,1-1,-1 1,1 0,0 0,0 0,-1 0,1 0,0 1,0-1,4 1,-5 0,0 1,0-1,-1 0,1 1,0 0,0-1,-1 1,1 0,-1 0,1 0,-1 0,1 0,-1 0,0 1,1-1,-1 0,0 1,0-1,0 1,0-1,0 1,0-1,0 4,2 2,-1-1,0 0,0 1,0 0,-1-1,0 1,-1 0,0-1,0 1,0 0,-1 0,-1 7,-3 8,-1-1,-13 29,12-32,0 1,-7 34,14-52,-1 0,1 0,0 0,0 0,0 0,-1 1,1-1,0 0,0 0,1 0,-1 0,0 0,0 1,0-1,1 0,-1 0,1 0,-1 0,1 0,-1 0,1 0,0 0,-1 0,1 0,0 0,0-1,-1 1,1 0,0 0,0-1,0 1,0-1,0 1,0-1,0 1,0-1,1 1,-1-1,0 0,2 0,4 1,0-1,0 0,0-1,0 0,11-3,-4 2,18-3</inkml:trace>
</inkml:ink>
</file>

<file path=ppt/ink/ink1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15.9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0 587,'2'2,"-1"-1,1 1,-1-1,1 1,0-1,-1 0,1 0,0 0,0 0,0 0,0 0,0-1,0 1,0 0,0-1,4 1,-5-2,1 1,-1 0,1 0,-1-1,1 1,-1-1,1 1,-1-1,0 0,1 0,-1 1,0-1,0 0,0 0,1 0,-1 0,1-3,2-1,-1 0,0-1,0 0,-1 1,1-1,-2 0,1 0,0 0,0-11,0-15,-2 1,-1 0,-6-42,-2-20,9 86,0 0,0 0,0 0,1 0,0 0,1 1,0-1,0 0,0 0,1 1,0 0,0-1,0 1,1 0,0 0,0 1,0-1,1 1,0 0,0 0,1 1,-1 0,1-1,12-5,8-3,1 2,1 1,0 0,49-8,-26 6,48-12,-60 15</inkml:trace>
</inkml:ink>
</file>

<file path=ppt/ink/ink1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16.3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136 1,'11'0,"-5"0,1 0,-1 0,0 0,0 1,12 3,-16-4,-1 1,1-1,-1 1,0 0,1 0,-1 0,0 0,0 0,0 0,1 0,-1 0,0 0,0 0,-1 1,1-1,0 0,0 1,-1-1,1 1,0-1,-1 1,0-1,1 1,-1-1,0 1,0-1,0 1,0 2,0 2,-1 1,0-1,0 0,-1 0,0 0,0 0,0-1,0 1,-7 9,-32 44,39-57,1-1,0 1,0-1,0 1,0-1,0 1,0 0,0 0,1-1,-1 1,1 0,-1 0,0 2,1-3,1-1,-1 1,0-1,0 1,0-1,0 1,1-1,-1 1,0-1,0 1,1-1,-1 1,0-1,1 1,-1-1,1 0,-1 1,1-1,-1 0,1 1,-1-1,1 0,-1 1,1-1,-1 0,1 0,0 0,6 2,0-2,0 1,1-1,-1 0,11-2,3 0,-15 2,0 0,0 1,0-1,0 1,0 0,0 1,0-1,-1 1,1 0,0 1,-1 0,0-1,1 2,-1-1,0 0,-1 1,1 0,4 5,-6-5,0 1,0-1,0 1,0 0,-1 0,1 0,-2 0,1 0,0 1,-1-1,0 1,0-1,0 1,-1-1,0 1,0-1,-1 1,1-1,-1 1,-2 5,1-2,-1 0,-1-1,0 1,0-1,0 0,-1 0,-1 0,1-1,-1 0,0 0,-1 0,1-1,-1 0,-1 0,1-1,-1 0,0 0,0-1,-1 0,-8 3,8-3,0-1,0 0,-1-1,1 0,-1 0,0-1,1 0,-1-1,0 0,0 0,1-1,-1-1,0 1,1-2,0 1,-1-1,1-1,-16-7,-8-12</inkml:trace>
</inkml:ink>
</file>

<file path=ppt/ink/ink1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17.5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91,'4'0,"4"-7,8-3,9 1,4 1,4 3,3-5,4-2,1 3,-6-2,-9 1</inkml:trace>
</inkml:ink>
</file>

<file path=ppt/ink/ink1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17.8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36,'9'-1,"0"0,0 0,0-1,0-1,9-3,20-5,-31 9,5-1,0 1,0 0,0 1,1 0,12 1,-23 0,0 1,0-1,0 0,0 1,0-1,0 1,0-1,0 1,0 0,0 0,0 0,0 0,0 0,-1 1,1-1,-1 0,1 1,-1-1,1 1,-1 0,0-1,0 1,1 0,-1 0,-1 0,1-1,0 1,0 0,-1 0,1 1,-1-1,0 0,1 0,-1 0,0 0,-1 4,0 8,-2-1,0 1,0-1,-2 1,1-1,-2-1,0 1,0-1,-16 23,12-19,0 0,2 0,0 1,-8 25,16-40,-1 0,0 0,1 0,0 0,-1 0,1 0,0 0,0 0,0 0,1 0,-1 0,0 0,1 0,0 0,-1 0,1 0,0 0,0 0,0 0,0-1,2 4,-1-3,1 0,-1 0,1 0,0 0,0 0,0-1,0 1,0-1,0 0,0 0,0 0,5 1,9 0,1 0,0-1,0-1,18-2,-25 2,26-3,-5 1</inkml:trace>
</inkml:ink>
</file>

<file path=ppt/ink/ink1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18.1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189 0,'0'7,"-3"3,-2-5,4-2,13-3,7 0,2 7,-4 12,-4 11,-16 11,-17 5,-20 3,-15-8,-18-2,2-10</inkml:trace>
</inkml:ink>
</file>

<file path=ppt/ink/ink1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19.73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94,'0'-4,"1"0,-1 0,1 0,-1 0,1 0,1 0,-1 1,0-1,1 0,0 0,0 1,0-1,0 1,1 0,-1 0,1 0,0 0,0 0,0 0,0 1,0-1,0 1,1 0,-1 0,1 0,0 1,0-1,-1 1,1 0,0 0,7-1,-6 2,-1-1,1 1,0-1,-1 1,1 1,0-1,-1 1,1-1,0 1,-1 1,1-1,-1 1,1-1,-1 1,0 1,0-1,0 0,0 1,0 0,-1 0,1 0,-1 1,0-1,0 1,0-1,0 1,3 6,-2 0,-1 0,0 1,0 0,-1 0,0-1,-1 1,-1 0,1 0,-2 1,1-1,-2-1,1 1,-7 21,0-5,-2 0,0 0,-2-1,-18 30,18-35,-2 0,0-1,-1-1,-29 28,43-46,0 0,0 0,0 0,0 0,0 0,0 0,0 0,0 1,0-1,1 0,-1 0,0 1,1-1,-1 0,1 2,0-2,0-1,0 1,0-1,0 0,1 1,-1-1,0 0,0 1,1-1,-1 0,0 1,1-1,-1 0,0 1,1-1,-1 0,0 0,1 1,-1-1,1 0,-1 0,0 0,1 0,-1 0,1 1,-1-1,1 0,-1 0,0 0,2 0,50-5,-38 3,216-43,-160 29,-52 12,0-1,0 0,23-11,-4-4</inkml:trace>
</inkml:ink>
</file>

<file path=ppt/ink/ink1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20.0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0 444,'0'-3,"7"-2,14-7,13-1,12 1,6-7,0-2,0-3,-7 1,-10-2,-11 4</inkml:trace>
  <inkml:trace contextRef="#ctx0" brushRef="#br0" timeOffset="1">148 0,'0'11,"0"21,0 27,0 29,0 24,0 12,0-2,0-10,0-24</inkml:trace>
</inkml:ink>
</file>

<file path=ppt/ink/ink1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22.6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135 79,'0'-3,"1"-1,-1 0,1 1,0-1,0 1,0 0,1-1,-1 1,1 0,-1 0,1 0,0 0,1 0,-1 0,0 0,1 1,-1-1,1 1,0 0,0 0,0 0,0 0,0 0,0 1,1-1,-1 1,0 0,1 0,-1 0,1 0,-1 1,8-1,-8 1,1-1,0 1,0 0,-1 0,1 0,0 1,0 0,-1-1,1 1,0 0,-1 1,1-1,-1 0,0 1,1 0,-1 0,0 0,0 0,0 1,0-1,0 1,-1 0,1 0,-1 0,0 0,0 0,0 0,0 0,0 1,-1-1,0 1,2 3,-2 3,-1 0,1 0,-2 0,1 0,-1 0,-1 0,0-1,0 1,-1 0,0-1,0 1,-10 16,-7 11,-41 56,60-92,-42 55,-81 79,121-131,2-3,-28 33,23-18,7-15,-1-1,0 0,0 1,0-1,0 1,1-1,-1 0,0 1,0-1,1 1,-1-1,0 0,0 1,1-1,-1 0,0 0,1 1,-1-1,1 0,-1 0,0 1,1-1,-1 0,1 0,-1 0,1 0,-1 0,0 0,1 0,-1 0,1 0,0 0,17 0,-1-1,0-1,1 0,29-9,0 0,102-9,-110 17</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47.095"/>
    </inkml:context>
    <inkml:brush xml:id="br0">
      <inkml:brushProperty name="width" value="0.05" units="cm"/>
      <inkml:brushProperty name="height" value="0.05" units="cm"/>
      <inkml:brushProperty name="color" value="#E71224"/>
      <inkml:brushProperty name="ignorePressure" value="1"/>
    </inkml:brush>
  </inkml:definitions>
  <inkml:trace contextRef="#ctx0" brushRef="#br0">50 1,'0'3,"0"-2,2-2,2 6,0 8,-1 4,-1 5,-4 2,-1 2,-9-3,-11 3,-2-2</inkml:trace>
</inkml:ink>
</file>

<file path=ppt/ink/ink1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23.07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1 667,'0'-1,"0"-1,0 1,0-1,0 0,0 1,1-1,-1 1,0-1,1 1,-1-1,1 1,-1-1,1 1,0 0,0-1,0 1,0 0,0 0,0 0,0-1,0 1,0 0,0 0,2 0,-1 0,1 0,0 0,-1 0,1 0,0 1,-1 0,1-1,0 1,0 0,-1 0,1 1,4 0,6 2,-1 0,0 1,1 0,15 9,-12-4,-10-5,0-1,0 1,1-1,-1-1,11 4,-16-6,0 0,1 0,-1 1,0-1,0 0,1 0,-1-1,0 1,0 0,0 0,1-1,-1 1,0 0,0-1,0 1,0-1,1 1,-1-1,0 0,0 0,0 1,-1-1,1 0,0 0,0 0,0 0,0 0,-1 0,1 0,-1 0,1 0,-1 0,1-1,-1 1,1 0,-1-2,5-21,-2 0,0 0,-2-1,-1 1,-3-34,0 5,2 13,-1 7,2 1,5-46,-3 68,-1 1,1-1,1 1,0-1,1 1,-1 0,2 1,-1-1,1 1,0-1,1 1,10-11,-6 10,-1 1,2 0,-1 0,1 1,1 0,17-8,77-23,-75 28,-1 0</inkml:trace>
</inkml:ink>
</file>

<file path=ppt/ink/ink1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23.4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115 0,'9'0,"0"1,0-1,0 2,0-1,0 1,-1 1,1-1,12 7,-17-7,-1-1,0 1,1 0,-1 1,0-1,-1 0,1 1,0 0,-1 0,1-1,-1 1,0 1,0-1,0 0,0 0,-1 1,1-1,-1 1,0 0,0-1,0 1,0 5,-1-5,0 0,-1 0,1-1,-1 1,0 0,0-1,0 1,0-1,-1 1,1-1,-1 1,0-1,0 0,0 0,-1 0,1 0,-1 0,-4 4,-5 2,0 1,-1-1,-14 7,23-13,8-4,0 0,1 1,-1 0,1 0,-1 0,0 0,1 1,-1 0,7 1,-7-1,0 0,-1 0,1 0,0 1,-1-1,1 1,-1 0,1 0,-1 0,0 1,0-1,0 1,0 0,0-1,0 1,-1 0,0 1,1-1,-1 0,0 1,-1-1,1 1,-1 0,1-1,-1 1,0 0,-1 0,1 0,-1 0,1 0,-1 6,-1 2,-1-1,0 0,0 1,-1-1,0 0,-1 0,-1-1,1 1,-13 18,6-13,0 0,-1-1,-1 0,0-1,-18 14,26-23,-1-1,0 0,0 0,0-1,0 0,-1 0,-12 4,16-6,0-1,-1 1,1-1,0 0,-1 0,1 0,-1 0,1 0,0-1,-1 0,1 1,0-1,0-1,0 1,-1 0,1-1,-3-1,-19-19</inkml:trace>
</inkml:ink>
</file>

<file path=ppt/ink/ink1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23.86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281 0,'7'4,"3"11,10 12,2 14,8 15,-2 16,-4 18,-8 11,-5 6,-5 4,-15 4,-16 4,-15-4,-18-11,-15-8,-8-13,-9-22,11-20</inkml:trace>
</inkml:ink>
</file>

<file path=ppt/ink/ink1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25.8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70 18,'1'-1,"0"0,-1 0,1 0,0 1,0-1,0 0,0 0,0 1,0-1,0 0,0 1,0-1,0 1,0-1,0 1,1 0,-1-1,0 1,0 0,0 0,1 0,-1 0,1 0,1-1,9 0,0-1,0 1,0 1,-1 0,1 1,0 0,0 0,0 2,-1-1,1 2,20 8,-23-7,0 0,0 0,-1 1,0 0,0 1,0 0,-1 0,0 0,-1 1,0 0,0 1,0-1,-1 1,6 14,-5-7,0 1,-1 0,-1 1,0-1,-1 1,-1 0,-1-1,-1 1,0 0,-1 0,-1 0,-1-1,0 1,-1-1,-1 0,-13 30,4-15,-2-1,-2 0,-1-1,-1-1,-1-1,-1-1,-40 38,48-52,-1 0,-22 15,32-24,-1-1,0 0,0 0,0 0,-1-1,1 0,-1 0,1-1,-1 1,-7-1,-21-3</inkml:trace>
</inkml:ink>
</file>

<file path=ppt/ink/ink1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26.1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0,'0'4,"0"11,0 22,0 26,0 21,0 13,0 5,0-4,0-12,0-13,0-15,0-18</inkml:trace>
</inkml:ink>
</file>

<file path=ppt/ink/ink1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26.66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0,'7'0,"6"0,8 0,12 0,3 0,6 0,8 0,-3 0,0 0,-10 0</inkml:trace>
</inkml:ink>
</file>

<file path=ppt/ink/ink1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27.0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0,'14'0,"13"0,8 0,9 0,8 0,2 0,0 0,-3 0,-10 0</inkml:trace>
</inkml:ink>
</file>

<file path=ppt/ink/ink1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28.162"/>
    </inkml:context>
    <inkml:brush xml:id="br0">
      <inkml:brushProperty name="width" value="0.05" units="cm"/>
      <inkml:brushProperty name="height" value="0.05" units="cm"/>
      <inkml:brushProperty name="color" value="#E71224"/>
      <inkml:brushProperty name="ignorePressure" value="1"/>
    </inkml:brush>
  </inkml:definitions>
  <inkml:trace contextRef="#ctx0" brushRef="#br0">371 9,'0'0,"0"0,0-1,0 1,0 0,0 0,0-1,0 1,0 0,0-1,0 1,0 0,0 0,0-1,0 1,0 0,0 0,0-1,-1 1,1 0,0 0,0-1,0 1,0 0,-1 0,1 0,0-1,0 1,0 0,-1 0,1 0,0 0,0 0,-1-1,1 1,0 0,0 0,-1 0,1 0,0 0,-1 0,1 0,0 0,0 0,-1 0,1 0,0 0,-1 0,1 0,0 0,0 0,-1 1,1-1,0 0,0 0,-1 0,1 0,0 0,0 1,0-1,-1 0,-18 16,-5 10,1 0,1 2,-26 44,-45 100,66-114,-35 109,51-129,2 1,1 0,2 1,-1 42,7-72,0 0,0-1,1 1,0 0,1-1,0 1,1-1,0 0,5 12,-6-16,1-1,0 1,1-1,-1 0,1 1,-1-1,1-1,0 1,1-1,-1 1,1-1,-1-1,1 1,0 0,0-1,0 0,10 2,4 0,0 0,38 1,-12-5</inkml:trace>
</inkml:ink>
</file>

<file path=ppt/ink/ink1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28.72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1 727,'0'-5,"0"0,0 0,1 0,-1 0,1 0,0 0,1 0,2-8,-3 12,-1 0,1 0,0 1,-1-1,1 0,-1 0,1 1,0-1,0 0,-1 1,1-1,0 1,0-1,0 1,0-1,0 1,0-1,0 1,1 0,0 0,0 0,-1 0,1 0,0 0,0 0,0 1,0-1,0 1,-1 0,1-1,0 1,0 0,2 2,9 6,0 1,0 0,17 19,3 3,-32-31,1 0,-1 0,0 0,1 0,-1 0,0 0,1 0,-1 0,1 0,-1 0,1-1,0 1,-1-1,1 1,0-1,-1 0,1 0,0 1,0-1,1-1,-2 1,0-1,1 1,-1-1,0 0,0 1,0-1,0 0,-1 0,1 0,0 0,0 0,0 0,-1 0,1 0,0 0,-1 0,1-1,-1 1,0 0,1-2,1-8,0 1,-1-1,0 0,-1-20,-29-213,4 64,24 169,1-1,0 1,0 0,1 0,0-1,5-15,-5 22,1 0,0 0,0 1,0-1,0 1,1-1,-1 1,1 0,0 0,1 0,-1 1,1-1,-1 1,1-1,0 1,9-4,13-4,0 1,1 1,0 1,54-7,24-7,-68 11</inkml:trace>
</inkml:ink>
</file>

<file path=ppt/ink/ink1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29.1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66 0,'3'0,"1"0,-1 0,0 0,0 1,0-1,1 1,-1 0,0 0,0 0,0 0,0 1,-1-1,1 1,0 0,0-1,-1 1,1 0,-1 1,0-1,0 0,0 1,0-1,0 1,0 0,0-1,-1 1,0 0,1 0,-1 0,0 0,-1 0,1 0,0 1,-1-1,0 0,1 0,-2 5,1-1,-2 1,1 0,-1-1,0 0,0 1,-1-1,0 0,-1 0,1 0,-1 0,-1-1,-8 11,6-7,0-1,1 1,0 0,-5 13,11-22,0-1,0 1,0-1,0 1,0 0,0-1,-1 1,1-1,1 1,-1 0,0-1,0 1,0-1,0 1,0-1,0 1,1 0,-1-1,0 1,1-1,-1 1,0-1,1 1,-1-1,0 1,1-1,-1 0,1 1,-1-1,1 1,-1-1,1 0,-1 0,1 1,-1-1,1 0,0 0,-1 0,1 1,-1-1,1 0,-1 0,1 0,1 0,33 1,-24-1,-8 0,0 0,-1 0,1 1,0-1,-1 1,1 0,0-1,-1 1,1 0,-1 1,1-1,-1 0,0 1,0 0,0-1,1 1,-2 0,1 0,0 0,0 0,0 0,-1 0,0 1,1-1,-1 1,0-1,0 1,0-1,0 1,-1 0,1 2,0 0,-1 0,1 0,-1 0,-1 0,1 0,-1 0,0 0,0 0,0 0,-1 0,0-1,0 1,0 0,0-1,-6 9,2-7,0 0,0-1,0 1,-1-1,1 0,-1-1,0 0,-1 0,1 0,-1-1,0 0,0-1,0 1,0-2,0 1,-11 0,-13 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50.3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16 1,'0'5,"0"6,0 6,0 6,0 5,0 6,-3 6,-1-1,1-1,0 1,1-8,3-10,3-14,-1-9</inkml:trace>
</inkml:ink>
</file>

<file path=ppt/ink/ink1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29.6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34,'11'0,"14"0,10 0,10 0,8 0,3 0,-2-3,-3-2,-9-7,-12-1</inkml:trace>
</inkml:ink>
</file>

<file path=ppt/ink/ink1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31.8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8 110,'0'-4,"0"0,0-1,1 1,0 0,-1 0,1 0,1 0,-1 0,0 0,1 0,0 0,0 0,0 1,1-1,-1 1,1-1,0 1,0 0,0 0,0 0,0 1,7-5,-3 3,0 1,0 0,1 1,-1-1,1 1,-1 1,1-1,0 1,0 1,-1-1,15 2,-18 0,-1-1,1 1,-1 0,0 0,1 0,-1 1,0-1,0 1,0 0,0-1,0 1,0 1,0-1,-1 0,1 1,-1-1,0 1,0 0,0 0,0 0,0 0,0 0,-1 0,1 0,-1 0,0 1,0-1,0 1,-1-1,1 4,1 6,-1 0,0-1,-1 1,0 0,-1 0,-1-1,-3 15,-2-3,-1-1,-1 0,-1 0,-1-1,-1 0,-1-1,-1 0,0-1,-2-1,0 0,-1-1,-1-1,-21 15,18-16,21-16,0 0,0 0,-1 0,1 0,0 0,0 0,0 0,0 1,0-1,0 0,-1 0,1 0,0 0,0 0,0 0,0 1,0-1,0 0,0 0,0 0,0 0,0 0,0 1,0-1,0 0,-1 0,1 0,0 0,0 1,1-1,-1 0,0 0,0 0,0 0,0 1,0-1,0 0,0 0,0 0,0 0,0 0,0 1,0-1,0 0,1 0,-1 0,0 0,0 0,0 1,13 2,17-3,-29 0,258-9,-213 8</inkml:trace>
</inkml:ink>
</file>

<file path=ppt/ink/ink1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32.2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114 22,'-3'0,"1"-7,10-2,3 3,6 7,1 14,-3 15,-4 10,-14 9,-18 6,-20 9,-21-6,1-14</inkml:trace>
</inkml:ink>
</file>

<file path=ppt/ink/ink1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33.9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44 0,'0'11,"0"29,0 36,0 30,-7 16,-2 1,-1-10,3-16,2-18,2-15,1-26,1-19</inkml:trace>
</inkml:ink>
</file>

<file path=ppt/ink/ink1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34.262"/>
    </inkml:context>
    <inkml:brush xml:id="br0">
      <inkml:brushProperty name="width" value="0.05" units="cm"/>
      <inkml:brushProperty name="height" value="0.05" units="cm"/>
      <inkml:brushProperty name="color" value="#E71224"/>
      <inkml:brushProperty name="ignorePressure" value="1"/>
    </inkml:brush>
  </inkml:definitions>
  <inkml:trace contextRef="#ctx0" brushRef="#br0">4 36,'-4'0,"7"0,9 0,17 0,19 0,14 0,5 0,2-3,-1-2,-8 0,-17-6,-17-1</inkml:trace>
</inkml:ink>
</file>

<file path=ppt/ink/ink1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34.59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0,'0'14,"0"23,0 27,0 20,0 15,0 0,0-9,0-9,0-8,0-12,0-17</inkml:trace>
</inkml:ink>
</file>

<file path=ppt/ink/ink1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35.2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81 215,'-1'0,"0"0,0 0,0 0,0 0,0-1,-1 1,1 0,0-1,0 1,0 0,0-1,0 1,0-1,1 0,-1 1,0-1,0 0,0 0,0 1,1-1,-1 0,0 0,1 0,-1 0,1 0,-1 0,1 0,-1 0,1 0,0 0,0 0,-1 0,1 0,0-1,0 1,0 0,0 0,0 0,0 0,1-1,-1-4,1 1,0-1,0 1,1 0,-1-1,1 1,3-5,0 0,1 1,0-1,1 2,0-1,0 0,1 1,0 1,1-1,0 2,0-1,0 1,0 0,1 1,0 0,1 0,-1 1,1 1,-1 0,20-3,-27 5,-1 1,1 0,0 0,-1 0,1 0,-1 0,1 1,0-1,-1 1,1-1,-1 1,0 0,1 0,-1 0,0 0,1 1,-1-1,0 0,0 1,0 0,0-1,0 1,0 0,-1 0,1 0,-1 0,1 1,-1-1,0 0,0 1,0-1,0 0,0 1,0-1,-1 1,1-1,-1 4,1 4,0 0,-1 0,0 0,-1 0,0 0,0 0,-1 0,-5 15,-6 8,-1 0,-2 0,-1-2,-30 43,-99 107,135-169,3-3,0-1,0 1,1 1,0 0,-8 16,15-25,-1-1,1 1,-1 0,1 0,0 0,-1 0,1-1,0 1,0 0,0 0,0 0,0 0,0 0,0 0,0 0,0 0,0-1,0 1,0 0,1 0,-1 0,0 0,1 0,-1-1,1 1,-1 0,1 0,-1 0,1-1,-1 1,2 0,0 1,0-1,1 0,-1-1,0 1,1 0,-1-1,0 1,1-1,-1 0,1 0,3 0,9-1,-1-1,0 0,15-5,4-3,-2-2,0 0,52-30,-33 11</inkml:trace>
</inkml:ink>
</file>

<file path=ppt/ink/ink1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35.6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1 874,'0'-2,"0"-1,0 0,0 1,0-1,1 1,-1-1,1 0,-1 1,1-1,0 1,0 0,0-1,1 1,-1 0,0 0,1-1,-1 1,1 0,0 0,3-2,-1 2,0 0,-1 0,1 0,0 1,0 0,0 0,0 0,0 0,0 1,0-1,0 1,8 1,-6-1,1 1,-1 0,1 0,-1 1,1-1,-1 1,0 1,1-1,-1 1,8 6,1 1,0 2,18 18,-23-21,-9-8,0 1,0-1,0 0,0 0,1 0,-1 0,0 0,1 0,-1-1,1 1,-1 0,1-1,-1 1,1-1,-1 1,1-1,0 0,-1 0,3 0,-3 0,0-1,0 1,0-1,0 0,0 0,0 1,0-1,-1 0,1 0,0 0,0 0,-1 0,1 0,0 0,-1-1,0 1,1 0,-1 0,1 0,-1 0,0-1,0 1,0 0,0 0,0-2,2-25,-2 0,0 1,-7-38,0-9,7 61,-10-357,10 354,1 1,1 0,0 0,1 0,1 0,9-24,-10 33,-1 1,1 0,0-1,1 1,-1 0,1 1,0-1,0 1,1 0,-1 0,1 0,0 0,0 1,0 0,0 0,1 0,-1 0,1 1,9-2,17-2,0 1,42 0,-1 1,-12-1,-27 3,1-2,0-1,48-14,-54 10</inkml:trace>
</inkml:ink>
</file>

<file path=ppt/ink/ink1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36.11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101 4,'42'-1,"-28"-1,0 2,0 0,0 0,-1 1,27 6,-39-6,1-1,-1 0,0 1,1 0,-1-1,0 1,1 0,-1 0,0 0,0 0,0 0,0 0,0 0,0 0,0 0,0 1,0-1,0 0,0 1,-1-1,1 0,-1 1,1-1,-1 1,0-1,1 1,-1-1,0 1,0-1,0 1,0-1,0 1,0-1,-1 1,1-1,0 1,-1-1,0 2,-1 3,-1 0,1 0,-1 0,0-1,-1 1,1-1,-1 0,-5 5,-6 5,-32 23,9-8,37-30,1 0,0 0,-1 1,1-1,0 0,0 0,-1 1,1-1,0 0,-1 0,1 1,0-1,0 0,0 1,-1-1,1 0,0 1,0-1,0 0,0 1,0-1,0 0,0 1,-1-1,1 1,0-1,0 0,0 1,1-1,9 4,32-6,-21 0,-18 2,0 1,0-1,1 1,-1 0,0 0,0 0,0 0,0 1,0-1,-1 1,1 0,0 0,-1 0,1 0,-1 0,0 0,1 1,-1-1,0 1,-1-1,1 1,0 0,-1 0,1 0,-1 0,0 0,0 0,0 0,-1 0,1 1,-1-1,1 4,-1 0,1 0,-1-1,-1 1,1 0,-1-1,0 1,-1-1,1 1,-1-1,-1 1,1-1,-1 0,0 0,0 0,-5 5,0-2,-1-1,0 0,-1-1,1 0,-1-1,-1 0,1 0,-1-1,0 0,0-1,-1 0,1-1,-1 0,0-1,0 0,0-1,-20-1,-6-3</inkml:trace>
</inkml:ink>
</file>

<file path=ppt/ink/ink1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5:37.1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170 0,'15'1,"0"0,0 2,0-1,0 2,-1 0,1 1,-1 0,0 1,-1 0,1 1,-1 1,-1 0,1 1,-2 1,1-1,-1 2,13 15,1 4,-1 1,-2 1,-1 1,-1 1,22 54,-28-54,0 1,-3 0,0 0,-3 2,7 53,-14-72,0 1,-1-1,-1 1,-1 0,0-1,-1 0,-1 0,-1 0,-1 0,0-1,-2 0,-17 32,0-13,-1-2,-1-1,-2-1,-2-1,-38 30,-177 118,108-92</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50.6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1,'3'0,"6"0,5 0,6 0,5 0,-1 0</inkml:trace>
</inkml:ink>
</file>

<file path=ppt/ink/ink1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6:25.5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1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6:26.8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1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6:27.4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1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6:29.5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1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46:35.1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1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22.5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207 129,'9'-6,"0"0,0 0,0 1,1 0,0 0,0 1,0 1,0 0,17-3,7-4,193-52,-220 60,-1 1,1-1,0 1,-1 0,1 1,0-1,9 2,-14-1,-1 1,0-1,1 0,-1 1,0-1,0 1,1-1,-1 1,0 0,0 0,0-1,0 1,0 0,0 0,0 0,0 0,1 2,-1-1,0 0,0 0,-1 0,1 0,0 1,-1-1,0 0,1 1,-1-1,0 0,0 0,0 1,-1 3,-4 11,0 0,0 0,-2-1,0 0,-1 0,-1-1,0 0,-16 20,-207 255,-26-14,224-240,22-24,6-7,1 0,0 0,0 1,0 0,0 0,1 0,0 0,0 1,1-1,-5 14,8-19,0 0,0 0,0 0,0 0,0 0,0 0,0 0,0 0,0 0,1 0,-1 0,0 0,1 0,-1 0,1 0,-1 0,1 0,0-1,-1 1,1 0,0 0,-1-1,1 1,0 0,0-1,0 1,0 0,0-1,1 1,32 8,-7-5,0-2,0-2,0 0,1-1,28-6,138-35,-124 26,-64 14,2 1,-1-1,0 0,1-1,-1 1,9-6,-7 1</inkml:trace>
</inkml:ink>
</file>

<file path=ppt/ink/ink1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22.88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0,'4'0,"4"0,12 4,14 0,11 8,2 2,0 5,-1-1,-4-2,-10-6</inkml:trace>
</inkml:ink>
</file>

<file path=ppt/ink/ink1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23.2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0,'7'0,"10"4,2 8,1 2,-3 2,-3-1</inkml:trace>
</inkml:ink>
</file>

<file path=ppt/ink/ink1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23.5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0,'0'11,"0"10,7 10,3 2,7 4,0-6</inkml:trace>
</inkml:ink>
</file>

<file path=ppt/ink/ink1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26.8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342 184,'1'-33,"0"22,0 0,-1 0,0 1,-1-1,0 0,-1 0,0 0,-1 1,-7-20,9 28,0 1,1-1,-1 1,0 0,0-1,0 1,0 0,0 0,0 0,0 0,0 0,0 0,-1 0,1 0,0 0,-1 0,1 1,0-1,-1 1,1-1,-1 1,1-1,-1 1,1 0,-1 0,0 0,1 0,-1 0,1 0,-1 0,1 0,-1 1,1-1,-1 1,1-1,-2 1,-3 2,1 0,0 1,0-1,0 1,0 0,1 0,0 1,-8 9,-3 7,1 0,1 2,1 0,-18 46,-24 106,48-153,-17 56,4 1,4 1,-9 129,24-201,0 0,0 0,1 0,0 0,0-1,1 1,0 0,3 8,-4-14,0 0,0 0,1-1,-1 1,0 0,1-1,-1 1,1 0,-1-1,1 0,-1 1,1-1,0 0,0 0,0 0,0 0,0 0,0 0,0-1,0 1,0-1,0 1,0-1,0 0,1 0,-1 0,0 0,0 0,0 0,0-1,0 1,3-1,2-2,-1 1,0-1,0 0,0 0,0-1,0 0,-1 0,0 0,0-1,0 1,0-1,-1-1,1 1,-2 0,6-10,7-12,23-57,-39 84,32-85,-3-1,-4-1,-4-2,17-158,-33 185</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51.0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0,'0'3,"0"4,0 6,0 4,0 5,0 4,0 1,0 2,0-2,0 4,3-4,0-6</inkml:trace>
</inkml:ink>
</file>

<file path=ppt/ink/ink1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27.1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 45,'-7'0,"1"0,9 0,7-3,10-2,8-7,3-1,-4 1</inkml:trace>
</inkml:ink>
</file>

<file path=ppt/ink/ink1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27.4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35,'7'0,"14"0,6 0,6-4,5-1,-1 1,-7-4,0 1,-7 1</inkml:trace>
  <inkml:trace contextRef="#ctx0" brushRef="#br0" timeOffset="1">0 267,'4'7,"12"3,6-1,11-1,11-3,4-1,6-3,3 0,-7-1</inkml:trace>
</inkml:ink>
</file>

<file path=ppt/ink/ink1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27.9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204 44,'6'-1,"-1"1,1-2,-1 1,1-1,-1 0,0 0,0 0,0-1,10-5,-13 5,1 1,0 0,0 0,0 1,1-1,-1 0,0 1,0 0,1 0,-1 0,1 0,-1 1,1-1,0 1,-1 0,1 0,-1 0,6 1,-8 0,-1-1,1 0,0 1,-1-1,1 1,0-1,-1 1,1-1,-1 1,1 0,-1-1,1 1,-1-1,0 1,1 0,-1-1,0 1,1 0,-1 0,0-1,0 1,0 0,0 0,0-1,0 1,0 0,0 0,0 0,0-1,0 1,0 0,0 0,0-1,-1 1,0 1,-13 27,2-13,0 0,-1-2,0 1,-27 21,20-20,-32 38,51-54,1 1,-1-1,0 1,1 0,-1-1,0 1,1-1,-1 1,1 0,0 0,-1-1,1 1,-1 0,1 0,0-1,0 1,-1 0,1 0,0 0,0 0,0 0,0-1,0 1,0 0,0 0,0 0,0 0,0-1,1 1,-1 0,0 0,1 0,-1-1,0 1,1 0,-1 0,1-1,-1 1,1 0,-1-1,1 1,0-1,-1 1,1-1,0 1,-1-1,1 1,0-1,0 1,0-1,-1 0,1 0,0 1,0-1,0 0,1 0,7 2,0 0,0-1,0-1,10 0,-17 1,8-2,0 2,1-1,-1 2,0-1,0 1,0 1,17 6,-23-7,0 0,0 1,0-1,-1 1,1-1,-1 1,0 0,0 1,0-1,0 0,0 1,-1-1,0 1,1 0,-1 0,-1 0,1 0,-1 0,1 1,-1-1,0 6,0-1,0 0,-1 0,-1 0,1 0,-1 0,-1 0,0-1,0 1,-1 0,0-1,0 1,-1-1,0 0,-1 0,0-1,0 1,0-1,-10 10,-2 1,-1-1,0-1,-2 0,1-1,-35 19,43-28,0 0,0-1,0 0,0-1,-1 0,0-1,0 0,0-1,0 0,-24 0,1-6</inkml:trace>
</inkml:ink>
</file>

<file path=ppt/ink/ink1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30.27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365 132,'0'-9,"0"1,-1-1,0 0,-1 1,0-1,0 0,0 1,-7-13,8 18,-1 1,1-1,-1 1,1-1,-1 1,0-1,0 1,-1 0,1 0,0 0,-1 0,1 0,-1 1,1-1,-1 1,0-1,0 1,1 0,-1 0,0 1,0-1,0 0,0 1,0 0,0 0,0 0,-6 0,3 2,0-1,1 1,-1 0,0 0,1 1,0 0,0 0,-1 0,2 0,-1 1,0 0,1 0,0 0,0 0,0 1,-3 5,-6 7,1 2,1-1,-9 24,-5 14,3 1,3 1,2 1,3 0,2 1,3 1,-2 99,11-150,1 0,-1 0,2 0,-1 0,2 0,-1-1,1 1,1 0,0-1,8 14,-10-20,0 0,0 0,0 0,1 0,-1-1,1 1,0-1,0 0,0 0,0 0,0 0,1 0,-1-1,0 1,1-1,-1 0,1 0,-1 0,1-1,0 1,-1-1,1 0,0 0,-1 0,1 0,0-1,-1 1,1-1,-1 0,1 0,6-4,-2 1,1-1,-1 0,0 0,0-1,0 0,-1 0,0-1,0 0,0-1,-1 1,-1-1,10-16,3-8,-2-1,13-36,-15 30,-2-1,-2 0,-2-1,5-50,-8 7,-5-90,-1 140</inkml:trace>
</inkml:ink>
</file>

<file path=ppt/ink/ink1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31.3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114 206,'0'-13,"1"3,-1-1,0 1,-1 0,0 0,0 0,-1-1,-1 2,0-1,-4-12,6 21,1 0,-1 0,1 0,-1 0,1 0,-1 0,1 0,-1 0,0 0,0 0,1 0,-1 1,0-1,0 0,0 0,0 1,0-1,0 1,0-1,0 1,0-1,-1 1,1-1,0 1,0 0,0 0,0 0,-3 0,2 0,0 1,0 0,0 0,0 0,0 0,0 0,0 1,0-1,0 1,1-1,-1 1,1-1,-3 4,-2 3,0 0,1 0,0 1,1-1,0 1,-4 12,8-17,-1 1,0 0,1-1,0 1,0-1,0 1,0 0,1-1,0 1,0-1,2 5,-3-7,1-1,-1 0,1 1,-1-1,1 0,0 1,0-1,0 0,0 0,-1 0,2 0,-1 0,0 0,0 0,0 0,0 0,1 0,-1-1,0 1,0 0,1-1,-1 1,1-1,-1 0,1 1,-1-1,0 0,1 0,-1 0,1 0,-1 0,1 0,-1-1,1 1,-1 0,3-2,2 0,0-1,0 0,-1 0,1-1,-1 0,0 0,0 0,0-1,-1 1,1-1,4-7,7-11,17-31,-24 40,17-34,-5 8</inkml:trace>
</inkml:ink>
</file>

<file path=ppt/ink/ink1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40.6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259 0,'-2'0,"0"1,-1-1,1 1,0 0,0 0,0 0,0 0,-1 0,1 0,1 0,-1 0,0 1,0-1,-2 4,-24 26,25-27,-25 33,2 0,-38 72,51-82,2 0,0 0,2 1,2 1,-7 41,7-23,3 0,3 93,3-122,0 0,1 0,0 0,2 0,0-1,1 0,0 0,2 0,0-1,17 26,-18-31,0-1,1-1,0 0,1 0,-1 0,2-1,-1 0,1-1,0 0,1-1,0 0,0 0,0-1,0-1,1 0,0 0,13 1,10-1</inkml:trace>
</inkml:ink>
</file>

<file path=ppt/ink/ink1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41.5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89,'1'-3,"0"1,0-1,0 0,0 1,0-1,0 0,1 1,-1 0,1-1,0 1,0 0,0 0,0 0,0 0,0 0,1 0,-1 1,4-3,47-26,-51 30,2-2,0 0,0 0,0 0,0 1,1 0,-1 0,1 0,-1 1,1-1,6 1,-9 0,0 1,0-1,0 1,0-1,-1 1,1 0,0 0,0 0,0 0,-1 0,1 0,-1 1,1-1,-1 0,1 1,-1-1,0 1,1-1,-1 1,0 0,0 0,0-1,-1 1,1 0,0 0,0 2,2 10,0-1,0 0,-2 1,1 0,-2-1,0 1,-1 0,0-1,-1 1,-5 21,1-13,-1-1,-1 1,-1-2,-1 1,-19 30,27-49,1 0,0 0,-1-1,1 1,0 0,0 0,0 0,1 1,-1-1,0 0,1 0,-1 0,1 1,0-1,0 3,1-4,-1 0,1 0,0 0,0 0,0 0,-1 0,1 0,0 0,0 0,1-1,-1 1,0 0,0-1,0 1,0-1,1 1,-1-1,0 0,0 1,1-1,-1 0,0 0,0 0,1 0,-1 0,2-1,66 0,-33-1</inkml:trace>
</inkml:ink>
</file>

<file path=ppt/ink/ink1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43.4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108 0,'-3'0,"-9"0,-2 7,1 6,-4 12,0 9,4 1,3 3,4-1,3-1,6-6,2 0,3-6,12-7,10-6,-1-13,-5-5</inkml:trace>
</inkml:ink>
</file>

<file path=ppt/ink/ink1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43.762"/>
    </inkml:context>
    <inkml:brush xml:id="br0">
      <inkml:brushProperty name="width" value="0.05" units="cm"/>
      <inkml:brushProperty name="height" value="0.05" units="cm"/>
      <inkml:brushProperty name="color" value="#E71224"/>
      <inkml:brushProperty name="ignorePressure" value="1"/>
    </inkml:brush>
  </inkml:definitions>
  <inkml:trace contextRef="#ctx0" brushRef="#br0">85 122,'0'-11,"0"-14,0-7,-3 3,-13 9,-3 15,2 20,3 11,4 7,4 7,7-5,10-11,3-17,0-14,-3-12,-3-14,-4-1</inkml:trace>
</inkml:ink>
</file>

<file path=ppt/ink/ink1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44.1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187 15,'0'-1,"0"1,0-1,-1 0,1 1,0-1,0 0,-1 0,1 1,-1-1,1 1,0-1,-1 0,1 1,-1-1,0 1,1-1,-1 1,1-1,-1 1,0 0,1-1,-1 1,0 0,1-1,-1 1,0 0,0 0,1 0,-1 0,0 0,0 0,1 0,-2 0,0-1,-1 1,1 0,0 1,-1-1,1 0,0 0,0 1,-1 0,1-1,-2 2,2-1,1-1,0 1,0-1,-1 1,1 0,0 0,0 0,0 0,0 0,0 0,0 0,0 0,0 0,0 0,1 0,-1 1,0-1,1 0,-1 1,1-1,-1 0,1 1,0-1,0 1,0-1,-1 0,1 1,0-1,1 1,-1-1,0 1,0-1,1 0,-1 1,1 0,3 5,-1-1,1 1,1-1,-1-1,11 11,11 17,-21-25,-2 0,1 1,-1-1,0 1,-1 0,0-1,0 1,-1 0,0 14,-1-20,0 1,0 0,-1 0,0 0,1 0,-1 0,0 0,-1-1,1 1,-1 0,0-1,1 1,-2-1,1 0,0 0,-1 0,1 0,-1 0,0 0,0 0,0-1,0 0,-7 4,3-3,-1 1,1-1,-1-1,0 0,0 0,0 0,-9 0,12-2,1 0,0 0,-1 0,1-1,0 1,-1-1,1 0,0 0,0 0,0-1,0 1,0-1,0 0,0-1,-4-2,-10-13</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51.3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77 0,'5'6,"0"0,0 0,-1 1,0-1,0 1,-1 0,0 0,3 10,14 62,-17-64,6 23,0 2,-1-1,-2 1,1 62,-7-92,0 1,-1 0,0-1,-1 1,0-1,-1 1,0-1,-1 0,0 0,-1 0,1-1,-2 1,1-1,-2 0,1-1,-1 1,0-2,-11 10,6-7,0-2,0 0,-15 8,-2-3</inkml:trace>
</inkml:ink>
</file>

<file path=ppt/ink/ink1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44.5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180 85,'0'-9,"1"0,-1 1,-1 0,0 0,-2-11,3 18,0 0,0 0,-1 0,1-1,0 1,-1 0,1 0,-1 0,0 0,1 0,-1 0,0 0,0 0,1 0,-1 0,0 1,0-1,0 0,0 0,0 1,0-1,0 1,0-1,-1 1,1-1,0 1,0 0,0-1,0 1,-1 0,1 0,0 0,0 0,0 0,-2 1,0-1,1 1,-1 0,1 0,0 0,0 0,-1 0,1 0,0 1,0-1,0 1,0 0,1-1,-1 1,0 0,1 0,-2 3,-22 38,23-38,-12 25,1 0,1 1,2 1,1-1,2 2,1-1,1 1,0 54,6-79,-1 0,2 0,-1 0,1 0,0 0,1-1,-1 1,2-1,-1 0,1 1,0-2,0 1,1 0,7 8,-9-13,0 1,0-1,0 0,0 1,0-1,1-1,-1 1,1 0,-1-1,1 0,-1 1,1-2,0 1,0 0,-1-1,1 1,0-1,0 0,0-1,0 1,-1-1,1 1,0-1,0 0,-1 0,1-1,-1 1,1-1,-1 0,0 0,6-4,-1 0,1-1,-1-1,-1 1,0-1,0 0,0-1,-1 0,0 0,-1 0,0 0,4-12,3-10,-1 0,8-42,-8 21,-5 7</inkml:trace>
</inkml:ink>
</file>

<file path=ppt/ink/ink1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44.8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0,'4'0,"11"0,12 0,-1 0</inkml:trace>
</inkml:ink>
</file>

<file path=ppt/ink/ink1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45.2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0,'4'0,"4"0,9 0,8 0,3 0,5 0,-4 0</inkml:trace>
</inkml:ink>
</file>

<file path=ppt/ink/ink1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46.4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94,'8'-9,"1"1,0-1,0 2,1-1,-1 1,2 1,-1 0,1 0,0 1,0 0,0 1,1 0,0 1,-1 0,17-1,-25 4,0 0,0 0,0 1,0-1,0 0,0 1,0 0,0 0,0 0,0 0,-1 0,1 1,0-1,-1 1,1 0,-1 0,1 0,-1 0,0 0,0 0,0 1,0-1,0 1,-1-1,1 1,-1 0,1-1,-1 1,0 0,0 0,-1 0,2 5,0 6,0-1,-1 0,-1 0,0 0,-1 0,-3 21,-5 9,-2 0,-2-1,-28 63,-72 110,103-198,6-12,1 0,-1 1,1-1,0 1,1 0,-1 0,1 0,-2 11,4-16,0 0,0-1,0 1,0 0,0-1,0 1,0 0,0-1,1 1,-1-1,0 1,1 0,-1-1,0 1,1-1,-1 1,0-1,1 1,-1-1,1 1,-1-1,1 0,-1 1,1-1,-1 0,1 1,0-1,-1 0,1 0,-1 1,1-1,0 0,-1 0,1 0,0 0,-1 0,1 0,-1 0,1 0,0 0,-1 0,1 0,0 0,-1-1,1 1,-1 0,2-1,30-10,-32 11,34-16,-9 6,-1-2,0 0,41-30,-42 21</inkml:trace>
</inkml:ink>
</file>

<file path=ppt/ink/ink1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46.8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160 30,'-2'-2,"0"-1,0 1,0 0,0 0,0 0,0 0,-1 0,1 0,-1 1,0-1,1 1,-1 0,0 0,0 0,0 0,0 0,0 0,0 1,0 0,0-1,0 1,-4 1,2-1,0 0,0 0,0 1,0 0,0 0,0 0,1 0,-1 1,1 0,-1 0,1 0,-1 0,-3 4,5-4,1 0,0 0,0 0,0 0,0 0,1 1,-1-1,0 1,1-1,0 1,0 0,-1-1,2 1,-3 5,3-5,0-1,0 0,1 0,-1 0,0 1,1-1,-1 0,1 0,0 0,-1 0,1 0,0 0,0 0,0 0,3 3,2 1,0 0,0-1,1 1,-1-1,1 0,1-1,-1 0,14 6,-16-8,-1-1,0 1,0 1,0-1,0 0,-1 1,1 0,-1 0,1 0,-1 0,0 1,0-1,-1 1,1 0,-1-1,0 1,0 0,0 1,0-1,-1 0,1 0,-1 1,0-1,-1 1,1-1,-1 1,0-1,0 1,0-1,0 1,-1-1,0 1,-1 4,-2 3,0-1,0 0,-1 0,0-1,0 0,-2 0,1 0,-1 0,-1-1,1 0,-16 12,-7 3</inkml:trace>
</inkml:ink>
</file>

<file path=ppt/ink/ink1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47.15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26 0,'0'4,"0"11,-7 12,-2 7,-1-2</inkml:trace>
</inkml:ink>
</file>

<file path=ppt/ink/ink1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47.4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0,'3'5,"-1"-1,0 0,0 1,0 0,-1 0,0-1,0 1,0 0,0 0,-1 0,1 0,-2 10,1 1,3 40,7 69,-8-109,1 0,0-1,1 0,1 0,11 24,-16-38,1 1,-1-1,1 0,-1 0,1 0,0 0,-1 0,1-1,0 1,-1 0,1 0,0 0,0 0,0-1,0 1,0 0,0-1,0 1,0-1,0 1,0-1,0 0,0 1,0-1,0 0,1 0,-1 0,0 0,0 0,0 0,0 0,0 0,1 0,-1 0,0-1,0 1,0-1,0 1,0 0,0-1,0 0,0 1,0-1,0 0,0 1,1-2,6-6,0 0,0 0,0 0,7-12,5-5,-14 19,-1 1,1 0,0 0,1 1,-1-1,1 1,0 1,0 0,0 0,11-4,-15 7,1-1,-1 1,0 0,1-1,-1 1,0 1,1-1,-1 1,0-1,1 1,-1 0,0 0,0 0,0 0,0 1,0 0,0-1,0 1,0 0,-1 0,1 0,-1 1,1-1,-1 1,0-1,2 4,2 3,-1 1,1-1,-2 1,0 0,0 1,-1-1,0 1,0 0,-1-1,0 20,4 10,-3-36,0-9,1-7</inkml:trace>
</inkml:ink>
</file>

<file path=ppt/ink/ink1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47.9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318 145,'1'-20,"-3"-48,2 65,-1 0,1 0,-1 0,0 0,0 0,0-1,0 1,0 1,0-1,-1 0,0 0,1 0,-1 1,0-1,0 1,-4-3,5 4,0 0,0 1,0-1,-1 0,1 1,0 0,-1-1,1 1,0 0,-1-1,1 1,0 0,-1 0,1 0,0 0,-1 1,1-1,0 0,-1 1,1-1,0 0,-1 1,1 0,-1 0,-3 2,1-1,-1 2,1-1,0 0,-6 8,-5 7,0 0,2 1,0 1,2 1,0-1,1 2,-7 22,-44 165,49-161,3-16,-23 106,29-118,0 0,2-1,0 1,2 0,2 19,-3-36,0 0,0 0,1 0,-1 0,1 0,0 0,0 0,0 0,0-1,0 1,1 0,-1-1,1 1,0-1,-1 1,1-1,0 0,1 0,-1 0,0 0,0 0,1 0,-1-1,1 1,0-1,-1 0,1 1,0-1,0-1,0 1,0 0,0-1,0 1,0-1,0 0,0 0,0 0,0 0,0-1,0 1,0-1,-1 0,1 0,4-2,4-1,0-1,0-1,0 0,-1-1,0 0,0 0,-1-1,0 0,0-1,-1 0,0 0,-1-1,0 0,0 0,7-17,2-5,-2 1,-2-2,-1 1,9-44,-14 48,4-36,-9 55,-1 0,0 0,-1 0,0 0,0 0,0 0,-6-16,-12-14</inkml:trace>
</inkml:ink>
</file>

<file path=ppt/ink/ink1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48.2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54,'7'-3,"10"-2,9-7,4-1,4 1,-4 3</inkml:trace>
</inkml:ink>
</file>

<file path=ppt/ink/ink1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48.5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125 0,'0'7,"0"10,-3 1,1-1,10-5,2 4,0 6,-1 3,-11 4,-11 8,-10 5,-13 3,-7 0,3-6</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52.75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1,'3'0,"3"0,10 0,11 0,3 0,3 0,-7 0,-9 0</inkml:trace>
</inkml:ink>
</file>

<file path=ppt/ink/ink1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56.1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1 195,'0'-14,"0"-2,0-1,1 0,0 0,8-28,-8 41,0 0,0 1,0-1,1 1,-1-1,1 1,0 0,0 0,1 0,-1 0,0 0,1 0,0 1,0-1,0 1,0 0,0 0,0 0,0 0,1 0,-1 1,1-1,-1 1,1 0,-1 0,1 1,4-1,-4 0,0 1,0 0,0 0,0 0,0 0,0 1,0 0,0 0,0 0,0 0,-1 0,1 1,0 0,-1-1,1 1,5 5,-5-3,0 0,0 1,0 0,0-1,-1 1,0 1,0-1,0 0,-1 1,3 6,1 9,-1 0,-1 1,-1-1,-1 1,-1 24,-1-21,-2 0,0 0,-2-1,0 1,-2-1,0 0,-17 37,8-27,-2-1,-2-1,-1-1,-34 41,47-64,2-3,1 1,-1 0,1 0,0 0,1 0,-6 12,9-17,0-1,0 1,0-1,0 1,0-1,0 1,0-1,0 1,0-1,0 1,0 0,1-1,-1 1,0-1,0 1,1-1,-1 1,0-1,0 0,1 1,-1-1,1 1,-1-1,0 0,1 1,-1-1,1 0,-1 1,1-1,-1 0,1 0,-1 1,1-1,-1 0,1 0,-1 0,1 0,-1 0,1 0,-1 0,1 0,0 0,-1 0,1 0,0 0,29-3,-29 2,69-15,-35 7</inkml:trace>
</inkml:ink>
</file>

<file path=ppt/ink/ink1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56.63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187 56,'0'-1,"0"-4,0-1,0 0,-1 1,1-1,-4-9,4 14,0 1,0-1,-1 0,1 1,-1-1,1 0,0 1,-1-1,1 0,-1 1,1-1,-1 1,0-1,1 1,-1-1,0 1,1 0,-1-1,0 1,0-1,0 1,-1 0,1 0,0 0,-1 0,1 0,0 1,0-1,-1 0,1 1,0-1,0 0,0 1,-1 0,1-1,0 1,-1 1,-3 2,0 0,0 0,1 1,0 0,0 0,0 0,1 0,0 1,0-1,0 1,-2 7,3-10,1 1,0-1,-1 1,1 0,1-1,-1 1,0 0,1-1,0 1,0 0,0 0,0-1,1 1,-1 0,1 0,0-1,0 1,0-1,1 1,1 3,2-2,0 0,0 0,0 0,1-1,7 4,-7-3,1-1,-1 1,0 0,6 7,-10-10,-1 0,1 0,-1 0,0 0,1 1,-1-1,0 0,-1 1,1-1,0 1,-1-1,1 1,-1-1,1 1,-1-1,-1 6,0-2,0 1,-1-1,0 1,0-1,0 0,-1 0,0 0,0 0,-1 0,0-1,0 0,-6 7,-8 8,-36 28,39-36,12-8,-1-1,0 1,0-1,0-1,0 1,-1 0,1-1,-1 0,1 0,-8 2,12-4,-1 0,1 0,0 0,-1 0,1 0,0 0,-1 0,1 0,0 0,-1 0,1 0,0 0,-1 0,1 0,0 0,-1 0,1-1,0 1,-1 0,1 0,0 0,-1-1,1 1,0 0,0 0,-1 0,1-1,0 1,0 0,-1-1,1 1,0 0,0 0,0-1,0 1,0 0,-1-1,1 1,0 0,0-1,4-13,7-5</inkml:trace>
</inkml:ink>
</file>

<file path=ppt/ink/ink1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56.9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0,'4'0,"8"0,2 7,-1 6,-3 8,-3 8,-6-1,-4-6</inkml:trace>
</inkml:ink>
</file>

<file path=ppt/ink/ink1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57.32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0,'1'12,"0"-1,1 1,1 0,4 15,5 20,1 76,-7-48,-5-71,-1 0,0-1,1 1,0-1,0 1,0-1,0 1,0-1,1 0,2 4,-4-6,0-1,1 0,-1 0,0 1,1-1,-1 0,0 0,1 1,-1-1,0 0,1 0,-1 0,1 0,-1 1,0-1,1 0,-1 0,1 0,-1 0,1 0,-1 0,0 0,1 0,-1 0,1 0,-1-1,1 1,0 0,15-16,-4-2,24-32,-35 48,1 0,-1 1,1-1,0 1,-1-1,1 1,0 0,0 0,0 0,0-1,0 2,0-1,0 0,0 0,0 1,0-1,0 1,1 0,-1-1,0 1,5 1,-5 0,0 0,0 0,0 0,-1 0,1 0,0 1,0-1,-1 1,1 0,-1-1,1 1,-1 0,0 0,0 0,1 0,-1 0,-1 0,1 0,0 0,0 0,-1 0,1 0,-1 1,0 2,2 10,0 0,-2 22,0-28,-1 63,0-40</inkml:trace>
</inkml:ink>
</file>

<file path=ppt/ink/ink1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57.675"/>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224 183,'1'-42,"1"26,-2 0,0 0,-1 0,0 1,-8-30,9 44,0 0,0 0,0 1,0-1,0 0,0 1,0-1,-1 0,1 1,0-1,0 1,-1-1,1 0,-1 1,1-1,0 1,-1-1,1 1,-1-1,1 1,-1-1,0 1,1 0,-1-1,1 1,-1 0,0-1,1 1,-1 0,0 0,1-1,-1 1,0 0,1 0,-1 0,0 0,1 0,-1 0,0 0,1 0,-1 1,0-1,1 0,-1 0,0 0,1 1,-1-1,0 0,1 1,-1-1,1 1,-1-1,1 0,-1 1,1-1,-1 1,1 0,-1-1,1 1,0-1,-1 2,-4 4,0 0,1 1,0 0,-6 11,-25 74,3 0,-31 154,59-227,-17 94,19-99,2-1,-1 1,2-1,0 1,0 0,5 16,-6-27,1 0,0 0,0 0,0 0,0-1,1 1,-1 0,1-1,0 1,-1-1,1 1,0-1,0 0,1 0,-1 0,0 0,1 0,-1-1,1 1,0-1,3 2,-4-2,1-1,0 1,0-1,0 0,-1 0,1 0,0 0,0 0,0-1,-1 1,1-1,0 0,-1 0,1 0,0 0,-1 0,1 0,-1-1,0 1,1-1,-1 0,4-3,7-9,-1 1,-1-2,0 1,0-2,-2 1,0-1,10-27,-6 10,-1 0,13-69,-17 56</inkml:trace>
</inkml:ink>
</file>

<file path=ppt/ink/ink1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58.0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0,'7'0,"14"0,10 0,0 0</inkml:trace>
</inkml:ink>
</file>

<file path=ppt/ink/ink1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00.2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4 46,'-3'0,"5"0,7 0,8 0,6 0,5 0,9 0,2 0,2-4,0-1,-2-6,-13-3,-9 2</inkml:trace>
</inkml:ink>
</file>

<file path=ppt/ink/ink1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00.63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0,'0'7,"0"14,0 10,0 6,0 9,0 3,0 5,0 3,0-1,0-2,0-11</inkml:trace>
</inkml:ink>
</file>

<file path=ppt/ink/ink1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00.9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39,'1'-2,"1"1,-1-1,1 0,-1 1,1-1,-1 1,1-1,0 1,0 0,0-1,0 1,0 0,0 0,0 1,2-2,36-7,-33 8,3-2,1 2,-1-1,1 1,0 1,-1 0,15 2,-21-1,0 0,0 0,-1 0,1 0,-1 1,1-1,-1 1,0 0,1 0,-1 0,0 0,0 1,-1-1,1 1,0 0,-1 0,0 0,1 0,-1 0,0 0,2 6,1 5,-1-1,0 1,-1 0,-1 1,0-1,0 0,-2 1,0-1,0 1,-1-1,-1 0,-6 22,-2 1,-1 0,-2-1,-25 49,-35 37,11-22,50-68,12-31,-1-1,1 0,0 0,0 1,0-1,0 0,0 1,0-1,0 0,0 1,0-1,1 0,-1 0,0 1,0-1,0 0,0 0,0 1,0-1,1 0,-1 0,0 1,0-1,0 0,0 0,1 1,-1-1,0 0,0 0,1 0,-1 0,0 0,0 1,1-1,-1 0,0 0,1 0,-1 0,0 0,0 0,1 0,-1 0,0 0,1 0,-1 0,0 0,0 0,1 0,-1 0,0 0,1-1,16-5,-16 5,63-34,-31 15,62-24,-56 30</inkml:trace>
</inkml:ink>
</file>

<file path=ppt/ink/ink1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01.3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42 33,'0'-11,"0"-6,-7 13,-2 22,-1 15,3 9,2 5,2-2,5-9,9-11,3-16,10-13,1-14,-4-11,1-3,-2-5,-5-2,-5 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49.831"/>
    </inkml:context>
    <inkml:brush xml:id="br0">
      <inkml:brushProperty name="width" value="0.025" units="cm"/>
      <inkml:brushProperty name="height" value="0.025" units="cm"/>
      <inkml:brushProperty name="color" value="#E71224"/>
    </inkml:brush>
  </inkml:definitions>
  <inkml:trace contextRef="#ctx0" brushRef="#br0">1 29 24575,'4'0'0,"7"0"0,5 0 0,5 0 0,3-4 0,2-3 0,1 2 0,1 0 0,-1 2 0,0 0 0,1 2 0,-6 1-8191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53.09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0,'2'0,"8"0,10 0,4 0,5 0,-4 0</inkml:trace>
</inkml:ink>
</file>

<file path=ppt/ink/ink1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01.6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136 37,'-4'-30,"-3"23,-3 18,8-8,1 0,-1 1,1-1,-1 1,1-1,0 1,1-1,-1 1,0 0,1-1,0 1,0 0,0 0,0-1,2 8,1-3,0-1,0 1,1 0,0-1,6 9,-4-7,0 0,-1 0,0 1,3 12,-7-19,0-1,0 1,0 0,-1 0,1 0,-1-1,0 1,0 0,0 0,0 0,-1 0,1-1,-1 1,0 0,1 0,-1-1,-1 1,1 0,0-1,-1 1,1-1,-1 1,1-1,-1 0,0 0,0 0,0 0,0 0,-1 0,1-1,-1 1,-3 1,-1 1,-1-1,0 0,0 0,-1-1,1 0,0-1,-1 0,1 0,-17-1,-6-2</inkml:trace>
</inkml:ink>
</file>

<file path=ppt/ink/ink1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02.095"/>
    </inkml:context>
    <inkml:brush xml:id="br0">
      <inkml:brushProperty name="width" value="0.05" units="cm"/>
      <inkml:brushProperty name="height" value="0.05" units="cm"/>
      <inkml:brushProperty name="color" value="#E71224"/>
      <inkml:brushProperty name="ignorePressure" value="1"/>
    </inkml:brush>
  </inkml:definitions>
  <inkml:trace contextRef="#ctx0" brushRef="#br0">272 78,'0'-4,"0"0,-1 0,0 0,0 0,0 0,0 0,-1 1,1-1,-1 0,0 1,0-1,0 1,0 0,-1-1,-5-4,7 7,-1-1,1 1,0 0,-1 0,0 0,1 0,-1 0,1 0,-1 1,0-1,0 0,0 1,1-1,-1 1,0 0,0 0,0 0,0 0,1 0,-1 0,0 0,0 0,0 1,0-1,1 1,-1-1,0 1,0 0,1 0,-1 0,1 0,-1 0,1 0,-1 0,1 0,-2 2,-5 6,-1 1,2-1,0 1,0 1,0-1,2 1,-8 17,-25 87,29-84,-12 40,3 0,-9 83,26-147,0 0,0 1,1-1,0 0,0 1,1-1,0 0,0 0,1 1,0-1,5 13,-7-19,1 0,-1 0,1 0,-1-1,1 1,-1 0,1 0,-1 0,1-1,0 1,0 0,-1 0,1-1,0 1,0-1,0 1,0-1,-1 1,1-1,0 0,0 1,0-1,0 0,0 0,0 1,0-1,0 0,0 0,0 0,0 0,0-1,0 1,0 0,0 0,0-1,0 1,0 0,0-1,0 1,0-1,1 0,2-3,1 1,-1-1,0 0,-1-1,1 1,4-7,10-21,0 0,-2-1,-1-1,-2 0,-2-1,-1-1,-1 1,3-39,-4 15</inkml:trace>
</inkml:ink>
</file>

<file path=ppt/ink/ink1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02.4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0 120,'4'0,"8"-7,9-2,9-8,2 0,-3-4,3 0,0 5,-6 5</inkml:trace>
</inkml:ink>
</file>

<file path=ppt/ink/ink1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05.2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43 0,'0'4,"-3"0,1-3,14-2,6-1,13 8,0 9,-5 9,-11 16,-18 18,-23 14,-15 6,-11-11,4-16</inkml:trace>
</inkml:ink>
</file>

<file path=ppt/ink/ink1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07.3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 63,'0'0,"-1"0,1 0,-1 0,1 0,0 0,-1 0,1 0,-1 0,1-1,0 1,-1 0,1 0,0 0,-1-1,1 1,0 0,-1-1,1 1,0 0,-1 0,1-1,0 1,0 0,-1-1,1 1,0-1,0 1,0 0,0-1,0 1,-1-1,1 1,0 0,0-1,0 1,0-1,0 1,0-1,0 1,0 0,1-1,-1 1,0-1,0 1,0 0,0-1,0 1,1-1,-1 1,0 0,0-1,1 1,-1-1,1-1,0 0,0 0,1 0,-1 0,1 0,-1 0,1 1,-1-1,5-3,0 2,1-1,0 1,0 0,1 1,-1 0,1 0,-1 0,1 1,-1 0,1 1,14 0,-18 0,0 0,0 1,0 0,0-1,0 1,0 1,0-1,-1 0,1 1,0 0,-1 0,1 0,-1 1,0-1,0 1,0-1,0 1,0 0,0 0,-1 0,0 1,1-1,-1 1,2 4,-1 1,0 1,0-1,-1 1,0 0,-1 0,0 0,-1 0,0 0,0 0,-1 0,0 0,-5 18,-4 3,-1 0,-24 46,-1 5,34-78,1 0,-1 0,1 1,0-1,0 0,1 0,-1 1,1-1,0 0,0 0,0 1,1 4,0-7,0 0,0 0,0 0,0 0,0-1,0 1,0 0,1-1,-1 1,0-1,1 1,0-1,-1 0,1 0,0 0,-1 0,1 0,0 0,0 0,0 0,0-1,0 1,0-1,0 1,4-1,18 2,1-1,0-1,35-4,-10 0,-13 2</inkml:trace>
</inkml:ink>
</file>

<file path=ppt/ink/ink1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07.6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455 0,'4'0,"8"0,13 4,2 15,8 22,-3 23,-6 25,-8 23,-7 21,-27 17,-29 8,-20-1,-22-10,-18-15,-8-19,-3-22,18-26</inkml:trace>
</inkml:ink>
</file>

<file path=ppt/ink/ink1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09.5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0,'7'0,"14"0,10 0,6 0,6 0,1 0,1 0,-3 0,-3 0,-3 0,-16 0,-21 0,-11 0</inkml:trace>
</inkml:ink>
</file>

<file path=ppt/ink/ink1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09.8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0,'0'7,"7"3,10-1,5-2,7-2,1-1,3-3,4 0,2-1,1 0,-5-1</inkml:trace>
</inkml:ink>
</file>

<file path=ppt/ink/ink1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12.264"/>
    </inkml:context>
    <inkml:brush xml:id="br0">
      <inkml:brushProperty name="width" value="0.05" units="cm"/>
      <inkml:brushProperty name="height" value="0.05" units="cm"/>
      <inkml:brushProperty name="color" value="#E71224"/>
      <inkml:brushProperty name="ignorePressure" value="1"/>
    </inkml:brush>
  </inkml:definitions>
  <inkml:trace contextRef="#ctx0" brushRef="#br0">411 0,'-4'1,"0"-1,0 1,-1 0,1 0,0 0,0 1,1 0,-1 0,0 0,0 0,1 0,-1 1,1-1,-3 4,-43 46,45-47,-26 34,3 0,0 2,3 1,2 1,-31 82,28-49,3 1,-21 135,42-207,-22 218,23-203,0 1,1-1,1 1,1-1,1 1,1-1,0-1,15 34,-17-46,1-1,0 1,0-1,1 0,-1-1,1 1,1-1,-1 0,1 0,0 0,0-1,0 0,0 0,1-1,12 5,-4-3,0-1,1 0,-1-2,1 1,0-2,20-1,9-1</inkml:trace>
</inkml:ink>
</file>

<file path=ppt/ink/ink1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13.9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1 638,'0'0,"0"-1,0 0,0 1,0-1,0 1,0-1,0 1,0-1,0 0,0 1,0-1,1 1,-1-1,0 1,0-1,1 1,-1-1,0 1,1-1,-1 1,0-1,1 1,-1 0,1-1,-1 1,0 0,1-1,-1 1,1 0,-1-1,1 1,-1 0,1 0,0 0,-1-1,1 1,-1 0,1 0,-1 0,1 0,0 0,-1 0,1 0,-1 0,1 0,-1 1,1-1,-1 0,1 0,0 0,-1 1,1-1,0 1,29 18,-13-3,-1 1,-1 1,13 20,-16-20,1-1,1 0,29 26,-42-42,0 0,0 0,0 0,0 0,0-1,0 1,0 0,0-1,0 1,0-1,0 1,0-1,1 1,-1-1,0 0,0 0,0 1,1-1,-1 0,0 0,2-1,-2 1,0-1,0 1,-1-1,1 0,0 0,-1 1,1-1,-1 0,1 0,-1 1,1-1,-1 0,0 0,1 0,-1 0,0 0,0 0,0 0,1 0,-1 0,0-1,0-8,-1 0,1-1,-5-17,-32-130,21 99,3 0,2 0,-4-75,15 124,0 0,1-1,0 1,0 0,1 0,0 0,1 0,0 1,0-1,1 1,0 0,1 0,0 0,1 0,0 1,0 0,1 0,-1 1,2-1,-1 2,1-1,0 1,0 0,1 1,0 0,12-6,4-1,0 2,0 0,1 1,31-5,-28 9</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57.2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171 1,'-1'0,"-1"0,1 1,0-1,-1 1,1-1,0 1,0 0,-1 0,1-1,0 1,0 0,0 0,0 0,0 0,0 0,0 0,-1 3,-15 23,13-20,-76 151,70-135,1 1,2 0,0 1,2 0,-3 25,7-40,0-1,1 1,1 0,-1-1,2 1,-1-1,1 1,1-1,5 15,-6-19,0-1,1 0,-1 0,1 0,0 0,0 0,1 0,-1-1,1 1,0-1,-1 0,1 0,1-1,-1 1,0-1,1 0,-1 0,1 0,-1-1,8 2,8 1</inkml:trace>
</inkml:ink>
</file>

<file path=ppt/ink/ink1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15.7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70,'2'-3,"0"0,0 0,0 0,1 0,-1 1,1-1,0 1,0-1,-1 1,2 0,2-2,3-2,0 1,0 0,1 1,-1-1,1 2,13-4,-21 6,0 1,0 0,0 0,0-1,0 1,0 0,-1 1,1-1,0 0,0 0,0 1,0-1,0 1,-1 0,1 0,0-1,0 1,-1 0,1 0,-1 0,1 1,-1-1,1 0,-1 1,0-1,1 1,-1-1,0 1,0-1,0 1,0 0,-1 0,1-1,0 1,-1 0,1 0,-1 0,0 0,0 0,1 3,-1 2,0 0,0 0,-1 0,0 0,0 0,-1 0,1-1,-2 1,1 0,-1-1,0 0,0 1,0-1,-1 0,0-1,-7 8,11-13,0 1,-1-1,1 0,-1 0,1 1,0-1,-1 0,1 1,0-1,0 1,-1-1,1 1,0-1,0 0,-1 1,1-1,0 1,0-1,0 1,0-1,0 1,0-1,0 1,0-1,0 1,0-1,0 1,0-1,0 1,0-1,0 1,0-1,1 1,-1-1,0 0,0 1,1-1,-1 1,0-1,1 0,-1 1,0-1,1 0,-1 1,0-1,1 0,-1 1,1-1,30 4,-4-1,-24-1,1-1,-1 1,0 0,0 0,-1 0,1 1,0-1,-1 1,1-1,-1 1,0 0,0 0,0 0,0 0,-1 0,1 1,-1-1,0 0,0 1,0-1,0 1,-1-1,1 1,-1-1,0 1,0-1,-1 7,1-1,-1 0,0 0,-1 0,0 0,0-1,-1 1,0-1,-1 0,0 1,-5 7,5-12,0 1,-1-1,1 0,-1 0,0 0,0-1,0 0,-1 0,1 0,-1 0,0-1,0 0,0 0,0-1,0 0,0 0,0 0,0-1,0 1,0-2,-8 0,12 1,0 0,1-1,-1 1,0-1,1 1,-1-1,1 1,-1-1,1 0,-1 0,1 0,-1 0,1 0,0 0,-1 0,1-1,0 1,0 0,0-1,0 1,0-1,0 1,1-1,-1 1,0-1,1 0,-1 1,1-1,-1-2,-1-24</inkml:trace>
</inkml:ink>
</file>

<file path=ppt/ink/ink1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16.32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17,'11'0,"10"0,6 0,5 0,5 0,-1 0,4 0,3 0,-6-7,-9-2</inkml:trace>
</inkml:ink>
</file>

<file path=ppt/ink/ink1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16.6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0,'4'0,"1"11,0 14,-2 18,7 15,1 13,-1 1,-2-1,-3-1,-2-10,-1-7,-2-2,0-10</inkml:trace>
</inkml:ink>
</file>

<file path=ppt/ink/ink1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17.0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183 0,'0'7,"0"7,7 0,3 12,-1 13,-15 10,-16 4,-9-3,-12-3,-12-2,3-9</inkml:trace>
</inkml:ink>
</file>

<file path=ppt/ink/ink1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18.1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0,'4'4,"0"8,8 16,1 22,-1 17,4 11,0 3,-4-8,-3-10,-3-8,-3-14</inkml:trace>
</inkml:ink>
</file>

<file path=ppt/ink/ink1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18.4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45,'4'0,"11"0,8 0,6 0,10 0,1 0,2-3,3-2,-4-7,-14-1,-12 1</inkml:trace>
</inkml:ink>
</file>

<file path=ppt/ink/ink1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18.8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0,'0'11,"0"11,0 12,4 11,0 6,1-3,-1-2,-2-6,7 2,2 1,-2-8</inkml:trace>
</inkml:ink>
</file>

<file path=ppt/ink/ink1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20.47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3 767,'-1'-30,"0"20,1-1,0 1,0 0,1 0,4-17,-5 27,0 0,0 0,0-1,0 1,0 0,1 0,-1 0,0 0,0 0,0-1,0 1,0 0,1 0,-1 0,0 0,0 0,0 0,0 0,1-1,-1 1,0 0,0 0,0 0,0 0,1 0,-1 0,0 0,0 0,0 0,1 0,-1 0,0 0,0 0,0 0,1 0,-1 0,0 1,0-1,0 0,0 0,1 0,-1 0,0 0,0 0,0 0,0 1,1-1,-1 0,0 0,0 0,0 0,0 0,0 1,0-1,0 0,0 0,0 0,0 1,1-1,-1 0,8 13,13 34,10 18,-29-60,1 1,1-1,-1-1,1 1,0 0,0-1,0 0,8 6,-11-9,-1-1,1 1,-1-1,1 0,-1 1,0-1,1 0,-1 0,1 1,0-1,-1 0,1 0,-1 0,1 0,-1 0,1 0,-1 0,1 0,0 0,-1 0,1 0,-1 0,1 0,-1 0,1 0,-1 0,1-1,-1 1,1 0,-1 0,1-1,-1 1,1 0,-1-1,1 1,-1-1,0 1,1 0,-1-1,0 1,1-1,-1 1,0-1,1 1,-1-1,0 1,0-1,0 1,0-1,1 0,2-33,-3 33,-3-67,-3 1,-18-85,12 87,-7-21,12 60,1-1,1 0,2 0,-1-44,4 67,0 0,1 1,-1-1,1 1,0-1,0 1,1-1,-1 1,1 0,0 0,-1-1,1 1,1 0,-1 1,0-1,1 0,-1 1,1-1,0 1,0 0,0 0,4-2,6-2,-1 0,2 2,-1-1,21-3,-10 2,191-50,-173 43</inkml:trace>
</inkml:ink>
</file>

<file path=ppt/ink/ink1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20.9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30,'4'-3,"1"0,-1 0,1 0,0 0,0 1,0 0,0 0,0 0,0 1,1-1,-1 1,6 0,-9 1,0-1,-1 1,1 0,0 0,0-1,0 1,0 1,-1-1,1 0,0 0,0 1,0-1,-1 1,1-1,0 1,-1 0,1 0,-1 0,1 0,-1 0,1 0,-1 0,1 0,-1 0,0 1,0-1,0 1,0-1,0 1,0-1,0 1,0 0,0-1,-1 1,1 0,-1-1,1 4,-1-2,-1 1,1-1,-1 1,0-1,0 0,0 1,0-1,-1 0,1 0,-1 0,0 0,0 0,-2 3,-2 2,6-8,0 0,0 0,0 0,0 1,0-1,0 0,0 0,0 0,-1 0,1 1,0-1,0 0,0 0,0 0,0 1,0-1,0 0,0 0,0 0,0 1,0-1,0 0,0 0,0 0,1 1,-1-1,0 0,0 0,0 0,0 0,0 1,0-1,0 0,0 0,1 0,-1 0,0 0,0 1,0-1,12 3,19-4,-24 1,-3 0,0 0,-1 0,1 0,0 1,-1-1,1 1,-1 0,1 0,-1 0,1 1,-1-1,0 1,0 0,0 0,0 0,0 0,0 0,0 1,-1-1,1 1,-1 0,0 0,1 0,-1 0,-1 0,1 0,0 0,-1 1,0-1,0 1,0-1,0 1,0-1,-1 1,1 0,-1-1,0 1,0 0,-1-1,1 1,-2 6,0-5,0 0,0 0,0 0,-1 0,1 0,-1 0,0-1,-1 1,1-1,-1 0,0 0,0 0,0-1,0 1,-1-1,-4 3,0 0,-1-1,1 0,-1-1,0 1,0-2,-1 0,-12 3,-11-6,8-6</inkml:trace>
</inkml:ink>
</file>

<file path=ppt/ink/ink1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21.3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158 0,'0'7,"0"-1,7-1,6-3,1 3,-2 12,-7 9,-7 8,-11 5,-14 3,-13-5,-4-2,-1-7,7-8</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58.0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0,'3'0,"9"0,12 0,7 0,5 0,-5 0</inkml:trace>
</inkml:ink>
</file>

<file path=ppt/ink/ink1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22.4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10 150,'0'0,"-1"0,1 0,-1 0,1-1,-1 1,1 0,-1 0,1 0,-1-1,1 1,0 0,-1-1,1 1,-1 0,1-1,0 1,-1-1,1 1,0 0,0-1,-1 1,1-1,0 1,0-1,0 1,0-1,-1 1,1-1,0 1,0-1,0 1,0-1,0 1,0-1,0 1,0-1,1 1,-1-1,0 1,0-1,0 1,0-1,1 0,8-22,-2 14,0 0,1 0,0 1,0 0,1 1,0 0,0 0,1 1,0 0,0 1,1 0,-1 1,1 0,0 0,0 1,21-3,-29 6,0-1,0 1,0-1,0 1,0 0,1 0,-1 0,0 1,0-1,0 1,0 0,0-1,0 1,0 1,-1-1,1 0,0 1,0-1,-1 1,1 0,-1 0,0 0,1 0,-1 0,0 1,0-1,0 1,-1-1,1 1,-1 0,1-1,-1 1,0 0,0 0,0 0,0 4,1 4,0 0,-1 1,-1-1,0 0,-1 0,0 0,0 0,-2 0,-3 12,-3 7,-2-1,-2 0,0-1,-2-1,-1 0,-1-1,-1-1,-2-1,-24 25,39-44,-16 18,21-23,0 0,-1 1,1-1,0 1,0-1,0 0,0 1,-1-1,1 1,0-1,0 0,0 1,0-1,0 1,0-1,0 1,0-1,0 1,0-1,0 0,1 1,-1-1,0 1,0-1,0 0,0 1,1-1,-1 1,0-1,0 0,1 1,-1-1,0 0,1 0,-1 1,0-1,1 0,-1 1,0-1,1 0,-1 0,1 0,-1 0,0 1,1-1,-1 0,1 0,-1 0,1 0,-1 0,0 0,1 0,-1 0,1 0,0-1,32 4,1-2,63-7,-22 1,71 2,-138 3</inkml:trace>
</inkml:ink>
</file>

<file path=ppt/ink/ink1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22.8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 0,'10'1,"0"-1,0 2,0-1,0 2,0-1,0 1,-1 1,1-1,-1 2,0-1,0 1,-1 1,1 0,-1 0,0 0,-1 1,0 0,0 1,0-1,-1 1,10 18,-2-3,-2 2,-1 0,-1 0,0 1,-3 0,0 0,4 31,-5-16,-3-1,0 0,-3 1,-1-1,-3 1,-1-1,-1 0,-13 39,12-55,-1 0,-1 0,-1-1,-1-1,-1 0,-1 0,-1-2,-1 1,0-2,-2 0,0-1,-1 0,-1-2,-22 16,-16 2</inkml:trace>
</inkml:ink>
</file>

<file path=ppt/ink/ink1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36.0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194 0,'0'4,"0"12,0 10,0 8,-7 2,-3 5,1 8,-6 8,0 14,-11 15,-3 5,2-3,4-5,6-10,7-14,4-17</inkml:trace>
</inkml:ink>
</file>

<file path=ppt/ink/ink1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36.4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0,'7'0,"3"7,10 14,2 16,11 18,8 17,-4 17,4 9,-7-2,3-10,-5-12,-1-19,-6-9,-3-11,-5-12</inkml:trace>
</inkml:ink>
</file>

<file path=ppt/ink/ink1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36.7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0,'4'0,"8"0,9 0,9 0,2 0,-4 0</inkml:trace>
</inkml:ink>
</file>

<file path=ppt/ink/ink1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37.0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39,'4'0,"12"0,13 0,7-7,3-2,-1-1,1 3,-7 2</inkml:trace>
</inkml:ink>
</file>

<file path=ppt/ink/ink1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2:59:37.43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14,'7'0,"10"0,6 0,5 0,3 0,6 0,-4-4,1-1,-6 1</inkml:trace>
</inkml:ink>
</file>

<file path=ppt/ink/ink1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6.5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46 68,'-3'0,"-2"-11,4-3,2-4,4 3,2 6,0 16,-3 21,-7 20,-12 13,-6-4,0-11</inkml:trace>
</inkml:ink>
</file>

<file path=ppt/ink/ink1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45.1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431 0,'-10'1,"1"0,-1 1,1 0,-1 0,1 1,0 0,0 1,0 0,0 0,1 1,0 0,0 0,-11 10,-2 4,0 0,2 2,-24 30,22-20,1 0,2 0,1 2,2 0,1 1,2 1,1 0,-7 40,1 17,-8 184,23-244,1 1,2-1,10 61,-10-85,1 1,0-1,1 0,0 0,1 0,-1 0,1-1,1 0,-1 1,1-2,1 1,-1 0,1-1,0 0,0-1,1 1,0-1,0 0,14 6,-8-5,0-1,1-1,0 0,0-1,0-1,0 0,0-1,0 0,16-2,14-3</inkml:trace>
</inkml:ink>
</file>

<file path=ppt/ink/ink1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0.0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94,'0'-4,"0"0,1 0,-1 1,1-1,0 0,0 0,1 0,-1 1,1-1,-1 1,1-1,0 1,0-1,1 1,-1 0,1 0,-1 0,1 1,0-1,0 1,0-1,1 1,-1 0,0 0,1 0,0 1,-1-1,1 1,0 0,5-1,-3 1,0 0,0 0,1 0,-1 1,0 0,0 0,1 1,-1 0,0 0,0 0,1 1,-1 0,0 0,-1 0,1 1,0 0,-1 0,10 7,6 12,-1 1,-1 0,0 1,-2 2,21 41,-11-21,42 75,-31-49,80 108,-110-169,1 0,17 15,-6-11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58.3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0,'5'9,"3"11,-1 8,-1 8,-2 1,-1 0,-2-1,0-4,-1-1,0-3,-1-7</inkml:trace>
</inkml:ink>
</file>

<file path=ppt/ink/ink1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0.5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548 50,'0'-2,"-1"0,0 0,1-1,-1 1,0 0,0 0,0 0,-1 0,1 1,0-1,-1 0,1 0,-1 1,0-1,1 1,-1-1,0 1,0 0,0 0,0 0,0 0,0 0,0 0,-3 0,1-1,0 0,-1 1,1 0,-1 0,1 0,0 0,-1 1,0 0,1 0,-1 0,-5 1,6 1,1-1,-1 1,1 0,-1 1,1-1,0 1,-1-1,1 1,1 0,-1 0,0 0,1 1,-1-1,1 1,-3 5,-4 10,-12 36,14-35,-48 143,-51 127,99-276,-61 123,58-119,-1 0,-1-1,0-1,-2 0,-17 18,10-20,7-11</inkml:trace>
</inkml:ink>
</file>

<file path=ppt/ink/ink1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0.8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0,'11'0,"11"4,1 8,-3 5,-5 1</inkml:trace>
</inkml:ink>
</file>

<file path=ppt/ink/ink1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1.22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0,'0'7,"0"14,4 2,0 5,8 2,5-5,0-7</inkml:trace>
</inkml:ink>
</file>

<file path=ppt/ink/ink1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2.9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283 139,'0'-13,"-2"0,1 1,-2-1,0 0,0 1,-9-21,11 31,0 0,0 0,0 0,0 0,0 1,0-1,0 0,-1 1,1-1,-1 1,1-1,-1 1,0 0,1-1,-1 1,-2-1,2 2,1-1,-1 1,1 0,-1 0,1 0,-1 0,1 0,-1 0,1 0,-1 0,1 0,-1 1,1-1,0 1,-1-1,1 1,-3 1,-2 2,0 1,1-1,-1 1,1 0,0 1,0-1,1 1,-6 9,-7 14,1 1,2 1,0 0,3 1,-13 51,-19 172,39-225,0-3,1-1,2 1,0 0,6 53,-4-77,-1 0,1 1,0-1,0 0,0 0,1 0,-1 0,1 0,0 0,0 0,0 0,4 4,-5-6,0 0,1 0,-1 0,0-1,1 1,-1 0,0-1,1 1,-1-1,1 1,-1-1,1 0,-1 0,1 0,-1 0,1 0,-1 0,1 0,-1 0,1 0,-1-1,1 1,-1-1,1 1,-1-1,0 1,1-1,-1 0,3-1,3-3,-1-1,1 0,-1 1,0-2,0 1,-1-1,0 0,6-10,32-67,-39 75,80-194,-75 173,0 0,-2-1,-1 0,3-61,-10 56</inkml:trace>
</inkml:ink>
</file>

<file path=ppt/ink/ink1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3.3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68,'7'0,"10"-3,5-2,7-3,5-1,0-6,3 1,-7 1</inkml:trace>
</inkml:ink>
</file>

<file path=ppt/ink/ink1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3.6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 9,'7'0,"14"0,6 0,6 0,1 0,1 0,3-3,-5-2</inkml:trace>
  <inkml:trace contextRef="#ctx0" brushRef="#br0" timeOffset="1">0 305,'4'0,"4"0,9 0,5 0,5 0,6-3,4-2,4-7,1-1,-6 1</inkml:trace>
</inkml:ink>
</file>

<file path=ppt/ink/ink1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4.4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87 209,'3'0,"0"-1,-1 1,1-1,0 0,-1 0,1 0,0 0,-1-1,1 1,-1 0,0-1,0 0,5-3,26-32,-24 26,-1 3,4-5,1-1,-1 0,-1-1,-1 0,0-1,10-23,-19 31,-5 12,-11 21,-22 65,-50 176,6 105,75-339,-6 31,2 0,3 1,1 73,6-128,1 0,0 0,1 0,-1 0,2 0,-1-1,1 1,7 13,-9-20,1 0,-1 1,0-1,1 0,0 0,-1 0,1-1,0 1,0 0,0-1,0 1,0-1,1 0,-1 1,0-1,1 0,-1 0,0-1,1 1,-1 0,1-1,-1 0,1 1,0-1,-1 0,1 0,-1-1,1 1,-1 0,1-1,-1 0,5-1,2-2,0-1,0 0,0 0,-1-1,0 0,0 0,-1-1,1 0,-1 0,-1-1,7-9,0-2,-1 1,-1-1,0-1,8-23,-13 28,-1 1,-1-2,0 1,-1 0,0-1,0-20,-3 33,0-1,0 1,0-1,-1 1,1-1,-1 1,1-1,-1 1,0 0,-1 0,1-1,-1 1,1 0,-1 0,0 0,0 0,0 1,0-1,-1 0,1 1,-1 0,1-1,-1 1,0 0,0 1,0-1,0 0,0 1,-1 0,1-1,0 1,-1 1,1-1,-4 0,-1 0,-1 0,1 1,0 0,0 1,-1 0,1 0,-11 3,-11 6</inkml:trace>
</inkml:ink>
</file>

<file path=ppt/ink/ink1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4.838"/>
    </inkml:context>
    <inkml:brush xml:id="br0">
      <inkml:brushProperty name="width" value="0.05" units="cm"/>
      <inkml:brushProperty name="height" value="0.05" units="cm"/>
      <inkml:brushProperty name="color" value="#E71224"/>
      <inkml:brushProperty name="ignorePressure" value="1"/>
    </inkml:brush>
  </inkml:definitions>
  <inkml:trace contextRef="#ctx0" brushRef="#br0">287 53,'0'-2,"-1"-1,1 1,-1-1,0 1,1 0,-1-1,-1 1,1 0,0 0,0 0,-1-1,1 2,-1-1,0 0,1 0,-1 0,0 1,0-1,0 1,0-1,-1 1,1 0,0 0,0 0,-1 0,1 0,-1 1,1-1,-1 1,1 0,-5-1,2 1,0-1,0 1,0-1,1 2,-1-1,0 0,0 1,0 0,1 0,-1 0,0 1,1 0,-1-1,1 2,0-1,-6 4,0 6,1 0,0 1,1 0,0 1,1-1,1 1,-9 29,-1 0,2 0,2 1,2 0,2 1,2 0,0 75,6-114,1 0,0 0,0 0,1 0,-1 0,1 0,1 0,-1 0,1-1,0 1,0-1,0 0,1 0,0 0,0 0,7 6,-8-9,0 0,0 0,0 0,0 0,1 0,-1-1,0 1,1-1,-1 0,1 0,-1-1,1 1,0-1,-1 1,1-1,0 0,-1 0,1-1,-1 1,1-1,0 0,-1 0,1 0,-1 0,0-1,1 1,-1-1,0 0,3-2,2-2,0-1,-1 0,1 0,-2-1,1 0,-1 0,0 0,-1-1,1 0,-2 0,5-10,1-8,-1-1,10-47,-10 20,-2 0,0-61,-7 60</inkml:trace>
</inkml:ink>
</file>

<file path=ppt/ink/ink1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5.3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137 103,'0'-9,"-1"-1,0 1,0 0,-1-1,0 1,-5-13,7 21,-1-1,0 1,0-1,1 1,-1-1,0 1,0-1,-1 1,1 0,0-1,0 1,-1 0,1 0,0 0,-1 0,1 0,-3-1,2 2,1 0,-1 0,0 0,0 0,1 0,-1 0,0 0,1 1,-1-1,0 1,1-1,-1 1,0 0,1-1,-1 1,1 0,0 0,-1 0,1 0,-1 0,-1 2,-3 5,-1 0,1 0,0 0,1 1,0 0,0 0,1 0,0 1,1-1,0 1,0 0,1 0,0 0,1 0,0 0,1 1,0-1,0 0,1 0,1 0,3 13,-4-20,0 1,0-1,1 0,0 1,0-1,0 0,0 0,0 0,1 0,-1-1,1 1,-1-1,1 1,0-1,0 0,0 0,1 0,-1-1,0 1,1-1,-1 0,1 0,-1 0,1 0,-1 0,1-1,0 0,-1 0,1 0,0 0,-1 0,1-1,0 0,-1 1,1-1,-1-1,1 1,-1 0,0-1,1 0,-1 1,0-2,0 1,0 0,-1 0,5-5,3-5,0-1,-1 0,-1 0,0-1,-1 0,0 0,9-30,-3-2</inkml:trace>
</inkml:ink>
</file>

<file path=ppt/ink/ink1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7.6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215 0,'0'11,"0"14,0 21,0 25,0 31,-7 43,-3 33,-13 17,-4-2,-7-12,1-27,0-31,6-45,6-35</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58.7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1,'0'3,"6"1,4-1,1 3,-1 6,-3 6,-6 1,-7-4,-7-3,-1-5</inkml:trace>
</inkml:ink>
</file>

<file path=ppt/ink/ink1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7.9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0,'7'0,"3"4,6 8,1 16,8 22,0 24,10 17,6 11,-3 0,2-11,-6-14,-5-9,-7-16</inkml:trace>
</inkml:ink>
</file>

<file path=ppt/ink/ink1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8.32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97,'11'-3,"7"-2,7-7,8-8,4-9,-3 2</inkml:trace>
</inkml:ink>
</file>

<file path=ppt/ink/ink1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8.66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37 0,'0'4,"-3"11,-2 8,-11 6,5-1,12-6,5 1,-2 3,-9 2,-3-5</inkml:trace>
</inkml:ink>
</file>

<file path=ppt/ink/ink1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8.98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104 0,'0'4,"0"8,0 9,7 2,3 3,-1 12,-8 14,-13 13,-11 6,-8-3,-3-12,4-15</inkml:trace>
</inkml:ink>
</file>

<file path=ppt/ink/ink1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9.3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60,'7'0,"14"0,13 0,12-3,6-2,4 0,4-5,-6-3,-3 3,-15 2,-14 2</inkml:trace>
</inkml:ink>
</file>

<file path=ppt/ink/ink1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39.68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96,'4'0,"11"0,11-3,12-2,13-7,13-1,7 1,-3-4,-5 0,-5 4,-14 6,-14 5</inkml:trace>
</inkml:ink>
</file>

<file path=ppt/ink/ink1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49.7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0 566,'0'0,"0"0,0 0,0 0,0-1,0 1,0 0,0 0,0 0,0 0,0 0,0-1,0 1,0 0,0 0,0 0,0 0,0 0,0-1,1 1,-1 0,0 0,0 0,0 0,0 0,0 0,0-1,0 1,1 0,-1 0,0 0,0 0,0 0,0 0,0 0,0 0,1 0,-1 0,0 0,0 0,0 0,0 0,0 0,1 0,-1 0,0 0,0 0,0 0,0 0,1 0,-1 0,0 0,0 0,0 0,13 9,20 22,-22-19,0-2,-1 1,2 0,0-1,14 10,-25-19,0-1,0 1,0 0,0 0,1-1,-1 1,0-1,0 1,0-1,0 0,1 1,-1-1,0 0,0 0,1 0,-1 0,0 0,1 0,-1 0,0 0,0-1,3 0,-3 0,-1 1,1-1,0 0,0 0,-1 0,1 0,-1 0,1 0,-1 0,1 0,-1-1,0 1,1 0,-1 0,0 0,0 0,0 0,0-1,0 0,0-7,-1 0,-1 0,0 0,0 0,-3-9,-38-88,-12-34,53 134,0-1,0 1,1 0,0-1,0 1,1 0,-1-1,2 1,0-11,0 13,0 0,1-1,-1 1,1 1,0-1,0 0,0 0,0 1,1-1,-1 1,1-1,0 1,0 0,0 0,5-3,22-13,0 1,1 2,1 1,57-19,-11 4,-27 9,72-28,-78 36</inkml:trace>
</inkml:ink>
</file>

<file path=ppt/ink/ink1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51.2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0 157,'9'-14,"0"1,1-1,0 2,1-1,1 1,0 1,0 0,1 1,16-10,-24 17,0-1,1 1,-1 0,1 1,0-1,0 1,0 0,9-2,-13 4,0 0,-1 0,1 0,0 0,0 0,-1 0,1 1,0-1,-1 1,1-1,0 1,-1-1,1 1,-1 0,1 0,-1 0,1 0,-1 0,0 0,1 0,-1 0,0 1,0-1,0 0,0 1,0-1,0 1,0-1,-1 1,1-1,0 1,-1 0,1-1,-1 1,1 2,-1 3,1 0,-1 0,0 0,0 0,-1 0,0 0,-1 0,1 0,-1 0,0 0,-1-1,0 1,0-1,0 0,-1 0,0 0,0 0,0 0,-1-1,0 0,0 0,-7 6,11-11,0 1,1-1,-1 1,0-1,1 0,-1 1,0-1,1 1,-1-1,0 0,0 0,0 0,1 1,-1-1,0 0,0 0,0 0,1 0,-3 0,3-1,0 1,0-1,0 1,0 0,0-1,0 1,1-1,-1 1,0 0,0-1,0 1,0 0,1-1,-1 1,0 0,0-1,0 1,1 0,-1-1,0 1,1 0,-1 0,0-1,1 1,-1 0,0 0,1 0,-1 0,0-1,1 1,-1 0,1 0,-1 0,0 0,1 0,-1 0,0 0,2 0,1-1,1-1,0 1,-1 0,1 1,0-1,0 1,0-1,0 1,0 0,-1 1,1-1,0 1,0-1,0 1,-1 0,1 1,0-1,-1 0,1 1,-1 0,0 0,1 0,-1 1,0-1,0 0,0 1,-1 0,1 0,-1 0,1 0,-1 0,0 1,0-1,-1 0,1 1,-1 0,1-1,-1 1,0 0,-1 0,1-1,-1 1,1 0,-1 0,-1 7,0-7,0 0,-1 1,0-1,1 0,-1 0,-1 0,1 0,-1 0,1 0,-1-1,0 1,-1-1,1 0,0 0,-1 0,0 0,-7 4,6-4,-1 0,1 0,0-1,-1 0,0 1,1-2,-1 1,0-1,0 0,0 0,0-1,0 1,-7-2,-10-5</inkml:trace>
</inkml:ink>
</file>

<file path=ppt/ink/ink1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51.7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34,'4'0,"11"0,8 0,6-3,6-2,0 0,-5-2,2 0,-3 1</inkml:trace>
</inkml:ink>
</file>

<file path=ppt/ink/ink1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52.1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0,'7'0,"3"4,3 4,-1 9,-2 8,4 7,0 9,-3 8,-2 7,-4 5,-2-2,-2-6,-1-5,0-12</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8:59.3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72 29,'0'-1,"0"0,0 0,0 0,1 0,-1 0,0-1,0 1,-1 0,1 0,0 0,0 0,-1 0,1 0,0 0,-1 0,1 0,-1 0,1 0,-1 0,1 0,-1 1,0-1,0 0,1 0,-1 0,0 1,0-1,0 0,-1 0,1 2,0-1,-1 0,1 1,0-1,0 1,0-1,-1 1,1-1,0 1,0 0,0 0,0-1,0 1,0 0,0 0,1 0,-1 0,0 0,0 0,1 0,-1 1,0-1,1 0,-1 2,-5 10,0 1,1 0,1 0,-5 26,7-32,1 1,0 0,0 0,1 0,1-1,-1 1,1 0,1 0,2 10,-3-18,-1 1,0-1,1 1,-1-1,1 0,0 1,-1-1,1 1,0-1,0 0,0 0,0 1,0-1,0 0,0 0,0 0,1 0,-1 0,0-1,0 1,1 0,-1-1,1 1,-1 0,1-1,-1 0,1 1,-1-1,1 0,-1 0,1 0,-1 0,1 0,-1 0,1 0,-1 0,1-1,-1 1,1-1,-1 1,1-1,-1 1,0-1,1 0,-1 0,0 0,1 0,-1 0,0 0,0 0,0 0,0 0,0 0,0-1,0 1,-1 0,1-1,0 1,-1 0,1-1,-1 1,1-1,-1-1,4-12,-1 1,0-1,-1 0,-1-28,-1 39,1-30</inkml:trace>
</inkml:ink>
</file>

<file path=ppt/ink/ink1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52.6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219 0,'0'7,"0"10,0-1,7-5,3 8,-1 8,-2 13,-9 14,-18 16,-18 11,-15 6,-18 2,4-13</inkml:trace>
</inkml:ink>
</file>

<file path=ppt/ink/ink1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55.3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232 21,'-4'-18,"4"18,-1 0,1-1,0 1,-1 0,1 0,0-1,-1 1,1 0,0 0,-1 0,1 0,-1-1,1 1,0 0,-1 0,1 0,-1 0,1 0,0 0,-1 0,1 0,-1 0,1 0,-1 0,0 1,-1 0,0 0,0 0,0 0,0 0,0 1,1-1,-1 1,0-1,1 1,-1 0,1 0,-2 2,-21 35,1 1,2 1,3 1,0 0,-10 47,9-17,4 0,-9 102,22-150,1 1,1-1,2 1,0-1,1 0,1 1,2-1,0-1,2 1,10 22,-13-35,1 0,0-1,0 1,1-1,1-1,0 1,0-1,1 0,0-1,0 0,1-1,0 0,0 0,1-1,0 0,0-1,0 0,1-1,-1 0,1-1,20 3,6-2</inkml:trace>
</inkml:ink>
</file>

<file path=ppt/ink/ink1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56.3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0,'0'4,"0"11,0 15,0 9,0 9,0 7,0 1,0 2,0-2,0-10</inkml:trace>
</inkml:ink>
</file>

<file path=ppt/ink/ink1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56.67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0 124,'7'0,"14"-7,6-2,6-1,4-4,1-1,-1 3,-5-1,2 2,-1 3,-6-4,-8 0</inkml:trace>
</inkml:ink>
</file>

<file path=ppt/ink/ink1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57.0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0,'0'4,"0"8,0 9,0 12,0 11,0 2,0 0,4 4,0-8</inkml:trace>
</inkml:ink>
</file>

<file path=ppt/ink/ink1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57.3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0 678,'0'-1,"0"0,0 0,0 0,0-1,0 1,0 0,1 0,-1 0,0 0,1 0,-1 0,1 0,-1 0,1 0,-1 0,1 0,0 0,-1 0,1 0,0 0,0 1,0-1,0 0,0 1,-1-1,1 0,0 1,1-1,-1 1,0 0,0-1,0 1,0 0,0-1,0 1,0 0,0 0,1 0,-1 0,0 0,0 0,0 1,2-1,3 1,0 1,-1-1,1 1,0 0,-1 0,0 1,8 4,19 17,-24-17,1 0,1 0,-1-1,18 8,-27-13,1-1,0 0,0 1,-1-1,1 1,0-1,0 0,0 0,-1 0,1 0,0 1,0-1,0 0,0 0,0 0,-1-1,1 1,0 0,0 0,0 0,-1-1,1 1,0 0,0-1,0 1,-1 0,1-1,0 1,-1-1,1 1,0-1,-1 0,1 1,-1-1,1 0,-1 1,1-1,-1 0,0 0,1 1,-1-1,0 0,1 0,-1 0,0 1,0-3,1-4,-1 0,1 0,-1 0,-2-12,1 10,-28-174,0-5,27 166,0 1,2-1,0 1,5-32,-3 46,-1 1,1 0,0 0,0 0,1 0,0 0,0 0,0 1,0-1,1 1,0 0,0 0,1 0,0 1,-1 0,1 0,1 0,-1 0,9-4,5-1,0 2,1 0,0 1,0 1,22-3,-10 4</inkml:trace>
</inkml:ink>
</file>

<file path=ppt/ink/ink1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57.8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57 1,'6'0,"0"0,0 0,0 1,-1-1,1 1,0 0,0 1,-1 0,11 4,-14-5,0 1,0 0,0-1,0 1,0 0,-1 0,1 0,-1 0,1 1,-1-1,0 0,0 1,0-1,0 1,0-1,0 1,-1-1,1 1,-1-1,0 1,1 0,-1-1,-1 1,1 3,-1 1,0 0,0 0,-1 0,0 0,0 0,-5 10,-5 14,12-30,0 0,-1 0,1 0,0 0,0 0,0 0,0 0,1 0,-1 0,0 0,0 1,0-1,1-1,-1 1,1 0,-1 0,1 0,-1 0,1 0,-1 0,2 1,20 17,0-1,-19-13,0-1,0 1,-1 0,1 0,-1 0,0 0,-1 0,1 0,-1 1,0-1,0 1,-1-1,1 1,-1-1,-1 0,1 1,-1-1,0 1,0-1,0 0,-1 1,1-1,-1 0,-1 0,1 0,-1 0,0-1,-5 7,1-1,-1-1,-1 1,1-2,-1 1,-1-1,0-1,0 0,0 0,-1-1,0 0,-20 7,-3-3</inkml:trace>
</inkml:ink>
</file>

<file path=ppt/ink/ink1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58.3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11,'0'0,"0"0,0-1,0 1,0 0,0-1,0 1,0 0,0-1,0 1,0 0,0-1,0 1,0 0,0-1,0 1,0 0,0-1,1 1,-1 0,0-1,0 1,0 0,1 0,-1-1,0 1,0 0,1 0,-1-1,0 1,0 0,1 0,-1 0,0 0,1-1,-1 1,0 0,1 0,-1 0,0 0,1 0,15 8,14 21,-8 1,-1 2,-1 0,-2 1,-1 1,-2 0,-1 2,-2-1,-1 2,-2-1,-1 1,5 76,-7-26,-7 115,-1-171,-2 0,-1 0,-1-1,-1 1,-2-1,-1-1,-16 34,21-54,0 0,-1 0,1 0,-2-1,1 0,-1 0,0 0,-1-1,-8 7,-21 8</inkml:trace>
</inkml:ink>
</file>

<file path=ppt/ink/ink1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0:58.91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0,'7'0,"3"0</inkml:trace>
</inkml:ink>
</file>

<file path=ppt/ink/ink1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00.671"/>
    </inkml:context>
    <inkml:brush xml:id="br0">
      <inkml:brushProperty name="width" value="0.05" units="cm"/>
      <inkml:brushProperty name="height" value="0.05" units="cm"/>
      <inkml:brushProperty name="color" value="#E71224"/>
      <inkml:brushProperty name="ignorePressure" value="1"/>
    </inkml:brush>
  </inkml:definitions>
  <inkml:trace contextRef="#ctx0" brushRef="#br0">31 148,'-7'0,"-6"0,3 0,13-7,18-2,16-1,15-4,11-1,5-4,1 0,-6 4,-15-3,-8 2,-15 10,-22 14,-11 6</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9:00.0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 1,'3'0,"0"1,0-1,-1 1,1 0,0 0,-1 0,1 1,-1-1,0 0,1 1,-1 0,0-1,0 1,0 0,0 0,0 0,0 1,2 3,3 4,-1 1,10 21,-7-11,-1 1,0 0,-2 1,-1-1,4 39,-8-54,0 1,-1-1,0 0,-1 0,1 1,-1-1,-1 0,1 0,-1 0,0 0,-1 0,0-1,0 1,0-1,-1 1,0-1,0 0,0-1,-1 1,0-1,0 0,-8 6,-22 9,-3-5</inkml:trace>
</inkml:ink>
</file>

<file path=ppt/ink/ink1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01.0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4,'45'-1,"-31"-1,-1 1,1 1,-1 0,1 1,0 1,-1 0,18 5,-29-6,0 0,0 0,-1 0,1 0,0 0,-1 0,1 0,0 0,-1 1,1-1,-1 1,0-1,0 1,1 0,-1-1,0 1,0 0,-1 0,1-1,0 1,0 3,0-1,-1 0,0 0,0 0,0 0,0 0,0 0,-1 0,0 0,0 0,-2 5,-1 2,-1 0,0 0,-1 0,-1 0,1-1,-11 11,7-10,-1-1,0 0,-14 9,15-12,0 0,1 0,0 1,1 1,-9 10,16-19,1 1,0-1,-1 1,1-1,-1 1,1-1,-1 1,1-1,0 1,0 0,-1-1,1 1,0 0,0-1,0 1,0 0,-1-1,1 1,0 0,0-1,0 1,1 0,-1-1,0 1,0 0,0-1,0 1,1 0,-1-1,0 1,1 0,0 0,1 0,-1 0,0 0,1 0,-1 0,1-1,-1 1,1-1,0 1,-1-1,1 1,3-1,55-1,-55 1,14-1,1-1,-1 0,0-2,1 0,-2-1,28-11,-20 1</inkml:trace>
</inkml:ink>
</file>

<file path=ppt/ink/ink1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01.3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0,'0'11,"0"18,0 14,0 15,0 12,0 1,0-1,4-1,0-2,1-8,-1-15</inkml:trace>
</inkml:ink>
</file>

<file path=ppt/ink/ink1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02.3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0,'4'0,"8"0,6 0,10 0,9 0,0 0,2 0,-3 0,-14 0,-11 0</inkml:trace>
</inkml:ink>
</file>

<file path=ppt/ink/ink1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03.8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34 235,'0'-2,"-1"-1,0 1,1-1,-1 1,0-1,0 1,0 0,-1-1,1 1,-3-3,-8-16,10 16,0-1,1 1,0 0,0-1,0 1,0 0,1-1,0 1,0-1,1 1,-1-1,1 1,0 0,1-1,-1 1,1 0,0 0,1 0,-1 0,1 1,0-1,0 0,0 1,1 0,6-7,-4 6,0 0,0 1,1-1,0 1,0 1,0-1,0 1,0 0,0 1,1 0,0 0,-1 1,1-1,0 2,-1-1,1 1,12 1,-16 0,-1-1,1 1,-1 0,1 0,-1 0,1 0,-1 1,0-1,1 1,-1 0,0 0,0 0,-1 0,1 0,0 1,-1-1,1 1,3 5,-3-2,0 0,0 0,-1 0,1 1,-1-1,-1 1,1-1,-1 1,1 10,-2 5,-1 0,0 1,-2-1,0 0,-8 24,-9 16,-3-1,-2-1,-58 97,53-103,25-45,1 0,-1 1,2-1,-1 1,1 0,1 0,-3 14,5-21,0-1,0 0,0 1,0-1,0 1,1-1,-1 0,1 1,-1-1,1 0,0 0,0 1,0-1,0 0,0 0,1 0,-1 0,0 0,1 0,0-1,-1 1,1-1,0 1,0-1,0 1,0-1,0 0,0 0,0 0,1 0,-1 0,0-1,1 1,-1-1,0 1,5-1,11 2,1-1,0-1,24-3,-36 2,24-2</inkml:trace>
</inkml:ink>
</file>

<file path=ppt/ink/ink1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04.1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0,'4'4,"0"8,1 2</inkml:trace>
</inkml:ink>
</file>

<file path=ppt/ink/ink1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04.5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4 0,'-3'0,"5"0,14 0,14 0,10 0,9 0,3 0,-4 0,1 0,0 0,-6 0,-10 0</inkml:trace>
</inkml:ink>
</file>

<file path=ppt/ink/ink1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04.87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118 0,'2'1,"-1"-1,0 1,0 0,1-1,-1 1,0 0,0 0,0 0,0 0,0 0,0 0,0 0,0 1,0-1,-1 0,1 0,0 1,0 1,11 27,-10-24,-1 1,0 0,0 0,0-1,-1 1,0 0,0 0,-1 0,0 0,0 0,-1-1,1 1,-2 0,1-1,-1 0,-5 11,-2-2,0-1,-1 0,-1-1,0 0,-18 15,17-17,9-9,1 0,0 1,0-1,0 1,0 0,0 0,1 0,-1 0,1 1,0-1,-2 6,3-9,1 1,0-1,0 1,0-1,0 1,0-1,0 1,0-1,0 0,0 1,0-1,1 1,-1-1,0 1,0-1,0 0,0 1,1-1,-1 1,0-1,0 0,1 1,-1-1,0 0,1 1,-1-1,0 0,1 0,-1 1,1-1,18 5,24-6,-38 0,43-4,0-2,-1-3,84-28,-88 22</inkml:trace>
</inkml:ink>
</file>

<file path=ppt/ink/ink1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05.43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0 412,'7'1,"-1"1,0 0,1 0,-1 0,0 1,0 0,0 0,-1 1,9 6,5 1,14 11,-23-15,1 1,-1-2,2 1,-1-2,1 1,-1-2,17 5,-27-9,0 1,0-1,0 0,0 0,0 0,1 0,-1-1,0 1,0 0,0 0,0 0,0-1,0 1,-1-1,1 1,0-1,0 1,0-1,0 1,0-1,-1 0,1 1,0-1,0 0,-1 0,1 0,-1 0,1 1,-1-1,1 0,-1 0,1 0,-1 0,0 0,0 0,1 0,-1 0,0 0,0 0,0 0,0 0,0-1,-1 0,1-7,-1 1,0-1,0 1,-4-9,4 13,-2-7,-4-14,2 0,0-1,-2-38,7 56,0 0,0 1,1-1,0 0,1 1,-1-1,2 0,-1 1,1 0,0 0,0 0,1 0,0 0,1 1,-1-1,7-6,11-7,0 1,1 1,1 1,1 1,0 1,1 1,50-18,-70 29,0 1,-1 0,1 0,0 1,0-1,0 1,0 1,9-1,4 5</inkml:trace>
</inkml:ink>
</file>

<file path=ppt/ink/ink1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05.82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1,'1'0,"11"0,0 0,0 1,-1 0,1 0,16 6,-26-7,1 1,-1 0,0 0,0 0,0 0,0 0,0 0,0 1,0-1,-1 1,1-1,0 1,-1 0,1 0,-1 0,0 0,1 0,-1 0,0 0,0 0,-1 0,1 0,0 0,-1 1,1-1,-1 0,0 1,1-1,-1 0,0 1,-1-1,1 0,0 1,-1 2,-3 13,3-15,0 0,0 0,1 1,-1-1,1 0,0 1,0-1,0 0,1 6,0-8,-1 0,1 1,0-1,0 0,0 1,0-1,0 0,0 0,1 0,-1 0,0 0,0 0,1 0,-1-1,1 1,-1 0,1-1,-1 1,1-1,-1 1,1-1,-1 0,1 0,-1 0,4 0,1 1,1 0,-1 0,1 0,-1 1,0 0,0 0,1 1,-2-1,1 1,9 6,-12-6,-1-1,1 1,-1 0,1 0,-1-1,0 1,0 1,0-1,-1 0,1 0,-1 1,1-1,-1 1,-1-1,1 1,0 0,-1-1,1 1,-1 0,0-1,-1 5,0 2,-1-1,0 0,0 0,-1 0,0 0,-1-1,0 1,0-1,-1 0,0 0,-1 0,1-1,-1 0,-1 0,1-1,-1 1,0-1,-1-1,1 1,-1-1,-14 6,19-10,0 0,0 0,0 0,0-1,0 0,0 1,0-1,-3-1,-18-4</inkml:trace>
</inkml:ink>
</file>

<file path=ppt/ink/ink1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06.334"/>
    </inkml:context>
    <inkml:brush xml:id="br0">
      <inkml:brushProperty name="width" value="0.05" units="cm"/>
      <inkml:brushProperty name="height" value="0.05" units="cm"/>
      <inkml:brushProperty name="color" value="#E71224"/>
      <inkml:brushProperty name="ignorePressure" value="1"/>
    </inkml:brush>
  </inkml:definitions>
  <inkml:trace contextRef="#ctx0" brushRef="#br0">57 0,'0'4,"0"8,-4 2,3-2,9-2,2 4,4 4,-1 5,-3 10,-9 10,-14 1,-10 1,-13-8,0-9</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08.2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0,'3'0,"3"0,8 0,3 0,4 0,0 3,-10 1,-7-1</inkml:trace>
</inkml:ink>
</file>

<file path=ppt/ink/ink1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10.4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215 0,'-3'1,"0"0,0 1,0-1,0 1,0 0,1-1,-1 1,0 0,1 1,-1-1,1 0,0 1,0-1,0 1,0 0,0-1,-1 5,-2 0,-9 16,0 0,1 2,2-1,0 2,-9 34,-25 137,30-101,-6 191,21-273,1 0,0 0,0 0,2 1,5 20,-6-30,0 0,0 1,1-1,0 0,0 0,0-1,0 1,1-1,-1 1,1-1,0 0,1-1,-1 1,1-1,-1 1,9 2,7 3,0 0,28 6,-9-6</inkml:trace>
</inkml:ink>
</file>

<file path=ppt/ink/ink1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13.0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0,'0'4,"7"8,3 9,-1 12,-1 11,-3 13,-1 3,-3 0,0-8,-1-5,0-4,-1-16,4-19,2-12</inkml:trace>
</inkml:ink>
</file>

<file path=ppt/ink/ink1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13.36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0 113,'11'0,"7"0,7-7,8-3,0 1,3 1,2-4,-1-1,-8-1,-8-6,-8 0</inkml:trace>
</inkml:ink>
</file>

<file path=ppt/ink/ink1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13.7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0,'0'4,"0"8,4 13,0 6,1 5,-1 3,-2 6,3 3,1-1,-1-7</inkml:trace>
</inkml:ink>
</file>

<file path=ppt/ink/ink1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14.0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0 928,'0'-1,"1"-1,-1 1,1-1,-1 1,1-1,-1 1,1-1,0 1,0 0,0-1,0 1,0 0,0 0,0 0,0 0,0 0,0 0,1 0,-1 0,0 0,1 0,-1 1,1-1,-1 1,1-1,-1 1,1-1,-1 1,3 0,2-2,-1 2,1-1,0 0,0 1,0 0,9 2,3 3,11 1,-27-7,-1 1,0 0,0-1,0 1,1-1,-1 1,0-1,0 0,0 1,0-1,0 0,0 0,0 1,0-1,0 0,0 0,-1 0,1 0,0 0,-1-1,1 1,0 0,0-2,3-12,0 0,0 0,-2 0,0 0,0 0,-2-1,0-16,0-1,0-303,-2 238,2 81,0-1,1 0,1 1,1-1,6-22,-7 33,0 2,0-1,1 0,0 0,0 1,1-1,-1 1,1 0,0 0,1 1,-1-1,1 1,0 0,0 0,0 0,0 1,1 0,8-4,15-5,1 1,0 2,0 1,1 1,54-4,-53 14,-9 4</inkml:trace>
</inkml:ink>
</file>

<file path=ppt/ink/ink1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14.3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70 1,'8'0,"-1"0,1 1,0-1,-1 1,1 1,-1 0,0 0,1 0,6 4,-12-5,0 1,1-1,-1 1,0-1,0 1,0 0,0 0,-1 0,1 0,-1 0,1 1,-1-1,0 0,1 1,-1-1,0 1,-1-1,1 1,0-1,-1 1,1 0,-1-1,0 1,0 0,0-1,0 1,-1-1,1 1,-1 3,-15 32,-3 7,19-44,-1 1,1-1,0 1,-1-1,1 1,0-1,0 1,0-1,1 1,-1-1,0 1,0-1,1 1,-1-1,1 0,-1 1,1-1,0 0,-1 1,1-1,0 0,0 0,0 1,0-1,1 1,3 2,0 0,-1 1,0 0,0 0,0 0,0 0,-1 0,0 1,0 0,0-1,-1 1,0 0,0 0,0 0,-1 1,0-1,0 0,-1 1,0-1,0 0,0 1,-1-1,0 0,-3 12,2-11,0 0,-1 0,1 0,-2-1,1 0,-1 1,0-1,0 0,0-1,-1 1,0-1,0 0,-1 0,1-1,-1 1,0-1,0 0,0-1,-1 0,1 0,-14 4,16-6,1 0,-1 0,1 0,-1-1,1 0,-1 1,1-1,-1-1,0 1,1 0,-1-1,1 0,-1 0,1 0,0 0,-7-4,-12-12</inkml:trace>
</inkml:ink>
</file>

<file path=ppt/ink/ink1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14.7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145 0,'30'31,"78"89,-95-103,-1 1,0 0,-1 1,-1 0,11 31,-12-20,-1 0,-2 1,0-1,-3 1,0 1,-2-1,-1 0,-6 44,0-34,-2 0,-2-1,-1 0,-2 0,-32 66,33-84,-1-1,0 0,-1-1,-1 0,-25 24,28-32,-1-1,0 0,-1-1,0 0,-1-1,0 0,0-2,-26 11,1-8</inkml:trace>
</inkml:ink>
</file>

<file path=ppt/ink/ink1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16.2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0,'0'4,"4"0,8 1,2-1</inkml:trace>
</inkml:ink>
</file>

<file path=ppt/ink/ink1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16.6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33,'-3'0,"1"0,10 0,17 0,18 0,14 0,4 0,2 0,1-7,-6-2,-3-1,-10 3</inkml:trace>
</inkml:ink>
</file>

<file path=ppt/ink/ink1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16.9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115 0,'22'0,"0"1,-1 1,1 1,-1 1,1 1,-1 0,-1 2,1 0,26 15,-43-20,-1-1,0 2,0-1,0 0,-1 0,1 1,0 0,-1-1,0 1,1 0,-1 0,0 0,-1 1,1-1,0 0,-1 1,0-1,0 1,0-1,0 1,-1 0,1-1,-1 1,0 0,0-1,0 1,-1 0,1-1,-1 1,0-1,0 1,0-1,0 1,-3 4,-5 9,1 0,-2 0,-1-1,0 0,-17 18,-7 2,-1-1,-2-2,-2-2,-1-1,-58 32,78-46,21-16,0 0,0 0,-1 0,1 0,0 1,0-1,0 0,0 0,0 0,-1 1,1-1,0 0,0 0,0 1,0-1,0 0,0 0,0 0,0 1,0-1,0 0,0 0,0 1,0-1,0 0,0 0,0 1,0-1,0 0,0 0,0 1,0-1,0 0,0 0,1 1,-1-1,0 0,0 0,1 1,2 0,0 0,1 0,-1 0,1-1,-1 1,1-1,-1 0,8 0,78-3,144-22,-183 14,-13-2</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08.6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0,'9'0,"3"3,4 1,4 0,3-1,-5-1,-5 0</inkml:trace>
</inkml:ink>
</file>

<file path=ppt/ink/ink1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17.5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6 511,'0'0,"0"0,0 0,0 0,-1 0,1 0,0 0,0 0,0 0,0 0,-1 0,1 0,0 0,0 0,0 0,0 0,-1 0,1 0,0 0,0 0,0 0,0 0,0 0,-1 1,1-1,0 0,0 0,0 0,0 0,0 0,0 0,0 1,-1-1,1 0,0 0,0 0,0 0,0 0,0 1,0-1,0 0,0 0,0 0,0 0,0 1,0-1,0 0,0 0,0 0,0 0,0 1,8 10,23 17,-22-20,31 31,-11-11,34 26,-63-53,0-1,1 1,-1 0,1-1,-1 1,1-1,-1 1,1-1,0 0,-1 1,1-1,-1 0,1 1,0-1,-1 0,1 0,0 1,-1-1,1 0,0 0,0 0,-1 0,1 0,0 0,-1 0,1 0,0 0,0-1,-1 1,1 0,0 0,-1-1,1 1,-1 0,1-1,0 1,-1 0,1-1,-1 1,1-1,-1 1,1-1,-1 1,1-1,-1 0,0 1,1-1,-1 1,0-1,1 0,-1 1,0-1,0 0,0 1,1-1,-1 0,0 0,0 1,0-1,-1-1,2-7,-1 0,0 0,-2-16,-19-80,13 71,1 0,-3-56,10 78,0 1,1 0,0 0,0 0,2 0,-1 0,1 0,1 0,0 1,0 0,1-1,8-11,-2 8,0 0,1 1,0 0,1 1,1 1,-1 0,2 1,19-11,-6 6,0 1,1 1,53-15,-67 24,0 0,1 1,-1 1,1 0,0 1,22 2,-10 3</inkml:trace>
</inkml:ink>
</file>

<file path=ppt/ink/ink1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17.9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1,'9'0,"5"0,0 0,0 1,0 0,0 1,16 4,-27-5,-1 0,1 0,0 0,-1 0,1 0,-1 1,0-1,1 1,-1 0,0-1,0 1,0 0,0 0,0 1,0-1,-1 0,1 0,-1 1,0-1,1 1,-1 0,0-1,0 1,-1 0,1-1,-1 1,1 0,-1 0,0 0,0-1,0 1,-1 3,0 0,0 0,-1 0,0 0,0 0,-1-1,1 1,-1-1,0 0,-1 0,1 0,-1 0,0 0,-7 5,-18 26,29-35,-1-1,1 1,-1 0,1 0,-1-1,1 1,-1 0,1 0,0 0,0-1,-1 1,1 0,0 0,0 0,0 0,0 0,0-1,0 1,0 0,0 0,0 0,0 0,1 0,-1 0,0-1,1 1,-1 0,0 0,1 0,-1-1,1 1,0 1,27 12,-8-4,-14-6,0 1,0-1,-1 1,0 1,0-1,0 1,-1-1,1 1,-1 1,-1-1,1 0,-1 1,0 0,-1 0,0 0,0 0,0 0,1 12,-3-14,0 0,0 0,0 0,-1 0,1-1,-1 1,-1 0,1 0,0-1,-1 1,0 0,0-1,-1 0,1 1,-1-1,0 0,0 0,0-1,-1 1,1-1,-1 1,0-1,0 0,0 0,0-1,0 0,-1 1,-8 2,7-3,1-1,0 1,-1-1,0 0,1-1,-1 1,0-1,1 0,-1-1,0 1,1-1,-7-2,-21-8</inkml:trace>
</inkml:ink>
</file>

<file path=ppt/ink/ink1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19.5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0,'4'0,"15"0,16 0,15 0,11 0,2 0,1 0,-3 0,-5 0,-19 0,-15 0</inkml:trace>
</inkml:ink>
</file>

<file path=ppt/ink/ink1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19.8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0,'0'11,"0"18,0 15,0 14,0 12,0 8,0 2,0-2,0-7,0-12,0-9,0-13</inkml:trace>
</inkml:ink>
</file>

<file path=ppt/ink/ink1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20.2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69 43,'19'-8,"1"1,-1 0,1 2,0 0,1 1,-1 1,1 1,0 1,23 1,-40 1,1-1,-1 1,1 0,-1 0,0 0,1 1,-1-1,0 1,0 0,0 0,0 1,-1-1,1 1,-1 0,1 0,-1 0,0 0,0 1,0-1,0 1,-1-1,0 1,0 0,0 0,0 0,0 1,-1-1,2 9,0-1,-1 0,-1 1,0-1,-1 1,0-1,-1 1,-1-1,0 0,-4 17,-4 1,-1 0,-1-1,-2 0,-1-1,-31 45,-108 117,64-84,89-105,-4 5,0 1,0 0,0 0,-3 8,7-14,1 0,-1 0,1-1,0 1,-1 0,1 0,0 0,0 0,-1 0,1 0,0 0,0 0,0 0,0 0,0 0,0 0,0 0,1-1,-1 1,0 0,0 0,1 0,-1 0,1 0,-1 0,0 0,1-1,0 1,-1 0,1 0,-1-1,1 1,0 0,0-1,-1 1,1-1,0 1,0-1,0 1,0-1,0 0,-1 1,3-1,6 2,1 0,-1-1,0 0,17-1,15 1,39 9,-46-5</inkml:trace>
</inkml:ink>
</file>

<file path=ppt/ink/ink1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20.5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0,'0'11,"0"10,0 6,0 5,0-2</inkml:trace>
</inkml:ink>
</file>

<file path=ppt/ink/ink1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20.9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0,'4'0,"11"0,15 0,12 0,11 0,6 0,1 0,-3 0,-7 0,-13 4,-12 0</inkml:trace>
</inkml:ink>
</file>

<file path=ppt/ink/ink1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21.2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 5,'55'-2,"-38"1,0 0,0 0,-1 2,1 0,0 1,-1 1,27 7,-40-9,0 0,0 0,-1 1,1-1,0 1,-1 0,1 0,-1-1,1 2,-1-1,0 0,0 0,0 1,0-1,0 1,-1-1,1 1,-1 0,0 0,1 0,0 5,-2-4,0 0,0-1,0 1,0 0,-1 0,1-1,-1 1,0 0,0-1,-1 1,1-1,-1 1,1-1,-1 0,0 1,-1-1,-4 5,-7 6,-1 0,0-1,-1-1,0-1,-1 0,0-1,-24 10,-38 23,59-25,20-18,0 1,0-1,0 0,-1 1,1-1,0 0,0 1,0-1,0 1,0-1,0 0,0 1,0-1,0 0,0 1,0-1,0 1,0-1,0 0,0 1,0-1,1 0,-1 1,0-1,0 0,0 1,1-1,-1 0,0 1,0-1,1 0,-1 1,3 1,1-1,-1 1,1-1,-1 0,1 0,-1 0,1-1,0 1,6 0,93 3,122-11,-176 3,-13-2</inkml:trace>
</inkml:ink>
</file>

<file path=ppt/ink/ink1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21.5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 0,'0'7,"0"7,0 7,0 8,0 5,0 9,-3 4,-2-3,0 2,2 1,0-8</inkml:trace>
</inkml:ink>
</file>

<file path=ppt/ink/ink1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22.2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276 22,'0'-1,"-1"-1,1 1,-1-1,1 1,-1-1,1 1,-1-1,0 1,0 0,0 0,0-1,0 1,-1-1,-2 1,12 13,123 179,-111-155,-1 0,-1 2,21 66,-15-10,-5 1,-3 0,-4 1,-5 0,-4 1,-15 158,7-182,2-18,-12 59,12-97,-1-1,0-1,-2 1,1-1,-2 1,0-2,-1 1,-11 15,-14 9,-2-1,-1-2,-2-2,-1-1,-2-2,-1-1,-56 29,37-28,5-3</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10.1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0,'1'12,"1"1,0-1,0 0,7 18,6 33,-13-37,2 0,1 0,9 26,-14-51,0-1,0 0,0 0,0 0,0 1,0-1,0 0,0 0,0 0,0 0,1 1,-1-1,0 0,0 0,0 0,0 0,0 1,0-1,0 0,0 0,1 0,-1 0,0 0,0 0,0 1,0-1,1 0,-1 0,0 0,0 0,0 0,0 0,1 0,-1 0,0 0,0 0,0 0,1 0,-1 0,0 0,0 0,0 0,0 0,1 0,-1 0,0 0,8-11,9-29,-10 21,-4 14,-1 1,1 0,0 0,0 0,6-6,-9 10,1-1,-1 1,1-1,-1 1,0-1,1 1,0-1,-1 1,1 0,-1-1,1 1,-1 0,1-1,0 1,-1 0,1 0,-1 0,1-1,0 1,-1 0,1 0,0 0,-1 0,1 0,0 0,-1 1,1-1,0 0,-1 0,1 0,0 0,-1 1,1-1,-1 0,1 1,-1-1,1 0,-1 1,1-1,-1 1,1-1,-1 1,1-1,-1 1,0-1,1 1,-1 0,0-1,1 1,-1-1,0 1,1 1,1 4,0 0,-1 0,0 0,1 0,-2 0,1 1,-1 9,0-13,0 0,0 0,-1 0,1 0,-1 1,0-1,0 0,0 0,0 0,-1 0,1 0,-1-1,1 1,-1 0,0-1,-4 5,-9 2</inkml:trace>
</inkml:ink>
</file>

<file path=ppt/ink/ink1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28.5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4 43,'-3'0,"5"0,7 0,12 0,13 0,12-7,5-3,2 1,-6 1,-3 3,-16 2,-20 8,-15 4,-6 1</inkml:trace>
</inkml:ink>
</file>

<file path=ppt/ink/ink1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28.8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0,'4'0,"8"0,5 7,8 3,6-1,6-1,3-3,-2-1,4-3,-12 7,-12 2</inkml:trace>
</inkml:ink>
</file>

<file path=ppt/ink/ink1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29.9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431 0,'-1'4,"0"0,-1 0,0 0,0 0,0-1,0 1,0-1,-1 1,0-1,1 0,-7 5,-11 15,-44 82,5 2,-50 124,72-145,-30 103,56-148,1 0,2 1,2-1,-2 85,8-118,0 1,1-1,0 0,1 1,-1-1,1 0,1 0,0 0,5 10,-6-14,1-1,0 1,0-1,0 1,0-1,0 0,0 0,1-1,0 1,-1-1,1 0,0 1,0-2,0 1,0 0,1-1,-1 0,9 1,4 0,1-1,-1 0,1-2,0 0,-1-1,1-1,-1 0,0-1,0-1,28-13,5-4</inkml:trace>
</inkml:ink>
</file>

<file path=ppt/ink/ink1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30.6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1 510,'0'0,"0"-1,0 0,0 1,0-1,0 0,0 1,0-1,0 0,0 1,0-1,0 1,1-1,-1 0,0 1,0-1,1 1,-1-1,0 1,1-1,-1 1,1-1,-1 1,0-1,1 1,-1-1,1 1,-1 0,1-1,0 1,1-1,-1 1,0 0,1 0,-1 0,0 1,0-1,1 0,-1 0,0 1,0-1,0 1,1-1,1 2,35 26,-37-28,15 15,-11-9,1-1,-1 0,1 0,0-1,0 1,0-1,0-1,1 1,0-1,8 3,-14-6,0 0,0 0,0 0,-1 0,1 0,0 0,0 0,0-1,-1 1,1 0,0 0,0-1,0 1,-1 0,1-1,0 1,-1-1,1 1,0-1,-1 1,1-1,-1 0,1 1,-1-1,1 0,-1 1,1-1,-1 0,0 0,1 1,-1-1,0 0,0 0,1 0,-1 1,0-1,0-1,1-34,-1 33,-16-144,8 90,-1-89,9 142,1 0,-1-1,1 1,0-1,0 1,1 0,-1 0,1-1,0 1,0 0,0 1,1-1,0 0,-1 1,1-1,0 1,0 0,1 0,-1 0,1 0,0 1,-1-1,1 1,7-3,9-3,-1 1,1 1,0 1,23-3,-26 5,318-48,-293 48</inkml:trace>
</inkml:ink>
</file>

<file path=ppt/ink/ink1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32.4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17,'70'-8,"-60"5,1 1,-1 1,0 0,1 0,-1 1,1 0,-1 1,0 0,14 3,-23-4,1 1,0 0,0-1,0 1,0 0,0 0,-1 0,1 0,0 0,-1 1,1-1,-1 0,1 1,-1-1,0 1,1-1,-1 1,0 0,0 0,0-1,-1 1,1 0,0 0,-1 0,1 0,-1 0,1 0,-1 0,0 0,0 0,0 0,0 0,0 0,-1 0,1 0,0 0,-1 0,0 0,1 0,-1 0,-2 3,0 1,0 0,-1 1,0-1,0-1,-1 1,0 0,0-1,0 0,0 0,-9 5,8-6,-15 11,23-10,15-2,-4-3,1 1,-1 1,0 0,1 1,22 7,-31-8,-1 0,0 0,-1 0,1 0,0 1,-1-1,1 1,-1 0,6 6,-7-7,-1 1,0-1,1 0,-1 0,0 1,0-1,0 0,-1 1,1-1,-1 1,1-1,-1 1,0-1,0 1,0-1,0 1,0-1,-2 5,1-3,-1 0,0 0,0 0,0 0,0 0,-1 0,1-1,-1 1,0-1,0 0,0 0,-1 0,1 0,-8 4,-1 0,-1 0,1 0,-19 6,18-8,-1-1,0 0,-18 2,26-5,0-1,-1 0,1 0,0 0,0 0,0-1,0 0,0 0,1-1,-8-2,-13-10</inkml:trace>
</inkml:ink>
</file>

<file path=ppt/ink/ink1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32.9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26,'7'0,"10"0,9 0,8 0,1 0,2 0,-2 0,4 0,3 0,-3 0,-7-11,-10-3</inkml:trace>
</inkml:ink>
</file>

<file path=ppt/ink/ink1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33.33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0,'0'4,"4"0,0 15,1 11,-1 12,-2 12,0 8,-1 8,-1 3,0-7,0-8,0-7,0-8,-1-11</inkml:trace>
</inkml:ink>
</file>

<file path=ppt/ink/ink1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33.78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140 0,'0'4,"-3"1,1 0,3 2,0 11,-4 3,-8 8,-6-1,-11 6,-11-3,1-7</inkml:trace>
</inkml:ink>
</file>

<file path=ppt/ink/ink1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35.0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0 194,'16'-7,"20"-5,168-37,261-30,218 32,462 72,-1135-24,-14-1,-16 0,17 0,-25 0</inkml:trace>
</inkml:ink>
</file>

<file path=ppt/ink/ink1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36.8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22 129,'-1'0,"0"0,-1 0,1 0,0 0,0 0,0 0,-1 0,1-1,0 1,0 0,0-1,0 1,-1-1,0 0,1 0,1 1,0 0,0-1,0 1,-1 0,1-1,0 1,0-1,0 1,0 0,0-1,0 1,0 0,0-1,0 1,0-1,0 1,0 0,0-1,0 1,0 0,0-1,0 1,0 0,1-1,-1 1,0 0,0-1,1 0,1-1,0-1,1 0,-1 0,1 1,0-1,0 1,6-4,14-7,0 1,1 0,1 2,0 1,0 1,1 1,0 1,0 1,36-1,-58 6,0 0,1 0,-1 0,0 1,0 0,0-1,0 1,0 1,0-1,0 1,0-1,0 1,-1 0,1 1,-1-1,1 1,-1-1,5 7,-6-6,0 0,0 0,0 1,-1-1,1 0,-1 1,0 0,0-1,0 1,-1 0,1-1,-1 1,0 0,0 0,0-1,0 1,-1 0,0-1,0 1,0 0,-2 5,-1 2,-2-1,1 1,-1-1,0 0,-1 0,0-1,-1 1,0-2,0 1,-1-1,-13 9,6-5,-1-1,0-1,-1 0,0-1,-33 11,30-12,21-8,0 0,1 0,-1 0,0 0,0 0,0 0,0 0,0 0,0 0,0 0,0 0,0 0,1 0,-1 0,0 0,0 0,0 0,0 0,0 0,0 0,0 0,0 1,0-1,0 0,0 0,0 0,0 0,1 0,-1 0,0 0,0 0,0 0,0 0,0 1,0-1,0 0,0 0,0 0,0 0,0 0,0 0,0 0,0 0,0 0,0 1,0-1,0 0,0 0,0 0,0 0,0 0,0 0,-1 0,1 0,0 0,0 0,0 0,0 1,0-1,0 0,0 0,0 0,0 0,0 0,0 0,36 1,-27-1,379-6,-375 6,-6-1,0 1,-1 0,1 0,-1 0,1 1,0 0,-1 0,1 1,-1 0,0 0,1 1,6 3,-4 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51.550"/>
    </inkml:context>
    <inkml:brush xml:id="br0">
      <inkml:brushProperty name="width" value="0.025" units="cm"/>
      <inkml:brushProperty name="height" value="0.025" units="cm"/>
      <inkml:brushProperty name="color" value="#E71224"/>
    </inkml:brush>
  </inkml:definitions>
  <inkml:trace contextRef="#ctx0" brushRef="#br0">119 0 24575,'-1'84'0,"-14"106"0,13-178 0,-49 269 0,48-268 0,-3 9 0,3-39 0,4 5 0,0 1 0,1-1 0,0 1 0,0-1 0,2 1 0,-1 0 0,2 0 0,-1 0 0,1 1 0,1-1 0,0 1 0,0 1 0,1-1 0,0 1 0,1 0 0,0 1 0,11-10 0,-3 2 0,-9 8 0,1 0 0,0 1 0,0-1 0,1 2 0,13-9 0,-21 14 0,1 0 0,-1 1 0,1-1 0,0 0 0,-1 1 0,1-1 0,0 1 0,-1 0 0,1-1 0,0 1 0,-1 0 0,1 0 0,0 0 0,-1 0 0,1 0 0,0 1 0,0-1 0,-1 1 0,1-1 0,-1 1 0,1-1 0,0 1 0,-1 0 0,1 0 0,-1-1 0,0 1 0,1 0 0,-1 1 0,0-1 0,1 0 0,-1 0 0,0 0 0,0 1 0,0-1 0,0 1 0,0-1 0,0 1 0,-1-1 0,1 1 0,0-1 0,-1 1 0,1 2 0,1 2 0,1 0 0,-2 1 0,1-1 0,-1 1 0,0-1 0,0 1 0,0-1 0,-1 1 0,0 0 0,-1-1 0,1 1 0,-1 0 0,-1-1 0,1 1 0,-1-1 0,0 0 0,-1 1 0,1-1 0,-1 0 0,0-1 0,-1 1 0,1 0 0,-1-1 0,-1 0 0,1 0 0,-8 8 0,1-3 0,0-1 0,-1 1 0,0-2 0,0 0 0,-1 0 0,0-1 0,0-1 0,0 0 0,-1-1 0,0 0 0,-15 3 0,11-3-51,16-4-36,-1 0-1,0 0 0,1 0 1,-1 0-1,0 0 0,1-1 1,-1 0-1,0 1 1,0-1-1,0 0 0,1 0 1,-1 0-1,0-1 1,-4 0-1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10.6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 4,'-13'-2,"12"2,1-1,-1 1,0 0,1 0,-1 0,0 0,0 0,1 0,-1 0,0 0,1 0,-1 0,0 0,1 0,-1 0,0 0,1 1,-1-1,0 0,1 1,-1-1,0 0,1 1,-1-1,1 1,-1-1,1 1,-1-1,1 1,-1-1,1 1,0-1,-1 1,1 0,0-1,-1 1,1 0,0-1,0 1,0 0,0-1,0 1,-1 0,1 1,-4 15,0 1,0 0,2 0,0 0,1 0,1 1,4 29,-5-47,1-1,0 1,0-1,0 1,0-1,0 1,0-1,0 0,0 1,0-1,1 1,-1-1,0 1,0-1,0 1,0-1,1 0,-1 1,0-1,0 1,1-1,-1 0,0 1,1-1,-1 0,0 1,1-1,-1 0,0 0,1 1,0-1,7-12,4-24,-12 36,24-138,-18 128,0 16,4 18,1 17,-8-28,-1-1,2 1,0-1,0 0,1-1,1 1,0-1,9 14,-13-24,-1 1,0-1,1 0,-1 0,1 1,0-1,-1 0,1-1,0 1,0 0,0 0,0-1,0 1,-1-1,1 1,0-1,0 0,3 0,10-3</inkml:trace>
</inkml:ink>
</file>

<file path=ppt/ink/ink1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38.1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61,'0'-7,"4"-2,0-8,8 1,1 5,-1 12,-3 13,-3 19,-3 15,-1 5,-1 6,-1-1,-1-6,0-5,1-7,0-18,3-19,1-10</inkml:trace>
</inkml:ink>
</file>

<file path=ppt/ink/ink1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38.5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9,'4'0,"8"0,6 0,6 0,8 0,4 0,4 0,-1 0,-1 0,-6-4,-8-1</inkml:trace>
</inkml:ink>
</file>

<file path=ppt/ink/ink1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39.1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1 591,'0'-3,"0"0,0 0,0 0,0 0,1 0,-1 0,1 0,0 1,0-1,0 0,0 0,0 0,1 1,-1-1,1 1,0-1,-1 1,1 0,0-1,0 1,3-2,-2 3,-1 0,1 0,0 0,-1 0,1 0,0 1,0-1,-1 1,1 0,0 0,0 0,0 0,-1 0,1 1,0-1,0 1,-1 0,1 0,0 0,-1 0,1 0,2 2,35 21,-33-19,0 0,1-1,-1 0,1 0,0 0,0-1,1 0,12 2,-20-5,1 1,-1-1,1 0,-1 0,1-1,-1 1,0 0,1 0,-1-1,1 1,-1-1,1 1,-1-1,0 1,1-1,-1 0,0 0,0 0,0 0,0 0,1 0,-1 0,0 0,-1 0,1 0,0 0,0-1,0 1,-1 0,1-1,-1 1,1-2,1-5,0 0,0 0,-1 0,0-15,-1 18,2-73,4-68,-4 123,1-1,2 0,14-44,-17 62,0 0,1 0,0 1,0-1,1 1,0-1,0 1,0 0,0 0,1 1,0 0,0-1,0 1,0 1,1-1,-1 1,1 0,8-3,6 0,0 1,0 1,0 0,29 0,6-2,93-16,-114 18</inkml:trace>
</inkml:ink>
</file>

<file path=ppt/ink/ink1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39.6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 14,'76'-7,"-61"4,1 1,-1 1,0 0,1 1,17 3,-32-3,1 0,0 0,-1 0,1 0,-1 0,1 1,-1-1,1 1,-1-1,0 1,1-1,-1 1,1 0,-1 0,0 0,0 0,0 0,1 0,-1 0,0 0,0 0,0 0,0 1,-1-1,1 0,0 1,-1-1,1 0,0 1,0 2,-2-2,1 0,-1 0,1 0,-1 0,0 0,0 0,0 0,0 0,0 0,-1 0,1-1,0 1,-1 0,1-1,-1 1,0-1,1 0,-1 1,0-1,-3 1,-3 3,-15 10,22-15,1 0,-1 1,1-1,0 1,-1-1,1 0,0 1,-1-1,1 1,0-1,0 1,0-1,-1 1,1-1,0 1,0 0,0-1,0 1,0-1,0 1,0-1,0 1,0-1,0 1,0-1,0 1,0-1,1 1,-1 0,0-1,0 1,1-1,-1 0,0 1,1-1,-1 1,0-1,1 1,-1-1,0 0,1 1,-1-1,1 1,13 10,-5-4,-1 0,0 1,12 13,-18-17,0 0,1-1,-1 1,0 0,-1 0,1 0,-1 0,0 1,0-1,0 0,0 1,-1 7,0-8,0 0,0 0,0 0,-1 0,0 0,1 0,-2 0,1 0,0 0,-1 0,0 0,0 0,0-1,0 1,0-1,-1 0,-4 5,2-3,-1-1,1-1,0 1,-1-1,0 0,0 0,0 0,0-1,0 0,-9 1,-6 1,-1-2,0 0,1-2,-1 0,-38-6,23 0</inkml:trace>
</inkml:ink>
</file>

<file path=ppt/ink/ink1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41.1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215 0,'-7'0,"1"0,5 0,10 7,4 10,-1 5,-2 11,-10 9,-16 9,-13 6,-11-2,-11-4,-6-11,5-11</inkml:trace>
</inkml:ink>
</file>

<file path=ppt/ink/ink1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42.4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67,'383'-27,"-126"4,1074 6,-859 20,-433-3,-10-1,0 1,0 1,45 8,-91-15</inkml:trace>
</inkml:ink>
</file>

<file path=ppt/ink/ink1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43.2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 43,'22'-16,"-13"11,0 1,0 1,1 0,-1 0,1 1,0 0,12-1,7 1,36 2,-59 0,-1 1,0-1,0 1,0 0,1 1,-1-1,-1 1,1 0,0 0,0 1,-1-1,1 1,-1 0,4 4,-6-5,0 0,0 0,0 0,-1 0,1 1,-1-1,1 1,-1-1,0 1,0-1,0 1,0 0,-1-1,1 1,-1 0,0 0,0-1,0 1,0 0,0 0,0 0,-1-1,1 1,-1 0,0-1,0 1,0 0,-2 2,-2 5,-1 0,0 0,-1-1,0 0,-1 0,0-1,0 0,-1 0,1-1,-18 11,-12 5,-57 25,51-27,41-19,1-1,-1 0,1 1,-1-1,1 1,0 0,-1 0,-2 3,5-5,0 1,0-1,-1 1,1-1,0 1,-1-1,1 1,0-1,0 1,0-1,0 1,0-1,0 1,-1-1,1 1,0-1,1 1,-1-1,0 1,0-1,0 1,0-1,0 1,0-1,1 1,-1-1,0 1,1 0,1 1,1 1,0-1,0 0,0 0,0-1,0 1,0-1,0 1,1-1,-1 0,1 0,3 0,68 13,143 9,-136-17,450 18,-526-24</inkml:trace>
</inkml:ink>
</file>

<file path=ppt/ink/ink1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47.4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85 0,'-1'69,"3"79,-2-146,0 0,0 0,0 0,0 0,1 0,-1 0,1-1,-1 1,1 0,0 0,0 0,0 0,0-1,0 1,0 0,0-1,1 1,-1-1,1 1,-1-1,1 0,-1 0,1 1,0-1,-1 0,1-1,0 1,0 0,3 1,4-1,0 0,0 0,1-1,-1 0,14-2,30 2,-49 0,0 1,0 0,0 0,0 0,-1 0,1 1,0 0,0 0,-1 0,1 0,-1 0,0 1,0-1,0 1,0 0,0 0,0 0,-1 1,0-1,1 0,-1 1,0 0,-1-1,1 1,-1 0,0 0,0 0,0 0,1 8,-2-5,1 0,-2 1,1-1,-1 0,0 0,0 0,-1 0,0 0,0 0,-1 0,0 0,0-1,0 1,-1-1,0 0,-6 7,2-5,-1 0,0-1,0 1,0-2,-1 0,0 0,0 0,-1-1,1-1,-1 0,0 0,-1-1,1-1,0 0,-1 0,1-1,-1-1,1 0,-1 0,1-1,-1 0,-16-5,2-5</inkml:trace>
</inkml:ink>
</file>

<file path=ppt/ink/ink1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49.0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23 0,'-3'0,"-9"0,5 0,7 0,15 0,12 0,4 0,5 0,3 0,-1 0,0 0,-3 0,-14 0,-12 0</inkml:trace>
</inkml:ink>
</file>

<file path=ppt/ink/ink1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50.5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17,'4'0,"11"0,15 0,9 0,5 0,3 0,-4 0,-2 0,-3 0,1 0,-12-7,-11-2</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11.1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18 107,'-6'0,"-1"-5,2-3,9 1,9 1,11 2,7-5,7 1,6 0,4 2,-1 2,1-4,-2-1,-4 1,-8 0,-10 0</inkml:trace>
</inkml:ink>
</file>

<file path=ppt/ink/ink1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50.9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39 0,'0'11,"0"11,0 8,0 3,-7 4,-3 1,1 0,1-1,3-6</inkml:trace>
</inkml:ink>
</file>

<file path=ppt/ink/ink1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51.61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0 535,'22'10,"0"0,-1 1,0 1,28 23,-5-5,-43-29,1 0,0 0,-1 0,1 0,0 0,-1 0,1 0,0-1,0 1,0 0,-1-1,1 0,0 1,0-1,0 0,0 0,0 0,0 0,0 0,3-2,-3 1,-1 0,1 0,-1 0,0-1,1 1,-1-1,0 1,0-1,0 0,0 1,0-1,-1 0,1 0,0 1,-1-1,1 0,-1 0,0 0,1 0,-1-4,3-47,-7-93,0 50,3 50,-1 17,2 0,4-36,-3 57,0 0,1 0,0-1,1 1,0 0,0 1,1-1,0 0,0 1,0 0,1 0,7-7,-7 9,0 1,0 0,0 1,1-1,-1 1,1 0,0 0,0 1,0 0,0 0,1 0,-1 1,11-1,11 0,52 1,-48 2,243 3,-256-4</inkml:trace>
</inkml:ink>
</file>

<file path=ppt/ink/ink1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52.2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7 23,'11'-4,"0"0,0 0,0 1,0 1,1 0,22-1,68 4,-97-1,-1 0,1 1,0 0,-1 0,1 0,-1 0,8 4,-11-5,0 1,0-1,0 1,0 0,0-1,-1 1,1 0,0 0,0 0,-1 0,1-1,-1 1,1 0,0 0,-1 0,0 0,1 0,-1 0,0 1,0-1,1 0,-1 0,0 0,0 0,0 0,0 0,0 0,0 0,-1 0,1 0,0 1,-1-1,1 0,0 0,-1 0,1 0,-1-1,-1 3,-1 3,-1-1,0 1,0-1,0 0,-1 0,0 0,0 0,0-1,0 0,-1 0,-9 5,-2-1,-1 0,-31 10,42-14,14-1,32 1,6 1,-41-3,1-1,-1 1,1 1,-1-1,0 1,0 0,0 0,0 0,-1 0,1 1,-1-1,0 1,0 0,0 0,0 0,-1 0,1 1,-1-1,0 1,-1-1,3 9,-3-10,0 1,-1-1,1 1,-1 0,0-1,0 1,0 0,0-1,-1 1,1 0,-1-1,0 1,0-1,0 1,-1-1,1 0,-1 1,0-1,0 0,0 0,0 0,0 0,-1-1,1 1,-1-1,0 1,0-1,0 0,-6 3,-3 0,0 0,-1-1,0-1,0 0,0-1,0 0,0-1,0-1,-1 0,1-1,0 0,0-1,-13-3,-7-5</inkml:trace>
</inkml:ink>
</file>

<file path=ppt/ink/ink1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1:53.3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656 2,'0'0,"1"0,-1 0,0-1,1 1,-1 0,0 0,0 0,1 0,-1 0,0 0,1 0,-1 0,0 0,1 0,-1 0,0 0,1 0,-1 0,0 0,1 0,-1 0,0 0,1 0,-1 0,0 0,0 0,1 1,-1-1,0 0,1 0,-1 0,0 1,0-1,1 0,-1 0,0 1,0-1,0 0,0 0,1 1,-1-1,18 15,-18-15,43 41,-1 3,56 74,-81-93,-2 1,0 0,-1 1,-2 1,-1 0,-1 0,8 38,-6-6,-2 2,3 93,-11-73,-4 0,-3 1,-23 113,16-139,-2-1,-3-1,-3 0,-1-2,-48 85,46-102,-1-1,-2-1,-2-1,-1-2,-1 0,-1-2,-2-2,-68 44,45-38,-2-2,-1-3,-1-3,-1-2,-69 15,50-18</inkml:trace>
</inkml:ink>
</file>

<file path=ppt/ink/ink1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06.9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0 390,'506'-13,"-200"-15,-118 8,-32 4,189-12,-58 28,66-1,-126-19,31-1,62 0,324-66,-360 47,515-6,661 49,-945-25,-45 0,1126 21,-758 3,30 11,-770-8,278 17,152 5,3-28,-224-1,166-9,13 0,-476 12,0 0,-1-1,1-1,0 0,-1 0,1-1,-1 0,1 0,-1-1,0-1,0 1,11-7,8-13</inkml:trace>
</inkml:ink>
</file>

<file path=ppt/ink/ink1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11.7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91 48,'8'-3,"1"-1,-1 1,1 1,0 0,11-2,13-2,-13 0,-5 2,0 0,0 0,0 2,1 0,15 0,-27 2,0 1,0-1,0 1,0-1,0 1,0 1,0-1,-1 0,1 1,0 0,-1 0,1 0,-1 0,0 0,0 1,0 0,0-1,0 1,-1 0,1 0,-1 1,0-1,0 0,3 8,-1-3,-1 1,0 0,0 0,-1 0,0 1,-1-1,0 0,-1 1,0-1,-1 10,-1-3,0 1,-2-1,0 0,-1 0,-8 17,-6 7,-2 0,-2-2,-34 44,43-63,9-14,1 0,0 0,0 1,1-1,-1 1,1 0,0 0,-2 8,5-12,0-1,0 0,0 0,0 0,0 0,0 0,1 0,-1 0,0 0,1 0,-1 0,1 0,-1 0,1 0,-1 0,1 0,-1 0,1-1,0 1,0 0,-1 0,1-1,0 1,0 0,0-1,0 1,0-1,0 1,0-1,0 0,0 1,0-1,0 0,0 0,0 1,2-1,44 4,-41-4,26 0,-12-1,0 2,1 0,35 8,-49-8,-1 1,0 0,0 1,0 0,0 0,0 0,0 0,-1 1,1 0,-1 0,0 1,-1-1,1 1,-1 0,0 1,4 5,0 4,-1-1,-1 1,0 1,-1-1,0 1,-2 0,0 0,0 0,-2 0,0 0,-1 0,0 1,-4 17,-1 3,-2-1,-1 0,-2 0,-24 57,18-56,-2-1,-1-1,-45 63,53-84,0-1,-1 0,0 0,-1-1,0-1,-1 0,0-1,-1-1,0 0,-1-1,-24 10,34-16,0 0,-1 0,1-1,-1 0,1 0,-1 0,0-1,1 0,-1 0,0-1,1 0,-1 0,1 0,-1-1,1 0,0 0,0-1,0 1,0-1,0-1,0 1,1-1,-1 0,1 0,0-1,1 0,-1 0,1 0,0 0,-6-11,-17-32</inkml:trace>
</inkml:ink>
</file>

<file path=ppt/ink/ink1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12.03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10,'0'-7,"7"4,10 18,1 31,13 33,1 29,-5 20,-7 11,-8 6,-4 4,-5-5,-3-13,0-14,-2-20,1-19,0-23</inkml:trace>
</inkml:ink>
</file>

<file path=ppt/ink/ink1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12.4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48 0,'-3'4,"-2"8,0 6,2 7,0 6,1 2,-6-5,-1 3,0-3</inkml:trace>
</inkml:ink>
</file>

<file path=ppt/ink/ink1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12.7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113 0,'0'7,"0"7,-3 7,1-7,10-12,9-8,3 2,5 5,-2 16,-9 24,-17 33,-18 30,-18 18,-8 7,-8-1,6-22</inkml:trace>
</inkml:ink>
</file>

<file path=ppt/ink/ink1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13.4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82,'7'0,"14"0,13 0,9 0,7-7,6-2,5-1,-1-4,-4-1,-4 3,-18 3,-15 3</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11.4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1,'3'0,"7"0,7 0,9 3,7 7,-3 4,-6 12,-8 6,-9 5,-14-5,-7-8</inkml:trace>
</inkml:ink>
</file>

<file path=ppt/ink/ink1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13.8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0,'11'0,"14"0,14 0,14 0,13 0,10 0,-1 0,0 0,0 0,-7 0,-7 0,-7 0,-13 4,-20 11,-25 4,-12-1</inkml:trace>
</inkml:ink>
</file>

<file path=ppt/ink/ink1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15.8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531 0,'-62'62,"-89"116,119-133,1 2,3 1,-39 90,40-68,3 1,4 1,2 2,-11 104,23-124,-27 286,31-272,2 0,4 0,12 68,-10-100,1-1,2 0,2 0,19 43,-23-63,1-1,1 1,0-1,1-1,0 1,1-2,0 1,1-2,1 0,0 0,22 14,-13-13,0 0,1-1,1-1,37 10,-26-12</inkml:trace>
</inkml:ink>
</file>

<file path=ppt/ink/ink1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24.025"/>
    </inkml:context>
    <inkml:brush xml:id="br0">
      <inkml:brushProperty name="width" value="0.05" units="cm"/>
      <inkml:brushProperty name="height" value="0.05" units="cm"/>
      <inkml:brushProperty name="color" value="#E71224"/>
      <inkml:brushProperty name="ignorePressure" value="1"/>
    </inkml:brush>
  </inkml:definitions>
  <inkml:trace contextRef="#ctx0" brushRef="#br0">68 143,'-2'0,"0"1,0-1,0 0,0 0,0-1,0 1,0 0,0-1,0 1,0-1,0 0,0 0,0 1,0-1,0-1,0 1,1 0,-1 0,1 0,-1-1,1 1,-1-1,1 0,0 1,-1-1,1 0,0 0,0 1,0-1,1 0,-1 0,0 0,1 0,-1 0,1 0,0 0,0 0,0-1,0 1,0 0,0 0,0 0,1 0,-1 0,1 0,0-3,1 0,0 1,1-1,-1 1,1 0,0 0,0 0,0 0,1 0,-1 0,1 1,0 0,0-1,0 2,0-1,1 0,-1 1,1 0,-1 0,1 0,0 1,0-1,7 0,-7 1,0 0,0 0,0 1,0 0,0 0,0 0,1 0,-1 1,0 0,0 0,0 0,0 1,-1 0,1 0,0 0,-1 0,1 1,-1 0,0 0,0 0,0 0,4 5,-4-2,0 0,0 1,0-1,-1 1,0 0,-1 0,0 0,0 0,0 1,-1-1,0 0,0 1,-1-1,0 1,0-1,-1 1,0-1,-3 10,-3 13,-1-1,-2 0,-14 29,6-15,-2-1,-2-1,-2 0,-1-2,-2-1,-38 40,66-78,-1 0,0 0,1 0,-1 0,0 0,1 0,-1 0,0 0,1 0,-1 0,0 0,1 0,-1 0,0 0,1 0,-1 0,0 1,1-1,-1 0,0 0,0 0,1 0,-1 1,0-1,1 0,-1 0,0 1,0-1,0 0,1 1,-1-1,0 0,0 0,0 1,0-1,0 0,0 1,1-1,-1 0,0 1,0-1,0 0,0 1,0-1,0 0,0 1,0-1,-1 0,1 1,0-1,0 0,0 1,0-1,0 0,0 0,-1 1,1-1,0 0,0 1,0-1,-1 0,1 0,0 1,0-1,-1 0,1 0,0 0,-1 1,34-4,-25 3,-6-1,20 0,0-1,0-2,0 0,31-10,-28 3</inkml:trace>
</inkml:ink>
</file>

<file path=ppt/ink/ink1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24.63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0 926,'14'1,"0"0,0 0,0 2,0 0,0 0,21 9,73 41,-21-8,-86-44,1 0,-1-1,1 1,-1 0,1-1,-1 1,1-1,0 0,-1 0,1 1,0-1,-1 0,1 0,0 0,-1-1,1 1,0 0,2-2,-3 2,0-1,0 0,0 0,0 0,0 0,0 0,-1 0,1 0,0 0,-1 0,1 0,0 0,-1 0,1-1,-1 1,0 0,1 0,-1-3,1-6,-1 0,0-1,-1 1,-4-19,4 21,-67-268,2 14,62 243,2 0,0 0,1 0,2-29,0 41,0-1,0 1,1 0,0-1,1 1,-1 0,1 1,1-1,-1 0,1 1,0 0,1 0,-1 0,9-8,4-1,1 2,0 0,0 1,1 0,1 2,32-13,132-35,-164 52,-19 6,17-5,0 0,25-2,-37 7,-1-1,0 1,0 1,1-1,-1 1,0-1,0 2,0-1,0 0,0 1,0 0,8 5,11 10</inkml:trace>
</inkml:ink>
</file>

<file path=ppt/ink/ink1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25.0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41 6,'32'-2,"-23"1,0 0,1 0,-1 1,1 0,15 3,-23-2,0-1,-1 1,1-1,-1 1,1 0,-1 0,1-1,-1 1,1 0,-1 1,0-1,1 0,-1 0,0 0,0 1,0-1,0 1,0-1,0 1,0-1,-1 1,1-1,-1 1,1 0,-1-1,1 1,-1 0,0-1,0 1,0 0,0 0,0-1,0 1,0 0,-1 0,0 2,-1 3,0 1,-1-1,0 0,0 0,0 0,-1 0,0 0,-7 7,6-8,1 1,-1 0,1 0,1 0,-1 0,1 0,-3 12,6-19,0 1,0 0,0-1,0 1,0-1,0 1,0-1,0 1,0-1,0 1,1 0,-1-1,0 1,0-1,1 1,-1-1,0 1,1-1,-1 1,0-1,1 0,-1 1,0-1,1 1,-1-1,1 0,-1 1,1-1,-1 0,1 0,-1 1,1-1,-1 0,1 0,0 0,-1 0,1 0,0 0,26 1,-23-1,3-1,1 1,0 0,-1 0,1 1,-1 0,1 0,-1 1,0 0,11 5,-14-5,-1 0,1 0,-1 1,0-1,0 1,0 0,0 0,0 0,0 0,-1 1,0-1,1 1,-1 0,-1-1,1 1,0 0,-1 0,0 0,1 4,-1 0,0-1,-1 0,0 1,0-1,0 0,-1 0,0 1,0-1,-1 0,0 0,-1 0,1 0,-1 0,0-1,-1 1,0-1,0 0,0 0,-1 0,0-1,0 0,-6 5,3-2,-1 0,0 0,-1-2,0 1,0-1,0 0,-1-1,0 0,0-1,0-1,-1 1,-21 2,-7-8,10-8</inkml:trace>
</inkml:ink>
</file>

<file path=ppt/ink/ink1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25.4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0,'7'0,"10"0,9 0,7 0,2 0,2 0,-1 0,-1 0,6 0,-1 0,-8 0</inkml:trace>
</inkml:ink>
</file>

<file path=ppt/ink/ink1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25.8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0,'7'11,"3"18,7 22,0 20,-3 16,4 15,-2 9,-3-2,-4-7,-3-14,4-15,1-9,-2-16</inkml:trace>
</inkml:ink>
</file>

<file path=ppt/ink/ink1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26.3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143 55,'0'4,"0"-10,0-11,7-3,6 6,1 12,-2 11,-3 14,-3 14,-3 8,-1 7,-9 9,-17 12,-20 9,-22 3,-2-11</inkml:trace>
</inkml:ink>
</file>

<file path=ppt/ink/ink1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56.45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0,'10'235,"-1"-49,-6 276,-3-454,-1-2,1 0,0 1,0-1,0 0,1 1,0-1,0 0,1 1,0-1,0 0,0 0,4 5,3-4,-2-9</inkml:trace>
</inkml:ink>
</file>

<file path=ppt/ink/ink1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56.9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0,'4'0,"8"0,16 0,8 0,4 0,7 0,-2 0,-1 0,-4 0,-9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11.8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0,'5'6,"9"2,4-1,5-1,1-2,5-4,4-3,-4 0</inkml:trace>
</inkml:ink>
</file>

<file path=ppt/ink/ink1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57.6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1020,'2'4,"-1"-1,1 0,0 0,0 1,0-1,0 0,0-1,1 1,-1 0,1-1,0 1,0-1,4 3,1 2,21 15,0 0,47 24,-74-45,-1 0,1 0,0 0,0 0,0 0,0 0,0-1,0 1,0-1,0 0,0 1,0-1,1 0,2-1,-4 1,0 0,0-1,0 1,0-1,-1 1,1-1,0 1,0-1,0 0,-1 1,1-1,0 0,-1 1,1-1,0 0,-1 0,1 0,-1 0,1 0,-1 0,1-1,0-6,1 0,-1-1,-1 1,0 0,-1-17,0 15,-6-81,-21-97,-33-91,7 36,51 229,-1-4,1 0,0-1,1 1,1-1,1-19,1 34,-1 0,1 0,0 0,0 0,0 0,0 0,1 0,0 1,-1-1,1 1,1-1,-1 1,0 0,1-1,0 1,-1 1,1-1,1 0,-1 1,0-1,0 1,1 0,0 0,-1 0,1 1,0-1,0 1,6-1,43-7,0 2,0 3,63 2,-55 2,116-14,-143 8,-9 3</inkml:trace>
</inkml:ink>
</file>

<file path=ppt/ink/ink1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58.1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45,'68'-25,"-34"14,-28 9,1 0,-1 1,1-1,-1 2,1-1,-1 0,1 1,9 1,-14-1,-1 0,1 1,-1-1,1 0,-1 1,1-1,-1 1,1-1,-1 1,1 0,-1 0,0 0,1 0,-1-1,0 2,0-1,0 0,0 0,0 0,0 0,0 1,0-1,0 0,0 1,-1-1,1 1,-1-1,1 1,-1-1,1 1,-1-1,0 1,0 0,0-1,0 1,0-1,0 1,0 0,-1-1,1 1,-1 1,-1 3,0 1,-1-1,0 1,0-1,0 0,-1 0,1 0,-10 9,-12 21,25-35,-1-1,1 1,0-1,0 1,-1 0,1-1,0 1,0 0,0-1,0 1,0 0,0-1,0 1,0 0,0-1,0 1,0-1,0 1,0 0,0-1,1 1,-1 0,0-1,1 1,-1-1,0 1,1-1,-1 1,0-1,1 1,-1-1,1 1,-1-1,1 1,-1-1,1 0,0 1,-1-1,1 0,-1 0,1 1,0-1,-1 0,1 0,-1 0,1 0,0 0,0 0,37 4,-34-4,5 0,-1 0,0 0,1 1,-1 0,0 1,0 0,0 0,0 1,0 0,0 0,9 7,-12-7,-1 1,0-1,0 1,0 1,0-1,0 1,-1-1,0 1,0 0,-1 0,1 0,-1 0,0 1,0-1,-1 1,1-1,0 11,-1-4,0 0,-1 0,0 1,-1-1,0 0,-1 0,0 0,-1 0,-1 0,0-1,0 1,-1-1,-8 14,9-18,-1 0,1 0,-1-1,-1 0,1 1,-1-2,0 1,0-1,-1 0,0 0,0-1,0 1,0-2,0 1,-1-1,0 0,0-1,0 1,0-2,-14 3,17-4,1 0,0-1,-1 1,1-1,0 0,-1 0,1 0,0 0,0-1,0 1,0-1,0 0,-6-5,-13-12</inkml:trace>
</inkml:ink>
</file>

<file path=ppt/ink/ink1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2:58.9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114 24,'2'0,"0"1,0-1,0 0,-1 1,1-1,0 1,0 0,-1 0,1 0,0-1,-1 2,1-1,-1 0,1 0,-1 0,0 1,1-1,-1 0,0 1,0-1,1 3,0-1,-1-1,1 1,-1 0,0 0,0 0,0 0,0 0,0 0,-1 0,0 0,1 4,-4 2,-2-14,5 3,-1 0,0-1,1 1,-1 0,1 0,-1 0,1-1,0 1,0-4,2 1,-1 1,0 0,1 0,0-1,0 1,0 0,0 1,0-1,1 0,0 1,6-6,-8 7,0 1,0 0,0 0,1 1,-1-1,1 0,-1 0,0 1,1-1,-1 1,1-1,-1 1,1 0,0-1,-1 1,1 0,-1 0,1 0,-1 0,1 0,0 1,-1-1,1 0,-1 1,1-1,-1 1,1 0,-1-1,0 1,1 0,-1 0,0 0,1 0,-1 0,0 0,2 2,2 3,-1 0,1 1,-1-1,0 1,-1 0,1 0,-1 0,-1 0,1 1,1 14,0-2,-2 0,0 0,-1 23,-2-23,-2 0,0 0,-1 0,-1 0,-1-1,0 0,-2 0,-17 32,-2-5,-2-1,-38 44,-32 32</inkml:trace>
</inkml:ink>
</file>

<file path=ppt/ink/ink1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3:05.38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0,'-1'138,"10"320,-8-451,-1 0,1 1,0 0,0-1,1 1,-1-1,4 8,-4-14,-1 0,1 0,-1 0,1 0,-1-1,1 1,0 0,0 0,-1 0,1-1,0 1,0 0,0-1,0 1,0-1,0 1,0-1,0 1,2 0,-2-1,1 0,0 0,0 0,0-1,0 1,0 0,0-1,-1 1,1-1,0 0,0 0,-1 0,1 1,0-1,1-2,47-34,-35 25,0 0,2 0,-1 2,23-11,-34 19,1 0,-1 0,1 1,-1-1,1 1,-1 1,1-1,0 1,-1 0,1 0,0 0,-1 1,1 0,-1 0,1 0,-1 1,1 0,-1 0,7 4,-5-2,0 1,-1 0,0 0,0 1,0-1,-1 1,0 0,0 1,-1-1,1 1,-1 0,-1 0,1 1,-1-1,-1 0,1 1,-1 0,0 0,-1 0,0 0,0 0,-1 0,0 0,-1 0,1 0,-1 0,-1 0,0-1,0 1,0 0,-1-1,0 1,-5 8,-1-4,1-1,-1 1,-1-2,0 1,0-2,-1 1,-1-1,1-1,-21 12,24-16,0 0,-1 0,1-1,0 0,-1 0,0-1,0 0,1-1,-1 0,0 0,0-1,0 0,0 0,0-1,0-1,-13-2,19 2,0 0,-1 0,1 0,0 0,0 0,0-1,0 1,0-1,1 0,-1 0,1 0,0 0,0 0,0-1,0 1,1-1,-1 1,1-1,0 1,0-1,0 0,0-4,-6-26</inkml:trace>
</inkml:ink>
</file>

<file path=ppt/ink/ink1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3:06.1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0 105,'0'-3,"4"-2,8 0,16-6,18-1,16 1,8-4,-1 0,-5 2,-6 4,-13 4</inkml:trace>
</inkml:ink>
</file>

<file path=ppt/ink/ink1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3:06.5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22,'11'0,"7"0,11 0,12 0,6 0,5 0,6 0,-5 0,1-3,-10-6,-12 0</inkml:trace>
</inkml:ink>
</file>

<file path=ppt/ink/ink1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3:06.9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0,'0'4,"4"8,0 9,1 16,-1 16,-2 13,0 2,-1 1,6-4,3-10,-1-6,-1-6,0-8,0-12</inkml:trace>
</inkml:ink>
</file>

<file path=ppt/ink/ink1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3:07.5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1094,'0'0,"0"-1,1 1,-1-1,0 1,0 0,1-1,-1 1,0-1,0 1,1 0,-1-1,0 1,1 0,-1-1,0 1,1 0,-1 0,1 0,-1-1,1 1,-1 0,0 0,1 0,-1 0,1 0,-1-1,1 1,-1 0,1 0,-1 0,1 0,-1 0,1 1,-1-1,1 0,18 3,-9 1,0 1,-1-1,1 2,-1-1,0 1,12 12,49 49,-49-46,6 10,-20-22,0-1,0 0,1 0,0-1,0 0,0-1,19 12,-26-18,0 0,0 0,-1 1,1-1,0 0,0 0,0 0,-1 0,1 0,0 0,0 0,-1 0,1-1,0 1,0 0,0 0,-1-1,1 1,0 0,-1-1,1 1,0-1,-1 1,1-1,0 1,-1-1,1 1,-1-1,1 0,-1 1,1-1,-1 0,0 1,1-1,-1 0,0 1,0-1,1 0,-1 0,0-1,6-37,-5 35,1-102,-18-184,4 131,10 121,-16-497,18 529,0 0,0 0,1 0,0 0,0 0,1 0,-1 0,1 0,1 1,-1-1,1 1,0-1,4-4,-3 6,-1 0,2 0,-1 0,0 1,1 0,-1 0,1 0,0 0,0 1,0 0,0 0,1 0,-1 1,6-1,33-4,-1 2,1 2,0 2,50 6,-8-1,8-2,-55-3</inkml:trace>
</inkml:ink>
</file>

<file path=ppt/ink/ink1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3:08.2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22 110,'1'-5,"-1"1,1-1,0 1,1-1,-1 1,1-1,0 1,0 0,0-1,0 1,1 0,0 1,-1-1,2 0,-1 1,0 0,1-1,-1 2,1-1,0 0,0 1,0-1,0 1,1 0,-1 0,9-1,-5 0,0 0,0 1,1 0,-1 1,1 0,-1 0,1 1,-1 0,1 0,-1 1,1 0,-1 1,0 0,11 3,-17-4,1 0,-1 0,0 1,1-1,-1 0,0 1,1 0,-1-1,0 1,0 0,-1 0,1 0,0 0,-1 0,1 1,-1-1,0 0,1 1,-1-1,0 1,-1-1,1 1,0-1,-1 1,1 0,-1-1,0 1,0 0,0 0,0-1,-1 1,1 0,-1-1,1 1,-1-1,0 1,-1 3,-3 3,1-1,-1 1,0-1,-1 0,1 0,-2 0,1-1,-1 0,-10 8,8-8,-2 0,1 0,-1-1,0 0,0-1,-23 7,49-16,1 1,31-3,-40 5,0 1,1 0,-1 0,0 1,1 0,-1 0,0 1,0-1,0 2,0-1,0 1,10 5,-10-3,-1 1,1-1,-1 1,0 0,0 1,0-1,-1 1,0 0,-1 0,0 1,0 0,0-1,-1 1,0 1,0-1,-1 0,0 1,-1-1,0 1,0-1,-1 1,0-1,0 1,-1-1,0 1,-1-1,-2 10,0-7,1 0,-1 0,-1 0,0-1,0 1,-1-1,-1-1,1 1,-2-1,1 0,-1-1,0 0,-1 0,0-1,0 0,-1 0,0-1,0 0,-19 7,16-8,-1-1,1-1,-1 0,1-1,-1-1,0 0,0 0,0-2,0 1,-24-6,3-4</inkml:trace>
</inkml:ink>
</file>

<file path=ppt/ink/ink1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3:09.1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170 11,'0'0,"0"-1,0 1,0 0,0-1,0 1,0-1,0 1,0 0,0-1,0 1,0 0,1-1,-1 1,0 0,0-1,0 1,1 0,-1-1,0 1,0 0,0-1,1 1,-1 0,0 0,1-1,-1 1,0 0,1 0,-1 0,0-1,1 1,-1 0,0 0,1 0,-1 0,1 0,17 4,16 17,-13-4,0 2,-1 0,-1 2,-1 0,-1 1,-1 0,17 32,78 183,-94-197,9 25,-2 1,-4 1,20 116,-19-52,6 227,-26-238,-7 158,3-255,-1-1,-1 0,-1 0,-1 0,-1-1,0 0,-15 24,-2-2,-2-2,-40 49,34-52,-2-2,-2-1,0-2,-2-2,-2-2,-1-1,-85 42,25-23</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12.1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1,'0'6,"3"1,7 0,7-1,4-2,4-1,0-2,-3 0</inkml:trace>
</inkml:ink>
</file>

<file path=ppt/ink/ink1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3:11.7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0 538,'394'-10,"57"-2,-297 12,550-16,-428-1,205-18,303-6,3 42,-311 2,81-1,680-5,-702-17,52-1,18 21,156-3,-229-25,-35 1,-11 19,190-8,25-32,420-34,-846 64,273-8,-478 26,49-2,-116 2,0 0,0 0,0 0,-1-1,1 0,0 0,0 1,0-2,-1 1,1 0,0 0,1-3,-3 4,0-1,0 0,0 0,-1 0,1-1,0 1,-1 0,1 0,-1 0,0 0,1 0,-1-1,0 1,0 0,1 0,-1-1,0 1,0 0,-1 0,1-1,0 1,0 0,0 0,-1 0,1-1,-1 1,1 0,-1 0,-1-2,-18-28,-7-1</inkml:trace>
</inkml:ink>
</file>

<file path=ppt/ink/ink1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3:12.136"/>
    </inkml:context>
    <inkml:brush xml:id="br0">
      <inkml:brushProperty name="width" value="0.05" units="cm"/>
      <inkml:brushProperty name="height" value="0.05" units="cm"/>
      <inkml:brushProperty name="color" value="#E71224"/>
      <inkml:brushProperty name="ignorePressure" value="1"/>
    </inkml:brush>
  </inkml:definitions>
  <inkml:trace contextRef="#ctx0" brushRef="#br0">68 0,'0'11,"0"18,0 22,0 20,0 13,-7 6,-2-5,-8-10,1-10,1-13,12-22,5-16</inkml:trace>
</inkml:ink>
</file>

<file path=ppt/ink/ink1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3:12.4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210 0,'0'4,"0"11,0 15,0 27,-11 29,-3 25,-10 19,-12 9,0-1,3-13,6-25,9-22,7-24</inkml:trace>
</inkml:ink>
</file>

<file path=ppt/ink/ink1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3:03:13.4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145 0,'0'22,"0"28,0 31,-11 31,-3 17,-7 17,0-7,-3-16,2-21,6-25,4-29,9-37,4-35,2-13</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13.1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195 0,'-3'0,"1"1,-1-1,1 1,-1 0,1 0,0-1,-1 2,1-1,0 0,0 0,0 1,0-1,0 1,0-1,-3 4,-25 33,22-27,-9 11,2 1,0 0,1 1,2 1,0 0,-7 26,15-42,2 0,0 0,0-1,0 1,1 1,0-1,1 0,0 0,1 0,0 0,0 0,0 0,2 0,-1 0,1-1,0 1,1-1,0 0,0 0,0 0,1 0,7 7,-8-11,0-1,0 1,1-1,-1 0,1 0,0 0,0-1,0 1,0-1,0-1,0 1,1-1,-1 0,1 0,-1 0,1-1,-1 0,1 0,-1 0,1-1,-1 0,1 0,-1 0,0-1,7-2,10-7</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13.5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21,'3'0,"10"0,8 0,9 0,5-5,0-3,-6 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13.95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1,'0'5,"0"12,0 10,6 7,1 6,0 2,5-3,0-8</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14.2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0,'6'0,"1"9,1 11,-2 5,-8-1,-6-5,-2-6</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14.6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70 13,'-1'-1,"1"0,-1 0,0 0,1 0,-1 1,0-1,0 0,1 1,-1-1,0 0,0 1,0-1,0 1,0-1,0 1,0 0,0-1,0 1,0 0,0 0,0 0,0 0,0-1,0 1,0 1,0-1,0 0,0 0,0 0,0 1,0-1,0 0,0 1,0-1,0 1,0-1,0 1,0-1,1 1,-1 0,0-1,0 1,1 0,-1 0,-1 1,0 2,-1 0,1 1,0-1,0 1,0 0,1-1,-1 1,0 7,-4 37,2-1,5 83,6-77,-7-51,0-1,1 0,0 1,-1-1,1 0,0 1,0-1,0 0,1 0,-1 0,0 0,1 0,0 0,-1-1,1 1,0 0,0-1,0 1,2 0,-3-1,0-1,0 0,1-1,-1 1,0 0,0 0,0 0,0-1,0 1,0 0,0-1,0 1,0-1,0 0,0 1,0-1,0 0,0 1,0-1,0 0,0 0,-1 0,1 0,0 0,-1 0,1 0,-1 0,1 0,-1 0,1-1,15-36,-16 36,5-14,0-1,-1 1,-1-1,-1 0,0-21,-3 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57.334"/>
    </inkml:context>
    <inkml:brush xml:id="br0">
      <inkml:brushProperty name="width" value="0.025" units="cm"/>
      <inkml:brushProperty name="height" value="0.025" units="cm"/>
      <inkml:brushProperty name="color" value="#E71224"/>
    </inkml:brush>
  </inkml:definitions>
  <inkml:trace contextRef="#ctx0" brushRef="#br0">1 0 24575,'1'23'0,"1"-1"0,8 33 0,2 30 0,-8-50 0,2 0 0,15 54 0,3 19 0,-20-86 0,-3-25 0,-3-41 0,0 25 0,2 9 0,0-1 0,1 1 0,0 0 0,0 0 0,1 0 0,1 0 0,-1 0 0,2 1 0,-1-1 0,1 1 0,6-11 0,-8 17 0,0 0 0,0 0 0,0 0 0,0 0 0,1 1 0,-1-1 0,1 1 0,-1-1 0,1 1 0,0 0 0,0 0 0,0 0 0,0 1 0,1-1 0,-1 1 0,0-1 0,1 1 0,-1 0 0,0 0 0,1 1 0,-1-1 0,1 1 0,0 0 0,-1-1 0,1 2 0,-1-1 0,1 0 0,-1 1 0,1 0 0,-1-1 0,1 1 0,-1 1 0,0-1 0,6 3 0,-4-1 0,-1-1 0,0 1 0,1 1 0,-1-1 0,0 0 0,0 1 0,-1 0 0,1 0 0,-1 0 0,0 0 0,0 1 0,0-1 0,-1 1 0,0 0 0,1 0 0,-2 0 0,1 0 0,0 0 0,0 7 0,1 3 0,-1 1 0,-1-1 0,0 0 0,-1 1 0,-2 21 0,2-34 6,-1-1 0,1 1 0,-1-1 0,1 1 0,-1-1 0,0 0 0,0 1 0,0-1 0,0 0 0,0 0 0,-1 0 0,1 0 0,-1 0 0,1 0 0,-1 0 0,0 0 0,1 0 0,-1-1 0,-3 3 0,0-2-155,1 0 1,0 0-1,-1 0 1,1-1-1,-1 1 1,1-1-1,-1 0 1,0-1-1,-6 1 1,-11 0-6678</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14.97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1,'3'0,"9"0,9 0,0 11,6 10,-2 10,1 8,-5 7,-5 6,-6 6,-5-1,-2-1,-5-2,-11-2,-12-3,-13-5,-12-9,3-12</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37.789"/>
    </inkml:context>
    <inkml:brush xml:id="br0">
      <inkml:brushProperty name="width" value="0.05" units="cm"/>
      <inkml:brushProperty name="height" value="0.05" units="cm"/>
      <inkml:brushProperty name="color" value="#00A0D7"/>
      <inkml:brushProperty name="ignorePressure" value="1"/>
    </inkml:brush>
  </inkml:definitions>
  <inkml:trace contextRef="#ctx0" brushRef="#br0">1 600,'2'-2,"1"0,-1 0,1 0,-1 0,0-1,0 1,0-1,2-3,5-5,17-17,21-32,16-17,144-128,-177 172,2 2,63-47,-52 41,-30 22</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39.349"/>
    </inkml:context>
    <inkml:brush xml:id="br0">
      <inkml:brushProperty name="width" value="0.05" units="cm"/>
      <inkml:brushProperty name="height" value="0.05" units="cm"/>
      <inkml:brushProperty name="color" value="#00A0D7"/>
      <inkml:brushProperty name="ignorePressure" value="1"/>
    </inkml:brush>
  </inkml:definitions>
  <inkml:trace contextRef="#ctx0" brushRef="#br0">0 28,'6'0,"2"-6,5-1,3 0,5 1,-1 4,-4 12,-5 10,-7 6,-4 3,-3 2,1-2,-7-5,-1 1,1 3,3-4</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40.263"/>
    </inkml:context>
    <inkml:brush xml:id="br0">
      <inkml:brushProperty name="width" value="0.05" units="cm"/>
      <inkml:brushProperty name="height" value="0.05" units="cm"/>
      <inkml:brushProperty name="color" value="#00A0D7"/>
      <inkml:brushProperty name="ignorePressure" value="1"/>
    </inkml:brush>
  </inkml:definitions>
  <inkml:trace contextRef="#ctx0" brushRef="#br0">119 26,'1'-1,"-1"1,0-1,0 0,0 0,0 0,0 0,0 1,0-1,0 0,0 0,0 0,0 0,0 1,0-1,-1 0,1 0,0 0,-1 1,1-1,-1 0,1 1,-1-1,1 0,-1 1,1-1,-1 0,0 1,1-1,-1 1,0-1,1 1,-1 0,0-1,0 1,1 0,-1-1,0 1,0 0,0 0,1 0,-1-1,0 1,0 0,0 0,0 1,1-1,-1 0,0 0,-1 1,-2 0,0 0,1 1,-1 0,1 0,-1 0,1 1,0-1,0 1,-4 3,0 2,1-1,1 1,0 0,0 0,0 1,1-1,0 1,-4 17,6-19,0-1,1 1,0 0,0 0,1 0,0 0,0 0,0-1,1 1,0 0,1 0,3 11,-5-17,0 0,0 0,1 0,-1 0,1 0,-1 0,1 0,-1-1,1 1,-1 0,1 0,0 0,0-1,-1 1,1 0,0 0,0-1,0 1,0-1,0 1,-1-1,1 1,0-1,0 0,0 1,2-1,-2 0,1-1,-1 1,1-1,-1 1,0-1,1 1,-1-1,0 0,1 0,-1 0,0 1,0-1,1-1,-1 1,1-2,7-7,-2-1,1-1,6-14,-9 18,4-10,-2 0,0-1,0 1,4-28,-10 46,-1 0,0 0,0-1,1 1,-1 0,0 0,0 0,0 0,1 0,-1 0,0 0,0 0,1 0,-1 1,0-1,0 0,0 0,1 0,-1 0,0 0,0 0,0 0,1 0,-1 1,0-1,0 0,0 0,0 0,1 0,-1 1,0-1,0 0,0 0,0 0,0 1,0-1,0 0,0 0,1 0,-1 1,0-1,0 0,0 0,0 1,0-1,0 0,14 24,12 18,-13-31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40.665"/>
    </inkml:context>
    <inkml:brush xml:id="br0">
      <inkml:brushProperty name="width" value="0.05" units="cm"/>
      <inkml:brushProperty name="height" value="0.05" units="cm"/>
      <inkml:brushProperty name="color" value="#00A0D7"/>
      <inkml:brushProperty name="ignorePressure" value="1"/>
    </inkml:brush>
  </inkml:definitions>
  <inkml:trace contextRef="#ctx0" brushRef="#br0">0 66,'6'-6,"10"-2,9 1,8 1,5-1,-2 0,-1 2,2 2,-7-5,-10-1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41.007"/>
    </inkml:context>
    <inkml:brush xml:id="br0">
      <inkml:brushProperty name="width" value="0.05" units="cm"/>
      <inkml:brushProperty name="height" value="0.05" units="cm"/>
      <inkml:brushProperty name="color" value="#00A0D7"/>
      <inkml:brushProperty name="ignorePressure" value="1"/>
    </inkml:brush>
  </inkml:definitions>
  <inkml:trace contextRef="#ctx0" brushRef="#br0">1 1,'3'0,"6"0,8 0,4 0,4 0,3 3,0 0,2 7,-6 6,-8 13,-14 6,-10 4,-9 1,-7-7,-6-6,3-8</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48.667"/>
    </inkml:context>
    <inkml:brush xml:id="br0">
      <inkml:brushProperty name="width" value="0.05" units="cm"/>
      <inkml:brushProperty name="height" value="0.05" units="cm"/>
      <inkml:brushProperty name="color" value="#00A0D7"/>
      <inkml:brushProperty name="ignorePressure" value="1"/>
    </inkml:brush>
  </inkml:definitions>
  <inkml:trace contextRef="#ctx0" brushRef="#br0">0 753,'34'-22,"254"-116,-72 29,-71 49,-105 45,-3 1,0-2,41-24,107-71,-111 69,36-23,-92 53,1 1,0 1,1 0,0 2,38-11,-51 17,-1 0,0 0,0 0,-1-1,1 1,0-2,-1 1,0 0,0-1,7-6,0-4</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49.101"/>
    </inkml:context>
    <inkml:brush xml:id="br0">
      <inkml:brushProperty name="width" value="0.05" units="cm"/>
      <inkml:brushProperty name="height" value="0.05" units="cm"/>
      <inkml:brushProperty name="color" value="#00A0D7"/>
      <inkml:brushProperty name="ignorePressure" value="1"/>
    </inkml:brush>
  </inkml:definitions>
  <inkml:trace contextRef="#ctx0" brushRef="#br0">0 1,'19'0,"-1"1,1 1,-1 1,1 0,-1 2,0 0,0 1,-1 0,31 18,-45-23,0 1,0 0,0 0,-1 1,1-1,-1 0,0 1,0-1,0 1,0 0,0 0,0 0,-1 0,1 0,-1 0,0 0,0 1,0-1,0 0,-1 1,0-1,1 0,-1 1,0-1,0 1,-1-1,1 0,-1 1,0-1,-2 6,-3 10,0-1,-2 0,0-1,-12 19,15-28,-7 14,-1 0,-2 0,-24 29,14-27</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49.880"/>
    </inkml:context>
    <inkml:brush xml:id="br0">
      <inkml:brushProperty name="width" value="0.05" units="cm"/>
      <inkml:brushProperty name="height" value="0.05" units="cm"/>
      <inkml:brushProperty name="color" value="#00A0D7"/>
      <inkml:brushProperty name="ignorePressure" value="1"/>
    </inkml:brush>
  </inkml:definitions>
  <inkml:trace contextRef="#ctx0" brushRef="#br0">0 0,'2'2,"-1"-1,1 1,-1 0,1 0,-1 0,0 0,0-1,0 2,0-1,0 0,0 0,0 0,-1 0,1 0,-1 1,1 2,0 2,11 45,-3 1,-3 0,0 107,-6-160,0 0,0 0,0 0,0 0,0 0,0 1,0-1,0 0,0 0,0 0,0 0,0 0,0 0,0 1,0-1,0 0,0 0,0 0,0 0,0 0,0 0,0 1,0-1,0 0,0 0,0 0,0 0,0 0,0 0,0 0,0 1,0-1,0 0,0 0,0 0,1 0,-1 0,0 0,0 0,0 0,0 0,0 0,0 0,0 0,0 1,1-1,-1 0,0 0,0 0,0 0,0 0,0 0,0 0,1 0,-1 0,0 0,0 0,0 0,0 0,0 0,1-1,7-9,12-28,-12 22,-3 8,0 0,0 1,1 0,0-1,1 2,11-11,-14 14,1-1,-1 1,1 0,0 1,0-1,0 1,0 0,0 0,1 0,-1 1,1 0,5-1,-10 2,1 0,0 0,-1 0,1 0,0 1,-1-1,1 1,0-1,-1 1,1-1,-1 1,1 0,-1 0,1 0,-1 0,0 0,0 0,1 0,-1 0,0 0,0 1,0-1,0 1,0-1,0 0,-1 1,1-1,0 1,-1 0,1-1,-1 1,0-1,1 1,-1 3,1 0,-1 1,0 0,0 0,0-1,0 1,-1 0,0 0,-3 10,-1-7,1 1,-1-1,-1 0,1-1,-2 1,1-1,-1 0,0-1,-12 10,14-12,-1 0,0-1,-1 1,1-1,-1-1,0 1,0-1,0-1,0 1,-1-1,1 0,0-1,-12 2,16-3,0-1,0 1,1 0,-1-1,0 0,0 1,1-1,-1 0,1 0,-1-1,1 1,-1 0,1-1,0 0,0 1,0-1,0 0,0 0,0 0,-1-3,-13-19</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50.386"/>
    </inkml:context>
    <inkml:brush xml:id="br0">
      <inkml:brushProperty name="width" value="0.05" units="cm"/>
      <inkml:brushProperty name="height" value="0.05" units="cm"/>
      <inkml:brushProperty name="color" value="#00A0D7"/>
      <inkml:brushProperty name="ignorePressure" value="1"/>
    </inkml:brush>
  </inkml:definitions>
  <inkml:trace contextRef="#ctx0" brushRef="#br0">1 49,'0'-6,"8"-2,15 1,12 1,11 2,7 1,3 2,-2 0,-5 1,-8 1,-5-1,-8-5,-10-3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59.634"/>
    </inkml:context>
    <inkml:brush xml:id="br0">
      <inkml:brushProperty name="width" value="0.025" units="cm"/>
      <inkml:brushProperty name="height" value="0.025" units="cm"/>
      <inkml:brushProperty name="color" value="#E71224"/>
    </inkml:brush>
  </inkml:definitions>
  <inkml:trace contextRef="#ctx0" brushRef="#br0">112 45 24575,'0'-2'0,"-1"0"0,1 0 0,0 0 0,0 0 0,-1 0 0,1 0 0,-1 0 0,0 1 0,0-1 0,1 0 0,-1 0 0,0 1 0,-1-1 0,1 0 0,0 1 0,0-1 0,-1 1 0,1-1 0,-1 1 0,1 0 0,-1 0 0,1 0 0,-1-1 0,-3 0 0,3 1 0,1 1 0,0 0 0,-1-1 0,1 1 0,0 0 0,-1 0 0,1 0 0,-1 0 0,1 0 0,0 0 0,-1 0 0,1 0 0,-1 0 0,1 1 0,0-1 0,-1 0 0,1 1 0,0 0 0,-1-1 0,1 1 0,0 0 0,0-1 0,0 1 0,0 0 0,0 0 0,0 0 0,0 0 0,0 0 0,0 0 0,0 0 0,0 1 0,0-1 0,1 0 0,-1 0 0,0 3 0,-7 14 0,1 2 0,1-1 0,0 1 0,2 0 0,0 0 0,1 0 0,1 0 0,1 0 0,1 1 0,1-1 0,1 1 0,5 23 0,-6-39 0,1 0 0,0-1 0,0 1 0,0-1 0,0 0 0,1 1 0,-1-1 0,1 0 0,0-1 0,1 1 0,-1 0 0,1-1 0,-1 0 0,6 4 0,-8-6 0,0-1 0,1 1 0,-1-1 0,0 1 0,0-1 0,0 1 0,1-1 0,-1 1 0,0-1 0,1 0 0,-1 0 0,0 0 0,1 0 0,-1 0 0,0 0 0,1 0 0,-1 0 0,0 0 0,0-1 0,1 1 0,1-1 0,-1-1 0,-1 1 0,1 0 0,0-1 0,0 0 0,-1 1 0,0-1 0,1 0 0,-1 0 0,0 0 0,1 0 0,-1 0 0,-1 0 0,1 0 0,0 0 0,0 0 0,-1-1 0,1-1 0,2-13 0,0-1 0,-2 1 0,0 0 0,-2-30 0,0-23 0,1 69 0,0-1 0,0 1 0,0-1 0,0 0 0,1 1 0,-1-1 0,0 1 0,1-1 0,-1 1 0,1-1 0,-1 1 0,1 0 0,0-1 0,0 1 0,0 0 0,-1-1 0,1 1 0,2-1 0,-3 2 0,1-1 0,0 1 0,-1 0 0,1 0 0,0 0 0,0 0 0,-1-1 0,1 1 0,0 0 0,0 0 0,-1 1 0,1-1 0,0 0 0,-1 0 0,1 0 0,0 0 0,0 1 0,-1-1 0,1 0 0,0 1 0,-1-1 0,1 0 0,0 1 0,-1-1 0,1 2 0,3 1 0,0 1 0,0-1 0,-1 1 0,1 1 0,-1-1 0,0 0 0,0 1 0,-1-1 0,3 7 0,8 30 0,-10-29 0,0 1 0,1-1 0,1 0 0,0 0 0,11 19 0,-14-29 0,-1 0 0,1 0 0,0 0 0,0 0 0,0 0 0,0 0 0,0 0 0,1 0 0,-1-1 0,0 1 0,1-1 0,0 0 0,-1 0 0,1 0 0,-1 0 0,1 0 0,0 0 0,0-1 0,0 0 0,-1 1 0,1-1 0,0 0 0,0 0 0,0 0 0,-1-1 0,1 1 0,0-1 0,0 0 0,-1 1 0,1-1 0,3-2 0,-3 2 5,-1 0 1,1 0-1,-1-1 0,0 1 0,0-1 0,0 1 1,0-1-1,0 0 0,0 0 0,0 1 1,0-1-1,-1-1 0,1 1 0,-1 0 0,0 0 1,1-1-1,-1 1 0,0 0 0,0-1 0,-1 1 1,1-1-1,0-3 0,0 0-154,0 1 1,-1-1-1,0 0 1,0 0-1,0 1 1,-1-1-1,0 0 1,0 1-1,-2-7 1,-3-6-6678</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50.723"/>
    </inkml:context>
    <inkml:brush xml:id="br0">
      <inkml:brushProperty name="width" value="0.05" units="cm"/>
      <inkml:brushProperty name="height" value="0.05" units="cm"/>
      <inkml:brushProperty name="color" value="#00A0D7"/>
      <inkml:brushProperty name="ignorePressure" value="1"/>
    </inkml:brush>
  </inkml:definitions>
  <inkml:trace contextRef="#ctx0" brushRef="#br0">1 0,'3'0,"9"0,6 6,6 2,-2 5,5 0,-3 8,-3-2,-4 4,-5 5,-5 1,-7 2,-5 1,-9 1,-10 3,-9 2,-6-7,5-7</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56.276"/>
    </inkml:context>
    <inkml:brush xml:id="br0">
      <inkml:brushProperty name="width" value="0.05" units="cm"/>
      <inkml:brushProperty name="height" value="0.05" units="cm"/>
      <inkml:brushProperty name="color" value="#00A0D7"/>
      <inkml:brushProperty name="ignorePressure" value="1"/>
    </inkml:brush>
  </inkml:definitions>
  <inkml:trace contextRef="#ctx0" brushRef="#br0">0 1513,'14'-1,"-1"-1,0-1,0 0,0-1,-1-1,1 0,-1 0,13-8,31-13,17-5,98-57,-123 64,50-19,-65 31,0-2,-2-1,0-1,48-35,-38 20,1 1,65-33,-32 19,-3-3,103-88,71-100,-145 133,-52 54,142-154,-169 176,1 1,1 2,2 0,0 1,1 2,1 0,51-25,-58 34</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56.720"/>
    </inkml:context>
    <inkml:brush xml:id="br0">
      <inkml:brushProperty name="width" value="0.05" units="cm"/>
      <inkml:brushProperty name="height" value="0.05" units="cm"/>
      <inkml:brushProperty name="color" value="#00A0D7"/>
      <inkml:brushProperty name="ignorePressure" value="1"/>
    </inkml:brush>
  </inkml:definitions>
  <inkml:trace contextRef="#ctx0" brushRef="#br0">1 41,'11'0,"10"0,10-3,5-1,3 1,-3 0,-2-5,3-1,-3 1,-7 5,-8 11,-10 16,-13 19,-11 18,-8 12,-7 9,-4-2,4-16</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57.733"/>
    </inkml:context>
    <inkml:brush xml:id="br0">
      <inkml:brushProperty name="width" value="0.05" units="cm"/>
      <inkml:brushProperty name="height" value="0.05" units="cm"/>
      <inkml:brushProperty name="color" value="#00A0D7"/>
      <inkml:brushProperty name="ignorePressure" value="1"/>
    </inkml:brush>
  </inkml:definitions>
  <inkml:trace contextRef="#ctx0" brushRef="#br0">129 63,'0'-1,"0"0,0-1,0 1,0-1,0 1,-1 0,1-1,0 1,-1 0,1 0,-1-1,0 1,1 0,-1 0,0 0,0 0,0-1,0 1,0 1,0-1,0 0,0 0,0 0,0 0,0 1,-1-1,1 1,0-1,-1 1,1-1,0 1,-1 0,1-1,0 1,-1 0,1 0,0 0,-1 0,1 0,-1 0,1 1,0-1,-1 0,1 1,0-1,-1 1,1-1,0 1,0 0,0 0,0-1,-1 1,1 0,0 0,-1 2,-4 5,1 0,1 0,0 1,0-1,0 1,-3 12,-11 61,12-55,4-15,-1-1,0 1,1-1,0 1,1 0,0 0,1 0,0 0,4 19,-4-30,0 0,0 0,1 0,-1 0,0 0,1 0,-1 0,1 0,-1 0,1 0,-1 0,1 0,0 0,-1 0,1 0,0-1,0 1,0 0,0-1,-1 1,1-1,0 1,0-1,0 1,0-1,2 1,-1-1,0 0,0 0,0-1,0 1,-1-1,1 1,0-1,0 0,-1 0,1 1,0-1,-1 0,1-1,1 0,5-5,-1 0,0 0,-1-1,11-16,-3-1,-1-1,-1-1,-2 0,-1 0,-1-1,-1 0,-1 0,-2-1,1-43,-5 84,-1 23,2 1,1 0,7 36,-8-64,1 1,0-1,0 0,1 0,0-1,0 1,1-1,0 1,0-1,0 0,1 0,0-1,1 0,0 0,0 0,0 0,0-1,1 0,10 6,-15-10,0 0,0 0,0-1,0 1,0 0,0-1,0 1,0-1,0 0,0 0,0 0,0 0,0 0,0 0,0 0,0-1,0 1,0-1,0 1,0-1,0 0,-1 0,1 0,0 0,0 0,-1 0,1 0,0-1,-1 1,1-1,-1 1,0-1,0 1,2-3,7-17</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58.090"/>
    </inkml:context>
    <inkml:brush xml:id="br0">
      <inkml:brushProperty name="width" value="0.05" units="cm"/>
      <inkml:brushProperty name="height" value="0.05" units="cm"/>
      <inkml:brushProperty name="color" value="#00A0D7"/>
      <inkml:brushProperty name="ignorePressure" value="1"/>
    </inkml:brush>
  </inkml:definitions>
  <inkml:trace contextRef="#ctx0" brushRef="#br0">0 87,'9'0,"11"0,8 0,11-6,10-2,9-8,2-1,-3-4,-10 2</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58.416"/>
    </inkml:context>
    <inkml:brush xml:id="br0">
      <inkml:brushProperty name="width" value="0.05" units="cm"/>
      <inkml:brushProperty name="height" value="0.05" units="cm"/>
      <inkml:brushProperty name="color" value="#00A0D7"/>
      <inkml:brushProperty name="ignorePressure" value="1"/>
    </inkml:brush>
  </inkml:definitions>
  <inkml:trace contextRef="#ctx0" brushRef="#br0">0 1,'3'0,"7"0,10 0,1 6,4 1,-3 9,-5 7,-5 6,-5 0,-4 4,-2 3,-10-3,-4-1,1-5</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58.758"/>
    </inkml:context>
    <inkml:brush xml:id="br0">
      <inkml:brushProperty name="width" value="0.05" units="cm"/>
      <inkml:brushProperty name="height" value="0.05" units="cm"/>
      <inkml:brushProperty name="color" value="#00A0D7"/>
      <inkml:brushProperty name="ignorePressure" value="1"/>
    </inkml:brush>
  </inkml:definitions>
  <inkml:trace contextRef="#ctx0" brushRef="#br0">1 220,'8'0,"13"0,10 0,9 0,0 0,0 0,1-3,-7-3,-8-2</inkml:trace>
  <inkml:trace contextRef="#ctx0" brushRef="#br0" timeOffset="1">204 0,'0'12,"0"12,-6 13,-1 13,-1 5,3 6,0 1,3-7,0-14</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59.134"/>
    </inkml:context>
    <inkml:brush xml:id="br0">
      <inkml:brushProperty name="width" value="0.05" units="cm"/>
      <inkml:brushProperty name="height" value="0.05" units="cm"/>
      <inkml:brushProperty name="color" value="#00A0D7"/>
      <inkml:brushProperty name="ignorePressure" value="1"/>
    </inkml:brush>
  </inkml:definitions>
  <inkml:trace contextRef="#ctx0" brushRef="#br0">138 1,'0'353,"1"-327,26-84,-23 50,1-1,0 1,0-1,1 2,0-1,8-8,-11 13,1-1,0 1,0 0,0 0,0 1,0-1,0 1,1 0,-1 0,1 0,0 0,0 1,8-1,-11 1,0 1,0 0,0 0,0 0,0 1,0-1,0 0,-1 1,1-1,0 1,0 0,0-1,-1 1,1 0,0 0,-1 0,1 0,-1 1,1-1,-1 0,0 1,1-1,-1 1,0-1,0 1,0-1,0 1,0 0,-1-1,1 1,0 0,-1 0,1 0,-1 0,0-1,0 1,1 0,-2 3,2 1,-1 1,0 0,-1 0,0 0,0 0,0-1,-1 1,0 0,-4 9,1-8,0 0,-1 0,0 0,0-1,-1 0,0 0,0-1,0 0,-1 0,0 0,0-1,0-1,-1 1,1-1,-1-1,0 0,-1 0,1 0,0-1,-1-1,1 0,-1 0,1-1,-1 0,1 0,-1-1,0-1,1 1,0-1,-1-1,-9-4,-21-12</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59.495"/>
    </inkml:context>
    <inkml:brush xml:id="br0">
      <inkml:brushProperty name="width" value="0.05" units="cm"/>
      <inkml:brushProperty name="height" value="0.05" units="cm"/>
      <inkml:brushProperty name="color" value="#00A0D7"/>
      <inkml:brushProperty name="ignorePressure" value="1"/>
    </inkml:brush>
  </inkml:definitions>
  <inkml:trace contextRef="#ctx0" brushRef="#br0">0 1,'0'3,"9"1,8-1,10 0,10-1,3 5,4 1,3 0,0-2,-3-2,-3-2,-6 0,-2-2,-8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59.824"/>
    </inkml:context>
    <inkml:brush xml:id="br0">
      <inkml:brushProperty name="width" value="0.05" units="cm"/>
      <inkml:brushProperty name="height" value="0.05" units="cm"/>
      <inkml:brushProperty name="color" value="#00A0D7"/>
      <inkml:brushProperty name="ignorePressure" value="1"/>
    </inkml:brush>
  </inkml:definitions>
  <inkml:trace contextRef="#ctx0" brushRef="#br0">1 0,'6'3,"7"1,5 3,5 0,-2 7,5 8,-3 2,-4 3,-7 3,-4 2,-7 4,-9 5,-9 0,-11 0,-6-7,3-10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36:55.381"/>
    </inkml:context>
    <inkml:brush xml:id="br0">
      <inkml:brushProperty name="width" value="0.025" units="cm"/>
      <inkml:brushProperty name="height" value="0.025" units="cm"/>
    </inkml:brush>
  </inkml:definitions>
  <inkml:trace contextRef="#ctx0" brushRef="#br0">28 0 24575,'-2'1'0,"1"-1"0,0 1 0,0 0 0,0 0 0,0-1 0,0 1 0,0 0 0,0 0 0,0 0 0,0 0 0,0 0 0,1 0 0,-1 1 0,0-1 0,1 0 0,-1 0 0,1 0 0,-1 1 0,1-1 0,0 0 0,-1 1 0,1-1 0,0 0 0,0 2 0,-6 39 0,5-39 0,0 12 0,0-1 0,0 1 0,2-1 0,0 1 0,4 22 0,-4-31 0,1 0 0,0 0 0,0 0 0,1-1 0,-1 1 0,1-1 0,0 1 0,1-1 0,-1 0 0,1 0 0,0 0 0,1-1 0,-1 0 0,1 1 0,7 4 0,-11-8 0,0-1 0,0 1 0,0 0 0,-1-1 0,1 1 0,0-1 0,1 1 0,-1-1 0,0 0 0,0 1 0,0-1 0,0 0 0,0 0 0,0 0 0,0 0 0,0 0 0,1 0 0,-1 0 0,0 0 0,0 0 0,0 0 0,0 0 0,0-1 0,0 1 0,0-1 0,0 1 0,0-1 0,2 0 0,-1-1 0,0 0 0,0 0 0,0-1 0,0 1 0,-1 0 0,1-1 0,-1 1 0,1-1 0,-1 0 0,2-5 0,1-5 0,0 0 0,-2 0 0,3-24 0,-4 25 20,0 1 0,-1 0 0,0 0 0,-1-1 0,-3-13 0,3 22-82,0 0 0,0 0 0,0 0 0,0 0 1,0 1-1,0-1 0,-1 0 0,0 1 0,1-1 0,-1 0 0,0 1 0,0 0 1,-1 0-1,1-1 0,0 1 0,-1 1 0,1-1 0,-1 0 0,1 0 0,-1 1 1,0 0-1,0 0 0,-4-2 0,-12-1-6764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7:01.069"/>
    </inkml:context>
    <inkml:brush xml:id="br0">
      <inkml:brushProperty name="width" value="0.025" units="cm"/>
      <inkml:brushProperty name="height" value="0.025" units="cm"/>
      <inkml:brushProperty name="color" value="#E71224"/>
    </inkml:brush>
  </inkml:definitions>
  <inkml:trace contextRef="#ctx0" brushRef="#br0">3 0 24575,'0'0'0,"-1"0"0,1 0 0,0 0 0,0 0 0,0 0 0,0 0 0,0 0 0,0 0 0,-1 1 0,1-1 0,0 0 0,0 0 0,0 0 0,0 0 0,0 0 0,0 0 0,0 0 0,0 0 0,0 0 0,-1 1 0,1-1 0,0 0 0,0 0 0,0 0 0,0 0 0,0 0 0,0 0 0,0 0 0,0 1 0,0-1 0,0 0 0,0 0 0,0 0 0,0 0 0,0 0 0,0 0 0,0 1 0,0-1 0,0 0 0,0 0 0,0 0 0,0 0 0,0 0 0,0 0 0,0 1 0,1-1 0,-1 0 0,0 0 0,0 0 0,0 0 0,0 0 0,0 0 0,0 0 0,0 0 0,0 0 0,0 1 0,1-1 0,-1 0 0,0 0 0,0 0 0,0 0 0,0 0 0,13 13 0,15 10 0,-5-11 0,1-1 0,47 16 0,-25-10 0,-12-7 0,0-1 0,1-1 0,-1-2 0,37 1 0,76 15 0,20 10 0,-140-27-299,0-2-1,0-1 0,36-2 0,-60 0 134,19 0-6660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24.172"/>
    </inkml:context>
    <inkml:brush xml:id="br0">
      <inkml:brushProperty name="width" value="0.05" units="cm"/>
      <inkml:brushProperty name="height" value="0.05" units="cm"/>
      <inkml:brushProperty name="color" value="#00A0D7"/>
      <inkml:brushProperty name="ignorePressure" value="1"/>
    </inkml:brush>
  </inkml:definitions>
  <inkml:trace contextRef="#ctx0" brushRef="#br0">1 0,'6'0,"10"0,8 0,10 0,3 0,-3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4:24.806"/>
    </inkml:context>
    <inkml:brush xml:id="br0">
      <inkml:brushProperty name="width" value="0.05" units="cm"/>
      <inkml:brushProperty name="height" value="0.05" units="cm"/>
      <inkml:brushProperty name="color" value="#00A0D7"/>
      <inkml:brushProperty name="ignorePressure" value="1"/>
    </inkml:brush>
  </inkml:definitions>
  <inkml:trace contextRef="#ctx0" brushRef="#br0">0 7,'6'0,"8"0,4 0,4 0,3 0,-4-3,-6-1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5:09.856"/>
    </inkml:context>
    <inkml:brush xml:id="br0">
      <inkml:brushProperty name="width" value="0.05" units="cm"/>
      <inkml:brushProperty name="height" value="0.05" units="cm"/>
      <inkml:brushProperty name="color" value="#00A0D7"/>
      <inkml:brushProperty name="ignorePressure" value="1"/>
    </inkml:brush>
  </inkml:definitions>
  <inkml:trace contextRef="#ctx0" brushRef="#br0">122 0,'-2'4,"1"-1,-1 1,0-1,-1 0,1 0,-1 0,1 0,-1 0,-4 3,-3 4,1 1,0-1,1 1,0 0,1 1,1-1,0 1,0 1,1-1,0 1,2 0,-1 0,1 0,1 1,1-1,-1 15,2-22,-1 17,2 0,0 1,1-1,7 25,-8-42,0-1,1 1,0-1,0 1,0-1,1 0,0 0,0 0,0-1,1 1,-1-1,1 1,0-1,0 0,1-1,-1 1,1-1,0 0,0 0,0 0,0-1,9 3,6 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5:11.451"/>
    </inkml:context>
    <inkml:brush xml:id="br0">
      <inkml:brushProperty name="width" value="0.05" units="cm"/>
      <inkml:brushProperty name="height" value="0.05" units="cm"/>
      <inkml:brushProperty name="color" value="#00A0D7"/>
      <inkml:brushProperty name="ignorePressure" value="1"/>
    </inkml:brush>
  </inkml:definitions>
  <inkml:trace contextRef="#ctx0" brushRef="#br0">1 26,'4'-3,"0"0,0 0,0 1,0 0,0 0,1 0,-1 0,1 0,-1 1,1 0,0 0,-1 0,1 1,0-1,8 2,-11-1,0-1,0 2,0-1,1 0,-1 0,0 1,0-1,0 1,0 0,0-1,0 1,0 0,0 0,-1 0,1 1,0-1,-1 0,1 1,0-1,-1 1,0-1,1 1,-1 0,0 0,0-1,0 1,0 0,0 0,0 0,-1 0,1 0,-1 0,1 0,-1 1,0-1,0 4,0-1,-1 1,0-1,-1 0,0 1,1-1,-2 0,1 0,-4 7,3-7,0 0,0 0,1 0,0 1,0-1,-2 12,5-14,-1-1,1 0,0 0,0 0,0 0,0 0,0 0,0 0,1-1,-1 1,1 0,-1-1,1 1,-1-1,1 1,0-1,0 0,2 2,17 17,-19-16,0-1,-1 1,1 0,-1 0,0-1,0 1,-1 0,1 0,-1 0,0 0,0 0,0 0,0 0,-1 0,1-1,-1 1,0 0,-2 5,2-7,0 0,0 0,0 0,0 0,0 0,-1 0,1-1,0 1,-1 0,1-1,-1 1,0-1,1 0,-1 0,0 1,0-1,0 0,0-1,0 1,0 0,0 0,0-1,0 1,0-1,0 0,0 0,-1 0,1 0,0 0,0 0,0 0,0-1,0 1,-1-1,-1 0,-16-11,4-4</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5:12.011"/>
    </inkml:context>
    <inkml:brush xml:id="br0">
      <inkml:brushProperty name="width" value="0.05" units="cm"/>
      <inkml:brushProperty name="height" value="0.05" units="cm"/>
      <inkml:brushProperty name="color" value="#00A0D7"/>
      <inkml:brushProperty name="ignorePressure" value="1"/>
    </inkml:brush>
  </inkml:definitions>
  <inkml:trace contextRef="#ctx0" brushRef="#br0">63 1,'3'0,"-5"5,-5 3,5-1,2 5,7-1,3 2,-1 7,-2 5,-7 2,-11-3,-8-1,-9-4,-1-5</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5:14.195"/>
    </inkml:context>
    <inkml:brush xml:id="br0">
      <inkml:brushProperty name="width" value="0.05" units="cm"/>
      <inkml:brushProperty name="height" value="0.05" units="cm"/>
      <inkml:brushProperty name="color" value="#00A0D7"/>
      <inkml:brushProperty name="ignorePressure" value="1"/>
    </inkml:brush>
  </inkml:definitions>
  <inkml:trace contextRef="#ctx0" brushRef="#br0">1 50,'0'-3,"1"1,0-1,0 1,0-1,0 1,0 0,1 0,-1 0,1 0,-1 0,1 0,0 0,0 0,0 0,0 1,0-1,0 1,0 0,0-1,1 1,-1 0,0 0,1 1,-1-1,1 0,-1 1,1 0,2-1,-2 0,-1 1,1-1,0 1,-1-1,1 1,0 0,-1 0,1 0,0 0,-1 1,1-1,0 1,-1 0,1-1,-1 1,1 0,-1 0,1 1,-1-1,0 1,1-1,-1 1,0-1,0 1,0 0,-1 0,4 4,-4-4,0 1,0 0,-1 0,1 0,0 0,-1 0,0 0,0 1,0-1,0 0,0 0,-1 0,1 0,-1 0,0 0,0 0,0 0,0-1,-1 1,1 0,-3 4,-4 3,-1 1,0-1,-18 16,-12 15,39-40,-1-1,1 1,0-1,-1 1,1-1,0 1,0 0,-1-1,1 1,0 0,0-1,0 1,0 0,0-1,0 1,0 0,0-1,0 1,0 0,0-1,0 1,1 0,-1-1,0 1,0-1,1 1,0 0,16 13,27 2,-28-13,-1 1,1-2,0 0,0-1,0 0,0-1,23-4,-24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5:14.641"/>
    </inkml:context>
    <inkml:brush xml:id="br0">
      <inkml:brushProperty name="width" value="0.05" units="cm"/>
      <inkml:brushProperty name="height" value="0.05" units="cm"/>
      <inkml:brushProperty name="color" value="#00A0D7"/>
      <inkml:brushProperty name="ignorePressure" value="1"/>
    </inkml:brush>
  </inkml:definitions>
  <inkml:trace contextRef="#ctx0" brushRef="#br0">1 0,'9'0,"11"0,5 0,5 3,2 1,-4 8,-1 9,-5 2,-1 4,-3 6,-6 3,-4 4,-9 6,-11 8,-11 8,-14 0,0-11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5:21.356"/>
    </inkml:context>
    <inkml:brush xml:id="br0">
      <inkml:brushProperty name="width" value="0.05" units="cm"/>
      <inkml:brushProperty name="height" value="0.05" units="cm"/>
      <inkml:brushProperty name="color" value="#00A0D7"/>
      <inkml:brushProperty name="ignorePressure" value="1"/>
    </inkml:brush>
  </inkml:definitions>
  <inkml:trace contextRef="#ctx0" brushRef="#br0">1 1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5:56.34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65,'0'-2,"1"1,-1-1,1 0,0 1,0-1,0 1,0-1,0 1,0-1,0 1,1 0,-1 0,0-1,1 1,-1 0,1 0,-1 0,4-1,30-14,-23 11,0 1,0 1,0 0,0 0,0 1,1 1,-1 0,14 1,-22 1,0-1,0 1,0 0,0 0,0 0,0 0,0 0,0 1,-1 0,1 0,-1 0,1 0,-1 1,0-1,0 1,0 0,0 0,0 0,-1 0,0 0,1 0,-1 1,0-1,0 1,-1 0,1 0,-1-1,1 7,1 1,-1 0,0 0,-1 0,0 0,-1 0,0 1,-1-1,-1 0,1 0,-2 0,1 0,-5 11,4-15,0-1,0 1,-1-1,1 1,-1-1,-1 0,1-1,-1 1,0-1,0 0,-1 0,0 0,0-1,0 0,0 0,0 0,-1-1,0 0,-7 2,-14 2</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5:56.72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1,'2'3,"2"9,0 12,-1 10,5 17,0 8,0 8,-2 5,-1-2,-6-3,-1-11,-2-15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7:02.252"/>
    </inkml:context>
    <inkml:brush xml:id="br0">
      <inkml:brushProperty name="width" value="0.025" units="cm"/>
      <inkml:brushProperty name="height" value="0.025" units="cm"/>
      <inkml:brushProperty name="color" value="#E71224"/>
    </inkml:brush>
  </inkml:definitions>
  <inkml:trace contextRef="#ctx0" brushRef="#br0">1 0 24575,'2'1'0,"1"0"0,-1 1 0,1-1 0,-1 1 0,0-1 0,0 1 0,1 0 0,-1 0 0,0 0 0,-1 0 0,1 0 0,0 0 0,-1 1 0,1-1 0,1 5 0,8 7 0,3 2 0,5 4 0,0 0 0,-2 2 0,0 0 0,-2 1 0,0 0 0,21 47 0,-35-67 4,0 0 1,0 0-1,-1 1 0,1-1 0,-1 0 0,1 0 0,-1 0 0,0 1 0,-1-1 1,1 0-1,0 0 0,-1 0 0,0 1 0,0-1 0,0 0 0,0 0 0,0 0 1,0 0-1,-1-1 0,1 1 0,-1 0 0,0 0 0,0-1 0,0 1 0,0-1 1,-1 0-1,1 0 0,-4 3 0,-2 0-190,-1 1 1,0-1-1,0-1 0,0 1 1,0-1-1,-1-1 1,-15 4-1,2-2-6640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5:57.35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36,'3'-6,"6"-2,11 1,8 1,4 2,3 2,2 0,-10 2,-19 0,-13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5:57.68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0,'6'0,"7"0,14 0,10 0,5 0,-5 6,-9 2</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02.58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1,'3'0,"4"0,12 0,3 3,6 0,-1 7,-3 6,-5 4,-6 7,-5 7,-10 10,-10 6,-6 0,-6-2,-4-5,-4-8,4-17,7-11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02.92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6,'0'-6,"0"7,2 15,2 16,0 17,-1 14,-1 12,-1 7,0 6,-1-2,0-8,0-11,0-14,0-22,-1-16</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04.13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139 108,'0'-12,"0"1,-1-1,-4-19,5 29,0 0,-1 0,1 0,-1 0,0 0,1 0,-1 0,0 0,0 1,0-1,0 0,0 1,-1-1,1 1,0-1,-1 1,1 0,-1-1,0 1,1 0,-1 0,0 0,0 0,1 1,-1-1,0 0,0 1,0-1,-4 0,4 2,0-1,0 0,0 1,0-1,0 1,0 0,1 0,-1 0,0 0,0 0,1 0,-1 0,0 0,1 1,-1-1,1 1,0-1,0 1,-1-1,1 1,-1 2,-18 41,11-17,2 1,1 1,2-1,-1 31,2 122,4-162,-1 7,1 0,8 40,-8-61,0 0,1 1,0-1,0 0,0 0,1 0,0-1,0 1,0-1,1 1,0-1,0 0,0-1,1 1,-1-1,7 5,-9-7,0-1,0 0,0 1,0-1,1 0,-1 0,0-1,0 1,1 0,-1-1,0 1,1-1,-1 0,1 0,-1 0,0 0,1 0,-1-1,0 1,1-1,-1 1,3-2,-1 0,-1 0,0-1,0 1,0-1,0 1,-1-1,1 0,-1 0,1 0,-1 0,0 0,2-6,3-6,-2 1,0-1,-1 0,0 0,3-28,-4 4,-2-1,-1 1,-7-49,2 58</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05.43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1,'0'5,"0"9,0 9,0 10,0 6,0 3,0 5,0-4,0-8</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06.61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9 28,'-6'0,"4"0,8 0,6 0,7 0,8 0,6 0,9 0,5 0,1 0,-2 0,-6 0,-10-3,-1-1,-6-6,-6-1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06.95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0,'3'12,"0"17,1 31,-1 28,-1 13,-1 1,0-6,-1-12,0-16,0-19</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09.36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1 192,'1'19,"1"-1,1 1,1-1,1 1,6 17,4 12,22 100,35 120,-70-263,8 22,-10-27,0 1,0-1,0 0,0 1,0-1,0 0,1 0,-1 1,0-1,0 0,0 0,1 1,-1-1,0 0,0 0,1 0,-1 1,0-1,1 0,-1 0,0 0,0 0,1 0,-1 0,0 0,1 0,-1 0,0 0,1 0,-1 0,0 0,1 0,-1 0,0 0,0 0,1 0,-1 0,0 0,1 0,-1 0,0 0,1-1,-1 1,0 0,0 0,1 0,-1-1,0 1,0 0,0 0,1-1,-1 1,0 0,0 0,0-1,0 1,0 0,1-1,-1 1,0 0,0-1,0 1,0 0,0 0,0-1,0 1,0-1,12-31,-1-1,13-67,-5 13,54-158,-55 194,3 0,45-80,-22 68,-28 42</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09.88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1 222,'0'-3,"8"-1,13-5,13-2,12-4,14 0,13-9,9 0,4-2,0 4,-3 5,-8 0,-11 3,-9 3,-19 5,-14 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6T23:40:25.339"/>
    </inkml:context>
    <inkml:brush xml:id="br0">
      <inkml:brushProperty name="width" value="0.05" units="cm"/>
      <inkml:brushProperty name="height" value="0.05" units="cm"/>
      <inkml:brushProperty name="ignorePressure" value="1"/>
    </inkml:brush>
  </inkml:definitions>
  <inkml:trace contextRef="#ctx0" brushRef="#br0">1 48,'2'2,"0"0,1 0,-1 0,0 0,0 0,0 0,0 1,0-1,-1 1,1-1,-1 1,2 3,0 0,26 47,-17-29,29 42,-37-60,0 0,1 0,-1-1,1 1,0-1,1 0,8 7,-12-11,-1-1,0 1,0 0,0-1,1 0,-1 1,0-1,1 0,-1 1,0-1,0 0,1 0,-1 0,0 0,1 0,-1-1,3 1,-2-1,0 0,-1 0,1-1,0 1,0 0,0-1,-1 1,1-1,-1 1,1-1,-1 0,1 1,-1-1,1-3,31-59,8-13,-1 6,-38 68,0 0,-1 0,1-1,-1 1,1 0,-1-1,0 1,1-6,0-4</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10.21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1,'15'0,"10"-1,1 1,0 2,-1 1,40 9,-59-11,0 1,0 1,0-1,-1 1,1 0,-1 0,0 1,0-1,0 1,6 7,-8-8,0 1,0 0,-1 0,1 0,-1 0,0 0,-1 1,1-1,-1 1,1-1,-2 1,1-1,0 1,-1 0,0 7,-1-5,0-1,0 0,-1 1,0-1,0 0,0 0,-1 0,0-1,0 1,0-1,-1 1,-8 8,1-1,-1 0,-1-1,-21 15,3-5</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10.69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0,'0'3,"0"1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12.51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1319,'1'-2,"0"-1,0 0,0 1,0-1,1 0,-1 1,0-1,1 1,0 0,2-3,7-9,181-347,-137 254,91-224,-123 264,-3-1,-3-2,8-73,-24 136,1-4,0-1,-1 1,-1-1,0 0,0 1,-4-22,4 32,0 0,-1 1,1-1,0 0,0 0,0 0,-1 0,1 1,-1-1,1 0,0 0,-1 1,1-1,-1 0,0 1,1-1,-1 1,1-1,-1 1,0-1,0 1,1-1,-1 1,0-1,0 1,1 0,-1 0,0-1,-1 1,0 0,0 1,1-1,-1 1,1 0,-1 0,1-1,-1 1,1 0,-1 0,1 0,0 1,0-1,-1 0,1 0,0 1,-1 1,-8 11,1 1,0 0,1 0,0 1,2-1,-6 19,-23 108,24-90,-38 171,-25 277,71-470,2 0,0 0,2 1,8 45,-7-67,0-1,1 1,0-1,0 0,1 0,0 0,0 0,9 10,-9-13,0-1,0 1,1-1,-1 0,1-1,0 1,1-1,-1 0,0 0,1 0,0-1,-1 0,11 2,-9-3,1 1,-1-2,1 1,0-1,-1 0,1-1,0 0,-1 0,1 0,-1-1,1 0,-1-1,0 0,0 0,0 0,0-1,0 0,-1 0,0-1,9-8,10-13</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12.85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15,'3'0,"6"0,17 0,24 0,23 0,20 0,5-3,-5 0,-10-1,-13 1,-19 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14.61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70 2,'-19'-1,"13"1,0 0,0 0,0 0,0 1,0-1,-6 3,10 0,10 0,13 1,80-2,-66-3,52 6,-86-5,1 0,0 0,0 0,0 1,-1-1,1 1,0-1,0 1,-1 0,1-1,0 1,-1 0,1 0,-1 0,1 0,-1 1,1-1,-1 0,0 1,0-1,0 1,0-1,0 1,0-1,0 1,0 0,0-1,-1 1,1 0,-1 0,1-1,-1 1,0 0,0 0,0 0,0 0,0 0,0-1,0 1,-1 0,1 0,-1 0,1-1,-1 1,0 0,-1 2,-10 13</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14.95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1,'3'0,"10"0,7 0,11 0,7 0,4 0,2 0,1 0,-5 0,-4 0,-7 8,-10 3</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16.80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268 20,'-30'-19,"27"19,1 0,0 0,0 0,0 0,0 1,0-1,0 1,-1 0,1 0,0-1,1 1,-1 1,0-1,0 0,0 0,1 1,-1-1,0 1,1-1,0 1,-3 2,-25 43,27-45,-16 35,2 1,1 0,-14 57,-18 124,45-207,-11 49,3 1,-3 121,14-174,-1 0,1 1,1-1,0 0,0 0,1 0,0 0,0-1,1 1,1-1,5 9,-8-14,0 0,0 0,1 0,-1-1,1 1,0-1,0 0,-1 1,2-1,-1-1,0 1,0 0,0-1,1 0,-1 0,1 0,-1 0,1 0,0-1,-1 1,1-1,-1 0,1 0,0 0,-1-1,1 1,-1-1,1 0,-1 0,6-3,14-6</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17.14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34,'33'-21,"-23"18,-1 0,1 1,0 0,0 1,1 0,-1 0,11 2,-18-1,-1 0,1 0,-1 0,1 1,-1-1,1 1,-1 0,0-1,1 1,-1 0,0 1,0-1,0 0,1 1,-1-1,-1 1,1 0,0-1,0 1,-1 0,1 0,-1 0,1 0,-1 1,0-1,0 0,0 0,0 1,0-1,0 1,-1-1,1 1,-1 3,0 1,0 0,0 0,-1 0,0 1,0-1,-1 0,0 0,0-1,-5 11,-4 5,-20 29,-4 9,34-58,0-1,0 1,0 0,1 0,-1 0,0 0,1 0,0 0,-1-1,1 1,0 0,0 0,0 0,0 0,0 0,0 0,2 4,-2-5,1 0,0 0,-1 0,1 0,0 0,0-1,0 1,0 0,0 0,0 0,0-1,0 1,0-1,0 1,0-1,1 1,-1-1,0 0,0 1,2-1,6 1,-1-1,0 0,1-1,-1 0,0 0,13-4,19-6</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17.49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17 1,'3'0,"0"8,1 10,-1 3,-7 5,-8-3,-2-4</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17.86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26,'2'-2,"1"-1,0 1,0 0,0-1,0 2,0-1,0 0,1 1,-1-1,1 1,-1 0,1 0,-1 0,1 1,0-1,-1 1,1 0,0 0,-1 0,1 0,0 1,3 1,-5-2,1 1,-1 0,0 0,0 0,0 0,0 0,0 1,0-1,0 1,0-1,-1 1,1 0,-1 0,1-1,-1 1,1 0,-1 0,0 1,0-1,0 0,0 0,-1 0,1 1,0-1,-1 0,0 1,0-1,1 0,-1 1,0-1,-1 1,1-1,0 0,-2 3,-5 18,4-14,0 0,0 0,-2 16,5-23,0-1,0 0,-1 0,1 1,0-1,0 0,1 0,-1 1,0-1,0 0,1 0,-1 1,0-1,1 0,-1 0,1 0,0 1,-1-1,1 0,0 0,0 0,-1 0,1-1,0 1,0 0,0 0,0 0,0-1,1 1,-1 0,0-1,0 1,2 0,13 3,-8-3,0 1,-1 0,1 1,0 0,12 7,-19-9,1 0,0 0,-1 1,1-1,-1 1,1-1,-1 1,0 0,1-1,-1 1,0 0,0 0,0 0,-1 0,1 0,0 0,-1 0,1 0,-1 0,0 0,1 0,-1 0,0 0,0 0,-1 1,1-1,0 0,-1 2,-1 2,0 1,-1-1,0 0,0 0,0 0,-1 0,1-1,-1 1,-1-1,-7 8,0-2,0 0,-1-1,-18 12,3-6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6T23:38:59.986"/>
    </inkml:context>
    <inkml:brush xml:id="br0">
      <inkml:brushProperty name="width" value="0.05" units="cm"/>
      <inkml:brushProperty name="height" value="0.05" units="cm"/>
      <inkml:brushProperty name="ignorePressure" value="1"/>
    </inkml:brush>
  </inkml:definitions>
  <inkml:trace contextRef="#ctx0" brushRef="#br0">1 1,'4'1,"-1"0,1 0,0 1,-1 0,1-1,-1 1,6 5,7 2,-3-2,0 0,-1 2,0-1,0 1,-1 1,0 0,-1 0,0 1,10 14,-13-11,0 0,-1 1,0-1,-1 1,0 0,3 24,-7-29,1 1,-2 0,1-1,-2 1,1 0,-1-1,-1 1,0 0,0-1,-1 0,-8 18,-2-1,-2-1,-33 46,39-60,-22 41,25-44</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18.22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88 0,'9'0,"5"0,7 3,5 7,4 9,-3 12,2 16,-3 16,-6 17,-7 11,-14 15,-13 8,-15 3,-12-8,-7-13,-7-14,-6-22,8-20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19.46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65,'5'0,"12"0,7 0,9-3,8-1,5 1,0-6,-1 0,-3 0,-6 2,-8-3,-10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19.79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18 9,'-3'0,"0"-6,-1 4,1 16,1 30,1 32,0 24,1 10,0-1,0-3,9-9,2-15,0-21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20.87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277 32,'0'-2,"1"0,-1 0,-1 0,1 0,0 0,0 0,-1 0,1 0,-1 0,0 0,-1-3,2 5,-1-1,1 1,0 0,-1-1,1 1,-1 0,1 0,0-1,-1 1,1 0,-1 0,1 0,-1-1,1 1,-1 0,1 0,0 0,-1 0,1 0,-1 0,1 0,-1 0,1 0,-1 0,1 0,-1 0,1 0,-1 1,1-1,-1 0,-3 3,0-1,0 1,1 0,-1 0,1 0,0 0,0 1,0-1,-3 5,-17 26,2 1,2 1,1 1,1 0,2 1,-9 41,0 14,-15 137,34-193,-10 118,14-139,1-1,1 0,1 1,0-1,1 0,0 0,10 25,-10-35,0 1,0-1,0 0,1 0,0 0,0-1,0 1,0-1,1 0,0 0,0-1,0 1,0-1,0 0,1-1,-1 1,1-1,0 0,0-1,0 1,9 0,-5 0,0-2,0 1,-1-1,1-1,0 1,-1-2,1 0,-1 0,1 0,-1-1,0-1,16-7,1-6</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21.23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1,'0'3,"6"12,2 16,-1 16,-1 12,-2 5,-2 0,0-3,-2-8,0-8,6-11,1-12</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21.59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5 35,'0'-6,"6"-7,2 1,-1 9,-1 7,-8 3,-3 9,-6 2,-2-2</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21.93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52,'1'-2,"0"1,0 0,0-1,0 1,1 0,-1 0,0 0,1 0,-1 0,1 0,-1 0,1 1,-1-1,1 0,-1 1,1-1,3 0,0 0,16-7,-1 1,34-6,-48 12,0 0,1 0,-1 0,1 1,-1 0,1 0,-1 1,1 0,-1 0,1 0,-1 1,0 0,6 3,-9-4,-1 1,1 0,-1 0,0 0,0 0,0 0,0 0,0 1,0-1,0 1,-1-1,1 1,-1 0,0-1,0 1,0 0,0 0,0 0,-1 0,0 0,1 0,-1 0,0 0,0 0,0 0,-1 4,-1 4,-1 0,1-1,-2 1,1-1,-2 1,-5 9,-15 25,-40 51,-8 14,73-110,-4 6,1-1,0 1,0 0,1 0,-3 8,5-13,0 0,0 0,-1 0,1 0,0 1,0-1,0 0,0 0,1 0,-1 0,0 0,0 1,1-1,-1 0,0 0,1 0,-1 0,1 0,0 0,-1 0,1 0,0 0,-1 0,1-1,0 1,0 0,0 0,0-1,0 1,0 0,0-1,0 1,0-1,0 1,2-1,6 3,1-1,-1 0,1-1,0 0,-1 0,15-1,63-9,-66 7,34-8,-36 5</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22.28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15,'1'-1,"-1"0,1 1,-1-1,1 0,-1 1,1-1,0 1,-1-1,1 1,0-1,-1 1,1-1,0 1,-1 0,1 0,0-1,0 1,0 0,-1 0,1 0,0-1,1 1,24-3,-24 3,7-1,0 0,-1 1,1 0,-1 1,1 0,-1 0,1 1,-1 0,0 1,1 0,-1 0,-1 0,9 5,-7-2,-1 1,0-1,0 1,0 1,-1-1,0 1,0 1,-1-1,0 1,7 14,-2-1,-1 2,-2-1,0 1,-1 1,-2-1,0 1,1 38,-4-23,-2 0,-2 0,-2 0,-8 39,1-29,-3-1,-1 0,-23 46,24-64,-1 0,-2-1,-1-1,-2-1,-31 36,14-30,8-16</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22.61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1,'0'6,"0"7,0 8,0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23.13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134 208,'0'-6,"0"1,1 0,0-1,0 1,0 0,1 0,-1 0,1 0,1 0,-1 0,0 1,1-1,4-5,0 3,-1-1,1 2,0-1,1 1,0 0,14-9,2 3,0 1,0 1,1 1,36-8,-58 16,20-4,39-5,-57 9,1 0,-1 1,0 0,0 0,1 1,-1 0,0 0,0 0,0 0,0 1,0-1,0 1,8 5,-12-6,0 0,0 0,1 0,-1 1,0-1,0 0,0 1,0-1,-1 1,1-1,0 1,-1-1,1 1,-1-1,1 1,-1 0,0-1,1 1,-1 0,0-1,0 1,0 0,-1-1,1 1,0 0,-1-1,1 1,-1 0,1-1,-1 1,0 1,-4 6,1-1,-1 0,0 0,-8 9,-7 6,0-1,-2-1,0-1,-2 0,0-2,-1-1,-34 18,38-26,50-23,-6 6,0 0,1 1,0 2,0 0,38-2,-54 7,-1 0,1 0,-1 0,1 1,-1 0,1 1,-1-1,0 1,0 1,0-1,0 1,0 1,0-1,-1 1,0 0,0 1,0-1,0 1,-1 0,1 1,-1-1,6 11,-4-4,0 1,-2 0,1 0,-2 0,0 1,0-1,-1 1,-1 0,0 0,-1 0,-1 0,0 0,-1 0,0 0,-1 0,-1 0,-5 17,-1-4,0 0,-2-1,-1 0,-2 0,0-1,-1-1,-29 34,16-25,-1-2,-2-2,0 0,-2-2,-1-2,-1-1,-1-1,-2-3,1 0,-2-3,-67 21,21-17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6T23:39:01.251"/>
    </inkml:context>
    <inkml:brush xml:id="br0">
      <inkml:brushProperty name="width" value="0.05" units="cm"/>
      <inkml:brushProperty name="height" value="0.05" units="cm"/>
      <inkml:brushProperty name="ignorePressure" value="1"/>
    </inkml:brush>
  </inkml:definitions>
  <inkml:trace contextRef="#ctx0" brushRef="#br0">173 106,'0'-12,"1"4,-1 0,0 0,-1 0,0 0,0 0,-4-11,5 17,-1 0,0 1,0-1,0 1,0-1,0 1,0 0,0-1,-1 1,1 0,0 0,-1 0,1 0,-1 0,1 0,-1 0,1 0,-1 1,0-1,0 0,1 1,-1 0,0-1,0 1,1 0,-1 0,0 0,0 0,0 0,1 0,-1 1,0-1,0 1,1-1,-3 2,-2 0,0 0,0 1,-1 0,2 0,-1 1,0 0,1 0,0 0,0 1,0-1,0 1,1 1,-1-1,1 0,1 1,-1 0,1 0,0 0,1 0,-1 0,1 1,0-1,1 1,-1 0,1 7,-2 11,1 1,2-1,1 0,6 40,-7-63,1 0,-1 1,1-1,0 0,0 0,0-1,0 1,0 0,1 0,-1 0,0-1,1 1,-1-1,1 1,0-1,0 1,-1-1,1 0,0 0,3 1,-1-1,-1 1,1-2,0 1,0 0,-1-1,1 1,0-1,0 0,0-1,0 1,4-2,-3 2,-1-1,1 0,-1-1,1 1,-1-1,0 0,0 0,0 0,0-1,0 1,0-1,-1 0,1 0,-1 0,0-1,0 1,0-1,0 0,-1 0,4-6,-3-4,-1 1,0 0,-1-1,0 1,-1-1,0 1,-2 0,1-1,-7-23,4 26</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24.54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22 1,'-3'0,"-7"0,2 6,13 1,20 1,21 3,16 1,16-2,8-3,1-2,-8-2,-12-2,-17 5,-17 4,-18 1,-10-2</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24.88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49,'17'0,"15"0,15 0,18 0,12-3,8 0,5-1,1-5,-11-1,-10 2,-11 1,-15 3</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26.76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359 18,'0'-1,"0"1,0-1,0 0,0 1,0-1,0 0,0 1,0-1,0 0,0 1,-1-1,1 1,0-1,0 0,-1 1,1-1,0 1,-1-1,1 1,-1-1,1 1,-1-1,1 1,-1-1,1 1,-1-1,1 1,-1 0,0-1,1 1,-1 0,1 0,-2-1,0 1,1 0,-1 0,0 1,1-1,-1 0,0 0,1 1,-1-1,0 1,1 0,-1-1,1 1,-1 0,-1 1,-7 5,0 1,0 1,1-1,0 2,0-1,1 1,-12 19,0 4,-20 49,9-7,3 0,-28 130,33-89,-8 136,30-236,-5 110,7-113,0 0,0 0,2 1,-1-1,2 0,0-1,6 15,-8-22,1-1,-1 0,1 0,0 0,0 0,1 0,-1-1,1 1,0-1,0 0,0 0,0-1,0 1,1-1,-1 0,1 0,-1 0,1-1,0 1,0-1,0 0,0-1,-1 1,1-1,0 0,6-1,5 0,0-1,1-1,-1 0,-1-1,1-1,21-9,20-14</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27.16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0 132,'1'-5,"-1"0,1 0,0 0,1 0,-1 0,1 0,0 0,0 1,1-1,-1 1,1 0,0-1,0 1,0 0,1 1,-1-1,6-3,-2 1,-1 1,1 0,1 0,-1 1,0 0,1 0,0 1,0 0,13-3,-19 6,0-1,0 1,0-1,0 1,0 0,0 0,0 0,0 0,0 0,0 1,0-1,0 1,0-1,0 1,0 0,0-1,0 1,0 0,0 0,-1 1,1-1,0 0,1 3,-1-2,0 1,0 0,-1 0,1 0,-1 1,0-1,0 0,0 0,-1 1,1-1,-1 0,1 1,-1 2,-1 9,0-1,-1 0,0 0,-1 0,-8 22,-20 36,19-47,-14 44,25-67,1 0,-1 0,1-1,-1 1,1 0,0 0,0 0,0 0,0 0,0-1,0 1,1 0,0 3,-1-4,0-1,1 1,-1-1,1 1,-1-1,0 1,1-1,-1 1,1-1,-1 0,1 1,0-1,-1 0,1 1,-1-1,1 0,-1 0,1 0,0 1,-1-1,1 0,0 0,-1 0,1 0,1 0,2-1,1 0,0 0,-1 0,1-1,-1 0,1 0,-1 0,6-4,21-14</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27.49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0,'2'0,"8"0,-2 6,-4 2,-9-1,-4-1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27.87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19,'1'-2,"1"1,-1-1,1 1,0-1,0 1,-1 0,1-1,0 1,0 0,0 0,0 1,0-1,1 0,-1 1,0-1,0 1,0 0,1-1,-1 1,0 0,0 0,3 1,0 1,0 0,1 0,-1 0,-1 1,1 0,0 0,4 4,23 13,-5-8,-15-7,1 1,-1 1,0 0,16 11,-24-14,0 0,-1-1,1 1,-1 0,0 1,0-1,0 0,-1 1,0 0,0-1,0 1,0 0,-1 0,1 0,0 10,-1-9,-1 0,0 1,0-1,0 0,-1 1,0-1,0 0,-1 0,0 0,0 1,0-2,-1 1,1 0,-2-1,1 1,0-1,-1 0,0 0,0 0,-1 0,1-1,-1 0,0 0,0 0,-1-1,1 1,-1-1,1 0,-1-1,0 0,0 0,0 0,-12 2,-7-1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28.20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50 28,'10'0,"0"-2,-1 1,1-1,16-6,26-5,-46 12,0 1,-1 0,1 0,0 0,-1 1,1-1,-1 1,1 1,-1-1,1 1,-1 0,0 0,0 1,9 5,-8-4,0 1,-1 0,0 1,0-1,0 1,0 0,-1 0,0 0,-1 1,4 7,2 8,-2 1,0 0,-2 0,-1 0,0 1,0 26,-3-5,-2 1,-2-1,-1 0,-3 0,-1-1,-25 75,19-79,-2-1,-1-1,-2 0,-2-1,-1-1,-2-1,-39 43,10-28,4-14</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29.50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16 175,'-2'-3,"1"0,-1 1,0-1,1 0,0 0,0 0,0 0,0 0,0 0,0 0,1 0,-1 0,1-1,0-2,0 1,0 0,0 0,0 0,1 1,0-1,0 0,0 0,3-6,0 5,-1 1,1 0,0 0,1 0,-1 1,1-1,0 1,0 0,0 1,0-1,1 1,0 0,-1 0,1 1,0 0,11-3,-8 3,1 0,-1 0,1 1,0 0,-1 1,1 0,0 0,-1 1,1 1,15 3,-23-4,1 0,-1 0,1 1,-1-1,1 0,-1 1,0 0,0-1,1 1,-1 0,0 0,-1 0,1 1,0-1,-1 0,3 5,-2-2,0 0,0 0,0 1,-1-1,0 1,0 0,0 10,-1-4,0-1,-1 1,-1-1,0 0,0 1,-1-1,-8 19,5-18,-1 0,0-1,-1 0,0 0,-1-1,0 0,-1-1,0 0,0 0,-1-1,0 0,0-1,-1 0,0-1,-12 5,0-5</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30.52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87,'8'0,"12"0,12-3,7-1,11 1,6-6,7-1,-2 1,-6 3,-7-5,-8 1,-11-1,-11 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30.85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32 1,'0'6,"0"16,0 24,0 26,-6 13,-2 8,1-1,1-7,2-13,4-9,3-8,0-9,0-13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6T23:39:02.117"/>
    </inkml:context>
    <inkml:brush xml:id="br0">
      <inkml:brushProperty name="width" value="0.05" units="cm"/>
      <inkml:brushProperty name="height" value="0.05" units="cm"/>
      <inkml:brushProperty name="ignorePressure" value="1"/>
    </inkml:brush>
  </inkml:definitions>
  <inkml:trace contextRef="#ctx0" brushRef="#br0">0 1,'3'0,"4"0,3 0,3 0,3 0,-3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31.69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412 0,'-6'0,"-10"0,-9 12,-8 20,-10 32,-10 36,-4 38,-1 31,10 12,12-7,13-16,10-27,19-26,14-25,12-27,12-17,8-13,-6-12</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32.29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81,'1'-2,"-1"0,1 0,-1-1,1 1,0 0,0 0,0 0,0 0,0 0,0 0,0 0,1 1,-1-1,1 0,-1 1,1-1,0 1,3-3,38-19,-31 19,0 0,0 0,1 2,21-3,-31 4,-1 1,1 0,-1 0,0 0,1 1,-1-1,0 1,1-1,-1 1,0 0,0-1,1 1,-1 0,3 2,-4-2,-1 1,1-1,0 0,0 0,-1 0,1 1,0-1,-1 0,1 1,-1-1,0 0,1 1,-1-1,0 1,0-1,0 0,0 1,0-1,0 1,-1-1,1 0,0 1,-1-1,1 1,-1-1,-1 3,-17 27,16-27,0-1,0 1,1 0,-1-1,1 1,0 0,0 0,0 1,1-1,-1 0,1 0,-1 9,3-12,-1 0,1 0,0 0,0 1,-1-1,1 0,0 0,0 0,0 0,0 0,0 0,1-1,-1 1,0 0,0-1,0 1,1 0,-1-1,2 1,11 7,-11-5,0 0,0 0,0 1,-1-1,0 1,1 0,-2-1,1 1,0 0,-1 0,1 0,-1 1,0-1,-1 0,1 0,-1 0,0 1,0-1,0 0,0 1,-1-1,-1 5,0 4,-2 0,1 0,-2-1,0 0,-12 23,9-22,0 0,-1-1,-1 0,0 0,-1-1,0-1,0 1,-1-2,-15 11,-11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32.63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138 0,'0'6,"0"-1,3-2,6-3,11-3,2 6,-3 7,-5 9,-13 6,-16 2,-13 2,-8-4,-4 0,-1-5,4-5,8-6</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33.15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116 0,'-1'11,"0"0,0-1,-1 1,-1 0,-3 10,-3 9,-23 96,-27 218,58-334,0 0,1 1,1-1,-1 0,2 0,-1 0,2 0,5 18,-7-26,0 0,0 1,0-1,1 1,-1-1,1 0,0 0,-1 0,1 0,0 0,0 0,0-1,0 1,1-1,-1 1,0-1,1 0,-1 0,1 0,-1 0,1 0,-1 0,1-1,0 1,-1-1,1 0,0 0,-1 0,1 0,0 0,-1-1,1 1,0-1,-1 0,1 0,-1 0,4-1,-1 0,-1 0,0-1,1 1,-1-1,0 0,0 0,0 0,-1 0,1-1,-1 1,1-1,-1 0,3-6,-5 9,0-1,0 1,-1-1,1 1,-1-1,1 1,-1-1,0 0,1 1,-1-1,0 0,0 1,0-1,0 1,0-1,-1 0,1 1,0-1,-1 1,1-1,-1 1,0-1,1 1,-1-1,0 1,0-1,0 1,0 0,0 0,0 0,0-1,-1 1,1 0,0 0,-1 0,1 1,0-1,-1 0,1 1,-1-1,0 0,1 1,-3-1,-22-9,-1 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33.63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430 1,'11'-1,"1"1,-1 1,0 0,0 1,0 0,0 1,0 0,13 6,-17-6,-1 1,1 1,-1-1,0 1,0 0,0 0,-1 1,0-1,0 1,0 1,-1-1,0 1,4 7,4 11,-2 0,0 1,-1 0,-2 1,-1 0,-1 0,3 51,-7-28,-2 0,-2 0,-14 72,4-60,-3-1,-2 0,-4-1,-2-2,-2 0,-52 83,36-78,-2-2,-3-1,-2-3,-3-2,-65 53,-4-10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40.78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42,'5'0,"9"0,7 0,8 0,12 0,12 0,12 0,9-3,4-1,0 1,-5 0,-11 1,-17-5,-7-2,-13 2,-14 4,-14 2,-7 3</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41.14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 71,'-3'0,"5"0,11 0,11 0,11 0,16-6,15-1,12-6,3-1,-5 3,-9 2,-13 3,-10 3,-18 2,-14 3,-9 3</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43.85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275 0,'-5'1,"-1"0,1 0,0 0,0 0,1 1,-1 0,0 0,0 0,1 1,-1-1,1 1,0 0,0 1,0-1,0 0,-6 9,-1 2,0 1,0 0,-11 23,7-6,3 1,0 1,2-1,2 2,-7 53,0-2,-26 168,36-207,3 0,2 1,8 68,-7-106,1 1,0 0,0 0,1-1,1 0,0 1,0-1,1-1,1 1,-1-1,1 0,1 0,0 0,0-1,1 0,0-1,0 1,0-2,1 1,0-1,1 0,-1-1,1 0,0-1,1 0,16 4,-6-2,38 5,-24-8</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45.58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0,'1'1,"1"-1,-1 0,0 1,0-1,0 1,0-1,1 1,-1-1,0 1,0 0,0 0,0-1,0 1,-1 0,1 0,0 0,0 0,0 0,-1 0,1 0,-1 0,1 2,11 26,-12-29,9 42,-7-32,0 0,1 1,-1-1,9 17,-10-25,1 1,-1 0,1-1,0 1,0-1,0 0,0 0,0 1,1-1,-1-1,1 1,-1 0,1 0,0-1,0 0,0 0,-1 1,1-1,0-1,5 2,6-1,0 0,22-2,-25 0,-1 0,1 1,-1 1,1 0,16 3,-24-3,0 0,0 1,0-1,0 1,0-1,0 1,-1 0,1 0,-1 0,1 0,-1 1,0-1,0 1,0-1,0 1,0 0,0 0,-1 0,1 0,-1 0,0 0,1 4,-1-2,0 0,0 1,-1-1,1 0,-1 0,0 1,-1-1,1 0,-1 0,0 0,-1 0,1 0,-1 0,0 0,0 0,0 0,-1-1,0 1,0-1,0 0,0 0,-1 0,1 0,-6 3,4-2,0-1,0 1,-1-1,0-1,0 1,0-1,0 0,-1 0,1-1,-1 0,0 0,1-1,-1 1,0-1,0-1,0 1,-12-2,16 0,1 1,0-1,-1 0,1 1,0-1,-1 0,1 0,0-1,0 1,0 0,0-1,0 1,0-1,1 0,-1 0,0 0,1 0,0 0,-1 0,1 0,0 0,0 0,0 0,0-1,-1-2,-2-16</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45.98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31,'3'0,"6"0,6-3,4-1,7 1,0 0,5 1,0 1,1 0,-6-5,-7-2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6T23:44:56.315"/>
    </inkml:context>
    <inkml:brush xml:id="br0">
      <inkml:brushProperty name="width" value="0.05" units="cm"/>
      <inkml:brushProperty name="height" value="0.05" units="cm"/>
      <inkml:brushProperty name="ignorePressure" value="1"/>
    </inkml:brush>
  </inkml:definitions>
  <inkml:trace contextRef="#ctx0" brushRef="#br0">80 1,'-3'0,"-3"0,-5 0,-2 0,-2 0,-2 0,2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46.48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100 16,'0'6,"-3"1,-1-2,1-12,3-4,7 0,6 7,0 10,-1 11,-4 7,-3 5,-7 4,-10-3,-11 4,-8-4,-10-1,2-5</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48.08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153 22,'0'-2,"-1"1,1 0,-1 0,1 0,-1-1,0 1,0 0,0 0,0 0,0 0,0 0,0 0,0 0,0 1,0-1,0 0,0 0,-1 1,1-1,0 1,0-1,-1 1,-2-1,2 2,0-1,0 0,0 1,0-1,0 1,0-1,0 1,0 0,1 0,-1 0,0 0,0 0,1 1,-3 0,-2 5,-1 0,1-1,0 2,0-1,-8 16,5-6,1 1,1 0,1 1,0-1,2 1,0 0,1 0,0 0,2 1,1 30,0-47,1-1,-1 1,1 0,-1-1,1 1,0 0,0-1,0 1,0-1,0 0,1 1,-1-1,1 0,0 0,2 3,-3-4,1 0,-1 0,0-1,1 1,-1 0,1-1,-1 1,1-1,0 1,-1-1,1 0,-1 0,1 0,0 0,-1 0,1 0,-1 0,1 0,2-1,1-1,0 0,0 0,0-1,0 0,0 0,0 0,-1 0,1-1,-1 1,0-1,0 0,-1-1,5-5,3-8,-1-1,0-1,-2 0,0 0,-1 0,-1-1,5-32,-15 377,8-239,26 154,-24-210,0-8</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48.86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51 0,'5'2,"0"-1,-1 1,0 0,1 0,-1 0,0 1,0 0,0-1,0 1,-1 1,1-1,-1 0,4 6,-2-5,21 26,-2 1,0 1,-3 1,0 1,-2 1,-2 0,-1 2,16 53,-19-42,-2 1,-2 0,-2 0,-2 1,-3 0,-1 0,-3 0,-2-1,-2 1,-22 83,19-101,-2-1,-1-1,-1 0,-2 0,-1-2,-1 0,-1 0,-2-2,-1 0,0-2,-2 0,-29 23,-23 5</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6:51.04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133 1,'-6'0,"-1"3,2 1,6 8,2 5,1 6,0 4,-1 7,-1 8,-10 10,-5 3,-8 2,-5-3,-7-11,3-13</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7:20.84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34 1,'-6'6,"-2"7,1 14,1 7,2 1,1 1,4-1,3-3,2-7,1-2,5-5,1-2,3-5,2-3,-2-7,-4-3</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7:21.24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0,'6'0,"7"0,5 0,-1 6,2 10,-1 6,-5 4,-4 5,-3-2,-4 1,-1-1,-1-1,-4 1,-3-5,-1-5</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7:21.64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1,'0'8,"3"9,0 8,1 1,-1 3,-1-1,-1 1,0 1,5-2,2-5</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9:35.32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1,'0'5,"0"9,0 4,0-7,0-5</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9:40.67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35 1,'-5'8,"-3"10,1 6,1 6,2 3,1-2,2 1,0 0,1-2,3-7,7-7,2-6</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9:41.02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0,'5'0,"3"3,2 1,0 5,3 2,0 4,-2 5,3 6,-2 1,-2 1,-3 5,-2 3,-6 0,-2 1,-6-7,-3-8</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0:04.0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9:41.64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19 40,'-6'0,"-1"-3,2-7,11-1,8 1,1 4,-1 8,-4 11,-4 12,-8 7,-9-1,-1-6,8-7,8-7,3-3,5-2,2-2</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7:25.32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11,'0'-3,"6"-1,7 0,5 7,-1 5,3 8,3 9,-2 7,1-3,0-6,-4-7</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7:25.69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128 14,'0'-6,"0"1,-6 2,-2 7,1 8,-5 8,0 4,2 3,0 3,2-1,1 3,-3-3,1 1,-6-3,2-8</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7:26.27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14,'5'0,"9"0,3 0,6 0,1 0,3 0,2 0,-1 0,-5-6,-6-1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7:26.60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0,'6'0,"10"0,5 0,6 0,-3 6,-5 5,-5 9,-6 6,-7 0,-3 1,-5-5,-1 1,-4-5,-1-4</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7:27.07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0,'0'3,"3"1,9-1,6 0,9-1,4 0,-2-2</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7:27.40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0,'9'0,"5"0,6 0,6 0,4 0,3 0,-5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9:18.76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1,'3'6,"10"1,7 0,11-1,4-2,-3 2,-7-1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9:19.36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87,'1'-4,"-1"0,1 1,0-1,0 1,0 0,0-1,0 1,1 0,0-1,0 1,0 0,0 0,0 1,0-1,1 0,-1 1,1-1,0 1,0 0,0 0,0 0,0 0,0 1,0-1,5 0,-1-1,0 0,0 1,0 0,0 1,0-1,0 2,1-1,-1 1,0 0,0 0,13 2,-18-1,0-1,0 0,-1 1,1-1,0 1,0 0,0-1,-1 1,1 0,0 0,-1 0,1 0,0 0,-1 1,0-1,1 0,-1 1,0-1,0 1,1-1,-1 1,0 0,-1-1,1 1,0 0,0 0,-1 0,1 0,-1-1,0 1,1 0,-1 0,0 0,0 0,0 0,0 0,-1 0,1 0,-1 0,1 0,-1-1,0 4,-3 3,0 1,0-1,-1 0,0 0,0-1,0 1,-11 9,1-3,0-1,-21 13,-2 3,37-29,0 1,0-1,1 1,-1-1,0 1,0 0,1-1,-1 1,0 0,1-1,-1 1,0 0,1 0,-1 0,1 0,0 0,-1-1,1 1,0 0,-1 0,1 0,0 0,0 0,0 0,0 0,0 1,1-1,-1 0,1 0,0 0,0 0,0-1,0 1,0 0,0-1,0 1,0 0,0-1,0 1,0-1,0 0,0 1,0-1,3 0,10 2,-1 0,24-2,-32 0,2 0,19 0,39-4,-42-1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9:19.97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51 28,'0'-2,"0"0,0 0,0 0,0 0,0 0,-1 0,1 0,0 0,-1 0,0 1,-1-4,2 4,0 1,-1 0,1 0,0 0,-1 0,1 0,0 0,0 0,-1-1,1 1,0 0,-1 0,1 0,0 0,-1 0,1 0,0 1,-1-1,1 0,0 0,0 0,-1 0,1 0,0 0,-1 0,1 1,0-1,0 0,-1 0,1 0,0 1,0-1,0 0,-1 0,1 1,0-1,0 0,0 0,-1 1,-2 4,0 0,1-1,-1 2,1-1,-1 0,-1 10,-1 4,2 0,0 0,0 19,3-32,0 0,0 0,0 0,1 0,0 0,0 0,1 0,0 0,0-1,0 1,0 0,1-1,5 9,-7-13,0 0,0 0,-1-1,1 1,0 0,0 0,0 0,0 0,0-1,0 1,0-1,1 1,-1-1,0 1,0-1,0 1,0-1,1 0,-1 0,0 0,0 0,1 0,-1 0,2 0,-1-1,1 1,-1-1,0 0,0-1,0 1,0 0,1 0,-2-1,1 1,0-1,3-3,1-2,0-1,-1 0,0 0,0 0,5-14,-5 11,-1-1,-1 0,0-1,-1 1,0-1,-1 1,0-1,-1 1,-1-1,-2-15,-2 17,1 22,-1 21,4-21,2 0,0 0,0 1,1-1,0 0,1 0,0-1,1 1,6 13,-8-19,1 0,0-1,0 1,0 0,0-1,1 0,0 0,0 0,0 0,0-1,1 1,-1-1,1 0,0-1,0 1,0-1,0 0,0 0,1 0,8 1,19-1,-1-4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0:04.5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9:20.46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1,'6'0,"10"0,11 0,4 0,6 0,1 0,-2 0,-1 0,-7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9:20.80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1,'3'0,"9"2,6 2,0 6,5 0,-1 6,2 7,-4 6,-5 2,-8 0,-5 1,-12 1,-9-2,-5-7,-7-1,2-5</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9:21.72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8 17,'-6'0,"5"0,4 0,11 0,11 0,8 0,7-3,1 0,-2-1,-2 1,-11 1,-10 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9:22.07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1,'0'5,"0"6,3 9,1 15,0 16,-1 15,-1 6,-1 1,0-10,-1-10,3-13,0-20,1-13</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9:22.49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31 1,'0'5,"0"12,0 13,-6 13,-1 9,0 0,1 1,2-9</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9:22.88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 1,'-6'237,"6"-236,0-1,0 1,0-1,0 0,0 1,0-1,0 1,0-1,0 0,0 1,0-1,0 0,0 1,0-1,0 1,1-1,-1 0,0 1,0-1,0 0,1 1,-1-1,0 0,0 0,1 1,-1-1,0 0,1 0,-1 1,0-1,1 0,-1 0,0 0,1 1,-1-1,0 0,1 0,-1 0,1 0,-1 0,0 0,1 0,-1 0,0 0,1 0,-1 0,1 0,-1 0,0 0,1 0,-1-1,0 1,1 0,-1 0,0 0,1 0,-1-1,0 1,1 0,-1 0,0-1,1 1,-1 0,0-1,0 1,1-1,30-25,-20 16,1 0,0 1,1 1,0 0,1 1,17-8,-27 14,-1 0,0 0,1 0,-1 1,0-1,1 1,-1 0,1 0,-1 0,0 0,1 1,-1-1,4 2,-5-1,0 0,0 0,0 0,0 0,0 1,0-1,0 1,0 0,-1-1,1 1,-1 0,1 0,-1 0,0 0,0 0,0 0,0 0,0 1,0-1,-1 0,1 3,0 1,0-1,0 1,-1-1,0 1,0-1,0 1,-1-1,0 0,0 1,0-1,-1 0,0 1,0-1,0 0,-1 0,1 0,-1-1,0 1,-1-1,-3 5,1-2,0-1,-1 0,0 0,0 0,0-1,0 0,-1 0,0-1,0 0,0 0,-15 4,20-7,0-1,-1 0,1 1,-1-1,1 0,-1-1,1 1,-1-1,1 1,-1-1,1 0,0 0,-1-1,1 1,0-1,0 1,0-1,0 0,0 0,1 0,-1-1,0 1,1-1,0 1,-4-6,-12-18</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9:23.23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0,'6'0,"4"0,7 0,3 0,4 0,7 0,0 0,2 0,-6 3,-7 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9:29.79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0,'0'238,"0"-246,1 0,0 1,0-1,1 1,0 0,0-1,0 1,1 0,0 0,1 0,0 1,0-1,0 1,1 0,9-10,-11 13,1 0,-1 0,0 0,1 1,0 0,-1 0,1 0,0 0,0 0,0 1,0-1,0 1,1 0,-1 1,0-1,1 1,-1-1,0 1,1 1,-1-1,0 1,0-1,1 1,-1 0,0 1,0-1,0 1,0 0,5 3,-6-4,0 1,0 0,0 0,0 1,0-1,0 1,0-1,-1 1,1 0,-1 0,0 0,0 0,0 0,0 0,-1 1,1-1,-1 1,0-1,0 1,0 0,-1-1,1 1,-1 0,0-1,0 1,0 0,0 0,-1-1,1 1,-1 0,-2 4,1-2,0-1,-1 1,0 0,0-1,0 1,-1-1,0 0,0 0,0 0,-1-1,1 1,-1-1,0 0,-1-1,1 1,0-1,-12 5,9-6,0 1,-1-1,1 0,-1-1,1 0,-12 0,-10-2</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9:30.56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1,'3'0,"7"0,7 0,4 0,3 0,2 0,1 0,8 0,1 0,-5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59:30.95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1,'2'0,"5"0,9 2,11 2,0 6,-1 0,-5 5,0 0,-4 0,-5 6,-7 6,-5 0,-10-4,-4 3,-6-3,1-3,-2-4,3-6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2:31.4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05.95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1,'3'0,"4"0,6 0,1 6,1 1,-2 6,3 1,-2 6,3 0,-2-1,0-3,-3 1,2-2,2-4,-2-3</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06.38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183 22,'-3'-19,"3"19,0 0,0 0,0 0,0-1,0 1,-1 0,1 0,0 0,0 0,0 0,0 0,0 0,-1-1,1 1,0 0,0 0,0 0,0 0,-1 0,1 0,0 0,0 0,0 0,-1 0,1 0,0 0,0 0,0 0,-1 0,1 0,0 0,0 0,0 0,0 0,-1 0,1 0,0 1,0-1,0 0,0 0,-1 0,1 0,-19 28,-29 80,33-70,-38 69,34-83,0-5</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07.06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4 99,'-3'0,"5"-3,8-1,5 0,5 1,6-4,1-2,2 1,-2 2,1-4,1 0,5 1,-1 3,-6-4,-8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07.39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0,'3'0,"3"0,10 0,11 3,6 7,-2 7,-6 4,-11-2,-7 5,-11-2,-8-5,-1-5</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07.92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0,'8'0,"15"0,6 0,4 0,5 0,-1 0,-10 0,-9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08.26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1,'5'0,"9"0,4 0,5 0,4 0,-5 0,-7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09.54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7,'9'0,"8"0,5 0,3 0,2 0,1 0,5 0,-1 0,-5-3,-8-1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10.01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71,'1'-3,"-1"0,1 0,0 0,0 0,0 0,0 0,0 1,1-1,-1 0,1 1,0-1,0 1,0-1,0 1,0 0,0 0,1 0,-1 0,1 0,-1 0,1 1,0-1,0 1,0 0,5-2,-2 1,-1 0,1 1,-1-1,1 1,0 0,0 1,-1-1,1 1,0 1,0-1,-1 1,1-1,6 3,-10-2,1 0,0 0,-1 1,1-1,-1 1,1-1,-1 1,0 0,1 0,-1 0,0 0,0 1,-1-1,1 0,0 1,-1-1,3 6,-3-3,1-1,-1 1,-1-1,1 1,-1-1,1 1,-1 0,-1-1,1 1,-2 6,-1 2,-1 0,0 0,-1-1,0 1,-1-1,-13 20,17-29,-18 32,20-35,-1 1,1-1,0 1,-1-1,1 1,0-1,0 1,0 0,-1-1,1 1,0 0,0-1,0 1,0 0,0-1,0 1,0-1,0 1,0 0,0-1,1 1,-1 0,0-1,0 1,1-1,-1 1,0 0,1-1,-1 1,0-1,1 1,-1-1,1 1,-1-1,1 0,-1 1,1-1,-1 1,1-1,-1 0,1 0,0 1,-1-1,1 0,-1 0,1 0,0 1,-1-1,2 0,8 0,-1-1,1 1,0-1,-1-1,1 0,11-4,9-4</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10.50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76 41,'-4'-30,"4"29,0 1,0 0,0-1,0 1,0-1,0 1,0 0,0-1,-1 1,1-1,0 1,0 0,0-1,0 1,-1 0,1-1,0 1,-1 0,1-1,0 1,0 0,-1-1,1 1,0 0,-1 0,1 0,-1-1,1 1,0 0,-1 0,1 0,-1 0,1 0,0 0,-1 0,1 0,-1 0,1 0,0 0,-1 0,1 0,-1 0,1 0,0 0,-1 0,1 0,-1 0,1 1,0-1,-1 0,1 0,0 1,-1-1,1 0,0 0,-1 1,1-1,0 0,0 1,-1-1,1 0,0 1,0-1,0 0,-1 1,1-1,0 1,0 0,-4 6,0 1,1 0,0 0,0 1,1-1,0 1,-2 14,-1 4,0-4,-11 62,15-76,0 1,1-1,0 1,1-1,0 0,3 18,-3-26,-1 1,0-1,0 0,0 1,1-1,-1 0,1 0,-1 1,1-1,0 0,-1 0,1 0,0 0,0 0,0 0,0 0,-1 0,1 0,1 0,-1-1,0 1,0 0,2 0,-2-1,0 0,0 0,1-1,-1 1,0 0,0-1,0 1,0-1,0 1,0-1,0 0,0 1,0-1,0 0,0 0,0 0,-1 1,1-1,0 0,0-2,5-5,-1 0,-1-1,1 1,-1-1,3-10,-1-6,-1 0,-1-1,-2 1,0-45,-4 116,0-20,3 51,0-71,-1 0,1 1,1-1,-1 0,1 0,0 0,0 0,1 0,0 0,0-1,0 1,1-1,6 8,-9-11,1-1,-1 0,1 1,-1-1,1 0,-1 0,1 0,0 0,-1 0,1-1,0 1,0 0,-1-1,1 1,0-1,0 0,0 1,0-1,0 0,0 0,0 0,0-1,-1 1,1 0,0-1,0 1,0-1,3-1,9-8</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11.00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8,'6'0,"7"0,5 0,5 0,1 0,3 0,5 0,-3-3,-7-1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06.299"/>
    </inkml:context>
    <inkml:brush xml:id="br0">
      <inkml:brushProperty name="width" value="0.025" units="cm"/>
      <inkml:brushProperty name="height" value="0.025" units="cm"/>
      <inkml:brushProperty name="color" value="#E71224"/>
    </inkml:brush>
  </inkml:definitions>
  <inkml:trace contextRef="#ctx0" brushRef="#br0">5 0 24575,'-2'45'0,"0"-19"0,3 48 0,-1-70 0,1 1 0,0 0 0,-1 0 0,1 0 0,1 0 0,-1-1 0,1 1 0,0-1 0,0 1 0,0-1 0,1 0 0,-1 0 0,1 0 0,0 0 0,7 7 0,-9-10 0,0 0 0,0 0 0,0 1 0,0-1 0,1 0 0,-1 0 0,0 0 0,1-1 0,-1 1 0,1 0 0,-1 0 0,1-1 0,-1 1 0,1-1 0,-1 0 0,1 1 0,-1-1 0,1 0 0,0 0 0,-1 0 0,1 0 0,0 0 0,-1 0 0,1 0 0,-1-1 0,1 1 0,0 0 0,-1-1 0,1 1 0,-1-1 0,1 0 0,-1 0 0,0 1 0,1-1 0,-1 0 0,0 0 0,0 0 0,1-1 0,-1 1 0,0 0 0,0 0 0,0-1 0,0 1 0,0 0 0,-1-1 0,1 1 0,0-1 0,-1 1 0,1-1 0,-1 1 0,1-3 0,1-4 0,1 0 0,-2 1 0,1-1 0,-1 0 0,-1 0 0,1 0 0,-1 1 0,-1-1 0,-1-13 0,-3 9 0,0 1 0,0 0 0,-1 0 0,-13-16 0,13 18 0,7 9 0,29 29 0,1 2 0,51 38 0,-74-65 0,-1 0 0,1 0 0,0-1 0,0 0 0,0 0 0,1-1 0,-1 0 0,1-1 0,-1 0 0,1 0 0,-1-1 0,1 0 0,-1 0 0,1-1 0,0 0 0,-1 0 0,13-5 0,-19 5 5,-1 1 1,0-1-1,1 0 0,-1 0 0,0 0 0,1 0 0,-1 0 0,0 0 1,0 0-1,0-1 0,0 1 0,0 0 0,0-1 0,0 1 0,0-1 1,-1 1-1,1-1 0,0 1 0,-1-1 0,1 1 0,-1-1 0,1-3 1,-4-36-1490,-1 19-5342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38:54.5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11.34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0,'8'0,"4"6,7 2,4-1,-2 1,-4 6,-6 9,-4 6,-12-2,-11 3,-9-3,0-7</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11.68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1,'11'0,"10"0,4 0,7 0,0 0,-5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12.04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1,'0'5,"0"9,0 4,0 7,0 9,0 4,0 1,0 3,0-6</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12.36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0,'3'10,"1"0,-2-1,1 1,-2 0,1 1,-1 12,4 19,9 50,2 96,-1-206,-6 6,0 0,1 0,1 1,12-10,-22 20,0 0,0 0,0 0,0 1,1-1,-1 1,0-1,0 1,1-1,-1 1,0 0,0-1,1 1,-1 0,0 0,1 0,-1 0,0 0,1 0,-1 1,0-1,0 0,1 1,-1-1,0 1,0-1,0 1,1 0,-1-1,0 1,0 0,0 0,0 0,0-1,0 1,-1 0,1 0,0 1,0-1,-1 0,1 0,0 0,-1 0,1 1,-1-1,0 0,1 3,1 2,-1 0,0 1,0-1,0 0,-1 1,0-1,0 1,-2 9,0-9,0-1,0 1,-1-1,1 0,-2 1,1-1,-1-1,0 1,0 0,0-1,-1 0,0 0,0 0,0-1,0 0,-1 0,0 0,0 0,0-1,0 0,0 0,-10 2,14-5,0 0,0 0,1 1,-1-2,0 1,0 0,1 0,-1 0,0-1,1 1,-1-1,0 0,1 1,-1-1,1 0,-1 0,1 0,-1 0,1 0,0 0,-1 0,1 0,-2-3,-8-14</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13.13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47,'6'0,"10"0,9 0,10 0,10 0,4-5,-2-3,-4 1,-4 1,-7-4,-11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13.46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1,'3'0,"1"2,8 2,5 0,8 5,6 0,-2 6,-7 7,-6 10,-10-1,-10 3,-9-4,-7-8,-6-4,2-6</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14.20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32 4,'0'5,"0"0,0-7,6-4,7 0,2 7,-2 11,-3 10,-9 6,-10 5,-13 2,-8-4,2-8</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16.01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0,'3'3,"0"7,7 7,6 7,7 4,2-1,-3-7</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16.33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76 0,'0'12,"0"9,0 7,0 7,-5 10,-3 5,-5 3,-1-4,0-6,2-3,2-9</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16.69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11 49,'-5'0,"0"0,4 0,9 0,4 0,11-6,8-1,6 0,2 1,0 2,-1 1,-6-4,-10-1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30T01:38:55.0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17.03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0,'3'0,"10"0,8 0,6 3,-1 4,0 0,-3 5,-7 10,-8 0,-6 2,-12-2,-4 3,-5-2,0-6</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17.36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1,'3'0,"9"0,6 0,6 0,3 0,2 0,-6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17.70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1,'3'0,"7"0,10 0,10 0,4 0,1 0,-6 3,-7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18.83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0 144,'1'-4,"-1"0,1 0,0 1,1-1,-1 0,1 0,-1 1,1-1,0 1,0 0,4-5,30-32,-26 31,0 0,20-13,-27 20,0 0,0 1,-1-1,1 0,0 1,1 0,-1 0,0 0,0 0,0 0,1 1,-1 0,0-1,1 1,-1 0,6 1,-8 0,0-1,0 0,0 1,0-1,0 1,0 0,0-1,0 1,0 0,0-1,0 1,-1 0,1 0,0 0,0 0,-1 0,1 0,-1 0,1 0,-1 0,1 0,-1 0,1 2,-1 0,0 0,1 0,-1 0,0 0,-1 0,1 0,-1 0,-1 6,-1 0,0 0,-1 0,0-1,-10 17,-72 70,86-95,0 1,0-1,-1 0,1 0,0 1,0-1,0 0,0 0,0 1,0-1,0 0,0 0,0 1,0-1,0 0,0 1,0-1,0 0,0 0,0 1,1-1,-1 0,0 0,0 1,0-1,0 0,0 0,1 0,-1 1,0-1,0 0,0 0,1 0,-1 1,0-1,0 0,1 0,-1 0,0 0,0 0,1 0,-1 0,0 0,0 1,1-1,-1 0,0 0,0 0,1 0,-1 0,0 0,0-1,1 1,0 0,19 1,-18-1,3-1,1 1,0 0,-1 1,1 0,-1 0,1 0,-1 0,1 1,-1 0,0 0,0 0,0 1,6 3,-9-4,1 0,-1 0,0 0,0 1,0-1,0 1,-1-1,1 1,-1-1,1 1,-1 0,0 0,0 0,0 0,-1-1,1 1,-1 0,1 0,-1 0,0 0,0 1,-1-1,1 0,0 0,-1-1,-1 7,0-4,-1 1,1 0,-1-1,0 0,0 0,0 0,-1 0,1 0,-1-1,0 0,-1 1,1-1,-1-1,0 1,-6 3,8-5,0 0,0-1,0 1,0-1,0 0,0 0,0 0,-1 0,1-1,0 1,0-1,-1 0,1 0,0 0,-1 0,1 0,0-1,0 0,-1 1,1-1,0 0,0-1,0 1,0-1,0 1,0-1,1 0,-5-3,-4-14,8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19.30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129 47,'0'-2,"0"0,0-1,0 1,-1 0,1 0,-1 0,1 0,-1-1,0 1,0 0,0 0,0 0,0 0,0 0,0 1,-1-1,1 0,-1 0,-2-2,3 4,-1-1,1 1,0-1,0 1,-1-1,1 1,0 0,0 0,-1 0,1 0,0 0,-1 0,1 0,0 0,-1 0,1 0,0 1,0-1,-1 1,1-1,0 1,0-1,0 1,0 0,-1-1,1 1,0 0,0 0,1 0,-1 0,0 0,0 0,0 0,-1 2,-5 8,0 0,0 1,1 0,0 0,1 0,-7 26,7-18,1 0,1 0,-2 39,5-53,0-1,1 0,0 0,0 1,0-1,1 0,0 0,3 6,-5-10,1 0,-1 0,1 0,-1 0,1-1,-1 1,1 0,0 0,0-1,-1 1,1 0,0-1,0 1,0-1,0 1,0-1,0 1,-1-1,3 1,-2-1,0-1,1 1,-1 0,0 0,0-1,0 1,0-1,1 1,-1-1,0 1,0-1,0 0,0 1,0-1,0 0,0 0,-1 0,1 0,0 0,1-1,3-6,0 1,0-1,0 0,-1 0,-1 0,1-1,-1 1,2-10,1-10,2-35,1-1,8 113,-14-40,1 1,1-1,10 18,-14-25,1 0,-1 0,1 0,0 0,-1 0,1-1,0 1,0 0,1-1,-1 0,0 1,0-1,1 0,-1 0,1 0,-1-1,1 1,-1 0,1-1,-1 0,4 1,12-4</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19.64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18,'0'-3,"6"-1,10 0,9 1,8 1,5 1,1 0,0 1,-7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19.98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16 0,'-3'0,"2"0,7 0,3 3,4 1,2 2,-3 7,-3 12,-3 5,-3 3,-4 1,-3-1,-9-2,-7 1,-5-6,4-7</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20.33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0,'5'0,"9"0,4 0,4 0,3 0,1 0,3 0,-3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20.71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16 0,'2'22,"0"0,10 43,3 16,-10-29,-5-52,0 0,0 1,0-1,1 0,-1 0,0 0,0 0,0 0,0 1,1-1,-1 0,0 0,0 0,0 0,1 0,-1 0,0 0,0 0,1 0,-1 0,0 0,0 0,1 0,-1 0,0 0,0 0,0 0,1 0,-1 0,0 0,0 0,1 0,-1 0,0-1,0 1,0 0,0 0,1 0,-1 0,0 0,0-1,0 1,0 0,1 0,-1 0,0-1,0 1,0 0,0 0,0 0,0-1,11-12,-11 12,10-14,-5 6,0 1,1 0,-1 0,2 1,-1 0,1 0,0 0,0 1,1 0,11-7,-18 13,0-1,0 1,0-1,0 1,-1 0,1 0,0-1,0 1,0 0,0 0,0 0,0 0,0 0,0 0,0 0,0 0,0 1,0-1,0 0,0 1,0-1,-1 0,1 1,0-1,0 1,0-1,-1 1,1 0,0-1,0 1,-1 0,1-1,-1 1,1 0,-1 0,1 0,-1 0,1-1,-1 1,0 0,1 1,0 1,0 0,-1 0,1 0,-1 0,0 0,0 0,0 0,0 0,-1 0,1 0,-1 0,-1 4,-1 0,0 0,-1 0,0 0,-1 0,1-1,-1 1,-1-1,1-1,-1 1,0-1,-12 9,13-11,0 0,0 0,0 0,0-1,0 0,-1 0,1 0,-1-1,0 0,1 0,-1 0,0 0,1-1,-1 0,0-1,0 1,-7-2,-7-6</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21.30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21,'3'0,"6"0,5 0,9 0,6 0,7 0,5 0,3 0,1 0,0 0,-3-6,-11-1,-11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35:58.961"/>
    </inkml:context>
    <inkml:brush xml:id="br0">
      <inkml:brushProperty name="width" value="0.025" units="cm"/>
      <inkml:brushProperty name="height" value="0.025" units="cm"/>
    </inkml:brush>
  </inkml:definitions>
  <inkml:trace contextRef="#ctx0" brushRef="#br0">28 0 24575,'-2'1'0,"1"-1"0,0 1 0,0 0 0,0 0 0,0-1 0,0 1 0,0 0 0,0 0 0,0 0 0,0 0 0,0 0 0,1 0 0,-1 1 0,0-1 0,1 0 0,-1 0 0,1 0 0,-1 1 0,1-1 0,0 0 0,-1 1 0,1-1 0,0 0 0,0 2 0,-6 39 0,5-39 0,0 12 0,0-1 0,0 1 0,2-1 0,0 1 0,4 22 0,-4-31 0,1 0 0,0 0 0,0 0 0,1-1 0,-1 1 0,1-1 0,0 1 0,1-1 0,-1 0 0,1 0 0,0 0 0,1-1 0,-1 0 0,1 1 0,7 4 0,-11-8 0,0-1 0,0 1 0,0 0 0,-1-1 0,1 1 0,0-1 0,1 1 0,-1-1 0,0 0 0,0 1 0,0-1 0,0 0 0,0 0 0,0 0 0,0 0 0,0 0 0,1 0 0,-1 0 0,0 0 0,0 0 0,0 0 0,0 0 0,0-1 0,0 1 0,0-1 0,0 1 0,0-1 0,2 0 0,-1-1 0,0 0 0,0 0 0,0-1 0,0 1 0,-1 0 0,1-1 0,-1 1 0,1-1 0,-1 0 0,2-5 0,1-5 0,0 0 0,-2 0 0,3-24 0,-4 25 20,0 1 0,-1 0 0,0 0 0,-1-1 0,-3-13 0,3 22-82,0 0 0,0 0 0,0 0 0,0 0 1,0 1-1,0-1 0,-1 0 0,0 1 0,1-1 0,-1 0 0,0 1 0,0 0 1,-1 0-1,1-1 0,0 1 0,-1 1 0,1-1 0,-1 0 0,1 0 0,-1 1 1,0 0-1,0 0 0,-4-2 0,-12-1-6764</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21.62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1,'6'0,"5"0,6 3,6 1,2-1,-3 3,3 0,-3 5,-5 6,-5 6,-11 8,-10-2,-8 3,-9-3,-9-2,-7-5,4-6</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29.30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1,'6'0,"7"0,5 0,-1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53.01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28 102,'-1'-7,"1"1,1 0,-1 0,1 0,0 0,0 0,1 1,0-1,0 0,3-6,-3 10,0-1,-1 1,1 0,0 0,0 0,1 0,-1 0,0 1,1-1,-1 1,1-1,-1 1,1 0,0 0,-1 0,1 1,0-1,0 0,0 1,-1 0,1 0,0 0,4 0,-4 0,-1 0,1 0,-1 1,1-1,-1 1,0-1,1 1,-1 0,0 0,0 0,1 0,-1 0,0 0,0 0,0 1,0-1,-1 1,1 0,2 3,-2-2,0 0,0 1,0-1,-1 1,1-1,-1 1,0 0,0-1,-1 1,1 0,0 5,-1 1,-1-1,1 0,-1 0,-1 0,0 0,0 0,-1 0,0 0,-8 15,1-9,-1 0,-1-1,0 0,-1-1,-21 17,-7 8,40-37,0-1,1 1,-1-1,1 1,-1-1,1 1,-1-1,1 1,-1-1,1 1,0 0,-1-1,1 1,0 0,-1-1,1 1,0 0,0-1,0 1,0 0,0 0,0-1,0 1,0 0,0-1,0 3,1-3,-1 1,1 0,0-1,-1 1,1 0,0-1,0 1,0-1,0 1,0-1,-1 0,1 1,0-1,0 0,0 1,0-1,1 0,48 1,-45-1,77-4,-74 0,-8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54.02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27 464,'-2'0,"1"-1,0 1,-1 0,1-1,0 1,0-1,0 0,-1 1,1-1,0 0,0 0,0 1,0-1,0 0,0 0,0 0,1 0,-1 0,0-1,1 1,-1 0,0 0,1 0,-1-1,1 1,0 0,-1-1,1 1,0 0,0 0,0-1,0-2,0 3,0 1,0-1,0 0,0 0,0 0,0 1,0-1,0 0,1 0,-1 0,0 1,0-1,1 0,-1 0,1 1,-1-1,0 0,1 1,0-1,-1 1,1-1,-1 0,1 1,0-1,-1 1,1 0,0-1,-1 1,1-1,0 1,0 0,-1 0,1-1,0 1,0 0,0 0,-1 0,1 0,0 0,0 0,0 0,-1 0,1 0,0 0,0 1,0-1,-1 0,1 0,0 1,-1-1,1 1,0-1,0 0,-1 1,2 1,10 5,-1 1,0 0,13 14,22 15,-46-36,1-1,-1 1,1-1,0 1,-1-1,1 1,0-1,-1 0,1 1,0-1,-1 0,1 0,0 0,0 1,-1-1,1 0,0 0,0 0,-1 0,1 0,0 0,0-1,-1 1,1 0,0 0,0 0,-1-1,1 1,0 0,-1-1,1 1,0 0,-1-1,1 1,-1-1,1 1,-1-1,1 0,-1 1,1-1,-1 1,1-1,-1 0,0 1,1-1,-1 0,0 0,0 1,0-1,1 0,-1 0,0 1,0-1,0 0,0 0,0 0,1-9,-1 0,0 0,-1-13,1 18,-10-103,3 50,2-63,5 116,0 0,1 0,-1 0,1 0,0 0,1 0,-1 0,1 1,0-1,0 0,0 1,1 0,0-1,0 1,5-6,-2 5,-1 0,1 1,0 0,0 0,0 0,0 1,1 0,0 0,-1 1,8-2,15-2,0 2,0 1,1 1,39 3,-46-1,59 4,-49-2,1 0,-1-3,39-4,-58 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55.26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 1,'0'3,"0"9,0 12,0 10,0 8,0 6,0-3,-3-9,0-11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57.10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9 103,'0'-5,"0"-1,1 0,-1 0,1 1,0-1,1 0,-1 1,1-1,0 1,1 0,-1-1,6-7,-6 11,0 0,0 1,-1-1,1 0,1 0,-1 1,0 0,0-1,1 1,-1 0,0 0,1 0,-1 0,1 0,-1 1,1-1,0 1,-1 0,1 0,-1 0,1 0,0 0,-1 0,1 1,-1-1,1 1,0 0,-1 0,0 0,3 1,-2-1,0 1,0-1,0 1,-1-1,1 1,-1 0,1 0,-1 0,0 0,0 1,0-1,0 1,0-1,2 4,-4-5,0 0,1 0,-1 0,0 0,0 0,1 0,-1 0,0 1,0-1,0 0,0 0,-1 0,1 0,0 0,0 0,-1 0,1 0,0 0,-1 0,1 0,-1 0,0 0,1 0,-1 0,0 0,1 0,-1-1,0 1,0 0,0 0,0-1,1 1,-1-1,0 1,0-1,0 1,0-1,-1 1,1-1,0 0,0 0,-1 1,-53 11,63-9,1 0,-1 0,1 1,-1 0,-1 1,1 0,0 0,-1 1,0-1,9 11,-14-13,1-1,-1 1,0 0,1-1,-2 1,1 0,0 0,0 1,-1-1,0 0,0 0,0 1,0-1,0 1,-1-1,1 1,-1-1,0 1,0-1,0 1,0-1,-1 1,0-1,0 0,1 1,-2-1,1 0,0 1,-3 3,1-3,0-1,0 1,0-1,-1 0,1 0,-1-1,0 1,0-1,0 1,0-1,0 0,0-1,0 1,-1-1,1 0,-1 0,-6 1,5-1,0-1,0 1,-1-1,1-1,0 1,0-1,0 0,0 0,0-1,0 1,1-1,-9-4,-3-6</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57.91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17 88,'-6'0,"-5"0,11 0,29-6,44-1,64-9,66-1,68 2,49 3,15 5,-14 2,-39 3,-48 2,-51 0,-51 1,-55-1,-45 1,-28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58.45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160 1,'0'3,"0"6,0 8,0 13,-9 15,-11 23,-8 12,-5-3,3-8,6-21,8-20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58.78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154 1,'0'5,"0"9,-6 12,-1 20,-12 16,-2 15,-4 9,3 1,5-6,5-13,5-13,4-12,-4-15,0-11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37.17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7,'3'0,"7"0,7 0,12 0,5 0,1 0,-7-3,-9-1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36:55.381"/>
    </inkml:context>
    <inkml:brush xml:id="br0">
      <inkml:brushProperty name="width" value="0.025" units="cm"/>
      <inkml:brushProperty name="height" value="0.025" units="cm"/>
    </inkml:brush>
  </inkml:definitions>
  <inkml:trace contextRef="#ctx0" brushRef="#br0">28 0 24575,'-2'1'0,"1"-1"0,0 1 0,0 0 0,0 0 0,0-1 0,0 1 0,0 0 0,0 0 0,0 0 0,0 0 0,0 0 0,1 0 0,-1 1 0,0-1 0,1 0 0,-1 0 0,1 0 0,-1 1 0,1-1 0,0 0 0,-1 1 0,1-1 0,0 0 0,0 2 0,-6 39 0,5-39 0,0 12 0,0-1 0,0 1 0,2-1 0,0 1 0,4 22 0,-4-31 0,1 0 0,0 0 0,0 0 0,1-1 0,-1 1 0,1-1 0,0 1 0,1-1 0,-1 0 0,1 0 0,0 0 0,1-1 0,-1 0 0,1 1 0,7 4 0,-11-8 0,0-1 0,0 1 0,0 0 0,-1-1 0,1 1 0,0-1 0,1 1 0,-1-1 0,0 0 0,0 1 0,0-1 0,0 0 0,0 0 0,0 0 0,0 0 0,0 0 0,1 0 0,-1 0 0,0 0 0,0 0 0,0 0 0,0 0 0,0-1 0,0 1 0,0-1 0,0 1 0,0-1 0,2 0 0,-1-1 0,0 0 0,0 0 0,0-1 0,0 1 0,-1 0 0,1-1 0,-1 1 0,1-1 0,-1 0 0,2-5 0,1-5 0,0 0 0,-2 0 0,3-24 0,-4 25 20,0 1 0,-1 0 0,0 0 0,-1-1 0,-3-13 0,3 22-82,0 0 0,0 0 0,0 0 0,0 0 1,0 1-1,0-1 0,-1 0 0,0 1 0,1-1 0,-1 0 0,0 1 0,0 0 1,-1 0-1,1-1 0,0 1 0,-1 1 0,1-1 0,-1 0 0,1 0 0,-1 1 1,0 0-1,0 0 0,-4-2 0,-12-1-6764</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37.70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41,'2'-3,"0"0,0 0,1 0,0 1,-1 0,1-1,0 1,0 0,0 0,1 0,-1 1,0-1,1 1,-1 0,5-1,-4 0,0 1,0 0,0 0,0 1,0-1,0 1,0 0,0 0,0 0,0 1,0-1,8 3,-10-2,0 0,-1 1,1-1,0 0,-1 1,0-1,1 1,-1 0,0-1,0 1,0 0,0 0,0 0,0-1,0 1,-1 0,2 4,-2-4,0-1,1 1,-1 0,1 0,-1-1,1 1,0 0,0-1,0 1,0-1,0 1,0-1,0 1,1-1,-1 0,0 0,1 1,-1-1,1 0,2 1,9 2,-1 1,0 0,0 1,16 10,-24-13,0 1,0-1,-1 1,1 0,-1 0,1 0,-1 0,-1 1,1-1,0 1,-1 0,0 0,0 0,1 7,-2-8,-1 0,1 1,-1-1,0 0,0 0,-1 0,1 0,-1 0,0 0,0 0,0 0,-1 0,1-1,-1 1,0 0,0-1,0 1,-1-1,1 0,-1 0,0 0,0 0,0 0,0-1,0 1,-1-1,1 0,-1 0,1 0,-1 0,-7 2,8-3,0 1,0-1,-1 0,1 0,0 0,-1-1,1 1,-1-1,1 0,-1 0,1 0,-1 0,1-1,-1 1,1-1,0 0,-1 0,1 0,0 0,0-1,0 1,0-1,0 0,0 0,0 0,0 0,1 0,-1-1,1 1,0-1,-1 1,1-1,1 0,-1 0,0 0,1 0,-2-4,-3-18,3 2</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38.19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14 0,'-2'16,"-3"11,2-1,0 1,2 0,3 31,-2-56,0 0,0-1,1 1,-1 0,1-1,-1 1,1 0,0-1,-1 1,1-1,0 1,0-1,0 1,0-1,2 2,-2-3,-1 1,1-1,-1 0,1 0,-1 0,1 0,0 0,-1 0,1 0,-1 0,1 0,-1 0,1 0,0 0,-1 0,1 0,-1 0,1-1,-1 1,1 0,-1 0,1-1,-1 1,1 0,-1-1,1 1,-1-1,1 0,3-3,-1 0,1-1,-1 0,0 1,-1-1,1 0,3-10,1-10,6-43,-10 52,-1 14,3 9,7 24,4 9,0-17,-1-6</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38.52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87,'6'-3,"10"-1,11 0,7-5,7 0,1 0,-3 2,-8-3,-4 0,-6-1,-8 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38.86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27,'0'-6,"3"-1,9-1,12 3,1 6,-3 10,-5 5,-6 7,-5 1,-3 3,-8 2,-3 0,-9-6,-2-7</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39.22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7,'3'0,"7"0,7 0,7 0,4-3,-1-1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39.57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1,'0'5,"3"12,1 10,-1 13,0 8,-1-1,3-9,-1-2,0-7</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41.78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12 94,'-1'0,"1"-1,-1 1,0-1,0 1,1-1,-1 1,1-1,-1 1,0-1,1 1,-1-1,1 0,-1 0,1 1,-1-1,1 0,0 0,-1 1,1-1,0 0,0 0,0 0,-1 1,1-1,0 0,0 0,0 0,0 0,0 1,1-2,1-27,-2 27,1 0,-1 0,1 0,0 0,0 0,0 0,0 0,0 0,0 0,0 0,1 1,-1-1,0 0,1 1,0-1,-1 1,1-1,0 1,0 0,0 0,0 0,0 0,0 0,0 0,0 1,0-1,0 1,0-1,0 1,1 0,-1 0,0 0,2 0,-1 1,0 0,0-1,0 1,0 1,0-1,0 0,0 1,-1-1,1 1,-1 0,1 0,-1 0,0 0,1 1,-1-1,0 0,-1 1,1 0,0-1,-1 1,1 0,1 5,-1-1,0 0,-1 0,1 0,-1 0,-1 0,1 0,-1 0,0 1,-1-1,-1 9,-3 3,-1 0,-9 24,1-6,12-32,1-1,0 0,0 0,0 1,0-1,1 8,0-11,0 0,0-1,0 1,0 0,0 0,0-1,1 1,-1 0,0 0,0-1,1 1,-1 0,1-1,-1 1,1 0,-1-1,1 1,-1-1,1 1,-1-1,1 1,-1-1,1 1,0-1,-1 0,1 1,0-1,0 0,-1 1,1-1,0 0,0 0,-1 0,1 0,0 0,0 0,0 0,-1 0,1 0,0 0,0 0,-1 0,2-1,19-5,1-5</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42.23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28 0,'6'12,"0"1,-1 0,0-1,-1 2,0-1,3 20,0 0,16 94,-21-119,0-21,0-1,2 0,-1 1,2 0,0 0,0 0,15-23,-19 34,0 1,0-1,1 1,-1-1,0 1,1 0,-1 0,1-1,-1 1,1 0,0 0,-1 0,1 1,0-1,0 0,0 1,-1-1,5 0,-5 1,0 1,0-1,0 1,0-1,0 1,0-1,0 1,0 0,0-1,0 1,0 0,0 0,0 0,0 0,-1 0,1 0,0 0,-1 0,1 0,-1 0,1 0,-1 0,1 0,-1 0,0 0,1 1,-1-1,0 0,0 0,0 3,1 11,1 0,-2 0,0 0,-1 0,-1 0,0 0,-7 23,7-32,0 1,-1-1,0 0,0 1,0-2,-1 1,0 0,-7 7,8-10,0 0,0 0,0-1,0 0,0 0,-1 0,1 0,-1 0,0 0,0-1,1 0,-1 0,0 0,0 0,-6 0,6-1,0-1,1 1,-1-1,1 0,-1 0,1 0,-1-1,1 1,0-1,0 1,0-1,0 0,0-1,0 1,0 0,1-1,-1 1,1-1,-1 0,1 0,0 0,0 0,1 0,-1 0,-1-4,-11-26</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42.57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 56,'-3'0,"8"-6,6-2,6 1,7 1,5 2,-3-4,3-1,-3 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42.90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28,'0'-6,"2"-2,8 1,4 1,0 7,3 4,-1 7,-3 7,-4 3,-6 3,-10 4,-12-3,-3-7</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06.299"/>
    </inkml:context>
    <inkml:brush xml:id="br0">
      <inkml:brushProperty name="width" value="0.025" units="cm"/>
      <inkml:brushProperty name="height" value="0.025" units="cm"/>
      <inkml:brushProperty name="color" value="#E71224"/>
    </inkml:brush>
  </inkml:definitions>
  <inkml:trace contextRef="#ctx0" brushRef="#br0">5 0 24575,'-2'45'0,"0"-19"0,3 48 0,-1-70 0,1 1 0,0 0 0,-1 0 0,1 0 0,1 0 0,-1-1 0,1 1 0,0-1 0,0 1 0,0-1 0,1 0 0,-1 0 0,1 0 0,0 0 0,7 7 0,-9-10 0,0 0 0,0 0 0,0 1 0,0-1 0,1 0 0,-1 0 0,0 0 0,1-1 0,-1 1 0,1 0 0,-1 0 0,1-1 0,-1 1 0,1-1 0,-1 0 0,1 1 0,-1-1 0,1 0 0,0 0 0,-1 0 0,1 0 0,0 0 0,-1 0 0,1 0 0,-1-1 0,1 1 0,0 0 0,-1-1 0,1 1 0,-1-1 0,1 0 0,-1 0 0,0 1 0,1-1 0,-1 0 0,0 0 0,0 0 0,1-1 0,-1 1 0,0 0 0,0 0 0,0-1 0,0 1 0,0 0 0,-1-1 0,1 1 0,0-1 0,-1 1 0,1-1 0,-1 1 0,1-3 0,1-4 0,1 0 0,-2 1 0,1-1 0,-1 0 0,-1 0 0,1 0 0,-1 1 0,-1-1 0,-1-13 0,-3 9 0,0 1 0,0 0 0,-1 0 0,-13-16 0,13 18 0,7 9 0,29 29 0,1 2 0,51 38 0,-74-65 0,-1 0 0,1 0 0,0-1 0,0 0 0,0 0 0,1-1 0,-1 0 0,1-1 0,-1 0 0,1 0 0,-1-1 0,1 0 0,-1 0 0,1-1 0,0 0 0,-1 0 0,13-5 0,-19 5 5,-1 1 1,0-1-1,1 0 0,-1 0 0,0 0 0,1 0 0,-1 0 0,0 0 1,0 0-1,0-1 0,0 1 0,0 0 0,0-1 0,0 1 0,0-1 1,-1 1-1,1-1 0,0 1 0,-1-1 0,1 1 0,-1-1 0,1-3 1,-4-36-1490,-1 19-5342</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43.23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17,'5'0,"6"0,6-3,6-1,7 0,3 1,-6 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43.57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1,'6'0,"7"0,5 0,5 0,4 0,-2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48.16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71 9,'0'0,"0"0,0-1,0 1,1 0,-1 0,0-1,0 1,0 0,0-1,0 1,0 0,0 0,0-1,-1 1,1 0,0-1,0 1,0 0,0 0,0-1,0 1,-1 0,1 0,0-1,0 1,0 0,-1 0,1 0,0-1,0 1,0 0,-1 0,1 0,0 0,0-1,-1 1,1 0,-1 0,-10 7,-9 19,13-11,2 0,-1 0,2 0,0 1,1-1,-2 33,5 102,2-93,-3-28,1-12,0 1,4 25,-3-39,0 1,0 0,1 0,0-1,-1 1,1-1,1 1,-1-1,1 0,0 0,0 0,0 0,5 4,9 6</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51.06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31,'3'0,"7"0,4 0,6 0,5-5,1-3,5 1,3 1,-5 2</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51.71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52 1,'-9'18,"2"1,0 0,2 1,-7 37,6-15,1 54,5-90,0 1,1 0,-1 0,2-1,-1 1,1 0,0-1,5 12,-7-17,1 1,0-1,0 1,0-1,0 1,0-1,0 0,0 1,1-1,-1 0,0 0,1 0,-1 0,1 0,-1 0,1-1,-1 1,1 0,0-1,-1 1,1-1,0 0,-1 0,1 1,0-1,-1 0,1 0,0 0,0-1,-1 1,1 0,0-1,-1 1,1-1,-1 1,1-1,0 0,-1 0,3-1,1-2,1 1,-1-1,-1 0,1 0,0-1,-1 1,4-7,-5 9,-1-1,-1 0,1 1,0-1,-1 0,1 0,-1 0,0 0,0 0,0-1,-1 1,1 0,-1 0,1 0,-1-6,-1 8,1-1,-1 1,1 0,-1 0,0-1,1 1,-1 0,0 0,0 0,0 0,0 0,0 0,0 0,0 0,0 0,0 1,0-1,-1 0,1 1,0-1,0 1,-1-1,1 1,0 0,-1-1,-1 1,-20-3</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53.45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18,'0'-6,"3"-1,0 2,1 6,-1 8,-1 0,5-2,1 1,6-1,-1 7,-1 4,-7 7,-9 1,-10 0,-8-4,-1-5</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56.38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0,'0'6,"0"13,0 10,0 7,0 5,0-3,0-1,0-5,0-2,0-14,0-10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56.77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21,'4'0,"0"-1,0 0,0 0,0 0,0 0,0 0,4-3,23-5,-26 8,0 1,0 0,0 0,1 0,-1 1,0 0,0 0,0 0,0 1,0-1,0 1,0 0,-1 1,9 4,-11-5,0-1,0 1,-1 0,1 0,0 0,-1 0,1 0,-1 0,0 0,1 1,-1-1,0 0,0 1,-1-1,1 1,0-1,-1 1,0-1,1 1,-1 0,0-1,0 1,-1-1,1 1,0-1,-1 1,0-1,1 1,-1-1,0 1,-2 3,-2 2,0 0,0 0,-1 0,0 0,0-1,-12 10,-6 8,23-25,1 0,0 1,-1-1,1 0,-1 1,1-1,0 1,-1-1,1 0,0 1,0-1,-1 1,1-1,0 1,0-1,0 1,-1-1,1 1,0-1,0 1,0-1,0 1,0-1,0 1,0-1,0 1,0 0,0-1,1 1,-1-1,0 1,0-1,0 1,1-1,-1 0,0 1,0-1,1 1,-1-1,0 1,1-1,-1 0,1 1,-1-1,0 0,1 0,-1 1,1-1,-1 0,1 0,-1 1,1-1,-1 0,1 0,-1 0,1 0,-1 0,1 0,-1 0,1 0,0 0,0 0,41 1,-36-1,20-1,-1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0:57.20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32 1,'4'0,"0"1,0 0,0 0,0 0,-1 0,1 1,0-1,-1 1,1 0,-1 0,1 0,-1 1,0-1,0 1,0 0,0 0,-1 0,1 0,-1 0,3 6,5 7,-1 1,14 33,-22-47,7 19,0 1,-2 0,0 1,-2-1,-1 1,0 0,-2 0,-1 0,-3 31,1-43,0 0,-1 0,0 0,-1 0,0 0,-1-1,0 1,-11 16,11-21,-1 0,0 0,0-1,0 0,-1 0,1 0,-2-1,1 0,0 0,-1-1,0 0,0 0,-9 3,-17 2</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00.08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57,'6'0,"7"-3,5-1,5 0,4-1,0-2,2 2,1 2,-4-5,-9-1,-8 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08.306"/>
    </inkml:context>
    <inkml:brush xml:id="br0">
      <inkml:brushProperty name="width" value="0.025" units="cm"/>
      <inkml:brushProperty name="height" value="0.025" units="cm"/>
      <inkml:brushProperty name="color" value="#E71224"/>
    </inkml:brush>
  </inkml:definitions>
  <inkml:trace contextRef="#ctx0" brushRef="#br0">1 0 24575,'1'1'0,"1"-1"0,0 1 0,-1-1 0,1 1 0,-1 0 0,1 0 0,-1-1 0,1 1 0,-1 1 0,1-1 0,-1 0 0,0 0 0,0 0 0,0 1 0,1-1 0,-1 0 0,0 1 0,-1-1 0,1 1 0,1 2 0,17 37 0,-15-31 0,3 9 0,-1 0 0,-1 1 0,0-1 0,-2 1 0,3 36 0,-7 106 0,-2-78 0,3-76 0,1-4 0,-1 0 0,0-1 0,0 1 0,0 0 0,-1-1 0,1 1 0,-1-1 0,1 1 0,-1-1 0,-1 1 0,1-1 0,0 1 0,-4 4 0,5-8 0,0 0 0,-1 0 0,1 0 0,-1 0 0,1 0 0,0 0 0,-1 0 0,1 0 0,-1 0 0,1-1 0,0 1 0,-1 0 0,1 0 0,0 0 0,-1-1 0,1 1 0,0 0 0,-1 0 0,1-1 0,0 1 0,0 0 0,-1-1 0,1 1 0,0 0 0,0-1 0,-1 1 0,1 0 0,0-1 0,0 1 0,0 0 0,0-1 0,0 1 0,0-1 0,-1 1 0,1 0 0,0-1 0,0 1 0,0-1 0,0 1 0,0 0 0,1-1 0,-1 1 0,0-1 0,-4-21 0,3 5 0,1 0 0,0 0 0,2 0 0,0 0 0,0 0 0,2 0 0,0 1 0,1 0 0,1-1 0,0 2 0,1-1 0,0 1 0,2 0 0,14-21 0,-19 32 0,-1 0 0,1 0 0,-1 0 0,1 0 0,0 1 0,1-1 0,-1 1 0,1 0 0,-1 1 0,1-1 0,0 1 0,5-2 0,-9 3 0,1 1 0,-1 0 0,1-1 0,-1 1 0,0 0 0,1 0 0,-1 0 0,1 0 0,-1 0 0,1 1 0,-1-1 0,0 0 0,1 1 0,-1-1 0,0 1 0,1-1 0,-1 1 0,0-1 0,2 2 0,-2 0 0,1-1 0,0 1 0,-1 0 0,1 0 0,-1 0 0,0 0 0,0 0 0,0 0 0,0 0 0,0 0 0,0 1 0,0-1 0,-1 0 0,1 1 0,-1 2 0,3 11 30,-1 0 0,-1 0 0,-2 33 0,1-44-108,0-1 0,-1 1 0,0-1-1,1 1 1,-2-1 0,1 1 0,0-1 0,-1 1 0,0-1-1,0 0 1,0 0 0,-1 0 0,1 0 0,-1-1 0,0 1-1,0 0 1,0-1 0,-6 5 0,-6 0-6748</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00.47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0,'0'3,"0"4,0 9,0 14,0 10,0 7,0 4,0-4,0-4,0-3,2-9,2-15,0-11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03.20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73 5,'13'-4,"-30"19,8-2,1 1,1 0,0 0,0 0,1 1,1 0,1 0,0 1,1-1,-1 19,1 14,1 0,6 51,-3-92,0 0,0 1,0-1,1 0,0 0,0 0,1 0,0 0,0 0,1-1,0 1,0-1,0 0,1-1,0 1,0-1,0 0,1 0,0 0,10 6,0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04.85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0,'0'6,"0"7,0 5,0 8,0 2,0 2,0 2,0 1,0 1,0-2,0-10,3-15,1-7</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05.47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74 38,'0'-1,"0"-1,0 0,0 1,0-1,-1 0,1 1,0-1,-1 1,1-1,-1 1,0-1,1 1,-1-1,0 1,0-1,0 1,0 0,0 0,0-1,-1 1,1 0,0 0,-1 0,1 0,0 0,-2 0,1 1,1-1,0 1,0 0,0 0,-1 0,1 0,0 0,0 0,-1 1,1-1,0 0,0 0,0 1,0-1,-1 1,1-1,0 1,0 0,0-1,0 1,0 0,0 0,1 0,-1-1,0 1,0 0,0 0,1 0,-1 0,1 1,-1-1,1 0,-1 0,1 0,-1 2,-4 15,2-1,-1 1,2 0,1 1,0-1,1 0,5 35,-4-47,0 0,1-1,0 1,0-1,0 0,0 1,6 7,-7-12,-1 0,1 0,-1 0,1 0,-1 0,1 0,0 0,-1 0,1 0,0-1,0 1,0 0,0 0,-1-1,1 1,0-1,0 1,1-1,-1 1,0-1,0 1,0-1,0 0,0 0,0 0,0 1,1-1,-1 0,0 0,0-1,0 1,0 0,0 0,0 0,1-1,-1 1,0-1,0 1,0-1,0 1,0-1,0 0,0 1,1-3,0 0,1 0,-1 0,0 0,0-1,-1 1,1-1,-1 0,1 1,-1-1,0 0,-1 0,1-4,3-53,-4 46,0-67,0 49</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07.15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43 24,'-6'0,"-2"-6,7-1,5-1,3 5,0 9,-1 8,-11 3,-9-3,-3-5,1-5</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07.61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1,'6'0,"7"0,11 0,9 0,3 0,-6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08.05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0,'1'279,"-1"-272,0 0,1 0,0 0,1 0,2 9,-3-15,-1 0,0 0,1 0,-1 0,0 0,1 0,-1 0,1 0,-1 0,1 0,0 0,-1-1,1 1,0 0,0 0,0-1,-1 1,1-1,0 1,0 0,0-1,0 0,0 1,0-1,0 0,0 1,0-1,0 0,0 0,0 0,0 0,0 0,1 0,-1 0,0 0,0 0,0-1,0 1,0 0,0-1,0 1,0-1,1 0,1-1,1-1,-1 1,0-1,0 0,-1 0,1 0,0 0,-1 0,0 0,0-1,0 1,0-1,0 0,-1 1,0-1,0 0,0 0,0 0,0-4,0 6,-1 0,0 0,0 1,0-1,0 0,0 0,0 0,-1 1,1-1,-1 0,1 0,-1 1,1-1,-1 0,0 1,0-1,0 1,0-1,0 1,0-1,0 1,-1 0,1-1,0 1,-1 0,1 0,-1 0,1 0,-1 0,0 1,1-1,-1 0,0 1,0-1,1 1,-1 0,0-1,0 1,0 0,1 0,-1 0,-3 1,-21 2</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08.53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0,'2'1,"1"-1,-1 1,0 0,1-1,-1 1,0 0,0 1,0-1,0 0,0 0,0 1,0 0,0-1,-1 1,1 0,1 2,26 35,-23-30,6 10,0 1,-1 1,-1 0,-1 0,10 34,-15-39,0 0,-1-1,-1 1,-1 0,0 0,-1 0,-1 1,-5 29,4-38,0 0,-1 0,0-1,0 1,-1 0,0-1,-1 0,1 0,-1-1,-1 1,1-1,-1 0,0 0,0-1,-1 0,0 0,0 0,0-1,-10 5,-17 6</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13.66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1,'3'0,"7"0,10 0,10 0,3 0,2 0,-8 0,-9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14.02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1,'9'0,"8"0,8 0,7 0,5 0,-11 6,-8 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11.304"/>
    </inkml:context>
    <inkml:brush xml:id="br0">
      <inkml:brushProperty name="width" value="0.025" units="cm"/>
      <inkml:brushProperty name="height" value="0.025" units="cm"/>
      <inkml:brushProperty name="color" value="#E71224"/>
    </inkml:brush>
  </inkml:definitions>
  <inkml:trace contextRef="#ctx0" brushRef="#br0">300 110 24575,'-1'-4'0,"1"-1"0,-1 1 0,0 0 0,0-1 0,0 1 0,0 0 0,-1 0 0,1 0 0,-1 0 0,0 0 0,-1 0 0,1 1 0,-1-1 0,1 1 0,-1-1 0,0 1 0,0 0 0,-1 0 0,1 1 0,-1-1 0,1 0 0,-1 1 0,0 0 0,0 0 0,0 0 0,0 1 0,0-1 0,-5 0 0,-4-2 0,-1 0 0,1 2 0,-1-1 0,0 2 0,0 0 0,0 0 0,-22 3 0,32-1 0,1-1 0,-1 1 0,1 0 0,-1 0 0,1 0 0,-1 0 0,1 1 0,0-1 0,0 1 0,0 0 0,0 0 0,0 0 0,0 1 0,0-1 0,1 1 0,-1-1 0,1 1 0,-3 4 0,1-1 0,1 0 0,0 0 0,0 0 0,0 1 0,1 0 0,0-1 0,0 1 0,0 0 0,0 8 0,1-3 0,1-1 0,-1 1 0,2-1 0,-1 0 0,2 1 0,0-1 0,0 0 0,1 0 0,0 0 0,1 0 0,9 19 0,-11-26 0,1-1 0,0 1 0,0 0 0,0-1 0,1 0 0,-1 1 0,1-1 0,0-1 0,0 1 0,0 0 0,0-1 0,0 0 0,1 0 0,-1 0 0,0-1 0,9 2 0,-11-2 0,0-1 0,1 0 0,-1 0 0,1 0 0,-1 0 0,0 0 0,1 0 0,-1-1 0,0 1 0,1-1 0,-1 0 0,0 1 0,0-1 0,0 0 0,0 0 0,0-1 0,0 1 0,0 0 0,0-1 0,0 1 0,0-1 0,-1 0 0,1 1 0,0-1 0,-1 0 0,0 0 0,1 0 0,-1 0 0,0 0 0,0 0 0,0 0 0,0-1 0,-1 1 0,2-5 0,2-38 0,-4 40 0,0 0 0,0 0 0,0 0 0,1 1 0,-1-1 0,1 0 0,1 0 0,-1 0 0,0 1 0,1-1 0,0 1 0,4-8 0,-5 11 0,0 0 0,-1 0 0,1 0 0,0 1 0,-1-1 0,1 0 0,0 1 0,0-1 0,0 1 0,-1-1 0,1 1 0,0-1 0,0 1 0,0-1 0,0 1 0,0 0 0,0 0 0,0-1 0,0 1 0,0 0 0,0 0 0,0 0 0,0 0 0,0 0 0,0 0 0,0 1 0,0-1 0,0 0 0,0 0 0,0 1 0,0-1 0,0 0 0,0 1 0,-1-1 0,1 1 0,0-1 0,0 1 0,0 0 0,0-1 0,-1 1 0,1 0 0,0 0 0,-1-1 0,1 1 0,-1 0 0,1 0 0,-1 0 0,1 0 0,0 1 0,22 48 0,-23-49 0,5 16 0,-1-1 0,2 32 0,8 34 0,-12-77 0,-1 0 0,1 0 0,0 0 0,0-1 0,0 1 0,1-1 0,0 0 0,0 0 0,0 0 0,0 0 0,0 0 0,9 6 0,-8-7 0,0 0 0,1-1 0,0 0 0,-1 0 0,1 0 0,0 0 0,0-1 0,0 1 0,0-2 0,1 1 0,-1 0 0,10-1 0,-12 0 0,0 0 0,-1 0 0,1-1 0,0 1 0,-1-1 0,1 1 0,0-1 0,-1 0 0,1 0 0,-1 0 0,0 0 0,1-1 0,-1 1 0,0 0 0,0-1 0,1 0 0,-1 0 0,0 1 0,-1-1 0,1 0 0,0-1 0,-1 1 0,1 0 0,-1 0 0,3-5 0,2-20-1365,-2 1-5461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14.82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218 11,'0'-1,"0"1,0-1,0 1,-1-1,1 1,0-1,0 1,0-1,-1 1,1 0,0-1,-1 1,1-1,0 1,-1 0,1-1,0 1,-1 0,1-1,-1 1,1 0,-1 0,1 0,0-1,-1 1,1 0,-1 0,1 0,-1 0,1 0,-1 0,1 0,-1 0,1 0,-1 0,1 0,-1 0,1 0,-1 0,1 0,-1 0,0 1,-22 7,12-1,1 1,0 0,0 1,1-1,0 2,1-1,0 1,0 1,-11 19,11-13,0 0,2 1,-1 0,2 0,1 0,-3 21,-5 28,6-36,1 1,1 0,1 37,3-63,1 0,0-1,0 1,1-1,0 1,0-1,0 0,0 0,1 0,0 0,0 0,0 0,1-1,-1 0,1 1,0-1,1-1,8 8,-6-7,0 0,0 0,0 0,0-1,1 0,-1 0,1-1,0 0,-1 0,1-1,0 0,14 0,3-4</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15.87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132 1,'0'5,"-6"9,-2 6,-7 4,-3 3,-5 3,0-1,1-5,8-7,11-7,13-4,7-4,6-1,3-2,5-1,3 1,-7 0,-8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16.22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1,'0'8,"0"12,0 9,0 7,0 6,0 2,0 3,0-5,0-3,0 0,0-4,0-7</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16.57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86 0,'0'3,"0"7,0-2,0-7,3-4,7-2,1 3,-1 11,-2 6,-8 9,-10 7,-9 4,-7 1,-11-5,2-8</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21.05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116 11,'0'0,"0"-1,0 1,0 0,0-1,0 1,0-1,0 1,0 0,0-1,0 1,-1 0,1-1,0 1,0 0,0-1,0 1,0 0,-1-1,1 1,0 0,0 0,-1-1,1 1,0 0,0 0,-1-1,1 1,0 0,-1 0,1 0,0-1,-1 1,1 0,0 0,-1 0,1 0,0 0,-1 0,1 0,0 0,-1 0,1 0,0 0,-1 0,1 0,0 0,-1 0,1 0,-1 0,1 0,0 1,0-1,-1 0,1 0,0 0,-1 1,1-1,0 0,0 0,-1 1,-18 16,5 14,1 0,1 2,1-1,2 1,-6 40,13-60,-1-1,2 1,0-1,0 1,2 14,-1-25,0 0,0 0,1 0,-1 0,1 0,-1 0,1-1,-1 1,1 0,0 0,0-1,0 1,0 0,0-1,1 1,-1-1,0 1,1-1,-1 0,1 0,-1 1,1-1,0 0,-1 0,1-1,0 1,0 0,0-1,0 1,0-1,-1 1,1-1,0 0,0 0,0 0,0 0,0 0,0 0,0-1,0 1,0 0,2-2,1 0,1 1,-1-2,0 1,0-1,0 0,0 0,0 0,-1-1,1 1,-1-1,0 0,7-9,-10 12,0 0,0 0,0-1,0 1,0-1,0 1,0-1,0 1,0-1,-1 1,1-1,-1 0,1 1,-1-1,0 0,0 0,0 1,1-1,-2 0,1 1,0-1,0 0,0 0,-1 1,1-1,-1 0,0 1,1-1,-1 1,0-1,0 1,0-1,0 1,0-1,0 1,0 0,0 0,-1 0,1-1,0 1,-1 1,1-1,-1 0,-3-1,-12-5</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21.64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30 1,'19'20,"-2"2,-1 0,0 1,-1 1,-2 0,-1 1,13 34,-20-43,0 0,-1 0,-1 0,0 0,-1 0,-1 1,0-1,-2 1,0-1,0 0,-8 29,7-38,-2 0,1-1,-1 1,0 0,0-1,-1 0,0 0,0 0,0-1,-1 0,-6 5,2-2,0-1,0-1,-1 1,0-2,0 0,-14 5,-2-2</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33.78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8 52,'-6'0,"4"0,6 0,7 0,7-3,5-1,3 1,3 0,0 0,-5-4,-7-7,-7-1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34.10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91 1,'0'3,"0"3,0 10,0 11,0 6,0 7,-5 4,-3 5,-8-5,-1-3,-1-9,2 0,5-7</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34.43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34 22,'3'0,"9"0,9-6,9-1,3-1,-13 8,-11 3</inkml:trace>
  <inkml:trace contextRef="#ctx0" brushRef="#br0" timeOffset="1">0 124,'3'0,"7"0,4-6,5-2,6 1,2-5,4 0,-3-1,-6 2</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34.79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1,'0'3,"0"9,0 12,6 13,1 3,0 0,-1 0,-2-7</inkml:trace>
  <inkml:trace contextRef="#ctx0" brushRef="#br0" timeOffset="1">1 339,'0'6,"9"2,11-1,5-1,-1-2</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13.247"/>
    </inkml:context>
    <inkml:brush xml:id="br0">
      <inkml:brushProperty name="width" value="0.025" units="cm"/>
      <inkml:brushProperty name="height" value="0.025" units="cm"/>
      <inkml:brushProperty name="color" value="#E71224"/>
    </inkml:brush>
  </inkml:definitions>
  <inkml:trace contextRef="#ctx0" brushRef="#br0">4 0 24575,'2'3'0,"1"1"0,-1 0 0,1-1 0,-1 1 0,0 0 0,0 0 0,-1 0 0,1 0 0,-1 0 0,0 0 0,0 1 0,0 5 0,2 58 0,-3-47 0,-1 35 0,-2 0 0,-13 63 0,11-91 0,1-4 0,10-48 0,-3 16 0,0 1 0,0-1 0,0 1 0,1 0 0,0 0 0,0 0 0,1 0 0,0 1 0,0 0 0,0 0 0,1 0 0,0 1 0,0-1 0,1 1 0,-1 1 0,1-1 0,0 1 0,0 1 0,1-1 0,-1 1 0,1 0 0,-1 1 0,1 0 0,0 0 0,15-1 0,-21 3 0,0 0 0,0-1 0,0 1 0,1 0 0,-1 1 0,0-1 0,0 0 0,0 1 0,1-1 0,-1 1 0,0-1 0,0 1 0,0 0 0,0 0 0,0 0 0,0 0 0,0 1 0,0-1 0,-1 0 0,1 1 0,0-1 0,-1 1 0,1 0 0,-1-1 0,0 1 0,1 0 0,-1 0 0,0 0 0,0 0 0,0 0 0,-1 0 0,1 0 0,0 0 0,0 4 0,0-2 0,0 1 0,-1-1 0,1 0 0,-1 0 0,0 1 0,0-1 0,-1 0 0,1 1 0,-1-1 0,0 0 0,0 0 0,0 0 0,0 0 0,-1 0 0,0 0 0,0 0 0,-2 4 0,-5 2-91,0 0 0,0-1 0,-1 0 0,0 0 0,0-1 0,-1-1 0,0 0 0,-1 0 0,1-1 0,-1 0 0,-1-1 0,1-1 0,-1 0 0,-22 5 0,11-7-6735</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35.11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1,'0'3,"3"0,0 7,7 3,3 6,6 0,0-4</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35.44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35,'6'0,"7"0,11 0,3 0,4 0,-1 0,3-6,-4-7,-7-2</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35.78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1,'0'11,"0"7,0 7,3 3,1 2,-1 0,6 1,1-2,-2 3,-1 2,-6-5,-2-8</inkml:trace>
  <inkml:trace contextRef="#ctx0" brushRef="#br0" timeOffset="1">35 357,'0'5,"0"9,2 3,8 0,7 3,10-3,5-4,-2-3</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36.51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1,'12'0,"9"0,4 0,4 0,2 0,-9 0,-9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36.83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1,'9'0,"5"0,7 0,5 0,1 0,2 0,-5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38.15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1 606,'0'-7,"1"1,1-1,-1 1,1-1,0 1,1-1,0 1,3-6,29-44,-34 54,1 0,-1 0,0 1,0-1,1 0,-1 1,1 0,0-1,-1 1,1 0,0 0,0 0,-1 0,1 0,0 0,0 0,0 1,0-1,0 1,0-1,0 1,1 0,-1 0,2 0,2 1,-1 1,0-1,0 1,-1 1,1-1,0 1,6 4,13 7,-23-13,-1-1,0 0,0 0,1 0,-1 0,0 0,1 1,-1-1,0 0,0 0,1 0,-1 0,0 0,1 0,-1 0,0 0,1 0,-1 0,0 0,0 0,1 0,-1 0,0-1,1 1,-1 0,0 0,0 0,1 0,-1 0,0-1,0 1,1 0,-1 0,0 0,0-1,1 1,1-15,-6-19,3 33,-22-97,12 61,2 0,2-1,1 0,0-51,6 87,0 0,0-1,0 1,1-1,-1 1,1 0,-1-1,1 1,0 0,0 0,0 0,0 0,0 0,1 0,-1 0,1 0,-1 0,1 0,0 1,-1-1,1 1,0-1,0 1,3-2,4-1,0 1,0 0,1 1,-1 0,11-1,-13 2,136-15,245 5,-275 11,458 1,-560 0,1-1,-1 0,1-1,-1 0,16-3,-8-3</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38.88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62 0,'0'3,"0"7,-5 4,-3 6,1 5,-5 4,0 3,2 2,3-6</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39.21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16 0,'0'6,"0"4,-3 10,-1 10,1 5,0 3,1 1,3-7,5-9,7-7,2-11,0-5,-2-8,-3-7,-15 1,-9 1,-11 4,-2 3</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39.54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1,'5'0,"12"0,7 0,6 0,-2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39.87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18 0,'0'3,"0"7,0 10,-3 10,-1 9,1 3,0 1,0-4,2-10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36.710"/>
    </inkml:context>
    <inkml:brush xml:id="br0">
      <inkml:brushProperty name="width" value="0.025" units="cm"/>
      <inkml:brushProperty name="height" value="0.025" units="cm"/>
      <inkml:brushProperty name="color" value="#E71224"/>
    </inkml:brush>
  </inkml:definitions>
  <inkml:trace contextRef="#ctx0" brushRef="#br0">142 63 24575,'-1'1'0,"1"0"0,0 0 0,-1 0 0,1 0 0,-1 0 0,1 0 0,-1 0 0,1 0 0,-1 0 0,0 0 0,1 0 0,-1 0 0,0-1 0,0 1 0,0 0 0,1-1 0,-1 1 0,0 0 0,0-1 0,0 1 0,0-1 0,0 0 0,0 1 0,0-1 0,0 0 0,0 1 0,-2-1 0,-38 6 0,29-5 0,9 0 0,0 0 0,-1 1 0,1-1 0,0 1 0,-1-1 0,1 1 0,0 0 0,0 0 0,1 1 0,-1-1 0,0 0 0,1 1 0,-1 0 0,1-1 0,0 1 0,0 0 0,0 0 0,0 0 0,1 1 0,-1-1 0,1 0 0,0 1 0,-1-1 0,2 1 0,-1-1 0,0 6 0,-1 0 0,1-1 0,0 0 0,1 1 0,0-1 0,0 1 0,1-1 0,0 1 0,1-1 0,-1 0 0,5 11 0,-6-18 0,1-1 0,0 1 0,-1 0 0,1-1 0,-1 1 0,1 0 0,0-1 0,-1 1 0,1-1 0,0 0 0,0 1 0,0-1 0,-1 1 0,1-1 0,0 0 0,0 0 0,0 1 0,0-1 0,-1 0 0,1 0 0,0 0 0,0 0 0,0 0 0,0 0 0,0 0 0,-1-1 0,1 1 0,0 0 0,0 0 0,0 0 0,0-1 0,-1 1 0,1-1 0,0 1 0,0 0 0,-1-1 0,1 0 0,0 1 0,-1-1 0,2 0 0,34-26 0,-32 23 0,1 0 0,0-1 0,0 0 0,0 0 0,-1 0 0,0 0 0,0-1 0,0 0 0,-1 0 0,1 0 0,3-11 0,-4 5 0,0 1 0,-1 0 0,0-1 0,-1 0 0,-1-18 0,0 22 0,2-35 0,-2 42 0,0-1 0,0 1 0,0 0 0,0 0 0,0-1 0,0 1 0,1 0 0,-1-1 0,1 1 0,-1 0 0,1 0 0,-1 0 0,1 0 0,0-1 0,0 1 0,-1 0 0,1 0 0,0 0 0,0 0 0,0 1 0,0-1 0,0 0 0,0 0 0,0 1 0,2-2 0,-2 2 0,0 1 0,1-1 0,-1 1 0,0-1 0,0 1 0,0-1 0,1 1 0,-1-1 0,0 1 0,0 0 0,0 0 0,0 0 0,0 0 0,0 0 0,0 0 0,-1 0 0,1 0 0,0 0 0,0 0 0,-1 0 0,1 0 0,-1 0 0,1 1 0,-1-1 0,1 0 0,-1 0 0,0 1 0,0-1 0,1 0 0,-1 1 0,0 1 0,6 46 0,-6-47 0,1 20 0,0-3 0,0 0 0,1-1 0,1 0 0,0 1 0,9 24 0,-9-38 0,-1 0 0,1 0 0,0 1 0,0-2 0,0 1 0,1 0 0,0-1 0,0 1 0,0-1 0,0 0 0,1-1 0,-1 1 0,1-1 0,0 0 0,0 0 0,0 0 0,1-1 0,-1 0 0,0 0 0,1 0 0,10 2 0,5 0 17,0-1 0,0 0 1,0-2-1,0 0 0,0-2 0,27-3 0,-40 3-91,-1 0-1,1-1 1,0 0 0,-1 0 0,1-1-1,-1 1 1,0-2 0,0 1 0,0-1-1,0 0 1,-1 0 0,1-1 0,-1 0-1,-1 0 1,1-1 0,-1 1 0,1-1-1,-1 0 1,7-13 0,-4 0-6752</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40.20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78 8,'18'-4,"-17"4,0-1,0 1,0-1,0 1,0 0,0-1,0 1,-1 0,1 0,0 0,0 0,0-1,0 1,0 1,0-1,0 0,0 0,0 0,0 0,0 1,0-1,0 0,-1 1,1-1,0 1,0-1,0 1,0-1,-1 1,1 0,0-1,-1 1,1 0,-1 0,1-1,0 1,-1 0,0 0,1 0,0 1,3 15,-4-16,0 0,0 1,0-1,0 0,0 0,1 1,-1-1,1 0,-1 0,1 0,-1 0,1 1,-1-1,1 0,0 0,0 0,0-1,1 3,0-1,0-1,0 1,0 0,0 0,0 1,0-1,-1 0,1 1,-1-1,0 0,0 1,1 0,-2-1,1 1,0 0,-1-1,1 1,-1 0,0 0,0 4,0-3,-1 1,0 0,0 0,0 0,-1-1,0 1,0-1,0 1,-1-1,1 0,-4 5,2-4,0 0,0 0,0 0,0-1,-1 0,1 0,-1 0,0 0,-1-1,1 0,-1 0,1 0,-1-1,0 0,0 0,0 0,0-1,-12 2,-3-10,6-5</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40.53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73 0,'-1'28,"-2"0,-9 43,6-46,2 1,-2 42,6-66,-1 0,1-1,0 1,1 0,-1-1,0 1,0 0,1-1,-1 1,1 0,-1-1,1 1,0-1,0 1,-1-1,1 1,0-1,0 1,1-1,0 2,0-3,-1 1,0-1,1 1,-1-1,0 1,1-1,-1 0,1 0,-1 1,1-1,-1 0,1 0,-1-1,0 1,1 0,-1 0,1-1,1 0,4-2,-1 0,1 0,-1-1,0 1,-1-1,1-1,-1 1,8-8,-9 6,1 1,-1-1,0 1,-1-1,0 0,0-1,3-8,-5 14,0-1,-1 1,0 0,1-1,-1 1,0 0,0-1,0 1,1 0,-2-1,1 1,0-1,0 1,0 0,-1-1,1 1,0 0,-1 0,1-1,-1 1,0 0,1 0,-1 0,0-1,0 1,0 0,0 0,0 0,0 0,0 1,0-1,0 0,0 0,0 1,0-1,-1 0,1 1,0 0,-1-1,1 1,0 0,-1-1,1 1,-3 0,-5 0,-1 0,0 1,0 0,1 0,-1 1,1 0,-1 1,1 0,-12 6,18-8,-32 13</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40.86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1,'6'0,"13"0,6 0,8 0,-4 5,-8 3</inkml:trace>
  <inkml:trace contextRef="#ctx0" brushRef="#br0" timeOffset="1">35 136,'9'6,"8"2,7-1,3-1,2-2,-1-1,-5-2</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41.89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1 661,'0'0,"-1"-6,1 0,1 0,-1 1,1-1,2-8,-3 13,0 0,1 1,-1-1,0 1,1-1,-1 1,0-1,1 1,-1-1,0 1,1-1,-1 1,1-1,-1 1,1 0,-1-1,1 1,-1 0,1-1,-1 1,1 0,0 0,0-1,0 1,1 0,-1 1,0-1,1 0,-1 0,0 1,0-1,1 1,-1-1,0 1,0 0,0-1,0 1,0 0,2 1,7 7,-1 1,0-1,-1 1,9 14,-13-16,1-1,0 0,1 0,0 0,0 0,0-1,1 0,0-1,0 1,1-1,9 5,-16-10,0 1,1-1,-1 1,0-1,0 1,1-1,-1 0,0 0,1 1,-1-1,0 0,0 0,1-1,-1 1,0 0,1 0,-1 0,0-1,0 1,1-1,-1 1,0-1,2-1,-2 1,1-1,-1 1,0-1,0 0,0 1,0-1,0 0,0 0,-1 0,1 1,0-1,-1 0,0 0,1-2,0-9,-1 1,0-1,-4-23,4 32,-34-200,18 116,-11-165,26 248,1 0,1 0,-1 0,1 1,-1-1,1 0,1 0,-1 0,1 1,2-7,-2 8,0 1,0-1,0 1,0 0,1 0,-1-1,0 1,1 1,0-1,-1 0,1 1,0-1,0 1,0 0,0 0,0 0,4-1,26-3,1 1,-1 1,1 2,45 4,-13-1,753 11,-773-10,-16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43.84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35 9,'-12'-5,"11"5,1 0,0-1,-1 1,1 0,0-1,-1 1,1 0,0 0,-1-1,1 1,0 0,-1 0,1 0,-1 0,1-1,-1 1,1 0,0 0,-1 0,1 0,-1 0,1 0,-1 0,1 0,-1 0,1 0,0 0,-1 1,1-1,-1 0,1 0,0 0,-1 1,1-1,-1 0,1 0,0 1,-1-1,1 0,0 0,-1 1,1-1,0 1,0-1,-1 0,1 1,0-1,0 0,0 1,0-1,-1 1,1-1,0 1,0-1,0 1,-1 1,1-1,-1 1,1 0,-1 0,1-1,-1 1,1 0,0-1,0 1,0 0,0 0,0 0,0-1,1 1,-1 0,1-1,-1 1,1 0,-1-1,1 1,0 0,0-1,0 1,0-1,0 0,0 1,0-1,1 0,-1 0,2 2,3 0,1 0,-1-1,1 1,-1-2,1 1,11 1,-12-3,-1 1,0-1,0 1,0 1,0-1,0 1,0 0,0 0,-1 0,1 0,-1 1,6 4,-7-4,-1-1,0 1,0 0,-1 0,1 0,0 0,-1 0,0 0,1 0,-1 0,-1 0,1 1,0-1,-1 0,0 1,1-1,-2 1,1-1,0 0,0 1,-1-1,0 0,0 0,0 1,0-1,0 0,-1 0,1 0,-1 0,0 0,0-1,0 1,-4 4,3-4,1-1,-1 1,0-1,0 0,0 0,-1 0,1 0,0 0,-1-1,1 1,-1-1,1 0,-1 0,0-1,1 1,-1-1,0 1,0-1,0 0,1-1,-1 1,0-1,1 1,-1-1,0 0,1-1,-1 1,1-1,-1 1,-3-4,-11-8</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44.16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0,'5'0,"6"0,6 0,3 0,4 0,4 0,2 0,3 0,-5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44.64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1,'1'0,"14"0,0 0,0 1,1 1,25 6,-39-8,0 1,1-1,-1 1,0 0,0 0,0 0,0 0,0 0,0 0,0 0,0 1,-1-1,1 1,0-1,-1 1,1 0,-1 0,1-1,-1 1,0 0,0 0,0 0,0 1,0-1,-1 0,1 0,-1 0,1 1,-1-1,0 0,0 0,0 1,0-1,0 0,0 0,-1 1,1-1,-1 0,1 0,-1 1,-1 1,-2 4,1-1,-1 0,0 0,0-1,-1 1,0-1,0 0,-1 0,-9 8,-6 2,-33 20,53-35,1-1,1 0,-1 0,0 0,0 0,1 0,-1 1,0-1,0 0,1 0,-1 0,0 0,0 0,0 0,1 1,-1-1,0 0,0 0,0 0,0 0,1 1,-1-1,0 0,0 0,0 1,0-1,0 0,0 0,0 0,1 1,-1-1,0 0,0 0,0 1,0-1,0 0,0 0,0 1,0-1,0 0,-1 0,1 1,0-1,0 0,0 0,0 1,0-1,0 0,0 0,-1 1,1-1,0 0,0 0,0 0,0 0,-1 1,1-1,28 0,-25 0,7 0,1 0,-1 1,1 0,-1 1,19 5,-11-1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48.54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1,'3'0,"7"0,9 0,12 0,5 0,5 0,5 0,-3 0,-3 0,-14 0,-11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1:48.87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1,'5'0,"6"0,6 0,3 0,4 0,3 0,1 0,-5 3,-6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01.96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74 171,'-2'0,"-50"-1,33-2,19 3,0 0,0 0,0 0,0 0,0 0,1 0,-1 0,0 0,0 0,0 0,0 0,0 0,0 0,0 0,0 0,1 0,-1 0,0-1,0 1,0 0,0 0,0 0,0 0,0 0,0 0,0 0,0 0,0-1,0 1,0 0,0 0,0 0,0 0,0 0,0 0,0 0,0-1,0 1,0 0,0 0,0 0,0 0,0 0,0 0,0 0,0 0,0-1,0 1,0 0,-1 0,165-42,68 1,247-11,242 24,375 29,-1077 0,-31 2,-1 0,-17 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39.054"/>
    </inkml:context>
    <inkml:brush xml:id="br0">
      <inkml:brushProperty name="width" value="0.025" units="cm"/>
      <inkml:brushProperty name="height" value="0.025" units="cm"/>
      <inkml:brushProperty name="color" value="#E71224"/>
    </inkml:brush>
  </inkml:definitions>
  <inkml:trace contextRef="#ctx0" brushRef="#br0">1 0 24575,'1'23'0,"1"0"0,8 34 0,3 33 0,-12 222 0,-1-258 0,-1-77 0,2 1 0,0-1 0,2 0 0,0 1 0,8-29 0,-9 45 0,0 0 0,1 0 0,-1 1 0,1-1 0,0 1 0,0 0 0,1 0 0,-1 0 0,1 0 0,0 0 0,0 1 0,1 0 0,0 0 0,-1 0 0,1 0 0,1 1 0,-1 0 0,0 0 0,1 0 0,-1 1 0,1 0 0,0 0 0,0 0 0,11-1 0,-12 2 0,-1 0 0,1 0 0,0 1 0,0 0 0,-1 0 0,1 0 0,0 0 0,0 1 0,-1 0 0,1 0 0,0 0 0,-1 1 0,9 3 0,-10-3 0,-1 0 0,1 0 0,-1 1 0,1-1 0,-1 1 0,0 0 0,0-1 0,-1 1 0,1 0 0,0 0 0,-1 0 0,0 0 0,1 1 0,-1-1 0,-1 0 0,1 0 0,0 1 0,-1-1 0,1 0 0,-1 6 0,1 12 0,0-1 0,-1 1 0,-1 0 0,-7 40 0,6-54 0,0 0 0,0 1 0,-1-1 0,0 0 0,0 0 0,-1-1 0,0 1 0,0-1 0,0 0 0,-1 0 0,0 0 0,0 0 0,0-1 0,-1 0 0,0 0 0,-11 7 0,-20 10-1365,20-13-5461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02.55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259 14,'0'-6,"-6"-1,-1 8,-9 13,-8 16,-4 14,-4 14,-3 15,0 3,5-6,3-14,10-17,15-18,8-13</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02.89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127 1,'0'6,"0"10,-3 11,-1 7,-5 10,-2 7,-4 6,0 0,-3-6,2-3,-3-10,3-11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35.50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37,'6'-6,"7"-2,5 0,5 3,4 0,1 3,1 0,-2 2,-5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35.88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1,'6'0,"7"0,11 0,9 0,3 0,0 0,-9 0,-8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37.68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0 129,'0'-9,"1"0,0 0,0 1,0-1,1 1,1-1,0 1,4-11,-5 16,-1 0,0 1,1 0,-1-1,1 1,0 0,-1 0,1 0,0 0,0 0,1 0,-1 0,0 1,1-1,-1 1,1 0,-1 0,1 0,-1 0,1 0,0 0,-1 1,1-1,0 1,0 0,0 0,-1 0,1 0,5 1,-7-1,1 0,0 0,-1 1,1-1,0 1,-1-1,1 1,0 0,-1-1,1 1,-1 0,0 0,1 0,-1 0,0 1,1-1,-1 0,0 0,0 1,0-1,0 0,0 1,-1-1,1 1,0 0,-1-1,1 1,-1 0,1 2,0 2,-1 1,-1-1,1 0,-1 0,0 1,-3 7,0 3,5-15,-1 0,0 1,1-1,-1 0,1 0,0-1,0 1,0 0,0 0,0 0,0 0,0-1,0 1,1-1,-1 1,1-1,1 2,11 15,-9-7,-1 1,-1 0,0 0,0 0,-1 1,-1-1,0 1,-1-1,0 0,-1 1,0-1,-1 1,0-1,-1 0,-6 15,6-21,0-1,0 1,0-1,-1 0,0-1,0 1,0-1,-10 8,13-11,0 0,0 0,0 0,0 0,0 0,-1 0,1 0,0-1,0 1,-1 0,1-1,-1 1,1-1,-1 0,1 1,-1-1,1 0,0 0,-1 0,1 0,-1 0,1 0,-1 0,1-1,-1 1,1-1,-1 1,1-1,0 1,-1-1,1 0,0 1,-1-1,1 0,0 0,0 0,0 0,0 0,0 0,-2-3,-4-10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38.01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1,'0'2,"3"2,1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38.76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28 103,'-1'0,"-1"0,1 0,0 0,0-1,0 1,-1-1,1 1,0-1,0 1,0-1,0 1,0-1,0 0,0 0,0 0,0 1,0-1,0 0,1 0,-1 0,0 0,1 0,-1-1,1 1,-1 0,1 0,-1 0,1 0,0-1,-1 1,1 0,0 0,0-3,0 2,0-1,0 1,0-1,0 1,0-1,1 1,-1-1,1 1,-1 0,1-1,0 1,0 0,0 0,0-1,1 1,2-3,1 1,0 1,0-1,0 1,1 1,-1-1,1 1,-1 0,1 0,0 1,0 0,0 0,0 0,0 1,7 0,-8-1,1 1,0 1,0-1,-1 1,1 0,-1 0,1 1,-1 0,1 0,-1 0,0 0,0 1,0 0,0 0,4 4,-5-2,0 0,-1 0,0 0,0 1,0-1,-1 1,1 0,-1 0,-1 0,1 0,-1 0,0 0,-1 0,1 0,-1 0,0 1,-1-1,1 0,-1 0,-4 11,1 0,-1 0,-1 0,0-1,-1 1,-1-1,-11 16,-5 0,17-23,0 0,0 1,-6 13,13-23,-1 1,1-1,0 1,0-1,0 1,-1-1,1 1,0-1,0 1,0-1,0 1,0-1,0 1,0 0,0-1,0 1,0-1,0 1,0-1,0 1,1-1,-1 1,0-1,0 1,0-1,1 1,-1-1,0 1,1-1,-1 0,0 1,1-1,-1 1,1-1,-1 0,1 1,-1-1,1 0,-1 0,1 1,-1-1,1 0,-1 0,1 0,-1 0,1 0,-1 0,1 0,32 2,-27-3,54-1,-33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39.11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0,'6'0,"4"0,1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39.96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69 38,'0'-6,"0"-4,-3-1,-3 1,-2 9,-4 13,-1 15,3 16,2 8,3-1,2-4,7-9,9-11,3-13,3-12,-1-11,-3-5</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40.28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84 10,'0'0,"0"-1,0 1,0 0,0-1,-1 1,1-1,0 1,0 0,0-1,0 1,0 0,-1-1,1 1,0 0,0-1,-1 1,1 0,0-1,0 1,-1 0,1 0,0-1,-1 1,1 0,-1 0,1 0,0-1,-1 1,1 0,0 0,-1 0,1 0,-1 0,1 0,0 0,-1 0,1 0,-1 0,1 0,0 0,-1 0,0 0,-16 7,12-3,1 0,0 1,0-1,0 1,0 0,1 0,0 1,0-1,0 1,1 0,-1-1,-1 11,2-11,1 0,-1 0,1 1,0-1,1 0,0 1,-1-1,2 1,-1-1,1 1,-1-1,1 0,1 1,2 6,-4-12,0 1,0-1,0 1,0 0,1-1,-1 1,0-1,1 0,-1 1,0-1,1 1,-1-1,0 1,1-1,-1 0,1 1,-1-1,0 0,1 1,-1-1,1 0,-1 0,1 1,-1-1,1 0,0 0,-1 0,1 0,-1 0,1 0,-1 0,1 0,-1 0,2 0,-1-1,0 0,0 0,0 0,0 0,0 0,0 0,0 0,-1 0,1 0,0 0,-1-1,1 1,0-2,11-43,-10 34,-1-1,-1 1,0-1,-3-17,-1 12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08.306"/>
    </inkml:context>
    <inkml:brush xml:id="br0">
      <inkml:brushProperty name="width" value="0.025" units="cm"/>
      <inkml:brushProperty name="height" value="0.025" units="cm"/>
      <inkml:brushProperty name="color" value="#E71224"/>
    </inkml:brush>
  </inkml:definitions>
  <inkml:trace contextRef="#ctx0" brushRef="#br0">1 0 24575,'1'1'0,"1"-1"0,0 1 0,-1-1 0,1 1 0,-1 0 0,1 0 0,-1-1 0,1 1 0,-1 1 0,1-1 0,-1 0 0,0 0 0,0 0 0,0 1 0,1-1 0,-1 0 0,0 1 0,-1-1 0,1 1 0,1 2 0,17 37 0,-15-31 0,3 9 0,-1 0 0,-1 1 0,0-1 0,-2 1 0,3 36 0,-7 106 0,-2-78 0,3-76 0,1-4 0,-1 0 0,0-1 0,0 1 0,0 0 0,-1-1 0,1 1 0,-1-1 0,1 1 0,-1-1 0,-1 1 0,1-1 0,0 1 0,-4 4 0,5-8 0,0 0 0,-1 0 0,1 0 0,-1 0 0,1 0 0,0 0 0,-1 0 0,1 0 0,-1 0 0,1-1 0,0 1 0,-1 0 0,1 0 0,0 0 0,-1-1 0,1 1 0,0 0 0,-1 0 0,1-1 0,0 1 0,0 0 0,-1-1 0,1 1 0,0 0 0,0-1 0,-1 1 0,1 0 0,0-1 0,0 1 0,0 0 0,0-1 0,0 1 0,0-1 0,-1 1 0,1 0 0,0-1 0,0 1 0,0-1 0,0 1 0,0 0 0,1-1 0,-1 1 0,0-1 0,-4-21 0,3 5 0,1 0 0,0 0 0,2 0 0,0 0 0,0 0 0,2 0 0,0 1 0,1 0 0,1-1 0,0 2 0,1-1 0,0 1 0,2 0 0,14-21 0,-19 32 0,-1 0 0,1 0 0,-1 0 0,1 0 0,0 1 0,1-1 0,-1 1 0,1 0 0,-1 1 0,1-1 0,0 1 0,5-2 0,-9 3 0,1 1 0,-1 0 0,1-1 0,-1 1 0,0 0 0,1 0 0,-1 0 0,1 0 0,-1 0 0,1 1 0,-1-1 0,0 0 0,1 1 0,-1-1 0,0 1 0,1-1 0,-1 1 0,0-1 0,2 2 0,-2 0 0,1-1 0,0 1 0,-1 0 0,1 0 0,-1 0 0,0 0 0,0 0 0,0 0 0,0 0 0,0 0 0,0 1 0,0-1 0,-1 0 0,1 1 0,-1 2 0,3 11 30,-1 0 0,-1 0 0,-2 33 0,1-44-108,0-1 0,-1 1 0,0-1-1,1 1 1,-2-1 0,1 1 0,0-1 0,-1 1 0,0-1-1,0 0 1,0 0 0,-1 0 0,1 0 0,-1-1 0,0 1-1,0 0 1,0-1 0,-6 5 0,-6 0-6748</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41.679"/>
    </inkml:context>
    <inkml:brush xml:id="br0">
      <inkml:brushProperty name="width" value="0.025" units="cm"/>
      <inkml:brushProperty name="height" value="0.025" units="cm"/>
      <inkml:brushProperty name="color" value="#E71224"/>
    </inkml:brush>
  </inkml:definitions>
  <inkml:trace contextRef="#ctx0" brushRef="#br0">106 0 24575,'0'5'0,"0"5"0,0 7 0,-5-1 0,-1 2 0,1 2 0,-4-2 0,-1 1 0,-2-4 0,0 1 0,-1-3 0,-4-3 0,1-4-8191</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40.63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156 22,'-1'-1,"0"-1,0 1,0-1,0 1,0 0,0-1,-1 1,1 0,0 0,-1 0,1 0,-1 0,1 0,-1 0,1 1,-1-1,0 1,1-1,-1 1,0-1,1 1,-1 0,0 0,0 0,1 0,-1 0,0 0,0 0,1 1,-1-1,0 1,1-1,-1 1,1-1,-4 3,3-2,0 0,0 0,0 0,0 0,0 1,0-1,1 1,-1-1,1 1,-1-1,1 1,-1 0,1 0,0 0,0 0,0 0,0 0,0 0,0 0,1 0,-1 0,1 1,-1-1,1 0,0 0,0 1,0 3,4 5,0-1,0 0,1-1,0 1,0-1,8 9,-5-7,-1 1,0-1,-1 1,7 18,-12-27,0 1,0-1,0 1,-1-1,1 1,-1 0,0-1,0 1,-1-1,1 1,-1 0,1-1,-1 1,0-1,0 0,-1 1,1-1,-1 0,0 0,-3 6,-2-1,0 0,0-1,0 0,-1 0,0-1,0 0,0 0,-1-1,0 0,0 0,-14 4,-2-1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43.44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204 31,'4'-16,"0"3,-5 12,-4 4,-18 23,1 1,-20 30,-29 37,64-86,0-1,0 0,1 1,-8 12,13-20,0 1,1 0,-1 0,1 0,-1 0,1 0,-1-1,1 1,-1 0,1 0,0 0,0 0,-1 0,1 0,0 0,0 1,0-1,0 0,0 0,0 0,1 0,-1 0,0 0,0 0,1 0,-1 0,1 0,-1-1,1 1,-1 0,1 0,-1 0,1 0,0 0,-1-1,1 1,0 0,0-1,0 1,1 0,5 2,1 0,-1-1,1 0,-1-1,1 1,0-1,0-1,12 0,67-8,-72 7,21-3,-1-1,1-2,62-21,-72 14,-10-1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43.78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1,'0'8,"0"18,0 19,0 16,0 8,0 3,0-9,0-10,0-13</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44.12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4 1,'-2'67,"1"-27,5 62,-4-101,0 1,0 0,0 0,1 0,-1-1,0 1,1 0,0 0,-1-1,1 1,0-1,0 1,0 0,0-1,0 1,0-1,0 0,0 1,1-1,-1 0,3 2,-2-3,0 1,0-1,0 0,1 1,-1-1,0 0,0-1,0 1,0 0,0 0,1-1,-1 0,0 1,0-1,0 0,0 0,2-1,5-2,-2-1,1 2,1-1,-1 1,0 0,14-2,-20 4,0 1,0 0,-1 0,1 0,0 0,0 0,-1 1,1-1,0 0,-1 1,1-1,0 1,-1 0,1-1,-1 1,1 0,-1 0,1 0,-1 0,0 0,1 1,-1-1,0 0,0 0,0 1,0-1,0 1,0-1,0 1,0-1,-1 1,1 0,-1-1,1 1,-1 2,2 2,-1 1,0-1,-1 1,0-1,0 1,0-1,-1 0,0 1,0-1,0 1,-3 5,3-8,-1 0,1-1,-1 1,0-1,1 1,-1-1,-1 0,1 0,0 0,-1 0,0 0,0 0,0-1,0 1,0-1,0 0,0 0,-1 0,-4 2,-17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44.46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35,'3'0,"10"0,11 0,4 0,-2 0,0 0,1 0,-1 0,-5 0,0-6,-4-7,-4-2</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44.79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14 141,'0'-6,"-3"-7,-1-5,0-5,1-1,4 3,10 5,7 6,5 4,2 3,-6 3,-15 0,-9 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47.72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37 227,'0'0,"0"0,0 0,0 0,0-1,-1 1,1 0,0 0,0 0,0 0,0 0,0 0,0 0,0 0,0 0,0 0,0 0,-1 0,1 0,0 0,0 0,0 0,0 0,0 0,0 0,0 0,0 0,0 0,-1 0,1 0,0 0,0 1,0-1,0 0,0 0,0 0,0 0,0 0,0 0,0 0,0 0,0 0,0 0,-1 0,1 1,0-1,0 0,0 0,0 0,0 0,-8-16,-6-27,14 43,-10-75,9 70,1 0,0 0,0 0,1 0,-1 0,1 0,0 0,1 0,-1 0,1 1,0-1,4-8,-3 11,-1 0,1 0,0 0,0 0,0 0,0 1,0-1,0 1,0 0,0 0,1 0,-1 0,0 0,1 1,-1 0,0-1,6 2,-1-2,0 2,0-1,0 1,0 0,0 1,9 3,-14-4,-1 0,1 0,0 0,0 0,-1 1,1-1,0 1,-1 0,0-1,1 1,-1 0,0 1,0-1,0 0,0 1,0-1,-1 1,1-1,-1 1,0 0,0 0,0-1,0 1,0 0,0 0,-1 0,1 0,-1 0,0 0,0 0,0 0,0 0,-1 0,1 0,-1 0,0 0,0 0,-2 4,1-2,-1 1,1-1,-1 0,-1 0,1 0,-1-1,0 1,0-1,0 0,0 0,-1 0,0-1,0 1,0-1,0-1,0 1,-1 0,1-1,-7 1,-8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48.73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80,'6'0,"7"-6,5-1,7-1,9-4,1 1,1 1,-1 0,-3 1,-6 3</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49.08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17,'3'0,"7"0,10 0,10 0,6 0,3-3,0-1,-3 0,-3 1,-6 1</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49.97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174 0,'-11'15,"-6"19,-11 32,3 0,2 1,4 2,2 0,4 1,-7 105,19-168,1 0,1 1,-1-1,1 0,0 0,1 0,-1 0,5 8,-6-14,1 0,-1 1,1-1,0 0,-1 0,1 0,0 0,0 0,0-1,0 1,0 0,0 0,0-1,0 1,0 0,0-1,0 1,0-1,0 1,2 0,-1-1,0-1,1 1,-1 0,0 0,0-1,0 1,0-1,0 0,0 0,0 1,-1-1,1 0,0-1,0 1,-1 0,3-3,3-1,-1 0,0 0,-1-1,1 0,-1 0,0-1,-1 0,1 1,-1-1,-1-1,1 1,-1 0,3-16,-5 22,-1-1,-1 0,1 1,0-1,0 0,-1 1,1-1,-1 1,1-1,-1 0,1 1,-1-1,0 1,0-1,0 1,0 0,0-1,0 1,0 0,-1 0,1 0,0 0,-1 0,1 0,-1 0,1 0,-1 1,1-1,-1 0,1 1,-1-1,0 1,1 0,-1-1,-2 1,-6-1,0 0,1 1,-1 0,-15 2,-2 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46.066"/>
    </inkml:context>
    <inkml:brush xml:id="br0">
      <inkml:brushProperty name="width" value="0.025" units="cm"/>
      <inkml:brushProperty name="height" value="0.025" units="cm"/>
      <inkml:brushProperty name="color" value="#E71224"/>
    </inkml:brush>
  </inkml:definitions>
  <inkml:trace contextRef="#ctx0" brushRef="#br0">272 81 24575,'0'-2'0,"-1"-1"0,1 1 0,0-1 0,-1 1 0,0-1 0,1 1 0,-1 0 0,0-1 0,0 1 0,0 0 0,-1 0 0,1 0 0,0-1 0,-1 1 0,1 1 0,-1-1 0,0 0 0,-2-2 0,-1 1 0,0-1 0,0 1 0,0 0 0,-1 0 0,1 0 0,-1 1 0,-8-3 0,5 2 0,-1 1 0,1 0 0,-1 0 0,1 1 0,-1 0 0,0 1 0,1 0 0,-1 1 0,-15 2 0,20-1 0,0 0 0,1 0 0,-1 1 0,0-1 0,1 1 0,0 0 0,0 0 0,0 1 0,0-1 0,0 1 0,1 0 0,-1 0 0,1 0 0,0 0 0,0 0 0,1 1 0,0-1 0,-1 1 0,1 0 0,1 0 0,-1 0 0,1 0 0,0 0 0,-1 7 0,-2 15 0,2 0 0,1-1 0,4 43 0,-2-36 0,-1-27 0,1 1 0,0-1 0,0 0 0,0 0 0,1-1 0,-1 1 0,2 0 0,-1 0 0,0-1 0,1 1 0,6 7 0,-8-11 0,1 0 0,0 0 0,-1 0 0,1 0 0,0-1 0,0 1 0,0-1 0,0 1 0,0-1 0,0 0 0,0 0 0,0 0 0,1 0 0,-1 0 0,0-1 0,1 1 0,-1-1 0,1 1 0,-1-1 0,0 0 0,1 0 0,-1 0 0,1 0 0,-1 0 0,1-1 0,-1 1 0,0-1 0,1 0 0,-1 1 0,0-1 0,1 0 0,1-1 0,0 0 0,0-1 0,-1 1 0,1 0 0,0-1 0,-1 0 0,0 0 0,0 0 0,0 0 0,0 0 0,0-1 0,0 1 0,-1-1 0,0 0 0,0 0 0,0 0 0,0 0 0,0 0 0,1-6 0,0-7 0,0 0 0,-1 0 0,1-27 0,4-33 0,-6 74 0,-1 0 0,1 0 0,0 0 0,0 1 0,0-1 0,1 0 0,-1 1 0,1-1 0,-1 1 0,1-1 0,2-1 0,-4 3 0,0 1 0,1 0 0,-1 0 0,0 0 0,0 0 0,1 0 0,-1-1 0,0 1 0,0 0 0,1 0 0,-1 0 0,0 0 0,1 0 0,-1 0 0,0 0 0,0 0 0,1 0 0,-1 0 0,0 0 0,1 0 0,-1 0 0,0 0 0,1 0 0,-1 0 0,0 0 0,0 1 0,1-1 0,-1 0 0,0 0 0,0 0 0,1 0 0,-1 1 0,0-1 0,0 0 0,1 0 0,-1 1 0,9 22 0,-4 2 0,-2-5 0,1-1 0,1 1 0,14 35 0,-16-51 0,-1 1 0,0 0 0,1-1 0,0 1 0,0-1 0,1 0 0,-1 0 0,1-1 0,0 1 0,0-1 0,0 1 0,0-1 0,0 0 0,1-1 0,-1 1 0,1-1 0,0 0 0,0 0 0,9 2 0,6 0 0,-1-1 0,1-1 0,-1-1 0,1 0 0,0-2 0,-1 0 0,23-5 0,-34 5 0,0-1 0,0 0 0,0 0 0,0-1 0,0 0 0,0 0 0,-1-1 0,1 0 0,-1 0 0,0-1 0,-1 0 0,1 0 0,-1-1 0,0 0 0,0 0 0,0 0 0,-1-1 0,0 1 0,4-9 0,-6 7-76,0 0 1,0 0-1,-1-1 0,0 1 0,0-1 0,-1 1 0,0-1 0,-1 0 1,0 1-1,0-1 0,-1 0 0,0 1 0,0-1 0,-1 1 1,0-1-1,-1 1 0,-3-9 0,-6-2-6750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50.32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1,'0'2,"0"2</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50.95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1 101,'11'0,"22"0,30 0,28 0,22 0,14-3,3-1,-3-8,-12-2,-17-5,-19 1,-17 4,-23 4,-17 4</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51.60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1 408,'0'-31,"-1"13,1 1,4-32,-4 49,0 0,0-1,0 1,0 0,1-1,-1 1,0 0,0-1,0 1,0 0,0-1,0 1,1 0,-1 0,0-1,0 1,0 0,1 0,-1-1,0 1,0 0,1 0,-1 0,0-1,0 1,1 0,-1 0,0 0,1 0,-1 0,0-1,1 1,-1 0,0 0,1 0,-1 0,0 0,1 0,-1 0,0 0,1 0,-1 1,0-1,1 0,-1 0,0 0,0 0,1 0,-1 1,0-1,1 0,-1 0,0 0,0 1,1-1,-1 0,0 0,0 1,0-1,1 0,-1 0,0 1,21 23,-14-15,13 13,1-1,44 32,-65-53,1 1,0 0,-1-1,1 1,0-1,-1 0,1 1,0-1,0 0,-1 1,1-1,0 0,0 0,0 1,-1-1,1 0,0 0,0 0,0 0,-1 0,1 0,0-1,0 1,0 0,-1 0,1 0,0-1,0 1,-1 0,1-1,0 1,-1-1,1 1,0-1,-1 1,1-1,-1 1,1-1,-1 0,1 1,-1-1,1 0,-1 0,0 1,1-1,-1 0,0 0,1 1,-1-1,0 0,0 0,0 0,0 1,0-1,0-2,1-7,0 0,-1-1,-1-14,1 19,-6-65,3 47,0 1,2-1,1 1,1-1,4-25,-4 45,0 0,1 0,-1 0,1 1,-1-1,1 1,0-1,1 1,-1 0,1 0,-1 0,1 0,0 0,0 1,0-1,0 1,1 0,-1-1,0 2,1-1,5-2,7-1,0 1,0 0,33-2,-22 2,101-8,-95 11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51.94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1,'3'-1,"0"1,-1 0,1 0,0 0,0 1,-1-1,1 1,0-1,0 1,-1 0,1 0,-1 0,1 1,-1-1,1 0,-1 1,0 0,0-1,0 1,0 0,0 0,0 0,0 1,0-1,-1 0,0 1,1-1,-1 1,0-1,0 1,0-1,0 1,-1 0,1 0,-1-1,1 1,-1 0,0 4,-1 3,1 1,-2-1,1 1,-1-1,-1 0,0 0,0 0,-1 0,-1-1,-10 19,9-16,5-11,1-1,-1 1,1 0,0 0,-1-1,1 1,0 0,-1 0,1 0,0 0,0-1,0 1,0 0,-1 0,1 0,1 0,-1 0,0-1,0 1,0 0,0 0,1 0,-1 0,0-1,1 1,-1 0,1 1,0-1,1 0,-1 0,0 0,1-1,-1 1,1-1,-1 1,1-1,-1 1,1-1,-1 0,1 1,-1-1,3 0,9 0,0-1,-1-1,14-2,-19 3,27-7,57-18,-60 14</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52.28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0,'0'3,"0"9,6 21,2 18,-1 16,-1 7,-2 0,-1-4,-2-5,0-8,-1-8,0-13</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56.69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155 18,'-41'1,"26"0,1 0,-1-1,0-1,1 0,-25-6,39 7,0 0,0 0,0 0,0 0,0 0,1 0,-1 0,0 0,0 0,0 0,0-1,0 1,0 0,0 0,0 0,0 0,0 0,0 0,0 0,0 0,0 0,0-1,0 1,0 0,0 0,0 0,0 0,0 0,0 0,0 0,0-1,0 1,0 0,0 0,0 0,0 0,0 0,0 0,0 0,-1 0,1 0,0 0,0-1,0 1,0 0,0 0,0 0,0 0,0 0,0 0,0 0,-1 0,1 0,0 0,0 0,0 0,0 0,0 0,0 0,15-4,23 1,6 4,1 2,48 11,16 1,-91-10,-18-5,0 1,0-1,0 1,0-1,0 0,0 1,-1-1,1 1,0-1,0 0,0 1,0-1,0 0,-1 1,1-1,0 1,0-1,-1 0,1 1,0-1,0 0,-1 0,1 1,0-1,-1 0,1 0,-1 0,1 1,0-1,-1 0,1 0,-1 0,1 0,0 0,-1 0,0 0,-15 8</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57.04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1,'0'3,"8"1,12-1,9 0,7-1,6 0,2-2,3 0,1 0,-5 0,-3 0,-15 0,-16 0,-11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2:59.84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17 33,'0'-1,"1"-1,-1 1,1 0,-1 0,1 0,-1 0,1 0,0 0,0 0,-1 0,1 0,0 0,0 0,0 0,0 1,0-1,0 0,0 1,0-1,1 1,-1-1,0 1,0-1,0 1,2 0,34-8,-36 8,8-2,1 1,-1 1,0-1,1 1,-1 1,0 0,0 0,10 3,-17-3,0 0,0-1,0 1,0 0,0 0,-1 0,1 1,0-1,0 0,-1 1,1-1,-1 1,0 0,1-1,-1 1,2 2,-2-1,-1 0,1 0,0 0,-1-1,1 1,-1 0,0 0,0 0,0 0,-1 0,1 0,0-1,-1 1,0 0,-1 4,-2 1,1 1,-2-1,1 0,-1 0,0 0,-1 0,0-1,0 0,0 0,-1-1,0 0,-13 9,7-4,13-6,23-5,0-1,-20 1,1 0,-1 0,0 1,0 0,1 0,-1 0,0 0,0 0,0 0,0 1,0 0,-1-1,1 1,0 0,-1 0,1 1,-1-1,0 0,0 1,0 0,0-1,0 1,0 0,-1 0,1 0,-1 0,0 0,0 0,0 0,0 1,-1-1,0 0,1 0,-1 1,0 2,0 4,-1-1,0 1,0-1,0 0,-2 1,1-1,-1 0,0 0,-1-1,0 1,-6 10,4-12,0 0,0 0,-1-1,0 0,0 0,0 0,-1-1,1 0,-1 0,-10 3,14-6,0 0,-1-1,1 0,0 0,-1 0,1 0,0-1,-1 1,1-1,-6-1,7 1,1-1,-1 1,1-1,-1 0,1 0,0 0,0 0,-1 0,1-1,0 1,0-1,0 1,0-1,1 0,-1 0,0 0,1 1,-1-2,0-1,0 1,1-1,-1 1,1 0,1-1,-1 1,0-1,1 1,-1-1,1 1,0-1,0 1,1-1,-1 1,1-1,0 1,0 0,2-6,4-15</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00.56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1,'0'3,"0"3,3 2,1-2</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03.54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5 466,'-2'-49,"1"33,0 0,1 1,1-1,0 0,7-29,-8 44,0 0,1 0,-1 1,0-1,1 0,-1 0,0 1,1-1,-1 0,1 1,0-1,-1 0,1 1,-1-1,1 1,0-1,-1 1,1-1,0 1,0-1,0 1,-1 0,1 0,0-1,0 1,0 0,-1 0,1 0,0 0,0 0,0 0,0 0,0 0,-1 0,1 0,0 0,0 1,0-1,-1 0,1 1,0-1,0 0,-1 1,1-1,1 2,35 27,-32-24,3 2,-3-2,0-1,0 1,0-1,1 0,8 4,-14-8,1 0,-1 1,1-1,-1 0,1 0,-1 0,1 0,-1 0,1 0,0 0,-1 0,1 0,-1 0,1 0,-1 0,1 0,0 0,-1 0,1 0,-1-1,1 1,-1 0,1 0,-1-1,1 1,-1 0,1-1,0-1,0 1,-1-1,1 1,0-1,-1 1,1-1,-1 0,0 1,1-1,-1 0,0 1,0-1,0 0,-1-1,-1-18,-1 1,-1 0,-1 0,0 1,-15-33,10 27,1 0,-7-38,15 61,1 0,-1 0,1 1,0-1,0 0,-1 0,1 0,1 0,-1 0,0 0,0 1,1-1,-1 0,1 0,-1 0,1 1,0-1,0 0,0 1,0-1,0 0,0 1,0-1,0 1,1 0,-1-1,1 1,-1 0,1 0,-1 0,1 0,0 0,-1 0,1 1,0-1,0 0,2 0,7 0,1-1,-1 2,0-1,1 2,14 1,0 0,-6-1,-6-1,0 0,0 2,23 4,-14 2</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48.245"/>
    </inkml:context>
    <inkml:brush xml:id="br0">
      <inkml:brushProperty name="width" value="0.025" units="cm"/>
      <inkml:brushProperty name="height" value="0.025" units="cm"/>
      <inkml:brushProperty name="color" value="#E71224"/>
    </inkml:brush>
  </inkml:definitions>
  <inkml:trace contextRef="#ctx0" brushRef="#br0">1 21 24575,'4'0'0,"7"0"0,5 0 0,5 0 0,3 0 0,2 0 0,1 0 0,1 0 0,0 0 0,-6-4 0,-1-2 0,1 0 0,-5 2-8191</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04.21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49,'0'-2,"1"0,-1 0,1 0,-1 0,1 1,0-1,0 0,0 0,0 1,0-1,0 1,1-1,-1 1,0-1,1 1,-1 0,1 0,0 0,-1 0,1 0,0 0,0 0,-1 0,1 1,0-1,0 1,2-1,53-9,-57 10,3-1,0 1,-1 0,1-1,0 1,0 1,0-1,0 0,0 1,-1-1,1 1,0 0,0 0,-1 0,1 0,-1 0,1 1,-1-1,1 1,-1 0,0 0,0 0,0 0,3 3,-4-3,0 0,-1 0,1 1,0-1,0 1,-1-1,0 0,1 1,-1-1,0 1,0-1,-1 1,1-1,0 1,-1-1,1 0,-1 1,0-1,0 0,0 1,0-1,0 0,0 0,-1 0,1 0,-4 3,1 0,0 0,-1 0,0-1,0 0,-6 4,-14 12,25-20,0 0,0 0,0 0,-1 0,1 1,0-1,0 0,0 0,0 0,-1 0,1 1,0-1,0 0,0 0,0 0,0 0,0 1,0-1,0 0,0 0,0 0,-1 1,1-1,0 0,0 0,0 1,0-1,0 0,1 0,-1 0,0 1,0-1,0 0,0 0,0 0,0 1,0-1,0 0,0 0,0 0,1 0,-1 1,0-1,12 4,19-3,-30-1,19-1,-13 0,-1 1,1 0,0 0,-1 0,1 1,0 0,6 2,-5 4,-9-1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36.81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9 1,'-6'0,"4"0,11 0,10 0,7 0,8 0,1 0,0 0,-8 0,-12 0,-9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37.22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7,'8'0,"7"0,5 0,6 0,1 0,2 0,-1 0,0 0,4 0,-6-3,-8-1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39.77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69 1,'0'6,"0"13,0 12,-6 13,-1 7,-1 3,-3-1,-1-4,2-5,3-4,2-14,3-12</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40.25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141 52,'0'-3,"0"0,0 0,0 0,-1 0,1 0,-1 1,1-1,-1 0,0 0,0 0,0 1,-1-1,1 0,-3-2,4 4,-1 1,1-1,-1 1,0-1,1 1,-1-1,0 1,0 0,1-1,-1 1,0 0,0-1,0 1,1 0,-1 0,0 0,0 0,0 0,0 0,0 0,-2 1,1-1,-1 1,1 0,0 0,0 0,-1 0,1 1,0-1,-3 3,-2 3,0-1,1 1,0 1,0-1,1 1,0 0,1 0,-1 1,1-1,1 1,0 0,0 0,-2 16,-2 13,-2 73,9-110,0 8,-1 0,2 1,-1-1,2 0,-1 1,1-1,0 0,7 15,-8-20,1-1,0 1,0-1,0 0,1 0,-1 0,1 0,-1 0,1-1,0 1,0-1,0 1,1-1,-1 0,1-1,-1 1,1 0,-1-1,1 0,0 0,-1 0,1 0,6 0,-6-1,0-1,0 1,0-1,0 1,0-1,-1 0,1-1,0 1,-1-1,1 1,0-1,-1 0,0 0,0-1,1 1,-1-1,-1 0,1 1,0-1,-1 0,1-1,-1 1,0 0,0-1,2-5,4-7,-1 0,-1-1,-1 1,5-25,-6 23,0 0,-1-1,-1 1,-1-1,0 0,-2 0,0 1,-5-24,-2 19</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42.11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9 18,'-6'0,"4"0,5 0,8 0,5 0,6 0,4 0,1 0,2 0,-5-3,-5-4,-7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42.46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1,'0'11,"0"19,0 18,0 16,0 13,0 4,0-5,6-8,2-17</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42.87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31,'4'0,"1"-1,0 0,-1 0,1 0,-1-1,8-3,15-4,-26 9,12-3,0 0,0 1,1 0,-1 2,21 0,-31 0,-1 0,1 1,-1-1,1 1,-1 0,0 0,1 0,-1 0,0 0,0 0,0 0,0 1,0-1,0 1,0 0,0-1,0 1,-1 0,1 0,-1 0,1 0,-1 0,0 1,0-1,0 0,0 0,0 1,-1-1,1 1,-1-1,0 1,1-1,-1 1,0-1,0 1,-1-1,0 4,0 4,0 1,-1-1,-1 0,0 0,0 0,-1 0,-1-1,1 1,-8 9,-8 11,-31 35,39-51,10-11,0 0,-1-1,1 1,0 0,0 1,0-1,1 0,-1 1,-1 5,3-8,0 0,0-1,0 1,0-1,0 1,0-1,0 1,0 0,1-1,-1 1,0-1,0 1,1-1,-1 1,0-1,0 1,1-1,-1 1,1-1,-1 1,0-1,1 1,0-1,22 7,15-9,20 0,-56 2,0 0,1 0,-1 1,0-1,1 1,-1-1,0 1,0 0,1 0,-1 0,0 0,0 0,0 1,0-1,0 0,-1 1,1 0,2 2,0 6</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44.00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0,'3'0,"4"0,6 0,7 0,9 0,7 0,5 0,0 0,-1 0,-16 0,-12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44.35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0,'6'6,"7"1,14 1,13-2,6-2,0-2,-1 0,-6-2,-12 6,-14 1,-9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49.831"/>
    </inkml:context>
    <inkml:brush xml:id="br0">
      <inkml:brushProperty name="width" value="0.025" units="cm"/>
      <inkml:brushProperty name="height" value="0.025" units="cm"/>
      <inkml:brushProperty name="color" value="#E71224"/>
    </inkml:brush>
  </inkml:definitions>
  <inkml:trace contextRef="#ctx0" brushRef="#br0">1 29 24575,'4'0'0,"7"0"0,5 0 0,5 0 0,3-4 0,2-3 0,1 2 0,1 0 0,-1 2 0,0 0 0,1 2 0,-6 1-8191</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45.36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8 0,'-6'0,"4"0,6 0,7 0,8 3,3 1,4-1,0 0,2-1,5 0,-1-2,-8 1,-18-1,-9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45.97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1 142,'0'-6,"0"1,0-1,1 1,0-1,0 1,0 0,0-1,1 1,0 0,0 0,0 0,1 0,0 1,0-1,0 1,0-1,1 1,0 0,-1 0,7-4,-3 4,1-1,-1 1,1 0,0 1,0 0,1 0,-1 1,1 0,-1 1,1 0,16-1,-15 2,0 0,-1 0,1 1,0 0,-1 0,1 1,11 4,-17-4,-1-1,1 1,-1 0,0 0,0 0,0 1,0-1,0 1,0 0,-1 0,1 0,-1 0,0 0,0 0,0 0,0 1,-1-1,1 1,-1 0,0-1,1 6,-1-1,0-1,-1 1,0 0,0 0,0-1,-1 1,-1 0,1-1,-1 1,0-1,-1 1,0-1,0 0,0 0,-1 0,0-1,0 1,-1-1,-8 9,-10 10,-2-1,0-1,-31 21,42-33,1-2,3-1,-1 0,1 1,-11 12,21-21,-1 1,1-1,-1 1,1-1,0 1,-1-1,1 1,-1-1,1 1,0 0,-1-1,1 1,0-1,0 1,0 0,-1-1,1 1,0 0,0-1,0 1,0 0,0-1,0 1,0 0,1-1,-1 1,0 0,0-1,0 1,1 0,-1-1,0 1,1-1,-1 1,0 0,1-1,-1 1,1-1,-1 1,1-1,-1 0,1 1,-1-1,1 1,-1-1,1 0,0 1,-1-1,1 0,0 0,-1 0,2 1,40 6,-39-7,406 31,-407-31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57.26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72 18,'0'-1,"-1"0,1 0,0 0,-1 0,1 0,-1 0,1 0,-1 1,1-1,-1 0,1 0,-1 1,0-1,1 0,-1 1,0-1,0 1,0-1,1 1,-1-1,0 1,0 0,0-1,0 1,0 0,0 0,0-1,0 1,0 0,0 0,1 0,-1 0,0 0,0 1,0-1,0 0,0 0,0 0,0 1,0-1,0 1,1-1,-1 1,0-1,0 1,0-1,1 1,-1 0,0-1,1 1,-2 1,-1 5,-1 0,1 0,0 1,1 0,0-1,0 1,-1 12,-2 61,4-57,0-4,-1-2,2-1,0 1,5 30,-5-47,0 1,0-1,0 0,0 0,1 1,-1-1,1 0,-1 1,1-1,-1 0,1 0,0 0,-1 0,1 0,0 0,0 0,0 0,0 0,0 0,1 1,-1-2,0 0,0 0,0 0,0 0,-1 0,1 0,0 0,0 0,0-1,0 1,-1 0,1-1,0 1,0 0,-1-1,1 1,0-1,0 1,-1-1,1 1,-1-1,2-1,3-4,-1 1,1-2,-1 1,0 0,4-12,2-12,-1-1,-2 1,-1-2,3-59,-7 99,0-1,1 1,-1-1,1 0,1 0,-1 0,1-1,0 1,1-1,0 0,0 0,0 0,0-1,1 0,6 5,0-1,0-1,0 0,1 0,0-1,0-1,0 0,16 4,-19-8,-1 0,0 0,1-1,-1 0,1 0,-1-1,1-1,-1 0,16-3,-7-1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57.68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7 101,'-6'0,"7"0,15-6,18-1,16-1,11-4,0 1,-1 1,-2 2,-3-2,-7 0,-7 1,-6 3,-11 3</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58.00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1,'8'3,"10"6,0 2</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58.35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1,'0'5,"0"15,6 8,1 3,4-4,-2-6</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58.69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1,'3'41,"1"0,19 79,-7-40,-6-29,2 10,7 92,-20-180,0 6,1 0,5-39,-4 55,0 0,0 0,0 0,1 0,0 0,0 0,0 1,0-1,1 1,0 0,0-1,0 1,0 0,0 1,1-1,0 1,5-5,-8 8,0-1,0 0,0 1,0-1,0 0,0 1,0-1,1 1,-1 0,0-1,0 1,0 0,1 0,-1 0,0 0,0 0,1 0,-1 0,0 0,0 0,0 1,1-1,-1 0,0 1,1 0,0 0,0 1,-1-1,1 1,-1 0,1-1,-1 1,0 0,1 0,-1 0,0 0,0 0,1 4,1 4,-1 0,0 1,0-1,0 20,-2-23,0 1,-1 0,0-1,0 1,-1-1,0 1,0-1,-1 0,0 0,0 0,-1 0,0 0,-7 9,8-13,0 1,0-1,-1 1,1-1,-1 0,0 0,0 0,0-1,0 0,0 1,-1-1,1-1,-1 1,1-1,-1 0,0 0,0 0,1 0,-1-1,0 0,0 0,-7-1,-16-6</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59.01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76,'5'0,"12"0,7 0,9 0,8 0,4-6,2-1,-2-9,-1-7,-6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59.35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1,'9'0,"11"0,2 5,1 9,-4 4,-5 4,-6 8,-3 2,-8 6,-10-3,-3-7</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3:59.69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17 11,'9'0,"5"0,6 0,3 0,4 0,2 0,-1-3,1-1,-5 1</inkml:trace>
  <inkml:trace contextRef="#ctx0" brushRef="#br0" timeOffset="1">0 181,'3'0,"4"0,9 0,10 0,8 0,5 0,3 0,-4 0,-2 0,-7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51.550"/>
    </inkml:context>
    <inkml:brush xml:id="br0">
      <inkml:brushProperty name="width" value="0.025" units="cm"/>
      <inkml:brushProperty name="height" value="0.025" units="cm"/>
      <inkml:brushProperty name="color" value="#E71224"/>
    </inkml:brush>
  </inkml:definitions>
  <inkml:trace contextRef="#ctx0" brushRef="#br0">119 0 24575,'-1'84'0,"-14"106"0,13-178 0,-49 269 0,48-268 0,-3 9 0,3-39 0,4 5 0,0 1 0,1-1 0,0 1 0,0-1 0,2 1 0,-1 0 0,2 0 0,-1 0 0,1 1 0,1-1 0,0 1 0,0 1 0,1-1 0,0 1 0,1 0 0,0 1 0,11-10 0,-3 2 0,-9 8 0,1 0 0,0 1 0,0-1 0,1 2 0,13-9 0,-21 14 0,1 0 0,-1 1 0,1-1 0,0 0 0,-1 1 0,1-1 0,0 1 0,-1 0 0,1-1 0,0 1 0,-1 0 0,1 0 0,0 0 0,-1 0 0,1 0 0,0 1 0,0-1 0,-1 1 0,1-1 0,-1 1 0,1-1 0,0 1 0,-1 0 0,1 0 0,-1-1 0,0 1 0,1 0 0,-1 1 0,0-1 0,1 0 0,-1 0 0,0 0 0,0 1 0,0-1 0,0 1 0,0-1 0,0 1 0,-1-1 0,1 1 0,0-1 0,-1 1 0,1 2 0,1 2 0,1 0 0,-2 1 0,1-1 0,-1 1 0,0-1 0,0 1 0,0-1 0,-1 1 0,0 0 0,-1-1 0,1 1 0,-1 0 0,-1-1 0,1 1 0,-1-1 0,0 0 0,-1 1 0,1-1 0,-1 0 0,0-1 0,-1 1 0,1 0 0,-1-1 0,-1 0 0,1 0 0,-8 8 0,1-3 0,0-1 0,-1 1 0,0-2 0,0 0 0,-1 0 0,0-1 0,0-1 0,0 0 0,-1-1 0,0 0 0,-15 3 0,11-3-51,16-4-36,-1 0-1,0 0 0,1 0 1,-1 0-1,0 0 0,1-1 1,-1 0-1,0 1 1,0-1-1,0 0 0,1 0 1,-1 0-1,0-1 1,-4 0-1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00.80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81 11,'-3'0,"0"-6,-1 1,-5 16,0 26,0 16,-3 9,0 4,2-1,2-9,7-8,5-12,8-24,3-13</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01.14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1,'6'0,"2"5,5 12,0 4,-1 6,-4 3,-2 0,-6 3,-11-4,-4-7</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01.48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1,'0'3,"0"9,0 15,0 8,3 9,1 10,-1 3,0-4,5-6,1-11</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03.23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14,'8'0,"12"0,9 0,7 0,6 0,0 0,-3 0,-4 0,-8-6,-10-1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03.60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0,'0'3,"0"4,0 9,0 11,0 6,0 6,0 3,0 0,0 0,0 3,0-3,0-4,5-2,3-8</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04.05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0,'0'279,"0"-275,0 0,1 0,-1 0,0 0,1 0,0 0,0 0,1 0,-1 0,1-1,3 8,-3-10,-1 1,1-1,-1 0,1 0,-1 0,1 0,0 0,0 0,0 0,-1 0,1-1,0 1,0-1,0 1,0-1,0 0,0 0,0 0,0 0,0 0,0 0,0-1,0 1,0-1,2 0,18-5,-12 3,0 0,0 1,0 0,0 1,14-1,-22 2,0 0,-1 0,1 1,0-1,0 0,-1 1,1-1,0 1,-1 0,1-1,-1 1,1 0,-1 0,1 0,-1 0,0 0,1 0,-1 1,0-1,0 0,0 1,0-1,0 1,0-1,0 1,-1-1,1 1,0 0,-1-1,1 1,-1 0,0-1,0 1,0 0,1-1,-1 1,-1 3,1 0,-1 1,1-1,-1 0,0 0,-1 0,1 0,-1 0,0 0,-1 0,1-1,-1 1,1-1,-1 1,-1-1,1 0,-1 0,1-1,-1 1,0-1,0 0,-1 0,1 0,-1 0,1-1,-1 0,0 0,0 0,0 0,0-1,-11 2,-10-5</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04.39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1,'3'0,"6"0,11 0,5 0,4 0,-1 0,2 0,0 0,-1 0,-6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05.07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7,'5'0,"6"0,6 0,6 0,2 0,2 0,0 0,-5-3,-6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05.39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0,'0'6,"3"10,0 18,1 22,8 22,1 21,0 14,2-4,-1-18,0-18,3-24,0-27,-5-17</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05.75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116 1,'0'11,"-1"0,-1-1,0 1,0 0,-1 0,-1-1,-6 16,-41 68,27-54,22-36,-1 0,1 0,1 0,-1 1,0-1,1 0,0 1,0-1,0 1,1-1,0 5,0-7,0 1,1-1,-1 0,1 0,0 0,0 0,0 0,0 0,0 0,0 0,0 0,1 0,-1 0,0-1,1 1,0 0,-1-1,1 0,0 1,0-1,0 0,0 0,4 2,6 1,-1 1,1-2,0 1,0-2,0 1,1-2,-1 0,0 0,1-1,-1-1,1 0,-1 0,12-4,-5-5,-6-2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57.334"/>
    </inkml:context>
    <inkml:brush xml:id="br0">
      <inkml:brushProperty name="width" value="0.025" units="cm"/>
      <inkml:brushProperty name="height" value="0.025" units="cm"/>
      <inkml:brushProperty name="color" value="#E71224"/>
    </inkml:brush>
  </inkml:definitions>
  <inkml:trace contextRef="#ctx0" brushRef="#br0">1 0 24575,'1'23'0,"1"-1"0,8 33 0,2 30 0,-8-50 0,2 0 0,15 54 0,3 19 0,-20-86 0,-3-25 0,-3-41 0,0 25 0,2 9 0,0-1 0,1 1 0,0 0 0,0 0 0,1 0 0,1 0 0,-1 0 0,2 1 0,-1-1 0,1 1 0,6-11 0,-8 17 0,0 0 0,0 0 0,0 0 0,0 0 0,1 1 0,-1-1 0,1 1 0,-1-1 0,1 1 0,0 0 0,0 0 0,0 0 0,0 1 0,1-1 0,-1 1 0,0-1 0,1 1 0,-1 0 0,0 0 0,1 1 0,-1-1 0,1 1 0,0 0 0,-1-1 0,1 2 0,-1-1 0,1 0 0,-1 1 0,1 0 0,-1-1 0,1 1 0,-1 1 0,0-1 0,6 3 0,-4-1 0,-1-1 0,0 1 0,1 1 0,-1-1 0,0 0 0,0 1 0,-1 0 0,1 0 0,-1 0 0,0 0 0,0 1 0,0-1 0,-1 1 0,0 0 0,1 0 0,-2 0 0,1 0 0,0 0 0,0 7 0,1 3 0,-1 1 0,-1-1 0,0 0 0,-1 1 0,-2 21 0,2-34 6,-1-1 0,1 1 0,-1-1 0,1 1 0,-1-1 0,0 0 0,0 1 0,0-1 0,0 0 0,0 0 0,-1 0 0,1 0 0,-1 0 0,1 0 0,-1 0 0,0 0 0,1 0 0,-1-1 0,-3 3 0,0-2-155,1 0 1,0 0-1,-1 0 1,1-1-1,-1 1 1,1-1-1,-1 0 1,0-1-1,-6 1 1,-11 0-6678</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06.09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28 0,'0'9,"0"14,0 18,0 16,0 12,0 7,-6 2,-2-7,0-10,3-15</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06.73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1,'6'0,"7"0,11 0,7 0,3 0,2 0,-2 0,-1 0,-6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07.05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1,'2'0,"11"0,8 0,9 0,8 0,1 0,-1 0,2 0,-6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08.22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8,'3'0,"7"0,4 0,6 0,2 0,3 0,-2-3,-6-1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08.82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95,'1'-4,"-1"1,1-1,0 1,0-1,1 0,-1 1,1 0,0-1,-1 1,1 0,1 0,-1 0,0 0,1 0,0 1,-1-1,1 1,0 0,0 0,1 0,-1 0,0 0,5-1,1-1,0 0,0 0,0 1,1 1,-1 0,1 0,16-1,-23 3,0 0,-1 0,1 0,-1 0,1 1,-1-1,1 1,-1 0,1 0,-1 0,0 0,1 0,-1 0,0 0,0 1,0-1,0 1,0 0,0 0,2 2,-2-1,0 1,0-1,-1 1,1-1,-1 1,0 0,0-1,0 1,0 0,-1 0,1 0,-1 4,-1 4,0 0,0-1,-1 1,-1-1,0 0,0 1,-1-1,-6 11,2-9,-1 0,0 0,-15 15,15-18,1 0,-1 1,2 0,-13 22,20-32,-1-1,1 1,0-1,0 1,-1-1,1 1,0-1,0 1,0-1,0 1,0-1,0 1,0 0,0-1,0 1,0-1,0 1,0-1,0 1,0-1,0 1,0-1,1 1,-1 0,0-1,0 1,1-1,-1 0,0 1,1-1,-1 1,0-1,1 1,-1-1,1 0,-1 1,1-1,-1 0,0 0,1 1,-1-1,1 0,0 0,-1 0,1 1,-1-1,1 0,-1 0,1 0,-1 0,2 0,34-3,-30 2,-4 0,3 1,0 0,1-1,-1 0,0-1,0 1,1-1,-1 0,0 0,-1 0,1-1,8-5,-5-2</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09.53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30 12,'-1'-11,"-1"10,-4 18,-5 31,8-33,1-6,0 0,1 0,0 0,1 0,-1 0,2 0,1 15,-2-23,0-1,0 0,0 1,0-1,0 1,1-1,-1 1,0-1,0 0,0 1,0-1,1 0,-1 1,0-1,0 1,1-1,-1 0,0 0,0 1,1-1,-1 0,0 1,1-1,-1 0,1 0,-1 0,0 1,1-1,-1 0,1 0,-1 0,0 0,1 0,-1 0,1 0,13-10,6-22,-13 20,-4 6,0 0,0 0,1 0,0 0,0 1,6-7,-10 12,1 0,-1-1,0 1,1 0,-1 0,0 0,1 0,-1 0,0 0,1 0,-1-1,0 1,1 0,-1 0,0 0,1 0,-1 1,0-1,1 0,-1 0,0 0,1 0,-1 0,0 0,0 0,1 1,-1-1,0 0,1 0,-1 0,0 1,0-1,1 0,-1 0,0 1,0-1,0 0,1 0,-1 1,0-1,0 0,0 1,0-1,0 0,0 1,0-1,1 0,-1 1,0-1,0 0,0 1,0-1,-1 0,1 1,0-1,0 1,3 26,-3-25,-1 187,-1-106,10 110,-5-167</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19.23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159 27,'-3'-3,"1"1,-1 0,0-1,1 1,-1 0,0 1,-1-1,1 0,0 1,0 0,-1 0,1 0,-1 0,1 0,-1 1,1-1,-1 1,1 0,-1 0,1 0,-1 1,1-1,-1 1,1 0,-1 0,1 0,0 0,-1 1,1-1,0 1,0 0,0 0,0 0,1 0,-1 1,0-1,1 1,0-1,-1 1,-2 5,0 6,0 0,0 0,2 0,-1 1,2 0,-1 22,2-12,1 0,1 1,5 27,-4-45,-1 0,2-1,-1 1,1 0,0-1,1 0,0 0,0 0,0 0,1-1,0 1,0-1,10 8,-12-11,0-1,0 0,0 1,1-1,-1 0,1-1,-1 1,1-1,0 1,-1-1,1 0,0-1,0 1,0 0,0-1,0 0,0 0,0 0,0-1,-1 1,1-1,0 0,0 0,0 0,-1-1,1 1,0-1,5-4,14-13,-6-1</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19.57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102 40,'-12'-27,"11"26,1 1,0-1,-1 0,1 0,-1 1,1-1,0 0,-1 1,0-1,1 1,-1-1,1 1,-1-1,0 1,1-1,-1 1,0-1,1 1,-1 0,0 0,0-1,0 1,1 0,-1 0,0 0,0 0,0 0,1 0,-1 0,0 0,-1 0,-1 3,0 0,0 1,0-1,1 1,-1-1,1 1,0 0,0 0,1 0,-3 8,-11 48,12-44,-1 1,-11 68,14-78,0 0,1 0,0-1,0 1,1 0,0 0,0 0,0-1,5 12,-6-18,0 1,0 0,0-1,1 1,-1 0,0-1,1 1,-1 0,1-1,-1 1,1-1,-1 1,1-1,-1 1,1-1,-1 1,1-1,0 1,-1-1,1 0,0 1,-1-1,1 0,0 0,-1 1,1-1,0 0,0 0,-1 0,1 0,0 0,0 0,-1 0,1 0,0 0,0 0,-1-1,1 1,0 0,-1 0,1-1,0 1,-1 0,1-1,0 1,-1-1,1 1,-1-1,1 1,-1-1,1 1,-1-1,1 0,-1 1,0-1,1-1,4-4,-1 0,0 0,0 0,4-11,3-13,-1 0,-2 0,9-59,-12 51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19.93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175 58,'0'-3,"1"1,-2-1,1 0,0 1,-1-1,1 1,-1-1,1 1,-1-1,0 1,0-1,-1 1,1 0,0 0,-1-1,1 1,-3-2,2 3,1-1,-1 1,1 0,-1 0,0 0,0 1,1-1,-1 0,0 1,0-1,0 1,0-1,0 1,0 0,1 0,-1 0,0 0,-3 0,2 1,0 0,1-1,-1 1,0 0,0 0,1 1,-1-1,1 1,-1-1,1 1,-1 0,1 0,0 0,0 0,0 0,0 0,0 0,1 1,-1-1,1 1,-1 0,1-1,0 1,0 0,0-1,0 1,1 0,-1 0,1 4,0-4,0-1,0 1,0 0,0-1,1 1,0 0,-1-1,1 1,0 0,0-1,1 1,-1-1,0 0,4 5,31 28,-30-30,0 0,-1 0,1 1,-1 0,7 10,-9-11,0 1,-1 0,0 0,0 0,0 0,-1 0,1 0,-2 0,1 1,-1-1,0 0,0 0,0 1,-1-1,0 0,-1 0,-2 9,2-10,1-1,-2 1,1-1,0 0,-1 1,0-1,0 0,0 0,0-1,-1 1,1-1,-1 0,0 0,0 0,0 0,0-1,-1 1,1-1,-1 0,0 0,1-1,-7 2,8-3,1 0,-1 1,0-1,0 0,1-1,-1 1,0 0,0-1,1 0,-1 0,1 1,-1-1,0-1,1 1,0 0,-1-1,1 1,0-1,0 0,0 1,0-1,0 0,0 0,0-1,-2-3,-11-17</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20.30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169 98,'-6'-53,"6"50,-1 0,0 0,0 0,0 0,0 0,-1 0,1 1,-1-1,0 0,1 1,-1-1,0 1,-4-4,5 6,1-1,-1 1,0 0,1 0,-1-1,1 1,-1 0,0 0,1 0,-1 0,0 0,1 0,-1 0,1 0,-1 0,0 0,1 0,-1 0,0 0,1 1,-1-1,1 0,-1 0,1 1,-1-1,0 0,1 1,-1-1,1 0,0 1,-1-1,1 1,-1-1,0 2,-13 21,13-22,-11 25,0 1,2 0,-12 52,-8 89,25-140,0 2,-2 51,6-75,1 1,0-1,1 0,0 0,-1 0,2 0,-1 0,1 0,0 0,0-1,1 1,-1-1,1 1,6 7,-7-11,-1-1,0 1,1-1,-1 1,1-1,-1 0,1 1,-1-1,1 0,0 0,0 0,0 0,0-1,-1 1,1-1,0 1,0-1,0 1,0-1,0 0,0 0,0 0,4-1,-3 0,0 0,0 0,0-1,0 1,0-1,-1 0,1 0,-1 0,1 0,-1-1,0 1,0 0,3-5,4-6,-1-2,0 1,-1-1,9-26,-10 22,0-1,-2 1,0-1,-1 0,-1 0,-1-39,-4 33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59.634"/>
    </inkml:context>
    <inkml:brush xml:id="br0">
      <inkml:brushProperty name="width" value="0.025" units="cm"/>
      <inkml:brushProperty name="height" value="0.025" units="cm"/>
      <inkml:brushProperty name="color" value="#E71224"/>
    </inkml:brush>
  </inkml:definitions>
  <inkml:trace contextRef="#ctx0" brushRef="#br0">112 45 24575,'0'-2'0,"-1"0"0,1 0 0,0 0 0,0 0 0,-1 0 0,1 0 0,-1 0 0,0 1 0,0-1 0,1 0 0,-1 0 0,0 1 0,-1-1 0,1 0 0,0 1 0,0-1 0,-1 1 0,1-1 0,-1 1 0,1 0 0,-1 0 0,1 0 0,-1-1 0,-3 0 0,3 1 0,1 1 0,0 0 0,-1-1 0,1 1 0,0 0 0,-1 0 0,1 0 0,-1 0 0,1 0 0,0 0 0,-1 0 0,1 0 0,-1 0 0,1 1 0,0-1 0,-1 0 0,1 1 0,0 0 0,-1-1 0,1 1 0,0 0 0,0-1 0,0 1 0,0 0 0,0 0 0,0 0 0,0 0 0,0 0 0,0 0 0,0 0 0,0 1 0,0-1 0,1 0 0,-1 0 0,0 3 0,-7 14 0,1 2 0,1-1 0,0 1 0,2 0 0,0 0 0,1 0 0,1 0 0,1 0 0,1 1 0,1-1 0,1 1 0,5 23 0,-6-39 0,1 0 0,0-1 0,0 1 0,0-1 0,0 0 0,1 1 0,-1-1 0,1 0 0,0-1 0,1 1 0,-1 0 0,1-1 0,-1 0 0,6 4 0,-8-6 0,0-1 0,1 1 0,-1-1 0,0 1 0,0-1 0,0 1 0,1-1 0,-1 1 0,0-1 0,1 0 0,-1 0 0,0 0 0,1 0 0,-1 0 0,0 0 0,1 0 0,-1 0 0,0 0 0,0-1 0,1 1 0,1-1 0,-1-1 0,-1 1 0,1 0 0,0-1 0,0 0 0,-1 1 0,0-1 0,1 0 0,-1 0 0,0 0 0,1 0 0,-1 0 0,-1 0 0,1 0 0,0 0 0,0 0 0,-1-1 0,1-1 0,2-13 0,0-1 0,-2 1 0,0 0 0,-2-30 0,0-23 0,1 69 0,0-1 0,0 1 0,0-1 0,0 0 0,1 1 0,-1-1 0,0 1 0,1-1 0,-1 1 0,1-1 0,-1 1 0,1 0 0,0-1 0,0 1 0,0 0 0,-1-1 0,1 1 0,2-1 0,-3 2 0,1-1 0,0 1 0,-1 0 0,1 0 0,0 0 0,0 0 0,-1-1 0,1 1 0,0 0 0,0 0 0,-1 1 0,1-1 0,0 0 0,-1 0 0,1 0 0,0 0 0,0 1 0,-1-1 0,1 0 0,0 1 0,-1-1 0,1 0 0,0 1 0,-1-1 0,1 2 0,3 1 0,0 1 0,0-1 0,-1 1 0,1 1 0,-1-1 0,0 0 0,0 1 0,-1-1 0,3 7 0,8 30 0,-10-29 0,0 1 0,1-1 0,1 0 0,0 0 0,11 19 0,-14-29 0,-1 0 0,1 0 0,0 0 0,0 0 0,0 0 0,0 0 0,0 0 0,1 0 0,-1-1 0,0 1 0,1-1 0,0 0 0,-1 0 0,1 0 0,-1 0 0,1 0 0,0 0 0,0-1 0,0 0 0,-1 1 0,1-1 0,0 0 0,0 0 0,0 0 0,-1-1 0,1 1 0,0-1 0,0 0 0,-1 1 0,1-1 0,3-2 0,-3 2 5,-1 0 1,1 0-1,-1-1 0,0 1 0,0-1 0,0 1 1,0-1-1,0 0 0,0 0 0,0 1 1,0-1-1,-1-1 0,1 1 0,-1 0 0,0 0 1,1-1-1,-1 1 0,0 0 0,0-1 0,-1 1 1,1-1-1,0-3 0,0 0-154,0 1 1,-1-1-1,0 0 1,0 0-1,0 1 1,-1-1-1,0 0 1,0 1-1,-2-7 1,-3-6-6678</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20.64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29,'2'0,"2"-3,11-1,9 1,7-6,-3-1</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20.98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1,'9'0,"5"0,10 0,3 0,-3 0</inkml:trace>
  <inkml:trace contextRef="#ctx0" brushRef="#br0" timeOffset="1">0 136,'0'3,"3"1,7-1,7 0,4-1,4 0,0-2,3 0,-5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26.64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62 86,'-62'-15,"93"11,0 2,51 4,-18-1,103 0,686-29,-814 24,-1-2,40-12,-64 13,-14 5,0 0,0 0,0 0,0 0,-1 0,1 0,0 0,0 0,0 0,0 0,0 0,0 0,-1 0,1 0,0 0,0 0,0 0,0 0,0 0,0 0,0 0,0-1,-1 1,1 0,0 0,0 0,0 0,0 0,0 0,0 0,0-1,0 1,0 0,0 0,0 0,0 0,0 0,0-1,0 1,0 0,0 0,0 0,0 0,0 0,0 0,0-1,0 1,0 0,0 0,0 0,0 0,0 0,0 0,0-1,1 1,-1 0,0 0,0 0,0 0,0 0,-15-3</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4:40.81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6:55.21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13.76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89 9,'-18'-5,"17"5,0-1,-1 0,1 1,0-1,0 1,-1 0,1 0,0-1,-1 1,1 0,0 0,-1 0,1 0,0 0,-1 1,1-1,0 0,-1 1,-1 0,0 1,0 0,0 0,1 0,-1 1,0-1,1 1,0 0,-1 0,1 0,0 0,1 0,-1 0,0 1,1-1,0 1,0-1,0 1,0-1,1 1,-1 4,-1 3,1 0,1 0,0 0,0 0,3 15,-3-24,1-1,-1 1,1 0,-1-1,1 1,-1 0,1-1,0 1,0-1,0 1,0-1,1 2,-1-2,-1-1,1 0,-1 1,1-1,-1 0,1 1,-1-1,1 0,0 1,-1-1,1 0,-1 0,1 0,0 0,-1 0,1 0,0 0,-1 0,1 0,0 0,-1 0,2 0,0-1,0 0,0 0,-1 0,1-1,0 1,-1 0,1-1,0 1,-1-1,0 1,1-1,-1 0,0 0,0 0,0 1,0-1,1-4,9-42,-10 41,0 1,0-1,0 1,1-1,0 1,0-1,1 1,0 0,0 0,6-9,-9 15,0 0,0 0,0 0,1 0,-1 0,0-1,0 1,0 0,0 0,0 0,1 0,-1 0,0 0,0 0,0 0,1 0,-1 0,0 0,0 0,0 0,0 0,1 0,-1 0,0 0,0 0,0 0,0 0,1 1,-1-1,0 0,0 0,0 0,0 0,0 0,0 0,1 0,-1 1,0-1,0 0,0 0,0 0,0 0,0 0,0 1,0-1,0 0,0 0,0 0,1 0,-1 1,0-1,0 0,0 0,0 0,0 0,-1 1,4 13,1 54,-4 71,1 45,2-149</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8:10.08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09.78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4 41,'-3'0,"2"0,7 0,5 0,7 0,6-3,1-1,6 0,-3-1,-5-7,-8-1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10.43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9 78,'-1'0,"1"-1,-1 1,1 0,-1-1,1 1,-1-1,1 1,-1 0,1-1,-1 0,1 1,0-1,-1 1,1-1,0 1,-1-1,1 0,0 1,0-1,0 0,-1 1,1-1,0 0,0 1,0-1,0 0,0 1,0-1,1 0,-1 1,0-1,0 0,0 1,1-1,-1 1,1-2,8-25,-7 24,0 1,0-1,1 1,-1 0,1 0,-1 0,1 0,0 1,-1-1,1 1,0 0,0-1,0 1,0 1,0-1,1 0,-1 1,0-1,0 1,0 0,0 0,1 1,-1-1,0 0,0 1,0 0,0 0,0 0,0 0,0 0,0 1,0-1,0 1,-1 0,1 0,-1 0,1 0,-1 0,0 0,0 1,0-1,0 1,0-1,1 5,0-2,-1 0,0 1,-1-1,1 1,-1 0,0-1,0 1,-1 0,0 0,0 0,0-1,-1 1,0 0,0 0,-2 6,-1-3,1-1,-2 0,1 0,-1 0,0-1,0 0,-1 0,-13 12,19-18,-5 3,0 1,1 0,0 0,0 0,-6 10,9-14,1 0,-1 0,1 0,0 0,0 0,-1 0,1 0,0 0,0 0,0 0,0 0,0 0,0 1,0-1,1 0,-1 0,0 0,0 0,1 0,-1 0,1 0,-1-1,1 1,-1 0,1 0,0 0,-1 0,1-1,0 1,0 0,0 0,-1-1,1 1,0-1,0 1,0-1,0 1,0-1,0 0,0 1,0-1,0 0,0 0,2 0,8 2,0 0,0-1,-1 0,1-1,0-1,0 0,0 0,0-1,0 0,-1-1,15-5,-2-3</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25.67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0,'3'0,"6"0,5 0,6 0,2 0,4 0,2 0,3 0,-7 6,-8 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7:01.069"/>
    </inkml:context>
    <inkml:brush xml:id="br0">
      <inkml:brushProperty name="width" value="0.025" units="cm"/>
      <inkml:brushProperty name="height" value="0.025" units="cm"/>
      <inkml:brushProperty name="color" value="#E71224"/>
    </inkml:brush>
  </inkml:definitions>
  <inkml:trace contextRef="#ctx0" brushRef="#br0">3 0 24575,'0'0'0,"-1"0"0,1 0 0,0 0 0,0 0 0,0 0 0,0 0 0,0 0 0,0 0 0,-1 1 0,1-1 0,0 0 0,0 0 0,0 0 0,0 0 0,0 0 0,0 0 0,0 0 0,0 0 0,0 0 0,-1 1 0,1-1 0,0 0 0,0 0 0,0 0 0,0 0 0,0 0 0,0 0 0,0 0 0,0 1 0,0-1 0,0 0 0,0 0 0,0 0 0,0 0 0,0 0 0,0 0 0,0 1 0,0-1 0,0 0 0,0 0 0,0 0 0,0 0 0,0 0 0,0 0 0,0 1 0,1-1 0,-1 0 0,0 0 0,0 0 0,0 0 0,0 0 0,0 0 0,0 0 0,0 0 0,0 0 0,0 1 0,1-1 0,-1 0 0,0 0 0,0 0 0,0 0 0,0 0 0,13 13 0,15 10 0,-5-11 0,1-1 0,47 16 0,-25-10 0,-12-7 0,0-1 0,1-1 0,-1-2 0,37 1 0,76 15 0,20 10 0,-140-27-299,0-2-1,0-1 0,36-2 0,-60 0 134,19 0-6660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21.02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0 407,'1'-129,"-1"128,0 1,0 0,-1 0,1-1,0 1,0 0,0-1,0 1,0 0,0-1,0 1,1 0,-1-1,0 1,0 0,0 0,0-1,0 1,0 0,0-1,1 1,-1 0,0 0,0-1,0 1,1 0,-1 0,0 0,0-1,1 1,-1 0,0 0,0 0,1 0,-1 0,0 0,1-1,-1 1,0 0,1 0,-1 0,0 0,0 0,1 0,-1 0,0 0,1 0,15 14,11 22,-17-19,-8-12,1 1,0-1,1 0,-1 0,1 0,0-1,0 1,10 7,-14-12,0 0,1 0,-1 0,0 0,1 0,-1 0,0 0,1 0,-1 0,1 0,-1 0,0 0,1-1,-1 1,0 0,1 0,-1 0,0 0,0-1,1 1,-1 0,0 0,0-1,1 1,-1 0,0 0,0-1,1 1,-1 0,0-1,0 1,0 0,0-1,0 1,1 0,-1-1,0 1,0 0,0-1,0 1,0 0,0-1,0 1,0 0,0-1,-1 1,1-1,0 1,0 0,0-1,-2-21,-4-3,-1 1,-10-25,8 28,2 0,1 0,-5-29,10 47,1 1,0-1,1 1,-1-1,0 1,1-1,-1 1,1 0,0-1,0 1,0 0,0-1,0 1,0 0,0 0,1 0,0 0,-1 0,1 0,0 0,0 1,0-1,0 0,0 1,0 0,0 0,4-2,7-3,0 1,1 0,25-5,-14 4,119-39,-129 40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21.63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9 0,'0'163,"0"-162,0 0,0-1,0 1,0 0,0 0,0-1,0 1,0 0,1-1,-1 1,0 0,0-1,1 1,-1-1,0 1,1 0,-1-1,1 1,-1-1,1 1,-1-1,1 1,-1-1,1 0,0 1,0 0,20 3,-19-4,0 0,0 0,0 0,0 0,0 1,0-1,0 1,0-1,0 1,0 0,-1 0,1-1,0 1,0 1,-1-1,1 0,2 3,-2-2,-1 0,0 0,0 0,0 0,0 0,0 0,0 1,0-1,-1 0,1 0,-1 1,0-1,0 0,0 1,0-1,0 0,0 1,-1-1,1 0,-1 1,1-1,-1 0,0 0,0 1,0-1,0 0,0 0,-1 0,1 0,0-1,-1 1,0 0,1-1,-1 1,0-1,0 1,0-1,0 0,0 0,0 0,0 0,0 0,-1 0,1 0,0-1,0 1,-1-1,1 0,0 0,-1 0,1 0,0 0,-1 0,-2-1,-15-3</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21.97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10,'3'0,"10"0,8 0,6-3,5 0,-4-1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22.41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81 13,'-1'-1,"1"0,0 0,-1 1,1-1,0 0,-1 1,1-1,-1 1,1-1,-1 0,1 1,-1-1,0 1,1 0,-1-1,0 1,1-1,-1 1,0 0,1-1,-1 1,0 0,0 0,1 0,-1 0,0 0,0 0,1 0,-1 0,0 0,0 0,1 0,-2 0,-26 6,25-4,1 0,-1 1,1-1,0 0,0 1,0-1,0 1,0 0,1-1,-1 1,1 0,-1 0,1 0,0 0,1 0,-1 0,0 0,1 1,0-1,-1 0,1 0,1 0,-1 1,0-1,1 0,1 6,0-3,0 1,1-1,-1 1,1-1,1 0,-1 0,1 0,0-1,0 1,1-1,7 7,-8-8,0 0,-1 1,1-1,-1 1,0-1,0 1,0 0,-1 0,0 0,0 1,0-1,-1 0,0 1,1 8,-1-11,-1 0,1 0,-1 0,0 0,-1 0,1 0,0 0,-1 0,1 0,-1 0,0 0,0 0,0 0,-1-1,1 1,-1 0,1-1,-1 1,0-1,0 0,0 0,0 1,0-1,-1 0,1-1,-1 1,-4 2,6-3,0-1,0 0,0 0,0 0,1 1,-1-1,0 0,0 0,0 0,0 0,1-1,-1 1,0 0,0 0,0 0,0-1,1 1,-1 0,0-1,0 1,1-1,-1 1,0-1,1 1,-1-1,0 0,1 1,-1-1,1 0,-1 1,1-1,-1 0,1 1,0-1,-1 0,1-1,-10-32,7 20,2 0,0 0,1 0,0 0,1 0,5-26,-4 31,0 0,0 1,1-1,0 1,1 0,0 0,0 0,1 0,0 1,0-1,13-12,-5 9</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22.79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1,'0'6,"6"1,1 4,0-2</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23.88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1 449,'0'-2,"-1"0,1-1,1 1,-1 0,0 0,0 0,1-1,0 1,-1 0,1 0,0 0,0 0,0 0,0 0,0 0,0 1,1-1,-1 0,1 0,-1 1,3-3,-2 4,0-1,0 0,0 1,0-1,0 1,-1 0,1-1,0 1,0 0,0 0,0 1,0-1,0 0,0 0,0 1,0-1,0 1,-1 0,1 0,0-1,0 1,-1 0,1 1,0-1,1 1,19 19,-19-18,0 1,1-1,-1 1,1-1,0 0,0 0,0-1,0 1,8 2,-12-5,1-1,0 1,-1-1,1 1,0-1,-1 1,1-1,-1 1,1-1,-1 0,1 1,-1-1,0 0,1 1,-1-1,0 0,0 0,1 1,-1-1,0 0,0 0,0 0,0 1,0-1,0 0,0 0,0 1,0-1,0 0,-1-1,-2-31,3 31,-10-48,-21-70,5 29,25 88,1 0,-1 0,0-1,1 1,-1 0,1 0,0 0,0 0,0-1,1 1,-1 0,1 0,0 0,0 0,0 0,0 0,0 0,0 0,1 0,0 1,-1-1,5-4,-1 3,-1 1,2-1,-1 1,0 0,1 0,-1 1,1-1,0 1,0 1,10-3,200-32,-197 32</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24.29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1,'4'0,"-1"0,1 0,-1 0,1 1,-1-1,1 1,-1 0,1 0,-1 0,0 0,0 0,0 1,1 0,-1 0,-1-1,1 2,5 3,-6-3,0 0,0 1,0-1,-1 0,1 0,-1 1,0-1,0 1,0-1,-1 1,1-1,-1 1,0-1,0 1,0-1,0 1,-2 6,0-2,0 0,-1 0,0-1,0 1,0-1,-1 0,-7 10,-7 13,63-64,-8-3,-24 21</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24.68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48 9,'-1'-1,"1"1,0-1,0 1,0 0,0-1,0 1,-1 0,1-1,0 1,0 0,-1-1,1 1,0 0,-1-1,1 1,0 0,-1-1,1 1,0 0,-1 0,1 0,0-1,-1 1,1 0,-1 0,1 0,-1 0,1 0,0 0,-1 0,1 0,-1 0,-10 10,-3 24,11-26,1 1,0-1,0 0,1 1,0-1,0 1,1-1,0 1,1 0,0-1,2 12,-3-20,0 0,0 1,0-1,1 1,-1-1,0 0,0 1,0-1,0 0,0 1,1-1,-1 0,0 1,0-1,1 0,-1 1,0-1,0 0,1 0,-1 1,0-1,1 0,-1 0,0 0,1 1,-1-1,0 0,1 0,-1 0,1 0,-1 0,0 0,1 0,-1 0,1 0,-1 0,0 0,1 0,-1 0,1 0,-1 0,14-16,5-26,-15 27,4-9,-8 24,0 0,0 0,0 0,0 0,0 0,0 0,0 0,0 0,0 0,0 1,0-1,0 0,0 0,0 0,0 0,0 0,0 0,0 0,0 0,0 0,0 0,0 0,0 0,0 0,0 0,0 0,0 1,0-1,0 0,1 0,-1 0,0 0,0 0,0 0,0 0,0 0,0 0,0 0,0 0,0 0,0 0,0 0,0 0,0 0,1 0,-1 0,0 0,0 0,0 0,0 0,0 0,0 0,0 0,0 0,0 0,0 0,0 0,0 0,0 0,0 0,1-1,-1 1,0 0,0 0,1 19,0 40,-2-20,2 0,2 0,1-1,10 41,-4-48</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26.03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0,'9'0,"8"0,11 0,8 0,1 0,1 0,-4 0,-8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38.68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4 1050,'-2'-33,"1"24,0-1,1 0,0 1,1-1,0 1,0-1,4-11,-5 20,1 0,0 0,-1 0,1-1,0 1,0 0,-1 0,1 0,0 1,0-1,0 0,0 0,0 0,0 1,0-1,1 0,-1 1,0-1,0 1,0-1,1 1,-1 0,0 0,0 0,1-1,-1 1,0 0,1 0,-1 1,0-1,0 0,1 0,-1 1,0-1,0 0,1 1,-1-1,1 2,5 1,0 0,-1 1,1 0,-1 0,8 7,32 35,-33-31,29 23,-41-37,0 0,0 0,0 0,0 0,0-1,0 1,0-1,0 1,0 0,0-1,1 0,-1 1,0-1,0 0,1 1,-1-1,0 0,0 0,1 0,-1 0,2-1,-2 1,0-1,0 0,0 1,-1-1,1 0,0 0,0 1,-1-1,1 0,-1 0,1 0,-1 0,1 0,-1 0,1 0,-1 0,0 0,0 0,1-2,0-6,-1-1,0 1,0-1,-2-13,-86-380,54 270,22 92,6 23,1-1,-3-26,7 40,1-1,0 1,0-1,0 1,1 0,-1-1,1 1,1-1,-1 1,1 0,0 0,5-9,-2 5,1 0,0 1,1-1,0 2,0-1,1 1,0 0,0 0,1 1,-1 0,1 1,1 0,-1 0,13-4,8 0,1 1,1 2,41-4,-28 4,364-31,-35 4,-371 32,3 1,-1-1,1 0,-1 0,1 0,6-4,-12 5,0 0,0 0,0 0,0 0,-1 0,1 0,0 0,0 0,0 0,0 0,0 0,0 0,0 0,0 0,0 0,0-1,0 1,-1 0,1 0,0 0,0 0,0 0,0 0,0 0,0 0,0 0,0-1,0 1,0 0,0 0,0 0,0 0,0 0,0 0,0 0,0 0,0-1,0 1,0 0,0 0,0 0,0 0,0 0,1 0,-1 0,0 0,0 0,0-1,0 1,0 0,0 0,0 0,0 0,0 0,0 0,0 0,1 0,-1 0,0 0,0 0,0 0,0 0,0 0,0 0,0 0,1 0,-10-2,8 2,-15-2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7:02.252"/>
    </inkml:context>
    <inkml:brush xml:id="br0">
      <inkml:brushProperty name="width" value="0.025" units="cm"/>
      <inkml:brushProperty name="height" value="0.025" units="cm"/>
      <inkml:brushProperty name="color" value="#E71224"/>
    </inkml:brush>
  </inkml:definitions>
  <inkml:trace contextRef="#ctx0" brushRef="#br0">1 0 24575,'2'1'0,"1"0"0,-1 1 0,1-1 0,-1 1 0,0-1 0,0 1 0,1 0 0,-1 0 0,0 0 0,-1 0 0,1 0 0,0 0 0,-1 1 0,1-1 0,1 5 0,8 7 0,3 2 0,5 4 0,0 0 0,-2 2 0,0 0 0,-2 1 0,0 0 0,21 47 0,-35-67 4,0 0 1,0 0-1,-1 1 0,1-1 0,-1 0 0,1 0 0,-1 0 0,0 1 0,-1-1 1,1 0-1,0 0 0,-1 0 0,0 1 0,0-1 0,0 0 0,0 0 0,0 0 1,0 0-1,-1-1 0,1 1 0,-1 0 0,0 0 0,0-1 0,0 1 0,0-1 1,-1 0-1,1 0 0,-4 3 0,-2 0-190,-1 1 1,0-1-1,0-1 0,0 1 1,0-1-1,-1-1 1,-15 4-1,2-2-6640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39.38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0 175,'3'0,"7"-3,10-1,13-5,19-2,14-4,11 0,9-9,2 0,-6 1,-13 5,-14 4,-18 6,-18 3,-22 4,-10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39.80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33 1,'0'5,"0"15,0 5,0 5,0 6,3-3,10-10,7-10,2 3,-4 4,-7 4,-12 4,-14-3,-10-9,-2-9,-1-12,4-5</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40.14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46,'5'0,"6"0,6 0,3 0,4 0,3-6,1-2,1 1,1 1,-2-1,4 0,-4 2</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40.50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110 1,'-11'-1,"1"2,-1-1,1 1,-1 1,-12 3,21-4,0-1,0 1,1 0,-1-1,0 1,1 0,-1 0,0 0,1 0,-1 0,1 1,0-1,-1 0,1 1,0-1,0 1,0-1,0 1,0-1,0 1,0 0,1 0,-1-1,1 1,-1 0,1 0,-1 0,1 0,0-1,0 1,0 0,0 0,0 0,1 0,-1 0,1-1,0 4,1 1,1 0,0 0,0-1,0 1,0-1,1 0,0 0,0 0,1 0,-1-1,1 1,0-1,0 0,0-1,7 4,-5-2,0-1,0 1,0 1,-1-1,0 1,0 0,9 14,-14-19,0 0,0 0,0 1,-1-1,1 0,0 1,-1-1,1 0,-1 1,1-1,-1 1,0-1,0 1,0-1,1 1,-1-1,-1 1,1-1,0 1,0-1,0 1,-1-1,1 1,-1-1,1 0,-1 1,0-1,1 0,-1 1,0-1,0 0,0 0,0 0,0 0,0 0,0 0,0 0,-1 0,-1 1,0-1,0 1,0-1,0 0,0 0,-1-1,1 1,0 0,-1-1,1 0,0 0,0 0,-1 0,1-1,0 1,-1-1,1 0,-4-1,4 1,0 0,1 0,-1 0,0-1,0 1,1-1,-1 0,1 0,-1 0,1 0,0 0,0 0,0-1,0 1,0-1,0 1,1-1,-1 0,1 0,0 1,0-1,0 0,0 0,0 0,0 0,1-1,0 1,0 0,0 0,0 0,0 0,0 0,1 0,0 0,-1 0,1 0,2-4,2-5,0 1,0 1,1-1,0 1,1 0,1 0,-1 1,12-11,9-6</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41.04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1,'6'-1,"0"2,0-1,0 0,0 1,-1 0,1 0,0 1,5 2,-9-3,1 1,-1-1,0 1,1-1,-1 1,0 0,0 0,0 0,-1 1,1-1,0 0,-1 0,0 1,1-1,-1 1,0 0,0-1,1 6,-1-1,1 1,-1-1,-1 1,1-1,-1 1,-1-1,1 1,-1-1,-1 0,1 1,-1-1,0 0,-1 0,0 0,0 0,-1-1,1 1,-1-1,-10 12,13-17,0 0,0 1,0-1,0 0,0 1,0-1,0 1,1 0,-1-1,1 1,-1 0,0 1,1-2,0-1,0 1,0-1,1 1,-1-1,0 0,0 1,0-1,0 0,0 1,1-1,-1 1,0-1,0 0,1 1,-1-1,0 0,1 0,-1 1,0-1,1 0,-1 0,0 1,1-1,-1 0,0 0,1 0,-1 0,1 0,0 1,4-1,0 0,0 0,0 0,0 0,0-1,8-1,7-2,-1-1,36-14,-27 6</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41.51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40 115,'0'-1,"0"-1,1 1,-1 0,0 0,-1-1,1 1,0 0,0 0,0 0,-1-1,1 1,-1 0,1 0,-1 0,1 0,-1 0,0 0,1 0,-1 0,0 0,0 0,0 0,0 0,-1-1,1 2,0 0,0 0,0 1,0-1,0 0,0 0,1 0,-1 1,0-1,0 0,0 1,0-1,0 1,1-1,-1 1,0-1,0 1,1-1,-1 1,0 0,1 0,-1-1,0 1,1 0,-1 0,1 0,0 0,-1-1,1 1,0 0,-1 1,1-1,-1 0,0 1,1-1,-1 0,1 0,0 0,0 1,-1-1,1 0,0 0,0 1,0-1,0 0,0 2,0-3,1 1,-1-1,0 1,0-1,1 1,-1-1,0 0,0 1,1-1,-1 1,0-1,1 0,-1 0,1 1,-1-1,0 0,1 1,-1-1,1 0,-1 0,1 0,-1 0,0 1,2-1,0 0,0 0,-1 0,1 0,0-1,0 1,0 0,-1-1,1 1,0-1,0 0,-1 0,1 1,-1-1,1 0,0 0,-1-1,3-1,3-5,0 0,0-1,-1 0,0-1,7-16,4-6,-16 31,0 0,-1-1,1 1,0 0,0 0,0 0,0 0,0 0,0 0,0 0,0 0,0 0,0 0,2 0,-3 1,1 0,-1 0,0 0,1 0,-1 0,1 0,-1 0,0 0,1 0,-1 0,1 0,-1 1,0-1,1 0,-1 0,0 0,1 1,-1-1,0 0,1 0,-1 1,0-1,0 0,1 1,-1-1,0 0,0 1,1-1,-1 0,0 1,2 5,0-1,-1 0,0 1,0-1,1 11,-1 29,-7 66,0 27,7-111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41.88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0,'2'0,"5"0,9 0,8 0,2 0,6 0,-5 9,-14 8,-8 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42.21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14,'6'0,"7"0,11 0,9 0,5 0,2-3,0-1,-4 1,-8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45.42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0,'6'0,"4"0,7 0,3 0,-2 6,-3 2</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46.55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11 0,'-5'0,"0"3,7 1,10 0,10-1,8-1,1-1,2 0,3-1,-4 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7:54.3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108 43,'0'-1,"0"0,0-1,0 1,1-1,-2 1,1-1,0 1,0 0,0-1,-1 1,1-1,0 1,-1 0,0-1,1 1,-1 0,0 0,1-1,-1 1,0 0,0 0,0 0,0 0,0 0,0 0,0 0,-1 1,1-1,0 0,0 1,-1-1,1 0,0 1,-3-1,2 1,-1 0,1 1,-1-1,1 1,-1-1,1 1,0 0,0 0,-1 0,1 0,0 0,0 0,0 1,0-1,0 1,0-1,0 1,1 0,-4 4,1 1,-1 1,1-1,0 1,1 1,0-1,0 0,1 1,0-1,0 1,0 10,1-5,0 0,1 0,1 0,0 0,4 23,-4-34,0 0,0 0,0 0,0 0,1-1,-1 1,1 0,0 0,0-1,-1 1,2-1,-1 0,3 3,-4-4,0-1,0 1,0-1,0 1,0-1,0 1,0-1,0 0,1 0,-1 1,0-1,0 0,0 0,0 0,1 0,-1 0,0-1,0 1,0 0,0 0,0-1,0 1,1-1,-1 1,0-1,0 1,0-1,0 0,-1 1,1-1,0 0,0 0,0 0,-1 0,1 0,0 0,0-1,5-6,-1-1,-1 0,1 0,-1 0,-1 0,0-1,0 0,-1 1,0-1,1-18,-1-12,-4-51,1 77,9 32,4 24,-7-20,17 64,-19-78,0 1,1-1,0 0,0 0,1 0,0-1,9 11,-12-16,0 1,0-2,1 1,-1 0,1 0,0-1,-1 0,1 1,0-1,0 0,0 0,0-1,0 1,6 0,15-1</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46.89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67,'2'0,"11"0,14 0,16 0,19 0,22-6,13-2,11 1,2 1,-7 2,-13-4,-17-1,-17 1,-23 2,-23 2,-24 4,-11 3</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47.47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1 309,'1'-5,"0"-1,0 1,0 0,1 0,4-9,-6 12,1 1,0-1,0 1,0-1,0 1,0-1,0 1,1-1,-1 1,0 0,1 0,-1 0,1 0,-1 0,1 0,-1 0,1 0,0 1,-1-1,1 1,0-1,3 0,-2 1,1 0,-1 1,1-1,0 1,-1-1,1 1,-1 0,1 1,-1-1,6 3,5 5,0 0,0 1,21 20,-22-16,-10-11,0 0,-1 0,1 0,0-1,0 1,0-1,1 0,-1 1,1-1,-1-1,1 1,0 0,4 1,-7-4,0 1,0 0,-1 0,1 0,0 0,-1-1,1 1,0 0,-1-1,1 1,0 0,-1-1,1 1,-1-1,1 1,-1-1,1 1,-1-1,1 0,-1 1,0-1,1 1,-1-1,0 0,1 1,-1-1,0 0,0 1,0-1,0 0,0 0,1 1,-1-1,-1 0,1 0,0 1,0-1,0-1,-4-30,3 31,-18-63,14 51,0 0,2 0,-1 0,2 0,-1-1,0-24,4 35,-1 0,1 0,0-1,0 1,0 0,0 0,0 1,1-1,-1 0,1 0,0 0,0 1,0-1,0 1,0 0,1 0,-1 0,1 0,-1 0,1 0,0 0,0 1,0-1,0 1,4-1,10-4,0 2,0 0,28-3,-6 1,12-8,-40 10,0 0,1 1,-1 0,1 1,0 0,0 1,19 1,-16 7,-10 5</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47.80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4,'36'-2,"-25"1,0 1,1-1,-1 2,0 0,0 0,1 1,12 4,-22-6,0 1,-1-1,1 1,-1 0,1 0,-1 0,0 0,1 0,-1 0,0 0,0 0,0 0,0 1,0-1,0 0,0 1,0-1,0 1,0-1,-1 1,1 0,0 2,-1-1,0 0,0 1,0-1,0 0,-1 1,1-1,-1 0,0 0,0 0,0 0,-1 4,-3 2,-1 1,1-1,-1 0,-1 0,0 0,-9 8,9-11,0 1,-1-2,0 1,-1-1,1 0,-1 0,0-1,-11 3,102-46,-37 23,0 1,74-13,-98 25</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48.31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1,'0'8,"0"13,0 10,0 9,0 0,0 0,0-5,5-2,3-7</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49.78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272 71,'0'-3,"-1"0,1 0,-1-1,1 1,-1 0,0 0,0 0,-1 0,1 1,0-1,-1 0,0 0,0 1,1-1,-1 1,-1 0,1-1,0 1,-1 0,1 0,-1 1,1-1,-1 0,0 1,0 0,0-1,0 1,0 0,0 1,0-1,0 1,0-1,0 1,0 0,-1 0,1 0,0 0,0 1,0-1,0 1,0 0,0 0,0 0,0 0,0 0,0 1,1-1,-1 1,0 0,1 0,-1 0,1 0,0 0,-3 5,-4 4,0 2,1-1,0 1,1 0,-9 26,-18 73,33-107,-38 166,34-140,2 1,0 0,3 47,1-73,0 0,-1-1,2 1,-1-1,1 1,-1-1,2 0,-1 0,0 0,1 0,0 0,0 0,7 7,-8-10,0-1,0 1,0-1,0 0,0 1,0-1,0 0,0 0,0-1,1 1,-1 0,0-1,1 1,-1-1,1 0,-1 0,0 0,1 0,-1 0,1 0,-1-1,0 1,1-1,-1 0,0 1,0-1,0 0,1 0,-1-1,0 1,0 0,0-1,3-2,8-8,-1 1,0-1,-1-1,0 0,-1-1,0 0,-1 0,8-20,-7 13,-1 0,0-1,-2-1,-1 1,5-35,-10 51,0 1,0-1,-1 1,0-1,0 0,0 0,-1 1,1-1,-1 0,-1 1,1-1,-1 1,0 0,0-1,-5-7,-8-3</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50.12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87,'5'0,"9"0,4 0,4-5,5-3,4-5,-1-1,0-3,-2 1,-6 3</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50.46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7,'6'0,"10"0,6 0,4-3,7-1,-2 6,-10 9,-8 2</inkml:trace>
  <inkml:trace contextRef="#ctx0" brushRef="#br0" timeOffset="1">35 227,'3'0,"7"0,4 0,6-3,5-1,1 1,-4-6,1-1,-5 1</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52.12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0,'0'9,"0"8,0 14,0 11,0 9,0 1,0-3,0-7,0-4,0-3,2-11,2-15,0-9</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53.80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12,'0'-1,"0"1,1-1,-1 0,0 0,1 1,-1-1,1 1,-1-1,1 0,0 1,-1-1,1 1,0-1,-1 1,1-1,0 1,-1 0,1-1,0 1,0 0,0 0,-1-1,1 1,0 0,0 0,0 0,-1 0,1 0,0 0,1 0,27 4,-27-3,0 0,-1 0,1 1,0-1,0 0,-1 1,1-1,-1 1,1 0,-1 0,0-1,1 1,-1 0,0 0,0 0,0 0,-1 0,1 1,0 3,0-1,0 1,-1 0,0 0,0-1,0 1,-2 7,2-13,0 1,0 0,0-1,0 1,0-1,0 1,0-1,0 1,0-1,1 1,-1-1,0 1,0-1,0 1,1-1,-1 0,0 1,1-1,-1 1,0-1,1 0,-1 1,1-1,-1 0,0 1,1-1,-1 0,1 1,-1-1,1 0,-1 0,1 0,-1 0,1 0,0 1,24 1,-14-1,-8-1,0 1,-1-1,1 1,0 0,-1 0,1 0,-1 0,1 0,-1 0,1 1,-1-1,0 1,0-1,1 1,-1 0,-1 0,1 0,0 0,0 1,-1-1,1 0,-1 1,0-1,1 1,-1-1,-1 1,1-1,0 1,0 0,-1 0,0-1,0 1,1 0,-1 0,-1 5,0-5,1 1,-1-1,0 0,0 1,-1-1,1 0,-1 1,1-1,-1 0,0 0,0 0,-1-1,1 1,0 0,-1-1,0 0,1 1,-1-1,0 0,0-1,0 1,0 0,-1-1,1 0,0 1,-1-1,-6 1,6-2,0 0,0 0,0 0,0 0,0-1,0 0,0 1,1-1,-1-1,0 1,0-1,1 1,-6-4,-12-11</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54.17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 1,'-1'30,"0"-19,0 1,1 0,1 0,0-1,4 17,-5-25,1-1,0 1,0-1,0 1,1-1,-1 0,0 1,1-1,-1 0,1 0,0 0,0 0,0 0,0-1,0 1,0-1,0 1,1-1,-1 0,1 0,-1 0,0 0,1 0,0 0,-1-1,1 1,-1-1,1 0,3 1,5-1,-4 0,1 0,-1 1,0 0,0 0,0 1,7 2,-12-3,0 0,1 0,-1 1,0-1,0 0,-1 1,1 0,0-1,0 1,-1 0,1 0,-1 0,0 0,1 0,-1 0,0 0,0 0,-1 1,1-1,0 0,-1 1,1 3,0-2,-1 0,0 1,0-1,0 0,-1 0,1 0,-1 0,0 0,0 0,-1-1,1 1,-1 0,1-1,-1 1,0-1,-1 1,1-1,-1 0,1 0,-5 4,5-5,0 0,-1 0,1-1,0 1,-1 0,0-1,1 0,-1 1,0-1,0 0,0-1,0 1,1 0,-1-1,0 0,0 1,0-1,0 0,0-1,0 1,0 0,0-1,0 0,0 1,0-1,0-1,-5-1,-21-19,4-4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11.304"/>
    </inkml:context>
    <inkml:brush xml:id="br0">
      <inkml:brushProperty name="width" value="0.025" units="cm"/>
      <inkml:brushProperty name="height" value="0.025" units="cm"/>
      <inkml:brushProperty name="color" value="#E71224"/>
    </inkml:brush>
  </inkml:definitions>
  <inkml:trace contextRef="#ctx0" brushRef="#br0">300 110 24575,'-1'-4'0,"1"-1"0,-1 1 0,0 0 0,0-1 0,0 1 0,0 0 0,-1 0 0,1 0 0,-1 0 0,0 0 0,-1 0 0,1 1 0,-1-1 0,1 1 0,-1-1 0,0 1 0,0 0 0,-1 0 0,1 1 0,-1-1 0,1 0 0,-1 1 0,0 0 0,0 0 0,0 0 0,0 1 0,0-1 0,-5 0 0,-4-2 0,-1 0 0,1 2 0,-1-1 0,0 2 0,0 0 0,0 0 0,-22 3 0,32-1 0,1-1 0,-1 1 0,1 0 0,-1 0 0,1 0 0,-1 0 0,1 1 0,0-1 0,0 1 0,0 0 0,0 0 0,0 0 0,0 1 0,0-1 0,1 1 0,-1-1 0,1 1 0,-3 4 0,1-1 0,1 0 0,0 0 0,0 0 0,0 1 0,1 0 0,0-1 0,0 1 0,0 0 0,0 8 0,1-3 0,1-1 0,-1 1 0,2-1 0,-1 0 0,2 1 0,0-1 0,0 0 0,1 0 0,0 0 0,1 0 0,9 19 0,-11-26 0,1-1 0,0 1 0,0 0 0,0-1 0,1 0 0,-1 1 0,1-1 0,0-1 0,0 1 0,0 0 0,0-1 0,0 0 0,1 0 0,-1 0 0,0-1 0,9 2 0,-11-2 0,0-1 0,1 0 0,-1 0 0,1 0 0,-1 0 0,0 0 0,1 0 0,-1-1 0,0 1 0,1-1 0,-1 0 0,0 1 0,0-1 0,0 0 0,0 0 0,0-1 0,0 1 0,0 0 0,0-1 0,0 1 0,0-1 0,-1 0 0,1 1 0,0-1 0,-1 0 0,0 0 0,1 0 0,-1 0 0,0 0 0,0 0 0,0 0 0,0-1 0,-1 1 0,2-5 0,2-38 0,-4 40 0,0 0 0,0 0 0,0 0 0,1 1 0,-1-1 0,1 0 0,1 0 0,-1 0 0,0 1 0,1-1 0,0 1 0,4-8 0,-5 11 0,0 0 0,-1 0 0,1 0 0,0 1 0,-1-1 0,1 0 0,0 1 0,0-1 0,0 1 0,-1-1 0,1 1 0,0-1 0,0 1 0,0-1 0,0 1 0,0 0 0,0 0 0,0-1 0,0 1 0,0 0 0,0 0 0,0 0 0,0 0 0,0 0 0,0 0 0,0 1 0,0-1 0,0 0 0,0 0 0,0 1 0,0-1 0,0 0 0,0 1 0,-1-1 0,1 1 0,0-1 0,0 1 0,0 0 0,0-1 0,-1 1 0,1 0 0,0 0 0,-1-1 0,1 1 0,-1 0 0,1 0 0,-1 0 0,1 0 0,0 1 0,22 48 0,-23-49 0,5 16 0,-1-1 0,2 32 0,8 34 0,-12-77 0,-1 0 0,1 0 0,0 0 0,0-1 0,0 1 0,1-1 0,0 0 0,0 0 0,0 0 0,0 0 0,0 0 0,9 6 0,-8-7 0,0 0 0,1-1 0,0 0 0,-1 0 0,1 0 0,0 0 0,0-1 0,0 1 0,0-2 0,1 1 0,-1 0 0,10-1 0,-12 0 0,0 0 0,-1 0 0,1-1 0,0 1 0,-1-1 0,1 1 0,0-1 0,-1 0 0,1 0 0,-1 0 0,0 0 0,1-1 0,-1 1 0,0 0 0,0-1 0,1 0 0,-1 0 0,0 1 0,-1-1 0,1 0 0,0-1 0,-1 1 0,1 0 0,-1 0 0,3-5 0,2-20-1365,-2 1-5461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7:55.2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 62,'-6'0,"1"0,8 0,8-6,8-2,7 1,8 1,6 1,0 3,-2 0,-4 2,-8-6,-2-1,-9 0,-6 1</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54.52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1,'3'0,"6"0,9 0,8 3,7 1,-3-1</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7:54.85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79 79,'0'1,"0"1,1-1,-1 1,0-1,-1 0,1 1,0-1,0 1,-1-1,1 0,0 1,-1-1,0 0,1 1,-1-1,0 0,1 0,-1 0,0 0,0 0,0 0,0 0,0 0,0 0,-1 0,1 0,0-1,0 1,0 0,-1-1,1 1,0-1,-1 1,1-1,-1 0,-1 1,1-1,-1-1,1 1,0 0,0-1,0 1,0-1,1 0,-1 1,0-1,0 0,0 0,1 0,-1-1,0 1,1 0,-1 0,1-1,-1 1,1-1,0 0,0 1,-1-1,1 0,-1-3,1 2,0 1,0 0,1-1,-1 1,1-1,-1 1,1-1,0 1,0-1,0 1,0-1,0 1,1-1,-1 1,1-1,0 1,-1-1,1 1,0 0,0-1,1 1,-1 0,0 0,1 0,0 0,-1 0,1 0,0 0,0 1,0-1,0 1,0-1,0 1,0 0,1 0,-1 0,0 0,4-1,-3 1,-1 0,0 0,1 1,-1-1,0 1,1-1,-1 1,1 0,-1 0,1 0,-1 0,1 0,-1 0,0 1,1 0,-1-1,0 1,1 0,-1 0,0 0,0 0,1 0,-1 1,0-1,0 1,-1-1,1 1,0 0,0 0,-1 0,1 0,-1 0,0 0,0 0,0 0,0 0,1 4,-1-4,-1-1,0 1,0 0,0 0,-1 0,1 0,0-1,-1 1,1 0,-1 0,1 0,-1-1,0 1,0 0,0-1,0 1,0-1,0 1,0-1,-1 0,1 1,0-1,-1 0,1 0,-1 0,0 0,1 0,-1 0,0 0,1-1,-3 1,-17 7</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08:18.06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1 363,'130'-9,"-15"1,-17 7,183-11,63-6,-176 13,69-13,-113 6,227-23,-227 23,209-12,-230 23,180 4,-227 2,1 2,70 19,-104-22,-9-1,0 0,0 0,-1 1,0 1,14 7,-25-11,0 0,0 0,0 0,0 1,0-1,0 1,0-1,-1 1,1-1,-1 1,1 0,-1 0,0 0,1 0,-1 0,0 0,-1 0,1 0,0 1,0-1,-1 0,0 0,1 1,-1-1,0 0,0 1,0-1,0 0,-1 1,1-1,0 0,-1 0,0 1,0-1,1 0,-1 0,-2 3,-1 1,0-1,0 1,0-1,-9 8,8-8,-1 0,2 0,-1 1,1 0,-6 9,10-14,-1 0,0 1,1-1,-1 1,1-1,0 1,0-1,-1 1,1-1,0 1,0-1,0 1,1-1,-1 1,0-1,0 1,1-1,-1 1,1-1,0 0,-1 1,1-1,0 0,0 1,-1-1,1 0,0 0,0 0,1 0,0 1,3 3,1-1,0-1,0 1,0-1,0 0,0 0,1-1,-1 1,1-2,0 1,13 1,9 0,44-2,-54-2,539-35,-7-47,679-72,-631 77,-144 15,-359 52,501-53,2 40,-540 23,-42-3</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26.86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1,'0'11,"0"10,0 7,0 8,0 5,0 3,0 1,0 0,0-5,0-10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27.34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101 37,'-1'-4,"-1"0,-1 0,1 1,0-1,-1 1,0 0,-3-4,5 7,0-1,0 1,0-1,1 1,-1-1,0 1,0-1,0 1,0 0,-1 0,1-1,0 1,0 0,0 0,0 0,0 0,0 0,0 1,0-1,0 0,0 0,0 1,0-1,0 0,0 1,0-1,0 1,0-1,0 1,0 0,1-1,-1 1,0 0,0 1,-4 3,1 0,0 0,0 0,0 1,1-1,0 1,0 0,0 0,1 0,0 1,0-1,0 0,1 1,0-1,0 1,1 7,-1-9,1 0,0 0,1 0,-1 0,1 0,0 0,0 0,1 0,-1 0,1-1,0 1,0 0,1-1,-1 0,1 1,0-1,0 0,1-1,-1 1,1 0,5 3,-8-6,0-1,0 1,0 0,0 0,0-1,0 1,1-1,-1 1,0-1,0 0,1 1,-1-1,0 0,0 0,1 0,-1 0,0 0,1 0,-1 0,0 0,0 0,1-1,-1 1,0-1,2 0,-2 0,1-1,-1 1,1-1,-1 1,1-1,-1 0,0 1,0-1,0 0,0 0,0 0,-1 0,1 0,0-2,2-10,-1 1,0-1,-1-23,-1 31,0-25</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27.81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7,'5'0,"12"0,7 0,6 0,-2-3,-6-1</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28.15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1,'0'9,"0"8,0 4,3 5,1 3,0 0,-1 0,1-4,2-6</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28.48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13,'5'0,"3"-3,2 0,6-1,2 1,-1 4,-4 7,-4 9,-4 9,-2 6,-5 4,-2-1,-6-8,1-7,9-8,12-5,7-5,1-2</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28.83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14,'0'-3,"9"-1,8 1,5 0,-2 7,1 2,-2 9,1 8,-3 3,1 2,1-3,-3-6</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29.18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176 7,'-3'0,"-1"-3,-5 0,-2 5,2 6,-4 9,1 12,2 5,-3 7,0 1,3-3,-2-3,0-1,-1-7,-3-8,1-8</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7:55.5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1,'9'0,"5"0,9 0,7 0,-2 3,-6 6,-10 8,-6 7,-13 2,-6 2,-2-3,0-1,3-4</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31.54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0,'3'0,"9"0,9 0,7 0,-5 0,-6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33.10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0,'0'9,"0"5,0 10,6 9,2 4,-1 5,-1 1,-2-1,-2-10,0-12</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33.44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14,'0'-1,"1"0,0 0,-1 0,1 0,0 0,0 0,0 1,0-1,0 0,0 1,0-1,0 1,0-1,0 1,0-1,0 1,0 0,0-1,0 1,1 0,-1 0,0 0,0 0,2 0,31-1,-31 2,0 0,0 1,0-1,0 0,0 1,-1-1,1 1,0 0,-1 0,0 0,1 0,-1 1,0-1,0 1,0-1,0 1,0 0,-1-1,1 1,-1 0,0 0,0 0,0 0,0 0,0 6,1-1,-1 1,0 0,0 0,-1 0,0-1,-1 1,0 0,-3 10,1-8,-1-1,0 0,0 0,-2 0,1-1,-10 13,14-22,1 1,-1-1,1 0,0 1,-1-1,1 0,0 1,-1-1,1 1,0-1,-1 0,1 1,0-1,0 1,0-1,0 1,-1-1,1 1,0-1,0 1,0-1,0 1,0-1,0 1,0-1,0 1,0-1,0 0,0 1,1-1,-1 1,0-1,0 1,0-1,1 1,-1-1,0 0,0 1,1-1,-1 1,0-1,1 0,-1 1,1-1,-1 0,0 0,1 1,-1-1,1 0,-1 0,1 1,28 1,-24-3,17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33.77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1,'6'0,"4"0,7 0,0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34.11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19 0,'6'0,"-1"12,-2 12,-9 8,-4 1,-1 1,5-5,7-8,8-7,8-10,8-4,-1-9,-4-2</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34.44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1,'0'5,"0"12,0 7,0 9,0 8,0 2,0 0,0-5,3-3,1-7</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34.77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8 31,'-3'0,"-1"-3,6 0,2-4,7 0,4 1,9 2,-1 10,2 4,-3 9,-5 4,-4-2,-3 4,-3 4,3-3,5-9,0-8</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35.10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173 7,'0'-3,"-6"-1,-5 6,0 6,1 9,-6 12,0 5,-3 4,1 0,-1-5,1-4,2-6,4-7</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37.34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1,'6'0,"7"0,5 0,5 0,1 0,3 0,2 0,-4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37.66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 1,'-3'5,"-1"9,9 1,7-2,6-3,7-3,1-3,5-2,4-2,-5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7:56.2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45 4,'-3'0,"-1"-3,0 5,1 7,1 6,1 6,-3-1,0-1,-5-3,-2-5</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38.02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78 275,'-2'-1,"0"1,0-1,0 1,0-1,0 0,0 0,0 1,1-1,-1-1,0 1,0 0,1 0,-1-1,1 1,-1-1,-1-3,-20-28,20 28,0 0,0 0,1 0,0-1,0 1,0-1,0 1,1-1,0 0,0 0,1 0,0 0,0 1,0-1,0 0,1 0,0 0,0 1,1-1,0 0,0 1,0-1,0 1,1 0,0 0,0 0,0 0,1 0,0 1,0-1,0 1,0 0,1 0,-1 1,1-1,0 1,0 0,8-3,-3 2,1 0,0 1,0 0,0 0,0 1,0 1,0 0,19 0,-28 1,1 0,0 0,0 1,0-1,-1 0,1 1,0 0,-1 0,1 0,0 0,-1 0,1 0,-1 1,0-1,1 1,-1-1,0 1,0 0,0 0,0 0,0 0,-1 0,1 1,-1-1,1 0,-1 1,0-1,0 1,0 0,0-1,0 1,-1 0,1 0,-1-1,0 1,1 0,-1 0,-1-1,1 5,-1-2,0 0,0 0,0-1,-1 1,0 0,0 0,0-1,0 1,-1-1,1 0,-1 0,0 0,-1 0,-5 6,1-3,0 0,-1-1,0 0,0 0,-19 8,1-3</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39.04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79,'2'0,"8"0,7-6,4-1,4-4,3 2,-2-5,-1 1,-7 2,-7 3</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39.42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57 1,'-1'0,"0"0,0 0,0 1,0-1,0 0,0 1,0-1,0 1,0-1,0 1,1 0,-1-1,0 1,0 0,0 0,1-1,-1 1,0 0,1 0,-1 0,1 0,-1 0,1 0,-1 0,1 0,0 0,0 0,-1 0,1 0,0 0,0 0,0 0,0 0,0 1,0-1,1 2,6 41,-5-35,3 7,-1 1,0-1,-2 1,2 20,-4-34,0 0,0 0,0 0,0-1,0 1,-1 0,1 0,-1 0,0 0,0-1,0 1,0 0,0-1,-1 1,1-1,-1 1,0-1,1 0,-1 1,0-1,0 0,-1 0,1-1,0 1,-1 0,1-1,-1 1,1-1,-1 0,0 0,1 0,-4 1,-6-2,13-4,20-7,9 6,-1 2,56 1,-74 2,18-1</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0:39.84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86,'6'0,"1"2,1 8,1 7,-1-2,-2-4</inkml:trace>
  <inkml:trace contextRef="#ctx0" brushRef="#br0" timeOffset="1">220 1,'0'5,"0"9,0 9,0 11,0 10,-3 6,-1 7,-11 5,-14 6,-12 0,-10-5,4-14</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1:26.52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1 170,'0'-1,"-1"-19,2 1,4-30,-4 44,0 0,1 0,-1 0,1 0,0 1,0-1,0 0,1 1,-1 0,1-1,0 1,1 0,-1 1,7-6,-9 8,0 0,0 0,0 0,0 1,0-1,0 1,1-1,-1 1,0-1,0 1,1-1,-1 1,0 0,1 0,-1 0,0 0,1 0,-1 0,0 0,1 0,1 1,0 0,-1 0,0 1,1-1,-1 1,0-1,0 1,0-1,0 1,0 0,2 3,4 7,0-1,-1 1,8 19,-10-20,1 0,2 5,0 0,22 30,-27-42,0-1,1 1,-1 0,1-1,0 0,0 0,0 0,0 0,1-1,-1 1,1-1,0 0,-1-1,1 1,7 1,5-2</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1:26.97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193 49,'0'-6,"-3"-1,-1-6,-5-1,-2 6,-4 9,0 7,-3 12,2 10,-3 9,3 4,0 0,4-1,-3-9,2-11,3-11</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1:27.39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1,'5'0,"3"3,8 0,4 1,8-1,1-1,2-1,-4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1:27.73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1,'0'6,"3"2,7-1,7-1,6-2,6-1,-2-2</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1:28.12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13,'8'0,"6"0,7 0,2 0,3 0,3 0,-1 0,4 0,-4-5,-6-3</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1:28.64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1,'0'3,"0"9,0 6,0 8,0 6,0 6,0 7,0 6,0-3,0-5,6-9,1-7,1-9</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7:57.5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241 69,'0'-3,"-1"0,1 0,-1 0,0 0,0-1,0 2,-1-1,1 0,-1 0,0 0,1 1,-1-1,0 1,0-1,-1 1,1 0,-1 0,1 0,-6-3,6 3,0 1,0 0,0-1,0 1,-1 0,1 0,0 1,-1-1,1 0,-1 1,1-1,0 1,-1 0,1 0,-1 0,1 0,-1 0,1 1,-1-1,1 1,-1 0,1-1,0 1,-1 0,1 0,-2 2,2-1,0 0,0 1,0-1,1 1,-1-1,1 1,0 0,-1-1,1 1,0 0,1 0,-1 0,1 0,-1 0,1 0,0 0,0 0,0 0,0 0,1 4,1 8,1 0,6 22,0-9,-1 1,-1 1,-2-1,-1 1,-1 0,-2 45,-2-71,0 1,0 0,0-1,-1 1,1 0,-1-1,0 0,-1 1,1-1,-1 0,1 0,-1-1,-1 1,1 0,0-1,-6 4,7-5,-1 0,1-1,0 1,-1-1,1 0,-1 0,0 0,1 0,-1 0,0-1,1 1,-1-1,0 1,0-1,1 0,-1 0,0-1,0 1,1 0,-1-1,0 0,0 1,1-1,-1 0,1-1,-1 1,1 0,-1-1,-3-2,2 0,0 0,0 0,0 0,1 0,-1-1,1 1,0-1,1 0,-1 0,1 0,0 0,0 0,0-1,1 1,0-1,0 1,0-1,1 1,0-7,0 7,0 0,1 1,-1-1,1 0,1 1,-1-1,0 1,1-1,0 1,0 0,0-1,1 1,-1 0,1 1,0-1,0 0,1 1,-1 0,1-1,-1 2,1-1,7-4,10-2,-1 2,1 0,0 1,0 1,0 1,1 1,35 0,-20 2</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1:30.85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168 1,'-3'0,"-1"2,-5 2,-1 6,0 3,-3 0,1 4,-1 4,-4 5,-5-2,2-3,1-4,4-6</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1:31.50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0 187,'464'-8,"-313"-2,155-30,-95-5,-111 21,2 4,105-6,-198 25,-1 1,-1 0,0-1,1 0,9-3,-3-2</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1:31.86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21 0,'0'6,"0"11,0 7,0 12,0 9,0 1,-6 0,-2-3,1-8</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1:32.19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1,'0'14,"0"17,0 11,0 11,0 4,0-5,0-4,0-6,0-9</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6:49.65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7:09.84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0,'2'0,"5"0,0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7:42.48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9:40.71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51 187,'-3'0,"1"-1,0 1,-1-1,1 0,0 0,0 0,0 0,0-1,-1 1,2 0,-1-1,0 0,0 1,0-1,1 0,-1 0,1 0,0 0,-1 0,1 0,0 0,0 0,0-1,0 1,1 0,-1-1,0-3,0 1,0 1,0-1,0 1,1-1,-1 0,1 0,0 1,1-1,-1 0,1 1,0-1,0 1,2-8,1 7,0 0,0 1,1-1,-1 1,1 0,0 0,0 0,0 1,0-1,1 1,0 1,-1-1,1 1,0 0,8-2,-6 2,0 0,0 1,0 0,0 0,0 1,1 0,-1 0,0 1,0 0,0 0,9 3,-11-1,-1-1,0 1,1 1,-1-1,0 1,0-1,-1 1,1 1,-1-1,0 1,0-1,-1 1,1 0,-1 1,0-1,0 0,-1 1,0 0,0-1,0 1,-1 0,2 11,0 4,-2 0,0 0,-1 0,-1 0,-5 29,2-29,-1-1,-1 1,0-1,-2 0,0-1,-15 24,0-4,-54 66,76-105,1 0,0 1,0-1,0 0,0 0,0 0,0 0,-1 0,1 1,0-1,0 0,0 0,0 0,0 1,0-1,0 0,0 0,0 0,0 1,0-1,0 0,0 0,0 0,0 1,0-1,0 0,0 0,0 0,0 1,0-1,0 0,0 0,0 0,0 1,1-1,-1 0,0 0,0 0,0 0,11 4,18-4,-25 0,27 0,-19 1,0-1,0 0,0-1,0 0,0-1,0 0,0-1,-1 0,14-6,-3-6</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9:41.70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0,'7'9,"-2"0,1 1,-1 0,0-1,-1 1,-1 1,5 17,-5-19,40 161,-40-146,-3-19,-2-16,1 2,0 0,1 0,0 0,1 0,0 0,0 1,1-1,0 0,1 0,-1 1,2 0,-1-1,1 1,0 1,11-15,-7 12,2-1,-1 2,1-1,1 1,0 1,0-1,1 2,-1 0,21-8,-8 4,45-14,-59 22,1 1,-1 0,1 1,0 0,-1 1,1 0,12 2,-1 1</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9:47.81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4 884,'-2'-93,"0"39,7-84,-5 138,0-1,0 1,0 0,0-1,0 1,0-1,0 1,0 0,0-1,0 1,0-1,0 1,0 0,0-1,0 1,1 0,-1-1,0 1,0-1,0 1,1 0,-1-1,0 1,0 0,1 0,-1-1,0 1,1 0,-1 0,0-1,1 1,-1 0,0 0,1 0,-1-1,0 1,1 0,-1 0,1 0,-1 0,0 0,1 0,-1 0,1 0,-1 0,0 0,1 0,-1 0,1 0,-1 0,0 1,1-1,-1 0,1 0,-1 0,0 1,1-1,-1 0,0 0,1 1,-1-1,21 23,-18-20,42 55,-29-35,1-1,2 0,38 34,-57-55,0-1,0 0,1 1,-1-1,0 0,0 1,0-1,1 0,-1 0,0 1,1-1,-1 0,0 0,0 0,1 1,-1-1,0 0,1 0,-1 0,0 0,1 0,-1 0,1 0,-1 0,0 0,1 0,-1 0,0 0,1 0,-1 0,0 0,1 0,-1 0,1 0,-1 0,0 0,1-1,-1 1,0 0,0 0,1 0,-1-1,1 1,-3-20,-13-26,-17-29,-59-158,77 190,2 0,2 0,-8-72,18 108,-1 0,1-1,0 1,1 0,-1 0,2 0,2-10,-3 14,0 0,0 1,0-1,1 1,-1-1,1 1,0 0,0 0,0 0,0 0,0 0,0 0,0 0,1 1,-1-1,1 1,-1 0,1 0,-1-1,1 2,5-2,18-3,0 2,0 1,1 1,-1 1,33 5,17-1,-13-5,1-2,69-14,103-18,-165 26,1 3,136 7,-78 1,111 8,74-4,-43-4,-14 31,-205-29,7 0,1 2,-1 2,60 18,-117-24,-9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7:58.2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84,'12'0,"15"-6,11-2,12 1,8-5,6 1,0 1,-7 3,-8 2,-9 2,-12-4,-10-1</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9:49.21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122 1,'-21'17,"11"-7,1 0,1 1,0 0,0 1,1-1,1 2,0-1,0 1,1-1,1 2,0-1,-2 21,-1 8,3 0,2 75,2-79,3 0,12 65,-13-93,0 0,1 0,0 0,1 0,0-1,1 0,0 1,0-2,0 1,1-1,1 1,-1-2,2 1,-1-1,11 8,-10-10,0-1,1 0,0 0,0-1,0 0,0 0,0-1,0-1,1 0,-1 0,0 0,17-2,0-4</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9:50.23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32,'0'-1,"1"-1,-1 1,1-1,-1 1,1-1,-1 1,1-1,0 1,0 0,0 0,0-1,0 1,0 0,0 0,0 0,1 0,-1 0,0 0,0 0,1 0,-1 1,1-1,-1 0,1 1,-1 0,1-1,-1 1,1 0,-1-1,1 1,2 0,3 0,-1-1,1 1,0 0,-1 0,1 1,9 2,-10-1,1 0,-1 1,0 0,0 0,0 0,0 1,-1 0,1 0,-1 1,0-1,0 1,-1 0,6 7,3 8,-1 0,15 33,7 12,-22-44,18 29,-29-48,0 0,1 0,-1-1,0 1,1-1,0 1,-1-1,1 1,0-1,0 0,-1 0,1 0,0 0,0 0,1 0,-1 0,0-1,0 1,0-1,3 1,8-4</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9:50.65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182 1,'-6'0,"-8"0,-1 5,-1 3,2 5,-2 12,2 5,3 2,-3 3,2-3,2-1,3 1,-3-3,1 0,1-3,2-5</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9:51.26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 0,'-2'45,"1"31,1-68,1-1,0 1,0-1,1 0,0 0,0 0,5 11,-7-18,1 1,-1 0,0-1,0 1,1-1,-1 1,0-1,1 1,-1 0,0-1,1 1,-1-1,1 1,-1-1,1 0,-1 1,1-1,-1 0,1 1,-1-1,1 0,0 1,-1-1,1 0,-1 0,1 0,1 1,-2-2,1 1,0-1,-1 1,1-1,0 1,-1-1,1 0,-1 1,1-1,-1 0,1 1,-1-1,1 0,-1 0,0 1,1-1,-1-1,10-41,-9 9,0 3,3 57,-1-8,0 0,0-1,2 1,12 31,-13-40,0 0,1 0,-1 0,1-1,1 0,0 0,0 0,1-1,0 0,13 11,-2-8</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9:52.56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21 14,'-6'0,"-1"-6,-1-2</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9:56.92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1,'6'0,"10"0,9 0,8 0,4 0,0 0,-2 0,-6 6,-9 4,-10 1,-6-1</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9:57.60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44,'0'-2,"0"1,0-1,0 0,0 0,0 1,0-1,1 0,-1 0,1 1,-1-1,1 0,-1 1,1-1,0 1,0-1,0 1,0-1,0 1,0-1,0 1,1 0,2-2,-2 2,0 0,0 0,0 1,1-1,-1 1,0-1,0 1,1 0,-1 0,0 0,1 0,-1 0,0 1,1-1,1 2,6 1,-1 0,0 1,-1 0,1 0,-1 1,0 0,10 8,19 23,61 77,-41-44,-55-68,21 22,-22-22,0-1,-1 1,1-1,0 1,0-1,0 0,-1 1,1-1,0 0,0 0,0 1,0-1,0 0,-1 0,1 0,0 0,0 0,0 0,0 0,0 0,0 0,0-1,-1 1,1 0,0-1,0 1,0 0,0-1,-1 1,1-1,1 0,7-12</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9:57.95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278 0,'-6'0,"-7"3,-2 7,-4 10,1 13,-5 13,-1 7,3 0,-3 0,2-1,-4 0,3-6,-1-11,5-12</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9:58.53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2,'1'0,"0"1,0 0,0 0,0-1,0 1,0 0,0 0,0 0,0 0,0 0,-1 0,1 0,0 0,-1 1,1-1,0 2,11 27,-11-27,25 67,-26-70,0 0,0 0,0-1,0 1,0 0,0 0,0 0,0-1,1 1,-1 0,0 0,0 0,0-1,0 1,0 0,0 0,1 0,-1 0,0-1,0 1,0 0,0 0,1 0,-1 0,0 0,0 0,0-1,1 1,-1 0,0 0,0 0,0 0,1 0,-1 0,0 0,0 0,1 0,-1 0,0 0,0 0,0 0,1 0,-1 0,0 0,0 1,1-1,-1 0,0 0,0 0,0 0,0 0,1 0,-1 1,0-1,0 0,0 0,0 0,0 0,1 1,-1-1,0 0,0 0,0 0,0 1,0-1,0 0,0 0,0 0,0 1,7-26,-3 10,0 7,-1 1,1-1,0 1,0 1,7-9,-9 13,0-1,1 0,0 0,-1 1,1 0,0-1,0 1,0 0,0 1,1-1,-1 0,0 1,7-2,-9 3,0 0,0-1,0 1,0 0,0 0,0 0,0 1,0-1,0 0,0 0,0 0,0 1,0-1,0 1,0-1,0 0,0 1,0 0,0-1,-1 1,1 0,0-1,1 2,-1 1,1-1,-1 0,0 1,1-1,-1 1,0-1,-1 1,2 5,0 2,-1 0,-1 0,0 19,-2-21,1 0,-1-1,0 1,-1-1,0 1,0-1,0 0,-1 0,0-1,-5 7,7-9,0-1,0 0,-1-1,1 1,-1 0,0-1,0 1,0-1,0 0,0 0,0 0,0 0,-1-1,1 1,-1-1,1 0,-1 0,1 0,-1 0,0-1,1 1,-8-1,-5-5</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9:59.07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0,'8'0,"0"1,0 0,0 0,0 0,-1 1,1 1,0-1,-1 1,0 0,0 1,0-1,0 1,7 6,-4-2,-1 1,0-1,0 2,-1-1,0 1,-1 1,10 18,-5-6,-2 1,0 1,-2 0,-1 0,0 1,-2 0,2 37,-5-31,-3 46,0-66,-1 0,0 0,0 0,-1-1,-1 1,-10 21,13-29,-1-1,-1 0,1 0,0 0,-1 0,0 0,1 0,-1-1,0 1,0-1,-1 0,1 0,0 0,-1-1,1 1,-1-1,0 0,-5 2,-16 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7:58.6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1,'6'0,"7"0,14 3,4 1,6-1,3 6,-6 12,-12 9,-18 13,-24 17,-23 18,-21 13,-1-8</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19:59.77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28,'0'-6,"9"-1,11-1,5 3,-1 3,-6 9,-4 12,-12 10,-8 2,-1-6,7-6,9-7,9-5,7-4,-1-3</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01.59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36,'436'0,"-395"-2,74-14,-73 9,70-3,-65 9,360 4,-276 5,61 1,-94-10,-73 1</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03.42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122 0,'-5'1,"1"0,0 0,-1 0,1 0,0 1,0-1,0 1,0 1,0-1,0 0,0 1,1 0,-1-1,1 2,0-1,0 0,0 1,0-1,1 1,-1 0,1 0,0 0,-2 6,-3 4,2 0,-1 1,2-1,0 1,-3 23,5-20,1 0,0 1,2-1,0 0,1 0,1 0,5 18,-5-24,2 0,-1 1,2-2,-1 1,2-1,0 1,0-2,1 1,0-1,14 13,-11-15,0 0,1-1,0-1,0 0,0 0,1-1,0-1,0 0,20 3,33 11,-60-16,-2 0,0-1,1 1,-1-1,0 0,1 0,-1 0,1 0,-1-1,1 0,-1 0,7-1,2-4</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04.67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101 28,'-6'0,"-4"0,-7 0,-6 0,-2 0,9 0,13 0,10 0,15 0,4-6,6-2,1 1,-6 1</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05.13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0,'0'3,"0"7,0 4,0 6,0 5,0 4,0 6,0 2,0 5,3-1,1-3,-1-3,6-7,1-11,-2-9</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07.58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1,'5'3,"12"9,7 12,4 7,-4 1,0 1,-4-4</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07.98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18 0,'0'3,"0"7,0 4,0 9,0 9,0 4,0 9,-3 4,-1 3,1-5,0-4,1-15,1-16,0-9</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08.54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35 8,'0'-1,"0"1,0 0,0-1,0 1,0 0,-1-1,1 1,0 0,0-1,0 1,-1 0,1 0,0-1,0 1,-1 0,1 0,0-1,-1 1,1 0,0 0,-1 0,1 0,0-1,-1 1,1 0,0 0,-1 0,1 0,-1 0,1 0,0 0,-1 0,1 0,0 0,-1 0,1 0,0 0,-1 0,1 1,-1-1,1 0,0 0,0 0,-1 0,1 1,0-1,-1 0,1 0,0 1,0-1,-1 0,1 1,0-1,0 0,0 1,-1-1,1 0,0 1,0-1,0 0,0 1,0-1,0 1,-4 5,2 1,-1 0,1 0,0 0,1 0,-1 0,1 11,-1 55,2-49,0-24,1 0,-1 0,0 0,0 0,0 0,0 0,0 0,0 0,0 0,0 0,0 0,1-1,-1 1,0 0,0 1,0-1,0 0,0 0,0 0,0 0,0 0,1 0,-1 0,0 0,0 0,0 0,0 0,0 0,0 0,0 0,0 0,0 0,0 0,1 0,-1 1,0-1,0 0,0 0,0 0,0 0,0 0,0 0,0 0,0 0,0 0,0 1,0-1,0 0,0 0,0 0,0 0,0 0,0 0,0 0,0 0,0 1,0-1,0 0,0 0,0 0,0 0,0 0,0 0,0 0,-1 0,1 0,0 1,7-12,5-19,4-63,-10 124,1-1,14 37,-18-60,0 0,0 0,1 0,0 0,0 0,0-1,1 1,0-1,0 0,1-1,-1 1,1-1,1 0,11 7,3-7,-5-7</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08.93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38,'3'0,"12"0,10 0,3 0,3 0,-2 0,1 0,-5-6,-6-5,-11 0,-5 2</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09.25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0,'0'3,"0"10,3 13,1 15,-1 12,0 7,-1 1,5-5,2-4,4-10,0-12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16.4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124 39,'-15'-15,"4"2,9 12,1 0,-1 0,1 0,-1 0,1 0,-1 0,0 1,1-1,-1 1,0-1,0 1,0-1,1 1,-1 0,0 0,0 0,0 0,1 0,-1 0,0 1,0-1,0 1,1-1,-4 2,3 0,-1 0,1 0,0 0,-1 0,1 1,0-1,0 1,1-1,-1 1,0 0,1 0,-2 5,-2 8,0-1,2 1,0 0,-2 23,4-25,-1 42,2-54,0 1,0 0,1 0,-1 0,1 0,-1 0,1-1,0 1,0 0,1-1,-1 1,0 0,1-1,0 0,1 3,-1-4,-1 0,0-1,1 1,-1 0,1-1,-1 1,1-1,-1 0,1 1,-1-1,1 0,0 0,-1 0,1 0,-1 0,1 0,-1-1,1 1,0 0,-1-1,1 1,-1-1,0 0,1 1,-1-1,0 0,1 0,-1 0,0 0,0 0,2-2,3-2,1-1,-1 0,-1 0,9-12,-1-4,-1-1,-1 0,-2-1,11-34,-16 45,-4 13,0 0,0 0,0 0,0 0,0 1,1-1,-1 0,0 0,0 0,0 0,0 0,0 0,0 0,0 0,0 0,0 0,0 0,0 0,1 0,-1 0,0 0,0 0,0 0,0 0,0 0,0 0,0 0,0 0,0 0,0 0,1 0,-1 0,0 0,0 0,0 0,0-1,0 1,0 0,0 0,0 0,0 0,0 0,0 0,0 0,0 0,0 0,0 0,1 0,1 16,-1 23,-2-29,2-1,-1 1,2 0,-1 0,1 0,1-1,-1 1,2-1,7 17,-8-21,0 0,0 0,1 0,0-1,0 1,0-1,0 0,1 0,-1-1,1 1,0-1,0 0,0 0,1-1,-1 1,1-1,9 2,18 2</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09.69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0,'0'9,"0"5,3 10,1 9,3 4,0-1,4-6,1-3,1-6,4-6,-1-9,-3-9,-3-3</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10.04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102 0,'0'9,"0"8,0 11,-6 14,-1 9,-6 7,-1 5,-3 1,0-8,5-7,3-7,3-10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10.74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1,'10'128,"-6"-88,2-17,-6-22,0-1,0 0,0 0,0 0,1 0,-1 1,0-1,0 0,0 0,1 0,-1 0,0 0,0 0,0 0,1 1,-1-1,0 0,0 0,1 0,-1 0,0 0,0 0,1 0,-1 0,0 0,0 0,0-1,1 1,-1 0,0 0,0 0,1 0,-1 0,0 0,0 0,0 0,1-1,-1 1,0 0,0 0,0 0,0 0,1-1,20-35,-9 13,20-4,-14 20,-17 7,-1 0,1 0,-1 0,1 0,-1 1,0-1,1 0,-1 0,1 0,-1 1,0-1,1 0,-1 0,1 1,-1-1,0 0,1 1,-1-1,0 1,0-1,1 0,-1 1,0-1,0 1,0-1,1 1,-1-1,0 0,0 1,0-1,0 1,0-1,0 1,0 0,0 2,0-1,-1 1,1-1,-1 1,1-1,-1 1,0-1,0 1,0-1,0 0,0 0,0 1,-1-1,1 0,-3 2,-30 28,9-13</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11.27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1,'5'1,"0"-1,0 1,0 1,0-1,-1 1,1 0,-1 0,1 0,-1 0,0 1,0 0,0 0,0 0,0 0,-1 1,1-1,-1 1,0 0,0 0,2 5,6 8,-1 0,-1 1,11 32,-11-22,-1 1,-1 1,-2-1,4 46,-8-53,-1 0,-1 0,-1 0,0 0,-2 0,-11 38,13-53,0-1,-1 0,1 0,-1-1,0 1,-1 0,1-1,-1 0,-1 0,1 0,0 0,-1-1,0 0,0 0,0 0,-1 0,1-1,-1 0,0 0,0-1,0 1,0-1,-1-1,1 1,-7 0,-13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12.38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68,'0'-3,"1"-1,0 1,0 0,0 0,1 0,-1 0,1 0,-1 0,1 1,0-1,0 0,0 1,0 0,1-1,-1 1,1 0,0 0,-1 0,1 1,0-1,0 0,0 1,0 0,0 0,0 0,4-1,-5 1,1 0,0 0,0 0,0 1,0-1,0 1,0-1,0 1,0 0,0 0,0 0,0 1,0-1,0 1,0 0,0-1,-1 1,1 1,0-1,0 0,-1 1,1-1,-1 1,1 0,-1-1,0 1,4 4,-5-4,0-1,-1 1,1-1,-1 1,1-1,-1 1,1 0,-1-1,0 1,0-1,0 1,0 0,0-1,0 1,0 0,-1-1,1 1,0-1,-1 1,1-1,-1 1,0-1,-1 3,-27 29,6-7,23-26,0 0,0 1,0-1,0 0,0 0,0 1,0-1,-1 0,1 0,0 1,0-1,0 0,0 1,0-1,0 0,0 0,0 1,1-1,-1 0,0 0,0 1,0-1,0 0,0 0,0 1,0-1,1 0,-1 0,0 1,0-1,0 0,1 0,-1 0,0 1,0-1,1 0,13 5,18-3,-30-2,126-3,-117 3</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13.65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20,'1'-1,"0"0,0 0,0 0,0 1,0-1,0 0,0 1,0-1,1 0,-1 1,0 0,0-1,1 1,-1 0,0-1,1 1,-1 0,2 0,-1 0,53-6,-1 3,1 2,97 11,7 1,-155-11</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28.22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188 1,'-5'1,"1"0,0 0,0 0,0 0,-1 1,2 0,-1 0,0 0,0 0,0 1,1-1,0 1,-1 0,1 0,-3 4,-2 2,0 0,0 1,1 0,-7 13,0 7,2 0,0 1,3 0,0 1,-7 57,13-67,1 0,1 0,1 1,1-1,1 1,1-1,9 35,-8-44,1 0,0 0,1 0,0-1,1 0,1 0,0-1,0 0,1 0,0-1,1 0,0-1,16 12,62 35,-73-48</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30.83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61,'-1'-2,"1"0,0-1,0 1,0 0,0-1,1 1,-1 0,1 0,-1-1,1 1,0 0,-1 0,1 0,0 0,1 0,-1 0,0 0,0 0,1 0,-1 1,1-1,0 1,-1-1,1 1,0-1,0 1,0 0,0 0,0 0,0 0,0 0,1 1,-1-1,0 0,0 1,0 0,1 0,2-1,0 2,0-1,0 1,0 0,0 0,0 0,0 1,0-1,0 1,0 1,-1-1,1 1,-1-1,0 1,0 1,0-1,4 5,15 21,-1 1,-1 1,20 42,-36-64,12 25,-12-22,1-1,0 1,1-1,0-1,13 15,-5-11</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31.52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233 26,'0'-1,"0"-1,-1 1,1 0,-1 0,1 0,0-1,-1 1,0 0,1 0,-1 0,0 0,0 0,1 0,-1 0,0 0,0 0,0 1,0-1,0 0,0 0,0 1,0-1,-1 1,1-1,0 1,0-1,0 1,-1 0,1 0,0-1,0 1,-1 0,1 0,-2 1,-2-2,0 1,0 0,0 1,0-1,0 1,1 0,-7 2,6-1,0 1,0 0,0 0,1 0,-1 0,1 1,0 0,0-1,1 2,-1-1,1 0,0 1,0-1,0 1,-2 6,-4 11,1-1,-7 33,5-19,-26 77,25-85</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34.00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1,'2'80,"-1"-40,-3 44,2-86,1 0,-1 0,1 0,0 0,0 0,0 0,0 1,0-1,0 0,0 0,1 1,-1-1,0 1,1-1,0 1,-1 0,1 0,0 0,-1 0,1 0,0 0,0 0,0 0,0 1,0-1,0 1,0-1,0 1,0 0,0 0,0 0,0 0,0 0,3 1,-3-1,0 0,1 1,-1 0,0-1,0 1,0 0,0 0,0 0,0 1,0-1,0 0,0 1,0-1,-1 1,1-1,0 1,-1 0,0 0,1 0,-1 0,0 0,0 0,0 0,0 0,-1 0,1 1,0-1,-1 0,0 1,1-1,-1 3,-1 1,1 0,-1 0,0-1,-1 1,1 0,-1 0,0-1,0 1,-1-1,-3 6,4-8,0 0,1-1,-1 1,0 0,-1-1,1 0,0 1,-1-1,1 0,-1 0,0 0,1-1,-1 1,0-1,0 1,0-1,0 0,-1 0,-5 1,-1-4,5-3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17.2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93,'0'-6,"0"-7,3-2,7 1,7 4,9 3,10 3,6 3,6 0,2 1,-4 1,-3-3,-11-7,-9-2</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34.47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0,'3'0,"12"0,13 0,10 0,4 0,-5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35.47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44,'0'-2,"0"0,0 1,0-1,0 0,0 1,1-1,-1 0,0 1,1-1,-1 1,1-1,-1 0,1 1,0-1,0 1,0 0,0-1,0 1,0 0,0 0,0-1,0 1,1 0,-1 0,0 0,1 0,-1 1,1-1,-1 0,1 1,-1-1,1 1,0-1,-1 1,1 0,0-1,-1 1,1 0,0 0,2 1,2-1,-1 1,1 0,0 0,-1 1,1 0,-1 0,0 0,1 0,-1 1,7 5,-3-1,0 1,-1-1,-1 1,1 1,-1 0,0 0,6 11,2 9,13 34,-17-37,1 0,18 29,-27-50,-1-1,1-1,-1 1,1 0,0-1,0 1,1-1,-1 0,1 0,-1 0,1-1,0 1,0-1,0 0,8 3,0-5</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35.80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151 1,'-3'0,"-1"3,0 6,-4 9,-2 2,-4 8,0 7,-7 4,1-2,1-8,3-2,5-4,4-5</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36.26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36 7,'0'0,"0"0,0 0,0-1,0 1,0 0,0 0,0-1,0 1,0 0,0 0,0 0,0-1,0 1,0 0,0 0,0 0,0-1,0 1,-1 0,1 0,0 0,0-1,0 1,0 0,0 0,-1 0,1 0,0 0,0 0,0-1,0 1,-1 0,1 0,0 0,0 0,0 0,-1 0,1 0,0 0,0 0,0 0,-1 0,1 0,0 0,0 0,-1 0,1 0,0 0,0 0,0 0,-1 0,1 0,0 0,0 0,0 0,-1 1,1-1,0 0,0 0,0 0,0 0,0 0,-1 1,1-1,0 0,0 0,0 1,-11 12,7 2,0 0,1 0,1 0,1 0,0 0,1 0,3 27,-3-41,0 0,0-1,0 1,0 0,0 0,0 0,0 0,1 0,-1 0,0 0,0 0,1-1,-1 1,1 0,-1 0,1 0,-1-1,1 1,-1 0,2 0,7-12,3-30,-11 1,0 15,8 50,-8-19,1 0,-1 0,1 0,0-1,0 1,1-1,0 1,0-1,0 0,1 0,-1 0,1 0,1-1,-1 0,0 0,1 0,0 0,0-1,0 1,0-1,1-1,-1 1,10 2,8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36.94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135 9,'-4'22,"1"-18,0-13,3 8,0 0,-1 0,1 0,0 0,0 0,0 0,0 0,0 0,0 0,0 0,0 0,1 0,-1 0,0 0,1 0,-1 0,0 0,1 0,-1 0,1 0,0 0,-1 0,2-1,-1 2,0 0,-1 0,1 0,0 0,0 0,0 0,-1 0,1 0,0 1,0-1,0 0,-1 0,1 1,0-1,-1 1,1-1,0 0,-1 1,1-1,0 1,-1 0,1-1,-1 1,1-1,-1 1,1 0,-1-1,0 1,1 0,-1 0,1 0,2 6,1-1,-1 1,0 0,0 0,-1 0,0 0,0 0,-1 1,0-1,0 0,-1 1,0-1,0 1,0-1,-1 0,-1 1,1-1,-1 0,0 0,-1 0,-5 12,-5 6,-1-1,-1 0,-1-1,-23 26,-21 21</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43.12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0,'0'3,"0"12,6 10,1 3,6 3,6 5,1 1,-2-5,3-7,-2-9</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43.48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153 1,'0'8,"0"12,0 12,-6 10,-1 8,-12 10,-2 3,-4 2,3 2,2-2,4-6,6-8,3-15,10-13,3-12</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43.99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1,'2'21,"1"1,0-1,2 0,13 39,-15-66,-1-1,1 1,0-1,0 1,1 0,-1 1,1-1,6-6,-9 11,-1 1,1-1,0 0,0 0,0 1,-1-1,1 0,0 1,0-1,0 1,0 0,0-1,0 1,0-1,0 1,0 0,0 0,0 0,0 0,0 0,1 0,-1 0,0 0,0 0,0 0,0 0,0 1,0-1,0 0,0 1,0-1,0 1,0-1,0 1,-1 0,1-1,0 1,0 0,0 0,-1-1,1 1,0 1,1 1,-1 0,0 0,1-1,-1 1,0 0,-1 1,1-1,-1 0,1 0,-1 0,0 0,0 0,-1 5,0-2,0-1,0 0,-1 0,0 0,0 0,0 0,-1-1,0 1,1-1,-2 1,1-1,0 0,-1 0,0 0,0-1,-5 5,-11 3</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44.44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0,'9'0,"5"0,7 0,5 0,1 0,1 0,3 0,1 0,-5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45.22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0,'9'6,"5"5,7 6,5 5,1 0,2 5,1-3,-4-2,0-5,-3-5,-4-11,-6-5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17.5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1,'6'0,"10"0,3 3,4 0,6 1,5 5,-5 6,-9 10,-14 9,-13 7,-13 0,-1-1,-4-8,3-9</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45.56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232 1,'0'3,"0"9,-3 9,-1 12,-8 12,-8 16,-6 14,-8 9,-4 2,6-5,4-10,7-15,8-17</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46.01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62 5,'0'0,"0"0,0 0,0-1,0 1,0 0,0 0,0 0,0 0,0 0,0 0,0-1,0 1,0 0,0 0,0 0,0 0,0 0,0 0,0 0,0-1,0 1,0 0,0 0,0 0,0 0,0 0,0 0,0 0,-1 0,1-1,0 1,0 0,0 0,0 0,0 0,0 0,0 0,-1 0,1 0,0 0,0 0,0 0,0 0,0 0,0 0,-1 0,1 0,0 0,0 0,0 0,0 0,0 0,0 0,0 0,-1 0,1 0,0 0,0 0,0 0,-10 9,-6 13,10-12,1 2,1-1,0 1,1-1,0 1,0 0,1 0,1 0,0 1,2 20,-1-33,0 1,0-1,0 1,0-1,0 1,0-1,0 1,0 0,0-1,0 1,0-1,0 1,1-1,-1 1,0-1,0 1,1-1,-1 1,0-1,1 1,-1-1,1 0,-1 1,0-1,1 0,-1 1,1-1,-1 0,1 1,0-1,12-10,8-27,-6-11,29 129,-40-76,-1-1,1 0,0 0,0-1,1 1,-1-1,1 0,0 0,-1-1,8 4,16 3</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46.77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0,'1'2,"0"0,0 0,0 0,0 0,0-1,1 1,-1 0,0-1,1 1,-1-1,1 1,3 1,2 4,23 26,-1 1,-3 1,0 1,-2 1,-2 1,-2 1,-1 1,-2 1,-2 0,-2 2,-2-1,-1 1,-2 1,2 55,-9-87,-2 1,1-1,-1 0,-1 1,0-1,-1 0,0 0,-1 0,-1-1,1 0,-2 1,1-1,-2-1,1 1,-2-1,1-1,-1 1,-1-1,1-1,-2 1,1-1,-1-1,0 0,-19 10,-28 13,1-4</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58.47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141 261,'-2'0,"0"0,0-1,0 1,0-1,0 0,1 0,-1 1,0-1,0 0,1-1,-1 1,0 0,1 0,-1-1,1 1,0-1,-1 1,1-1,0 0,0 1,0-1,0 0,0 0,1 0,-1 0,0 1,1-1,-1-3,-2-8,0 1,1-1,0-14,2 21,0 0,0 0,0 0,1-1,-1 1,2 0,-1 0,1 0,0 0,0 1,0-1,1 0,0 1,0 0,0-1,1 1,0 0,0 1,0-1,0 1,1 0,0 0,0 0,0 1,0-1,0 1,1 1,0-1,-1 1,1 0,0 0,0 0,0 1,0 0,0 0,0 1,1 0,-1 0,0 0,0 1,0 0,0 0,0 0,8 3,-9-2,0 1,0 0,0-1,-1 1,1 1,-1-1,0 1,0 0,0 0,0 0,0 0,-1 1,0 0,0-1,0 1,-1 0,1 0,-1 1,-1-1,1 0,-1 1,2 9,-1 1,0 1,-1-1,-1 1,-1-1,0 0,-6 28,-2-10,-2 0,-1-1,-1-1,-2 0,-35 58,18-43,-2-1,-75 79,75-97,27-24,1 1,0 0,0 0,-6 8,12-13,0 0,0 1,0-1,0 0,0 0,0 0,0 0,0 0,1 1,-1-1,0 0,0 0,0 0,0 0,0 0,0 0,0 1,0-1,0 0,0 0,0 0,1 0,-1 0,0 0,0 0,0 0,0 1,0-1,0 0,1 0,-1 0,0 0,0 0,0 0,0 0,0 0,1 0,-1 0,0 0,0 0,0 0,0 0,0 0,1 0,-1 0,0 0,0 0,0 0,0-1,0 1,1 0,-1 0,0 0,0 0,0 0,0 0,0 0,0 0,1-1,29-2,1-3,43-12,11-2,235-42,-316 61</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0:59.32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48,'3'0,"5"9,6 13,82 201,-83-190,-1-1,-1 1,-2-1,-1 2,-1-1,2 52,-9-69,-2-21,-3-27,4 7,1-1,1 1,1-1,1 1,1 0,1 0,2 1,0-1,15-31,-14 39,1 0,1 0,0 1,1 0,1 1,0 1,1-1,1 2,0 0,1 1,0 0,1 1,19-10,-8 8,0 2,1 1,0 1,0 1,1 1,0 2,1 1,-1 1,1 2,-1 1,38 4,-37 1,-10 2</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45.18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154 19,'-3'0,"0"0,0-1,0 1,0-1,0 0,0 0,1 0,-1 0,-4-3,6 3,0 0,-1 0,1 0,0 1,-1-1,1 0,-1 1,1-1,-1 1,1-1,-1 1,1 0,-1 0,0 0,1 0,-1 0,1 0,-1 0,1 0,-1 1,0-1,1 0,-1 1,1-1,0 1,-1 0,1 0,-1-1,1 1,0 0,0 0,-1 0,1 0,0 0,-1 2,-6 7,1 0,0 0,0 1,1-1,1 1,0 1,0-1,1 1,0-1,1 1,1 0,0 1,-1 16,3-27,0 0,0 0,0-1,0 1,0 0,0 0,1 0,-1 0,1 0,-1 0,1 0,0 0,-1-1,1 1,0 0,0-1,0 1,1 0,1 1,-2-2,0-1,1 1,-1-1,0 1,1-1,-1 0,0 0,0 0,1 0,-1 0,0 0,1 0,-1 0,0 0,1-1,-1 1,0 0,0-1,1 1,-1-1,0 0,0 1,0-1,0 0,0 0,0 1,0-1,2-2,2-2,0 0,0 0,-1 0,0-1,0 0,0 0,-1 0,1 0,-2-1,1 1,1-8,3-10,6-43,-9 41,11 65,-10-26,1 0,0-1,1 0,1 0,9 12,-13-19,0 0,0-1,0 0,1 0,0 0,0 0,0-1,0 0,0 0,1 0,-1 0,1-1,0 0,6 1,8-1</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45.93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0,'3'2,"-1"-1,0 1,0 0,0 0,0 0,0 0,0 0,0 0,-1 0,1 1,-1-1,1 0,-1 1,2 5,10 29,12 51,-9-25,-9-123,-6 55,-1-1,1 1,0 0,1 0,0 0,-1 0,1 1,1-1,-1 0,7-8,-8 12,0 0,0-1,0 1,1 0,-1 0,1 0,-1 0,0 0,1 1,-1-1,1 0,0 1,-1-1,1 1,0-1,-1 1,1 0,0 0,-1-1,1 1,0 0,-1 1,1-1,0 0,-1 1,1-1,0 0,-1 1,1 0,-1-1,1 1,-1 0,1 0,-1 0,1 0,1 2,1 1,0 0,0 0,0 0,-1 0,0 1,0 0,0-1,-1 1,1 0,-1 0,0 0,-1 1,1-1,-1 0,0 1,0-1,-1 1,0-1,0 1,0-1,-1 7,1-9,-1 0,1 0,0-1,-1 1,0-1,0 1,0 0,0-1,0 0,0 1,-1-1,1 0,-1 1,1-1,-1 0,0 0,0 0,0 0,0-1,0 1,0-1,-1 1,1-1,-1 0,1 0,-1 0,1 0,-1 0,1 0,-1-1,0 1,1-1,-1 0,0 0,0 0,1 0,-1 0,0 0,1-1,-1 0,0 1,1-1,-4-1,-12-8,4-1</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46.56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4 70,'-3'0,"5"0,14-6,15-1,14-1,11 3,2 0,-1-3,-1-1,-7 1,-6 2,-5 2,-12 2,-10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46.88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29,'3'-6,"4"-2,6 1,7 1,6 5,-2 8,-4 11,-7 6,-4 5,-5 5,-5 4,-6-6,-1-10,0-10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47.24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1,'3'0,"0"6,7 1,9 0,8-1,4-2,-2 2,-7-1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18.1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151 1,'0'5,"-3"0,-1-7,1 2,0 10,1 7,0 8,-4 12,-11 11,-7 6,-6-1,-1-9,6-12</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47.59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16,'0'6,"3"-1,6-2,3-6,7-4,3 0,1 2,2 0,-2 3</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48.08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106 1,'-2'0,"1"0,-1 1,0-1,1 1,-1-1,1 1,-1 0,1-1,-1 1,1 0,0 0,-1 0,1 0,0 1,0-1,0 0,0 0,0 1,0-1,0 1,-1 1,-16 38,16-34,-11 32,1 2,3-1,1 2,2-1,2 1,1-1,3 1,8 77,-7-112,0 0,0 1,1-1,0-1,0 1,1 0,0 0,0-1,0 1,1-1,0 0,0 0,1-1,-1 1,8 5,-6-6,1 0,0-1,1 1,-1-2,1 1,0-1,0 0,0-1,0 1,0-2,0 1,13 0,14-1</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52.48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0 107,'1'-8,"-1"0,1 0,1 1,-1-1,1 0,1 1,-1 0,6-10,-7 15,-1 0,1 1,0-1,0 0,0 1,0-1,0 1,0 0,0-1,1 1,-1 0,0 0,1-1,-1 1,1 0,-1 1,1-1,0 0,-1 0,1 1,0-1,-1 1,1-1,0 1,0 0,-1-1,1 1,0 0,0 0,0 1,-1-1,1 0,0 1,0-1,-1 1,1-1,0 1,-1 0,1-1,0 1,1 1,0 0,-1 0,1 0,-1 0,0 0,0 0,1 0,-1 1,0-1,-1 1,1-1,0 1,-1 0,0-1,1 1,-1 0,0 0,0 3,0 0,0-1,-1 0,0 1,0-1,-1 0,1 0,-1 1,0-1,-3 7,0-1,0 1,-1-1,-1 0,0-1,0 1,-1-1,-15 17,15-21,-14 19,21-15,15-4,32-6,-22-1</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52.91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10 1,'0'6,"0"-1,0-8,5-2,3 2,-1 10,-4 7,-11 1,-4 3,-1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53.61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59,'0'-3,"1"0,0 1,-1-1,1 0,0 0,1 1,-1-1,0 1,1-1,0 1,-1 0,1-1,0 1,0 0,0 0,1 0,-1 1,0-1,1 0,-1 1,4-2,-4 2,-1 0,1 0,-1 0,0 1,1-1,-1 1,1-1,0 1,-1-1,1 1,-1 0,1 0,0 0,-1 0,1 0,-1 0,1 0,0 1,-1-1,1 0,-1 1,1-1,-1 1,1 0,-1 0,0-1,1 1,-1 0,0 0,1 0,-1 0,0 0,0 1,0-1,0 0,0 1,0-1,1 3,-1 0,1 0,-1 0,0 0,0 1,0-1,-1 0,0 0,1 1,-1-1,-1 0,1 0,-1 1,0-1,-1 5,-2 3,-1 0,-1-1,-8 16,8-17,5-9,0 0,0 0,1 0,-1 0,1 0,-1-1,1 1,-1 0,1 0,0 0,0 0,-1 1,1-1,0 0,0 0,0 0,0 0,0 0,0 0,0 0,0 0,1 0,-1 0,0 0,1 0,-1 0,0 0,1 0,0 0,-1 0,1 0,-1-1,1 1,0 0,0 0,-1 0,1-1,0 1,0-1,0 1,0 0,0-1,0 0,0 1,2 0,2 0,1 1,-1-1,1-1,-1 1,1-1,-1 0,9-1,9-1</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54.11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0,'6'1,"-1"0,0 0,0 0,1 0,-1 1,0 0,0 0,-1 1,1-1,0 1,-1 0,1 0,7 8,1 2,1 0,17 26,-22-27,-1 0,0 1,-1 0,-1 0,0 1,-1 0,0 0,-1 1,-1-1,0 1,-1-1,0 1,-1 22,-2-18,-1 0,-1 0,0 0,-2 0,0 0,-1-1,0 0,-2 0,-18 31,21-40,0-1,-1 0,-1 0,1-1,-1 1,0-1,-1-1,-8 6,-18 8</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57.32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1,'16'295,"-15"-289,-1-13,0 0,1-1,1 1,-1 0,1 0,0 0,1 0,-1 0,1 0,7-9,-7 10,0 1,0 0,1-1,0 1,0 1,1-1,-1 1,1-1,0 1,0 1,0-1,1 1,10-6,-14 9,0-1,-1 1,1 0,-1 0,1 0,0 0,-1 0,1 0,0 0,-1 0,1 0,0 1,-1-1,1 1,-1-1,1 1,-1 0,1 0,-1-1,1 1,-1 0,0 0,1 1,-1-1,0 0,0 0,0 0,0 1,0-1,0 1,0-1,-1 1,1-1,0 1,-1-1,1 1,-1-1,0 1,1 3,0 0,0 1,0-1,0 1,-1-1,1 1,-2-1,1 1,0-1,-1 1,0-1,-2 6,2-8,0-1,0 1,-1-1,1 1,-1-1,1 0,-1 1,0-1,1 0,-1 0,0 0,-1-1,1 1,0 0,0-1,-1 0,1 1,-1-1,1 0,-1 0,-4 1,-8-3</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57.67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86 16,'-3'-6,"-6"-2,-8 7,-1 8,2 13,5 13,3 11,4 0,5-7,2-5,7-7,4-8,6-7,-1-8,0-4,-4-11,-4-6,-5 1</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58.22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1 125,'3'0,"9"-6,15-1,11-1,10-3,12-1,7-4,4 1,-5 3,-7-2,-6 1,-11 3</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58.56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0,'3'0,"7"0,10 0,7 0,0 3,-6 10,-5 5,-7 5,-3 5,-4 1,-8-6,-2 3,-7 3,1-4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13.247"/>
    </inkml:context>
    <inkml:brush xml:id="br0">
      <inkml:brushProperty name="width" value="0.025" units="cm"/>
      <inkml:brushProperty name="height" value="0.025" units="cm"/>
      <inkml:brushProperty name="color" value="#E71224"/>
    </inkml:brush>
  </inkml:definitions>
  <inkml:trace contextRef="#ctx0" brushRef="#br0">4 0 24575,'2'3'0,"1"1"0,-1 0 0,1-1 0,-1 1 0,0 0 0,0 0 0,-1 0 0,1 0 0,-1 0 0,0 0 0,0 1 0,0 5 0,2 58 0,-3-47 0,-1 35 0,-2 0 0,-13 63 0,11-91 0,1-4 0,10-48 0,-3 16 0,0 1 0,0-1 0,0 1 0,1 0 0,0 0 0,0 0 0,1 0 0,0 1 0,0 0 0,0 0 0,1 0 0,0 1 0,0-1 0,1 1 0,-1 1 0,1-1 0,0 1 0,0 1 0,1-1 0,-1 1 0,1 0 0,-1 1 0,1 0 0,0 0 0,15-1 0,-21 3 0,0 0 0,0-1 0,0 1 0,1 0 0,-1 1 0,0-1 0,0 0 0,0 1 0,1-1 0,-1 1 0,0-1 0,0 1 0,0 0 0,0 0 0,0 0 0,0 0 0,0 1 0,0-1 0,-1 0 0,1 1 0,0-1 0,-1 1 0,1 0 0,-1-1 0,0 1 0,1 0 0,-1 0 0,0 0 0,0 0 0,0 0 0,-1 0 0,1 0 0,0 0 0,0 4 0,0-2 0,0 1 0,-1-1 0,1 0 0,-1 0 0,0 1 0,0-1 0,-1 0 0,1 1 0,-1-1 0,0 0 0,0 0 0,0 0 0,0 0 0,-1 0 0,0 0 0,0 0 0,-2 4 0,-5 2-91,0 0 0,0-1 0,-1 0 0,0 0 0,0-1 0,-1-1 0,0 0 0,-1 0 0,1-1 0,-1 0 0,-1-1 0,1-1 0,-1 0 0,-22 5 0,11-7-6735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19.6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87 123,'1'-26,"-1"16,1-1,-2 1,1-1,-1 1,-5-20,6 29,0 0,0 1,-1-1,1 0,0 1,0-1,-1 0,1 1,0-1,-1 1,1-1,0 0,-1 1,1-1,-1 1,1-1,-1 1,1-1,-1 1,0 0,1-1,-1 1,0-1,1 1,-1 0,0 0,1 0,-2-1,1 1,0 1,-1-1,1 1,0-1,0 1,0-1,0 1,0-1,0 1,0 0,0 0,0 0,1-1,-1 1,-1 2,-2 2,0 1,0 0,1 0,-1 1,-1 6,-2 12,1-1,1 1,2 0,0 0,2 46,1-67,0 1,0-1,1 0,0 1,0-1,0 0,0 1,1-1,0 0,-1 0,2 0,-1 0,0-1,1 1,0-1,-1 1,1-1,1 0,-1 0,0 0,1 0,-1-1,1 0,0 1,0-1,0 0,0-1,0 1,1-1,-1 0,0 0,1 0,-1-1,0 1,1-1,-1 0,1 0,-1-1,0 1,1-1,-1 0,5-2,18-6,-3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58.89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1,'6'0,"4"0,10 0,7 0,2 0,-5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59.22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12 44,'-6'0,"1"0,10-3,7-1,10 1,2-6,2-1,2 2,-3 1</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1:59.92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141 1,'-3'0,"1"0,-1 1,1 0,0 0,-1-1,1 1,0 1,0-1,0 0,0 0,0 1,0-1,0 1,0 0,1 0,-4 3,-24 38,24-35,-5 9,1 1,1 1,0-1,2 1,0 1,1-1,-4 35,4-12,3 0,5 70,-2-105,0 1,0 0,1-1,0 1,0-1,1 1,0-1,0 0,1 0,0 0,8 10,-4-7,1-1,0 0,0 0,1-1,0-1,16 10,-3-4</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07.92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8 50,'-6'0,"5"-3,4-1,11 0,8 1,1-5,3-1,4 1,4 2,-4 2</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08.64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13 1,'0'3,"0"3,0 7,-3 2,0 5,-1 7,1 3,4-2,7-7,9-7,6-5,3-5,-3-3</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09.01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0,'0'6,"0"5,0 6,0 8,0 7,3 6,1 2,0-2,-1-3,1-6,2-1,-2-1,5-5,1-7</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09.57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42 0,'0'3,"0"7,-3 1,-1-4,1-6,0-8,4-4,4 6,2 7,0 11,-2 10,-2 9,-6 5,-10 3,-7-7,-1-8</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14.42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6,'0'-5,"0"6,0 8,0 13,0 10,0 3,0 1,0 0,6-3,1-1,0-6</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15.12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1,'6'0,"10"5,3 9,7 6,-2 7,2 6,-4 7,0 6,-4-1,-5 2,-4 1,-4-1,-3-1,-2 1,-6 1,-6-2,-8-9,-2-10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18.91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98 0,'-3'0,"-6"0,-5 0,0 9,-3 11,0 8,5 6,3 4,6-3,4-5,8-8,7-7,5-7,4-10,-3-10,2-6,-4-1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20.0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39,'8'0,"12"0,14-3,13 0,7-1,0 1,-1 1,-3-5,-5-2,-10 2</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19.57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 10,'0'0,"0"-1,0 1,0 0,0-1,0 1,0 0,0-1,0 1,0 0,0-1,0 1,0 0,0-1,1 1,-1 0,0-1,0 1,0 0,0-1,1 1,-1 0,0 0,0-1,1 1,-1 0,0 0,1 0,-1-1,0 1,0 0,1 0,-1 0,0 0,1 0,-1-1,0 1,1 0,-1 0,0 0,1 0,0 0,0 1,-1-1,1 0,0 0,-1 1,1-1,0 0,-1 1,1-1,-1 1,1-1,-1 1,1-1,-1 1,1-1,-1 1,1 0,-1-1,0 1,1-1,-1 1,0 1,5 15,-1 1,-2 0,1 0,-2 0,-1 30,0 9,4 8,22 128,-25-251,-1 45,-2 1,1-1,-2 1,0 0,0 0,-1 0,0 1,-1-1,-8-13,13 25,-1-1,1 1,0-1,0 1,0-1,-1 1,1-1,0 1,-1 0,1-1,0 1,-1-1,1 1,-1 0,1-1,0 1,-1 0,1 0,-1-1,1 1,-1 0,1 0,-1 0,1 0,-1-1,1 1,-1 0,1 0,-1 0,1 0,-1 0,1 0,-1 0,1 0,-1 1,0-1,0 1,0 0,0 1,0-1,0 0,1 1,-1-1,1 0,-1 1,1-1,-1 1,1-1,-1 3,-3 53,4-54,-1 19,0 43,1-60,1-1,-1 1,1 0,0-1,0 1,1 0,-1-1,1 0,0 1,4 4,-6-8,1 0,0 0,0 0,0-1,-1 1,1 0,0-1,0 1,0 0,0-1,0 0,0 1,1-1,-1 0,0 1,0-1,0 0,0 0,0 0,0 0,0 0,1 0,-1 0,0 0,0 0,0-1,0 1,0 0,2-2,13-6</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20.08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1 154,'3'-6,"6"-2,8-2,7 0,7-4,8 1,5-3,2 1,1 2,1-1,-4 1,-5 3,1 3,-7 3</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20.42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1,'3'0,"9"0,9 0,10 5,4 6,-3 6,-7 6,-8 2,-6 2,-12 3,-5-1,-11 0,-4 1,1-4</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20.89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14,'6'0,"10"0,9-3,5-1,4 1,-5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21.23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1,'6'0,"7"0,8 0,9 0,1 0,3 0,0 0,-6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35.13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119 0,'-1'1,"-1"-1,0 1,0-1,1 1,-1 0,0-1,1 1,-1 0,0 0,1 0,0 1,-1-1,1 0,0 0,-1 1,1-1,0 1,-1 1,-19 32,20-31,-9 17,2 1,0 0,2 1,-5 25,-2 10,10-47,0 1,1 0,0 0,1 0,1 0,0 0,2 18,-1-23,0-1,1 0,0 0,0 0,0 0,1 0,0-1,0 1,0-1,1 0,0 0,0 0,0 0,0-1,10 8,35 29,-32-27</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45.81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 0,'-3'0,"5"3,8 1,5-1,6 0,2-1,3 0,-3-2</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46.46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1,'0'5,"0"6,5 6,3 6,-1 2,-1 2,-2 0,-1 1,-2 4,0 3,-1 1,2-6,2-8</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47.19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77 55,'0'3,"0"-8,0-12,0-5,0 9,0 13,0 12,0 12,-3 12,-7 7,-7 3,-7-7,2-9</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50.64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41,'3'0,"3"0,8 0,3 0,5 0,-2-6,3-2,-4-5,-5-1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20.3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1,'3'0,"9"0,9 0,4 0,3 0,2 5,-3 12,-7 4,-12 6,-13 3,-12 6,-9 7,-2 6,3-6</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52.29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3 121,'1'0,"1"-1,0 1,-1-1,1 0,-1 1,1-1,-1 0,0 0,1 0,-1 0,0 0,1 0,-1 0,0-1,0 1,0 0,0-1,0 1,-1 0,1-1,0 1,-1-1,1 0,-1 1,1-1,-1 1,0-1,1 0,-1-3,1-2,0-1,-1 0,0 0,0 1,-1-10,0 14,1 1,-1 0,0 0,0-1,0 1,0 0,0 0,0 0,-2-2,-4 2,0 15,5-5,0 0,0 0,1 1,0-1,0 1,1-1,0 1,1-1,0 1,0-1,1 0,0 0,0 1,1-1,0 0,1-1,-1 1,1-1,1 1,0-1,0-1,0 1,1-1,8 8,-5-6,1 1,-1 0,0 0,-1 1,0 0,11 19,-16-23,0 0,0 1,-1-1,0 1,0 0,-1-1,0 1,0 0,0 0,-1 0,0 0,-1 0,1 0,-3 7,2-11,0 0,0 0,0 0,0 0,-1 0,1 0,-1-1,0 1,0-1,0 1,0-1,0 0,-1 0,1 0,-1 0,1 0,-1 0,0-1,0 1,1-1,-4 1,4-1,0 0,0-1,0 1,0-1,0 1,0-1,0 0,0 0,0 0,0 0,0 0,0-1,0 1,0 0,0-1,0 0,0 1,0-1,1 0,-1 0,0 0,0 0,1 0,-1-1,1 1,-1 0,1-1,-1 1,1-1,0 1,0-1,0 0,-2-3,0-2,1-1,0 0,0 1,1-1,0 0,0 0,1 0,0 0,0 0,1 0,0 0,0 1,4-14,5-13,26-56,-28 70,5-6,-8 17,0-1,-1 0,0 0,4-14,-8 22,1 0,-1-1,0 1,0 0,0-1,0 1,0 0,0-1,0 1,-1 0,1-1,-1 1,0 0,0 0,0-1,0 1,0 0,0 0,0 0,-1 0,1 1,-1-1,1 0,-5-2,-7-7,1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52.99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10 1,'2'0,"1"1,-1-1,0 1,0 0,0 0,0 0,0 0,0 0,0 0,0 1,0-1,0 1,0-1,-1 1,1 0,2 3,24 37,-22-32,7 12,-1 0,-1 1,-1 0,-1 0,-2 2,0-1,-1 0,4 46,-8-53,-1 1,-1-1,-1 0,0 1,-1-1,-1 0,-1 0,0 0,-1 0,-1-1,-1 0,0 0,-14 23,15-31,0-1,0 1,-1-1,0 0,0 0,-1-1,-16 10,-12 3</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55.87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175 1,'0'571,"0"-599,-2 1,-2-1,0 1,-9-27,10 46,0 0,-1 0,0 0,-1 0,0 1,0-1,-1 1,-9-9,14 15,-1-1,0 1,1-1,-1 1,0 0,0 0,0 0,0 0,0 0,0 0,0 0,-1 1,1-1,0 1,0-1,-3 1,3 0,0 1,0-1,1 1,-1 0,0 0,1-1,-1 1,0 0,1 0,-1 1,1-1,-1 0,1 0,0 1,-1-1,1 1,0-1,0 1,0 0,0-1,0 1,0 3,-5 10,0 0,2 0,-1 1,2 0,-3 32,4-18,2 0,4 41,-4-66,1 0,0 0,0 0,0 0,0-1,1 1,0 0,0-1,0 1,0-1,1 0,-1 0,1 0,0 0,1 0,3 3,-3-4,0-1,0 1,0-1,0 0,0-1,1 1,-1-1,1 1,-1-1,1-1,-1 1,1-1,0 0,-1 0,1 0,-1 0,6-2,16-2</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57.16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38 36,'0'-2,"0"0,0-1,0 1,0 0,-1-1,1 1,-1 0,0 0,0 0,1 0,-1 0,-1 0,-1-3,3 5,0 0,0-1,0 1,0 0,-1 0,1 0,0 0,0-1,0 1,-1 0,1 0,0 0,0 0,-1 0,1 0,0 0,0 0,-1 0,1 0,0 0,0 0,-1 0,1 0,0 0,0 0,-1 0,1 0,0 0,0 0,-1 0,1 0,0 0,0 0,-1 1,1-1,0 0,-8 18,4-3,1-1,1 1,1 0,0 0,1 0,0 0,6 28,-6-42,0 0,0 0,0 0,1 0,-1 0,1 0,-1 0,1 0,-1 0,1 0,-1 0,1 0,0 0,-1 0,1-1,0 1,0 0,0 0,0-1,1 2,-1-2,-1 0,1 0,0 0,-1 0,1-1,0 1,0 0,-1 0,1 0,0-1,-1 1,1 0,0 0,-1-1,1 1,0-1,-1 1,1-1,-1 1,1-1,0 0,3-3,-1 0,0 0,-1-1,1 1,-1-1,4-9,-1-5,-1 0,-1 0,-1-1,0-36,-1 71,1-1,0 0,1 0,1 0,0 0,1-1,10 20,-12-25,1 0,0 0,1-1,0 1,0-1,0-1,1 1,0-1,0 0,1 0,0-1,0 1,0-2,1 1,13 6,9-8,-6-8</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57.69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11 133,'-6'0,"1"0,10-6,13-2,18 1,20-8,11 0,4 1,1-2,0 2,-4 2,-10 5,-10-1,-7 2,-10 2</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58.02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1,'6'0,"14"-1,0 2,-1 0,34 7,-49-7,1 0,-1 0,0 0,0 1,0 0,0 0,0 0,0 0,0 0,-1 1,1 0,-1 0,0 0,0 0,0 0,0 1,0-1,-1 1,1 0,-1-1,0 1,2 7,-1 0,-1-1,-1 0,0 1,0 0,-1-1,-1 1,1-1,-2 1,0-1,0 1,0-1,-1 0,-5 10,0-1,-1 0,-1-1,0 0,-1-1,-24 28,14-22</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58.37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8 11,'-5'0,"3"0,8 0,12 0,11-3,3-1,-2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2:58.69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16,'3'0,"3"0,8 0,6-3,2-1,5 1,2 0,-4 1</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02.85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156 5,'-1'0,"1"0,0 0,0 0,0 0,0 0,0 0,0 0,-1 1,1-1,0 0,0 0,0 0,0 0,0 0,-1 0,1 0,0 0,0 0,0 0,0 0,0 0,-1 0,1 0,0 0,0 0,0 0,0 0,0 0,-1-1,1 1,0 0,0 0,0 0,0 0,0 0,0 0,0 0,-1 0,1 0,0-1,0 1,0 0,0 0,0 0,0 0,0 0,0-1,0 1,0 0,0 0,0 0,0 0,0 0,0-1,0 1,0 0,0 0,0 0,0 0,0 0,0-1,0 1,0 0,0 0,0 0,-12 17,-10 24,-5 26,3 1,-27 128,47-177,0-1,2 1,0 0,1 0,1 0,0 0,2 0,0 0,9 34,-8-42,1-1,1 1,-1-1,2 0,-1 0,1 0,1-1,0 1,0-2,1 1,0-1,0 0,1-1,0 0,0 0,1-1,15 7,11 2,-2-6</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10.08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67,'0'-3,"1"0,0 0,-1 0,1 0,1 0,-1 1,0-1,1 0,-1 1,1-1,0 1,0-1,0 1,0 0,0 0,0 0,1 0,-1 0,1 1,-1-1,1 1,0-1,-1 1,1 0,0 0,0 0,3 0,0-1,-1 1,1-1,0 1,0 0,-1 1,1-1,0 1,0 1,0-1,0 1,-1 0,1 0,8 3,-12-3,1 1,-1 0,0-1,0 1,0 0,0 0,0 0,0 0,-1 1,1-1,-1 0,0 1,1-1,-1 1,0-1,-1 1,1 0,0-1,-1 1,1 0,-1 0,0-1,0 1,0 0,0 0,-1 3,0 2,0 1,-1-1,0 1,0-1,-1 0,0 0,-4 9,2-10,1 0,-1 0,0 0,0-1,-1 1,1-1,-11 7,21-16,0 1,0 0,0-1,0 2,0-1,1 0,-1 1,1 0,-1 1,1-1,-1 1,11 1,-12-1,-1 0,0 0,0 1,0-1,0 1,0 0,0 0,0 0,0 0,0 0,0 1,-1 0,1-1,0 1,-1 0,1 0,-1 0,0 1,0-1,0 0,0 1,0 0,-1-1,1 1,-1 0,1 0,-1 0,1 4,-1-1,0 1,-1-1,0 1,0-1,-1 0,0 1,0-1,0 0,-1 1,1-1,-2 0,1 0,-1 0,0-1,0 1,0 0,-1-1,-4 5,3-4,1-1,-1 1,0-1,0-1,0 1,-1-1,0 0,0 0,0 0,0-1,0 0,-1 0,1-1,-1 0,0 0,-8 1,-1-6,7-5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20.7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110 0,'0'6,"-6"2,-2 5,-2 0,0-4,2-10,8-8,10-2,3 4,0 8,-6 11,-9 5,-14 9,-9 5,-9 4,1-4</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10.83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41 23,'0'3,"0"-5,0-5,6-2,4 2,2 10,-3 7,-1 11,-7 13,-8 10,-11 6,-12 0,-1-9</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25.85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 1,'-2'92,"4"100,-2-191,0 0,0 0,0 0,0 0,0 1,0-1,1 0,-1 0,0 0,1 0,-1 0,0 0,1 0,-1 0,1 0,0 0,-1 0,1-1,0 1,0 0,1 1,-1-2,-1 0,1 0,0 0,0 0,0 0,0 0,0 0,0 0,0 0,0 0,0 0,-1-1,1 1,0 0,0-1,0 1,0-1,-1 1,1-1,1 0,7-7,0 0,0 0,9-13,-4 5,-5 7,1 1,-1 0,1 0,1 1,0 1,13-7,-22 12,0 0,0 1,0-1,0 0,0 1,0 0,1-1,-1 1,0 0,0 0,0 0,1 0,-1 0,0 1,0-1,0 1,3 1,-3-1,0 1,0-1,0 1,-1-1,1 1,-1 0,1 0,-1 0,0 0,0 0,0 0,0 0,0 0,0 1,-1-1,1 0,-1 0,1 1,-1-1,0 4,0 4,0-1,0 1,-2-1,1 0,-1 0,0 1,-1-1,0 0,0-1,-1 1,0-1,-9 13,9-14,0-1,0 0,-1 0,1 0,-1-1,-1 0,1 0,-1 0,0-1,0 1,0-1,0-1,-1 1,0-1,0 0,-11 2,16-4,0-1,0 0,0 0,0 0,-1 0,1 0,0 0,0-1,0 1,0 0,0-1,1 0,-1 0,0 1,0-1,0 0,0-1,1 1,-3-2,-9-12</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26.33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62,'5'0,"6"0,6-6,6-1,2-1,2 0,3 0,-4-4,-6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26.75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143 1,'8'0,"0"1,0 1,-1-1,1 1,-1 0,1 1,-1 0,0 0,0 1,0 0,-1 0,1 0,-1 1,0 0,0 0,8 10,0 1,-1 1,0 0,-2 0,19 37,-18-26,0-1,-2 2,-1-1,-2 1,-1 1,-1-1,-1 1,-1 0,-2 0,-3 31,-2-21,-2-1,-2 1,-1-1,-2-1,-2 0,-1 0,-20 35,6-20,-2-1,-3-1,-1-2,-3-1,-46 45,9-23</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35.82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105 1,'-8'0,"2"0,1 0,-1 0,0 0,1 1,-9 2,12-2,0 0,0 0,0 0,0 0,0 0,0 0,0 1,1-1,-1 1,1-1,-1 1,1 0,-1-1,1 1,0 0,0 0,-2 4,-2 8,1 0,0 0,0 0,2 0,-2 25,3 75,2-106,-1-1,1 1,1 0,0 0,0-1,0 1,7 12,-8-19,-1 0,1 0,-1 0,1 0,0 0,0 0,0 0,0 0,0 0,0 0,0 0,0-1,0 1,0 0,0-1,0 1,0-1,1 1,-1-1,0 1,2-1,-1 0,0-1,0 1,0-1,-1 1,1-1,0 0,0 0,0 0,-1 0,1 0,-1 0,1 0,-1 0,1-1,-1 1,0-1,1 1,-1-1,1-1,4-7,-1 0,0 0,-1 0,0-1,-1 1,0-1,0 0,-1 0,0-15,8-26,-7 38,0 1,0-1,-2 0,1-14,-3 18,0 15,0 19,4-4,0 1,2-1,0 1,1-1,1-1,1 1,0-1,2-1,18 27,-25-41,0 0,1 0,0-1,0 0,0 0,0 0,8 4,9 2</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36.36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1,'1'10,"1"1,0-1,1 1,0-1,1 0,0 0,0-1,7 12,8 20,29 102,-45-175,-2 23,-1-1,1 0,1 1,0-1,0 1,8-18,-9 23,0 1,1 0,-1 0,1 0,-1 0,1 0,0 1,0-1,0 0,1 1,-1-1,1 1,-1 0,1 0,0 0,0 0,0 1,0-1,0 1,0-1,0 1,0 0,4 0,-5 1,1 0,-1 1,0-1,0 1,0 0,0-1,0 1,0 0,0 0,-1 1,1-1,0 0,0 0,-1 1,1-1,-1 1,1 0,-1-1,0 1,0 0,0 0,0 0,0 0,0 0,1 3,3 8,-1 0,5 21,-9-33,3 10,-1 0,0 0,-1 0,-1 1,0-1,0 1,-1-1,0 0,-4 12,5-20,-1 0,0 0,-1 0,1 0,-1 0,1 0,-1 0,0-1,0 1,0-1,0 1,0-1,-1 0,1 0,-1 0,1 0,-1 0,0 0,0-1,0 0,0 1,0-1,0 0,0 0,0-1,0 1,0-1,-1 1,1-1,0 0,0 0,-1 0,1-1,0 1,-5-2,3 0,0 1,0-1,-1 0,2 0,-1 0,0-1,0 0,1 1,-1-2,1 1,0 0,0-1,-6-7,-6-10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36.87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14 216,'-6'-3,"-2"-6,10-11,12-2,16-3,17 3,20 6,20 4,15 0,4 0,-1 4,-7-3,-12 0,-15 2,-13-3,-17 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37.22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1,'3'0,"4"0,9 0,10 0,8 0,5 0,3 0,-3 0,-3 0,-7 8,-9 6,-8 10,-11 5,-6 5,-11-1,-11-1,-1-5</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37.55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34,'5'0,"6"0,8 0,8-3,5-6,2-3,-4 2</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37.89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95,'5'0,"9"-3,9-1,11 0,7-7,3-3,-1-1,-1 1,-3-2,-7 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21.99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285 172,'0'-25,"1"13,-1 0,0 1,-1-1,0 0,-6-20,6 28,0 1,-1 0,1 0,-1 0,0 0,0 1,0-1,0 0,0 1,-1-1,1 1,-1 0,0 0,1 0,-1 0,0 1,0-1,0 1,0-1,0 1,-1 0,1 0,0 0,-7 0,7 0,0 1,1 0,-1-1,0 1,0 0,0 0,0 0,0 1,1-1,-1 1,0-1,0 1,0 0,1 0,-1 0,1 0,-1 1,-3 2,4-2,0 0,0 0,1 1,-1-1,1 1,-1-1,1 1,0-1,0 1,0 0,0 0,0-1,1 1,-1 0,1 4,0 10,1 1,0-1,2 0,8 34,-7-33,14 56,-6-30,-2 1,-2 0,3 61,-11-98,-1 1,0 0,-1 0,0-1,0 1,-1-1,0 0,0 0,-1 0,0 0,-1 0,-6 8,10-13,-2 0,1-1,0 1,0 0,-1-1,1 0,-1 1,0-1,0 0,0 0,0-1,0 1,0-1,0 1,-1-1,1 0,0 0,-1 0,1-1,-1 1,1-1,-1 0,1 0,-1 0,1-1,-1 1,1-1,0 1,-1-1,1 0,0-1,-7-2,5 1,0-1,1 1,-1-1,1 0,0 0,0 0,0-1,1 0,-1 1,1-1,0 0,1-1,-1 1,1 0,-3-10,4 12,0 0,1 0,-1 0,1 0,-1 0,1 0,0 0,0 0,0 0,0 0,1 0,-1 0,1 0,0 0,0 0,0 0,0 0,1 0,-1 1,1-1,-1 0,1 1,0-1,0 1,0 0,0 0,1 0,-1 0,0 0,5-3,19-6,0 1,1 1,0 2,47-8,-43 9,0-1,0-1,40-16,-44 10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39.03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71 1,'-1'20,"-2"0,0 0,-1-1,-8 28,-5 16,3 31,4 2,4-1,8 143,-1-225,0 17,1-1,1 1,11 45,-13-68,1-1,0 0,0 1,1-1,0 0,0 0,0-1,1 1,0-1,0 1,0-1,1-1,-1 1,1 0,0-1,1 0,-1 0,1-1,-1 1,1-1,0-1,7 3,26 2,-2-4</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41.45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144 0,'-2'9,"0"-1,0 0,-1 0,0-1,0 1,-1 0,-5 9,-3 6,-54 97,38-72,27-47,0 1,0-1,0 1,0 0,0-1,0 1,1 0,-1 0,1 0,-1-1,1 1,0 0,-1 0,1 0,0 0,0 0,0 0,1 0,-1 0,0-1,1 1,-1 0,2 2,0-2,0 0,-1 0,1-1,0 1,0-1,0 0,0 0,1 1,-1-1,0 0,0-1,1 1,-1 0,0-1,1 1,-1-1,5 0,8 1,0-1,0-1,0 0,0-1,0-1,0 0,-1-1,1-1,-1 0,0-1,-1 0,1-1,-1-1,22-17,-13 10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41.79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0,'0'6,"3"10,1 18,5 16,1 12,0 7,3-3,-1-7,7-4,5-12,0-14</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42.12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98 0,'0'3,"-3"7,-6 1,-3-4,2-6,5-2,3 6,2 12,2 5,-4 5,0 4,-12 2,-7-4,1-8</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43.39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1,'6'15,"-1"0,0 0,-1 1,-1 0,2 28,-3-27,0 0,1 0,1 0,8 22,-12-37,1 0,0-1,0 1,-1-1,1 1,0 0,0-1,0 0,1 1,-1-1,0 0,1 1,-1-1,0 0,1 0,-1 0,1 0,0-1,-1 1,1 0,0-1,-1 1,1-1,0 1,3-1,1 0,1-1,-1 1,0-2,0 1,0-1,7-2,-9 2,0 1,0 0,1-1,-1 1,1 1,-1-1,1 1,-1-1,10 2,-13-1,0 1,0-1,0 1,1-1,-1 1,0 0,0-1,0 1,0 0,0 0,0 0,0 0,0 0,0 0,-1 0,2 2,0 0,-1 1,1-1,-1 1,0-1,0 1,0 0,-1 0,1 4,-1-4,0 0,-1 0,1 0,-1 0,0 0,0 0,0 0,0 0,-1 0,1-1,-1 1,0 0,0-1,-1 0,1 1,-1-1,0 0,1 0,-1 0,-1-1,1 1,0-1,-1 0,1 0,-1 0,1 0,-1 0,0-1,0 0,0 1,0-2,0 1,0 0,0-1,0 0,0 0,0 0,0 0,0 0,-6-2,-21-6</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43.74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46,'3'0,"6"0,8 0,4 0,4 0,4-6,-1-1,1 0,-2 1,-5-1,0 0,-5 2</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44.08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0,'14'1,"-1"0,0 0,0 1,0 1,0 0,0 1,0 0,-1 1,1 0,-1 1,-1 1,1 0,-1 0,0 1,-1 1,0 0,0 0,11 14,-6-3,0 1,-2 0,0 0,-1 2,-1-1,-1 2,-2-1,12 48,-10-22,-1 1,-3 0,-3 1,-1-1,-7 74,0-86,-1 0,-1 0,-3 0,-1-1,-1-1,-2 0,-34 60,-24 11,0-19</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46.49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0,'0'0,"1"1,0-1,0 0,0 1,0-1,-1 1,1-1,0 1,0-1,-1 1,1-1,0 1,-1 0,1-1,0 1,-1 0,1 0,-1 0,1-1,-1 1,0 0,1 1,8 25,-7-21,22 74,-3 2,-3 1,-5 0,6 147,-24-194,1-28,-1-23,2-3,0 0,2 0,1-26,0 40,0 0,0 0,1 0,-1-1,1 1,0 0,0 0,1 0,-1 1,1-1,0 0,0 0,0 1,0-1,1 1,-1 0,1 0,0 0,0 0,6-4,-8 6,1 0,0 0,0 1,0-1,0 1,0 0,-1-1,1 1,0 0,0 0,0 0,0 0,0 0,0 1,0-1,0 1,0-1,0 1,-1 0,1-1,0 1,0 0,-1 0,1 0,-1 1,1-1,-1 0,1 0,-1 1,0-1,1 1,-1-1,0 1,0 0,0 0,1 2,2 4,0 0,-1 0,1 0,-1 1,-1-1,3 16,-4-14,0 0,-1 0,-1 0,1 0,-5 19,4-24,0 0,0-1,-1 1,0-1,0 1,0-1,0 0,-1 0,1 0,-1 0,0 0,0 0,-1-1,-4 5,7-7,0-1,1 1,-1-1,0 1,0-1,0 1,0-1,0 0,1 1,-1-1,0 0,0 0,0 1,0-1,0 0,0 0,0 0,0 0,0 0,0-1,0 1,0 0,0 0,0-1,-1 0,0 0,1 0,0 0,-1 0,1-1,0 1,0 0,0-1,0 1,0-1,0 0,0 1,-1-4,-5-16</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46.91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67 10,'-3'-1,"1"1,0 0,0 0,0 0,0 0,0 0,-1 1,1-1,0 1,0-1,0 1,0 0,0 0,0-1,0 2,0-1,1 0,-1 0,0 0,1 1,-1-1,1 1,-1 0,1-1,0 1,-1 0,1 0,0 0,0 0,0-1,1 1,-1 1,0-1,1 0,-1 0,1 0,0 3,-3 6,1 0,0 0,1 1,1-1,-1 1,2-1,0 1,0-1,1 0,0 0,1 1,7 17,-10-28,0 0,1 0,-1 0,0 0,1 0,-1-1,0 1,1 0,-1 0,1 0,-1-1,1 1,-1 0,1-1,0 1,-1-1,1 1,0 0,-1-1,1 1,0-1,0 0,-1 1,1-1,0 0,0 1,0-1,1 0,-1 0,0-1,1 0,-1 1,0-1,0 0,0 0,-1 0,1 0,0 0,0 0,0 0,-1 0,1 0,0 0,-1 0,1-3,4-7,-1-1,5-22,-5 7,1-34,1-13,-6 74,1 0,-1 0,0 0,0 0,0 0,0 0,0 0,0 1,1-1,-1 0,0 0,0 0,0 0,0 0,0 0,1 0,-1 0,0 0,0 0,0 0,0 0,1 0,-1 0,0 0,0 0,0 0,0 0,0 0,1 0,-1 0,0 0,0 0,0 0,0-1,0 1,1 0,-1 0,0 0,0 0,0 0,0 0,0 0,0-1,0 1,0 0,0 0,1 0,-1 0,0 0,0-1,0 1,0 0,0 0,0 0,0-1,7 19,-6-16,22 68,-12-31,2-1,1-1,3 0,23 40,-38-75,-1 2,1-1,0 0,0 0,0 0,0 0,1-1,-1 1,1-1,0 1,-1-1,1 0,0 0,0 0,1 0,3 1,8-4</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47.32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1 247,'0'-3,"2"-1,14-5,14-2,15-7,10-1,8-2,7 2,4-2,0 3,-1-1,-3 2,-6-1,-11 2,-8-2,-12 2</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22.5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80,'3'0,"9"-6,9-2,9 1,9 1,5-4,2 0,-2 1,-2 0,-2 1,-9 2</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47.65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30,'6'0,"-1"-1,1 0,-1 0,1-1,-1 1,6-4,20-4,-16 6,1 0,0 1,-1 1,1 1,0 0,0 1,19 4,-27-4,0 2,-1-1,1 1,0 0,-1 1,0-1,1 2,-2-1,1 1,0 0,-1 0,0 1,0 0,-1 0,9 12,-9-10,0 0,-1 1,0-1,0 1,-1-1,0 1,-1 0,0 1,0-1,-1 0,0 0,-1 15,0-17,-1 1,0-1,0 0,0 0,-1 0,0-1,0 1,-1 0,0-1,0 1,-1-1,0 0,0 0,0 0,0-1,-10 9,-14 7</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48.00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44,'5'0,"6"0,6-3,8-1,7-5,3-2,1 2,-5 2</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48.33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34,'8'0,"12"0,9 0,7 0,6-6,0-1,-3 0,-1 1,-5 2,-8 1</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49.25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108 0,'-3'1,"1"-1,-1 1,1 0,-1 0,1 0,0 0,0 0,0 0,-1 0,1 1,0-1,1 1,-1 0,0 0,0-1,1 1,-1 0,1 1,-1-1,1 0,-1 3,-24 56,22-51,-4 16,0-1,3 1,0 1,1-1,0 41,12 134,-8-201,1 27,2 0,1 0,11 41,-12-58,1-1,0 1,1-1,0 0,0 0,1-1,0 0,0 0,1 0,0-1,0 1,14 9,-5-7,-1-1,1 0,1-1,0 0,0-2,34 10,-20-10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51.15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11 44,'-6'0,"2"0,6 0,6 0,8 0,3 0,5-6,4-1,3 0,1-5,-3 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51.70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0,'0'71,"3"170,1-176,21 108,-23-164,1 6,1 0,7 20,-10-33,0 1,0-1,0 1,0-1,0 1,1-1,-1 0,1 0,0 0,0 0,0 0,-1 0,2 0,-1-1,0 1,0-1,0 1,1-1,-1 0,4 1,-5-2,1 0,-1 0,0 0,0 0,0 0,1 0,-1 0,0-1,0 1,0-1,0 1,0-1,0 1,0-1,0 1,0-1,0 0,0 0,0 1,0-1,0 0,0 0,-1 0,1 0,0 0,0-2,16-34,-13 25,-2 8,0 1,-1-1,0 0,1 1,-2-1,1 0,0 0,-1 0,1 0,-1 1,0-1,-1 0,1 0,-1 0,-1-4,1 6,0 0,0 0,-1 0,1 0,-1 0,1 1,-1-1,0 1,0-1,1 1,-1 0,0-1,0 1,0 0,-1 0,1 1,0-1,0 0,0 1,-1-1,1 1,0 0,-1 0,1 0,0 0,-1 0,-2 1,-18 1,2 1</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52.19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68 1,'0'6,"0"-2,0-6,0 2,0 8,0 4,0 7,0 2,0 4,0 4,-6 2,-7-5,-11-2,0-7</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54.60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1,'6'0,"8"0,4 0,10 0,10 0,0 0,1 0,-7 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55.32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0,'1'5,"-1"-1,1 1,0-1,1 1,-1-1,5 9,3 11,-5-3,-2-11,-1-1,2 0,-1 1,8 15,-9-24,-1 1,1-1,0 1,0-1,0 0,0 0,0 1,0-1,0 0,0 0,0 0,1 0,-1 0,0 0,1-1,-1 1,1 0,-1-1,1 1,-1-1,1 1,-1-1,1 0,-1 0,1 0,0 0,-1 0,1 0,-1 0,1 0,0 0,-1-1,1 1,1-2,12-3,-6 1,1 1,0 0,-1 0,1 1,0 1,12-1,-20 2,0 0,0 0,1 0,-1 1,0-1,0 1,0 0,1-1,-1 1,0 0,0 0,0 1,0-1,-1 0,1 1,0-1,0 1,-1-1,1 1,-1 0,0 0,1 0,-1 0,0 0,0 0,0 0,0 0,-1 0,1 0,0 0,-1 1,0-1,1 4,-1 0,1-1,-1 1,0-1,-1 1,1 0,-1-1,0 1,0-1,-1 0,0 1,0-1,0 0,-1 0,1 0,-1 0,0-1,-1 1,1-1,-8 7,7-6,-1-1,0 0,0 0,0 0,-1-1,1 1,-1-1,0-1,0 1,0-1,0 0,0-1,-1 1,1-1,0 0,-13-1,-11-3</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55.65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0,'3'0,"7"0,10 0,10 0,3 0,2 0,-5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22.8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1,'3'0,"9"0,6 0,6 0,1 0,2 0,6 3,-4 9,-6 6,-7 8,-9 9,-12 9,-13 10,-10 3,-5 1,-4 0,0-8,5-12</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3:56.04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0,'8'0,"10"3,6 7,3 7,5 4,3 6,1 8,-5 7,0 4,-5 4,-6 4,-8 7,-5 3,-7-4,-9-4,-14-6,-18-11,-3-12</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20.08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14 56,'-3'0,"-1"-3,1-7,0-4,7-1,5 4,7 8,1 11,3 7,-2 7,-3 5,0-2,-1 0,-4 3,0-5,4-8,-1-13,-2-7</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04.46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90 53,'0'-2,"0"1,0-1,0 1,0-1,0 1,-1-1,1 1,-1-1,1 1,-1-1,1 1,-1-1,0 1,1 0,-1 0,0-1,0 1,0 0,0 0,0 0,0 0,-1 0,1 0,0 0,0 0,-1 1,1-1,0 0,-1 1,1-1,-1 1,1-1,-1 1,1 0,-1 0,1 0,-1 0,1 0,-1 0,1 0,-1 0,1 0,-1 1,1-1,-1 1,1-1,-1 1,1-1,0 1,-1 0,1 0,0 0,0 0,-1 0,1 0,0 0,0 0,-1 2,-2 4,1 0,-1 1,1 0,1 0,-1 0,1 0,1 0,-1 0,1 15,3 77,-2-100,0 4,1 0,-1 0,1 0,0 0,1 0,-1 0,1 0,0-1,0 1,2 4,-3-8,-1 0,0 1,1-1,-1 1,0-1,1 0,-1 1,0-1,1 0,-1 1,1-1,-1 0,0 0,1 1,-1-1,1 0,-1 0,1 0,-1 0,1 1,-1-1,1 0,-1 0,1 0,-1 0,1 0,-1 0,1-1,0 1,0-1,1 0,-1 0,0 0,0 0,0-1,0 1,-1 0,1 0,0-1,-1 1,1-1,0 1,-1-1,0 1,1-3,28-149,-13 54,17 161,13 8,-24-42</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04.96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1,'2'54,"4"-1,1 0,3 0,2-1,28 74,-35-120,-2-16,-1-31,-1 28,0 6,0 0,0 0,1 0,0 0,0 1,4-8,-6 12,1 0,0 1,-1 0,1-1,0 1,0-1,0 1,0 0,0-1,0 1,1 0,-1 0,0 0,1 0,-1 0,0 0,1 1,-1-1,1 0,-1 1,1-1,0 1,-1-1,1 1,-1 0,1 0,0 0,-1 0,1 0,2 0,-1 1,-1 0,0 1,0-1,0 0,0 1,0-1,-1 1,1-1,0 1,-1 0,1 0,-1 0,0 0,1 0,-1 0,0 0,0 0,-1 1,1-1,0 0,-1 0,1 3,7 55,-8-53,0-1,0 1,-1 0,0 0,0 0,-1-1,0 1,0 0,-1-1,1 0,-2 1,1-1,0-1,-1 1,-9 10,11-13,-1-1,1 0,-1 0,0 0,1 0,-1 0,0 0,0-1,0 1,0-1,0 0,-1 0,1 0,0-1,-1 1,1-1,0 1,-1-1,1 0,0-1,-1 1,1 0,0-1,-1 0,1 0,0 0,0 0,0 0,0-1,0 1,0-1,0 0,-5-4,-16-14</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05.37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0 155,'0'-3,"6"-7,10-1,14-5,11 1,10 2,7-2,3 1,-6 4,-7-3,-5 1,-11 0,-10 1</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05.73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35,'0'-5,"6"-3,7 1,5 1,5 2,4 1,0 2,2 3,4 8,-3 10,-7 5,-7 4,-7 2,-7 0,-4-1,-8-4,-2 1,1-4</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06.07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8,'3'0,"9"0,9 0,6 0,8 0,-3-3,-1-1,-5 3,-8 2</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06.39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45,'3'0,"4"0,12-3,8-1,7 1,-4-6,-1-1,1 2,-5 1</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09.07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104 4,'0'-3,"-6"2,-1 10,-6 15,-1 14,-3 13,1 9,3 9,4 1,3-2,3-5,8-10,11-5,7-11,4-11,4-5,-1-6,-5-6</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10.34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1,'5'0,"12"0,1 6,2 1,-3 12,1 8,-2 3,2-5,-2 3,-2-4,-2 1,3-5,-3-9,-2-11,-3-6</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23.7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0,'0'6,"3"2,1 8,5 7,2 3,1-4,-1-4</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10.68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114 1,'-6'0,"-2"6,-5 7,0 5,1 5,-2 7,1 1,2 2,1-6,2-4,2-5</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11.31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1,'2'17,"0"0,1 0,1 0,0 0,12 26,4 20,12 84,-31-161,1 0,0 0,2 0,-1 0,2 1,8-19,-12 30,0-1,0 1,1 0,-1 0,1 0,-1 0,1 0,0 1,0-1,0 0,0 1,0-1,0 1,0 0,0 0,1 0,-1 0,0 0,5-1,-5 2,0 0,0 1,-1-1,1 0,0 1,0-1,-1 1,1-1,0 1,-1 0,1 0,-1 0,1 0,-1 0,1 0,-1 0,0 1,0-1,1 0,-1 1,0-1,0 1,0-1,-1 1,1 0,0-1,-1 1,2 2,1 5,-1-1,0 1,0-1,-1 1,0 0,0-1,-1 1,0 0,-1 0,-1 10,1-15,1 0,-1 0,0 1,-1-1,1 0,-1 0,1 0,-1 0,0-1,-1 1,1-1,-1 1,1-1,-1 0,0 0,0 0,-1 0,1 0,-1-1,1 1,-1-1,-4 2,-10-2,4-8</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11.87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0,'3'0,"3"0,8 0,3 0,4 0,0 0</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12.40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0,'2'0,"8"0,4 0,9 6,0 7,5 8,-3 3,-2-3,-5 4,0-3,-3 2,2-5,-3-7,-2-6</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12.73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104 1,'-5'0,"-3"3,1 6,-2 9,1 2,-4 5,0 4,-4-1,1 1,3-4</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13.21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20 0,'-1'1,"1"-1,-1 0,0 1,1-1,-1 1,0 0,1-1,-1 1,1 0,-1-1,1 1,-1 0,1-1,0 1,-1 0,1 0,0-1,-1 1,1 0,0 0,0 0,0 0,0-1,0 2,-3 26,3-23,-2 11,0 9,0 0,2 0,0 0,5 29,-5-53,0 0,0 0,0 0,0 0,0 0,0 0,1 0,-1 0,0 0,1 0,-1 0,1 0,-1 0,1 0,-1 0,1-1,0 1,-1 0,1 0,0-1,-1 1,1 0,0-1,0 1,1 0,-1-1,0-1,0 1,0 0,0-1,0 1,0-1,-1 0,1 1,0-1,0 0,0 1,-1-1,1 0,0 0,-1 0,1 1,-1-1,1 0,0-1,4-8,0 0,-1 0,4-15,3-46,-8 47,-2 19,0 6,0 8,0-1,1 1,0 0,0-1,1 1,0-1,0 0,1 0,0 0,0 0,1-1,0 0,1 0,-1 0,13 11,6-2</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13.55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33 7,'0'-3,"6"0,1 8,0 9,-6 3,-11 6,-11 0,-2-4</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15.75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0,'0'6,"5"7,9 5,6 5,4 4,-3-2</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16.09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31 1,'0'5,"0"9,0 9,-3 14,-1 10,1 10,-3 1,0-4,1-5,1-11</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16.53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1,'2'36,"2"0,1 0,11 37,1 4,-6-2,14 59,-21-163,-2-23,-2 50,4-48,-4 49,0 0,0-1,0 1,0 0,0 0,0 0,1 0,-1 0,0 0,1 0,-1-1,1 1,-1 0,1 0,0 1,-1-1,1 0,0 0,0 0,0 0,-1 1,1-1,0 0,0 1,0-1,0 0,0 1,0 0,1-1,-1 1,0-1,0 1,0 0,0 0,0 0,0 0,3 0,-2 1,0 0,0 0,-1 0,1 1,0-1,0 0,-1 1,1 0,-1-1,1 1,-1 0,0 0,1 0,-1-1,0 1,0 1,-1-1,1 0,0 0,-1 0,1 0,-1 0,1 5,0 1,0 0,-1 0,0-1,0 1,-3 13,2-14,-1 0,0 0,-1 0,0-1,-5 10,7-14,1-1,-1 0,0 0,1 0,-1 1,0-1,0 0,0 0,1 0,-1 0,0 0,-1-1,1 1,0 0,0 0,0-1,0 1,-1 0,1-1,0 0,-1 1,1-1,0 0,-1 1,1-1,0 0,-1 0,1 0,0 0,-1 0,1-1,0 1,-1 0,1 0,-3-2,-6-6</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28.495"/>
    </inkml:context>
    <inkml:brush xml:id="br0">
      <inkml:brushProperty name="width" value="0.05" units="cm"/>
      <inkml:brushProperty name="height" value="0.05" units="cm"/>
      <inkml:brushProperty name="color" value="#E71224"/>
      <inkml:brushProperty name="ignorePressure" value="1"/>
    </inkml:brush>
  </inkml:definitions>
  <inkml:trace contextRef="#ctx0" brushRef="#br0">240 1,'-3'0,"-6"0,-6 0,-4 8,-6 9,-5 8,1 4,5 10,-5 9,2 2,7-1,11-6,16-11,16-11,13-8,11-13,-2-6</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16.88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27,'6'0,"10"0,8 0,1-6,1-2,2 1,-3 1</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33.17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33.77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24 0,'0'6,"0"11,0 7,0 9,0 11,0 8,-3 2,-1-2,1-5,0-5,-2-9,0-10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34.50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37 7,'0'0,"0"-1,0 1,0 0,-1 0,1-1,0 1,0 0,0-1,0 1,0 0,-1 0,1-1,0 1,0 0,0 0,-1-1,1 1,0 0,0 0,-1 0,1-1,0 1,0 0,-1 0,1 0,0 0,-1 0,1 0,0-1,-1 1,1 0,0 0,-1 0,1 0,0 0,-1 0,1 0,0 1,-1-1,1 0,0 0,-1 0,-8 15,0 22,2 87,12-134,-1 1,0-1,5-19,4-72,2 156,-10-26,12 59,-15-82,0 1,0 0,1-1,-1 0,1 1,1-1,-1 0,1-1,8 10,4-5,-3-10</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4:35.00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11,'0'0,"0"-1,0 1,1-1,-1 1,0-1,0 1,0 0,0-1,0 1,1-1,-1 1,0-1,0 1,1 0,-1-1,0 1,1 0,-1-1,0 1,1 0,-1-1,1 1,-1 0,0 0,1-1,-1 1,1 0,-1 0,1 0,-1 0,1-1,-1 1,0 0,1 0,-1 0,1 0,-1 0,1 0,-1 1,1-1,-1 0,1 0,-1 0,1 0,-1 0,1 1,-1-1,0 0,1 0,-1 1,1-1,-1 0,1 1,24 15,-16-6,1 1,-2 0,0 1,0-1,-1 1,6 14,30 82,-28-62,-2 2,10 74,-19-89,-1 0,-2 1,-1-1,-8 56,6-78,0 0,0 1,-2-1,1 0,-1-1,-1 1,0-1,0 0,-1 0,-1 0,-14 17,-9 0</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6:32.70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0,'0'3,"0"6,0 8,3 13,0 12,1 11,-1 7,-1 0,-1-1,0-9,-1-7,0-4,0-7,6-2,1-2,0-4</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6:33.05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1,'5'0,"3"0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6:34.72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6 87,'-5'-2,"17"-2,22-3,-1 3,46-14,-23 5,1-1,-31 7,0 1,0 2,34-3,474 6,-241 4,1425-3,-1487 9,2 0,-196-7,0 2,0 2,60 16,-59-12,0-2,1-1,43 2,-47-8,-6 0,0 0,-1-2,1-1,32-7,-60 9,1 0,0-1,0 0,-1 1,1-1,0 0,-1 0,1 0,-1 0,1 0,-1 0,1 0,-1-1,0 1,1 0,-1-1,0 1,1-4,6-12</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6:35.08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29 1,'0'3,"0"6,-6 5,-2 6,1 8,1 2,5-4,2-7</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6:35.41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84 1,'0'3,"0"6,0 8,-3 13,-1 12,-5 11,-2 7,-4 6,0-3,3-6,3-8,4-11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34.1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189 20,'0'-19,"0"27,-1 34,-24 215,0-3,23-200,2-49,0-34,3-16,-2 29,1 0,-2 0,0 0,-1 0,-1 0,-6-26,8 41,-1-1,1 1,0 0,-1-1,0 1,1 0,-1-1,0 1,0 0,0 0,0 0,1 0,-2 0,1 0,0 0,0 0,0 0,0 0,-1 0,-1 0,2 1,0 0,0 0,0 0,-1 0,1 0,0 0,0 0,0 1,0-1,0 0,0 1,0-1,0 1,0 0,0-1,0 1,0 0,0-1,-1 3,-4 3,0 0,1 1,1 0,-1 0,-6 13,2 1,0 1,1 0,2 1,0-1,1 1,2 1,0-1,0 28,3-47,0-1,1 0,-1 0,1 1,-1-1,1 0,0 0,0 0,0 0,1 0,-1 0,1 0,0 0,0 0,2 2,-3-4,1 1,0-1,-1 0,1 0,0 0,0 0,0 0,0 0,0 0,0-1,0 1,0-1,0 1,0-1,0 0,0 0,0 0,0 0,1 0,-1-1,0 1,0 0,0-1,2-1,30-14,-1-5</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28.65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1,'22'37,"-2"8,-1 1,-3 0,13 57,-29-102,0 0,0 1,0-1,1 0,-1 0,0 0,1 0,-1 1,0-1,1 0,-1 0,1 0,0 0,-1 0,1 0,0 0,-1 0,1 0,0-1,0 1,0 0,0 0,1 0,-1-1,0 0,0-1,0 1,0-1,0 1,0-1,0 1,0-1,-1 0,1 1,0-1,0 0,-1 0,1 1,0-1,-1 0,1 0,-1 0,1 0,-1-1,8-14,-2 0,6-18,-11 30,5-12,1 0,0 0,1 1,1 0,0 1,1 0,1 0,17-17,-14 15,-4 1</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29.04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89,'3'0,"6"0,14-6,14-1,12-1,7 3,-1 0,0-3,-2-1,-7 1,-11-3,-5-1,-9 2</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29.38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14,'0'-3,"3"-1,7 0,12 1,13 4,2 2,0 5,-5 11,-8 11,-12 11,-16 8,-10-5,-3-9</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29.71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11,'6'0,"7"0,8 0,8 0,9 0,-3-3,-4-1,-7 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30.04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0,'9'0,"8"0,10 0,10 0,3 0,1 0,-3 0,0 0,-6 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33.98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1,'0'355,"0"-390,10-67,-7 88,0 0,0 1,1-1,1 1,0-1,1 2,13-22,-18 32,0 0,0 1,1-1,-1 0,0 1,1-1,-1 1,1-1,-1 1,1 0,0-1,0 1,0 0,-1 0,1 0,0 1,0-1,0 0,0 1,1-1,-1 1,0 0,3-1,-2 2,-1 0,1 0,-1 0,0 0,1 0,-1 0,0 1,0-1,0 1,0-1,0 1,0 0,-1 0,1 0,-1 0,1 0,-1 0,1 0,0 4,5 10,-1-1,-1 1,0 0,-1 0,2 24,3 9,-8-45,0-1,0 1,0-1,0 0,1 0,-1 0,1 0,0 0,-1 0,2 0,-1 0,3 2,10 7</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34.46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41,'5'0,"9"-5,4-3,7 1,9 1,4 2,4 1,-2 2,-2 0,-2 1,-1 1,-7-4,-7-1</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34.79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0,'2'0,"8"0,7 6,7 2,2 5,5 6,-3 9,-5 2,-8 5,-5-1,-14-6,-6-8</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35.14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1,'0'6,"0"4,3 1,0 7,1 4,-1-3</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36.17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4 1,'-3'0,"10"0,19 0,19 0,23 0,16 0,17 2,6 2,-4 0,-10-1,-13-1,-14-1,-16 0,-21-1,-25 0,-13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28.872"/>
    </inkml:context>
    <inkml:brush xml:id="br0">
      <inkml:brushProperty name="width" value="0.025" units="cm"/>
      <inkml:brushProperty name="height" value="0.025" units="cm"/>
      <inkml:brushProperty name="color" value="#E71224"/>
    </inkml:brush>
  </inkml:definitions>
  <inkml:trace contextRef="#ctx0" brushRef="#br0">164 33 24575,'1'-1'0,"0"0"0,0-1 0,0 1 0,-1 0 0,1-1 0,0 1 0,-1-1 0,1 1 0,-1-1 0,1 1 0,-1-1 0,0 0 0,1-2 0,-1 3 0,0 1 0,0-1 0,0 1 0,0 0 0,0-1 0,-1 1 0,1-1 0,0 1 0,0 0 0,0-1 0,0 1 0,-1 0 0,1-1 0,0 1 0,0 0 0,-1-1 0,1 1 0,0 0 0,-1-1 0,1 1 0,0 0 0,-1 0 0,1 0 0,0-1 0,-1 1 0,1 0 0,0 0 0,-1 0 0,1 0 0,-1 0 0,1-1 0,0 1 0,-1 0 0,1 0 0,-1 0 0,1 0 0,0 0 0,-1 0 0,1 1 0,-1-1 0,1 0 0,-1 0 0,1 0 0,0 0 0,-1 0 0,1 1 0,0-1 0,-1 0 0,1 0 0,0 0 0,-1 1 0,1-1 0,0 0 0,-1 1 0,1-1 0,0 0 0,-1 1 0,-8 6 0,1 0 0,-1 0 0,1 1 0,0 0 0,1 0 0,0 1 0,0 0 0,1 0 0,0 0 0,1 1 0,0 0 0,-7 20 0,-2 9 0,2 0 0,-8 46 0,9-5 0,10-76 0,1 1 0,0-1 0,0 1 0,0-1 0,1 0 0,0 1 0,-1-1 0,1 0 0,1 1 0,-1-1 0,1 0 0,-1 0 0,1 0 0,0 0 0,4 5 0,-5-8 0,0-1 0,1 1 0,-1 0 0,0 0 0,1-1 0,-1 1 0,0-1 0,1 1 0,-1-1 0,0 1 0,1-1 0,-1 0 0,1 0 0,-1 0 0,1 0 0,-1 0 0,1 0 0,-1 0 0,1 0 0,-1-1 0,1 1 0,-1 0 0,0-1 0,1 1 0,-1-1 0,0 0 0,1 1 0,-1-1 0,0 0 0,0 0 0,0 0 0,1 0 0,-1 0 0,0 0 0,0 0 0,-1 0 0,3-3 0,4-4 0,0 0 0,0-1 0,9-16 0,-6 2 0,0 0 0,-1 0 0,-2-1 0,0 0 0,-2 0 0,0-1 0,1-37 0,-5 57 0,0-1 0,0 1 0,0-1 0,0 1 0,1-1 0,0 1 0,0 0 0,1 0 0,-1-1 0,1 2 0,0-1 0,4-4 0,-6 8 0,-1 1 0,1-1 0,-1 1 0,1 0 0,-1-1 0,1 1 0,-1 0 0,1 0 0,0-1 0,-1 1 0,1 0 0,-1 0 0,1 0 0,0 0 0,-1 0 0,1 0 0,0 0 0,-1 0 0,1 0 0,0 0 0,-1 0 0,1 0 0,-1 0 0,1 1 0,0-1 0,-1 0 0,1 0 0,-1 1 0,1-1 0,-1 0 0,1 1 0,-1-1 0,1 0 0,-1 1 0,1-1 0,-1 1 0,1-1 0,-1 1 0,0-1 0,1 1 0,-1-1 0,0 1 0,1 0 0,-1-1 0,0 1 0,0-1 0,0 2 0,14 30 0,-10-11-7,-1 0-1,1 33 1,-3-34 32,1 0 1,0 0-1,6 21 1,-6-34-129,0-1 0,1 1-1,-1-1 1,1 0 0,1 0 0,-1 0 0,1 0-1,0-1 1,0 0 0,1 0 0,-1 0-1,1 0 1,7 5 0,1-1-6723</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34.6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57,'3'0,"7"0,4 0,6 0,8-6,5-2,6 1,4 1,-2 2,-2 2,-7-6,-7 0,-8 1</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37.02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1 458,'1'-20,"2"2,0-1,1 0,1 1,0-1,2 1,16-32,13-38,-15 14,13-34,-28 101,-3 15,0 17,-3-25,-1 72,0-43,1-1,7 51,-6-75,0 0,0-1,0 1,1-1,-1 1,1-1,0 0,0 0,0 0,0 0,0 0,1 0,-1 0,1-1,0 1,0-1,0 0,0 0,0 0,1 0,-1 0,0-1,1 1,0-1,-1 0,1 0,-1-1,1 1,0-1,4 1,0-1,0 0,0-1,0 1,0-1,-1-1,1 0,0 0,-1 0,1-1,-1 0,0 0,0-1,10-7,0-3</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37.39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80,'2'0,"8"0,10 0,13-6,13-1,9-6,5-1,1 3,-5-1,-6 3,-11 2</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43.30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0,'0'6,"0"7,0 8,0 3,0 3,0 0,0 1,0 4,0 3,0 1,0 0,0 0,0-6</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43.95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80 51,'-1'-5,"1"0,-1 0,0 0,0 0,-4-8,5 12,0 1,0-1,0 1,0-1,-1 1,1-1,0 1,0-1,0 1,-1-1,1 1,0-1,0 1,-1-1,1 1,-1 0,1-1,0 1,-1-1,1 1,-1 0,1 0,0-1,-1 1,1 0,-1 0,1-1,-1 1,1 0,-1 0,0 0,1 0,-1 0,1 0,-1 0,1 0,-1 0,1 0,-1 0,1 0,-1 0,1 0,-1 1,1-1,-1 0,1 0,-1 1,1-1,-1 0,1 0,-1 1,1-1,0 1,-1-1,1 0,0 1,-1-1,1 1,0-1,0 1,-1-1,1 1,0-1,0 1,0-1,-1 1,-7 17,1 0,0 1,1 0,1 0,1 0,-3 38,6-53,1 0,0 0,0 0,0 0,1 0,0 0,0 0,0 0,0 0,0 0,3 5,-4-9,0 1,1-1,-1 1,0-1,1 1,-1-1,1 1,-1-1,1 1,-1-1,1 0,-1 1,1-1,-1 0,1 1,-1-1,1 0,0 0,-1 1,1-1,0 0,-1 0,1 0,-1 0,1 0,0 0,0 0,1-1,-1 1,1-1,0 0,-1 0,1 0,-1 0,0 0,1-1,-1 1,0 0,1 0,-1-1,0 1,1-4,8-13,-1 0,-1-1,0 0,-2 0,5-24,-2 11,-5 28,-2 15,0 34,0-17,-2-24,0 0,1-1,-1 1,1 0,0 0,0-1,0 1,0-1,1 1,0-1,-1 1,1-1,0 0,1 0,4 5,6 2</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45.07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28 1,'2'51,"3"0,18 84,-22-143,1 0,-1 1,2-1,-1 0,5-8,-5 10,0 0,1 0,0 0,0 0,1 1,-1 0,1-1,0 1,1 1,5-6,-9 9,0 0,0 1,-1-1,1 1,0-1,0 1,0 0,0-1,-1 1,1 0,0 0,0 0,0-1,0 1,0 0,0 0,0 0,0 0,0 1,-1-1,1 0,0 0,0 0,0 1,0-1,1 1,-1 0,1 1,-1-1,0 0,0 1,0-1,0 1,0-1,0 1,0-1,0 1,-1 0,2 2,0 5,0 0,0 1,-1-1,0 10,-1-13,0 1,0-1,0 0,-1 0,0 0,0 0,-1 0,1 0,-1 0,-5 10,5-13,-1 0,1 0,0-1,-1 1,0-1,1 1,-1-1,0 0,0 0,0 0,0 0,-1 0,1-1,0 0,-1 0,1 1,-1-2,0 1,-4 0,-2 0,0 0,0-1,0 0,-10-2,-3-2</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45.81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1,'5'0,"12"0,13 0,5 0,2 5,1 3,-4-1,-1-1,-1 4,-3 0,-6-1</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46.13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1,'8'2,"12"2,6 0,-3 4,2 2,-5 2,-4 7,-9 6,-11 2,-8-4,-1-5</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7:47.05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1,'0'5,"0"6,0 6,0 6,0 8,0 4,0 2,0 0,0 1,0-5,0-1,0-1,0 3,0 2,0-8,0-9</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03.27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 95,'-3'15,"3"-5,22-4,40 0,99-6,-74-1,-58 1,779-15,-500 1,261-14,-254 19,-62 4,-232 4,-1 0,0-1,0-2,0 0,0 0,0-2,32-14,-40 10,-9 2</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03.61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176 1,'-3'0,"0"6,-1 13,1 18,-8 23,-2 21,-7 11,0 2,-6-7,2-12,-1-18,9-26,8-18</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34.9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0,'3'0,"7"0,7 3,4 1,3 5,-1 5,-5 5,-6 5,-10 8,-12 6,-9 6,-5 4,-4-7,3-9</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03.94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84 1,'0'3,"0"9,0 18,0 26,-3 30,-1 20,-8 9,-3 1,2-13,0-19,2-19,3-12,3-15</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09.02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1,'6'0,"8"0,6 0,7 0,4 0,-3 9,-7 5,-6 10,-7 8,-3 6,-4 4,-1 4,-4-1,-4-4,-10-9,-1-11</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09.35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0,'0'3,"0"12,3 13,1 12,-1 18,9 18,1 23,-1 11,-2 5,-4-12,-2-18,1-22,-1-15,0-14</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09.771"/>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99,'6'0,"13"-6,13-1,8-1,7-3,4-1,-4-1,-4 2,-4 3,-8-3,-10 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10.11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1,'3'0,"4"0,6 0,7 0,3 0,3 0,0 0,2 3,1 6,-3 9,-7 5,-7 6,-10 3,-7 2,-7 1,-2-2,-8-2,1-5</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10.44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1,'5'6,"9"1,7 0,5-1,2-2,2-4,1-2,-2-1,1 0,-6 3,-12 3,-8-1</inkml:trace>
  <inkml:trace contextRef="#ctx0" brushRef="#br0" timeOffset="1">18 238,'2'0,"14"0,14 0,15 0,10-3,2-1,0 0,-7 2,-6-1,-11 2</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13.18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306 1,'-6'0,"1"0,0 1,0-1,-1 1,1 1,0-1,0 1,0-1,0 1,0 1,1-1,-1 1,1 0,-1 0,-6 6,3 0,-1 0,2 1,-1 0,1 1,-9 17,-10 26,3 0,1 1,4 2,1 0,-9 64,12-28,4 1,2 136,8-200,1 0,2-1,0 0,9 31,-10-53,0-1,0 1,0-1,1 1,0-1,0 0,0 0,1 0,0 0,1-1,-1 0,1 0,0 0,0 0,0-1,1 1,-1-1,1-1,0 1,1-1,-1 0,0-1,10 3,29 2,-3-5</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19.59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47,'0'-6,"3"-1,4-3,9 0,8 2,2 3,3 7,-3 10,-7 5,-6 8,-6 6,-6 7,-4 5,-9 1,-4-4,-4-9,-7-10,0-8</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19.93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0,'6'0,"2"9,2 11,0 14,-3 16,8 19,0 12,-3 8,-2-1,-4-10,-3-8,-1-11,-2-13,0-14</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20.38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65,'0'-3,"6"-6,7-8,8-1,0 5,-1 9,-3 10,3 9,-1 6,2 5,-3 4,-4-1,1-5,-2-1,-4-4</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35.3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117 1,'0'5,"-3"3,-3-1,-2-4,2-8,7-4,3 6,1 12,-6 13,-8 8,-9 9,-7 2,-2-5,3-9</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20.71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192 1,'0'3,"-5"6,-3 6,-5 4,-1 7,-3 3,-5 6,2 2,-5 2,2-5,-1-6,4-9</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21.04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0,'3'6,"7"1,10 6,10 1,4-3,-5-2</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21.64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70 132,'1'-32,"0"24,0-1,-1 0,0 0,0 1,-1-1,0 0,-1 1,-4-14,6 22,0-1,0 1,0-1,-1 1,1-1,0 1,0-1,-1 1,1 0,0-1,-1 1,1 0,0-1,-1 1,1 0,0-1,-1 1,1 0,-1 0,1-1,0 1,-1 0,1 0,-1 0,1 0,-1-1,1 1,-1 0,1 0,-1 0,1 0,-1 0,1 0,-1 1,-1-1,1 1,0 0,0-1,0 1,0 0,1 0,-1 0,0 0,0 0,0 0,1 0,-1 0,0 0,0 2,-5 17,0 0,1 1,1-1,0 1,2 0,1 38,-1-19,-4 256,7-284,0 0,0-1,1 1,1-1,0 1,0-1,6 11,-8-19,0-1,0 0,0 0,0 0,1 0,-1 0,1 0,0-1,0 1,-1 0,1-1,0 1,0-1,0 0,1 0,2 2,-3-3,1 0,-1 1,1-1,-1 0,1 0,-1-1,1 1,-1 0,1-1,-1 0,1 1,-1-1,1 0,-1 0,0 0,0-1,0 1,0 0,3-3,2-2,0-1,-1 0,1 0,-1 0,-1-1,0 1,0-1,0-1,-1 1,0-1,-1 0,0 0,0 0,2-14,1-9,-2 0,0-61,-3 83,-1 0,0 0,-1 0,0 0,-1 0,0 1,0-1,-8-18,-1 10</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22.03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1,'5'0,"6"0,6 5,6 14,-1 10,1 2,-2 2,0 0,0-4,-4-8</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22.37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123 1,'-3'3,"-1"6,-5 11,-2 7,-1 9,1 3,-4-2,2-2,-4-6,2-3,3-6</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23.14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1,'0'2,"0"8,0-2,6-4,7-4,5-1,-1 11,-3 12,-13 11,-15 6,-11-4,-1-7</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24.86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34,'5'-6,"15"-1,5-1,5 3,3 0,-1 3,-6 3,-8 5,-7 8,-4 9,-5 4,-5 3,-2 2,-5-4,-2-4,-7-6,-7-7,2-4</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25.212"/>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1,'0'9,"0"8,5 13,3 13,-1 8,-1 0,-2 2,-1-4,4-7,1-11</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25.54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18,'0'12,"0"9,0 4,6 4,2 2,8-4,4-6,5-8,-2-5</inkml:trace>
  <inkml:trace contextRef="#ctx0" brushRef="#br0" timeOffset="1">187 1,'0'3,"-3"9,-1 12,-5 13,-2 12,-4 9,-6 6,-4 4,1-2,-3-5,2-8,6-13</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25.88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27,'6'0,"8"0,6 0,10 0,7 0,1-6,0-2,-4 1,-8 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36.4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1,'2'23,"0"0,6 26,1 12,6 348,37-537,-43 109,1 1,0 1,2-1,14-16,-21 29,0-1,0 1,1 1,-1-1,1 1,11-6,-14 8,0 1,1 0,-1 0,0 0,0 0,1 0,-1 1,0-1,1 1,-1 0,0 0,1 0,-1 1,0-1,5 2,-6-1,1 0,0 0,-1 1,1-1,-1 1,0-1,1 1,-1 0,0 0,0 0,0 0,0 0,-1 0,1 1,-1-1,1 1,-1-1,0 1,0 0,0-1,0 1,0 0,0 0,-1-1,0 1,1 0,-1 0,0 3,0 3,-1 0,0 0,0 0,0 0,-1 0,-1-1,-5 16,2-12,0-1,-1 1,0-1,-1 0,0-1,-1 0,0 0,-1-1,0 0,0-1,-1 0,0 0,0-1,-1-1,-23 10,32-15,0 0,0-1,0 1,0-1,0 0,0 0,0 0,0 0,0-1,0 1,0-1,0 0,0 0,0 0,0 0,0 0,0-1,1 1,-5-4,-14-14</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27.09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137 108,'0'-6,"0"-1,0 1,0-1,-1 1,0 0,0-1,0 1,-1 0,0 0,0 0,-1 0,0 0,0 0,-5-7,7 12,1 1,-1-1,0 1,1-1,-1 0,1 1,-1-1,0 1,1 0,-1-1,0 1,0 0,1-1,-1 1,0 0,0 0,1-1,-1 1,0 0,0 0,0 0,1 0,-1 0,0 0,0 0,0 1,1-1,-1 0,0 0,0 1,1-1,-1 0,0 1,0-1,1 1,-1-1,1 1,-1-1,0 1,1-1,-1 1,1-1,-1 1,1 0,-1 0,1 0,-4 5,0 0,1 0,0 1,-3 9,-5 20,1 0,2 1,-4 39,-1 115,11-169,1 1,1 0,1 0,1 0,1 0,1-1,7 24,-10-43,0 0,0-1,-1 1,2 0,-1-1,0 1,1-1,-1 0,1 1,-1-1,1 0,0 0,0 0,0 0,0 0,1-1,-1 1,0-1,1 1,-1-1,1 0,-1 0,1 0,0 0,-1 0,1-1,0 1,0-1,5 1,-4-2,1 0,-1-1,0 1,1-1,-1 1,0-1,0 0,0-1,0 1,-1-1,1 0,-1 0,1 0,-1 0,0 0,0-1,3-5,6-10,-1-1,-1-1,-1 0,-1 0,0-1,-2 1,-1-2,0 1,-2 0,-1-1,0 0,-2 0,0 1,-2-1,0 0,-7-25,-2 9</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27.43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1,'0'3,"3"1,1 8,5 11,8 5,5-3,3-6,-3-5</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27.784"/>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85 1,'0'2,"0"8,0 7,0 9,-3 13,-1 10,-9 9,-1 0,-5-1,1-5,4-11</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28.57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76 41,'-1'-2,"1"0,1 1,-1-1,0 0,0 1,1-1,-1 0,1 1,-1-1,1 1,0-1,-1 1,1-1,0 1,0-1,0 1,0 0,0 0,1-1,-1 1,0 0,0 0,1 0,-1 0,1 1,-1-1,1 0,-1 1,1-1,-1 1,1-1,0 1,-1 0,1-1,0 1,2 0,1 0,1 0,-1 1,1-1,-1 1,1 0,-1 0,0 1,0 0,0-1,6 4,3 4,0 1,-1 1,0-1,0 2,-2 0,1 0,-1 1,-1 1,0 0,11 22,-1 2,-2 1,25 81,-28-62,-2 1,-3 0,-3 1,-2 0,-3 0,-8 82,4-121,-1-1,-1 1,0-1,-2 0,0 0,-2 0,-9 18,3-12,-1-1,-1-1,-1-1,-31 33,-8 0,-81 64,42-47</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32.47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1 356,'180'0,"657"-4,-2-32,957-104,-616 47,305 10,-1 92,-1174 10,389 75,-658-87,-2 1,1-2,0-1,58 0,-70-7</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32.95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182 3,'0'-3,"0"8,-6 20,-10 26,-11 28,-10 14,2 0,3-15,11-22,14-22,17-29,7-16</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28:33.29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42 1,'6'11,"1"19,1 15,-5 15,-3 11,-10 12,-3 2,1-5,-4-9,1-17</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1:42:17.55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3:19.76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190 0,'-4'1,"1"-1,-1 1,1 0,-1 1,1-1,-1 0,1 1,0 0,-1 0,1 0,0 0,0 0,1 1,-5 3,-32 42,28-29,1 1,0 0,2 1,1-1,0 2,-3 21,-1-1,4-17,1 1,2 1,0-1,2 0,1 1,1-1,7 53,-5-66,1 0,0 0,1 0,0-1,1 1,1-1,0 0,0 0,1-1,1 0,-1 0,2-1,0 0,0 0,1-1,0 0,15 10,12 2</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3:26.12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52 4,'0'-3,"0"9,0 10,-4 4,-1 5,1 5,-7-2,-1 5,1 0,6-5,12-8,7-6,9-7,5-4,4-2,7-6,1-1,-6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37.0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31,'9'0,"8"0,11 0,8 0,4 0,5-3,5-1,-3 0,0 1,-9-5,-10-1</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3:26.55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0,'0'7,"4"10,0 5,1 11,6 5,1 1,-1 1,1-7,-2 3,-2-2,5-7,-1 0,-1-9,-3-14,-4-9</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3:27.50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6,'0'4,"0"-7,7-2,3 4,-1 11,-2 9,2 1,-1 1,-2 7,-2 2,-1 8,-2 4,-7 5,-4-4</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3:28.57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63 0,'-1'16,"0"0,-1 0,-1 0,-1-1,0 1,-1-1,-13 28,6-16,10-21,0 0,0 0,0 0,1 0,0 0,0 0,0 0,1 0,0 11,1-14,-1 0,1 0,0 0,0-1,0 1,0 0,1 0,-1-1,1 1,-1-1,1 0,0 1,0-1,0 0,0 0,0 0,1 0,-1 0,1-1,-1 1,1-1,5 3,7 1,0 0,1-1,0-1,0 0,0-2,20 1,-9-2,0-1,51-8,-54 2,-9 1</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3:28.91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0,'0'11,"0"11,0 12,0 15,4 10,0 2,1 1,-1-2,5-8,3-2,5-3,0-8</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3:29.25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0,'0'7,"0"-1,0-5,7-3,10-1,2 7,-3 11,-6 2,-7 2,-13-3,-6-3</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3:29.78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52 0,'-1'24,"-1"-1,-2 0,0 1,-13 38,-2 10,18-67,0-1,0 1,0 0,1-1,0 1,0 0,0-1,0 1,1 0,0-1,0 1,0-1,0 1,1-1,0 0,0 1,0-1,0 0,1 0,5 6,-4-5,1-1,0-1,0 1,0-1,0 1,1-2,-1 1,1-1,0 1,0-2,0 1,0 0,0-1,0-1,9 1,7 1,-1-2,23-3,-38 3,0-1,0 0,-1 0,1-1,0 0,0 0,-1 0,0 0,1-1,-1 0,0 0,6-5,-4-1</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3:30.126"/>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0,'0'14,"0"16,4 6,0 9,5 6,-1 6,-1 0,-2-2,6-4,0-6,7-11,-1-11</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3:30.48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0,'7'0,"10"0,9 4,7 8,6 13,-5 17,4 15,-6 12,-7 14,-9 9,-6 11,-6 14,-17 7,-14 6,-9-6,-10-13,3-25</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3:34.49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0 0</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4:07.63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152 0,'-1'6,"-1"0,1 0,-1 0,-1 0,1 0,-1-1,0 1,0-1,-1 0,1 0,-1 0,-1 0,-7 7,-18 24,24-25,0 2,1-1,0 0,-5 19,-5 14,9-26,0-1,2 1,0 1,1-1,-1 32,8 97,-4-135,1 0,1 0,0 0,1-1,0 1,1-1,1 0,0 0,0 0,1 0,1-1,0 0,0-1,1 1,17 16,-8-10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37.4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82 0,'6'0,"8"0,4 3,4 1,5 0,-2 1,-3 1,-4 8,-7 10,-10 6,-16 14,-24 12,-19 9,-12-1,7-11</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4:31.72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44,'0'-7,"4"-2,4-1,8 3,6 2,5 2,3 1,-5 1</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4:36.563"/>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34 141,'0'-10,"0"0,1 0,0 0,0 0,1 0,1 1,5-16,-7 22,0 0,1 0,0 0,0 1,0-1,0 0,0 1,0-1,1 1,-1 0,1 0,0 0,0 0,-1 0,1 1,0-1,0 1,1 0,-1 0,0 0,0 0,0 1,1-1,-1 1,0 0,5 0,-5 0,0 0,-1 1,1-1,0 1,0 0,-1-1,1 1,0 0,-1 1,1-1,-1 0,0 1,1 0,-1-1,0 1,0 0,0 0,0 0,0 0,-1 0,1 1,-1-1,1 0,-1 1,0 0,0-1,0 1,0-1,0 1,-1 0,1 5,1 2,-1 0,0 0,-1 1,0-1,-1 0,0 0,-3 16,-1-10,0-1,-1 0,-1 0,0 0,-1-1,0 0,-18 22,2-8,-1-1,-37 31,60-52,11-2,18-3,-23-1,107-3,-78 2</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4:37.527"/>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10,'0'-3,"4"-2,0 4,1 6,6 1,1 4,-1 8,-2 7,-8 4,-13-4,-9-6,-1-6</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4:40.67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153 30,'-32'-25,"30"24,0 1,-1-1,1 0,0 1,-1-1,1 1,0-1,-1 1,1 0,-1 0,1 0,0 1,-1-1,1 1,0-1,-1 1,1 0,0-1,0 1,-3 2,2-1,-1 1,1 0,0 0,0 0,0 0,0 0,1 0,-1 1,1 0,-3 5,-1 5,1-1,0 1,1 1,0-1,-2 24,3-1,0 55,4-79,0 1,0 0,2 0,-1-1,2 0,0 1,7 15,-9-26,-1 0,1 0,0 0,0-1,0 1,0-1,1 1,-1-1,1 0,-1 1,1-1,0-1,0 1,0 0,0-1,0 1,5 1,-5-3,-1 1,0-1,1 0,-1 0,1 1,-1-2,1 1,-1 0,0 0,1-1,-1 1,1-1,-1 0,0 0,0 0,1 0,-1 0,0 0,0-1,0 1,0 0,-1-1,1 0,2-2,3-5,0-1,0 1,-1-1,0 0,-1-1,0 0,-1 0,0 0,-1 0,0 0,-1-1,0 1,0-1,-1-17,-3-1,0-1,-2 1,-1-1,-13-38,12 46</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4:41.42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36 24,'0'-3,"-3"-2,-2 4,-3 2,-1-3,2-4,8-1,6 7,-4 4,-1 9,-9 1,-2 0</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4:59.2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14 197,'-1'-1,"0"1,1-1,-1 1,0-1,0 1,1-1,-1 1,0-1,0 0,1 1,-1-1,1 0,-1 0,1 0,-1 1,1-1,-1 0,1 0,0 0,0 0,-1 0,1 0,0 0,0 0,0 0,0 1,0-1,0 0,0-2,2-30,0 24,1 0,0 0,1 1,-1-1,1 1,1 0,0 0,0 0,1 1,-1 0,12-10,-15 14,1 0,0 1,0-1,0 1,0-1,0 1,0 0,1 1,-1-1,1 0,-1 1,1 0,-1 0,1 0,0 0,0 1,0-1,-1 1,1 0,0 0,0 0,0 1,0-1,-1 1,1 0,0 0,-1 0,1 1,0-1,3 3,-3-1,-1 0,0 0,0 1,0-1,0 1,0-1,-1 1,1 0,-1 0,0 0,0 0,-1 1,1-1,-1 0,0 1,0-1,-1 1,1 8,0 7,-1 0,-5 37,-1-27,0-1,-3 0,0-1,-1 0,-2 0,-1-1,-1-1,-2 0,-20 27,34-50,0 0,0 0,0 0,0 0,0 0,1 0,-1 1,1-1,-1 6,2-9,0 1,0-1,0 1,0 0,0-1,0 1,0-1,0 1,1 0,-1-1,0 1,0-1,1 1,-1-1,0 1,1-1,-1 1,0-1,1 1,-1-1,1 1,0-1,0 1,1 0,-1 0,1-1,-1 1,1-1,-1 1,1-1,0 0,-1 1,1-1,2 0,27-1,37-6,-14 1,-30 4</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4:59.964"/>
    </inkml:context>
    <inkml:brush xml:id="br0">
      <inkml:brushProperty name="width" value="0.05" units="cm"/>
      <inkml:brushProperty name="height" value="0.05" units="cm"/>
      <inkml:brushProperty name="color" value="#E71224"/>
      <inkml:brushProperty name="ignorePressure" value="1"/>
    </inkml:brush>
  </inkml:definitions>
  <inkml:trace contextRef="#ctx0" brushRef="#br0">70 1,'3'1,"0"0,-1 0,1 0,-1 1,0-1,0 1,1-1,-1 1,0 0,0 0,0 0,-1 0,1 0,0 1,-1-1,2 3,2 2,18 24,-1 0,-1 2,23 51,-35-62,-1 0,0 1,-2 0,-1 1,0-1,1 46,-5-44,-1 0,-1 0,-1 0,-2 0,0 0,-2-1,0 1,-2-2,-1 1,0-1,-2 0,-1-1,-1 0,0-1,-2 0,0-1,-1-1,-1-1,-1 0,-30 22,6-11</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06.4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60 62,'-1'1,"1"-1,-1 0,1 0,-1 0,1 0,-1 0,1 0,-1 0,1-1,0 1,-1 0,1 0,-1 0,1 0,-1 0,1-1,-1 1,1 0,0-1,-1 1,1 0,0 0,-1-1,1 1,0-1,-1 1,1 0,0-1,0 1,-1-1,1 1,0 0,0-1,0 1,0-1,-1 1,1-1,0 1,0-1,0 1,0-1,0 1,0-1,0 1,1-1,-1 1,0-1,0 1,0 0,0-1,1 1,-1-1,0 1,0-1,1 1,-1 0,0-1,0 1,1-1,1-1,-1-1,1 0,0 1,0-1,0 1,0 0,1 0,2-3,0 3,0-1,0 1,0 0,0 0,1 0,-1 1,1-1,-1 1,1 1,-1-1,7 1,-10 0,1 0,-1 1,1-1,-1 1,1 0,-1-1,0 1,1 0,-1 0,0 1,0-1,0 0,0 1,0 0,0-1,0 1,0 0,-1 0,1 0,-1 0,1 0,-1 0,0 0,0 0,0 1,0-1,1 3,0 5,0-1,0 1,-1 0,-1 0,1 0,-2 0,1-1,-1 1,-1 0,0 0,0-1,-6 15,2-8,0 0,-2 0,0-1,-1 0,0 0,-15 17,22-29,0-1,0 0,1 0,-1 0,-1 0,1 0,0-1,0 1,-1-1,1 1,0-1,-6 2,8-3,0 0,0 0,0 0,0 0,0 0,0 0,0 0,0 0,0 0,-1 0,1 0,0 0,0 0,0 0,0 0,0 0,0 0,0-1,0 1,0 0,0 0,0 0,-1 0,1 0,0 0,0 0,0 0,0 0,0 0,0 0,0 0,0 0,0 0,0-1,0 1,0 0,0 0,0 0,0 0,0 0,0 0,0 0,0 0,0 0,0-1,0 1,0 0,0 0,0 0,0 0,0 0,0 0,0 0,0 0,0 0,0 0,0 0,0-1,0 1,0 0,0 0,1 0,-1 0,0 0,0 0,0 0,0 0,8-10,11-7,-8 10,0 0,0 0,0 1,1 1,0 0,23-6,-31 10,0 0,1 1,-1-1,1 1,-1 0,0 0,1 0,-1 1,0 0,7 1,-8-1,-1 1,1-1,-1 0,1 1,-1-1,0 1,0 0,0-1,0 1,0 0,0 1,0-1,0 0,-1 0,1 1,-1-1,2 6,0-1,0 1,-1-1,-1 1,1 0,-1-1,0 1,-1 0,1 0,-2 0,1 0,-1-1,0 1,-1 0,0 0,0-1,-1 1,0-1,0 0,0 0,-1 0,0 0,-1-1,1 1,-1-1,-1 0,1-1,-1 1,0-1,0 0,0-1,-1 1,0-1,0-1,0 1,0-1,0 0,-1-1,-11 3,11-3,0 0,0-1,-1 0,1-1,0 1,0-2,-1 1,1-1,0 0,-10-3,14 2,0 1,0-1,0 0,0 0,1 0,-1 0,1-1,-1 0,1 0,0 1,0-2,0 1,1 0,-1-1,1 1,0-1,-1 0,2 1,-1-1,0 0,0-5,-4-13</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07.1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87,'5'0,"9"0,4 0,4-3,6 0,2-5,4 0,0-5,0 1,-4 1,-6 2,-2 1,-5 2,-9 3,-5 1</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07.49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1,'0'7,"0"10,0 11,0 8,0 8,0 6,0-1,0-1,0-2,0-4,0-4,0-9</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54.6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100 90,'0'-1,"-1"1,1-1,0 1,0-1,0 1,0-1,0 1,0 0,0-1,-1 1,1-1,0 1,0 0,-1-1,1 1,0 0,-1-1,1 1,0 0,-1-1,1 1,0 0,-1 0,1-1,0 1,-1 0,1 0,-1 0,1 0,-1 0,1-1,0 1,-1 0,1 0,-1 0,1 0,-1 0,1 0,-1 1,1-1,0 0,-1 0,1 0,-1 0,1 0,-1 1,1-1,-22 11,17-4,0-1,0 1,1 0,-1 1,1-1,1 1,0 0,0 0,-4 16,2 4,-4 45,7-51,0-1,2 1,1 0,1 0,0 0,9 30,-11-49,1-1,0 0,-1 0,1 0,0 0,0 0,0 0,0 0,1 0,-1 0,0-1,1 1,-1 0,1-1,0 0,0 1,-1-1,1 0,0 0,0 1,0-2,0 1,0 0,0 0,3 0,-3-1,0 0,0-1,0 1,0 0,0-1,0 0,0 1,0-1,0 0,0 0,0 0,-1 0,1 0,0-1,-1 1,1-1,-1 1,1-1,-1 1,0-1,1 0,-1 1,0-1,0 0,0 0,1-3,8-23,0-1,-2 1,0-2,-3 1,5-60,-11-150,2 301,-2-39,1 0,1 0,1 0,1 0,1 0,8 23,-10-42,0-1,0 0,0 1,0-1,1 0,-1-1,1 1,0 0,0-1,0 1,0-1,0 0,1 0,-1-1,0 1,1 0,0-1,-1 0,1 0,0 0,-1 0,6 0,4 0,0 0,1 0,-1-1,0-1,15-2,-4-2</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08.5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121 0,'0'14,"-2"-1,1 0,-2 1,1-1,-2 0,-6 15,-38 76,3-8,44-94,1 0,-1 0,0 0,0 0,1 0,-1 1,1-1,0 0,0 0,0 0,0 0,0 1,0-1,0 0,1 0,-1 0,1 0,-1 0,1 0,0 1,1 1,0-2,0 0,0 0,0 0,0 0,1 0,-1-1,0 1,1-1,-1 0,1 1,0-1,-1 0,1 0,3 0,9 2,1-1,-1-1,1 0,25-2,-38 1,80-8,-75 7,1 0,-1-1,1 0,-1-1,0 0,0 0,10-6,-7-1,-6 2</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08.8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0,'0'3,"0"5,2 11,1 17,0 14,0 10,-1 8,-1 1,-1-4,0-5,0-9,0-10,0-7,2-10,1-9</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10.3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53,'7'0,"10"-3,9 0,2 0,2-4,0-1,-2 1,-2 1,-5 0,-1 1,-4 1</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10.6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 1,'-2'0,"-1"12,0 16,0 20,1 14,1 5,1 0,0-10,0-10,2-8,1-10</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11.3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1 169,'0'-8,"1"0,0 0,1 0,0 0,0 0,1 0,0 0,0 1,1-1,0 1,0 0,10-12,-10 14,-1 1,1-1,0 1,1 0,-1 0,1 1,0-1,-1 1,2 0,-1 0,0 1,0-1,1 1,0 1,-1-1,1 1,0 0,10-1,-14 2,1 0,0 1,-1-1,1 1,-1 0,1 0,-1 0,1 0,-1 0,0 0,1 1,-1-1,0 1,0 0,0-1,0 1,0 0,0 0,-1 0,1 0,-1 1,1-1,-1 0,0 1,0-1,0 1,0-1,-1 1,1-1,0 1,-1 0,0 2,1 2,0-1,-1 1,0-1,0 1,0 0,-1-1,0 1,0-1,-1 1,0-1,0 0,-3 7,3-10,0 0,1 0,-1 0,0 0,0 0,0-1,-1 1,1-1,-1 1,1-1,-1 0,0 0,0 0,0 0,0-1,0 1,0-1,-7 2,10-3,-1 0,1 0,0 0,-1 0,1 0,0 0,-1 0,1 0,0 0,0 0,-1 0,1 0,0 0,-1 0,1 0,0-1,0 1,-1 0,1 0,0 0,0 0,-1-1,1 1,0 0,0 0,0-1,0 1,-1 0,1 0,0-1,0 1,0 0,0-1,0 1,0 0,0 0,0-1,0 1,0 0,0-1,0 1,0 0,0-1,0 1,0 0,0-1,0 1,0 0,0 0,0-1,0 1,1 0,-1 0,0-1,0 1,0 0,1 0,-1-1,0 1,0 0,0 0,1 0,-1-1,1 1,13-17,-10 14,0-1,0 1,1 0,-1 1,1-1,0 1,0 0,0 0,0 0,0 1,0 0,0 0,0 0,1 0,6 1,-8 0,0 1,-1 0,1-1,-1 1,1 1,-1-1,1 0,-1 1,0 0,0 0,0 0,0 0,0 0,0 1,0-1,-1 1,1 0,-1 0,0 0,0 0,0 0,3 6,-2-1,0 1,0-1,-1 1,0-1,-1 1,0 0,0 0,-1-1,0 1,-1 0,0 0,0-1,-1 1,0 0,0-1,-1 1,0-1,-5 9,5-10,0 0,-1 0,0-1,0 1,-1-1,0 0,0 0,0 0,-1-1,0 0,0 0,0 0,0-1,-1 0,0 0,0 0,0-1,0 0,0-1,-1 0,-7 2,11-4,-1 0,1 0,0 0,0-1,-1 1,1-1,0 0,0-1,0 1,-7-4,-12-7</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12.2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28,'3'0,"5"-2,8-2,7 1,7 1,4 0,0 1,-1-2,-2-1,-8 1,-13 1,-9 0</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12.6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0,'3'0,"2"0,6 0,6 0,5 0,5 0,6 0,-1 0,0 0,-2 0,-5 3,-7 0</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14.5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49 0,'0'2,"0"14,0 19,0 22,0 15,-4 15,-3 4,1-6,-3-10,-1-13,2-23,4-23,3-16</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15.0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216 45,'0'-2,"-1"0,1 0,-1 0,1 0,-1 0,0 0,1 0,-1 0,0 0,0 0,-1 0,1 1,0-1,-1 0,1 1,-1-1,1 1,-1 0,0-1,1 1,-1 0,0 0,0 0,0 0,0 0,0 0,0 1,0-1,0 1,0 0,0-1,-1 1,1 0,0 0,0 0,-3 1,2 1,-1 0,1 0,0 0,-1 1,1-1,0 1,0 0,1 0,-1 0,1 0,-5 7,-18 43,22-46,-16 39,3 0,2 1,2 1,2 0,2 0,-3 65,11-110,0 1,0 0,0-1,1 1,0 0,-1-1,1 1,0-1,0 1,1-1,-1 0,1 1,0-1,0 0,0 0,0 0,5 4,-6-5,1-1,0 0,0 0,0 0,0 0,0 0,1 0,-1-1,0 1,0-1,0 1,1-1,-1 0,0 0,0 0,1 0,-1 0,0-1,0 1,1-1,-1 1,0-1,0 0,0 0,0 0,0 0,0 0,0 0,3-3,3-2,1-1,-1-1,0 1,-1-2,0 1,0-1,0 0,-1 0,-1 0,0-1,0 0,-1 0,0-1,-1 1,3-15,-1 1,-1 1,-1-1,-1-1,-2 1,-4-47,4 69,-1-7,0 1,0-1,0 1,-1 0,-1-1,1 1,-1 0,-8-15,1 12</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59.168"/>
    </inkml:context>
    <inkml:brush xml:id="br0">
      <inkml:brushProperty name="width" value="0.05" units="cm"/>
      <inkml:brushProperty name="height" value="0.05" units="cm"/>
      <inkml:brushProperty name="color" value="#E71224"/>
      <inkml:brushProperty name="ignorePressure" value="1"/>
    </inkml:brush>
  </inkml:definitions>
  <inkml:trace contextRef="#ctx0" brushRef="#br0">46 1328,'0'-3,"0"1,0 0,0-1,0 1,0-1,1 1,-1 0,1-1,0 1,0 0,-1-1,1 1,1 0,-1 0,0 0,0 0,1 0,0 0,1-2,-1 3,0 0,0 1,0-1,0 0,-1 1,1-1,0 1,0 0,0 0,0 0,0 0,0 0,0 0,0 0,0 0,0 1,0-1,0 1,0 0,0-1,-1 1,1 0,0 0,2 2,52 36,-55-39,-1 0,1 0,-1 0,1 1,-1-1,1 0,-1 0,1 0,0 0,-1 0,1 0,-1 0,1-1,-1 1,1 0,-1 0,1 0,-1 0,1-1,-1 1,1 0,-1-1,1 1,-1 0,1-1,-1 1,0 0,1-1,-1 1,0-1,1 1,-1-1,0 1,1-1,-1 1,0-1,0 1,0-1,0 1,1-1,-1 1,0-1,0 0,0 1,0-1,2-29,-4-3,-3-1,0 1,-3 0,-13-41,-3-11,-81-496,96 518,3 0,2-79,4 137,1 1,-1 0,1 0,0 0,0 0,0 0,0 0,1 0,-1 0,1 0,0 0,0 1,1-1,-1 1,1 0,-1-1,1 1,0 0,0 1,1-1,-1 1,1-1,-1 1,1 0,0 0,4-1,8-2,1 0,0 1,-1 2,2-1,19 1,17-3,117-11,273 9,-255 9,-79 6,-30-2,-70-5,377 12,-372-13,0 1,0 1,-1 0,1 1,21 7,65 32,-89-36,6 2</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55.0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0 214,'0'-6,"6"-4,4-1,13-7,13-1,13-2,9 2,1-2,-2 3,-4 5,-11-2,-8 3,-8-4,-10 2</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03.3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74 1089,'-15'-6,"15"6,0-1,0 1,0 0,0 0,0 0,-1-1,1 1,0 0,0 0,0 0,0-1,0 1,0 0,0 0,0 0,0-1,0 1,0 0,0 0,0-1,0 1,0 0,0 0,0-1,0 1,0 0,0 0,0 0,0-1,0 1,1 0,-1 0,0 0,0-1,0 1,0 0,0 0,1 0,-1 0,0 0,0-1,0 1,1 0,-1 0,0 0,0 0,0 0,1 0,-1 0,0 0,0 0,0 0,1 0,-1 0,0 0,0 0,1 0,-1 0,0 0,0 0,1 0,-1 0,1 0,1-1,-1 1,1-1,-1 1,0-1,1 1,-1-1,0 0,0 0,1 0,-1 0,0 0,0 0,0 0,0 0,0 0,0 0,-1 0,1-1,0 1,0 0,-1-1,1 1,-1 0,0-1,1 1,-1-1,0 1,0-1,0 1,0-1,0-1,0-7,-1 0,0 1,-6-20,5 20,-20-81,6 31,2-2,3 1,-6-123,17 143,2-54,-1 83,0 0,1 0,0 0,1 0,8-20,-6 24,-1 0,2 1,-1 0,1 0,0 0,0 1,1 0,0 0,-1 0,2 1,12-6,10-7,-26 15,21-16,2 2,-1 1,2 1,0 2,31-10,14-1,79-37,-138 55,1 0,0 1,0 0,0 2,30-3,-20 4</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54.2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2 749,'-1'-24,"1"16,-1 1,1-1,1 0,-1 0,1 1,4-15,-5 21,1 0,-1 0,1 1,-1-1,0 0,1 1,-1-1,1 1,-1-1,1 1,0-1,-1 1,1-1,0 1,-1-1,1 1,0 0,-1-1,1 1,0 0,0 0,-1-1,1 1,0 0,0 0,0 0,-1 0,1 0,0 0,0 0,-1 0,1 0,0 1,0-1,-1 0,1 0,0 1,0-1,-1 1,1-1,0 0,-1 1,2 0,29 23,-30-23,15 16,-12-13,-1 0,0-1,1 1,0-1,0 0,0 0,0 0,6 3,-9-6,-1 0,0 1,1-1,-1 0,1 0,-1 0,0 0,1 0,-1 0,1 0,-1 0,0 0,1 0,-1 0,1-1,-1 1,0 0,1 0,-1 0,1 0,-1-1,0 1,1 0,-1 0,0 0,0-1,1 1,-1 0,0-1,1 1,-1 0,0-1,0 1,0 0,1-1,-1 1,0-1,0 1,0 0,0-1,0 1,0-1,0 1,0 0,0-1,0 1,0-1,0 1,0 0,0-1,0 0,-4-26,4 25,-29-122,14 63,-15-123,28 157,-1-1,2-1,1 1,4-39,-3 63,0 0,0 0,1 0,0 0,-1 1,1-1,0 0,1 1,-1 0,1-1,-1 1,1 0,0 1,0-1,1 0,-1 1,0-1,1 1,-1 0,1 0,0 1,6-3,8-2,1 2,-1-1,31-2,-34 6,327-39,-319 38</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54.8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1,'0'5,"0"11,0 12,0 9,0 8,0 3,0-2,0-1,0-4,0-4,0-10,0-10</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55.4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48 1,'-1'8,"0"0,0 0,-1 0,-1 0,1-1,-1 1,0-1,-6 9,6-10,0 0,0 0,0 1,1-1,0 1,0-1,0 1,1 0,0-1,0 1,1 13,0-18,1 0,0-1,-1 1,1 0,0 0,0-1,0 1,0-1,0 1,0-1,1 1,-1-1,0 1,1-1,-1 0,1 0,0 0,-1 0,1 0,0 0,-1 0,1-1,0 1,0-1,0 1,0-1,-1 0,5 1,7 0,-1-1,1 1,17-4,-13 2,35-1,-29 1</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55.7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1,'0'2,"0"6,0 9,0 10,0 7,3 6,0 6,0 5,0 3,-2-2,1-3,3-6,2-4,-1-10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28.4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1,'0'5,"0"11,0 10,0 10,0 9,0 6,0 2,0-2,0-1,0-5,0-5,0-5,0-6,0-7</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29.2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11 122,'-1'-2,"0"0,-1 0,1-1,0 1,0 0,0 0,1-1,-1 1,0 0,1-1,0 1,-1-1,1 1,0 0,0-1,0 1,1-3,0 0,-1 1,1 0,0-1,1 1,-1 0,1 0,-1 0,5-6,-4 7,0 0,0 1,0-1,1 1,-1 0,1 0,0 0,-1 0,1 0,0 0,0 1,0-1,0 1,0 0,1 0,-1 0,0 0,1 1,-1 0,0-1,1 1,-1 0,0 0,1 1,-1-1,0 1,1 0,-1-1,0 2,0-1,0 0,1 0,-2 1,1 0,0 0,0 0,0 0,-1 0,1 0,-1 1,0-1,0 1,0-1,0 1,0 0,0 0,-1 0,1 0,-1 0,0 0,0 1,0-1,1 6,-2-2,0 0,0 0,-1 0,0 1,0-2,0 1,-1 0,0 0,0 0,-1-1,0 1,-4 5,-7 21,13-32,1 0,-1 0,1 0,0 0,-1 0,1 0,0 0,-1 0,1 0,0 0,0 1,0-1,0 0,0 0,0 0,0 0,0 0,0 0,1 0,-1 0,0 0,1 0,-1 0,1 0,-1 0,1 0,0 0,-1 0,1 0,0 0,-1-1,1 1,0 0,0-1,0 1,0 0,0-1,0 1,0-1,0 1,0-1,0 0,0 1,0-1,0 0,0 0,0 0,0 0,0 0,1 0,10 0,-1 0,1-1,-1 0,13-3,-3 0,5 1</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29.7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19,'3'0,"5"0,6 0,8 0,8 0,3 0,3-2,1-1,-4 0,-1 0,-5-1,-7 0</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30.0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0,'0'5,"0"11,0 12,0 12,0 3,0 2,0-3,0-5,0-4,0-9</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32.0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160 0,'-51'82,"17"-26,15-27,2 0,-15 33,31-60,1-1,-1 0,0 1,1-1,-1 0,1 1,-1-1,1 1,-1-1,1 1,0-1,0 1,0-1,0 1,0-1,0 1,0-1,1 1,-1-1,0 0,1 1,-1-1,1 1,0-1,-1 0,1 1,0-1,0 0,0 0,0 0,0 1,0-1,0 0,0 0,0 0,1-1,-1 1,0 0,1 0,-1-1,0 1,1-1,1 1,7 1,0 0,1-1,-1 0,0-1,14-1,-12 1,33 0,-21 1,0-1,0-2,0 0,0-1,29-8,-39 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55.3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1,'3'0,"4"0,6 3,2 3,-3 8,-3 6,-3 5,-2 5,-2 3,-2-4</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32.40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0,'0'2,"0"7,0 12,0 20,0 20,0 19,0 17,0 7,0-5,0-12,0-19,0-15,2-20,2-15</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32.73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56,'8'0,"8"0,6 0,2 0,3-2,-1-1,-1-5,4-3,-4-5,-6 0</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33.0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0,'0'3,"0"7,0 12,0 15,0 17,0 11,0 8,0-3,0-10,0-10,0-15</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33.4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139 137,'1'-40,"-2"-46,1 86,0-1,0 1,0-1,0 1,0 0,0-1,0 1,0 0,0-1,0 1,0-1,-1 1,1 0,0-1,0 1,0 0,0-1,0 1,-1 0,1-1,0 1,0 0,-1 0,1-1,0 1,-1 0,1 0,0-1,-1 1,1 0,0 0,-1 0,1-1,0 1,-1 0,-12 10,-8 24,3 2,2 1,1 1,3 0,1 1,1 0,-5 54,15-87,-1 0,1 0,0 0,1 0,0 0,2 10,-3-15,0 0,1 0,-1 0,0 0,1-1,-1 1,1 0,-1 0,1-1,-1 1,1 0,0-1,-1 1,1 0,0-1,0 1,-1-1,1 1,1 0,0-1,-1 0,0 0,0 0,0 0,1 0,-1 0,0-1,0 1,0 0,0-1,1 1,-1-1,0 1,0-1,0 1,0-1,0 0,0 1,1-3,7-5,0-1,-1 0,0-1,-1 0,0 0,0-1,9-20,0-5,13-42,-22 54,-5 15,0 1,1 1,6-15,-5 47,-57 529,24-361,25-160</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33.96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60,'7'0,"5"-4,8-3,7 1,1-1,2 0,2-3,-2 0,-6 2</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34.2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0,'7'0,"5"0,5 0,7 0,2 0,1 0,-1 0,1 0,-3 0</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35.9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1,'0'5,"0"11,0 15,0 14,0 11,0 6,0-3,0-4,0-6,0-10,0-7,0-3,2-7,1-10,0-7</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36.4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164 1,'-1'5,"-1"1,1 0,-1-1,-1 0,1 1,-1-1,0 0,0 0,0-1,-7 8,-2 4,-30 42,19-28,-20 35,42-64,0 1,0-1,0 1,0-1,0 1,0-1,0 1,1 0,-1-1,1 1,-1 0,1 0,0-1,0 1,0 0,0 0,0 0,0-1,0 1,0 0,1 0,-1 0,1-1,-1 1,1 0,0-1,0 1,-1-1,1 1,0-1,1 1,-1-1,0 1,0-1,1 0,-1 0,0 0,1 0,-1 0,1 0,-1 0,1 0,0 0,-1-1,1 1,3 0,9 2,0 0,-1 0,1-1,24-1,-37-1,13 1,24 0,0 1,40 8,-62-7,-3-3</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36.7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101 1,'0'7,"0"17,-5 26,-1 28,0 30,-6 21,-2 12,3 6,-2-5,1-17,2-23,4-26,2-21,2-21</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46.2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0,'2'0,"4"0,5 0,4 0,3 0,4 0,0 0,2 0,1 0,4 0,1 0,-6 0,-10 0,-8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55.7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154 1,'0'3,"0"6,-5 3,-3-5,1 3,1 11,-4 13,-6 10,-6 3,-5 3,-1-8,4-11</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5:46.7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0,'5'0,"3"0,6 0,5 0,2 0,2 0,0 0,0 0,4 0,-1 0,-4 0</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09.56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185 0,'-20'33,"1"1,1 0,3 1,0 1,2 0,-14 69,7-12,-10 56,26-123,2 1,1 0,3 43,-2-66,1 0,-1 1,1-1,0 0,0 1,1-1,-1 0,1 0,0 0,0 0,1 0,-1-1,1 1,-1-1,1 1,0-1,1 0,-1 0,0-1,1 1,0 0,0-1,-1 0,1 0,0 0,1-1,-1 1,0-1,0 0,1 0,-1-1,5 1,12 0</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10.4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98,'3'0,"5"0,11-2,14-1,16 0,12-4,7-1,7 1,2-4,0 1,-5-3,-11 1,-13 2,-19 3,-15 2</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11.0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19 281,'-12'-41,"11"36,-4-30,5 35,0 0,0-1,0 1,0-1,0 1,0 0,0-1,0 1,0 0,1-1,-1 1,0-1,0 1,0 0,1-1,-1 1,0 0,0 0,1-1,-1 1,0 0,1 0,-1-1,0 1,1 0,-1 0,0 0,1-1,1 1,-1 0,0 1,0-1,1 0,-1 0,0 1,0-1,1 1,-1-1,0 1,0-1,0 1,0 0,1 0,6 5,-1 0,0 1,12 13,-13-13,0 0,0-1,1 0,11 9,-17-15,-1 0,0 0,0 1,1-1,-1 0,0 1,1-1,-1 0,1 0,-1 0,0 0,1 1,-1-1,0 0,1 0,-1 0,1 0,-1 0,0 0,1 0,-1 0,1 0,-1 0,0 0,1 0,-1 0,1 0,-1-1,0 1,1 0,-1 0,1 0,-1-1,1-13,-11-18,3 15,2 7,1 0,0-1,0 1,1-1,0 1,1-1,1 0,-1-14,2 23,1 0,-1 0,1 0,0 0,-1 0,1 1,0-1,0 0,1 0,-1 1,0-1,1 0,-1 1,0-1,1 1,0 0,-1 0,1-1,0 1,0 0,0 1,-1-1,1 0,0 0,4 0,7-2,-1 0,1 1,14-1,-10 1,65-9,111-29,-179 35</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11.4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0,'0'8,"0"8,0 10,0 7,0 4,0-1,0-4,5-7,1-12,0-10</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11.7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81 1,'0'2,"-2"1,-1 5,-3 6,1 5,-7 1,-2 3,-2-2,1-1,8-3,7-5,9-4,10-4,4-2,6-2,2-3,1-1,-6 0</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12.09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1,'0'7,"0"7,0 9,0 5,0 5,0 3,0 2,5-2,1-2,1-6</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12.42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0,'0'2,"0"9,0 9,2 10,1 13,0 9,0-1,-1-3,1-10,1-5,6-7,2-9</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12.8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39 0,'0'5,"-3"1,0 3,-2-1,4-1,5-3,2 2,-1 3,0 3,-2 5,-1 4,-3 2,-9 4,-10 3,-1-3</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13.8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15 143,'-5'0,"-1"-5,2-1,10 0,15 1,16 1,14-3,13 0,7-5,4 1,1-6,-8 1,-10-2,-11 2,-13 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30.603"/>
    </inkml:context>
    <inkml:brush xml:id="br0">
      <inkml:brushProperty name="width" value="0.025" units="cm"/>
      <inkml:brushProperty name="height" value="0.025" units="cm"/>
      <inkml:brushProperty name="color" value="#E71224"/>
    </inkml:brush>
  </inkml:definitions>
  <inkml:trace contextRef="#ctx0" brushRef="#br0">1 0 24575,'1'0'0,"-1"1"0,1-1 0,0 1 0,0-1 0,0 0 0,0 1 0,-1 0 0,1-1 0,0 1 0,-1-1 0,1 1 0,0 0 0,-1-1 0,1 1 0,-1 0 0,1 0 0,-1 0 0,1-1 0,-1 1 0,0 0 0,1 0 0,-1 0 0,0 0 0,0 0 0,1 1 0,4 28 0,-4-26 0,7 90 0,-7 167 0,-4-111 0,3-115 0,0-8 0,0-52 0,0 14 0,-1-16 0,7-48 0,-5 67 0,1-1 0,0 1 0,1-1 0,0 1 0,0 0 0,1 0 0,0 0 0,0 1 0,9-13 0,4-2 0,-10 12 0,0 0 0,0 1 0,2 0 0,-1 0 0,13-9 0,-18 16 0,0 0 0,0 0 0,0 1 0,1-1 0,-1 1 0,0-1 0,1 1 0,-1 0 0,1 1 0,0-1 0,-1 0 0,1 1 0,0 0 0,-1 0 0,1 0 0,0 0 0,-1 1 0,1 0 0,-1-1 0,1 1 0,-1 0 0,5 3 0,-5-3 0,0 1 0,0 0 0,-1 0 0,1 0 0,0 1 0,-1-1 0,0 1 0,1-1 0,-1 1 0,0 0 0,-1 0 0,1 0 0,0 0 0,-1 0 0,1 0 0,-1 0 0,0 1 0,0-1 0,-1 0 0,1 1 0,-1-1 0,1 1 0,-1-1 0,0 0 0,-1 6 0,1-2 0,0 0 0,-1 1 0,0-1 0,0 0 0,-1 0 0,1 0 0,-2-1 0,1 1 0,-1 0 0,0-1 0,-6 9 0,2-5 15,-1-1 0,0 0 0,-1-1 0,0 0 0,0 0 0,-1-1 0,-10 7 0,18-13-48,1 0 0,-1 0 0,0 0 0,0 0 0,0 0 0,0 0 0,0 0 0,0-1 0,-1 1 0,1-1 0,0 1 0,0-1 0,0 0 0,0 0 0,-1 0 0,1 0 0,0 0 0,0-1 0,0 1 0,0-1 0,0 1 0,-1-1 0,1 0 0,0 0 0,0 0 0,1 0 0,-1 0 0,0 0 0,0 0 0,0-1 0,1 1 0,-1-1 0,1 1 0,-1-1 0,1 0 0,0 1 0,-1-1 0,1 0 0,0 0 0,0 0 0,0 0 0,1 0 0,-1 0 0,0-3 0,-6-15-6793</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56.3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20 134,'11'0,"0"0,0-1,0 0,0-1,-1 0,20-7,-27 8,1-1,-1 1,0-1,0 0,0 0,0 0,-1 0,1 0,-1-1,1 1,-1-1,0 0,0 1,0-1,0 0,0 0,-1 0,1-1,-1 1,0 0,0-1,0 1,0 0,0-8,-1 10,1-1,-1 1,0-1,1 0,-1 1,0-1,0 1,0-1,-1 1,1-1,0 0,-1 1,1-1,0 1,-1-1,0 1,1 0,-1-1,0 1,0 0,0-1,0 1,0 0,0 0,0 0,0 0,0 0,-1 0,1 0,0 0,-1 0,1 0,-1 1,1-1,0 1,-1-1,0 1,1 0,-1-1,1 1,-1 0,-2 0,0 1,0-1,0 1,-1 0,1 0,1 0,-1 1,0 0,0-1,0 1,1 1,-1-1,1 0,0 1,0 0,-5 4,0 5,0 0,1 0,0 1,0 0,2 1,-1-1,2 1,0 0,1 1,0-1,1 0,0 1,1-1,1 1,1 0,3 23,-4-35,1-1,0 1,0 0,0-1,0 1,0-1,0 1,0-1,1 0,-1 1,1-1,0 0,0 0,0 0,0 0,0-1,0 1,0 0,0-1,1 0,-1 1,1-1,-1 0,1 0,-1 0,1-1,-1 1,1-1,0 1,0-1,-1 0,1 0,0 0,3-1,1 0,1 0,0-1,-1 0,1 0,-1-1,0 0,0 0,0-1,0 1,10-9,5-6,-4 2</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14.4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2 315,'-1'-20,"1"-24,0 42,0-1,0 1,0 0,1 0,-1-1,1 1,0 0,-1 0,1 0,0 0,0 0,0 0,1 0,1-2,-3 4,1 0,-1-1,1 1,0 0,-1 0,1 0,-1 0,1-1,0 1,-1 0,1 0,0 0,-1 0,1 0,-1 1,1-1,0 0,-1 0,1 0,-1 0,1 1,0-1,-1 0,1 1,-1-1,1 0,-1 1,1-1,-1 1,0-1,1 1,-1-1,1 1,-1-1,1 2,17 23,-14-19,-2-3,19 25,-21-28,0 1,1 0,-1-1,0 1,1-1,-1 1,1-1,-1 1,1-1,-1 1,1-1,0 1,-1-1,1 0,-1 1,1-1,0 0,-1 1,1-1,0 0,-1 0,1 0,0 0,0 0,-1 0,1 0,0 0,-1 0,1 0,0 0,-1 0,1 0,0 0,0-1,0 0,0 0,0 0,-1-1,1 1,-1-1,1 1,-1-1,0 1,0-1,0 1,0-1,0 0,0 1,0-1,0 1,0-1,-1 1,1-1,-1 1,0-3,-15-33,13 31,0-2,-2-3,0 0,0 0,1-1,-4-23,7 32,1 1,0-1,0 0,0 1,0-1,0 0,1 1,-1-1,1 1,0-1,-1 1,1-1,0 1,0-1,1 1,-1 0,1-1,-1 1,1 0,0 0,-1 0,1 0,0 1,0-1,0 0,1 1,-1-1,4-1,14-4,1 0,0 1,0 1,0 2,0 0,28-1,-17 2,5-1,-15 1,-1 0,1-1,22-6,-25 3</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14.7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0,'0'10,"0"10,0 6,0 7,0-1,0 0,3-6,0-10,0-7</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15.1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80 0,'-3'5,"0"4,-7 5,-2 5,-6 5,0-1,5-3,10-5,8-6,8-3,4-4,4-1,3-2,0 0,1 0,-5 0</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15.4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0,'0'5,"0"4,0 8,0 7,0 6,0 4,0 4,0-3,2-2,1 1,0-6</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18.68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 56,'-1'1,"1"-1,-1 0,0 0,1 0,-1 0,1 0,-1 0,0 0,1 0,-1 0,1-1,-1 1,0 0,1 0,-1 0,1-1,-1 1,1 0,-1-1,1 1,-1 0,1-1,-1 1,0-1,6-11,22-7,-19 15,1 1,-1 0,1 0,0 1,0 0,-1 0,1 1,0 0,0 1,0 0,15 2,-22-2,0 1,-1-1,1 1,-1-1,1 1,-1 0,0-1,1 1,-1 0,0 0,1 0,-1 0,0 0,0 0,0 1,0-1,0 0,0 0,0 1,0-1,-1 1,2 1,-1 1,0-1,-1 1,1-1,-1 1,0-1,0 1,0-1,0 1,-2 6,-1 1,0-1,-1 1,0-1,0 0,-11 16,-23 17,31-36,0 1,0 0,-8 11,15-19,0 1,0-1,0 0,0 1,-1-1,1 0,0 1,0-1,0 0,0 1,0-1,0 0,0 1,0-1,0 0,0 1,1-1,-1 0,0 1,0-1,0 0,0 1,0-1,1 0,-1 1,0-1,0 0,0 0,1 1,-1-1,0 0,0 0,1 1,-1-1,0 0,1 0,-1 0,0 0,1 1,-1-1,0 0,1 0,-1 0,0 0,1 0,-1 0,0 0,1 0,-1 0,0 0,1 0,-1 0,0 0,1 0,-1-1,0 1,1 0,23-2,0-4,34-14,9-2,-43 16</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19.0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121 1,'-2'5,"-6"8,-4 5,1-8,1-10,10-6,10-1,3 5,-1 8,-2 5,-3 5,-5 5,-10 4,-11 0,-11 1,-9-5,3-5</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19.86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47,'5'0,"6"0,9 0,8 0,8 0,11 0,14 0,13 0,6-7,0-2,-5-3,-11 2,-15 2</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20.56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1 255,'-1'-18,"3"-18,2 33,3 9,5 12,-12-17,15 26,20 32,-32-54,1 0,0-1,0 1,0-1,0 1,1-1,0 0,6 4,-10-8,-1 0,0 0,1 1,-1-1,0 0,0 0,1 0,-1 0,0 0,1 1,-1-1,1 0,-1 0,0 0,1 0,-1 0,0 0,1 0,-1 0,0 0,1 0,-1 0,0 0,1-1,-1 1,1 0,-1 0,0 0,0 0,1-1,-1 1,0 0,1 0,-1-1,0 1,0 0,1 0,-1-1,0 1,0-1,3-19,-9-25,6 44,-16-52,12 43,0-1,1 0,0 0,1 0,0 0,0 0,1-1,1-13,1 22,0 1,0 0,0-1,0 1,0 0,1 0,-1 0,1 0,-1 0,1 0,0 0,0 0,-1 1,1-1,1 1,-1 0,0-1,0 1,0 0,1 0,-1 0,4 0,9-4,-1 2,25-4,-25 5,104-18,169-19,-283 39,-2 0,0-1,1 1,-1 0,1 0,-1 0,1 0,-1 0,0 1,1-1,-1 1,1 0,-1 0,0 0,0 0,3 1,1 7</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20.9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0,'0'2,"0"6,0 9,0 6,0 4,0 2,0-1,0-6</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21.2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62 0,'0'3,"0"7,-7 3,-3 8,-4 5,1 2,1-1,7-3,5-7,8-6,8-5,3-3,3-3,0 0,2-2,1 1,-6 0,-6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56.7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3 135,'-3'0,"8"0,14-6,16-2,13 1,10-5,4 0,0-6,-5-1,-12 0,-10 4,-15 4,-11 4</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21.5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0,'0'5,"0"9,0 9,0 10,0 9,0 3,0 0,0-2,3-7,0-8</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23.3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 53,'-1'0,"1"0,-1 0,1-1,-1 1,1 0,0 0,-1 0,1 0,-1-1,1 1,0 0,-1 0,1-1,-1 1,1 0,0-1,0 1,-1 0,1-1,0 1,-1-1,1 1,0 0,0-1,0 1,0-1,-1 1,1-1,0 1,0 0,0-1,0 1,0-1,0 1,0-1,0 0,0 0,0 0,0 0,0-1,1 1,-1 0,0 0,1 0,-1 0,0 0,1 0,-1 0,1 0,0 0,0-2,3 0,1 1,-1-1,0 1,1 0,-1 0,1 0,-1 1,1 0,0 0,0 0,0 0,0 1,0 0,0 0,6 1,-9-2,1 1,-1 0,0 1,0-1,1 0,-1 1,0-1,0 1,1 0,-1 0,0 0,0 0,0 0,0 0,0 0,0 1,-1-1,1 1,0-1,-1 1,1 0,-1 0,0 0,1-1,-1 1,0 0,0 1,0-1,0 0,-1 0,1 0,-1 0,1 1,0 2,-2-3,1 0,0 0,0-1,-1 1,1 0,-1 0,0 0,1-1,-1 1,0 0,0-1,0 1,0-1,0 1,0-1,-1 0,1 1,0-1,-3 2,-35 17,16-8,23-9,8 0,20 2,-12-2,-12-3,0 1,-1 1,1-1,-1 0,0 1,1 0,-1 0,0 0,0 0,0 0,-1 1,1 0,0-1,-1 1,5 6,-6-7,0 0,0 1,0-1,0 1,-1-1,1 1,-1-1,1 1,-1 0,0-1,0 1,0 0,0-1,0 1,-1-1,1 1,-1 0,0-1,0 1,0-1,0 0,0 1,-2 2,-1 0,0 1,0-1,0 0,0 0,-1-1,0 0,0 1,0-2,-1 1,1 0,-11 4,6-4,0 0,-1-1,1 0,-1 0,1-1,-15 1,4-2</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24.1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0,'6'1,"0"0,0 0,0 1,0 0,-1 0,1 0,-1 1,1 0,-1 0,0 0,0 0,-1 1,1 0,-1 0,7 8,7 8,31 46,-28-33,-2 1,-1 1,-1 1,-2 0,-2 2,-2-1,12 63,-14-37,-3 0,-2 1,-9 122,4-161,-2 0,-1 0,-1-1,-1 1,-1-1,-2-1,0 0,-1 0,-1 0,-1-1,-1-1,-18 22,-20 13</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42.0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86 0,'-2'2,"-1"0,1 0,0 0,0 0,0 1,0-1,1 1,-1-1,1 1,-3 5,1-2,-6 7,1 1,1 1,0-1,1 1,1 0,0 0,1 1,1 0,-3 31,10 266,-2-295,0 1,2-1,0 0,12 34,-12-42,1 0,0-1,0 1,1-1,0 0,0-1,1 1,0-1,16 13,-5-7</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47.6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1 118,'0'-6,"0"-1,0 0,1 1,0 0,0-1,1 1,0-1,0 1,3-7,-3 10,0 0,0 0,0 0,1 0,-1 0,1 0,0 1,0 0,-1-1,2 1,-1 0,0 0,0 1,1-1,-1 1,0-1,7 0,-6 0,0 1,1 1,-1-1,0 0,1 1,-1 0,0 0,0 1,1-1,-1 1,0 0,0 0,1 0,-1 0,0 1,0 0,-1 0,1 0,0 0,-1 0,1 1,-1 0,0 0,1 0,-1 0,-1 0,1 0,3 7,-1-2,0 0,-1 1,-1 0,1 0,-2 0,1 0,-1 0,0 1,-1-1,0 1,-1-1,0 11,-1-8,-1-1,0 1,-1-1,0 0,-1 1,0-1,-1-1,0 1,0-1,-2 0,1 0,-1 0,0-1,-11 11,18-20,-1 0,1 0,0 0,0 0,0 1,-1-1,1 0,0 0,0 1,0-1,-1 0,1 0,0 1,0-1,0 0,0 1,0-1,0 0,0 0,0 1,0-1,0 0,0 1,0-1,0 0,0 1,0-1,0 0,0 0,0 1,0-1,0 0,1 1,10 4,27-1,-20-3,-9 1,0 0,0 0,16 7,-4 2</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6:49.86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1,'7'0,"8"0,3 0,6 0,6 0,0 0,0 0,-5 0</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07.5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105 30,'0'-1,"0"0,0 0,0 0,0 0,0 0,0 0,0 0,0 0,0 0,0 0,-1 0,1 0,0 0,-1 0,1 0,-1 0,1 0,-1 0,0 0,1 1,-1-1,0 0,1 0,-1 1,0-1,0 0,0 1,0-1,0 1,1-1,-1 1,0-1,0 1,0 0,0-1,0 1,-2 0,0 0,1 0,0 1,0-1,0 1,0-1,0 1,0 0,0 0,0 0,0 0,1 0,-1 1,0-1,0 0,1 1,-1-1,1 1,-2 2,-3 5,1-1,0 1,1 1,0-1,1 1,0-1,0 1,1 0,-2 18,1 12,2 45,1-56,0 2,-1-21,0 0,1 0,0 0,1 0,0 0,0-1,1 1,6 16,-7-24,-1-1,1 1,0-1,0 1,0-1,0 1,1-1,-1 0,0 0,1 1,-1-1,0 0,1 0,-1 0,1-1,0 1,-1 0,1 0,0-1,-1 1,1-1,0 0,0 1,0-1,-1 0,1 0,0 0,0 0,-1-1,1 1,0 0,0-1,-1 1,1-1,0 0,-1 1,1-1,0 0,-1 0,1 0,1-2,5-2,-1 0,0-1,-1 0,1 0,-1-1,-1 1,7-10,-8 10,0-1,0 1,-1-1,0 1,4-15,-6 19,-1 1,0 0,0-1,1 1,-1-1,0 1,0-1,0 1,0 0,0-1,-1 1,1-1,0 1,-1-1,1 1,-1 0,1-1,-1 1,0 0,0 0,1-1,-1 1,0 0,0 0,0 0,0 0,0 0,-1 0,1 0,0 1,0-1,-1 0,1 1,0-1,-1 1,1-1,-2 0,-38-7,25 6</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07.9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80 22,'-3'0,"-2"0,-1-2,0-4,4 0,8 0,6 4,2 8,-2 6,-4 5,-10 3,-11 4,-13 2,-9-3,1-6</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15.364"/>
    </inkml:context>
    <inkml:brush xml:id="br0">
      <inkml:brushProperty name="width" value="0.05" units="cm"/>
      <inkml:brushProperty name="height" value="0.05" units="cm"/>
      <inkml:brushProperty name="color" value="#E71224"/>
      <inkml:brushProperty name="ignorePressure" value="1"/>
    </inkml:brush>
  </inkml:definitions>
  <inkml:trace contextRef="#ctx0" brushRef="#br0">84 47,'0'-3,"0"1,0-1,-1 1,1 0,-1-1,1 1,-1 0,0-1,0 1,0 0,0 0,-1 0,1 0,-1 0,1 0,-4-3,5 5,-1-1,0 1,1-1,-1 1,0-1,0 1,0-1,0 1,0 0,1 0,-1-1,0 1,0 0,0 0,0 0,0 0,0 0,0 0,0 0,0 0,0 0,1 1,-1-1,0 0,0 1,0-1,0 0,0 1,1-1,-1 1,0-1,0 1,1 0,-1-1,0 1,1 0,-1-1,1 1,-1 0,1 0,-1-1,1 1,-1 2,-4 7,0 0,0 1,2 0,-1 0,1 0,1 0,0 1,0-1,1 0,1 1,1 20,0-31,-1 1,0 0,0-1,1 1,-1 0,1-1,-1 1,1 0,0-1,0 1,0-1,0 1,0-1,0 0,0 1,0-1,2 1,-2-1,0-1,0 0,0 1,0-1,0 0,0 1,0-1,0 0,0 0,0 0,0 0,0 0,0 0,0 0,0 0,0-1,0 1,0 0,0-1,1 0,2-1,1 0,-2-1,1 0,0 0,-1 0,1 0,-1 0,0-1,0 0,4-6,-1-1,-1 0,0-1,0 1,-1-1,3-19,-8 117,2-28,-2 179,1-209</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15.86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1,'7'0,"10"0,6 0,5 0,-1 0,1 0,-3 0,-5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57.1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32,'3'0,"1"-6,8-2,8 0,9 3,6 0,-4 6,-6 10,-9 9,-8 10,-13 9,-4 6,-8-2,1-2,2-8</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27.1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7,'0'-5,"0"3,0 10,0 10,5 11,2 14,-1 13,-1 5,3 1,1 0,-2-4,-2-9,-1-8,3-15,0-13</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27.6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38 42,'0'-3,"0"-2,0-6,2-1,2 4,-1 6,-1 8,0 7,-3 10,-4 7,-6 4,-6 1,0-6</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34.3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25 156,'-1'-1,"-1"1,1-1,0 0,0 1,-1-1,1 0,0 0,0 0,0 0,0 0,0 0,0 0,0 0,0-1,1 1,-1 0,0 0,1-1,-1 1,1 0,-1-1,1 1,0-1,-1 1,1-1,0 1,0-3,-3-41,4 41,-1 1,1-1,0 1,0-1,1 1,-1-1,1 1,0 0,0-1,0 1,0 0,0 0,1 0,-1 1,1-1,0 1,-1-1,1 1,0 0,1 0,-1 0,0 1,1-1,-1 1,1 0,-1-1,1 2,-1-1,5 0,-4 0,0 0,-1 1,1-1,-1 1,1 0,0 0,-1 1,1-1,-1 1,1 0,-1-1,1 2,-1-1,1 0,-1 1,0-1,0 1,0 0,0 0,0 0,0 1,0-1,-1 1,1-1,-1 1,0 0,1 0,-2 0,4 6,-1 1,-1-1,-1 1,0-1,0 1,-1 0,0 0,-1 0,0 0,0 0,-1 0,-1-1,1 1,-2 0,1-1,-1 1,-8 16,-1-3,-1-1,-1-1,-1 0,-1-1,-23 23,38-43,1 1,0-1,-1 0,1 0,0 1,-1-1,1 0,0 1,0-1,-1 0,1 1,0-1,0 0,-1 1,1-1,0 1,0-1,0 1,0-1,0 0,0 1,0-1,0 1,0-1,0 1,0-1,0 0,0 1,0-1,0 1,0-1,0 1,0-1,1 0,-1 1,17 5,36-8,-43 2,19-1,-3-1</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34.9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1,'5'0,"11"0,5 0,9 0,2 0,2 0,0 0,-5 0</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42.8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66 14,'-2'-14,"-1"17,-6 25,-26 226,23-147,12-103,-2 11,0 0,1 0,1 0,2 16,-2-29,0 0,1 0,-1 0,1 0,-1-1,1 1,0 0,0 0,0 0,-1-1,2 1,-1 0,0-1,0 1,0-1,4 3,-4-3,1-1,0 1,-1-1,1 0,0 1,-1-1,1 0,0 0,0 0,-1 0,1 0,0 0,-1-1,1 1,0-1,-1 1,1-1,0 1,-1-1,1 0,-1 0,1 0,0-1,6-3,0-1,-1 1,0-1,-1-1,1 0,-1 1,0-2,-1 1,0-1,0 0,-1 0,6-12,-10 19,1-1,-1 1,0 0,1 0,-1-1,0 1,0 0,0-1,0 1,0 0,0-1,0 1,0 0,-1-2,1 3,0-1,-1 1,1-1,0 1,-1-1,1 1,0-1,-1 1,1 0,-1-1,1 1,-1 0,1-1,-1 1,1 0,-1 0,1-1,-1 1,1 0,-1 0,1 0,-1 0,-3-1,1 1,0 1,0-1,0 0,0 1,0 0,-1-1,1 1,-3 2,-16 6</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43.3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67 0,'0'2,"2"7,2 7,-1 10,4 8,1 8,-1 4,-1 5,-2 1,-2-1,-1 0,-1 1,-7 1,-8 0,-6-6,-1-10,-3-11,4-11</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45.7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9 0,'-5'0,"1"0,6 0,5 0,6 0,3 0,4 0,3 0,3 0,-4 5,-5 1</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46.0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15,'5'0,"6"0,4-2,4-1,4 0,0 0,1 1,-1 1,-5 1</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46.9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118 0,'-2'1,"0"-1,1 1,-1 0,1-1,-1 1,0 0,1 0,0 0,-1 0,1 1,0-1,-1 0,1 0,0 1,0-1,0 1,-1 1,-17 30,18-30,-10 21,1 0,1 1,2 0,0 0,2 1,-3 27,-3 158,10-207,0 43,0 0,5 66,-3-106,1-1,0 0,0 0,0 0,1 0,0-1,0 1,1-1,-1 0,1 0,0 0,1 0,-1 0,1-1,0 0,0 0,0 0,0-1,1 0,6 3,10 5</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47.7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6,'2'0,"6"0,7 0,2 0,4 0,5 0,1-2,-5-2</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57.4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110 1,'0'3,"-6"1,1-1,2 6,1 4,1 5,0 6,-2-2,-1 2,-5-4,-1 1,-8-3,-6-5,1-5</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48.1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65 0,'0'5,"-5"6,-1 6,-7 5,-4 4,1 2,8 1,8-4,9-7,7-6,4-5,3-4,5-3,0 0,-5-4,-6 0</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48.5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0,'0'7,"0"10,0 7,0 6,0 8,0 4,0 5,0 2,0-1,0-5,0-6,0-9</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48.8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56 28,'-2'0,"-1"-4,2-3,2-1,2 0,2 11,-1 10,-1 7,-5 8,-6 4,-5 1,-8-5,-1-7</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50.5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107 20,'0'-1,"-1"0,1 0,0 0,-1 0,1 0,-1 0,0 0,1 0,-1 0,0 0,1 0,-1 0,0 1,0-1,0 0,0 1,0-1,0 0,0 1,0-1,0 1,0 0,0-1,0 1,0 0,0 0,0-1,-1 1,1 0,0 0,0 0,0 0,0 1,0-1,-1 0,1 0,0 1,0-1,0 1,0-1,0 1,0-1,0 1,0-1,0 1,0 0,1 0,-3 1,-2 3,-1 1,1 0,0 0,1 0,-7 11,8-11,-1 0,1 0,1 0,-1 0,1 1,0-1,1 1,-1-1,1 1,1 0,-1-1,1 1,0 0,1 0,-1-1,1 1,1 0,-1-1,1 1,0-1,1 0,-1 1,1-1,1 0,-1-1,6 8,13 16,-11-15,0 1,0 0,-2 1,9 19,-16-33,-1 1,0 0,0 0,0 0,0 0,0 0,-1 0,0 0,1 0,-1 0,0 0,0 0,0 0,-1 0,1 0,-1 0,0 0,0 0,0 0,0-1,0 1,-1 0,1-1,-1 1,1 0,-1-1,0 0,0 1,0-1,-5 3,6-4,0 0,0 0,0 0,-1 0,1-1,0 1,0 0,-1-1,1 1,0-1,-1 1,1-1,0 0,-1 0,1 1,-1-1,1 0,0 0,-1 0,1-1,-1 1,1 0,0 0,-1-1,1 1,0-1,-1 1,1-1,0 0,0 1,-1-1,1 0,0 0,0 0,0 0,0 0,0 0,0 0,0 0,1 0,-1-1,0 1,1 0,-1 0,0-2,-2-3,1-1,-1 1,1 0,1-1,-1 1,1-1,0 1,0-10,3 1,0 0,1 1,1-1,0 1,1 0,0 0,1 1,1-1,0 1,1 1,13-17,-11 15</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51.00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0,'0'5,"0"-1,5-1,6-1,1 1,-1 6,-2 5,-6 1,-3 4,-8 0,-9-4,0-4</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51.42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9,'2'0,"7"0,7 0,10 0,1 0,-2-2,-2-1,-5 0</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51.8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73 0,'0'2,"-7"2,-3 8,-6 8,-1 5,3 1,6-4,14-6,8-6,7-4,2-4,2 4,4 0,1-1,-3-1</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52.1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0,'0'7,"0"8,0 7,0 11,0 8,0 3,0 1,0 0,0-6,0-4,0-8</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7:52.6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124 0,'5'3,"-1"0,1 1,-1-1,0 1,0-1,0 1,0 1,-1-1,1 0,-1 1,3 6,25 57,-28-60,7 22,0 0,-2 0,-1 0,-2 1,-1 0,-1 0,-2 1,-1-1,-1 0,-9 44,6-58,-1-1,-1 0,0 0,-2 0,1-1,-2 0,-19 26,12-22,0-1,-1 0,-1-1,-37 27,6-12</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09.5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1 256,'51'-9,"-24"4,202-29,219-59,-42 5,-274 74,0 5,0 6,145 15,-257-10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57.8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245 40,'0'-2,"-1"1,1-1,-1 1,1-1,-1 1,0 0,1-1,-1 1,0 0,0-1,0 1,0 0,0 0,0 0,0 0,-1 0,1 0,0 0,0 1,-1-1,1 0,-3 0,-33-11,34 12,0 0,0 0,0 0,0 0,0 0,0 1,0-1,0 1,1 0,-1 0,0 0,0 0,0 0,1 1,-1-1,1 1,-1-1,1 1,0 0,0 0,0 0,0 1,0-1,0 0,0 1,1-1,-1 1,1 0,0-1,-1 1,0 5,-4 9,2 1,-1 0,2 1,-1 17,3-25,-4 61,4 0,14 131,0-45,-13-150,0-1,0 0,0 1,-1-1,0 0,-3 10,3-16,1 1,0-1,-1 0,1 0,-1 0,0 0,1 1,-1-1,0 0,1 0,-1 0,0 0,0 0,0-1,0 1,0 0,0 0,0 0,0-1,-1 1,1-1,0 1,0-1,0 1,-1-1,1 0,0 0,-1 1,1-1,0 0,0 0,-1 0,1-1,0 1,-1 0,1 0,0-1,0 1,-1 0,1-1,0 0,-1 0,-25-15,0-5</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11.3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12 484,'0'-1,"-1"1,0-1,0 0,0 1,1-1,-1 0,0 0,1 0,-1 0,1 0,-1 0,1 0,-1 0,1 0,0 0,-1 0,1 0,0 0,0 0,0-2,-1 2,1 0,0 1,0-1,0 1,-1-1,1 0,0 1,0-1,0 0,0 1,0-1,0 0,1 1,-1-1,0 1,0-1,0 0,0 1,1-1,-1 1,0-1,1 0,-1 1,0-1,1 1,-1-1,1 1,-1-1,1 1,-1 0,1-1,-1 1,1 0,-1-1,1 1,-1 0,1-1,0 1,-1 0,2 0,4 1,0 1,0 0,0 1,0-1,0 1,-1 0,1 1,-1-1,0 1,0 0,0 0,7 9,27 18,-39-30,1-1,-1 1,1-1,-1 0,1 1,-1-1,1 0,-1 1,1-1,0 0,-1 0,1 1,-1-1,1 0,0 0,-1 0,1 0,0 0,-1 0,1 0,-1 0,1 0,0 0,-1-1,1 1,1-1,-2 1,0-1,1 0,-1 1,0-1,1 0,-1 0,0 1,0-1,0 0,0 0,0 0,0 1,0-1,0 0,0 0,0 0,-1-1,-12-36,-46-67,-10-21,68 124,1 0,-1 0,0 0,0-1,1 1,-1 0,1 0,-1 0,1 0,0-1,0 1,0 0,0 0,1 0,-1 0,1-1,-1 1,1 0,-1 0,1 0,0 0,0 0,0 0,0 0,1 1,-1-1,0 0,1 1,-1-1,1 1,0-1,-1 1,1 0,0-1,2 0,8-4,0 0,1 1,0 1,23-6,-6 1,126-48,26-8,-154 58,-11 6</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11.65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0,'0'3,"0"7,3 8,0 4,0 7,-1 3,0-2,-1-1,2-5,1-7</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11.9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9 0,'0'5,"0"4,0 5,0 3,-2 3,-1 3,0 0,5-4,5-5,6-5,6-4,1-3,3-6,2-3,-1 0,-4 1</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12.3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0,'0'3,"0"7,2 10,1 6,0 6,5 4,0 4,-1 0,-1-3,0-7,-1-6,-1-8</inkml:trace>
  <inkml:trace contextRef="#ctx0" brushRef="#br0" timeOffset="1">283 127</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22.0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4 397,'-1'-28,"0"20,0 0,1 1,0-1,0 0,1 0,0 0,1 0,3-12,-5 19,0 1,1-1,-1 1,0-1,0 1,0-1,1 1,-1-1,0 1,1-1,-1 1,0 0,1-1,-1 1,0 0,1-1,-1 1,1 0,-1-1,1 1,-1 0,1 0,-1 0,1-1,-1 1,1 0,-1 0,1 0,-1 0,1 0,-1 0,1 0,-1 0,1 0,-1 0,1 0,-1 0,2 1,15 13,-4-3,-13-12,1-1,0 1,0 0,-1-1,1 1,-1-1,0 1,1-1,-1 1,0-1,0 1,0-1,0 1,0-1,0-2,0 3,-2-65,3-44,-1 106,1 0,0 0,0 1,1-1,-1 0,1 0,0 1,0-1,0 1,0 0,1 0,-1-1,1 1,0 1,0-1,0 0,0 1,1 0,-1-1,0 1,1 1,0-1,-1 0,1 1,0 0,4-1,14-4,-1 2,1 0,33-1,-40 4,41-1,-34 2</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22.4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1,'0'7,"0"10,0 9,0 4,0 3,0 0,0-3,0-6</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22.7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 1,'-2'0,"-1"7,-5 7,-1 4,6 4,8-3,6-4,6-4,4-5,4-3,3-1,-5-3</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23.0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1,'0'2,"0"9,2 11,2 12,-1 12,-1 5,0 4,4-3,1-7,-1-13</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26.5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3,'0'-2,"5"3,1 8,0 3,-1 8,-1 7,-2 1,-1 4,4-4,2-7</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26.9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61 10,'0'0,"-1"-1,1 0,-1 1,1-1,-1 0,0 1,0-1,1 0,-1 1,0-1,0 1,0 0,1-1,-1 1,0 0,0-1,0 1,0 0,0 0,0 0,0 0,0 0,0 0,1 0,-1 0,0 0,0 0,0 0,-1 1,0 0,1 0,-1 1,1-1,0 1,0-1,-1 0,1 1,0 0,0-1,1 1,-1 0,0-1,0 4,-3 7,1-1,1 1,-1 15,1-14,-1 10,2 0,0 0,1 0,1 1,6 31,-7-53,0 0,1 0,-1 0,1 0,0 0,-1 0,1 0,0 0,0-1,0 1,1 0,-1-1,0 1,1 0,-1-1,1 0,-1 1,1-1,0 0,-1 0,1 0,0 0,0 0,0 0,0 0,0-1,2 1,-1-1,-1 0,1 0,-1-1,0 1,1-1,-1 1,0-1,0 0,1 0,-1 0,0 0,0-1,0 1,0 0,0-1,0 0,-1 1,1-1,-1 0,1 0,-1 0,1 0,0-2,4-7,0 0,-2-1,1 1,-1-1,-1 0,0 0,-1 0,0-1,0 1,-2-1,0 1,0 0,-1-1,0 1,-5-19,-4 7</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58.18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1 199,'0'-6,"2"-1,5 0,6-5,7 0,3 2,6-5,4-2,2-5,-2 1,-6 0,0 5,-4-1,-6 2</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28.539"/>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 0,'-5'0,"-4"0,2 2,8 2,9-1,9-1,8 0,7-1,0-1,-1-2,1-1,-6 2,-6 2</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28.8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26,'5'0,"8"0,8 0,6 0,7 0,2 0,0 0,-2-5,-4-1,-2 0,-2 1,-4 1</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41.5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0 191,'70'-6,"-32"1,196-27,16-2,523-29,-328 49,-295 12,-139 2,-7 0,0 1,-1-1,1 0,0-1,0 1,0-1,0 1,0-1,0 0,-1 0,1-1,0 1,5-4,-9 4,1 1,-1 0,0-1,0 1,1-1,-1 1,0 0,0-1,0 1,0-1,0 1,0 0,0-1,1 1,-1-1,0 1,0-1,-1 1,1 0,0-1,0 1,0-1,0 1,0 0,0-1,0 1,-1-1,1 1,0 0,0-1,-1 1,1 0,0-1,0 1,-1 0,1 0,0-1,-1 1,1 0,-1 0,1-1,0 1,-1 0,1 0,-1 0,-11-7</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42.9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0,'0'5,"0"4,0 8,3 7,0 8,0 5,0 6,-1 6,-1 3,0 1,-1-2,0-5,4-7,7-11,2-15,-3-17,-1-7</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43.3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100 0,'-7'9,"0"1,0 0,1 0,0 0,-8 20,-3 6,10-23,2-5,0-1,1 1,0 1,1-1,-4 13,7-19,0-1,-1 0,1 1,0-1,0 1,0-1,0 0,0 1,1-1,-1 1,0-1,1 0,-1 1,1-1,-1 0,1 0,0 1,-1-1,1 0,0 0,0 0,0 0,0 0,0 0,0 0,0 0,0 0,0 0,1-1,-1 1,0 0,0-1,1 1,-1-1,0 0,1 1,-1-1,1 0,-1 0,0 0,3 0,22 2,1-2,-1-1,50-7,-30 2,-21 3</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43.6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0,'0'10,"0"12,2 15,1 13,0 8,5 0,0-1,-1-9,-1-7,-3-9,2-9,-1-4,0-5</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02.31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0,'0'8,"0"8,0 8,0 6,0 5,0 5,0 1,2 0,1-1,0-1,0-4,-1-7</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02.7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1,'0'44,"2"0,2 0,1 0,3-1,1 0,27 74,-33-110,0-1,0 1,1-1,0 0,0 0,1-1,9 11,-13-15,0 0,0 0,0-1,0 1,1 0,-1 0,0 0,0-1,1 1,-1-1,0 1,1-1,-1 1,1-1,-1 0,0 0,1 0,-1 1,1-1,-1-1,1 1,-1 0,0 0,1-1,-1 1,1 0,-1-1,0 1,1-1,-1 0,0 1,0-1,1 0,-1 0,0 0,0 0,0 0,0 0,0 0,0 0,-1-1,1 1,0 0,0-2,6-8,-1 0,0-1,7-22,-12 30,1 0,-1 0,0-1,0 1,-1 0,1 0,-1-1,0 1,0-1,0 1,-1 0,1-1,-1 1,-2-6,2 9,1 0,-1 0,0 0,1 1,-1-1,0 0,1 0,-1 1,0-1,0 1,0-1,0 1,0-1,0 1,0-1,0 1,0 0,0-1,0 1,0 0,0 0,0 0,0 0,0 0,0 0,0 0,0 0,0 0,0 1,0-1,0 0,0 1,0-1,0 1,0-1,1 1,-1-1,0 1,-1 1,-14 8</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03.2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0,'0'5,"7"1,8 0,3-1,6-1,3-5,0-1,-5-3,-5 0</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03.6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1,'0'2,"0"11,0 8,0 7,0 4,0-1,0 1,0 0,2-5,1-7</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58.5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0 286,'0'-6,"6"-2,11-11,10-8,13-5,8-6,1 3,-1 0,-3 5,-7 8,-4 8,1 6,-5 1,-9 3</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04.3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 0,'-2'100,"2"73,2-139,2 1,14 63,-17-93,1 0,-1-1,1 1,0-1,0 0,1 1,-1-1,1 0,0 0,0-1,0 1,5 3,-7-6,1 0,-1 0,1 0,-1-1,0 1,1 0,0-1,-1 1,1-1,-1 0,1 1,0-1,-1 0,1 0,-1 0,1 0,0 0,-1-1,1 1,-1 0,1-1,0 1,-1-1,1 0,-1 1,0-1,1 0,-1 0,0 0,1 0,-1 0,0 0,0 0,0-1,0 1,0 0,0-1,1-1,2-3,0 0,-1-1,0 1,0-1,0 1,-1-1,0 0,1-10,-2 14,-1 0,0-1,1 1,-2 0,1-1,0 1,-1 0,1 0,-2-4,1 5,1 1,-1 0,1-1,-1 1,0 0,0 0,0-1,0 1,0 0,0 0,0 0,0 0,0 0,0 1,0-1,-1 0,1 0,0 1,-1-1,1 1,-2-1,0 1,-1 0,1 0,0 0,-1 0,1 1,0-1,-1 1,1 0,0 0,0 0,0 1,0-1,0 1,0-1,0 1,-3 3,-8 6</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04.7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56 1,'0'2,"0"8,-3 5,0 5,-5 3,0 1,-5-4,1-1,4-3,9-5,11-4,8-3,6-2,3-2,1-1,-3-2,-8-1</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05.0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0,'0'2,"0"11,0 13,0 13,3 15,0 10,0 7,-1 0,0-10,-1-9,0-12,4-13,1-11</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05.4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38,'2'0,"6"0,4 0,5-3,4 0,0 0,3 1,-4-5,0 0,2 0,-4 2</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05.7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1,'0'9,"0"14,0 7,0 8,2 7,1 6,0-2,0-3,-1-6,-1-4,-1-8</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08.2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0,'0'2,"0"9,0 14,0 17,0 8,0 4,0-3,0-8,2-11,1-11</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08.5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 0,'-1'82,"0"-22,9 95,-7-147,1 0,-1 0,2 0,-1 0,1-1,0 1,1-1,5 9,-8-15,-1 1,1-1,0 0,0 0,0 0,1 0,-1 0,0 0,0 0,0 0,1-1,-1 1,0 0,1-1,-1 1,1-1,-1 1,1-1,-1 0,2 1,-1-2,0 1,1-1,-1 1,0-1,0 0,0 0,0 0,0 0,0 0,0-1,-1 1,1-1,0 1,-1-1,1 1,-1-1,0 0,2-2,1 0,-1-1,0 0,0 0,-1 0,1-1,-1 1,0 0,-1-1,1 0,0-5,-2 10,0 1,0-1,1 1,-1 0,0-1,0 1,0-1,0 1,0-1,0 1,0 0,-1-1,1 1,0-1,0 1,0 0,0-1,0 1,-1-1,1 1,0 0,0-1,-1 1,1 0,0-1,0 1,-1 0,1 0,0-1,-1 1,1 0,-1 0,0-1,-16 4,-24 18,35-17,-44 18,26-15</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09.80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28 0,'-4'0,"-3"2,-1 2,0-1</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11.8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2 702,'-1'-31,"1"20,-1 1,1-1,1 0,0 1,2-14,-3 24,0 0,0-1,0 1,0 0,1 0,-1 0,0 0,0-1,0 1,0 0,0 0,0 0,0 0,0-1,0 1,0 0,1 0,-1 0,0 0,0 0,0 0,0 0,0-1,1 1,-1 0,0 0,0 0,0 0,0 0,1 0,-1 0,0 0,0 0,0 0,0 0,1 0,-1 0,0 0,0 0,0 0,0 0,1 0,-1 0,0 0,0 0,0 1,0-1,1 0,9 10,6 16,-15-25,35 68,39 62,-86-193,-4 11,-65-285,69 293,7 33,1 0,1-1,0 1,-2-20,4 28,0-1,1 1,-1-1,0 0,1 1,0-1,-1 1,1 0,0-1,0 1,0-1,1 1,-1 0,0 0,1 0,0 0,-1 0,1 0,0 0,0 1,0-1,0 0,0 1,3-2,7-2,0 0,0 1,1 0,-1 1,1 0,-1 1,1 0,0 1,21 1,25-3,4-9,4-1,-24 8,46-12,-55 10,1 0,58-2,-80 9,-1-2,1 0,23-7,27-4,75-8,-98 13,0 1,53-1,-82 7,0 0,0-1,0 0,12-4,32-7,19 9,109 6,-99 4,105 2,-159-7,-18 0,1 0,-1-1,0-1,1 0,-1 0,0-1,0-1,0 0,13-5,-13 0</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12.5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52,'3'0,"5"-4,6-3,3 1,4 1,3 1,2-3,1 0,-6 0,-6 3</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8:58.8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32,'0'-2,"0"1,1 0,-1 0,0-1,1 1,0 0,-1 0,1 0,0 0,-1 0,1 0,0 0,0 0,0 0,0 0,0 0,0 1,0-1,0 0,0 1,0-1,1 1,-1-1,0 1,0 0,0-1,3 1,37-6,-29 5,-1 1,1 0,-1 0,1 1,-1 1,1 0,18 7,-26-8,-1 0,1 1,-1 0,0 0,1 0,-1 0,0 0,0 0,0 1,-1 0,1-1,-1 1,1 0,-1 0,0 1,0-1,0 0,0 1,-1-1,0 1,1-1,-1 1,-1 0,1-1,0 1,-1 0,0 4,0 5,-1 1,-1-1,-1 1,0-1,0 0,-1 0,-1 0,-8 17,-5 4,-37 54,15-32,3-7</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12.9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0,'0'5,"8"1,6 5,9 0,5-1,0-3,2-2,2-2,-6-2</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14.9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0 222,'85'-5,"-1"-4,156-36,-175 31,34-7,568-94,-616 112,-30 3,40-7,-50 5</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19.6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0 628,'0'-2,"0"-5,0 0,0 0,1 0,0 0,0 0,3-9,-4 16,1-1,-1 0,1 0,-1 0,1 0,-1 0,1 0,0 0,-1 1,1-1,0 0,0 1,-1-1,1 0,0 1,0-1,0 1,0-1,2 0,-2 1,1 0,0 0,0 0,0 0,0 0,0 1,0-1,-1 0,1 1,0 0,0-1,0 1,-1 0,4 1,1 2,-1 0,0 0,1 1,-1-1,6 9,14 11,-25-24,0 0,0 0,0 1,0-1,1 0,-1 0,0 0,0 0,0 1,0-1,1 0,-1 0,0 0,0 0,0 0,1 0,-1 0,0 0,0 0,0 0,1 1,-1-1,0 0,0 0,0 0,1 0,-1 0,0 0,0-1,0 1,1 0,-1 0,0 0,0 0,0 0,1 0,-1 0,0 0,0 0,0 0,1-1,-1 1,0-11,-7-16,-22-44,-13-39,29 71,6 21,1 0,1 0,1-1,0 0,-2-33,7 49,-1 0,1 0,0 0,0 0,0 0,0 0,0 0,1 1,-1-1,1 0,-1 1,1-1,0 1,0 0,1 0,-1-1,0 2,1-1,3-3,6-2,0 1,24-11,-33 16,52-17,2 1,0 4,1 2,59-4,47-9,-9 4,-58 9,-79 8</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29.30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3 157,'-3'0,"5"0,11-2,18-1,20-5,19-1,13-6,11-1,5-2,-2 2,-8-1,-12 2,-16 4,-14-2,-20 3,-20 7,-10 3</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29.6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1,'0'5,"0"8,0 12,0 14,5 14,2 11,-1 3,-1-4,-1-8,-2-10,4-18,0-14</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30.0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83 1,'0'5,"-5"6,-1 3,-8 5,0 4,-4-3,2-1,6 0,12-3,10-4,11-4,6-3,5-8,4-3,0-6,-3 0,-8-1,-9 2</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30.3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0,'0'10,"0"12,0 15,0 13,0 10,0 4,0-3,0-8,0-11,0-12</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30.7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1,'0'9,"0"16,0 13,0 7,0 3,0 1,0-6,3-10,5-13,1-10</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31.0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74 13,'0'-1,"0"1,0-1,0 0,-1 1,1-1,0 1,-1-1,1 0,-1 1,1-1,-1 1,1-1,-1 1,1-1,-1 1,1 0,-1-1,1 1,-1 0,0-1,1 1,-1 0,0 0,1-1,-1 1,0 0,1 0,-2 0,1 0,0 1,0-1,0 1,0-1,0 1,-1 0,1-1,1 1,-1 0,0 0,0-1,0 1,0 0,-1 2,-1 2,-1 1,1 0,0 0,1 0,-3 8,-2 16,1 0,2 0,1 1,1 0,1-1,5 34,5-28,-9-35,0 0,0-1,1 1,-1-1,0 1,0-1,1 1,-1-1,0 1,1-1,-1 1,1-1,-1 1,1-1,-1 0,0 1,1-1,-1 0,1 1,0-1,-1 0,1 0,-1 0,1 1,-1-1,1 0,0 0,-1 0,1 0,-1 0,1 0,0 0,-1 0,1 0,-1 0,1 0,0-1,-1 1,1 0,-1 0,1 0,-1-1,1 1,-1 0,1-1,-1 1,1-1,-1 1,1 0,-1-1,0 1,1-1,-1 1,0-1,1 0,4-6,0 0,0 0,0-1,-1 1,0-1,-1 0,0 0,0-1,-1 1,0-1,1-11,1-14,0-50,-4 79,0-27</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31.3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9,'3'0,"5"0,6 0,4 0,2 0,4-2,0-2,-5 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9:21.6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9 773,'-1'0,"1"0,0 0,0 0,-1 0,1 0,0 0,0 0,-1 0,1 0,0 0,0 0,-1 0,1 0,0 0,0 0,-1 0,1 0,0 0,0 0,-1-1,1 1,0 0,0 0,0 0,-1 0,1 0,0-1,0 1,0 0,0 0,-1 0,1-1,0 1,0 0,0 0,0-1,0 1,0 0,0 0,0-1,-1 1,1 0,0 0,0-1,0 1,10-15,25-17,-29 27,172-167,-108 104,-46 47,36-43,-42 44,26-23,2-2,-2-11,11-10,-27 37,-6 6,45-36,-62 55,0-1,-1 1,1-1,-1 0,4-5,3-6</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31.7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0,'3'0,"10"0,12 0,10 0,3 0,3 0,-4 0,-3 0,-2 0,-8 0</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32.0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65,'5'0,"6"0,11 0,11 0,10-2,5-1,3-5,8-1,4-4,-5 1,-7 2,-12 3</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32.3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0,'0'5,"0"4,0 7,0 4,2-2,1-3</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32.7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56,'0'-5,"7"-1,7 0,7-4,3 0,1 2,1 2,3 2,-3 4,-2 10,-4 9,-6 12,-10 13,-6 8,-2 2,-1-5,0-7,2-9</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33.1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0,'13'170,"-13"-161,0-3,0 0,0 0,1 0,0-1,3 12,-4-17,0 1,1 0,-1-1,0 1,1 0,-1-1,1 1,-1-1,1 1,-1-1,1 1,-1-1,1 1,-1-1,1 1,0-1,-1 0,1 1,0-1,1 1,-1-1,1 0,-1 0,0 0,1-1,-1 1,1 0,-1-1,0 1,1 0,-1-1,0 0,1 1,-1-1,0 0,1 0,8-6,-1 2,1-1,0 1,0 1,15-6,-23 10,0-1,0 1,0-1,0 1,0 0,0 0,0 0,1 0,-1 0,0 0,0 0,0 1,0-1,0 1,0 0,0-1,0 1,-1 0,1 0,0 0,0 0,-1 1,1-1,0 0,-1 1,0-1,1 1,-1-1,0 1,1 0,-1 0,0-1,-1 1,1 0,0 0,1 3,-1 0,-1-1,1 1,-1-1,1 1,-1-1,-1 1,1-1,-1 1,1-1,-1 1,0-1,-1 1,1-1,-1 0,0 0,0 0,0 0,-1 0,1 0,-1-1,0 1,0-1,-6 5,5-4,0 0,0 0,0-1,-1 0,1 0,-1 0,0-1,1 1,-1-1,-1 0,1-1,0 1,0-1,-1 0,1 0,0-1,-1 1,1-1,-10-1,-2-7,5-2</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8:33.5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1,'2'0,"9"0,6 0,6 0,6 0,5 0,1 0,1 0,-5 0,-7 0</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23.5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98 20,'0'-1,"0"0,0 1,0-1,0 0,0 1,0-1,0 0,0 0,0 1,-1-1,1 0,0 1,0-1,-1 0,1 1,0-1,-1 1,1-1,-1 0,1 1,-1-1,1 1,-1 0,1-1,-1 1,0-1,1 1,-1 0,1-1,-1 1,0 0,1 0,-1-1,0 1,0 0,1 0,-1 0,0 0,1 0,-1 0,0 0,1 0,-1 0,0 0,0 1,1-1,-1 0,0 0,0 1,-2 0,0 0,0 0,0 1,1-1,-1 1,0-1,1 1,-1 0,1 0,-3 3,0 1,0 0,1 0,0 1,0-1,1 1,0 0,0 0,0 0,1 0,0 1,-1 11,3-18,0-1,0 1,0 0,0-1,0 1,0 0,0-1,0 1,1-1,-1 1,0 0,0-1,1 1,-1-1,0 1,1-1,-1 1,0-1,1 1,-1-1,1 1,-1-1,1 1,-1-1,1 0,-1 1,1-1,-1 0,1 0,-1 1,1-1,0 0,0 0,1 0,0 0,0 0,0-1,0 1,0-1,-1 1,1-1,0 0,0 0,-1 0,3-1,3-3,0 0,-1-1,1 1,6-9,3-12,-14 22,0-1,0 1,1 0,-1 1,1-1,0 0,0 1,6-5,-9 8,0 0,0 0,0 0,1 0,-1-1,0 1,1 0,-1 0,0 0,0 0,1 0,-1 0,0 0,0 0,1 0,-1 0,0 0,1 0,-1 0,0 0,0 0,1 0,-1 0,0 0,1 0,-1 1,0-1,0 0,1 0,-1 0,0 0,0 1,0-1,1 0,-1 0,0 0,0 1,6 14,-2 17,-4 11,-7 48,0 5,6-72</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24.0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57 0,'-8'126,"4"-81,3 69,1-110,1 1,0 0,0-1,0 1,1-1,-1 0,1 1,0-1,0 0,1 0,-1 0,4 3,-5-6,0 0,0 0,0 0,0 0,0 0,0-1,0 1,0 0,0-1,0 1,0-1,0 1,1-1,-1 1,0-1,0 0,1 0,-1 0,2 0,-2 0,1 0,0-1,-1 0,1 1,-1-1,1 0,-1 0,1 0,-1 0,1 0,-1 0,0 0,0 0,1-1,-1 1,0 0,0-1,1-1,-1 1,0 0,0 1,0-1,1 0,-2 0,1 0,0-1,0 1,-1 0,1 0,-1 0,0 0,1-1,-1 1,0 0,-1 0,1-1,0 1,0 0,-1 0,0 0,1 0,-1-1,0 1,0 0,0 0,0 1,0-1,-2-2,1 2,0 0,0 0,0 1,0-1,0 1,-1-1,1 1,0 0,-1 0,1 0,-1 0,1 0,-1 0,0 1,1-1,-1 1,0 0,1 0,-1 0,0 0,1 0,-1 1,0-1,-4 2,-19 8,0 0</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25.0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0,'0'8,"0"8,2 17,1 20,0 12,-3 5,-1-5,-1-8,0-9,1-11,2-18,1-18,1-9</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25.3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0,'1'1,"0"-1,0 1,0-1,1 1,-1-1,0 1,-1-1,1 1,0 0,0 0,0-1,0 1,0 0,-1 0,1 0,0 0,-1 0,1 0,-1 0,1 0,-1 0,1 0,-1 1,0-1,0 0,0 0,1 0,-1 0,0 0,-1 3,2 36,-10 1,6-34,1 0,0 1,1-1,0 1,0 0,1 10,0-16,1 0,-1 0,1 0,-1 0,1 0,0 0,0 0,0 0,0 0,0 0,0-1,1 1,-1 0,1-1,-1 1,1-1,-1 1,1-1,0 0,0 0,0 0,0 0,0 0,0 0,0 0,0 0,3 0,2 0,0 1,0-1,1 0,-1 0,1-1,-1 0,0-1,1 1,-1-1,0-1,9-2,-4 0,-1 0,1-1,-1 0,0-1,-1 0,11-8,-4 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39:22.7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44,'8'-1,"0"0,0-1,0 0,0 0,-1-1,1 0,10-5,-11 4,-1 1,0 1,1-1,-1 1,1 0,0 0,0 1,0 0,9 0,-15 1,1 0,-1 1,0-1,1 1,-1-1,0 1,0 0,0-1,0 1,0 0,0 0,0 0,0 0,0 0,0 0,0 0,0 0,-1 0,1 0,0 0,-1 0,1 1,-1-1,1 0,-1 1,0-1,1 0,-1 0,0 3,1 45,-1-40,-5 142,5-125</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25.7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1,'0'5,"0"15,5 22,2 23,-1 22,-1 15,-1 7,-2-5,-1-16,2-22,0-23</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26.4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22,'3'0,"7"0,8 0,2 0,3 0,-2-5,2-1,-1 0,-3 1</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26.8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0,'3'0,"7"0,10 0,6 0,6 0,2 0,-2 0,-2 0,-6 0</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53.6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133 0,'0'7,"-1"0,0 0,0 0,-1-1,0 1,0 0,0-1,-1 0,0 1,-7 10,-6 5,-27 30,5-6,37-45,0 0,1 0,-1 0,0 0,1-1,-1 1,0 1,1-1,-1 0,1 0,0 0,-1 0,1 0,0 0,0 0,0 1,0-1,-1 0,2 0,-1 0,0 1,0-1,0 0,0 0,1 0,0 2,0-1,1-1,-1 1,1-1,-1 0,1 1,0-1,-1 0,1 0,0 0,0-1,0 1,-1 0,1-1,3 1,8 2,1-1,-1-1,21 0,-19-1,-1 0,0 0,0 0,0-1,0-1,-1-1,23-6,-24 3</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54.0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0,'0'5,"0"9,2 11,2 11,-1 7,-1 1,0 0,-1 0,-1-3,1-4,-1-8</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54.7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0 478,'0'-2,"0"0,0 0,0 1,0-1,1 0,-1 0,0 0,1 0,-1 0,1 1,0-1,-1 0,1 0,0 1,0-1,0 1,0-1,1 1,-1-1,0 1,0 0,1-1,-1 1,4-2,-3 3,0-1,0 0,0 1,1 0,-1-1,0 1,0 0,0 0,1 1,-1-1,0 0,0 1,0-1,0 1,0 0,1-1,-1 1,-1 0,1 0,0 1,2 0,10 9,1 0,-2 1,0 1,0 0,12 18,-25-30,1 0,0 0,-1-1,1 1,0 0,-1 0,1 0,0-1,0 1,0 0,0-1,0 1,0-1,0 1,0-1,1 1,-2-1,1 0,-1-1,0 1,1 0,-1-1,0 1,0 0,0-1,1 1,-1 0,0-1,0 1,0 0,0-1,1 1,-1-1,0 1,0 0,0-1,0 1,0-1,0 1,0 0,0-1,0 1,0-1,-1 0,-6-38,-29-86,16 61,3-1,-10-77,26 139,1 0,0 1,-1-1,1 1,0-1,1 0,-1 1,0-1,1 1,-1-1,1 1,0-1,0 1,0-1,0 1,0 0,1-1,-1 1,1 0,-1 0,1 0,0 0,0 0,0 1,0-1,0 0,0 1,1 0,-1-1,0 1,1 0,-1 0,5-1,7-1,1 1,-1 0,1 1,-1 0,17 3,6-2,58-11,-48 5,-19 3</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55.4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 1,'-13'147,"12"-121,1 107,-1-131,1 0,0 0,1 1,-1-1,0 0,1 0,-1 0,1 0,-1 0,1 0,0 0,0 0,0 0,0 0,0 0,1 0,-1-1,0 1,1 0,-1-1,1 1,0-1,-1 0,1 0,0 1,0-1,0 0,0 0,0-1,3 2,-2-2,0 0,1 0,-1-1,0 1,0-1,1 1,-1-1,0 0,0 0,0-1,0 1,0-1,0 1,-1-1,1 0,0 0,-1 0,0 0,5-5,-2 1,0 0,0 0,0 0,-1-1,0 0,0 0,2-8,-5 14,-1 0,0-1,1 1,-1 0,0-1,1 1,-1 0,0-1,0 1,0 0,-1-1,1 1,0 0,0-1,-1 1,1 0,0-1,-1 1,0-1,0 1,-1-1,1 1,0 0,-1 0,1 0,0 1,-1-1,1 0,-1 1,0-1,1 0,-1 1,1 0,-1-1,0 1,1 0,-1 0,0 0,1 0,-3 0,-5 1,-1 0,1 1,-1 0,-8 3,-8 3</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56.4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5 173,'-5'0,"8"0,14 0,15 0,19-2,23-1,17-7,11-2,2-7,-4 1,-11-6,-9 0,-13 5,-11 3,-12 4,-15 5,-17 2,-11 4</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57.3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0,'0'5,"0"11,0 15,0 14,0 16,0 10,0 2,0-3,0-8,0-8,0-24,0-17</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57.69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38 0,'0'5,"0"4,0 5,0 5,-4 6,-3 2,-4 1,0 0,6-4,9-7,7-5,5-6,3-3,3-3,3-1,-2 0,-3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56:31.972"/>
    </inkml:context>
    <inkml:brush xml:id="br0">
      <inkml:brushProperty name="width" value="0.025" units="cm"/>
      <inkml:brushProperty name="height" value="0.025" units="cm"/>
      <inkml:brushProperty name="color" value="#E71224"/>
    </inkml:brush>
  </inkml:definitions>
  <inkml:trace contextRef="#ctx0" brushRef="#br0">1 0 24575,'589'0'0,"-552"2"0,0 2 0,0 1 0,38 12 0,-42-9 0,1-1 0,0-2 0,60 2 0,-88-8-1365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0:10.2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78 69,'0'-6,"0"-1,-1 1,0-1,0 1,-1 0,-3-11,5 17,-1-1,1 0,0 0,-1 0,1 0,-1 1,1-1,-1 0,0 0,1 1,-1-1,0 0,1 1,-1-1,0 1,0-1,0 1,1-1,-1 1,0 0,-1-1,1 1,-1 0,1 1,0-1,-1 0,1 1,0-1,0 1,-1-1,1 1,0-1,0 1,0 0,0 0,0 0,0 0,0-1,0 1,0 0,0 1,0 0,-3 3,1 1,-1-1,1 1,1 0,-1 0,1 0,0 0,0 1,1-1,0 1,0-1,0 1,1 12,1-12,-1 0,1 1,0-1,0 0,1 0,0 0,0 0,0-1,1 1,0 0,1-1,5 9,-8-14,0 1,0-1,0 0,0 0,0 0,0 0,0 0,0 0,1 0,-1 0,0 0,1-1,-1 1,0 0,1-1,-1 0,1 1,-1-1,1 1,1-1,-2 0,0-1,1 1,-1-1,0 1,0-1,0 1,0-1,0 1,0-1,0 0,0 0,0 1,0-1,0 0,0 0,-1 0,1 0,0 0,0-2,2-3,0 0,0 0,-1 0,0-1,0 0,-1 1,1-10,-1-61,1 84,1 0,0 0,0-1,1 1,0-1,0 0,1 0,-1 0,1-1,0 1,1-1,-1 0,1-1,0 1,12 5,-11-6,-1 0,1-1,0 0,1 0,-1-1,0 0,1 0,-1-1,1 0,0 0,-1 0,1-1,0-1,-1 1,10-3,0-3</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19:58.0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0,'0'5,"5"13,2 21,-1 25,4 21,0 13,-2 1,-2-8,3-13,-1-17,4-19,-1-17</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0:03.99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29,'5'0,"3"0,6 0,5 0,2 0,2-4,2-3,1 1,2 1,-9 1,-11 2,-6 1</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0:04.3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0,'5'0,"6"0,3 0,5 0,2 0,6 0,6 0,-3 0</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0:05.03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26,'2'0,"4"0,5 0,3 0,4 0,4 0,1 0,1 0,-2 0,-3-5,1-1,2 0,1 1,-5 2</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0:05.3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0,'0'3,"2"0,1 10,0 7,5 8,0 0,-1-8,-1-8</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0:05.8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1,'20'0,"-10"-1,0 1,0 1,0-1,0 1,14 4,-22-4,1-1,-1 1,0 0,0 1,1-1,-1 0,0 1,0-1,0 1,-1-1,1 1,0 0,0 0,-1 0,0 0,1 0,-1 0,0 0,0 1,0-1,0 0,0 1,0-1,-1 0,1 1,-1 4,0 8,-1 0,0-1,-1 1,0-1,-2 1,1-1,-8 17,-4 16,-35 149,47-186,1-8</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0:07.9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51,'1'-3,"-1"1,1 0,-1-1,1 1,0 0,0-1,0 1,0 0,0 0,0 0,0 0,1 0,-1 0,1 0,0 1,-1-1,1 0,0 1,0 0,0-1,0 1,0 0,1 0,-1 0,0 0,0 0,1 1,-1-1,0 1,1-1,-1 1,5 0,-5 0,0-1,0 1,0 0,-1 0,1 1,0-1,0 0,0 1,0-1,0 1,-1-1,1 1,0 0,-1 0,1 0,0 0,-1 0,1 0,-1 0,1 0,-1 1,0-1,0 0,1 1,-1-1,0 1,0 0,0-1,-1 1,1 0,0 0,-1-1,1 1,-1 0,1 0,-1 0,0 0,0 0,0 0,0-1,0 1,0 0,-1 2,-1 1,1 0,-1 0,0 0,0 0,-1 0,0-1,1 1,-2-1,1 1,0-1,-1 0,0-1,-4 5,3-4,0 1,1 0,-1 0,1 0,0 0,1 1,-4 6,7-11,-1 0,1 0,0-1,0 1,0 0,0 0,-1 0,1-1,1 1,-1 0,0 0,0 0,0 0,0-1,0 1,1 0,-1 0,0-1,1 1,-1 0,1 0,-1-1,0 1,1 0,0-1,-1 1,1-1,-1 1,1-1,0 1,-1-1,1 1,0-1,0 1,-1-1,1 0,0 0,0 1,-1-1,1 0,0 0,0 0,0 0,1 0,42 3,-39-3,12-1</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0:08.7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2 398,'0'-1,"-1"0,1 0,0 0,0 0,0 0,0 1,0-1,0 0,0 0,0 0,0 0,0 0,1 0,-1 0,0 1,1-1,-1 0,0 0,1 0,-1 1,1-1,-1 0,1 0,0 1,-1-1,1 1,0-1,-1 0,1 1,0-1,0 1,-1 0,2-1,0 1,0 1,-1-1,1 1,-1 0,1-1,0 1,-1 0,0 0,1 0,-1 0,1 0,-1 1,0-1,0 0,0 1,0-1,0 1,1 1,6 10,-5-9,-1 0,1 0,-1-1,1 1,0 0,7 5,-10-9,0 0,1 0,-1 0,0 0,0 1,1-1,-1 0,0 0,1 0,-1 0,0 0,0 0,1 0,-1 0,0 0,1 0,-1 0,0 0,0 0,1 0,-1 0,0 0,0-1,1 1,-1 0,0 0,0 0,1 0,-1 0,0-1,0 1,0 0,1 0,-1 0,0-1,0 1,0 0,0 0,1-1,-1 1,0 0,0 0,0-1,0 1,0 0,0 0,0-1,0 1,0 0,0-1,0 1,0 0,0 0,0-1,0 1,0-19,-18-119,10 90,-3-65,10 109,1 0,0 1,1-1,-1 0,0 1,1-1,0 1,0-1,0 1,1-1,-1 1,1-1,-1 1,1 0,0 0,0 0,1 0,-1 0,1 1,-1-1,1 1,6-5,-1 3,1 0,0 0,0 0,0 1,1 1,-1 0,16-2,65-2,-64 6</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0:09.36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33 1,'-9'23,"4"28,4 103,1-150,0 0,1 0,-1 0,1 0,0-1,0 1,1 0,-1 0,1-1,-1 1,1-1,0 0,0 0,1 1,-1-1,1-1,0 1,3 3,-4-5,0 1,0-1,1 0,-1 0,0 0,1 0,-1-1,0 1,1-1,-1 1,1-1,-1 0,1 0,-1 0,1 0,-1 0,1-1,-1 1,1-1,-1 1,0-1,1 0,-1 0,0 0,0 0,0-1,0 1,0-1,3-1,-1-2,1 1,-1-1,0 0,0 0,-1-1,0 1,0-1,0 0,-1 1,1-1,-1 0,-1-1,1 1,-1 0,0 0,-1-1,1-6,-2 11,1 0,-1 0,0 1,0-1,0 0,0 1,0-1,0 0,-1 1,1 0,0-1,-1 1,1 0,-1-1,1 1,-1 0,0 0,0 0,1 0,-1 1,0-1,0 0,0 1,0 0,0-1,0 1,0 0,-3 0,-2-1,0 1,0 0,-1 0,1 1,0 0,-12 3,13-2,1 0,0 1,0 0,0-1,0 2,0-1,1 1,-6 4,-1 3</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0:21.0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279 1,'0'6,"-1"1,0-1,-1 1,1-1,-1 0,-1 0,1 0,-6 9,-30 47,32-53,-109 138,28-39,85-107,1 1,0-1,0 1,0 0,0 0,0-1,0 1,0 0,1 0,-1 0,1 0,-1 0,1 0,0 0,0 3,0-4,0 0,0 0,1 0,-1 0,1 0,-1 0,1 0,-1 0,1 0,0 0,-1 0,1 0,0 0,0-1,0 1,0 0,-1 0,1-1,2 2,4 1,0-1,-1 0,1 0,0-1,0 1,0-2,11 1,70 0,0-4,174-30,-229 28</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0:11.0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16 165,'-6'0,"-2"-3,7-1,8 0,13-4,8-2,8-4,6-1,5-5,-2 0,-4-2,-3 2,-13 6,-11 4</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0:21.4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1,'0'7,"0"17,0 24,0 24,0 16,0 9,0-3,0-7,0-14,0-14,0-13,3-14,0-12</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0:22.0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2 1021,'-1'-24,"1"-30,0 51,0 1,0-1,1 0,-1 1,1-1,0 1,0-1,0 1,0-1,0 1,0 0,1 0,-1-1,1 1,3-3,-3 4,-1 0,1 0,0 0,0 1,0-1,0 1,0-1,0 1,0 0,0-1,0 1,0 0,0 1,0-1,0 0,0 0,0 1,0-1,-1 1,1 0,0-1,0 1,0 0,-1 0,4 3,8 4,-1 0,16 17,-10-10,-16-14,0 1,-1-1,1 1,0-1,0 0,0 0,0 0,0 0,0 0,1 0,-1 0,0-1,0 1,1-1,-1 0,0 0,4 0,-5 0,0-1,1 0,-1 0,0 0,0-1,0 1,0 0,0 0,0-1,0 1,0 0,0-1,-1 1,1-1,-1 1,1-1,-1 1,1-1,-1 1,0-1,0 0,0 1,0-1,0 1,0-1,0-1,0-26,-2-1,0 2,-8-36,-27-89,19 85,-14-50,10 41,-12-82,33 154,0 0,1-1,-1 1,1 0,0-1,1 1,-1 0,1-1,0 1,0 0,1 0,0 0,3-7,-3 9,1-1,-1 1,1-1,0 1,1 0,-1 0,0 1,1-1,0 1,-1 0,1 0,0 0,0 0,0 0,1 1,5-2,36-6,0 2,88-2,-59 5,309-32,-312 20,-51 9</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0:22.693"/>
    </inkml:context>
    <inkml:brush xml:id="br0">
      <inkml:brushProperty name="width" value="0.05" units="cm"/>
      <inkml:brushProperty name="height" value="0.05" units="cm"/>
      <inkml:brushProperty name="color" value="#E71224"/>
      <inkml:brushProperty name="ignorePressure" value="1"/>
    </inkml:brush>
  </inkml:definitions>
  <inkml:trace contextRef="#ctx0" brushRef="#br0">32 1,'0'0,"-1"0,1 1,-1-1,0 0,1 0,-1 1,1-1,-1 1,1-1,-1 1,1-1,-1 1,1-1,-1 1,1-1,0 1,-1-1,1 1,0 0,-1-1,1 1,0 0,0-1,0 1,0 0,0-1,0 1,-1 0,2-1,-1 2,-1 0,-7 53,2 0,3 101,3-78,-1-17,-1-12,1-1,3 0,15 91,-16-134,1 0,-1 0,1 0,0 0,0-1,0 1,1-1,0 0,0 1,0-1,0-1,0 1,6 4,-7-7,0 1,0-1,0 0,0 0,0 0,0-1,0 1,1 0,-1-1,0 1,1-1,-1 0,0 0,1 0,-1 0,0 0,1 0,-1-1,0 1,1-1,-1 0,0 0,0 1,0-1,1-1,-1 1,0 0,0 0,2-4,6-3,-1-1,0-1,0 0,-1 0,-1-1,1 0,-2 0,0 0,0-1,-1 0,0 0,5-25,-9 35,-1 1,1-1,-1 0,1 0,-1 0,0 0,0 0,0 0,0 0,0 1,0-1,-1 0,1 0,-1 0,1 0,-1 0,1 1,-1-1,0 0,0 1,0-1,0 0,0 1,0-1,-1 1,1 0,0-1,-1 1,1 0,-1 0,0 0,1 0,-1 0,0 0,1 0,-1 1,0-1,0 0,0 1,0 0,1-1,-1 1,0 0,0 0,0 0,-3 1,-5-1,0 1,0 0,0 1,1 0,-1 1,0 0,-13 7,-10 8,5-1</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19.0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10 904,'-1'-27,"0"20,0 1,0-1,1 0,0 1,1-1,-1 0,1 1,1-1,-1 0,1 1,4-10,-5 15,0 0,0 0,0 0,1 0,-1 0,0 0,0 0,1 1,-1-1,1 0,-1 1,1-1,-1 1,1 0,-1-1,1 1,-1 0,1 0,-1 0,1 0,-1 0,1 0,-1 0,1 1,-1-1,1 0,-1 1,1-1,-1 1,1 0,-1 0,0-1,0 1,3 2,5 3,-1 0,1 0,12 14,70 83,-77-93,-11-20,-13-27,-34-82,-26-83,48 132,-53-203,74 271,0-1,1 1,-1-1,1 1,0-1,0 1,0-1,0 1,0-1,1 1,-1-1,1 1,-1-1,1 1,0-1,0 1,0 0,0-1,1 1,-1 0,1 0,-1 0,1 0,3-3,1 2,-1 0,1 0,0 0,0 1,-1 0,2 0,-1 1,0 0,7-1,35-5,8-2,89-3,-36 14,92-4,-117-12,-27 3,60-9,-36 5,2 3,111-1,-175 12,-1 0,0-2,24-6,-22 5,0 0,26-1,168 12,-95 0,-94-6,1 2,48 11,-13-4,0-2,0-3,74-3,-98-2,1 2,74 13,-85-11,53 1,-56-4,-1 0,1 1,27 7,-26-4,-1-1,49 2,-12-2,10 9,-50-9,-1 0,28 2,425-4,-228-5,326 3,-558 0</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23.4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59 1,'-5'5,"1"1,-1 0,1 1,1-1,-1 1,1-1,0 1,0 0,-1 9,-1 3,1 1,-2 23,1 193,5-206,0-26,0 0,0 1,1-1,-1 0,1 1,0-1,0 0,1 1,-1-1,1 0,0 0,0 0,0-1,0 1,1 0,0-1,3 4,-2-3,1-1,-1 0,1-1,0 1,0-1,0 0,0 0,0 0,0-1,0 0,1 0,-1 0,8 0,13 0</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23.95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24 80,'-5'0,"-2"-2,1-9,1-6,4-1,5 3,8 4,10 6,1 9,3 10,-1 7,-2 5,-4 4,-3 4,1-4,-3-7</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24.29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130 0,'-2'5,"-1"4,-5 7,-1 11,-6 8,0 3,-6 2,2-1,-1-2,3-8</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24.7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42 26,'-3'-21,"3"21,0-1,0 1,0 0,0 0,0 0,0-1,0 1,-1 0,1 0,0 0,0-1,0 1,0 0,0 0,0 0,-1 0,1-1,0 1,0 0,0 0,-1 0,1 0,0 0,0 0,0 0,-1 0,1 0,0-1,0 1,0 0,-1 0,1 0,0 0,0 0,0 0,-1 0,1 0,0 1,0-1,-1 0,0 1,-1 1,1 0,-1 0,1 0,-1 0,1 0,0 0,0 0,0 0,0 0,1 0,-1 1,0 2,-4 13,2-1,-1 1,2 0,1 0,0 1,1-1,3 21,-3-39,0 1,0-1,0 0,0 0,0 1,0-1,0 0,0 1,0-1,0 0,0 0,0 1,0-1,0 0,0 0,0 1,0-1,0 0,0 0,0 1,1-1,-1 0,0 0,0 0,0 1,0-1,1 0,-1 0,0 0,0 0,0 1,1-1,-1 0,0 0,0 0,1 0,-1 0,0 0,0 0,1 1,-1-1,0 0,0 0,1 0,-1 0,9-13,3-23,-8 5,-4 25,0 0,1 0,0 0,0 1,1-1,0 0,4-10,-6 16,0 0,0 0,0 0,0-1,0 1,0 0,0 0,1 0,-1 0,0 0,0-1,0 1,0 0,0 0,0 0,1 0,-1 0,0 0,0 0,0 0,0 0,1 0,-1-1,0 1,0 0,0 0,0 0,1 0,-1 0,0 0,0 0,0 0,0 0,1 0,-1 1,0-1,0 0,0 0,0 0,1 0,-1 0,0 0,7 9,2 15,-8-22,5 15,1-1,14 27,-18-38,1 0,-1 0,1-1,0 1,0-1,0 0,0 0,1-1,-1 1,1-1,0 0,7 3,7 1</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26.3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1,'2'0,"7"0,7 0,5 0,2 0,-1 0</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26.6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0,'2'0,"9"0,4 0,4 2,5 2,2 6,-3 4,-1 5,-4 4,0 3,2 3,1-2,-1-6</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0:11.4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 1,'-3'0,"8"0,6 0,6 0,7 0,2 0,-4 2,-5 8,-6 7,-7 7,-5 7,-8 5,-2-4</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26.9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205 0,'-3'5,"0"9,-7 11,-7 12,-7 8,-5 7,2 1,2-1,5-4,0-11,5-9,4-9</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27.3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0,'1'20,"0"-1,1 1,0-1,2 0,9 29,-13-48,0 0,0 0,0 1,0-1,0 0,0 1,0-1,0 0,0 1,0-1,0 0,1 0,-1 1,0-1,0 0,0 0,1 1,-1-1,0 0,0 0,1 1,-1-1,0 0,0 0,1 0,-1 0,0 0,0 1,1-1,-1 0,0 0,1 0,-1 0,0 0,1 0,-1 0,0 0,1 0,-1 0,0 0,0 0,1 0,-1 0,0 0,1-1,-1 1,0 0,1 0,-1 0,0 0,0-1,1 1,-1 0,0 0,0 0,0-1,1 1,-1 0,0 0,0-1,0 1,0 0,1-1,-1 1,13-24,-11 19,1 0,1-1,-1 1,1 0,0 1,6-7,-10 10,1 1,0-1,-1 1,1-1,0 1,-1-1,1 1,0-1,0 1,-1 0,1-1,0 1,0 0,0 0,0 0,-1 0,1 0,0 0,2 0,-3 0,1 1,0-1,0 1,0 0,-1-1,1 1,0 0,-1-1,1 1,-1 0,1 0,-1 0,1 0,-1-1,1 1,-1 0,0 0,1 0,-1 0,0 0,0 0,0 1,1 5,0 0,-1 0,0 0,-1 0,0 0,0 0,0 0,-1 0,1 0,-6 10,6-14,0 1,-1 0,0 0,0 0,0-1,0 1,-1-1,1 0,-1 1,0-1,0 0,0-1,0 1,-1-1,1 1,-1-1,0 0,-7 3,-8-6,4-7</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27.6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1,'6'0,"-1"1,0 0,0 0,1 1,-1 0,0-1,0 2,-1-1,1 0,0 1,-1 0,0 0,1 1,3 3,4 5,0 0,-1 1,11 16,-12-14,-2 0,0 0,0 1,-2 0,0 0,-1 1,0-1,-2 1,3 26,-3-9,-2 1,-1 0,-8 60,7-86,-1 1,0-1,0 0,-1 0,0 0,-1 0,0 0,0-1,-1 0,0 0,0 0,-1 0,-7 7,-15 9</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28.1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1,'5'0,"3"0,6 0,5 0,0 5,-4 6,-7 4,-4 4,-9-2,-2 2,2-2,4-5,7-4,12-3,6-3,3-2,-3 0</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31.4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4 12,'-2'0,"1"0,6 0,7 0,3 0,5 0,1 0,1-3,3 0,-2 0,-4 1</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31.7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0,'2'7,"1"8,0 10,0 10,-1 10,-1 1,-1-2,0-6,0-5,5-8,2-8</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32.6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73 1,'-1'11,"0"-1,-1 1,0 0,-1-1,-1 1,-4 10,-6 17,4 3,2-1,-7 73,10 86,5-192,0-1,1 1,-1 0,1 0,1 0,-1 0,1 0,0-1,1 1,4 8,-5-12,0 0,1 0,0 0,-1 0,1 0,0-1,0 1,1-1,-1 0,0 0,1 0,-1 0,1-1,-1 1,1-1,0 0,0 0,0 0,7 0,12 0,-3-1</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34.1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0,'2'5,"2"4,3 5,2 5,-1 2,3 2,-1 2,-1-1,-1-5,-1 2,-1-2</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34.5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 0,'0'5,"0"11,0 13,-2 10,-1 12,0 8,-7 4,-1-2,1-3,2-10,2-8,3-6,1-9</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34.8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54 5,'0'0,"0"0,-1 1,1-1,0 0,0 0,0 0,0 0,-1 0,1 0,0 0,0 0,0 0,-1 1,1-1,0 0,0 0,0 0,-1 0,1 0,0 0,0 0,0 0,-1 0,1 0,0-1,0 1,0 0,-1 0,1 0,0 0,0 0,0 0,0 0,-1 0,1 0,0-1,0 1,0 0,0 0,0 0,-1 0,1-1,0 1,0 0,0 0,0 0,0 0,0-1,0 1,0 0,0 0,0 0,0-1,0 1,0 0,0 0,0 0,0-1,0 1,0 0,-10 15,-17 58,25-66,0-1,0 1,1 0,0 0,0 0,1-1,0 1,0 0,2 8,15-47,0-31,-11 73,-2 9,-2-5,1 0,0 0,6 14,-7-24,-1 0,1 0,0 0,0 0,1 0,-1 0,1-1,0 0,0 1,0-1,0 0,0 0,1-1,4 4,9 2</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0:21.5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1 860,'0'-2,"1"0,-1 0,1 0,0 0,0 0,0 0,0 0,0 0,0 0,0 1,0-1,1 0,-1 1,1-1,-1 1,1-1,0 1,-1 0,4-2,40-21,-38 20,46-21,-9 5,77-48,-95 51,35-15,9-5,26-18,-43 26,56-41,-99 63,122-86,-56 37,-60 42,0 2,1 0,0 0,1 2,0 0,0 1,27-8,90-32,-109 40,0-2,-1-1,0 0,41-31,-18 13,-30 18,-4-1</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35.80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0,'0'2,"3"2,7-1,5-1,5 0,-2-1</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36.2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0,'5'0,"1"7,5 10,1 4,0-1,3-5,-1-4</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36.551"/>
    </inkml:context>
    <inkml:brush xml:id="br0">
      <inkml:brushProperty name="width" value="0.05" units="cm"/>
      <inkml:brushProperty name="height" value="0.05" units="cm"/>
      <inkml:brushProperty name="color" value="#E71224"/>
      <inkml:brushProperty name="ignorePressure" value="1"/>
    </inkml:brush>
  </inkml:definitions>
  <inkml:trace contextRef="#ctx0" brushRef="#br0">84 0,'0'8,"0"11,0 15,-2 13,-1 16,-7 12,-2 4,-4-1,1-6,3-12,4-12,3-16</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39.4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0,'1'222,"-1"-228,1 1,0 0,0 0,1-1,0 1,0 0,0 0,0 1,1-1,0 1,6-8,-7 9,-1 1,2 0,-1 0,0 0,0 0,1 0,-1 1,1-1,-1 1,1 0,0-1,-1 1,1 0,0 1,0-1,0 0,0 1,0 0,0 0,0-1,-1 2,1-1,3 1,-4-1,0 0,-1 1,1 0,-1-1,0 1,1 0,-1 0,1-1,-1 1,0 0,0 0,0 1,1-1,-1 0,0 0,0 0,-1 1,1-1,0 1,0-1,-1 0,1 1,-1-1,1 1,-1 0,1-1,-1 1,0-1,0 1,0-1,0 1,0 0,0-1,0 1,-1-1,0 3,0 3,0-1,-1 1,0 0,-1-1,1 0,-1 1,-4 5,3-6,1-2,-1 1,0 0,0-1,-1 0,0 0,1 0,-1 0,-1-1,1 0,0 0,-9 3,-10 2</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39.9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81 1,'2'0,"2"5,3 3,2 9,4 8,-1 9,-2 9,-3 11,-2 11,-3 9,-3 3,-7-1,-6-4,-6-7,-5-10,-4-14,-1-15,5-11</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40.73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71,'2'-3,"-1"1,1-1,0 1,0 0,0 0,0 0,0 0,0 0,0 0,1 0,-1 1,5-3,2-2,-1 1,0 0,0 1,0-1,0 2,1-1,10-2,-16 5,0 0,0 1,0-1,0 1,0 0,0 0,0 0,0 0,0 0,4 2,-6-2,0 1,0-1,1 1,-1 0,0-1,0 1,0 0,0 0,0 0,0-1,0 1,0 0,-1 0,1 1,0-1,-1 0,1 0,0 0,-1 0,1 1,-1-1,0 0,1 0,-1 2,0 0,0 0,0-1,0 1,0 0,-1 0,1 0,-1-1,0 1,1 0,-2-1,1 1,0 0,0-1,-1 0,1 1,-1-1,-2 3,-8 15,11-19,1-1,0 0,0 1,0-1,-1 1,1-1,0 1,0-1,0 1,0-1,0 0,0 1,0-1,0 1,0-1,0 1,0-1,1 1,-1-1,0 1,0-1,0 0,0 1,1-1,-1 1,0-1,1 0,-1 1,0-1,0 0,1 1,-1-1,1 0,-1 0,0 1,1-1,-1 0,1 0,-1 0,0 1,1-1,-1 0,1 0,-1 0,1 0,-1 0,1 0,-1 0,1 0,-1 0,0 0,1 0,32-2,-24 1,7 1</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41.1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0,'5'0,"6"0,7 0,6 0,8 0,2 0,0 0,-3 0,-2 0,-1 0,-5 0</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41.4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0,'0'3,"0"7,0 10,0 6,0 6,0 4,0-1,0-2,2-1,1-5,0-6</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43.8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154 0,'-2'1,"0"-1,0 1,0-1,1 1,-1 0,0 0,0 0,1 0,-1 0,0 0,1 0,-1 0,1 1,-1-1,1 1,0-1,-2 3,-21 33,20-29,-11 20,1 1,1 1,2 0,1 0,1 1,2 1,1-1,1 1,2 0,2 0,3 53,-2-77,2 0,-1-1,1 1,0-1,0 1,1-1,0 0,1 0,-1 0,1-1,0 1,1-1,0 0,0 0,7 6,-7-8,-1-1,1 1,0-1,1 0,-1 0,0 0,1-1,0 0,-1 0,1-1,0 1,0-1,0 0,0-1,0 0,0 0,0 0,0 0,10-3,6-3</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44.7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34,'9'-4,"0"1,0 0,15-2,12-5,-31 8,1 0,-1 1,1 0,-1 0,8 0,-12 1,0 0,0 0,-1 0,1 0,0 0,0 0,-1 0,1 0,0 0,0 0,-1 1,1-1,0 0,-1 1,1-1,0 0,-1 1,1-1,-1 1,1-1,-1 1,1-1,-1 1,1-1,-1 1,1 0,-1-1,1 1,-1 0,0-1,0 1,1 0,-1-1,0 1,0 0,0 0,0-1,0 1,0 0,0 0,0-1,0 1,0 0,0 0,0-1,0 1,-1 0,1-1,0 1,-1 0,1 0,-4 8,-1 0,1 0,-2-1,1 1,-1-1,0-1,0 1,-1-1,-14 11,11-8,0-1,1 1,0 1,-11 16,19-25,0-1,0 0,0 1,0-1,0 1,1-1,-1 1,1-1,-1 1,1 0,-1-1,1 1,0 0,0-1,0 1,0 0,0-1,0 1,0 0,1-1,-1 1,0-1,1 1,0 0,-1-1,1 1,0-1,0 1,0-1,0 0,0 1,0-1,0 0,0 0,0 0,1 0,-1 0,0 0,1 0,1 1,3 1,1 0,0-1,0 1,1-2,-1 1,0-1,14 1,6-1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0:22.3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49 19,'-1'0,"1"0,-1 0,0 0,0 0,0 0,1 0,-1 0,0-1,0 1,0 0,1 0,-1-1,0 1,1-1,-1 1,0 0,1-1,-2 0,2 0,0 1,0-1,0 1,0 0,0-1,0 1,0 0,0-1,1 1,-1 0,0-1,0 1,0 0,0-1,1 1,-1 0,0 0,0-1,1 1,-1 0,0 0,1-1,-1 1,0 0,0 0,1 0,-1 0,0-1,1 1,-1 0,1 0,-1 0,0 0,1 0,-1 0,0 0,1 0,-1 0,0 0,1 0,-1 0,0 0,1 0,1 0,9-2,-1 1,1 0,0 0,-1 1,12 1,-21-1,1 1,0-1,-1 0,1 0,-1 1,1-1,-1 1,1 0,-1-1,1 1,-1 0,1 0,-1 0,0 0,1 0,-1 0,0 0,0 0,0 1,0-1,0 0,0 1,0-1,-1 1,1-1,0 1,-1-1,1 1,-1-1,0 1,1 0,-1-1,0 1,0-1,0 1,0 0,0-1,0 1,-1 0,1-1,-1 3,-4 13,-1-1,-1 0,0 0,-1 0,-18 26,-14 30,23-34,-16 49,26-63</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45.0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0,'2'0,"2"3,6 0,12 5,11 1,5-1,-4-2</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45.405"/>
    </inkml:context>
    <inkml:brush xml:id="br0">
      <inkml:brushProperty name="width" value="0.05" units="cm"/>
      <inkml:brushProperty name="height" value="0.05" units="cm"/>
      <inkml:brushProperty name="color" value="#E71224"/>
      <inkml:brushProperty name="ignorePressure" value="1"/>
    </inkml:brush>
  </inkml:definitions>
  <inkml:trace contextRef="#ctx0" brushRef="#br0">85 21,'-1'-1,"0"-1,1 1,-1 0,0 0,0-1,0 1,0 0,0 0,0 0,0 0,0 0,0 0,-1 0,1 1,0-1,-1 0,1 1,0-1,-1 1,1-1,-1 1,1 0,-1-1,1 1,-1 0,-1 0,0 2,0 0,0 0,1 0,-1 0,1 1,-1-1,1 1,0-1,0 1,0 0,1 0,-1 0,1 0,-1 0,1 0,-1 5,-2 4,1 0,0 0,-1 15,4-25,0 0,0 1,0-1,0 0,0 0,0 0,1 1,-1-1,1 0,-1 0,1 0,0 0,0 0,0 0,0 0,3 3,-3-4,-1 0,1-1,0 1,0-1,0 0,0 1,0-1,0 0,0 1,0-1,0 0,0 0,0 0,0 0,0 0,0 0,0 0,0 0,0 0,0 0,0-1,0 1,0 0,0-1,0 1,-1-1,1 1,0-1,0 1,0-1,0 0,-1 1,1-1,0 0,-1 0,1 1,0-3,3-1,-1 0,-1 0,1 0,0 0,-1-1,0 1,0-1,-1 0,3-8,11-25,-15 42,0 1,1-1,-1 1,1-1,0 0,1 1,-1-1,1 0,-1 0,1 0,3 4,-1-3,-1 1,1-1,0 0,0-1,0 1,1-1,4 5,12 5</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46.2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0,'5'0,"6"0,4 0,4 0,6 0,1 0,-3 0</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47.2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30,'0'-1,"1"0,-1 0,1 0,-1 0,1 0,0 0,-1 0,1 0,0 0,0 0,0 0,-1 1,1-1,0 0,0 0,0 1,0-1,0 1,0-1,1 1,-1-1,0 1,0 0,0 0,2-1,33-5,-35 5,3 1,6-2,1 1,0 1,-1 0,12 1,-21-1,1 0,-1 0,1 0,-1 0,1 0,-1 1,0-1,1 1,-1-1,1 1,-1-1,0 1,1 0,-1 0,0 0,0-1,0 1,0 0,0 0,0 1,0-1,0 0,0 0,0 0,-1 1,1-1,0 0,-1 1,1-1,-1 0,1 1,-1-1,0 1,0-1,0 1,0-1,0 1,0 1,-4 14,-1-1,-1 0,-1-1,0 1,-1-1,0-1,-14 18,-6 13,20-31,-21 40,28-52,0 1,0-1,0 1,0-1,1 1,-1-1,1 1,-1-1,1 1,0-1,0 1,0 0,0-1,1 1,-1-1,1 1,0-1,1 5,-1-6,1 1,-1-1,1 1,-1-1,1 0,0 1,0-1,0 0,-1 0,1 0,0-1,0 1,0 0,1-1,-1 1,0-1,0 0,0 0,3 1,45-3,-37 0,9 1,-5-1</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47.5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1,'2'0,"6"0,9 0,6 0,6 2,4 2,-5-1</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47.9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 1,'-1'45,"-1"-31,1 1,1-1,0 0,1 1,1-1,5 20,-7-34,0 0,0 1,0-1,0 0,0 1,0-1,0 0,0 1,0-1,0 0,0 0,0 1,1-1,-1 0,0 1,0-1,0 0,0 0,1 0,-1 1,0-1,0 0,1 0,-1 0,0 1,0-1,1 0,-1 0,0 0,1 0,-1 0,0 0,0 0,1 0,-1 0,0 0,1 1,-1-2,0 1,1 0,-1 0,0 0,0 0,1 0,-1 0,0 0,1 0,-1 0,0 0,0-1,1 1,-1 0,0 0,0 0,1-1,-1 1,0 0,0 0,1-1,12-20,-7 11,-5 8,1-1,0 1,1 0,-1 0,0 1,0-1,1 0,-1 1,1-1,0 1,-1 0,1 0,0 0,0 0,0 0,0 1,-1-1,7 1,-8 0,0 0,1 0,-1 0,0 0,1 1,-1-1,0 1,1-1,-1 1,0-1,0 1,1 0,-1-1,0 1,0 0,0 0,0 0,0 0,0 0,0 0,0 0,-1 0,1 1,0-1,-1 0,1 0,-1 1,1-1,-1 0,1 1,-1-1,0 0,0 1,0-1,0 0,0 1,0-1,0 1,0-1,-1 0,0 3,0 1,0 0,-1 0,1 0,-1 0,-1-1,1 1,-1-1,1 1,-1-1,0 0,-1 0,1 0,-9 6,7-5,-1 0,0-1,0 0,0 0,-1-1,1 1,-1-2,0 1,-9 2,-2-2</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48.2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192 0,'3'1,"-1"-1,0 1,0 0,1-1,-1 1,0 0,0 0,0 0,0 1,0-1,0 0,0 1,-1-1,1 1,0 0,-1-1,1 1,-1 0,0 0,0 0,0 0,0 0,1 3,3 4,-2 0,1 1,3 19,-1 5,-2 0,-1 0,-2 0,-1 0,-5 39,2-52,0 0,-2-1,0 1,-1-1,-1 0,-1-1,-1 0,0 0,-19 26,21-35,-1-1,0 0,0-1,-1 0,-17 13,21-18,-1 1,0-1,1 0,-1 0,0-1,0 0,-1 0,1 0,0-1,-1 0,-11 1,-12-5</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49.0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14,'0'-1,"1"0,-1 1,0-1,1 0,-1 1,1-1,0 1,-1-1,1 1,-1-1,1 1,0-1,0 1,-1 0,1-1,0 1,-1 0,1-1,0 1,0 0,0 0,-1 0,1 0,0 0,1 0,26-3,-23 3,7-1,0 1,0 0,0 1,20 4,-30-5,0 0,0 1,-1 0,1-1,0 1,0 0,0 0,0 0,-1 0,1 1,0-1,-1 0,1 1,-1-1,2 3,-2-3,-1 1,1-1,-1 1,1-1,-1 1,0 0,0-1,0 1,0-1,0 1,0 0,0-1,0 1,-1-1,1 1,0 0,-1-1,0 1,1-1,-1 0,0 1,-2 2,-2 3,0 0,-1-1,0 1,0-1,0 0,-1-1,0 0,-10 7,7-6,10-6,-1 0,1 0,0 1,-1-1,1 0,0 0,-1 0,1 1,0-1,0 0,-1 0,1 0,0 1,0-1,-1 0,1 1,0-1,0 0,0 1,-1-1,1 0,0 1,0-1,0 0,0 1,0-1,0 0,0 1,0-1,0 1,0-1,0 0,0 1,12 4,34-4,-32-1,-4 1,0 0,0 1,0 1,10 4,-7-3</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1:54.4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1,'612'0,"-369"15,-237-15,40-1,0 2,0 3,46 8,-69-8,0-1,30-1,29 4,-71-4,-4 1</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02.2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59 284,'-2'0,"0"-1,0 1,0-1,0 0,0 0,1 0,-1 0,0 0,1 0,-1 0,1 0,-1-1,1 1,-1-1,1 1,0-1,0 1,0-1,0 0,0 1,0-1,0 0,0-3,-3-2,2-1,-1 0,1 0,-1-10,3 11,0-1,0 1,1 0,0 0,1 0,-1 0,1 0,1 0,-1 0,1 1,1-1,-1 1,1 0,0 0,0 0,1 0,5-5,-3 3,1 1,-1 0,1 0,0 1,1 0,0 0,0 1,0 0,0 0,1 1,14-4,-21 7,0 1,0-1,0 1,0 0,1 0,-1 0,0 0,0 0,0 0,0 1,0 0,0 0,0 0,0 0,0 0,-1 0,1 1,0-1,3 3,-3 0,1-1,-1 0,0 1,0 0,-1 0,1 0,-1 0,0 0,0 0,0 1,2 7,-1 1,-1 1,0 0,0-1,-1 1,-1 0,0 0,-5 26,0-18,-1-1,-1 0,-1 0,-1-1,-1 0,0 0,-21 27,6-14,-1-1,-1-2,-38 33,44-47,-6 6,28-22,0 1,0 0,0-1,0 1,0-1,0 1,0-1,0 0,0 1,0-1,0 0,0 0,0 1,0-1,0 0,0 0,0 0,2-1,99 2,156-18,-245 15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0:23.6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 0,'-1'0,"-1"1,1-1,0 0,0 1,0-1,-1 1,1-1,0 1,0 0,0-1,0 1,0 0,0 0,0 0,0 0,1 0,-1 0,0 0,0 0,1 0,-1 0,1 0,-1 0,1 0,-1 1,1-1,0 0,-1 0,1 1,0-1,0 0,0 3,1 51,-1-42,2 32,3 1,1-1,14 54,-20-98,0-1,0 0,0 0,0 0,0 1,0-1,0 0,0 0,0 0,0 1,0-1,0 0,0 0,0 0,0 1,0-1,0 0,0 0,0 0,0 1,1-1,-1 0,0 0,0 0,0 1,0-1,0 0,1 0,-1 0,0 0,0 0,0 0,0 1,1-1,-1 0,0 0,0 0,0 0,1 0,-1 0,0 0,0 0,0 0,1 0,-1 0,0 0,0 0,1 0,-1 0,0 0,0 0,0 0,1 0,-1 0,0-1,9-15,4-31,-12 44,2-8,0 0,1 1,0-1,1 1,0 0,0 0,1 1,0 0,11-13,-13 18,0 0,0 1,0-1,1 1,-1 0,1 0,0 0,-1 1,1-1,0 1,1 0,-1 1,0-1,1 1,-1 0,0 0,1 1,-1 0,1 0,-1 0,9 2,-11-2,0 1,-1-1,1 1,0 0,-1 0,1 0,0 1,-1-1,1 0,-1 1,0 0,0-1,1 1,-1 0,0 0,0 0,-1 1,1-1,0 0,-1 1,0-1,1 1,-1-1,0 1,0 0,0 0,-1-1,1 1,-1 0,1 0,-1 4,0-1,0 0,-1 0,1 0,-1 0,-1 0,1 0,-1 0,0-1,0 1,-1-1,1 1,-1-1,-8 10,5-8,-1-1,0 0,-1 0,1-1,-1 0,0 0,-1-1,1 0,-1 0,0-1,1 0,-2-1,1 1,0-2,0 0,-1 0,-17-1,2 0</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02.8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1,'1'5,"1"0,-1 1,1-1,-1 0,2 0,-1 0,0-1,1 1,4 5,3 7,4 12,-1 1,-1 0,-2 1,0 0,-3 0,0 1,-2 0,-2 1,-1-1,-2 43,-4-49,4-26,-1 0,1 0,0 0,0 0,0 0,-1 0,1 0,0 0,0 0,0 0,-1 0,1 0,0 0,0 0,0 0,-1 0,1 0,0 0,0 0,0-1,0 1,0 0,-1 0,1 0,0 0,0 0,0-1,0 1,0 0,0 0,0 0,-1-1,1 1,0 0,0 0,0 0,0-1,0 1,0 0,0 0,0 0,0-1,0 1,0 0,0 0,0 0,0-1,0 1,1 0,-1 0,-7-51,7 34,1 0,1 1,0 0,1-1,1 1,0 0,1 1,1-1,0 1,1 0,1 0,0 1,1 0,20-23,-20 27,1 0,0 1,1 0,0 0,0 1,1 1,0 0,0 0,1 1,0 1,0 0,0 1,0 0,1 1,0 1,-1 0,1 1,16 0,-25 1,1 0,-1 1,0 0,0 0,0 0,0 0,0 1,9 3,3 6</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34.3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200 0,'-8'6,"1"0,0 0,1 1,0 0,0 0,0 0,1 1,0 0,0 0,-4 10,1-2,-12 20,2 2,2 0,1 1,2 1,-9 50,15-56,2 1,1 0,3 1,0-1,2 0,9 53,-7-73,0-1,1 0,0 0,1-1,1 1,8 13,-12-23,0-1,0 1,1 0,-1-1,1 1,0-1,0 0,1 0,-1 0,0 0,1-1,0 1,-1-1,1 0,0 0,0 0,0-1,1 1,-1-1,0 0,1 0,-1-1,8 1,4-3</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34.9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38,'0'-2,"3"-1,0-5,5-1,3 1,7 2,1 5,4 6,-2 8,3 9,-3 8,-3 3,-3-1,-1-1,3-2,0-5,-2-7</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35.3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187 0,'0'5,"-7"6,-3 6,-6 8,-1 6,-5 5,2 5,-3 3,2 0,0-2,4-5,4-8</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35.8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0,'0'5,"1"0,0 0,0 0,1-1,-1 1,5 7,4 18,-7-9,2 39,27-110,-29 47,0 0,0 0,0 0,0 0,0 1,1-1,-1 1,1 0,0 0,6-2,-9 3,1 1,-1 0,0 0,0 0,0 0,0 0,0 0,0 0,1 0,-1 0,0 0,0 0,0 1,0-1,0 1,0-1,0 1,0-1,0 1,0-1,0 1,0 0,0 0,0-1,0 1,-1 0,1 0,0 0,-1 0,1 0,-1 0,1 0,-1 0,1 0,-1 0,1 0,-1 0,0 0,0 1,0-1,0 0,0 0,0 2,1 3,-1 1,0-1,0 1,-1-1,1 1,-1-1,-1 1,1-1,-1 0,-1 0,1 0,-5 9,2-7,0 0,0 0,-1 0,1-1,-2 0,1 0,-15 11,19-17,1 1,0-1,-1 0,1 0,-1 0,0 0,1 0,-1-1,0 1,1 0,-1-1,0 1,0-1,0 0,1 0,-1 0,0 1,0-2,0 1,0 0,-3-1,-8-7</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36.30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6,'8'0,"3"0,9 0,5 0,0 0,2 0,-3 0,1 0,-5-2,-5-1</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37.1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9 65,'0'0,"-1"0,1-1,-1 1,1 0,-1-1,1 1,-1 0,1-1,-1 1,1-1,-1 1,1-1,0 1,-1-1,1 1,0-1,-1 1,1-1,0 0,0 1,0-1,-1 1,1-1,0 0,0 1,0-1,0 0,0 1,0-1,0 1,0-1,1 0,-1 0,5-23,-4 23,0-1,0 1,-1-1,1 1,1 0,-1-1,0 1,0 0,0 0,1 0,-1 0,0 0,1 0,-1 0,1 0,-1 1,1-1,0 1,-1-1,1 1,0-1,-1 1,4 0,-2 0,0 1,0-1,0 1,0 0,0 0,-1 1,1-1,0 0,-1 1,1-1,-1 1,4 3,3 4,0 0,0 0,-1 1,0 0,7 13,16 36,38 101,-25-54,-33-83,0-7</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37.4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1,'-4'7,"-3"10,-6 11,-6 11,-5 8,-3 4,-1-3,3-2,-1-1,5-4,4-7,7-8</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37.8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99 23,'-1'-1,"1"-1,-1 1,0 0,1-1,-1 1,0 0,0 0,0 0,0-1,0 1,0 0,0 0,0 0,0 1,-1-1,1 0,0 0,-1 1,1-1,0 1,-1-1,1 1,-2-1,1 1,0 1,0-1,1 1,-1-1,0 1,1-1,-1 1,1 0,-1 0,1 0,-1 0,1 0,0 0,0 1,-1-1,1 0,0 1,0-1,0 0,-1 4,-4 6,0 1,0 0,2 0,-1 0,2 0,0 1,0 0,1 0,1 0,0 0,1 24,0-37,0 1,0 0,0 0,0-1,1 1,-1 0,0 0,0 0,1-1,-1 1,0 0,1-1,-1 1,0 0,1-1,-1 1,1 0,-1-1,1 1,0-1,-1 1,1-1,0 1,0-1,0 0,-1 0,1 0,0 0,0 0,-1 0,1 0,0 0,-1-1,1 1,0 0,-1 0,1-1,0 1,-1-1,1 1,0 0,-1-1,1 0,25-31,-16 10,-1 0,-1 0,0 0,5-36,-13 69,-1 0,2 0,-1-1,5 22,-4-25,1 1,0 0,0-1,0 1,1-1,0 0,1 0,-1 0,9 11,4-4</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38.2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72 0,'0'3,"5"0,2 5,-1 5,-2 9,-2 7,-8 6,-7 1,-7-2,-8-2,-1-7</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0:24.5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74,'3'0,"10"0,10 0,14 0,12-3,6-1,2-5,1-2,-8 2,-2 2,-11-4,-13 1,-12 1</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40.81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0,'2'8,"1"8,7 10,2 5,4 2,-1 0,4-5,-1-3,1-6,-3-1,-1-3,-3-5</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41.1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200 0,'0'3,"0"5,0 9,-2 13,-1 13,-12 17,-11 13,-5 7,2 3,-1-4,4-7,8-12,5-13,7-15</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41.73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70,'0'89,"4"-102,0 0,0 0,1 0,1 0,11-18,-13 25,1 0,0 0,0 1,0 0,1 0,-1 0,1 0,0 1,9-5,-14 8,1 0,0 1,0-1,0 0,-1 1,1-1,0 1,0-1,0 1,0 0,0 0,0 0,0 0,0 0,0 0,3 1,-4 0,1 0,-1 0,0 0,1 0,-1 0,0 0,0 0,0 1,0-1,0 0,0 1,0-1,0 1,-1-1,1 1,0-1,-1 1,1-1,-1 1,0-1,0 1,1 0,-1 2,0 3,0 0,0 0,0 0,-1 0,0 0,-1-1,1 1,-1 0,0 0,-1-1,0 1,0-1,-7 11,7-13,1 0,-1 0,0-1,0 1,0-1,0 0,-1 0,0 0,1-1,-1 1,0-1,0 0,0 0,0 0,-1 0,1-1,0 0,-1 0,1 0,-1 0,1-1,-7 0,-7-3</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42.2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7 0,'-2'0,"-1"5,2 1,9 1,10-2,7-2,6-1,3 0,-2-2,-2 0,-1 0,-5 0</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43.6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0,'0'5,"5"9,1 6,5 3,1 2,0-3,-2 2,2-4,7-4,2-6,-3-4</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43.9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215 0,'0'10,"0"12,-2 15,-1 13,-10 12,-7 13,-8 8,-3 1,-2-5,5-13,5-16,6-13,6-7,5-10</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45.3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42 0,'0'5,"-5"9,-1 4,0 6,-1 5,0 1,2-2,1 0,2-6</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46.5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119 35,'0'-1,"0"-1,0 1,-1-1,1 1,0-1,-1 1,1 0,-1-1,1 1,-1-1,0 1,1 0,-1 0,0-1,0 1,0 0,0 0,0 0,0 0,0 0,0 0,-1 0,1 1,0-1,-1 0,1 1,0-1,-1 1,1-1,-1 1,1 0,0-1,-1 1,1 0,-3 0,1 0,0 0,1 0,-1 0,0 1,1-1,-1 1,0-1,1 1,-1 0,1 0,-1 0,1 0,0 0,-1 1,1-1,0 1,0 0,0 0,-3 3,1 2,0 0,0 1,1 0,0 0,0 0,1 0,0 0,1 1,-2 13,2 2,1 0,3 28,-3-50,0 0,0 1,0-1,1 0,-1 1,1-1,0 0,0 1,0-1,0 0,0 0,0 0,0 0,1 0,-1 0,1 0,-1 0,1-1,0 1,0-1,0 1,0-1,0 0,0 0,3 2,-3-3,0 1,1-1,-1 0,0 0,0 0,0-1,0 1,0 0,0-1,1 1,-1-1,0 0,0 0,0 0,-1 0,1 0,0 0,0 0,0 0,-1-1,1 1,-1-1,1 1,-1-1,0 0,1 0,-1 1,1-4,7-12,0 0,-2-1,8-24,-8 22,-7 21,0-1,0 0,0 0,0 0,0 1,0-1,0 0,0 0,1 0,-1 0,0 0,0 1,0-1,0 0,1 0,-1 0,0 0,0 0,0 0,0 0,1 0,-1 1,0-1,0 0,0 0,1 0,-1 0,0 0,0 0,0 0,1 0,-1 0,0 0,0 0,1 0,-1-1,0 1,0 0,0 0,0 0,1 0,-1 0,0 0,0 0,0 0,0-1,1 1,-1 0,0 0,0 0,0 0,0-1,0 1,8 34,-1 0,-6-30,1-1,-1 1,0-1,1 1,0-1,0 0,0 0,0 0,0 0,1 0,-1 0,1 0,-1-1,1 0,5 4,8 0</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46.8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70 20,'0'-5,"2"-1,6 0,1 3,0 13,-2 8,-5 9,-8 7,-9 2,-7 1,-10-7,1-8</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48.3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65,'0'-1,"1"0,-1-1,0 1,1 0,0 0,-1 0,1 0,0 0,-1 0,1 0,0 0,0 0,0 0,0 0,0 1,0-1,0 0,2 0,23-12,-25 12,13-5,1 1,0 0,0 0,1 2,-1 0,1 1,0 0,-1 1,26 3,-40-2,0 0,1 0,-1 1,0-1,1 1,-1-1,0 1,0-1,1 1,-1 0,0 0,0-1,0 1,0 0,0 0,0 0,0 0,0 0,-1 1,1-1,0 0,-1 0,1 0,0 1,-1-1,0 0,1 1,-1-1,0 0,0 1,0-1,1 1,-1-1,-1 0,1 1,0-1,0 0,0 1,-1-1,1 0,-1 1,1-1,-2 2,-2 7,0-1,-1 0,0 0,-9 12,-79 96,-6 9,97-125,1 1,0-1,0 0,0 0,1 1,-1-1,0 1,0-1,1 1,-1-1,1 1,-1-1,1 1,0-1,-1 1,1 0,0-1,0 1,0-1,0 1,1 0,-1-1,0 1,1-1,0 3,0-3,1 1,0-1,-1 1,1-1,0 0,0 0,0 0,0 0,0 0,0 0,0 0,0-1,0 1,0-1,1 0,-1 1,0-1,3 0,84-1,-67 0,0 0,-1 2,1 0,25 6,-37-5</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0:24.868"/>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 1,'3'0,"9"0,9 0,1 3,2 1,0-1,-4 3,-6 6,-5 6,-4 6,-8 11,-13 14,-12 9,-10 4,-7-2,-2-13,7-13</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48.664"/>
    </inkml:context>
    <inkml:brush xml:id="br0">
      <inkml:brushProperty name="width" value="0.05" units="cm"/>
      <inkml:brushProperty name="height" value="0.05" units="cm"/>
      <inkml:brushProperty name="color" value="#E71224"/>
      <inkml:brushProperty name="ignorePressure" value="1"/>
    </inkml:brush>
  </inkml:definitions>
  <inkml:trace contextRef="#ctx0" brushRef="#br0">9 0,'-5'0,"1"0,6 2,5 2,6-1,6 4,1 1,3-1,3-2,-2-1,0-2,-3-1</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49.47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0,'3'44,"9"60,2 19,-14-123,0 0,0-1,0 1,1 0,-1 0,0 0,0 0,0 0,0 0,0 0,0 0,1-1,-1 1,0 0,0 0,0 0,0 0,1 0,-1 0,0 0,0 0,0 0,0 0,0 0,1 0,-1 0,0 0,0 0,0 0,0 0,1 0,-1 1,0-1,0 0,0 0,0 0,0 0,0 0,1 0,-1 0,0 0,0 0,0 1,0-1,0 0,0 0,0 0,0 0,14-28,7-12,-17 34,1 0,0 1,0-1,0 1,1 1,-1-1,1 1,0 0,0 0,8-3,-12 6,0 0,0 1,0-1,0 1,0-1,0 1,0 0,0-1,1 1,-1 0,0 0,0 1,0-1,0 0,0 1,0-1,0 1,0 0,0-1,0 1,0 0,0 0,0 1,-1-1,1 0,0 1,-1-1,1 0,-1 1,1 0,-1-1,0 1,0 0,0 0,0 0,0 0,0 0,0 2,1 2,0 0,0 0,-1 0,0 1,0-1,-1 0,0 1,0-1,0 0,-1 1,0-1,0 0,0 0,-1 1,0-1,0 0,-1 0,0-1,0 1,0-1,0 1,-1-1,0 0,0 0,-1-1,1 1,-1-1,0 0,0 0,0-1,-1 1,1-1,-1 0,0-1,0 1,0-1,0 0,0-1,0 1,0-1,-12 0,-3-3</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50.0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0,'3'0,"5"0,6 0,3 0,4 0,0 0,4 0,3 0,-6 0,-7 0</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51.7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47 52,'6'-7,"8"-2,13 0,-13 3,0 2,0-1,1 2,0 0,-1 1,21-1,-34 3,1 0,-1 0,0 0,0 0,0 0,0 0,0 1,0-1,0 0,0 1,0-1,0 1,0-1,0 1,0-1,0 1,-1-1,1 1,0 0,0 0,-1-1,1 1,0 0,-1 0,1 0,0 1,0 0,-1 0,0 0,0 0,0 0,0 0,0 0,0 0,0 0,-1 0,1 0,-1 0,1 0,-2 2,-3 7,-1 0,0 0,-11 15,16-24,-42 52,-61 62,76-86,25-27,0 0,0 0,0 0,1 1,-1-1,1 1,0 0,-3 8,5-12,0 1,0 0,0-1,-1 1,1 0,0-1,1 1,-1 0,0-1,0 1,0 0,0-1,0 1,1 0,-1-1,0 1,0-1,1 1,-1-1,1 1,-1 0,1 0,1 0,-1 0,1 0,-1 0,1 0,-1-1,1 1,0 0,-1-1,1 0,0 1,0-1,2 0,37 3,0-2,49-6,-35 2,-44 2</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52.0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0,'3'0,"5"3,6 0,6 5,1 1,5 3,2 1,0 2,-1-2,-5-2</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52.4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68 34,'0'-1,"0"-1,0 0,0 0,0 1,-1-1,1 0,-1 0,1 1,-1-1,1 0,-1 1,0-1,0 1,0-1,0 1,0-1,0 1,-2-2,3 3,-1 0,0-1,0 1,1 0,-1 0,0 0,0-1,0 1,1 0,-1 0,0 0,0 0,0 0,1 1,-1-1,0 0,0 0,0 0,1 1,-1-1,0 0,1 1,-1-1,0 1,0-1,1 1,-1-1,1 1,-1-1,1 1,-1-1,1 1,-1 0,1-1,-1 1,1 0,0 0,-1-1,1 1,-1 1,-3 5,0 1,1 0,-1 0,1 0,1 0,0 0,0 1,0-1,1 1,1-1,-1 1,1-1,2 17,-1-24,-1 0,0 0,0 1,1-1,-1 0,1 0,-1 0,1 0,0 0,-1 0,1 0,0 0,0 0,0 0,0 0,-1-1,1 1,0 0,0-1,1 1,-1 0,0-1,0 1,0-1,2 1,-1-1,0 0,0 0,1-1,-1 1,0-1,0 1,-1-1,1 0,0 1,0-1,0 0,0 0,3-3,1-1,0 0,0-1,0 0,-1 0,0 0,9-13,2-27,-10 27,-6 29,0 0,0 0,1 0,0 0,1 0,6 19,-7-26,0-1,0 1,0 0,0-1,1 1,-1-1,1 0,0 0,-1 1,1-1,0 0,4 2,9 6</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2:52.9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1,'9'0,"-1"2,-1-1,1 1,0 0,0 0,-1 1,1 0,-1 1,0-1,0 1,0 1,11 8,-2 0,-1 1,-1 0,25 32,-20-19,-2 2,0 0,-2 1,-1 0,9 33,0 11,15 80,-27-98,-2 1,-3 0,-1 94,-6-126,-1 1,-1-1,-2 1,0-1,-2-1,0 1,-2-1,-1-1,-1 1,-21 34,16-36,-35 38,-19 8</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3:00.5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178 303,'-2'-3,"-1"-1,0 0,1 0,0 0,0-1,0 1,1-1,-1 1,1-1,0 1,0-10,0 5,0 0,1 0,0 0,0 0,3-12,0 11,1 1,0-1,1 1,0 0,0 0,1 0,0 1,0 0,1 0,0 0,0 1,1 0,0 1,14-9,-14 9,0 1,1 0,-1 0,1 1,0 0,0 1,1 0,-1 0,1 1,0 0,-1 1,1 0,0 1,0-1,13 3,-19-1,0 0,0 0,0 0,0 1,0 0,-1 0,1 0,0 0,-1 0,0 1,0-1,0 1,0 0,0 0,0 0,-1 0,1 0,-1 1,0-1,0 1,0 0,0 0,-1-1,0 1,0 0,0 0,0 0,0 0,-1 7,1 4,-1 0,-1 0,0 0,-1-1,-1 1,-8 28,-3-5,-2-1,-1 0,-2-1,-1-1,-2-1,-48 58,28-45,-2-1,-2-3,-87 64,101-83,31-24,1 0,0 0,0 0,-1 0,1 1,0-1,-1 0,1 0,0 0,0 0,-1 1,1-1,0 0,0 0,0 0,-1 1,1-1,0 0,0 0,0 1,0-1,0 0,-1 0,1 1,0-1,0 0,0 1,0-1,0 0,0 0,0 1,0-1,0 0,0 1,0-1,0 0,0 0,0 1,0-1,0 0,1 1,-1-1,0 0,0 0,0 1,0-1,1 0,-1 0,0 1,0-1,0 0,1 0,-1 0,0 0,0 1,1-1,-1 0,0 0,0 0,1 0,-1 0,0 0,1 0,-1 0,0 1,1-1,23 0,-24 0,81-9,149-36,-110 19,222-26,-293 49</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3:01.1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0 159,'0'-3,"0"0,1 0,-1 0,0 0,1 0,0 1,0-1,-1 0,4-5,-4 8,1-1,-1 1,1-1,-1 1,1-1,0 1,-1-1,1 1,-1-1,1 1,0 0,-1-1,1 1,0 0,0 0,-1-1,1 1,0 0,0 0,-1 0,1 0,0 0,0 0,-1 0,1 0,0 1,0-1,-1 0,1 0,0 1,-1-1,1 0,0 1,-1-1,1 0,0 1,-1-1,1 1,-1-1,1 1,-1-1,1 1,-1 0,1 0,4 4,0 1,0-1,0 1,-1 0,0 1,0-1,-1 1,4 7,18 61,-18-54,10 36,-3 0,-3 1,-2 0,-2 1,-2 81,-7-112,2-28,0 0,0 0,0 0,0 0,0 0,0 0,-1-1,1 1,0 0,0 0,0 0,0 0,0 0,0 0,0 0,0 0,0 0,0-1,0 1,0 0,0 0,0 0,-1 0,1 0,0 0,0 0,0 0,0 0,0 0,0 0,0 0,0 0,-1 0,1 0,0 0,0 0,0 0,0 0,0 0,0 0,0 0,0 0,-1 0,1 0,0 0,0 0,0 0,0 0,0 0,0 0,0 0,0 0,-1 0,1 0,0 0,0 1,-2-9,1-1,0 1,0 0,1-12,2-13,2 1,1 0,2 0,1 1,1 0,2 0,0 1,3 0,0 1,2 1,1 0,1 1,34-38,-34 44,2 1,0 1,1 0,1 1,0 2,2 0,-1 2,2 0,0 2,1 0,0 2,0 1,1 1,0 1,1 2,30-3,-46 7,1 1,0 0,15 3,-24-2,1 0,-1 0,1 0,-1 1,0-1,1 1,-1 0,0 0,0 1,-1-1,8 7,4 10</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3:15.450"/>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 22,'-4'-19,"4"18,-1 1,1 0,0 0,0 0,-1 0,1-1,0 1,0 0,-1 0,1 0,0 0,-1 0,1 0,0 0,0 0,-1 0,1 0,0 0,0 0,-1 0,1 0,0 0,-1 0,1 0,0 0,0 0,-1 1,1-1,0 0,0 0,-1 0,1 0,0 0,0 1,-1-1,-1 2,0 1,0-1,0 1,0-1,1 1,-1 0,1 0,-1 0,1 0,-1 3,-5 24,0 0,3 0,-2 39,5 94,1-155,1 0,0 1,1-1,0 0,3 11,-5-19,1 1,-1 0,0 0,1 0,-1 0,1-1,-1 1,1 0,-1 0,1-1,-1 1,1 0,0-1,-1 1,1-1,0 1,0-1,-1 1,1-1,0 1,0-1,1 1,0-2,-1 1,0 0,1-1,-1 1,0-1,0 0,1 1,-1-1,0 0,0 0,0 0,0 0,0 0,0 0,0 0,0 0,0 0,-1 0,1 0,0-2,7-13,-1-1,0 1,-1-1,-2 0,1 0,2-29,-1 13,12-107,-17 163,2 0,1-1,1 0,0 1,2-2,1 1,0-1,12 21,-17-37,0-1,0 0,0 0,1-1,-1 1,1-1,0 0,0 0,5 3,11 4</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0:32.35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3127,'4'-2,"-1"1,1-1,-1 1,1-1,-1 0,0 0,0-1,0 1,0-1,0 1,0-1,-1 0,3-3,2-2,39-45,63-93,-71 90,118-154,-118 162,17-18,5 10,-31 30,-2 0,0-2,33-47,78-111,-122 165,0-1,17-33,-1 0,138-182,-164 227,60-80,-54 73,0-1,-1 0,16-39,-9 19,7-9,1 0,3 2,60-73,-22 41,-9 13,73-110,-44 48,31-49,11-22,-97 149,-21 32,-1 0,0-1,9-22,-5 9,0 1,2 1,1 0,35-43,-12 8,-31 48</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3:15.9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0,'0'74,"4"-1,2 0,20 85,-23-162,3-15,3-26,-6 30,7-36,-10 49,1 0,-1 1,1-1,0 0,0 0,0 0,0 1,0-1,0 0,0 1,0-1,1 1,-1 0,0-1,1 1,-1 0,1 0,0 0,-1 0,5-2,-5 3,1 0,-1 0,1 0,-1 1,1-1,-1 0,0 0,1 1,-1-1,1 1,-1-1,0 1,1 0,-1 0,0-1,0 1,0 0,1 0,-1 0,0 0,0 1,-1-1,1 0,0 0,0 0,0 1,-1-1,1 0,-1 1,1-1,-1 1,1-1,-1 3,3 6,0 0,-1 0,1 15,-3-19,1 0,-1 0,0 0,-1 0,1-1,-1 1,0 0,-1 0,0 0,1-1,-4 7,4-10,0-1,0 0,0 1,0-1,0 0,0 0,-1 1,1-1,0 0,-1 0,1 0,0-1,-1 1,1 0,-1-1,1 1,-4 0,3 0,-1-1,0 0,0 0,0-1,1 1,-1 0,0-1,1 0,-1 0,0 0,1 0,-1 0,-4-3,-18-13,3-4</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3:16.4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0 101,'8'0,"8"-7,10-2,5-5,7 0,6 3,6-2,3 1,-1 3,-4 3,-4 3,-8 1,-10 1</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3:16.8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14,'5'-2,"8"-1,5 0,4 0,1 2,1 0,1 0,4 6,-3 6,-6 4,-7 4,-5 6,-6 6,-9 3,-8 0,-5-1,-8-1,2-6</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3:17.1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0,'3'0,"5"0,3 0,8 0,8 0,-2 5,-4 1</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3:17.5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1,'5'0,"6"0,6 0,8 0,4 0,1 0,2 0,-1 0,-5 5,-8 1</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3:18.6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157 0,'-1'1,"-1"-1,0 1,0 0,0-1,0 1,0 0,1 0,-1 0,0 0,1 0,-1 1,1-1,-1 0,1 1,0-1,-1 1,0 2,-22 34,19-29,-10 19,1 1,2 0,1 1,1 1,2 0,1 0,-5 44,5 11,6 128,1-190,1 0,2-1,0 1,10 34,-11-52,-1 0,2-1,-1 1,1-1,-1 1,2-1,-1 0,0 0,1 0,0-1,0 1,1-1,-1 0,1 0,0 0,0-1,0 0,0 0,1 0,-1 0,1-1,10 3,10-3,-5-7</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3:19.66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20 155,'-17'-27,"16"22,0 0,1 1,-1-1,1 0,0 0,0 1,1-1,0 0,-1 1,1-1,1 0,-1 1,1-1,0 1,0 0,0 0,1-1,-1 1,1 1,5-7,-6 8,1-1,-1 1,1-1,0 1,-1 0,1 0,0 0,0 1,1-1,-1 1,0 0,0 0,1 0,-1 0,1 0,-1 1,1-1,-1 1,1 0,-1 0,1 0,-1 1,1-1,-1 1,1 0,-1 0,0 0,6 3,-7-3,1 1,-1 0,1 0,-1-1,0 2,0-1,0 0,0 0,0 1,0-1,-1 1,1-1,-1 1,0 0,0-1,0 1,0 0,0 0,0 0,-1 0,1 0,-1 0,0 0,0 0,0 0,-1 0,1 0,-1 3,-2 9,0 0,-1-1,-1 1,-7 14,-4 5,-32 51,26-49,21-35,0 0,0 1,1-1,-1 0,0 1,1-1,-1 0,1 1,-1-1,1 1,0-1,-1 1,1-1,0 1,0-1,0 1,0-1,0 1,1 2,0-3,0 0,-1 0,1-1,0 1,-1 0,1 0,0 0,0-1,0 1,0-1,0 1,0 0,0-1,0 0,0 1,0-1,0 0,0 1,0-1,2 0,7 1,0-1,0 0,0-1,16-2,-18 2,53-7,-38 4</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3:19.9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27 14,'0'5,"0"-4,0-6,5-2,4-1,0 9,-1 11,-7 9,-6 3,-7 2,-8 1,-1-3</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3:21.9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25 143,'-2'-2,"0"0,-1-1,1 1,0-1,1 1,-1-1,0 1,1-1,0 0,-1 0,1 0,0 0,0 0,1 0,-1 0,1 0,-1 0,1 0,0 0,0 0,0 0,1-4,1 3,-1 0,0 0,1 1,0-1,0 0,0 1,0 0,1-1,-1 1,1 0,0 0,0 1,0-1,0 1,5-3,-4 2,0 0,1 1,-1 0,1 0,0 0,0 1,-1-1,1 1,0 0,0 1,0-1,7 1,-8 0,-1 0,0 1,0 0,0-1,0 1,0 0,0 0,0 0,0 1,0-1,-1 1,1 0,0 0,-1 0,0 0,1 0,-1 0,0 0,0 1,3 4,-1 2,0-1,0 1,-1 0,0 0,-1 0,0 0,0 1,-1-1,0 1,-1-1,0 1,-1-1,-1 14,-3 1,0 0,-1 0,-1-1,-11 23,6-20,-2 0,-1-1,-26 33,25-36,15-21,0 0,1 0,-1-1,0 1,1 0,-1 0,0 0,1 0,0-1,-1 1,1 0,-1 0,1 0,0 0,0 0,0 0,-1 0,1 0,0 0,0 0,0 0,0 0,1 0,-1 0,0 0,0 0,1 0,-1 0,0 0,2 2,-1-2,1 0,0 0,0 0,-1 0,1 0,0 0,0 0,0-1,0 1,0-1,0 1,0-1,0 0,3 0,10 0,1 0,29-5,5-4,-29 6</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3:22.2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50 20,'-4'0,"0"0,1-4,3-3,7 1,2 4,0 11,-3 7,-3 6,-8 3,-6-2,-5 2,-4-3,0-6</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0:40:34.7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1 119,'70'-33,"124"-42,-187 73,0 0,1 0,-1 0,0 1,15 0,-21 0,1 1,0 1,-1-1,1 0,0 0,-1 1,1-1,0 1,-1-1,1 1,-1 0,1-1,-1 1,1 0,-1 0,1 0,-1 0,0 1,0-1,0 0,1 0,-1 1,-1-1,1 1,0-1,0 1,0-1,-1 1,1-1,-1 1,1 3,1 10,-1 0,-1 0,-1 0,0 0,-1 0,-1 0,-5 18,-1 15,-91 413,67-322,26-108,-4 41,10-45</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3:24.7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11 102,'0'0,"-1"-1,1 1,-1 0,0-1,1 1,-1 0,1-1,-1 1,1-1,-1 1,1-1,-1 1,1-1,0 1,-1-1,1 1,-1-1,1 0,0 1,0-1,-1 1,1-1,0 0,0 1,0-1,0 0,0 1,0-1,0-1,1-21,0 19,0 1,1-1,0 1,-1 0,1-1,1 1,-1 0,0 0,1 0,-1 1,1-1,0 1,0-1,0 1,0 0,1 0,-1 0,0 1,1-1,-1 1,1 0,0 0,-1 0,1 0,0 1,5-1,-5 0,0 1,0 0,0 0,1 0,-1 0,0 1,0-1,0 1,0 0,0 0,0 1,-1-1,1 1,0 0,-1 0,1 0,-1 0,1 1,-1 0,0-1,0 1,0 0,-1 0,4 5,-3-2,0 1,-1 0,0-1,0 1,0 0,-1 0,0 0,-1 0,1 1,-1-1,-1 0,1 0,-1 0,-1 0,1 0,-4 9,-5 10,0-1,-27 45,24-45,12-24,0 0,1 0,-1 1,0-1,1 1,-1-1,1 0,0 1,-1-1,1 1,0-1,0 1,0-1,0 1,0-1,0 4,1-5,-1 1,1 0,-1 0,1 0,-1-1,1 1,0 0,-1-1,1 1,0-1,-1 1,1 0,0-1,0 0,-1 1,1-1,0 1,0-1,0 0,1 1,5 0,1-1,-1 1,1-1,-1 0,11-2,-9 1,135-7,-119 7</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23:25.2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35 0,'8'5,"8"6,10 9,8 8,4 8,2 11,0 9,-6 7,-9 10,-9 9,-7 7,-17 11,-19 9,-19 6,-22 0,-20-8,4-22</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22.1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0,'25'49,"154"363,-179-412,0 0,0 0,0 1,0-1,0 0,0 0,0 0,0 0,0 1,0-1,0 0,1 0,-1 0,0 0,0 1,0-1,0 0,0 0,0 0,1 0,-1 0,0 1,0-1,0 0,0 0,1 0,-1 0,0 0,0 0,0 0,0 0,1 0,-1 0,0 0,0 0,0 0,1 0,-1 0,0 0,0 0,0 0,1 0,-1 0,0 0,0 0,0 0,0 0,1 0,-1 0,0-1,0 1,0 0,0 0,0 0,1 0,-1 0,0 0,0-1,0 1,9-19,5-37,-12 47,7-26,1 0,1 1,20-39,-21 54,1-1,0 2,2-1,0 2,1 0,25-23,-27 28,-3 1</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22.8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0 173,'2'0,"4"-7,10-3,14-4,19 0,18-4,15 0,9-1,7 3,0-2,-6 4,-14 3,-16 3,-15 4,-17 2</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23.1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0,'8'0,"6"2,4 2,4-1,2 4,0 1,-4 4,1 0,-2 5,-5 5,-4 2,-9 6,-10 2,-8 0,-3-6,2-6</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23.5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32,'3'0,"5"0,6 0,8 0,5-2,1-1,-1 0,-1 0,1 2,-3-5,-2-1,-4 0</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23.8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1,'5'0,"6"0,9 0,8 0,4 0,1 0,0 0,-3 0,-2 0,-6 0</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31.6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42,'15'363,"-15"-367,0-39,2 0,14-83,-14 115,1 0,0 0,1 0,0 0,0 1,1 0,1 0,0 0,0 0,1 1,0 0,0 1,1-1,0 1,1 1,15-12,-21 17,0 1,0-1,0 0,0 1,1 0,-1-1,0 1,0 1,1-1,-1 0,1 1,-1 0,1 0,-1 0,1 0,-1 0,0 1,6 1,-5-1,0 1,-1 0,0 0,1 0,-1 1,0-1,0 1,0 0,0-1,-1 1,1 1,-1-1,0 0,0 1,3 6,6 17,-1 1,-2 0,-1 0,-2 1,5 58,-7-53,2 1,1 0,17 55,-11-65,-1-8</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32.121"/>
    </inkml:context>
    <inkml:brush xml:id="br0">
      <inkml:brushProperty name="width" value="0.05" units="cm"/>
      <inkml:brushProperty name="height" value="0.05" units="cm"/>
      <inkml:brushProperty name="color" value="#E71224"/>
      <inkml:brushProperty name="ignorePressure" value="1"/>
    </inkml:brush>
  </inkml:definitions>
  <inkml:trace contextRef="#ctx0" brushRef="#br0">9 125,'-2'0,"-1"-5,0-6,3-3,8-1,9 4,7-2,6 2,4 2,3 3,1 2,1 2,1 2,0-5,-3-1,-4 1,-2 1,-7 1</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9T02:31:32.4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55,'0'-2,"0"0,0 0,1 0,-1 0,0 0,1 0,-1 1,1-1,0 0,-1 0,1 0,0 1,0-1,0 0,1 1,-1-1,0 1,1-1,-1 1,3-2,-1 1,1-1,0 2,-1-1,1 0,0 1,0 0,0 0,0 0,7-1,-2 2,0-1,1 2,-1-1,0 1,1 0,-1 1,0 0,12 5,-13-4,0 1,0 0,0 1,-1 0,1 0,-1 1,-1 0,1 0,-1 0,0 1,-1 0,1 0,-1 1,-1-1,1 1,-1 0,3 10,-5-12,0 1,-1-1,1 1,-1 0,-1-1,0 1,0 0,0-1,0 1,-1 0,0-1,-1 1,1 0,-1-1,-1 0,1 1,-1-1,0 0,0-1,-1 1,0 0,0-1,-6 7,-9 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6/30/2023</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42.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99.png"/><Relationship Id="rId13" Type="http://schemas.openxmlformats.org/officeDocument/2006/relationships/customXml" Target="../ink/ink30.xml"/><Relationship Id="rId3" Type="http://schemas.openxmlformats.org/officeDocument/2006/relationships/image" Target="../media/image101.png"/><Relationship Id="rId7" Type="http://schemas.openxmlformats.org/officeDocument/2006/relationships/image" Target="../media/image105.png"/><Relationship Id="rId12" Type="http://schemas.openxmlformats.org/officeDocument/2006/relationships/image" Target="../media/image108.png"/><Relationship Id="rId2" Type="http://schemas.openxmlformats.org/officeDocument/2006/relationships/image" Target="../media/image100.png"/><Relationship Id="rId1" Type="http://schemas.openxmlformats.org/officeDocument/2006/relationships/slideLayout" Target="../slideLayouts/slideLayout5.xml"/><Relationship Id="rId6" Type="http://schemas.openxmlformats.org/officeDocument/2006/relationships/image" Target="../media/image104.png"/><Relationship Id="rId11" Type="http://schemas.openxmlformats.org/officeDocument/2006/relationships/image" Target="../media/image107.png"/><Relationship Id="rId5" Type="http://schemas.openxmlformats.org/officeDocument/2006/relationships/image" Target="../media/image103.png"/><Relationship Id="rId15" Type="http://schemas.openxmlformats.org/officeDocument/2006/relationships/customXml" Target="../ink/ink31.xml"/><Relationship Id="rId10" Type="http://schemas.openxmlformats.org/officeDocument/2006/relationships/image" Target="../media/image106.png"/><Relationship Id="rId4" Type="http://schemas.openxmlformats.org/officeDocument/2006/relationships/image" Target="../media/image102.png"/><Relationship Id="rId9" Type="http://schemas.openxmlformats.org/officeDocument/2006/relationships/image" Target="../media/image9910.png"/><Relationship Id="rId14" Type="http://schemas.openxmlformats.org/officeDocument/2006/relationships/image" Target="../media/image109.png"/></Relationships>
</file>

<file path=ppt/slides/_rels/slide11.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10911.png"/><Relationship Id="rId1" Type="http://schemas.openxmlformats.org/officeDocument/2006/relationships/slideLayout" Target="../slideLayouts/slideLayout5.xml"/><Relationship Id="rId6" Type="http://schemas.openxmlformats.org/officeDocument/2006/relationships/image" Target="../media/image113.png"/><Relationship Id="rId11" Type="http://schemas.openxmlformats.org/officeDocument/2006/relationships/image" Target="../media/image117.png"/><Relationship Id="rId5" Type="http://schemas.openxmlformats.org/officeDocument/2006/relationships/image" Target="../media/image112.png"/><Relationship Id="rId10" Type="http://schemas.openxmlformats.org/officeDocument/2006/relationships/image" Target="../media/image115.png"/><Relationship Id="rId4" Type="http://schemas.openxmlformats.org/officeDocument/2006/relationships/image" Target="../media/image111.png"/><Relationship Id="rId9" Type="http://schemas.openxmlformats.org/officeDocument/2006/relationships/image" Target="../media/image1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17" Type="http://schemas.openxmlformats.org/officeDocument/2006/relationships/image" Target="../media/image140.png"/><Relationship Id="rId299" Type="http://schemas.openxmlformats.org/officeDocument/2006/relationships/customXml" Target="../ink/ink168.xml"/><Relationship Id="rId303" Type="http://schemas.openxmlformats.org/officeDocument/2006/relationships/customXml" Target="../ink/ink170.xml"/><Relationship Id="rId21" Type="http://schemas.openxmlformats.org/officeDocument/2006/relationships/image" Target="../media/image18.png"/><Relationship Id="rId42" Type="http://schemas.openxmlformats.org/officeDocument/2006/relationships/customXml" Target="../ink/ink42.xml"/><Relationship Id="rId63" Type="http://schemas.openxmlformats.org/officeDocument/2006/relationships/image" Target="../media/image11210.png"/><Relationship Id="rId84" Type="http://schemas.openxmlformats.org/officeDocument/2006/relationships/customXml" Target="../ink/ink63.xml"/><Relationship Id="rId138" Type="http://schemas.openxmlformats.org/officeDocument/2006/relationships/customXml" Target="../ink/ink90.xml"/><Relationship Id="rId159" Type="http://schemas.openxmlformats.org/officeDocument/2006/relationships/image" Target="../media/image161.png"/><Relationship Id="rId324" Type="http://schemas.openxmlformats.org/officeDocument/2006/relationships/image" Target="../media/image240.png"/><Relationship Id="rId345" Type="http://schemas.openxmlformats.org/officeDocument/2006/relationships/customXml" Target="../ink/ink191.xml"/><Relationship Id="rId366" Type="http://schemas.openxmlformats.org/officeDocument/2006/relationships/image" Target="../media/image261.png"/><Relationship Id="rId170" Type="http://schemas.openxmlformats.org/officeDocument/2006/relationships/customXml" Target="../ink/ink106.xml"/><Relationship Id="rId191" Type="http://schemas.openxmlformats.org/officeDocument/2006/relationships/image" Target="../media/image176.png"/><Relationship Id="rId205" Type="http://schemas.openxmlformats.org/officeDocument/2006/relationships/image" Target="../media/image36.png"/><Relationship Id="rId226" Type="http://schemas.openxmlformats.org/officeDocument/2006/relationships/image" Target="../media/image191.png"/><Relationship Id="rId247" Type="http://schemas.openxmlformats.org/officeDocument/2006/relationships/customXml" Target="../ink/ink142.xml"/><Relationship Id="rId107" Type="http://schemas.openxmlformats.org/officeDocument/2006/relationships/image" Target="../media/image135.png"/><Relationship Id="rId268" Type="http://schemas.openxmlformats.org/officeDocument/2006/relationships/image" Target="../media/image212.png"/><Relationship Id="rId289" Type="http://schemas.openxmlformats.org/officeDocument/2006/relationships/customXml" Target="../ink/ink163.xml"/><Relationship Id="rId11" Type="http://schemas.openxmlformats.org/officeDocument/2006/relationships/image" Target="../media/image120.png"/><Relationship Id="rId53" Type="http://schemas.openxmlformats.org/officeDocument/2006/relationships/image" Target="../media/image34.png"/><Relationship Id="rId74" Type="http://schemas.openxmlformats.org/officeDocument/2006/relationships/customXml" Target="../ink/ink58.xml"/><Relationship Id="rId128" Type="http://schemas.openxmlformats.org/officeDocument/2006/relationships/customXml" Target="../ink/ink85.xml"/><Relationship Id="rId149" Type="http://schemas.openxmlformats.org/officeDocument/2006/relationships/image" Target="../media/image156.png"/><Relationship Id="rId314" Type="http://schemas.openxmlformats.org/officeDocument/2006/relationships/image" Target="../media/image235.png"/><Relationship Id="rId335" Type="http://schemas.openxmlformats.org/officeDocument/2006/relationships/customXml" Target="../ink/ink186.xml"/><Relationship Id="rId356" Type="http://schemas.openxmlformats.org/officeDocument/2006/relationships/image" Target="../media/image256.png"/><Relationship Id="rId377" Type="http://schemas.openxmlformats.org/officeDocument/2006/relationships/customXml" Target="../ink/ink207.xml"/><Relationship Id="rId5" Type="http://schemas.openxmlformats.org/officeDocument/2006/relationships/image" Target="../media/image8.png"/><Relationship Id="rId95" Type="http://schemas.openxmlformats.org/officeDocument/2006/relationships/image" Target="../media/image129.png"/><Relationship Id="rId160" Type="http://schemas.openxmlformats.org/officeDocument/2006/relationships/customXml" Target="../ink/ink101.xml"/><Relationship Id="rId181" Type="http://schemas.openxmlformats.org/officeDocument/2006/relationships/image" Target="../media/image171.png"/><Relationship Id="rId216" Type="http://schemas.openxmlformats.org/officeDocument/2006/relationships/image" Target="../media/image186.png"/><Relationship Id="rId237" Type="http://schemas.openxmlformats.org/officeDocument/2006/relationships/customXml" Target="../ink/ink137.xml"/><Relationship Id="rId258" Type="http://schemas.openxmlformats.org/officeDocument/2006/relationships/image" Target="../media/image207.png"/><Relationship Id="rId279" Type="http://schemas.openxmlformats.org/officeDocument/2006/relationships/customXml" Target="../ink/ink158.xml"/><Relationship Id="rId22" Type="http://schemas.openxmlformats.org/officeDocument/2006/relationships/customXml" Target="../ink/ink36.xml"/><Relationship Id="rId43" Type="http://schemas.openxmlformats.org/officeDocument/2006/relationships/image" Target="../media/image29.png"/><Relationship Id="rId64" Type="http://schemas.openxmlformats.org/officeDocument/2006/relationships/customXml" Target="../ink/ink53.xml"/><Relationship Id="rId118" Type="http://schemas.openxmlformats.org/officeDocument/2006/relationships/customXml" Target="../ink/ink80.xml"/><Relationship Id="rId139" Type="http://schemas.openxmlformats.org/officeDocument/2006/relationships/image" Target="../media/image151.png"/><Relationship Id="rId290" Type="http://schemas.openxmlformats.org/officeDocument/2006/relationships/image" Target="../media/image223.png"/><Relationship Id="rId304" Type="http://schemas.openxmlformats.org/officeDocument/2006/relationships/image" Target="../media/image230.png"/><Relationship Id="rId325" Type="http://schemas.openxmlformats.org/officeDocument/2006/relationships/customXml" Target="../ink/ink181.xml"/><Relationship Id="rId346" Type="http://schemas.openxmlformats.org/officeDocument/2006/relationships/image" Target="../media/image251.png"/><Relationship Id="rId367" Type="http://schemas.openxmlformats.org/officeDocument/2006/relationships/customXml" Target="../ink/ink202.xml"/><Relationship Id="rId85" Type="http://schemas.openxmlformats.org/officeDocument/2006/relationships/image" Target="../media/image124.png"/><Relationship Id="rId150" Type="http://schemas.openxmlformats.org/officeDocument/2006/relationships/customXml" Target="../ink/ink96.xml"/><Relationship Id="rId171" Type="http://schemas.openxmlformats.org/officeDocument/2006/relationships/image" Target="../media/image167.png"/><Relationship Id="rId192" Type="http://schemas.openxmlformats.org/officeDocument/2006/relationships/customXml" Target="../ink/ink117.xml"/><Relationship Id="rId206" Type="http://schemas.openxmlformats.org/officeDocument/2006/relationships/image" Target="../media/image37.png"/><Relationship Id="rId227" Type="http://schemas.openxmlformats.org/officeDocument/2006/relationships/customXml" Target="../ink/ink132.xml"/><Relationship Id="rId248" Type="http://schemas.openxmlformats.org/officeDocument/2006/relationships/image" Target="../media/image202.png"/><Relationship Id="rId269" Type="http://schemas.openxmlformats.org/officeDocument/2006/relationships/customXml" Target="../ink/ink153.xml"/><Relationship Id="rId12" Type="http://schemas.openxmlformats.org/officeDocument/2006/relationships/image" Target="../media/image13.png"/><Relationship Id="rId108" Type="http://schemas.openxmlformats.org/officeDocument/2006/relationships/customXml" Target="../ink/ink75.xml"/><Relationship Id="rId129" Type="http://schemas.openxmlformats.org/officeDocument/2006/relationships/image" Target="../media/image146.png"/><Relationship Id="rId280" Type="http://schemas.openxmlformats.org/officeDocument/2006/relationships/image" Target="../media/image218.png"/><Relationship Id="rId315" Type="http://schemas.openxmlformats.org/officeDocument/2006/relationships/customXml" Target="../ink/ink176.xml"/><Relationship Id="rId336" Type="http://schemas.openxmlformats.org/officeDocument/2006/relationships/image" Target="../media/image246.png"/><Relationship Id="rId357" Type="http://schemas.openxmlformats.org/officeDocument/2006/relationships/customXml" Target="../ink/ink197.xml"/><Relationship Id="rId54" Type="http://schemas.openxmlformats.org/officeDocument/2006/relationships/customXml" Target="../ink/ink48.xml"/><Relationship Id="rId75" Type="http://schemas.openxmlformats.org/officeDocument/2006/relationships/image" Target="../media/image118.png"/><Relationship Id="rId96" Type="http://schemas.openxmlformats.org/officeDocument/2006/relationships/customXml" Target="../ink/ink69.xml"/><Relationship Id="rId140" Type="http://schemas.openxmlformats.org/officeDocument/2006/relationships/customXml" Target="../ink/ink91.xml"/><Relationship Id="rId161" Type="http://schemas.openxmlformats.org/officeDocument/2006/relationships/image" Target="../media/image162.png"/><Relationship Id="rId182" Type="http://schemas.openxmlformats.org/officeDocument/2006/relationships/customXml" Target="../ink/ink112.xml"/><Relationship Id="rId217" Type="http://schemas.openxmlformats.org/officeDocument/2006/relationships/customXml" Target="../ink/ink127.xml"/><Relationship Id="rId378" Type="http://schemas.openxmlformats.org/officeDocument/2006/relationships/image" Target="../media/image267.png"/><Relationship Id="rId6" Type="http://schemas.openxmlformats.org/officeDocument/2006/relationships/image" Target="../media/image9.png"/><Relationship Id="rId238" Type="http://schemas.openxmlformats.org/officeDocument/2006/relationships/image" Target="../media/image197.png"/><Relationship Id="rId259" Type="http://schemas.openxmlformats.org/officeDocument/2006/relationships/customXml" Target="../ink/ink148.xml"/><Relationship Id="rId23" Type="http://schemas.openxmlformats.org/officeDocument/2006/relationships/image" Target="../media/image19.png"/><Relationship Id="rId119" Type="http://schemas.openxmlformats.org/officeDocument/2006/relationships/image" Target="../media/image141.png"/><Relationship Id="rId270" Type="http://schemas.openxmlformats.org/officeDocument/2006/relationships/image" Target="../media/image213.png"/><Relationship Id="rId291" Type="http://schemas.openxmlformats.org/officeDocument/2006/relationships/customXml" Target="../ink/ink164.xml"/><Relationship Id="rId305" Type="http://schemas.openxmlformats.org/officeDocument/2006/relationships/customXml" Target="../ink/ink171.xml"/><Relationship Id="rId326" Type="http://schemas.openxmlformats.org/officeDocument/2006/relationships/image" Target="../media/image241.png"/><Relationship Id="rId347" Type="http://schemas.openxmlformats.org/officeDocument/2006/relationships/customXml" Target="../ink/ink192.xml"/><Relationship Id="rId44" Type="http://schemas.openxmlformats.org/officeDocument/2006/relationships/customXml" Target="../ink/ink43.xml"/><Relationship Id="rId65" Type="http://schemas.openxmlformats.org/officeDocument/2006/relationships/image" Target="../media/image11310.png"/><Relationship Id="rId86" Type="http://schemas.openxmlformats.org/officeDocument/2006/relationships/customXml" Target="../ink/ink64.xml"/><Relationship Id="rId130" Type="http://schemas.openxmlformats.org/officeDocument/2006/relationships/customXml" Target="../ink/ink86.xml"/><Relationship Id="rId151" Type="http://schemas.openxmlformats.org/officeDocument/2006/relationships/image" Target="../media/image157.png"/><Relationship Id="rId368" Type="http://schemas.openxmlformats.org/officeDocument/2006/relationships/image" Target="../media/image262.png"/><Relationship Id="rId172" Type="http://schemas.openxmlformats.org/officeDocument/2006/relationships/customXml" Target="../ink/ink107.xml"/><Relationship Id="rId193" Type="http://schemas.openxmlformats.org/officeDocument/2006/relationships/image" Target="../media/image177.png"/><Relationship Id="rId207" Type="http://schemas.openxmlformats.org/officeDocument/2006/relationships/customXml" Target="../ink/ink122.xml"/><Relationship Id="rId228" Type="http://schemas.openxmlformats.org/officeDocument/2006/relationships/image" Target="../media/image192.png"/><Relationship Id="rId249" Type="http://schemas.openxmlformats.org/officeDocument/2006/relationships/customXml" Target="../ink/ink143.xml"/><Relationship Id="rId13" Type="http://schemas.openxmlformats.org/officeDocument/2006/relationships/customXml" Target="../ink/ink33.xml"/><Relationship Id="rId109" Type="http://schemas.openxmlformats.org/officeDocument/2006/relationships/image" Target="../media/image136.png"/><Relationship Id="rId260" Type="http://schemas.openxmlformats.org/officeDocument/2006/relationships/image" Target="../media/image208.png"/><Relationship Id="rId281" Type="http://schemas.openxmlformats.org/officeDocument/2006/relationships/customXml" Target="../ink/ink159.xml"/><Relationship Id="rId316" Type="http://schemas.openxmlformats.org/officeDocument/2006/relationships/image" Target="../media/image236.png"/><Relationship Id="rId337" Type="http://schemas.openxmlformats.org/officeDocument/2006/relationships/customXml" Target="../ink/ink187.xml"/><Relationship Id="rId55" Type="http://schemas.openxmlformats.org/officeDocument/2006/relationships/image" Target="../media/image35.png"/><Relationship Id="rId76" Type="http://schemas.openxmlformats.org/officeDocument/2006/relationships/customXml" Target="../ink/ink59.xml"/><Relationship Id="rId97" Type="http://schemas.openxmlformats.org/officeDocument/2006/relationships/image" Target="../media/image130.png"/><Relationship Id="rId120" Type="http://schemas.openxmlformats.org/officeDocument/2006/relationships/customXml" Target="../ink/ink81.xml"/><Relationship Id="rId141" Type="http://schemas.openxmlformats.org/officeDocument/2006/relationships/image" Target="../media/image152.png"/><Relationship Id="rId358" Type="http://schemas.openxmlformats.org/officeDocument/2006/relationships/image" Target="../media/image257.png"/><Relationship Id="rId7" Type="http://schemas.openxmlformats.org/officeDocument/2006/relationships/image" Target="../media/image10.png"/><Relationship Id="rId162" Type="http://schemas.openxmlformats.org/officeDocument/2006/relationships/customXml" Target="../ink/ink102.xml"/><Relationship Id="rId183" Type="http://schemas.openxmlformats.org/officeDocument/2006/relationships/image" Target="../media/image172.png"/><Relationship Id="rId218" Type="http://schemas.openxmlformats.org/officeDocument/2006/relationships/image" Target="../media/image187.png"/><Relationship Id="rId239" Type="http://schemas.openxmlformats.org/officeDocument/2006/relationships/customXml" Target="../ink/ink138.xml"/><Relationship Id="rId250" Type="http://schemas.openxmlformats.org/officeDocument/2006/relationships/image" Target="../media/image203.png"/><Relationship Id="rId271" Type="http://schemas.openxmlformats.org/officeDocument/2006/relationships/customXml" Target="../ink/ink154.xml"/><Relationship Id="rId292" Type="http://schemas.openxmlformats.org/officeDocument/2006/relationships/image" Target="../media/image224.png"/><Relationship Id="rId306" Type="http://schemas.openxmlformats.org/officeDocument/2006/relationships/image" Target="../media/image231.png"/><Relationship Id="rId24" Type="http://schemas.openxmlformats.org/officeDocument/2006/relationships/customXml" Target="../ink/ink37.xml"/><Relationship Id="rId45" Type="http://schemas.openxmlformats.org/officeDocument/2006/relationships/image" Target="../media/image30.png"/><Relationship Id="rId66" Type="http://schemas.openxmlformats.org/officeDocument/2006/relationships/customXml" Target="../ink/ink54.xml"/><Relationship Id="rId87" Type="http://schemas.openxmlformats.org/officeDocument/2006/relationships/image" Target="../media/image125.png"/><Relationship Id="rId110" Type="http://schemas.openxmlformats.org/officeDocument/2006/relationships/customXml" Target="../ink/ink76.xml"/><Relationship Id="rId131" Type="http://schemas.openxmlformats.org/officeDocument/2006/relationships/image" Target="../media/image147.png"/><Relationship Id="rId327" Type="http://schemas.openxmlformats.org/officeDocument/2006/relationships/customXml" Target="../ink/ink182.xml"/><Relationship Id="rId348" Type="http://schemas.openxmlformats.org/officeDocument/2006/relationships/image" Target="../media/image252.png"/><Relationship Id="rId369" Type="http://schemas.openxmlformats.org/officeDocument/2006/relationships/customXml" Target="../ink/ink203.xml"/><Relationship Id="rId152" Type="http://schemas.openxmlformats.org/officeDocument/2006/relationships/customXml" Target="../ink/ink97.xml"/><Relationship Id="rId173" Type="http://schemas.openxmlformats.org/officeDocument/2006/relationships/image" Target="../media/image168.png"/><Relationship Id="rId194" Type="http://schemas.openxmlformats.org/officeDocument/2006/relationships/customXml" Target="../ink/ink118.xml"/><Relationship Id="rId208" Type="http://schemas.openxmlformats.org/officeDocument/2006/relationships/image" Target="../media/image182.png"/><Relationship Id="rId229" Type="http://schemas.openxmlformats.org/officeDocument/2006/relationships/customXml" Target="../ink/ink133.xml"/><Relationship Id="rId240" Type="http://schemas.openxmlformats.org/officeDocument/2006/relationships/image" Target="../media/image198.png"/><Relationship Id="rId261" Type="http://schemas.openxmlformats.org/officeDocument/2006/relationships/customXml" Target="../ink/ink149.xml"/><Relationship Id="rId14" Type="http://schemas.openxmlformats.org/officeDocument/2006/relationships/customXml" Target="../ink/ink34.xml"/><Relationship Id="rId35" Type="http://schemas.openxmlformats.org/officeDocument/2006/relationships/image" Target="../media/image25.png"/><Relationship Id="rId56" Type="http://schemas.openxmlformats.org/officeDocument/2006/relationships/customXml" Target="../ink/ink49.xml"/><Relationship Id="rId77" Type="http://schemas.openxmlformats.org/officeDocument/2006/relationships/image" Target="../media/image119.png"/><Relationship Id="rId100" Type="http://schemas.openxmlformats.org/officeDocument/2006/relationships/customXml" Target="../ink/ink71.xml"/><Relationship Id="rId282" Type="http://schemas.openxmlformats.org/officeDocument/2006/relationships/image" Target="../media/image219.png"/><Relationship Id="rId317" Type="http://schemas.openxmlformats.org/officeDocument/2006/relationships/customXml" Target="../ink/ink177.xml"/><Relationship Id="rId338" Type="http://schemas.openxmlformats.org/officeDocument/2006/relationships/image" Target="../media/image247.png"/><Relationship Id="rId359" Type="http://schemas.openxmlformats.org/officeDocument/2006/relationships/customXml" Target="../ink/ink198.xml"/><Relationship Id="rId8" Type="http://schemas.openxmlformats.org/officeDocument/2006/relationships/image" Target="../media/image11.png"/><Relationship Id="rId98" Type="http://schemas.openxmlformats.org/officeDocument/2006/relationships/customXml" Target="../ink/ink70.xml"/><Relationship Id="rId121" Type="http://schemas.openxmlformats.org/officeDocument/2006/relationships/image" Target="../media/image142.png"/><Relationship Id="rId142" Type="http://schemas.openxmlformats.org/officeDocument/2006/relationships/customXml" Target="../ink/ink92.xml"/><Relationship Id="rId163" Type="http://schemas.openxmlformats.org/officeDocument/2006/relationships/image" Target="../media/image163.png"/><Relationship Id="rId184" Type="http://schemas.openxmlformats.org/officeDocument/2006/relationships/customXml" Target="../ink/ink113.xml"/><Relationship Id="rId219" Type="http://schemas.openxmlformats.org/officeDocument/2006/relationships/customXml" Target="../ink/ink128.xml"/><Relationship Id="rId370" Type="http://schemas.openxmlformats.org/officeDocument/2006/relationships/image" Target="../media/image263.png"/><Relationship Id="rId230" Type="http://schemas.openxmlformats.org/officeDocument/2006/relationships/image" Target="../media/image193.png"/><Relationship Id="rId251" Type="http://schemas.openxmlformats.org/officeDocument/2006/relationships/customXml" Target="../ink/ink144.xml"/><Relationship Id="rId25" Type="http://schemas.openxmlformats.org/officeDocument/2006/relationships/image" Target="../media/image20.png"/><Relationship Id="rId46" Type="http://schemas.openxmlformats.org/officeDocument/2006/relationships/customXml" Target="../ink/ink44.xml"/><Relationship Id="rId67" Type="http://schemas.openxmlformats.org/officeDocument/2006/relationships/image" Target="../media/image1141.png"/><Relationship Id="rId272" Type="http://schemas.openxmlformats.org/officeDocument/2006/relationships/image" Target="../media/image214.png"/><Relationship Id="rId293" Type="http://schemas.openxmlformats.org/officeDocument/2006/relationships/customXml" Target="../ink/ink165.xml"/><Relationship Id="rId307" Type="http://schemas.openxmlformats.org/officeDocument/2006/relationships/customXml" Target="../ink/ink172.xml"/><Relationship Id="rId328" Type="http://schemas.openxmlformats.org/officeDocument/2006/relationships/image" Target="../media/image242.png"/><Relationship Id="rId349" Type="http://schemas.openxmlformats.org/officeDocument/2006/relationships/customXml" Target="../ink/ink193.xml"/><Relationship Id="rId88" Type="http://schemas.openxmlformats.org/officeDocument/2006/relationships/customXml" Target="../ink/ink65.xml"/><Relationship Id="rId111" Type="http://schemas.openxmlformats.org/officeDocument/2006/relationships/image" Target="../media/image137.png"/><Relationship Id="rId132" Type="http://schemas.openxmlformats.org/officeDocument/2006/relationships/customXml" Target="../ink/ink87.xml"/><Relationship Id="rId153" Type="http://schemas.openxmlformats.org/officeDocument/2006/relationships/image" Target="../media/image158.png"/><Relationship Id="rId174" Type="http://schemas.openxmlformats.org/officeDocument/2006/relationships/customXml" Target="../ink/ink108.xml"/><Relationship Id="rId195" Type="http://schemas.openxmlformats.org/officeDocument/2006/relationships/image" Target="../media/image178.png"/><Relationship Id="rId209" Type="http://schemas.openxmlformats.org/officeDocument/2006/relationships/customXml" Target="../ink/ink123.xml"/><Relationship Id="rId360" Type="http://schemas.openxmlformats.org/officeDocument/2006/relationships/image" Target="../media/image258.png"/><Relationship Id="rId220" Type="http://schemas.openxmlformats.org/officeDocument/2006/relationships/image" Target="../media/image188.png"/><Relationship Id="rId241" Type="http://schemas.openxmlformats.org/officeDocument/2006/relationships/customXml" Target="../ink/ink139.xml"/><Relationship Id="rId36" Type="http://schemas.openxmlformats.org/officeDocument/2006/relationships/customXml" Target="../ink/ink39.xml"/><Relationship Id="rId57" Type="http://schemas.openxmlformats.org/officeDocument/2006/relationships/image" Target="../media/image10910.png"/><Relationship Id="rId106" Type="http://schemas.openxmlformats.org/officeDocument/2006/relationships/customXml" Target="../ink/ink74.xml"/><Relationship Id="rId127" Type="http://schemas.openxmlformats.org/officeDocument/2006/relationships/image" Target="../media/image145.png"/><Relationship Id="rId262" Type="http://schemas.openxmlformats.org/officeDocument/2006/relationships/image" Target="../media/image209.png"/><Relationship Id="rId283" Type="http://schemas.openxmlformats.org/officeDocument/2006/relationships/customXml" Target="../ink/ink160.xml"/><Relationship Id="rId313" Type="http://schemas.openxmlformats.org/officeDocument/2006/relationships/customXml" Target="../ink/ink175.xml"/><Relationship Id="rId318" Type="http://schemas.openxmlformats.org/officeDocument/2006/relationships/image" Target="../media/image237.png"/><Relationship Id="rId339" Type="http://schemas.openxmlformats.org/officeDocument/2006/relationships/customXml" Target="../ink/ink188.xml"/><Relationship Id="rId10" Type="http://schemas.openxmlformats.org/officeDocument/2006/relationships/customXml" Target="../ink/ink32.xml"/><Relationship Id="rId52" Type="http://schemas.openxmlformats.org/officeDocument/2006/relationships/customXml" Target="../ink/ink47.xml"/><Relationship Id="rId73" Type="http://schemas.openxmlformats.org/officeDocument/2006/relationships/image" Target="../media/image1170.png"/><Relationship Id="rId78" Type="http://schemas.openxmlformats.org/officeDocument/2006/relationships/customXml" Target="../ink/ink60.xml"/><Relationship Id="rId94" Type="http://schemas.openxmlformats.org/officeDocument/2006/relationships/customXml" Target="../ink/ink68.xml"/><Relationship Id="rId99" Type="http://schemas.openxmlformats.org/officeDocument/2006/relationships/image" Target="../media/image131.png"/><Relationship Id="rId101" Type="http://schemas.openxmlformats.org/officeDocument/2006/relationships/image" Target="../media/image132.png"/><Relationship Id="rId122" Type="http://schemas.openxmlformats.org/officeDocument/2006/relationships/customXml" Target="../ink/ink82.xml"/><Relationship Id="rId143" Type="http://schemas.openxmlformats.org/officeDocument/2006/relationships/image" Target="../media/image153.png"/><Relationship Id="rId148" Type="http://schemas.openxmlformats.org/officeDocument/2006/relationships/customXml" Target="../ink/ink95.xml"/><Relationship Id="rId164" Type="http://schemas.openxmlformats.org/officeDocument/2006/relationships/customXml" Target="../ink/ink103.xml"/><Relationship Id="rId169" Type="http://schemas.openxmlformats.org/officeDocument/2006/relationships/image" Target="../media/image166.png"/><Relationship Id="rId185" Type="http://schemas.openxmlformats.org/officeDocument/2006/relationships/image" Target="../media/image173.png"/><Relationship Id="rId334" Type="http://schemas.openxmlformats.org/officeDocument/2006/relationships/image" Target="../media/image245.png"/><Relationship Id="rId350" Type="http://schemas.openxmlformats.org/officeDocument/2006/relationships/image" Target="../media/image253.png"/><Relationship Id="rId355" Type="http://schemas.openxmlformats.org/officeDocument/2006/relationships/customXml" Target="../ink/ink196.xml"/><Relationship Id="rId371" Type="http://schemas.openxmlformats.org/officeDocument/2006/relationships/customXml" Target="../ink/ink204.xml"/><Relationship Id="rId376" Type="http://schemas.openxmlformats.org/officeDocument/2006/relationships/image" Target="../media/image266.png"/><Relationship Id="rId4" Type="http://schemas.openxmlformats.org/officeDocument/2006/relationships/image" Target="../media/image7.png"/><Relationship Id="rId9" Type="http://schemas.openxmlformats.org/officeDocument/2006/relationships/image" Target="../media/image12.png"/><Relationship Id="rId180" Type="http://schemas.openxmlformats.org/officeDocument/2006/relationships/customXml" Target="../ink/ink111.xml"/><Relationship Id="rId210" Type="http://schemas.openxmlformats.org/officeDocument/2006/relationships/image" Target="../media/image183.png"/><Relationship Id="rId215" Type="http://schemas.openxmlformats.org/officeDocument/2006/relationships/customXml" Target="../ink/ink126.xml"/><Relationship Id="rId236" Type="http://schemas.openxmlformats.org/officeDocument/2006/relationships/image" Target="../media/image196.png"/><Relationship Id="rId257" Type="http://schemas.openxmlformats.org/officeDocument/2006/relationships/customXml" Target="../ink/ink147.xml"/><Relationship Id="rId278" Type="http://schemas.openxmlformats.org/officeDocument/2006/relationships/image" Target="../media/image217.png"/><Relationship Id="rId26" Type="http://schemas.openxmlformats.org/officeDocument/2006/relationships/customXml" Target="../ink/ink38.xml"/><Relationship Id="rId231" Type="http://schemas.openxmlformats.org/officeDocument/2006/relationships/customXml" Target="../ink/ink134.xml"/><Relationship Id="rId252" Type="http://schemas.openxmlformats.org/officeDocument/2006/relationships/image" Target="../media/image204.png"/><Relationship Id="rId273" Type="http://schemas.openxmlformats.org/officeDocument/2006/relationships/customXml" Target="../ink/ink155.xml"/><Relationship Id="rId294" Type="http://schemas.openxmlformats.org/officeDocument/2006/relationships/image" Target="../media/image225.png"/><Relationship Id="rId308" Type="http://schemas.openxmlformats.org/officeDocument/2006/relationships/image" Target="../media/image232.png"/><Relationship Id="rId329" Type="http://schemas.openxmlformats.org/officeDocument/2006/relationships/customXml" Target="../ink/ink183.xml"/><Relationship Id="rId47" Type="http://schemas.openxmlformats.org/officeDocument/2006/relationships/image" Target="../media/image31.png"/><Relationship Id="rId68" Type="http://schemas.openxmlformats.org/officeDocument/2006/relationships/customXml" Target="../ink/ink55.xml"/><Relationship Id="rId89" Type="http://schemas.openxmlformats.org/officeDocument/2006/relationships/image" Target="../media/image126.png"/><Relationship Id="rId112" Type="http://schemas.openxmlformats.org/officeDocument/2006/relationships/customXml" Target="../ink/ink77.xml"/><Relationship Id="rId133" Type="http://schemas.openxmlformats.org/officeDocument/2006/relationships/image" Target="../media/image148.png"/><Relationship Id="rId154" Type="http://schemas.openxmlformats.org/officeDocument/2006/relationships/customXml" Target="../ink/ink98.xml"/><Relationship Id="rId175" Type="http://schemas.openxmlformats.org/officeDocument/2006/relationships/image" Target="../media/image169.png"/><Relationship Id="rId340" Type="http://schemas.openxmlformats.org/officeDocument/2006/relationships/image" Target="../media/image248.png"/><Relationship Id="rId361" Type="http://schemas.openxmlformats.org/officeDocument/2006/relationships/customXml" Target="../ink/ink199.xml"/><Relationship Id="rId196" Type="http://schemas.openxmlformats.org/officeDocument/2006/relationships/customXml" Target="../ink/ink119.xml"/><Relationship Id="rId200" Type="http://schemas.openxmlformats.org/officeDocument/2006/relationships/customXml" Target="../ink/ink121.xml"/><Relationship Id="rId221" Type="http://schemas.openxmlformats.org/officeDocument/2006/relationships/customXml" Target="../ink/ink129.xml"/><Relationship Id="rId242" Type="http://schemas.openxmlformats.org/officeDocument/2006/relationships/image" Target="../media/image199.png"/><Relationship Id="rId263" Type="http://schemas.openxmlformats.org/officeDocument/2006/relationships/customXml" Target="../ink/ink150.xml"/><Relationship Id="rId284" Type="http://schemas.openxmlformats.org/officeDocument/2006/relationships/image" Target="../media/image220.png"/><Relationship Id="rId319" Type="http://schemas.openxmlformats.org/officeDocument/2006/relationships/customXml" Target="../ink/ink178.xml"/><Relationship Id="rId37" Type="http://schemas.openxmlformats.org/officeDocument/2006/relationships/image" Target="../media/image26.png"/><Relationship Id="rId58" Type="http://schemas.openxmlformats.org/officeDocument/2006/relationships/customXml" Target="../ink/ink50.xml"/><Relationship Id="rId79" Type="http://schemas.openxmlformats.org/officeDocument/2006/relationships/image" Target="../media/image121.png"/><Relationship Id="rId102" Type="http://schemas.openxmlformats.org/officeDocument/2006/relationships/customXml" Target="../ink/ink72.xml"/><Relationship Id="rId123" Type="http://schemas.openxmlformats.org/officeDocument/2006/relationships/image" Target="../media/image143.png"/><Relationship Id="rId144" Type="http://schemas.openxmlformats.org/officeDocument/2006/relationships/customXml" Target="../ink/ink93.xml"/><Relationship Id="rId330" Type="http://schemas.openxmlformats.org/officeDocument/2006/relationships/image" Target="../media/image243.png"/><Relationship Id="rId90" Type="http://schemas.openxmlformats.org/officeDocument/2006/relationships/customXml" Target="../ink/ink66.xml"/><Relationship Id="rId165" Type="http://schemas.openxmlformats.org/officeDocument/2006/relationships/image" Target="../media/image164.png"/><Relationship Id="rId186" Type="http://schemas.openxmlformats.org/officeDocument/2006/relationships/customXml" Target="../ink/ink114.xml"/><Relationship Id="rId351" Type="http://schemas.openxmlformats.org/officeDocument/2006/relationships/customXml" Target="../ink/ink194.xml"/><Relationship Id="rId372" Type="http://schemas.openxmlformats.org/officeDocument/2006/relationships/image" Target="../media/image264.png"/><Relationship Id="rId211" Type="http://schemas.openxmlformats.org/officeDocument/2006/relationships/customXml" Target="../ink/ink124.xml"/><Relationship Id="rId232" Type="http://schemas.openxmlformats.org/officeDocument/2006/relationships/image" Target="../media/image194.png"/><Relationship Id="rId253" Type="http://schemas.openxmlformats.org/officeDocument/2006/relationships/customXml" Target="../ink/ink145.xml"/><Relationship Id="rId274" Type="http://schemas.openxmlformats.org/officeDocument/2006/relationships/image" Target="../media/image215.png"/><Relationship Id="rId295" Type="http://schemas.openxmlformats.org/officeDocument/2006/relationships/customXml" Target="../ink/ink166.xml"/><Relationship Id="rId309" Type="http://schemas.openxmlformats.org/officeDocument/2006/relationships/customXml" Target="../ink/ink173.xml"/><Relationship Id="rId48" Type="http://schemas.openxmlformats.org/officeDocument/2006/relationships/customXml" Target="../ink/ink45.xml"/><Relationship Id="rId69" Type="http://schemas.openxmlformats.org/officeDocument/2006/relationships/image" Target="../media/image1150.png"/><Relationship Id="rId113" Type="http://schemas.openxmlformats.org/officeDocument/2006/relationships/image" Target="../media/image138.png"/><Relationship Id="rId134" Type="http://schemas.openxmlformats.org/officeDocument/2006/relationships/customXml" Target="../ink/ink88.xml"/><Relationship Id="rId320" Type="http://schemas.openxmlformats.org/officeDocument/2006/relationships/image" Target="../media/image238.png"/><Relationship Id="rId80" Type="http://schemas.openxmlformats.org/officeDocument/2006/relationships/customXml" Target="../ink/ink61.xml"/><Relationship Id="rId155" Type="http://schemas.openxmlformats.org/officeDocument/2006/relationships/image" Target="../media/image159.png"/><Relationship Id="rId176" Type="http://schemas.openxmlformats.org/officeDocument/2006/relationships/customXml" Target="../ink/ink109.xml"/><Relationship Id="rId197" Type="http://schemas.openxmlformats.org/officeDocument/2006/relationships/image" Target="../media/image179.png"/><Relationship Id="rId341" Type="http://schemas.openxmlformats.org/officeDocument/2006/relationships/customXml" Target="../ink/ink189.xml"/><Relationship Id="rId362" Type="http://schemas.openxmlformats.org/officeDocument/2006/relationships/image" Target="../media/image259.png"/><Relationship Id="rId201" Type="http://schemas.openxmlformats.org/officeDocument/2006/relationships/image" Target="../media/image181.png"/><Relationship Id="rId222" Type="http://schemas.openxmlformats.org/officeDocument/2006/relationships/image" Target="../media/image189.png"/><Relationship Id="rId243" Type="http://schemas.openxmlformats.org/officeDocument/2006/relationships/customXml" Target="../ink/ink140.xml"/><Relationship Id="rId264" Type="http://schemas.openxmlformats.org/officeDocument/2006/relationships/image" Target="../media/image210.png"/><Relationship Id="rId285" Type="http://schemas.openxmlformats.org/officeDocument/2006/relationships/customXml" Target="../ink/ink161.xml"/><Relationship Id="rId38" Type="http://schemas.openxmlformats.org/officeDocument/2006/relationships/customXml" Target="../ink/ink40.xml"/><Relationship Id="rId59" Type="http://schemas.openxmlformats.org/officeDocument/2006/relationships/image" Target="../media/image11010.png"/><Relationship Id="rId103" Type="http://schemas.openxmlformats.org/officeDocument/2006/relationships/image" Target="../media/image133.png"/><Relationship Id="rId124" Type="http://schemas.openxmlformats.org/officeDocument/2006/relationships/customXml" Target="../ink/ink83.xml"/><Relationship Id="rId310" Type="http://schemas.openxmlformats.org/officeDocument/2006/relationships/image" Target="../media/image233.png"/><Relationship Id="rId70" Type="http://schemas.openxmlformats.org/officeDocument/2006/relationships/customXml" Target="../ink/ink56.xml"/><Relationship Id="rId91" Type="http://schemas.openxmlformats.org/officeDocument/2006/relationships/image" Target="../media/image127.png"/><Relationship Id="rId145" Type="http://schemas.openxmlformats.org/officeDocument/2006/relationships/image" Target="../media/image154.png"/><Relationship Id="rId166" Type="http://schemas.openxmlformats.org/officeDocument/2006/relationships/customXml" Target="../ink/ink104.xml"/><Relationship Id="rId187" Type="http://schemas.openxmlformats.org/officeDocument/2006/relationships/image" Target="../media/image174.png"/><Relationship Id="rId331" Type="http://schemas.openxmlformats.org/officeDocument/2006/relationships/customXml" Target="../ink/ink184.xml"/><Relationship Id="rId352" Type="http://schemas.openxmlformats.org/officeDocument/2006/relationships/image" Target="../media/image254.png"/><Relationship Id="rId373" Type="http://schemas.openxmlformats.org/officeDocument/2006/relationships/customXml" Target="../ink/ink205.xml"/><Relationship Id="rId1" Type="http://schemas.openxmlformats.org/officeDocument/2006/relationships/slideLayout" Target="../slideLayouts/slideLayout5.xml"/><Relationship Id="rId212" Type="http://schemas.openxmlformats.org/officeDocument/2006/relationships/image" Target="../media/image184.png"/><Relationship Id="rId233" Type="http://schemas.openxmlformats.org/officeDocument/2006/relationships/customXml" Target="../ink/ink135.xml"/><Relationship Id="rId254" Type="http://schemas.openxmlformats.org/officeDocument/2006/relationships/image" Target="../media/image205.png"/><Relationship Id="rId49" Type="http://schemas.openxmlformats.org/officeDocument/2006/relationships/image" Target="../media/image32.png"/><Relationship Id="rId114" Type="http://schemas.openxmlformats.org/officeDocument/2006/relationships/customXml" Target="../ink/ink78.xml"/><Relationship Id="rId275" Type="http://schemas.openxmlformats.org/officeDocument/2006/relationships/customXml" Target="../ink/ink156.xml"/><Relationship Id="rId296" Type="http://schemas.openxmlformats.org/officeDocument/2006/relationships/image" Target="../media/image226.png"/><Relationship Id="rId300" Type="http://schemas.openxmlformats.org/officeDocument/2006/relationships/image" Target="../media/image228.png"/><Relationship Id="rId60" Type="http://schemas.openxmlformats.org/officeDocument/2006/relationships/customXml" Target="../ink/ink51.xml"/><Relationship Id="rId81" Type="http://schemas.openxmlformats.org/officeDocument/2006/relationships/image" Target="../media/image122.png"/><Relationship Id="rId135" Type="http://schemas.openxmlformats.org/officeDocument/2006/relationships/image" Target="../media/image149.png"/><Relationship Id="rId156" Type="http://schemas.openxmlformats.org/officeDocument/2006/relationships/customXml" Target="../ink/ink99.xml"/><Relationship Id="rId177" Type="http://schemas.openxmlformats.org/officeDocument/2006/relationships/image" Target="../media/image86.png"/><Relationship Id="rId198" Type="http://schemas.openxmlformats.org/officeDocument/2006/relationships/customXml" Target="../ink/ink120.xml"/><Relationship Id="rId321" Type="http://schemas.openxmlformats.org/officeDocument/2006/relationships/customXml" Target="../ink/ink179.xml"/><Relationship Id="rId342" Type="http://schemas.openxmlformats.org/officeDocument/2006/relationships/image" Target="../media/image249.png"/><Relationship Id="rId363" Type="http://schemas.openxmlformats.org/officeDocument/2006/relationships/customXml" Target="../ink/ink200.xml"/><Relationship Id="rId202" Type="http://schemas.openxmlformats.org/officeDocument/2006/relationships/image" Target="../media/image14.png"/><Relationship Id="rId223" Type="http://schemas.openxmlformats.org/officeDocument/2006/relationships/customXml" Target="../ink/ink130.xml"/><Relationship Id="rId244" Type="http://schemas.openxmlformats.org/officeDocument/2006/relationships/image" Target="../media/image200.png"/><Relationship Id="rId39" Type="http://schemas.openxmlformats.org/officeDocument/2006/relationships/image" Target="../media/image27.png"/><Relationship Id="rId265" Type="http://schemas.openxmlformats.org/officeDocument/2006/relationships/customXml" Target="../ink/ink151.xml"/><Relationship Id="rId286" Type="http://schemas.openxmlformats.org/officeDocument/2006/relationships/image" Target="../media/image221.png"/><Relationship Id="rId50" Type="http://schemas.openxmlformats.org/officeDocument/2006/relationships/customXml" Target="../ink/ink46.xml"/><Relationship Id="rId104" Type="http://schemas.openxmlformats.org/officeDocument/2006/relationships/customXml" Target="../ink/ink73.xml"/><Relationship Id="rId125" Type="http://schemas.openxmlformats.org/officeDocument/2006/relationships/image" Target="../media/image144.png"/><Relationship Id="rId146" Type="http://schemas.openxmlformats.org/officeDocument/2006/relationships/customXml" Target="../ink/ink94.xml"/><Relationship Id="rId167" Type="http://schemas.openxmlformats.org/officeDocument/2006/relationships/image" Target="../media/image165.png"/><Relationship Id="rId188" Type="http://schemas.openxmlformats.org/officeDocument/2006/relationships/customXml" Target="../ink/ink115.xml"/><Relationship Id="rId311" Type="http://schemas.openxmlformats.org/officeDocument/2006/relationships/customXml" Target="../ink/ink174.xml"/><Relationship Id="rId332" Type="http://schemas.openxmlformats.org/officeDocument/2006/relationships/image" Target="../media/image244.png"/><Relationship Id="rId353" Type="http://schemas.openxmlformats.org/officeDocument/2006/relationships/customXml" Target="../ink/ink195.xml"/><Relationship Id="rId374" Type="http://schemas.openxmlformats.org/officeDocument/2006/relationships/image" Target="../media/image265.png"/><Relationship Id="rId71" Type="http://schemas.openxmlformats.org/officeDocument/2006/relationships/image" Target="../media/image1160.png"/><Relationship Id="rId92" Type="http://schemas.openxmlformats.org/officeDocument/2006/relationships/customXml" Target="../ink/ink67.xml"/><Relationship Id="rId213" Type="http://schemas.openxmlformats.org/officeDocument/2006/relationships/customXml" Target="../ink/ink125.xml"/><Relationship Id="rId234" Type="http://schemas.openxmlformats.org/officeDocument/2006/relationships/image" Target="../media/image195.png"/><Relationship Id="rId2" Type="http://schemas.openxmlformats.org/officeDocument/2006/relationships/image" Target="../media/image5.png"/><Relationship Id="rId255" Type="http://schemas.openxmlformats.org/officeDocument/2006/relationships/customXml" Target="../ink/ink146.xml"/><Relationship Id="rId276" Type="http://schemas.openxmlformats.org/officeDocument/2006/relationships/image" Target="../media/image216.png"/><Relationship Id="rId297" Type="http://schemas.openxmlformats.org/officeDocument/2006/relationships/customXml" Target="../ink/ink167.xml"/><Relationship Id="rId40" Type="http://schemas.openxmlformats.org/officeDocument/2006/relationships/customXml" Target="../ink/ink41.xml"/><Relationship Id="rId115" Type="http://schemas.openxmlformats.org/officeDocument/2006/relationships/image" Target="../media/image139.png"/><Relationship Id="rId136" Type="http://schemas.openxmlformats.org/officeDocument/2006/relationships/customXml" Target="../ink/ink89.xml"/><Relationship Id="rId157" Type="http://schemas.openxmlformats.org/officeDocument/2006/relationships/image" Target="../media/image160.png"/><Relationship Id="rId178" Type="http://schemas.openxmlformats.org/officeDocument/2006/relationships/customXml" Target="../ink/ink110.xml"/><Relationship Id="rId301" Type="http://schemas.openxmlformats.org/officeDocument/2006/relationships/customXml" Target="../ink/ink169.xml"/><Relationship Id="rId322" Type="http://schemas.openxmlformats.org/officeDocument/2006/relationships/image" Target="../media/image239.png"/><Relationship Id="rId343" Type="http://schemas.openxmlformats.org/officeDocument/2006/relationships/customXml" Target="../ink/ink190.xml"/><Relationship Id="rId364" Type="http://schemas.openxmlformats.org/officeDocument/2006/relationships/image" Target="../media/image260.png"/><Relationship Id="rId61" Type="http://schemas.openxmlformats.org/officeDocument/2006/relationships/image" Target="../media/image11110.png"/><Relationship Id="rId82" Type="http://schemas.openxmlformats.org/officeDocument/2006/relationships/customXml" Target="../ink/ink62.xml"/><Relationship Id="rId199" Type="http://schemas.openxmlformats.org/officeDocument/2006/relationships/image" Target="../media/image180.png"/><Relationship Id="rId203" Type="http://schemas.openxmlformats.org/officeDocument/2006/relationships/image" Target="../media/image15.png"/><Relationship Id="rId19" Type="http://schemas.openxmlformats.org/officeDocument/2006/relationships/image" Target="../media/image1710.png"/><Relationship Id="rId224" Type="http://schemas.openxmlformats.org/officeDocument/2006/relationships/image" Target="../media/image190.png"/><Relationship Id="rId245" Type="http://schemas.openxmlformats.org/officeDocument/2006/relationships/customXml" Target="../ink/ink141.xml"/><Relationship Id="rId266" Type="http://schemas.openxmlformats.org/officeDocument/2006/relationships/image" Target="../media/image211.png"/><Relationship Id="rId287" Type="http://schemas.openxmlformats.org/officeDocument/2006/relationships/customXml" Target="../ink/ink162.xml"/><Relationship Id="rId105" Type="http://schemas.openxmlformats.org/officeDocument/2006/relationships/image" Target="../media/image134.png"/><Relationship Id="rId126" Type="http://schemas.openxmlformats.org/officeDocument/2006/relationships/customXml" Target="../ink/ink84.xml"/><Relationship Id="rId147" Type="http://schemas.openxmlformats.org/officeDocument/2006/relationships/image" Target="../media/image155.png"/><Relationship Id="rId168" Type="http://schemas.openxmlformats.org/officeDocument/2006/relationships/customXml" Target="../ink/ink105.xml"/><Relationship Id="rId312" Type="http://schemas.openxmlformats.org/officeDocument/2006/relationships/image" Target="../media/image234.png"/><Relationship Id="rId333" Type="http://schemas.openxmlformats.org/officeDocument/2006/relationships/customXml" Target="../ink/ink185.xml"/><Relationship Id="rId354" Type="http://schemas.openxmlformats.org/officeDocument/2006/relationships/image" Target="../media/image255.png"/><Relationship Id="rId51" Type="http://schemas.openxmlformats.org/officeDocument/2006/relationships/image" Target="../media/image33.png"/><Relationship Id="rId72" Type="http://schemas.openxmlformats.org/officeDocument/2006/relationships/customXml" Target="../ink/ink57.xml"/><Relationship Id="rId93" Type="http://schemas.openxmlformats.org/officeDocument/2006/relationships/image" Target="../media/image128.png"/><Relationship Id="rId189" Type="http://schemas.openxmlformats.org/officeDocument/2006/relationships/image" Target="../media/image175.png"/><Relationship Id="rId375" Type="http://schemas.openxmlformats.org/officeDocument/2006/relationships/customXml" Target="../ink/ink206.xml"/><Relationship Id="rId3" Type="http://schemas.openxmlformats.org/officeDocument/2006/relationships/image" Target="../media/image6.png"/><Relationship Id="rId214" Type="http://schemas.openxmlformats.org/officeDocument/2006/relationships/image" Target="../media/image185.png"/><Relationship Id="rId235" Type="http://schemas.openxmlformats.org/officeDocument/2006/relationships/customXml" Target="../ink/ink136.xml"/><Relationship Id="rId256" Type="http://schemas.openxmlformats.org/officeDocument/2006/relationships/image" Target="../media/image206.png"/><Relationship Id="rId277" Type="http://schemas.openxmlformats.org/officeDocument/2006/relationships/customXml" Target="../ink/ink157.xml"/><Relationship Id="rId298" Type="http://schemas.openxmlformats.org/officeDocument/2006/relationships/image" Target="../media/image227.png"/><Relationship Id="rId116" Type="http://schemas.openxmlformats.org/officeDocument/2006/relationships/customXml" Target="../ink/ink79.xml"/><Relationship Id="rId137" Type="http://schemas.openxmlformats.org/officeDocument/2006/relationships/image" Target="../media/image150.png"/><Relationship Id="rId158" Type="http://schemas.openxmlformats.org/officeDocument/2006/relationships/customXml" Target="../ink/ink100.xml"/><Relationship Id="rId302" Type="http://schemas.openxmlformats.org/officeDocument/2006/relationships/image" Target="../media/image229.png"/><Relationship Id="rId323" Type="http://schemas.openxmlformats.org/officeDocument/2006/relationships/customXml" Target="../ink/ink180.xml"/><Relationship Id="rId344" Type="http://schemas.openxmlformats.org/officeDocument/2006/relationships/image" Target="../media/image250.png"/><Relationship Id="rId20" Type="http://schemas.openxmlformats.org/officeDocument/2006/relationships/customXml" Target="../ink/ink35.xml"/><Relationship Id="rId41" Type="http://schemas.openxmlformats.org/officeDocument/2006/relationships/image" Target="../media/image28.png"/><Relationship Id="rId62" Type="http://schemas.openxmlformats.org/officeDocument/2006/relationships/customXml" Target="../ink/ink52.xml"/><Relationship Id="rId83" Type="http://schemas.openxmlformats.org/officeDocument/2006/relationships/image" Target="../media/image123.png"/><Relationship Id="rId179" Type="http://schemas.openxmlformats.org/officeDocument/2006/relationships/image" Target="../media/image170.png"/><Relationship Id="rId365" Type="http://schemas.openxmlformats.org/officeDocument/2006/relationships/customXml" Target="../ink/ink201.xml"/><Relationship Id="rId190" Type="http://schemas.openxmlformats.org/officeDocument/2006/relationships/customXml" Target="../ink/ink116.xml"/><Relationship Id="rId204" Type="http://schemas.openxmlformats.org/officeDocument/2006/relationships/image" Target="../media/image16.png"/><Relationship Id="rId225" Type="http://schemas.openxmlformats.org/officeDocument/2006/relationships/customXml" Target="../ink/ink131.xml"/><Relationship Id="rId246" Type="http://schemas.openxmlformats.org/officeDocument/2006/relationships/image" Target="../media/image201.png"/><Relationship Id="rId267" Type="http://schemas.openxmlformats.org/officeDocument/2006/relationships/customXml" Target="../ink/ink152.xml"/><Relationship Id="rId288" Type="http://schemas.openxmlformats.org/officeDocument/2006/relationships/image" Target="../media/image222.png"/></Relationships>
</file>

<file path=ppt/slides/_rels/slide14.xml.rels><?xml version="1.0" encoding="UTF-8" standalone="yes"?>
<Relationships xmlns="http://schemas.openxmlformats.org/package/2006/relationships"><Relationship Id="rId26" Type="http://schemas.openxmlformats.org/officeDocument/2006/relationships/customXml" Target="../ink/ink217.xml"/><Relationship Id="rId117" Type="http://schemas.openxmlformats.org/officeDocument/2006/relationships/image" Target="../media/image322.png"/><Relationship Id="rId21" Type="http://schemas.openxmlformats.org/officeDocument/2006/relationships/image" Target="../media/image274.png"/><Relationship Id="rId42" Type="http://schemas.openxmlformats.org/officeDocument/2006/relationships/customXml" Target="../ink/ink225.xml"/><Relationship Id="rId47" Type="http://schemas.openxmlformats.org/officeDocument/2006/relationships/image" Target="../media/image287.png"/><Relationship Id="rId63" Type="http://schemas.openxmlformats.org/officeDocument/2006/relationships/image" Target="../media/image295.png"/><Relationship Id="rId68" Type="http://schemas.openxmlformats.org/officeDocument/2006/relationships/customXml" Target="../ink/ink238.xml"/><Relationship Id="rId84" Type="http://schemas.openxmlformats.org/officeDocument/2006/relationships/customXml" Target="../ink/ink246.xml"/><Relationship Id="rId89" Type="http://schemas.openxmlformats.org/officeDocument/2006/relationships/image" Target="../media/image308.png"/><Relationship Id="rId112" Type="http://schemas.openxmlformats.org/officeDocument/2006/relationships/customXml" Target="../ink/ink260.xml"/><Relationship Id="rId16" Type="http://schemas.openxmlformats.org/officeDocument/2006/relationships/customXml" Target="../ink/ink212.xml"/><Relationship Id="rId107" Type="http://schemas.openxmlformats.org/officeDocument/2006/relationships/image" Target="../media/image317.png"/><Relationship Id="rId11" Type="http://schemas.openxmlformats.org/officeDocument/2006/relationships/image" Target="../media/image269.png"/><Relationship Id="rId24" Type="http://schemas.openxmlformats.org/officeDocument/2006/relationships/customXml" Target="../ink/ink216.xml"/><Relationship Id="rId32" Type="http://schemas.openxmlformats.org/officeDocument/2006/relationships/customXml" Target="../ink/ink220.xml"/><Relationship Id="rId37" Type="http://schemas.openxmlformats.org/officeDocument/2006/relationships/image" Target="../media/image282.png"/><Relationship Id="rId40" Type="http://schemas.openxmlformats.org/officeDocument/2006/relationships/customXml" Target="../ink/ink224.xml"/><Relationship Id="rId45" Type="http://schemas.openxmlformats.org/officeDocument/2006/relationships/image" Target="../media/image286.png"/><Relationship Id="rId53" Type="http://schemas.openxmlformats.org/officeDocument/2006/relationships/image" Target="../media/image290.png"/><Relationship Id="rId58" Type="http://schemas.openxmlformats.org/officeDocument/2006/relationships/customXml" Target="../ink/ink233.xml"/><Relationship Id="rId66" Type="http://schemas.openxmlformats.org/officeDocument/2006/relationships/customXml" Target="../ink/ink237.xml"/><Relationship Id="rId74" Type="http://schemas.openxmlformats.org/officeDocument/2006/relationships/customXml" Target="../ink/ink241.xml"/><Relationship Id="rId79" Type="http://schemas.openxmlformats.org/officeDocument/2006/relationships/image" Target="../media/image303.png"/><Relationship Id="rId87" Type="http://schemas.openxmlformats.org/officeDocument/2006/relationships/image" Target="../media/image307.png"/><Relationship Id="rId102" Type="http://schemas.openxmlformats.org/officeDocument/2006/relationships/customXml" Target="../ink/ink255.xml"/><Relationship Id="rId110" Type="http://schemas.openxmlformats.org/officeDocument/2006/relationships/customXml" Target="../ink/ink259.xml"/><Relationship Id="rId115" Type="http://schemas.openxmlformats.org/officeDocument/2006/relationships/image" Target="../media/image321.png"/><Relationship Id="rId5" Type="http://schemas.openxmlformats.org/officeDocument/2006/relationships/image" Target="../media/image39.png"/><Relationship Id="rId61" Type="http://schemas.openxmlformats.org/officeDocument/2006/relationships/image" Target="../media/image294.png"/><Relationship Id="rId82" Type="http://schemas.openxmlformats.org/officeDocument/2006/relationships/customXml" Target="../ink/ink245.xml"/><Relationship Id="rId90" Type="http://schemas.openxmlformats.org/officeDocument/2006/relationships/customXml" Target="../ink/ink249.xml"/><Relationship Id="rId95" Type="http://schemas.openxmlformats.org/officeDocument/2006/relationships/image" Target="../media/image311.png"/><Relationship Id="rId19" Type="http://schemas.openxmlformats.org/officeDocument/2006/relationships/image" Target="../media/image273.png"/><Relationship Id="rId14" Type="http://schemas.openxmlformats.org/officeDocument/2006/relationships/customXml" Target="../ink/ink211.xml"/><Relationship Id="rId22" Type="http://schemas.openxmlformats.org/officeDocument/2006/relationships/customXml" Target="../ink/ink215.xml"/><Relationship Id="rId27" Type="http://schemas.openxmlformats.org/officeDocument/2006/relationships/image" Target="../media/image277.png"/><Relationship Id="rId30" Type="http://schemas.openxmlformats.org/officeDocument/2006/relationships/customXml" Target="../ink/ink219.xml"/><Relationship Id="rId35" Type="http://schemas.openxmlformats.org/officeDocument/2006/relationships/image" Target="../media/image281.png"/><Relationship Id="rId43" Type="http://schemas.openxmlformats.org/officeDocument/2006/relationships/image" Target="../media/image285.png"/><Relationship Id="rId48" Type="http://schemas.openxmlformats.org/officeDocument/2006/relationships/customXml" Target="../ink/ink228.xml"/><Relationship Id="rId56" Type="http://schemas.openxmlformats.org/officeDocument/2006/relationships/customXml" Target="../ink/ink232.xml"/><Relationship Id="rId64" Type="http://schemas.openxmlformats.org/officeDocument/2006/relationships/customXml" Target="../ink/ink236.xml"/><Relationship Id="rId69" Type="http://schemas.openxmlformats.org/officeDocument/2006/relationships/image" Target="../media/image298.png"/><Relationship Id="rId77" Type="http://schemas.openxmlformats.org/officeDocument/2006/relationships/image" Target="../media/image302.png"/><Relationship Id="rId100" Type="http://schemas.openxmlformats.org/officeDocument/2006/relationships/customXml" Target="../ink/ink254.xml"/><Relationship Id="rId105" Type="http://schemas.openxmlformats.org/officeDocument/2006/relationships/image" Target="../media/image316.png"/><Relationship Id="rId113" Type="http://schemas.openxmlformats.org/officeDocument/2006/relationships/image" Target="../media/image320.png"/><Relationship Id="rId118" Type="http://schemas.openxmlformats.org/officeDocument/2006/relationships/customXml" Target="../ink/ink263.xml"/><Relationship Id="rId8" Type="http://schemas.openxmlformats.org/officeDocument/2006/relationships/customXml" Target="../ink/ink208.xml"/><Relationship Id="rId51" Type="http://schemas.openxmlformats.org/officeDocument/2006/relationships/image" Target="../media/image289.png"/><Relationship Id="rId72" Type="http://schemas.openxmlformats.org/officeDocument/2006/relationships/customXml" Target="../ink/ink240.xml"/><Relationship Id="rId80" Type="http://schemas.openxmlformats.org/officeDocument/2006/relationships/customXml" Target="../ink/ink244.xml"/><Relationship Id="rId85" Type="http://schemas.openxmlformats.org/officeDocument/2006/relationships/image" Target="../media/image306.png"/><Relationship Id="rId93" Type="http://schemas.openxmlformats.org/officeDocument/2006/relationships/image" Target="../media/image310.png"/><Relationship Id="rId98" Type="http://schemas.openxmlformats.org/officeDocument/2006/relationships/customXml" Target="../ink/ink253.xml"/><Relationship Id="rId3" Type="http://schemas.openxmlformats.org/officeDocument/2006/relationships/image" Target="../media/image3710.png"/><Relationship Id="rId12" Type="http://schemas.openxmlformats.org/officeDocument/2006/relationships/customXml" Target="../ink/ink210.xml"/><Relationship Id="rId17" Type="http://schemas.openxmlformats.org/officeDocument/2006/relationships/image" Target="../media/image272.png"/><Relationship Id="rId25" Type="http://schemas.openxmlformats.org/officeDocument/2006/relationships/image" Target="../media/image276.png"/><Relationship Id="rId33" Type="http://schemas.openxmlformats.org/officeDocument/2006/relationships/image" Target="../media/image280.png"/><Relationship Id="rId38" Type="http://schemas.openxmlformats.org/officeDocument/2006/relationships/customXml" Target="../ink/ink223.xml"/><Relationship Id="rId46" Type="http://schemas.openxmlformats.org/officeDocument/2006/relationships/customXml" Target="../ink/ink227.xml"/><Relationship Id="rId59" Type="http://schemas.openxmlformats.org/officeDocument/2006/relationships/image" Target="../media/image293.png"/><Relationship Id="rId67" Type="http://schemas.openxmlformats.org/officeDocument/2006/relationships/image" Target="../media/image297.png"/><Relationship Id="rId103" Type="http://schemas.openxmlformats.org/officeDocument/2006/relationships/image" Target="../media/image315.png"/><Relationship Id="rId108" Type="http://schemas.openxmlformats.org/officeDocument/2006/relationships/customXml" Target="../ink/ink258.xml"/><Relationship Id="rId116" Type="http://schemas.openxmlformats.org/officeDocument/2006/relationships/customXml" Target="../ink/ink262.xml"/><Relationship Id="rId20" Type="http://schemas.openxmlformats.org/officeDocument/2006/relationships/customXml" Target="../ink/ink214.xml"/><Relationship Id="rId41" Type="http://schemas.openxmlformats.org/officeDocument/2006/relationships/image" Target="../media/image284.png"/><Relationship Id="rId54" Type="http://schemas.openxmlformats.org/officeDocument/2006/relationships/customXml" Target="../ink/ink231.xml"/><Relationship Id="rId62" Type="http://schemas.openxmlformats.org/officeDocument/2006/relationships/customXml" Target="../ink/ink235.xml"/><Relationship Id="rId70" Type="http://schemas.openxmlformats.org/officeDocument/2006/relationships/customXml" Target="../ink/ink239.xml"/><Relationship Id="rId75" Type="http://schemas.openxmlformats.org/officeDocument/2006/relationships/image" Target="../media/image301.png"/><Relationship Id="rId83" Type="http://schemas.openxmlformats.org/officeDocument/2006/relationships/image" Target="../media/image305.png"/><Relationship Id="rId88" Type="http://schemas.openxmlformats.org/officeDocument/2006/relationships/customXml" Target="../ink/ink248.xml"/><Relationship Id="rId91" Type="http://schemas.openxmlformats.org/officeDocument/2006/relationships/image" Target="../media/image309.png"/><Relationship Id="rId96" Type="http://schemas.openxmlformats.org/officeDocument/2006/relationships/customXml" Target="../ink/ink252.xml"/><Relationship Id="rId111" Type="http://schemas.openxmlformats.org/officeDocument/2006/relationships/image" Target="../media/image319.png"/><Relationship Id="rId1" Type="http://schemas.openxmlformats.org/officeDocument/2006/relationships/slideLayout" Target="../slideLayouts/slideLayout5.xml"/><Relationship Id="rId6" Type="http://schemas.openxmlformats.org/officeDocument/2006/relationships/image" Target="../media/image40.png"/><Relationship Id="rId15" Type="http://schemas.openxmlformats.org/officeDocument/2006/relationships/image" Target="../media/image271.png"/><Relationship Id="rId23" Type="http://schemas.openxmlformats.org/officeDocument/2006/relationships/image" Target="../media/image275.png"/><Relationship Id="rId28" Type="http://schemas.openxmlformats.org/officeDocument/2006/relationships/customXml" Target="../ink/ink218.xml"/><Relationship Id="rId36" Type="http://schemas.openxmlformats.org/officeDocument/2006/relationships/customXml" Target="../ink/ink222.xml"/><Relationship Id="rId49" Type="http://schemas.openxmlformats.org/officeDocument/2006/relationships/image" Target="../media/image288.png"/><Relationship Id="rId57" Type="http://schemas.openxmlformats.org/officeDocument/2006/relationships/image" Target="../media/image292.png"/><Relationship Id="rId106" Type="http://schemas.openxmlformats.org/officeDocument/2006/relationships/customXml" Target="../ink/ink257.xml"/><Relationship Id="rId114" Type="http://schemas.openxmlformats.org/officeDocument/2006/relationships/customXml" Target="../ink/ink261.xml"/><Relationship Id="rId119" Type="http://schemas.openxmlformats.org/officeDocument/2006/relationships/image" Target="../media/image323.png"/><Relationship Id="rId10" Type="http://schemas.openxmlformats.org/officeDocument/2006/relationships/customXml" Target="../ink/ink209.xml"/><Relationship Id="rId31" Type="http://schemas.openxmlformats.org/officeDocument/2006/relationships/image" Target="../media/image279.png"/><Relationship Id="rId44" Type="http://schemas.openxmlformats.org/officeDocument/2006/relationships/customXml" Target="../ink/ink226.xml"/><Relationship Id="rId52" Type="http://schemas.openxmlformats.org/officeDocument/2006/relationships/customXml" Target="../ink/ink230.xml"/><Relationship Id="rId60" Type="http://schemas.openxmlformats.org/officeDocument/2006/relationships/customXml" Target="../ink/ink234.xml"/><Relationship Id="rId65" Type="http://schemas.openxmlformats.org/officeDocument/2006/relationships/image" Target="../media/image296.png"/><Relationship Id="rId73" Type="http://schemas.openxmlformats.org/officeDocument/2006/relationships/image" Target="../media/image300.png"/><Relationship Id="rId78" Type="http://schemas.openxmlformats.org/officeDocument/2006/relationships/customXml" Target="../ink/ink243.xml"/><Relationship Id="rId81" Type="http://schemas.openxmlformats.org/officeDocument/2006/relationships/image" Target="../media/image304.png"/><Relationship Id="rId86" Type="http://schemas.openxmlformats.org/officeDocument/2006/relationships/customXml" Target="../ink/ink247.xml"/><Relationship Id="rId94" Type="http://schemas.openxmlformats.org/officeDocument/2006/relationships/customXml" Target="../ink/ink251.xml"/><Relationship Id="rId99" Type="http://schemas.openxmlformats.org/officeDocument/2006/relationships/image" Target="../media/image313.png"/><Relationship Id="rId101" Type="http://schemas.openxmlformats.org/officeDocument/2006/relationships/image" Target="../media/image314.png"/><Relationship Id="rId4" Type="http://schemas.openxmlformats.org/officeDocument/2006/relationships/image" Target="../media/image38.png"/><Relationship Id="rId9" Type="http://schemas.openxmlformats.org/officeDocument/2006/relationships/image" Target="../media/image268.png"/><Relationship Id="rId13" Type="http://schemas.openxmlformats.org/officeDocument/2006/relationships/image" Target="../media/image270.png"/><Relationship Id="rId18" Type="http://schemas.openxmlformats.org/officeDocument/2006/relationships/customXml" Target="../ink/ink213.xml"/><Relationship Id="rId39" Type="http://schemas.openxmlformats.org/officeDocument/2006/relationships/image" Target="../media/image283.png"/><Relationship Id="rId109" Type="http://schemas.openxmlformats.org/officeDocument/2006/relationships/image" Target="../media/image318.png"/><Relationship Id="rId34" Type="http://schemas.openxmlformats.org/officeDocument/2006/relationships/customXml" Target="../ink/ink221.xml"/><Relationship Id="rId50" Type="http://schemas.openxmlformats.org/officeDocument/2006/relationships/customXml" Target="../ink/ink229.xml"/><Relationship Id="rId55" Type="http://schemas.openxmlformats.org/officeDocument/2006/relationships/image" Target="../media/image291.png"/><Relationship Id="rId76" Type="http://schemas.openxmlformats.org/officeDocument/2006/relationships/customXml" Target="../ink/ink242.xml"/><Relationship Id="rId97" Type="http://schemas.openxmlformats.org/officeDocument/2006/relationships/image" Target="../media/image312.png"/><Relationship Id="rId104" Type="http://schemas.openxmlformats.org/officeDocument/2006/relationships/customXml" Target="../ink/ink256.xml"/><Relationship Id="rId7" Type="http://schemas.openxmlformats.org/officeDocument/2006/relationships/image" Target="../media/image41.png"/><Relationship Id="rId71" Type="http://schemas.openxmlformats.org/officeDocument/2006/relationships/image" Target="../media/image299.png"/><Relationship Id="rId92" Type="http://schemas.openxmlformats.org/officeDocument/2006/relationships/customXml" Target="../ink/ink250.xml"/><Relationship Id="rId2" Type="http://schemas.openxmlformats.org/officeDocument/2006/relationships/image" Target="../media/image3610.png"/><Relationship Id="rId29" Type="http://schemas.openxmlformats.org/officeDocument/2006/relationships/image" Target="../media/image278.png"/></Relationships>
</file>

<file path=ppt/slides/_rels/slide15.xml.rels><?xml version="1.0" encoding="UTF-8" standalone="yes"?>
<Relationships xmlns="http://schemas.openxmlformats.org/package/2006/relationships"><Relationship Id="rId117" Type="http://schemas.openxmlformats.org/officeDocument/2006/relationships/customXml" Target="../ink/ink319.xml"/><Relationship Id="rId299" Type="http://schemas.openxmlformats.org/officeDocument/2006/relationships/customXml" Target="../ink/ink410.xml"/><Relationship Id="rId21" Type="http://schemas.openxmlformats.org/officeDocument/2006/relationships/customXml" Target="../ink/ink271.xml"/><Relationship Id="rId63" Type="http://schemas.openxmlformats.org/officeDocument/2006/relationships/customXml" Target="../ink/ink292.xml"/><Relationship Id="rId159" Type="http://schemas.openxmlformats.org/officeDocument/2006/relationships/customXml" Target="../ink/ink340.xml"/><Relationship Id="rId324" Type="http://schemas.openxmlformats.org/officeDocument/2006/relationships/image" Target="../media/image482.png"/><Relationship Id="rId366" Type="http://schemas.openxmlformats.org/officeDocument/2006/relationships/image" Target="../media/image503.png"/><Relationship Id="rId531" Type="http://schemas.openxmlformats.org/officeDocument/2006/relationships/image" Target="../media/image583.png"/><Relationship Id="rId573" Type="http://schemas.openxmlformats.org/officeDocument/2006/relationships/customXml" Target="../ink/ink550.xml"/><Relationship Id="rId629" Type="http://schemas.openxmlformats.org/officeDocument/2006/relationships/customXml" Target="../ink/ink578.xml"/><Relationship Id="rId170" Type="http://schemas.openxmlformats.org/officeDocument/2006/relationships/image" Target="../media/image405.png"/><Relationship Id="rId226" Type="http://schemas.openxmlformats.org/officeDocument/2006/relationships/image" Target="../media/image433.png"/><Relationship Id="rId433" Type="http://schemas.openxmlformats.org/officeDocument/2006/relationships/customXml" Target="../ink/ink478.xml"/><Relationship Id="rId268" Type="http://schemas.openxmlformats.org/officeDocument/2006/relationships/image" Target="../media/image454.png"/><Relationship Id="rId475" Type="http://schemas.openxmlformats.org/officeDocument/2006/relationships/image" Target="../media/image556.png"/><Relationship Id="rId640" Type="http://schemas.openxmlformats.org/officeDocument/2006/relationships/image" Target="../media/image637.png"/><Relationship Id="rId32" Type="http://schemas.openxmlformats.org/officeDocument/2006/relationships/image" Target="../media/image336.png"/><Relationship Id="rId74" Type="http://schemas.openxmlformats.org/officeDocument/2006/relationships/image" Target="../media/image357.png"/><Relationship Id="rId128" Type="http://schemas.openxmlformats.org/officeDocument/2006/relationships/image" Target="../media/image384.png"/><Relationship Id="rId335" Type="http://schemas.openxmlformats.org/officeDocument/2006/relationships/customXml" Target="../ink/ink428.xml"/><Relationship Id="rId377" Type="http://schemas.openxmlformats.org/officeDocument/2006/relationships/customXml" Target="../ink/ink449.xml"/><Relationship Id="rId500" Type="http://schemas.openxmlformats.org/officeDocument/2006/relationships/image" Target="../media/image568.png"/><Relationship Id="rId542" Type="http://schemas.openxmlformats.org/officeDocument/2006/relationships/customXml" Target="../ink/ink534.xml"/><Relationship Id="rId584" Type="http://schemas.openxmlformats.org/officeDocument/2006/relationships/image" Target="../media/image609.png"/><Relationship Id="rId5" Type="http://schemas.openxmlformats.org/officeDocument/2006/relationships/image" Target="../media/image46.png"/><Relationship Id="rId181" Type="http://schemas.openxmlformats.org/officeDocument/2006/relationships/customXml" Target="../ink/ink351.xml"/><Relationship Id="rId237" Type="http://schemas.openxmlformats.org/officeDocument/2006/relationships/customXml" Target="../ink/ink379.xml"/><Relationship Id="rId402" Type="http://schemas.openxmlformats.org/officeDocument/2006/relationships/image" Target="../media/image521.png"/><Relationship Id="rId279" Type="http://schemas.openxmlformats.org/officeDocument/2006/relationships/customXml" Target="../ink/ink400.xml"/><Relationship Id="rId444" Type="http://schemas.openxmlformats.org/officeDocument/2006/relationships/customXml" Target="../ink/ink484.xml"/><Relationship Id="rId486" Type="http://schemas.openxmlformats.org/officeDocument/2006/relationships/customXml" Target="../ink/ink505.xml"/><Relationship Id="rId43" Type="http://schemas.openxmlformats.org/officeDocument/2006/relationships/customXml" Target="../ink/ink282.xml"/><Relationship Id="rId139" Type="http://schemas.openxmlformats.org/officeDocument/2006/relationships/customXml" Target="../ink/ink330.xml"/><Relationship Id="rId290" Type="http://schemas.openxmlformats.org/officeDocument/2006/relationships/image" Target="../media/image465.png"/><Relationship Id="rId304" Type="http://schemas.openxmlformats.org/officeDocument/2006/relationships/image" Target="../media/image472.png"/><Relationship Id="rId346" Type="http://schemas.openxmlformats.org/officeDocument/2006/relationships/image" Target="../media/image493.png"/><Relationship Id="rId388" Type="http://schemas.openxmlformats.org/officeDocument/2006/relationships/image" Target="../media/image514.png"/><Relationship Id="rId511" Type="http://schemas.openxmlformats.org/officeDocument/2006/relationships/customXml" Target="../ink/ink518.xml"/><Relationship Id="rId553" Type="http://schemas.openxmlformats.org/officeDocument/2006/relationships/customXml" Target="../ink/ink540.xml"/><Relationship Id="rId609" Type="http://schemas.openxmlformats.org/officeDocument/2006/relationships/customXml" Target="../ink/ink568.xml"/><Relationship Id="rId85" Type="http://schemas.openxmlformats.org/officeDocument/2006/relationships/customXml" Target="../ink/ink303.xml"/><Relationship Id="rId150" Type="http://schemas.openxmlformats.org/officeDocument/2006/relationships/image" Target="../media/image395.png"/><Relationship Id="rId192" Type="http://schemas.openxmlformats.org/officeDocument/2006/relationships/image" Target="../media/image416.png"/><Relationship Id="rId206" Type="http://schemas.openxmlformats.org/officeDocument/2006/relationships/image" Target="../media/image423.png"/><Relationship Id="rId413" Type="http://schemas.openxmlformats.org/officeDocument/2006/relationships/customXml" Target="../ink/ink468.xml"/><Relationship Id="rId595" Type="http://schemas.openxmlformats.org/officeDocument/2006/relationships/customXml" Target="../ink/ink561.xml"/><Relationship Id="rId248" Type="http://schemas.openxmlformats.org/officeDocument/2006/relationships/image" Target="../media/image444.png"/><Relationship Id="rId455" Type="http://schemas.openxmlformats.org/officeDocument/2006/relationships/image" Target="../media/image546.png"/><Relationship Id="rId497" Type="http://schemas.openxmlformats.org/officeDocument/2006/relationships/customXml" Target="../ink/ink511.xml"/><Relationship Id="rId620" Type="http://schemas.openxmlformats.org/officeDocument/2006/relationships/image" Target="../media/image627.png"/><Relationship Id="rId12" Type="http://schemas.openxmlformats.org/officeDocument/2006/relationships/image" Target="../media/image326.png"/><Relationship Id="rId108" Type="http://schemas.openxmlformats.org/officeDocument/2006/relationships/image" Target="../media/image374.png"/><Relationship Id="rId315" Type="http://schemas.openxmlformats.org/officeDocument/2006/relationships/customXml" Target="../ink/ink418.xml"/><Relationship Id="rId357" Type="http://schemas.openxmlformats.org/officeDocument/2006/relationships/customXml" Target="../ink/ink439.xml"/><Relationship Id="rId522" Type="http://schemas.openxmlformats.org/officeDocument/2006/relationships/customXml" Target="../ink/ink524.xml"/><Relationship Id="rId54" Type="http://schemas.openxmlformats.org/officeDocument/2006/relationships/image" Target="../media/image347.png"/><Relationship Id="rId96" Type="http://schemas.openxmlformats.org/officeDocument/2006/relationships/image" Target="../media/image368.png"/><Relationship Id="rId161" Type="http://schemas.openxmlformats.org/officeDocument/2006/relationships/customXml" Target="../ink/ink341.xml"/><Relationship Id="rId217" Type="http://schemas.openxmlformats.org/officeDocument/2006/relationships/customXml" Target="../ink/ink369.xml"/><Relationship Id="rId399" Type="http://schemas.openxmlformats.org/officeDocument/2006/relationships/customXml" Target="../ink/ink460.xml"/><Relationship Id="rId564" Type="http://schemas.openxmlformats.org/officeDocument/2006/relationships/image" Target="../media/image599.png"/><Relationship Id="rId259" Type="http://schemas.openxmlformats.org/officeDocument/2006/relationships/customXml" Target="../ink/ink390.xml"/><Relationship Id="rId424" Type="http://schemas.openxmlformats.org/officeDocument/2006/relationships/image" Target="../media/image531.png"/><Relationship Id="rId466" Type="http://schemas.openxmlformats.org/officeDocument/2006/relationships/customXml" Target="../ink/ink495.xml"/><Relationship Id="rId631" Type="http://schemas.openxmlformats.org/officeDocument/2006/relationships/customXml" Target="../ink/ink579.xml"/><Relationship Id="rId23" Type="http://schemas.openxmlformats.org/officeDocument/2006/relationships/customXml" Target="../ink/ink272.xml"/><Relationship Id="rId119" Type="http://schemas.openxmlformats.org/officeDocument/2006/relationships/customXml" Target="../ink/ink320.xml"/><Relationship Id="rId270" Type="http://schemas.openxmlformats.org/officeDocument/2006/relationships/image" Target="../media/image455.png"/><Relationship Id="rId326" Type="http://schemas.openxmlformats.org/officeDocument/2006/relationships/image" Target="../media/image483.png"/><Relationship Id="rId533" Type="http://schemas.openxmlformats.org/officeDocument/2006/relationships/image" Target="../media/image584.png"/><Relationship Id="rId65" Type="http://schemas.openxmlformats.org/officeDocument/2006/relationships/customXml" Target="../ink/ink293.xml"/><Relationship Id="rId130" Type="http://schemas.openxmlformats.org/officeDocument/2006/relationships/image" Target="../media/image385.png"/><Relationship Id="rId368" Type="http://schemas.openxmlformats.org/officeDocument/2006/relationships/image" Target="../media/image504.png"/><Relationship Id="rId575" Type="http://schemas.openxmlformats.org/officeDocument/2006/relationships/customXml" Target="../ink/ink551.xml"/><Relationship Id="rId172" Type="http://schemas.openxmlformats.org/officeDocument/2006/relationships/image" Target="../media/image406.png"/><Relationship Id="rId228" Type="http://schemas.openxmlformats.org/officeDocument/2006/relationships/image" Target="../media/image434.png"/><Relationship Id="rId435" Type="http://schemas.openxmlformats.org/officeDocument/2006/relationships/image" Target="../media/image536.png"/><Relationship Id="rId477" Type="http://schemas.openxmlformats.org/officeDocument/2006/relationships/image" Target="../media/image557.png"/><Relationship Id="rId600" Type="http://schemas.openxmlformats.org/officeDocument/2006/relationships/image" Target="../media/image617.png"/><Relationship Id="rId642" Type="http://schemas.openxmlformats.org/officeDocument/2006/relationships/image" Target="../media/image638.png"/><Relationship Id="rId281" Type="http://schemas.openxmlformats.org/officeDocument/2006/relationships/customXml" Target="../ink/ink401.xml"/><Relationship Id="rId337" Type="http://schemas.openxmlformats.org/officeDocument/2006/relationships/customXml" Target="../ink/ink429.xml"/><Relationship Id="rId502" Type="http://schemas.openxmlformats.org/officeDocument/2006/relationships/image" Target="../media/image569.png"/><Relationship Id="rId34" Type="http://schemas.openxmlformats.org/officeDocument/2006/relationships/image" Target="../media/image337.png"/><Relationship Id="rId76" Type="http://schemas.openxmlformats.org/officeDocument/2006/relationships/image" Target="../media/image358.png"/><Relationship Id="rId141" Type="http://schemas.openxmlformats.org/officeDocument/2006/relationships/customXml" Target="../ink/ink331.xml"/><Relationship Id="rId379" Type="http://schemas.openxmlformats.org/officeDocument/2006/relationships/customXml" Target="../ink/ink450.xml"/><Relationship Id="rId544" Type="http://schemas.openxmlformats.org/officeDocument/2006/relationships/image" Target="../media/image589.png"/><Relationship Id="rId586" Type="http://schemas.openxmlformats.org/officeDocument/2006/relationships/image" Target="../media/image610.png"/><Relationship Id="rId7" Type="http://schemas.openxmlformats.org/officeDocument/2006/relationships/customXml" Target="../ink/ink264.xml"/><Relationship Id="rId183" Type="http://schemas.openxmlformats.org/officeDocument/2006/relationships/customXml" Target="../ink/ink352.xml"/><Relationship Id="rId239" Type="http://schemas.openxmlformats.org/officeDocument/2006/relationships/customXml" Target="../ink/ink380.xml"/><Relationship Id="rId390" Type="http://schemas.openxmlformats.org/officeDocument/2006/relationships/image" Target="../media/image515.png"/><Relationship Id="rId404" Type="http://schemas.openxmlformats.org/officeDocument/2006/relationships/image" Target="../media/image522.png"/><Relationship Id="rId446" Type="http://schemas.openxmlformats.org/officeDocument/2006/relationships/customXml" Target="../ink/ink485.xml"/><Relationship Id="rId611" Type="http://schemas.openxmlformats.org/officeDocument/2006/relationships/customXml" Target="../ink/ink569.xml"/><Relationship Id="rId250" Type="http://schemas.openxmlformats.org/officeDocument/2006/relationships/image" Target="../media/image445.png"/><Relationship Id="rId292" Type="http://schemas.openxmlformats.org/officeDocument/2006/relationships/image" Target="../media/image466.png"/><Relationship Id="rId306" Type="http://schemas.openxmlformats.org/officeDocument/2006/relationships/image" Target="../media/image473.png"/><Relationship Id="rId488" Type="http://schemas.openxmlformats.org/officeDocument/2006/relationships/customXml" Target="../ink/ink506.xml"/><Relationship Id="rId45" Type="http://schemas.openxmlformats.org/officeDocument/2006/relationships/customXml" Target="../ink/ink283.xml"/><Relationship Id="rId87" Type="http://schemas.openxmlformats.org/officeDocument/2006/relationships/customXml" Target="../ink/ink304.xml"/><Relationship Id="rId110" Type="http://schemas.openxmlformats.org/officeDocument/2006/relationships/image" Target="../media/image375.png"/><Relationship Id="rId348" Type="http://schemas.openxmlformats.org/officeDocument/2006/relationships/image" Target="../media/image494.png"/><Relationship Id="rId513" Type="http://schemas.openxmlformats.org/officeDocument/2006/relationships/image" Target="../media/image574.png"/><Relationship Id="rId555" Type="http://schemas.openxmlformats.org/officeDocument/2006/relationships/customXml" Target="../ink/ink541.xml"/><Relationship Id="rId597" Type="http://schemas.openxmlformats.org/officeDocument/2006/relationships/customXml" Target="../ink/ink562.xml"/><Relationship Id="rId152" Type="http://schemas.openxmlformats.org/officeDocument/2006/relationships/image" Target="../media/image396.png"/><Relationship Id="rId194" Type="http://schemas.openxmlformats.org/officeDocument/2006/relationships/image" Target="../media/image417.png"/><Relationship Id="rId208" Type="http://schemas.openxmlformats.org/officeDocument/2006/relationships/image" Target="../media/image424.png"/><Relationship Id="rId415" Type="http://schemas.openxmlformats.org/officeDocument/2006/relationships/customXml" Target="../ink/ink469.xml"/><Relationship Id="rId457" Type="http://schemas.openxmlformats.org/officeDocument/2006/relationships/image" Target="../media/image547.png"/><Relationship Id="rId622" Type="http://schemas.openxmlformats.org/officeDocument/2006/relationships/image" Target="../media/image628.png"/><Relationship Id="rId261" Type="http://schemas.openxmlformats.org/officeDocument/2006/relationships/customXml" Target="../ink/ink391.xml"/><Relationship Id="rId499" Type="http://schemas.openxmlformats.org/officeDocument/2006/relationships/customXml" Target="../ink/ink512.xml"/><Relationship Id="rId14" Type="http://schemas.openxmlformats.org/officeDocument/2006/relationships/image" Target="../media/image327.png"/><Relationship Id="rId56" Type="http://schemas.openxmlformats.org/officeDocument/2006/relationships/image" Target="../media/image348.png"/><Relationship Id="rId317" Type="http://schemas.openxmlformats.org/officeDocument/2006/relationships/customXml" Target="../ink/ink419.xml"/><Relationship Id="rId359" Type="http://schemas.openxmlformats.org/officeDocument/2006/relationships/customXml" Target="../ink/ink440.xml"/><Relationship Id="rId524" Type="http://schemas.openxmlformats.org/officeDocument/2006/relationships/customXml" Target="../ink/ink525.xml"/><Relationship Id="rId566" Type="http://schemas.openxmlformats.org/officeDocument/2006/relationships/image" Target="../media/image600.png"/><Relationship Id="rId98" Type="http://schemas.openxmlformats.org/officeDocument/2006/relationships/image" Target="../media/image369.png"/><Relationship Id="rId121" Type="http://schemas.openxmlformats.org/officeDocument/2006/relationships/customXml" Target="../ink/ink321.xml"/><Relationship Id="rId163" Type="http://schemas.openxmlformats.org/officeDocument/2006/relationships/customXml" Target="../ink/ink342.xml"/><Relationship Id="rId219" Type="http://schemas.openxmlformats.org/officeDocument/2006/relationships/customXml" Target="../ink/ink370.xml"/><Relationship Id="rId370" Type="http://schemas.openxmlformats.org/officeDocument/2006/relationships/image" Target="../media/image505.png"/><Relationship Id="rId426" Type="http://schemas.openxmlformats.org/officeDocument/2006/relationships/image" Target="../media/image532.png"/><Relationship Id="rId633" Type="http://schemas.openxmlformats.org/officeDocument/2006/relationships/customXml" Target="../ink/ink580.xml"/><Relationship Id="rId230" Type="http://schemas.openxmlformats.org/officeDocument/2006/relationships/image" Target="../media/image435.png"/><Relationship Id="rId468" Type="http://schemas.openxmlformats.org/officeDocument/2006/relationships/customXml" Target="../ink/ink496.xml"/><Relationship Id="rId25" Type="http://schemas.openxmlformats.org/officeDocument/2006/relationships/customXml" Target="../ink/ink273.xml"/><Relationship Id="rId67" Type="http://schemas.openxmlformats.org/officeDocument/2006/relationships/customXml" Target="../ink/ink294.xml"/><Relationship Id="rId272" Type="http://schemas.openxmlformats.org/officeDocument/2006/relationships/image" Target="../media/image456.png"/><Relationship Id="rId328" Type="http://schemas.openxmlformats.org/officeDocument/2006/relationships/image" Target="../media/image484.png"/><Relationship Id="rId535" Type="http://schemas.openxmlformats.org/officeDocument/2006/relationships/image" Target="../media/image585.png"/><Relationship Id="rId577" Type="http://schemas.openxmlformats.org/officeDocument/2006/relationships/customXml" Target="../ink/ink552.xml"/><Relationship Id="rId132" Type="http://schemas.openxmlformats.org/officeDocument/2006/relationships/image" Target="../media/image386.png"/><Relationship Id="rId174" Type="http://schemas.openxmlformats.org/officeDocument/2006/relationships/image" Target="../media/image407.png"/><Relationship Id="rId381" Type="http://schemas.openxmlformats.org/officeDocument/2006/relationships/customXml" Target="../ink/ink451.xml"/><Relationship Id="rId602" Type="http://schemas.openxmlformats.org/officeDocument/2006/relationships/image" Target="../media/image618.png"/><Relationship Id="rId241" Type="http://schemas.openxmlformats.org/officeDocument/2006/relationships/customXml" Target="../ink/ink381.xml"/><Relationship Id="rId437" Type="http://schemas.openxmlformats.org/officeDocument/2006/relationships/image" Target="../media/image537.png"/><Relationship Id="rId479" Type="http://schemas.openxmlformats.org/officeDocument/2006/relationships/image" Target="../media/image558.png"/><Relationship Id="rId36" Type="http://schemas.openxmlformats.org/officeDocument/2006/relationships/image" Target="../media/image338.png"/><Relationship Id="rId283" Type="http://schemas.openxmlformats.org/officeDocument/2006/relationships/customXml" Target="../ink/ink402.xml"/><Relationship Id="rId339" Type="http://schemas.openxmlformats.org/officeDocument/2006/relationships/customXml" Target="../ink/ink430.xml"/><Relationship Id="rId490" Type="http://schemas.openxmlformats.org/officeDocument/2006/relationships/customXml" Target="../ink/ink507.xml"/><Relationship Id="rId504" Type="http://schemas.openxmlformats.org/officeDocument/2006/relationships/image" Target="../media/image570.png"/><Relationship Id="rId546" Type="http://schemas.openxmlformats.org/officeDocument/2006/relationships/image" Target="../media/image118.jpg"/><Relationship Id="rId78" Type="http://schemas.openxmlformats.org/officeDocument/2006/relationships/image" Target="../media/image359.png"/><Relationship Id="rId101" Type="http://schemas.openxmlformats.org/officeDocument/2006/relationships/customXml" Target="../ink/ink311.xml"/><Relationship Id="rId143" Type="http://schemas.openxmlformats.org/officeDocument/2006/relationships/customXml" Target="../ink/ink332.xml"/><Relationship Id="rId185" Type="http://schemas.openxmlformats.org/officeDocument/2006/relationships/customXml" Target="../ink/ink353.xml"/><Relationship Id="rId350" Type="http://schemas.openxmlformats.org/officeDocument/2006/relationships/image" Target="../media/image495.png"/><Relationship Id="rId406" Type="http://schemas.openxmlformats.org/officeDocument/2006/relationships/image" Target="../media/image523.png"/><Relationship Id="rId588" Type="http://schemas.openxmlformats.org/officeDocument/2006/relationships/image" Target="../media/image611.png"/><Relationship Id="rId9" Type="http://schemas.openxmlformats.org/officeDocument/2006/relationships/customXml" Target="../ink/ink265.xml"/><Relationship Id="rId210" Type="http://schemas.openxmlformats.org/officeDocument/2006/relationships/image" Target="../media/image425.png"/><Relationship Id="rId392" Type="http://schemas.openxmlformats.org/officeDocument/2006/relationships/image" Target="../media/image516.png"/><Relationship Id="rId448" Type="http://schemas.openxmlformats.org/officeDocument/2006/relationships/customXml" Target="../ink/ink486.xml"/><Relationship Id="rId613" Type="http://schemas.openxmlformats.org/officeDocument/2006/relationships/customXml" Target="../ink/ink570.xml"/><Relationship Id="rId252" Type="http://schemas.openxmlformats.org/officeDocument/2006/relationships/image" Target="../media/image446.png"/><Relationship Id="rId294" Type="http://schemas.openxmlformats.org/officeDocument/2006/relationships/image" Target="../media/image467.png"/><Relationship Id="rId308" Type="http://schemas.openxmlformats.org/officeDocument/2006/relationships/image" Target="../media/image474.png"/><Relationship Id="rId515" Type="http://schemas.openxmlformats.org/officeDocument/2006/relationships/image" Target="../media/image575.png"/><Relationship Id="rId47" Type="http://schemas.openxmlformats.org/officeDocument/2006/relationships/customXml" Target="../ink/ink284.xml"/><Relationship Id="rId89" Type="http://schemas.openxmlformats.org/officeDocument/2006/relationships/customXml" Target="../ink/ink305.xml"/><Relationship Id="rId112" Type="http://schemas.openxmlformats.org/officeDocument/2006/relationships/image" Target="../media/image376.png"/><Relationship Id="rId154" Type="http://schemas.openxmlformats.org/officeDocument/2006/relationships/image" Target="../media/image397.png"/><Relationship Id="rId361" Type="http://schemas.openxmlformats.org/officeDocument/2006/relationships/customXml" Target="../ink/ink441.xml"/><Relationship Id="rId557" Type="http://schemas.openxmlformats.org/officeDocument/2006/relationships/customXml" Target="../ink/ink542.xml"/><Relationship Id="rId599" Type="http://schemas.openxmlformats.org/officeDocument/2006/relationships/customXml" Target="../ink/ink563.xml"/><Relationship Id="rId196" Type="http://schemas.openxmlformats.org/officeDocument/2006/relationships/image" Target="../media/image418.png"/><Relationship Id="rId417" Type="http://schemas.openxmlformats.org/officeDocument/2006/relationships/customXml" Target="../ink/ink470.xml"/><Relationship Id="rId459" Type="http://schemas.openxmlformats.org/officeDocument/2006/relationships/image" Target="../media/image548.png"/><Relationship Id="rId624" Type="http://schemas.openxmlformats.org/officeDocument/2006/relationships/image" Target="../media/image629.png"/><Relationship Id="rId16" Type="http://schemas.openxmlformats.org/officeDocument/2006/relationships/image" Target="../media/image328.png"/><Relationship Id="rId221" Type="http://schemas.openxmlformats.org/officeDocument/2006/relationships/customXml" Target="../ink/ink371.xml"/><Relationship Id="rId263" Type="http://schemas.openxmlformats.org/officeDocument/2006/relationships/customXml" Target="../ink/ink392.xml"/><Relationship Id="rId319" Type="http://schemas.openxmlformats.org/officeDocument/2006/relationships/customXml" Target="../ink/ink420.xml"/><Relationship Id="rId470" Type="http://schemas.openxmlformats.org/officeDocument/2006/relationships/customXml" Target="../ink/ink497.xml"/><Relationship Id="rId526" Type="http://schemas.openxmlformats.org/officeDocument/2006/relationships/customXml" Target="../ink/ink526.xml"/><Relationship Id="rId58" Type="http://schemas.openxmlformats.org/officeDocument/2006/relationships/image" Target="../media/image349.png"/><Relationship Id="rId123" Type="http://schemas.openxmlformats.org/officeDocument/2006/relationships/customXml" Target="../ink/ink322.xml"/><Relationship Id="rId330" Type="http://schemas.openxmlformats.org/officeDocument/2006/relationships/image" Target="../media/image485.png"/><Relationship Id="rId568" Type="http://schemas.openxmlformats.org/officeDocument/2006/relationships/image" Target="../media/image601.png"/><Relationship Id="rId165" Type="http://schemas.openxmlformats.org/officeDocument/2006/relationships/customXml" Target="../ink/ink343.xml"/><Relationship Id="rId372" Type="http://schemas.openxmlformats.org/officeDocument/2006/relationships/image" Target="../media/image506.png"/><Relationship Id="rId428" Type="http://schemas.openxmlformats.org/officeDocument/2006/relationships/image" Target="../media/image533.png"/><Relationship Id="rId635" Type="http://schemas.openxmlformats.org/officeDocument/2006/relationships/customXml" Target="../ink/ink581.xml"/><Relationship Id="rId232" Type="http://schemas.openxmlformats.org/officeDocument/2006/relationships/image" Target="../media/image436.png"/><Relationship Id="rId274" Type="http://schemas.openxmlformats.org/officeDocument/2006/relationships/image" Target="../media/image457.png"/><Relationship Id="rId481" Type="http://schemas.openxmlformats.org/officeDocument/2006/relationships/image" Target="../media/image559.png"/><Relationship Id="rId27" Type="http://schemas.openxmlformats.org/officeDocument/2006/relationships/customXml" Target="../ink/ink274.xml"/><Relationship Id="rId69" Type="http://schemas.openxmlformats.org/officeDocument/2006/relationships/customXml" Target="../ink/ink295.xml"/><Relationship Id="rId134" Type="http://schemas.openxmlformats.org/officeDocument/2006/relationships/image" Target="../media/image387.png"/><Relationship Id="rId537" Type="http://schemas.openxmlformats.org/officeDocument/2006/relationships/image" Target="../media/image586.png"/><Relationship Id="rId579" Type="http://schemas.openxmlformats.org/officeDocument/2006/relationships/customXml" Target="../ink/ink553.xml"/><Relationship Id="rId80" Type="http://schemas.openxmlformats.org/officeDocument/2006/relationships/image" Target="../media/image360.png"/><Relationship Id="rId176" Type="http://schemas.openxmlformats.org/officeDocument/2006/relationships/image" Target="../media/image408.png"/><Relationship Id="rId341" Type="http://schemas.openxmlformats.org/officeDocument/2006/relationships/customXml" Target="../ink/ink431.xml"/><Relationship Id="rId383" Type="http://schemas.openxmlformats.org/officeDocument/2006/relationships/customXml" Target="../ink/ink452.xml"/><Relationship Id="rId439" Type="http://schemas.openxmlformats.org/officeDocument/2006/relationships/image" Target="../media/image538.png"/><Relationship Id="rId590" Type="http://schemas.openxmlformats.org/officeDocument/2006/relationships/image" Target="../media/image612.png"/><Relationship Id="rId604" Type="http://schemas.openxmlformats.org/officeDocument/2006/relationships/image" Target="../media/image619.png"/><Relationship Id="rId201" Type="http://schemas.openxmlformats.org/officeDocument/2006/relationships/customXml" Target="../ink/ink361.xml"/><Relationship Id="rId243" Type="http://schemas.openxmlformats.org/officeDocument/2006/relationships/customXml" Target="../ink/ink382.xml"/><Relationship Id="rId285" Type="http://schemas.openxmlformats.org/officeDocument/2006/relationships/customXml" Target="../ink/ink403.xml"/><Relationship Id="rId450" Type="http://schemas.openxmlformats.org/officeDocument/2006/relationships/customXml" Target="../ink/ink487.xml"/><Relationship Id="rId506" Type="http://schemas.openxmlformats.org/officeDocument/2006/relationships/image" Target="../media/image571.png"/><Relationship Id="rId38" Type="http://schemas.openxmlformats.org/officeDocument/2006/relationships/image" Target="../media/image339.png"/><Relationship Id="rId103" Type="http://schemas.openxmlformats.org/officeDocument/2006/relationships/customXml" Target="../ink/ink312.xml"/><Relationship Id="rId310" Type="http://schemas.openxmlformats.org/officeDocument/2006/relationships/image" Target="../media/image475.png"/><Relationship Id="rId492" Type="http://schemas.openxmlformats.org/officeDocument/2006/relationships/customXml" Target="../ink/ink508.xml"/><Relationship Id="rId548" Type="http://schemas.openxmlformats.org/officeDocument/2006/relationships/image" Target="../media/image591.png"/><Relationship Id="rId70" Type="http://schemas.openxmlformats.org/officeDocument/2006/relationships/image" Target="../media/image355.png"/><Relationship Id="rId91" Type="http://schemas.openxmlformats.org/officeDocument/2006/relationships/customXml" Target="../ink/ink306.xml"/><Relationship Id="rId145" Type="http://schemas.openxmlformats.org/officeDocument/2006/relationships/customXml" Target="../ink/ink333.xml"/><Relationship Id="rId166" Type="http://schemas.openxmlformats.org/officeDocument/2006/relationships/image" Target="../media/image403.png"/><Relationship Id="rId187" Type="http://schemas.openxmlformats.org/officeDocument/2006/relationships/customXml" Target="../ink/ink354.xml"/><Relationship Id="rId331" Type="http://schemas.openxmlformats.org/officeDocument/2006/relationships/customXml" Target="../ink/ink426.xml"/><Relationship Id="rId352" Type="http://schemas.openxmlformats.org/officeDocument/2006/relationships/image" Target="../media/image496.png"/><Relationship Id="rId373" Type="http://schemas.openxmlformats.org/officeDocument/2006/relationships/customXml" Target="../ink/ink447.xml"/><Relationship Id="rId394" Type="http://schemas.openxmlformats.org/officeDocument/2006/relationships/image" Target="../media/image517.png"/><Relationship Id="rId408" Type="http://schemas.openxmlformats.org/officeDocument/2006/relationships/customXml" Target="../ink/ink465.xml"/><Relationship Id="rId429" Type="http://schemas.openxmlformats.org/officeDocument/2006/relationships/customXml" Target="../ink/ink476.xml"/><Relationship Id="rId580" Type="http://schemas.openxmlformats.org/officeDocument/2006/relationships/image" Target="../media/image607.png"/><Relationship Id="rId615" Type="http://schemas.openxmlformats.org/officeDocument/2006/relationships/customXml" Target="../ink/ink571.xml"/><Relationship Id="rId636" Type="http://schemas.openxmlformats.org/officeDocument/2006/relationships/image" Target="../media/image635.png"/><Relationship Id="rId1" Type="http://schemas.openxmlformats.org/officeDocument/2006/relationships/slideLayout" Target="../slideLayouts/slideLayout5.xml"/><Relationship Id="rId212" Type="http://schemas.openxmlformats.org/officeDocument/2006/relationships/image" Target="../media/image426.png"/><Relationship Id="rId233" Type="http://schemas.openxmlformats.org/officeDocument/2006/relationships/customXml" Target="../ink/ink377.xml"/><Relationship Id="rId254" Type="http://schemas.openxmlformats.org/officeDocument/2006/relationships/image" Target="../media/image447.png"/><Relationship Id="rId440" Type="http://schemas.openxmlformats.org/officeDocument/2006/relationships/customXml" Target="../ink/ink482.xml"/><Relationship Id="rId28" Type="http://schemas.openxmlformats.org/officeDocument/2006/relationships/image" Target="../media/image334.png"/><Relationship Id="rId49" Type="http://schemas.openxmlformats.org/officeDocument/2006/relationships/customXml" Target="../ink/ink285.xml"/><Relationship Id="rId114" Type="http://schemas.openxmlformats.org/officeDocument/2006/relationships/image" Target="../media/image377.png"/><Relationship Id="rId275" Type="http://schemas.openxmlformats.org/officeDocument/2006/relationships/customXml" Target="../ink/ink398.xml"/><Relationship Id="rId296" Type="http://schemas.openxmlformats.org/officeDocument/2006/relationships/image" Target="../media/image468.png"/><Relationship Id="rId300" Type="http://schemas.openxmlformats.org/officeDocument/2006/relationships/image" Target="../media/image470.png"/><Relationship Id="rId461" Type="http://schemas.openxmlformats.org/officeDocument/2006/relationships/image" Target="../media/image549.png"/><Relationship Id="rId482" Type="http://schemas.openxmlformats.org/officeDocument/2006/relationships/customXml" Target="../ink/ink503.xml"/><Relationship Id="rId517" Type="http://schemas.openxmlformats.org/officeDocument/2006/relationships/image" Target="../media/image576.png"/><Relationship Id="rId538" Type="http://schemas.openxmlformats.org/officeDocument/2006/relationships/customXml" Target="../ink/ink532.xml"/><Relationship Id="rId559" Type="http://schemas.openxmlformats.org/officeDocument/2006/relationships/customXml" Target="../ink/ink543.xml"/><Relationship Id="rId60" Type="http://schemas.openxmlformats.org/officeDocument/2006/relationships/image" Target="../media/image350.png"/><Relationship Id="rId81" Type="http://schemas.openxmlformats.org/officeDocument/2006/relationships/customXml" Target="../ink/ink301.xml"/><Relationship Id="rId135" Type="http://schemas.openxmlformats.org/officeDocument/2006/relationships/customXml" Target="../ink/ink328.xml"/><Relationship Id="rId156" Type="http://schemas.openxmlformats.org/officeDocument/2006/relationships/image" Target="../media/image398.png"/><Relationship Id="rId177" Type="http://schemas.openxmlformats.org/officeDocument/2006/relationships/customXml" Target="../ink/ink349.xml"/><Relationship Id="rId198" Type="http://schemas.openxmlformats.org/officeDocument/2006/relationships/image" Target="../media/image419.png"/><Relationship Id="rId321" Type="http://schemas.openxmlformats.org/officeDocument/2006/relationships/customXml" Target="../ink/ink421.xml"/><Relationship Id="rId342" Type="http://schemas.openxmlformats.org/officeDocument/2006/relationships/image" Target="../media/image491.png"/><Relationship Id="rId363" Type="http://schemas.openxmlformats.org/officeDocument/2006/relationships/customXml" Target="../ink/ink442.xml"/><Relationship Id="rId384" Type="http://schemas.openxmlformats.org/officeDocument/2006/relationships/image" Target="../media/image512.png"/><Relationship Id="rId419" Type="http://schemas.openxmlformats.org/officeDocument/2006/relationships/customXml" Target="../ink/ink471.xml"/><Relationship Id="rId570" Type="http://schemas.openxmlformats.org/officeDocument/2006/relationships/image" Target="../media/image602.png"/><Relationship Id="rId591" Type="http://schemas.openxmlformats.org/officeDocument/2006/relationships/customXml" Target="../ink/ink559.xml"/><Relationship Id="rId605" Type="http://schemas.openxmlformats.org/officeDocument/2006/relationships/customXml" Target="../ink/ink566.xml"/><Relationship Id="rId626" Type="http://schemas.openxmlformats.org/officeDocument/2006/relationships/image" Target="../media/image630.png"/><Relationship Id="rId202" Type="http://schemas.openxmlformats.org/officeDocument/2006/relationships/image" Target="../media/image421.png"/><Relationship Id="rId223" Type="http://schemas.openxmlformats.org/officeDocument/2006/relationships/customXml" Target="../ink/ink372.xml"/><Relationship Id="rId244" Type="http://schemas.openxmlformats.org/officeDocument/2006/relationships/image" Target="../media/image442.png"/><Relationship Id="rId430" Type="http://schemas.openxmlformats.org/officeDocument/2006/relationships/image" Target="../media/image534.png"/><Relationship Id="rId18" Type="http://schemas.openxmlformats.org/officeDocument/2006/relationships/image" Target="../media/image329.png"/><Relationship Id="rId39" Type="http://schemas.openxmlformats.org/officeDocument/2006/relationships/customXml" Target="../ink/ink280.xml"/><Relationship Id="rId265" Type="http://schemas.openxmlformats.org/officeDocument/2006/relationships/customXml" Target="../ink/ink393.xml"/><Relationship Id="rId286" Type="http://schemas.openxmlformats.org/officeDocument/2006/relationships/image" Target="../media/image463.png"/><Relationship Id="rId451" Type="http://schemas.openxmlformats.org/officeDocument/2006/relationships/image" Target="../media/image544.png"/><Relationship Id="rId472" Type="http://schemas.openxmlformats.org/officeDocument/2006/relationships/customXml" Target="../ink/ink498.xml"/><Relationship Id="rId493" Type="http://schemas.openxmlformats.org/officeDocument/2006/relationships/image" Target="../media/image565.png"/><Relationship Id="rId507" Type="http://schemas.openxmlformats.org/officeDocument/2006/relationships/customXml" Target="../ink/ink516.xml"/><Relationship Id="rId528" Type="http://schemas.openxmlformats.org/officeDocument/2006/relationships/customXml" Target="../ink/ink527.xml"/><Relationship Id="rId549" Type="http://schemas.openxmlformats.org/officeDocument/2006/relationships/customXml" Target="../ink/ink538.xml"/><Relationship Id="rId50" Type="http://schemas.openxmlformats.org/officeDocument/2006/relationships/image" Target="../media/image345.png"/><Relationship Id="rId104" Type="http://schemas.openxmlformats.org/officeDocument/2006/relationships/image" Target="../media/image372.png"/><Relationship Id="rId125" Type="http://schemas.openxmlformats.org/officeDocument/2006/relationships/customXml" Target="../ink/ink323.xml"/><Relationship Id="rId146" Type="http://schemas.openxmlformats.org/officeDocument/2006/relationships/image" Target="../media/image393.png"/><Relationship Id="rId167" Type="http://schemas.openxmlformats.org/officeDocument/2006/relationships/customXml" Target="../ink/ink344.xml"/><Relationship Id="rId188" Type="http://schemas.openxmlformats.org/officeDocument/2006/relationships/image" Target="../media/image414.png"/><Relationship Id="rId311" Type="http://schemas.openxmlformats.org/officeDocument/2006/relationships/customXml" Target="../ink/ink416.xml"/><Relationship Id="rId332" Type="http://schemas.openxmlformats.org/officeDocument/2006/relationships/image" Target="../media/image486.png"/><Relationship Id="rId353" Type="http://schemas.openxmlformats.org/officeDocument/2006/relationships/customXml" Target="../ink/ink437.xml"/><Relationship Id="rId374" Type="http://schemas.openxmlformats.org/officeDocument/2006/relationships/image" Target="../media/image507.png"/><Relationship Id="rId395" Type="http://schemas.openxmlformats.org/officeDocument/2006/relationships/customXml" Target="../ink/ink458.xml"/><Relationship Id="rId409" Type="http://schemas.openxmlformats.org/officeDocument/2006/relationships/image" Target="../media/image524.png"/><Relationship Id="rId560" Type="http://schemas.openxmlformats.org/officeDocument/2006/relationships/image" Target="../media/image597.png"/><Relationship Id="rId581" Type="http://schemas.openxmlformats.org/officeDocument/2006/relationships/customXml" Target="../ink/ink554.xml"/><Relationship Id="rId71" Type="http://schemas.openxmlformats.org/officeDocument/2006/relationships/customXml" Target="../ink/ink296.xml"/><Relationship Id="rId92" Type="http://schemas.openxmlformats.org/officeDocument/2006/relationships/image" Target="../media/image366.png"/><Relationship Id="rId213" Type="http://schemas.openxmlformats.org/officeDocument/2006/relationships/customXml" Target="../ink/ink367.xml"/><Relationship Id="rId234" Type="http://schemas.openxmlformats.org/officeDocument/2006/relationships/image" Target="../media/image437.png"/><Relationship Id="rId420" Type="http://schemas.openxmlformats.org/officeDocument/2006/relationships/image" Target="../media/image529.png"/><Relationship Id="rId616" Type="http://schemas.openxmlformats.org/officeDocument/2006/relationships/image" Target="../media/image625.png"/><Relationship Id="rId637" Type="http://schemas.openxmlformats.org/officeDocument/2006/relationships/customXml" Target="../ink/ink582.xml"/><Relationship Id="rId2" Type="http://schemas.openxmlformats.org/officeDocument/2006/relationships/image" Target="../media/image43.png"/><Relationship Id="rId29" Type="http://schemas.openxmlformats.org/officeDocument/2006/relationships/customXml" Target="../ink/ink275.xml"/><Relationship Id="rId255" Type="http://schemas.openxmlformats.org/officeDocument/2006/relationships/customXml" Target="../ink/ink388.xml"/><Relationship Id="rId276" Type="http://schemas.openxmlformats.org/officeDocument/2006/relationships/image" Target="../media/image458.png"/><Relationship Id="rId297" Type="http://schemas.openxmlformats.org/officeDocument/2006/relationships/customXml" Target="../ink/ink409.xml"/><Relationship Id="rId441" Type="http://schemas.openxmlformats.org/officeDocument/2006/relationships/image" Target="../media/image539.png"/><Relationship Id="rId462" Type="http://schemas.openxmlformats.org/officeDocument/2006/relationships/customXml" Target="../ink/ink493.xml"/><Relationship Id="rId483" Type="http://schemas.openxmlformats.org/officeDocument/2006/relationships/image" Target="../media/image560.png"/><Relationship Id="rId518" Type="http://schemas.openxmlformats.org/officeDocument/2006/relationships/customXml" Target="../ink/ink522.xml"/><Relationship Id="rId539" Type="http://schemas.openxmlformats.org/officeDocument/2006/relationships/image" Target="../media/image587.png"/><Relationship Id="rId40" Type="http://schemas.openxmlformats.org/officeDocument/2006/relationships/image" Target="../media/image340.png"/><Relationship Id="rId115" Type="http://schemas.openxmlformats.org/officeDocument/2006/relationships/customXml" Target="../ink/ink318.xml"/><Relationship Id="rId136" Type="http://schemas.openxmlformats.org/officeDocument/2006/relationships/image" Target="../media/image388.png"/><Relationship Id="rId157" Type="http://schemas.openxmlformats.org/officeDocument/2006/relationships/customXml" Target="../ink/ink339.xml"/><Relationship Id="rId178" Type="http://schemas.openxmlformats.org/officeDocument/2006/relationships/image" Target="../media/image409.png"/><Relationship Id="rId301" Type="http://schemas.openxmlformats.org/officeDocument/2006/relationships/customXml" Target="../ink/ink411.xml"/><Relationship Id="rId322" Type="http://schemas.openxmlformats.org/officeDocument/2006/relationships/image" Target="../media/image481.png"/><Relationship Id="rId343" Type="http://schemas.openxmlformats.org/officeDocument/2006/relationships/customXml" Target="../ink/ink432.xml"/><Relationship Id="rId364" Type="http://schemas.openxmlformats.org/officeDocument/2006/relationships/image" Target="../media/image502.png"/><Relationship Id="rId550" Type="http://schemas.openxmlformats.org/officeDocument/2006/relationships/image" Target="../media/image592.png"/><Relationship Id="rId61" Type="http://schemas.openxmlformats.org/officeDocument/2006/relationships/customXml" Target="../ink/ink291.xml"/><Relationship Id="rId82" Type="http://schemas.openxmlformats.org/officeDocument/2006/relationships/image" Target="../media/image361.png"/><Relationship Id="rId199" Type="http://schemas.openxmlformats.org/officeDocument/2006/relationships/customXml" Target="../ink/ink360.xml"/><Relationship Id="rId203" Type="http://schemas.openxmlformats.org/officeDocument/2006/relationships/customXml" Target="../ink/ink362.xml"/><Relationship Id="rId385" Type="http://schemas.openxmlformats.org/officeDocument/2006/relationships/customXml" Target="../ink/ink453.xml"/><Relationship Id="rId571" Type="http://schemas.openxmlformats.org/officeDocument/2006/relationships/customXml" Target="../ink/ink549.xml"/><Relationship Id="rId592" Type="http://schemas.openxmlformats.org/officeDocument/2006/relationships/image" Target="../media/image613.png"/><Relationship Id="rId606" Type="http://schemas.openxmlformats.org/officeDocument/2006/relationships/image" Target="../media/image620.png"/><Relationship Id="rId627" Type="http://schemas.openxmlformats.org/officeDocument/2006/relationships/customXml" Target="../ink/ink577.xml"/><Relationship Id="rId19" Type="http://schemas.openxmlformats.org/officeDocument/2006/relationships/customXml" Target="../ink/ink270.xml"/><Relationship Id="rId224" Type="http://schemas.openxmlformats.org/officeDocument/2006/relationships/image" Target="../media/image432.png"/><Relationship Id="rId245" Type="http://schemas.openxmlformats.org/officeDocument/2006/relationships/customXml" Target="../ink/ink383.xml"/><Relationship Id="rId266" Type="http://schemas.openxmlformats.org/officeDocument/2006/relationships/image" Target="../media/image453.png"/><Relationship Id="rId287" Type="http://schemas.openxmlformats.org/officeDocument/2006/relationships/customXml" Target="../ink/ink404.xml"/><Relationship Id="rId410" Type="http://schemas.openxmlformats.org/officeDocument/2006/relationships/customXml" Target="../ink/ink466.xml"/><Relationship Id="rId431" Type="http://schemas.openxmlformats.org/officeDocument/2006/relationships/customXml" Target="../ink/ink477.xml"/><Relationship Id="rId452" Type="http://schemas.openxmlformats.org/officeDocument/2006/relationships/customXml" Target="../ink/ink488.xml"/><Relationship Id="rId473" Type="http://schemas.openxmlformats.org/officeDocument/2006/relationships/image" Target="../media/image555.png"/><Relationship Id="rId494" Type="http://schemas.openxmlformats.org/officeDocument/2006/relationships/customXml" Target="../ink/ink509.xml"/><Relationship Id="rId508" Type="http://schemas.openxmlformats.org/officeDocument/2006/relationships/image" Target="../media/image572.png"/><Relationship Id="rId529" Type="http://schemas.openxmlformats.org/officeDocument/2006/relationships/image" Target="../media/image582.png"/><Relationship Id="rId30" Type="http://schemas.openxmlformats.org/officeDocument/2006/relationships/image" Target="../media/image335.png"/><Relationship Id="rId105" Type="http://schemas.openxmlformats.org/officeDocument/2006/relationships/customXml" Target="../ink/ink313.xml"/><Relationship Id="rId126" Type="http://schemas.openxmlformats.org/officeDocument/2006/relationships/image" Target="../media/image383.png"/><Relationship Id="rId147" Type="http://schemas.openxmlformats.org/officeDocument/2006/relationships/customXml" Target="../ink/ink334.xml"/><Relationship Id="rId168" Type="http://schemas.openxmlformats.org/officeDocument/2006/relationships/image" Target="../media/image404.png"/><Relationship Id="rId312" Type="http://schemas.openxmlformats.org/officeDocument/2006/relationships/image" Target="../media/image476.png"/><Relationship Id="rId333" Type="http://schemas.openxmlformats.org/officeDocument/2006/relationships/customXml" Target="../ink/ink427.xml"/><Relationship Id="rId354" Type="http://schemas.openxmlformats.org/officeDocument/2006/relationships/image" Target="../media/image497.png"/><Relationship Id="rId540" Type="http://schemas.openxmlformats.org/officeDocument/2006/relationships/customXml" Target="../ink/ink533.xml"/><Relationship Id="rId51" Type="http://schemas.openxmlformats.org/officeDocument/2006/relationships/customXml" Target="../ink/ink286.xml"/><Relationship Id="rId72" Type="http://schemas.openxmlformats.org/officeDocument/2006/relationships/image" Target="../media/image356.png"/><Relationship Id="rId93" Type="http://schemas.openxmlformats.org/officeDocument/2006/relationships/customXml" Target="../ink/ink307.xml"/><Relationship Id="rId189" Type="http://schemas.openxmlformats.org/officeDocument/2006/relationships/customXml" Target="../ink/ink355.xml"/><Relationship Id="rId375" Type="http://schemas.openxmlformats.org/officeDocument/2006/relationships/customXml" Target="../ink/ink448.xml"/><Relationship Id="rId396" Type="http://schemas.openxmlformats.org/officeDocument/2006/relationships/image" Target="../media/image518.png"/><Relationship Id="rId561" Type="http://schemas.openxmlformats.org/officeDocument/2006/relationships/customXml" Target="../ink/ink544.xml"/><Relationship Id="rId582" Type="http://schemas.openxmlformats.org/officeDocument/2006/relationships/image" Target="../media/image608.png"/><Relationship Id="rId617" Type="http://schemas.openxmlformats.org/officeDocument/2006/relationships/customXml" Target="../ink/ink572.xml"/><Relationship Id="rId638" Type="http://schemas.openxmlformats.org/officeDocument/2006/relationships/image" Target="../media/image636.png"/><Relationship Id="rId3" Type="http://schemas.openxmlformats.org/officeDocument/2006/relationships/image" Target="../media/image44.png"/><Relationship Id="rId214" Type="http://schemas.openxmlformats.org/officeDocument/2006/relationships/image" Target="../media/image427.png"/><Relationship Id="rId235" Type="http://schemas.openxmlformats.org/officeDocument/2006/relationships/customXml" Target="../ink/ink378.xml"/><Relationship Id="rId256" Type="http://schemas.openxmlformats.org/officeDocument/2006/relationships/image" Target="../media/image448.png"/><Relationship Id="rId277" Type="http://schemas.openxmlformats.org/officeDocument/2006/relationships/customXml" Target="../ink/ink399.xml"/><Relationship Id="rId298" Type="http://schemas.openxmlformats.org/officeDocument/2006/relationships/image" Target="../media/image469.png"/><Relationship Id="rId400" Type="http://schemas.openxmlformats.org/officeDocument/2006/relationships/image" Target="../media/image520.png"/><Relationship Id="rId421" Type="http://schemas.openxmlformats.org/officeDocument/2006/relationships/customXml" Target="../ink/ink472.xml"/><Relationship Id="rId442" Type="http://schemas.openxmlformats.org/officeDocument/2006/relationships/customXml" Target="../ink/ink483.xml"/><Relationship Id="rId463" Type="http://schemas.openxmlformats.org/officeDocument/2006/relationships/image" Target="../media/image550.png"/><Relationship Id="rId484" Type="http://schemas.openxmlformats.org/officeDocument/2006/relationships/customXml" Target="../ink/ink504.xml"/><Relationship Id="rId519" Type="http://schemas.openxmlformats.org/officeDocument/2006/relationships/image" Target="../media/image577.png"/><Relationship Id="rId116" Type="http://schemas.openxmlformats.org/officeDocument/2006/relationships/image" Target="../media/image378.png"/><Relationship Id="rId137" Type="http://schemas.openxmlformats.org/officeDocument/2006/relationships/customXml" Target="../ink/ink329.xml"/><Relationship Id="rId158" Type="http://schemas.openxmlformats.org/officeDocument/2006/relationships/image" Target="../media/image399.png"/><Relationship Id="rId302" Type="http://schemas.openxmlformats.org/officeDocument/2006/relationships/image" Target="../media/image471.png"/><Relationship Id="rId323" Type="http://schemas.openxmlformats.org/officeDocument/2006/relationships/customXml" Target="../ink/ink422.xml"/><Relationship Id="rId344" Type="http://schemas.openxmlformats.org/officeDocument/2006/relationships/image" Target="../media/image492.png"/><Relationship Id="rId530" Type="http://schemas.openxmlformats.org/officeDocument/2006/relationships/customXml" Target="../ink/ink528.xml"/><Relationship Id="rId20" Type="http://schemas.openxmlformats.org/officeDocument/2006/relationships/image" Target="../media/image330.png"/><Relationship Id="rId41" Type="http://schemas.openxmlformats.org/officeDocument/2006/relationships/customXml" Target="../ink/ink281.xml"/><Relationship Id="rId62" Type="http://schemas.openxmlformats.org/officeDocument/2006/relationships/image" Target="../media/image351.png"/><Relationship Id="rId83" Type="http://schemas.openxmlformats.org/officeDocument/2006/relationships/customXml" Target="../ink/ink302.xml"/><Relationship Id="rId179" Type="http://schemas.openxmlformats.org/officeDocument/2006/relationships/customXml" Target="../ink/ink350.xml"/><Relationship Id="rId365" Type="http://schemas.openxmlformats.org/officeDocument/2006/relationships/customXml" Target="../ink/ink443.xml"/><Relationship Id="rId386" Type="http://schemas.openxmlformats.org/officeDocument/2006/relationships/image" Target="../media/image513.png"/><Relationship Id="rId551" Type="http://schemas.openxmlformats.org/officeDocument/2006/relationships/customXml" Target="../ink/ink539.xml"/><Relationship Id="rId572" Type="http://schemas.openxmlformats.org/officeDocument/2006/relationships/image" Target="../media/image603.png"/><Relationship Id="rId593" Type="http://schemas.openxmlformats.org/officeDocument/2006/relationships/customXml" Target="../ink/ink560.xml"/><Relationship Id="rId607" Type="http://schemas.openxmlformats.org/officeDocument/2006/relationships/customXml" Target="../ink/ink567.xml"/><Relationship Id="rId628" Type="http://schemas.openxmlformats.org/officeDocument/2006/relationships/image" Target="../media/image631.png"/><Relationship Id="rId190" Type="http://schemas.openxmlformats.org/officeDocument/2006/relationships/image" Target="../media/image415.png"/><Relationship Id="rId204" Type="http://schemas.openxmlformats.org/officeDocument/2006/relationships/image" Target="../media/image422.png"/><Relationship Id="rId225" Type="http://schemas.openxmlformats.org/officeDocument/2006/relationships/customXml" Target="../ink/ink373.xml"/><Relationship Id="rId246" Type="http://schemas.openxmlformats.org/officeDocument/2006/relationships/image" Target="../media/image443.png"/><Relationship Id="rId267" Type="http://schemas.openxmlformats.org/officeDocument/2006/relationships/customXml" Target="../ink/ink394.xml"/><Relationship Id="rId288" Type="http://schemas.openxmlformats.org/officeDocument/2006/relationships/image" Target="../media/image464.png"/><Relationship Id="rId411" Type="http://schemas.openxmlformats.org/officeDocument/2006/relationships/customXml" Target="../ink/ink467.xml"/><Relationship Id="rId432" Type="http://schemas.openxmlformats.org/officeDocument/2006/relationships/image" Target="../media/image535.png"/><Relationship Id="rId453" Type="http://schemas.openxmlformats.org/officeDocument/2006/relationships/image" Target="../media/image545.png"/><Relationship Id="rId474" Type="http://schemas.openxmlformats.org/officeDocument/2006/relationships/customXml" Target="../ink/ink499.xml"/><Relationship Id="rId509" Type="http://schemas.openxmlformats.org/officeDocument/2006/relationships/customXml" Target="../ink/ink517.xml"/><Relationship Id="rId106" Type="http://schemas.openxmlformats.org/officeDocument/2006/relationships/image" Target="../media/image373.png"/><Relationship Id="rId127" Type="http://schemas.openxmlformats.org/officeDocument/2006/relationships/customXml" Target="../ink/ink324.xml"/><Relationship Id="rId313" Type="http://schemas.openxmlformats.org/officeDocument/2006/relationships/customXml" Target="../ink/ink417.xml"/><Relationship Id="rId495" Type="http://schemas.openxmlformats.org/officeDocument/2006/relationships/image" Target="../media/image566.png"/><Relationship Id="rId10" Type="http://schemas.openxmlformats.org/officeDocument/2006/relationships/image" Target="../media/image325.png"/><Relationship Id="rId31" Type="http://schemas.openxmlformats.org/officeDocument/2006/relationships/customXml" Target="../ink/ink276.xml"/><Relationship Id="rId52" Type="http://schemas.openxmlformats.org/officeDocument/2006/relationships/image" Target="../media/image346.png"/><Relationship Id="rId73" Type="http://schemas.openxmlformats.org/officeDocument/2006/relationships/customXml" Target="../ink/ink297.xml"/><Relationship Id="rId94" Type="http://schemas.openxmlformats.org/officeDocument/2006/relationships/image" Target="../media/image367.png"/><Relationship Id="rId148" Type="http://schemas.openxmlformats.org/officeDocument/2006/relationships/image" Target="../media/image394.png"/><Relationship Id="rId169" Type="http://schemas.openxmlformats.org/officeDocument/2006/relationships/customXml" Target="../ink/ink345.xml"/><Relationship Id="rId334" Type="http://schemas.openxmlformats.org/officeDocument/2006/relationships/image" Target="../media/image487.png"/><Relationship Id="rId355" Type="http://schemas.openxmlformats.org/officeDocument/2006/relationships/customXml" Target="../ink/ink438.xml"/><Relationship Id="rId376" Type="http://schemas.openxmlformats.org/officeDocument/2006/relationships/image" Target="../media/image508.png"/><Relationship Id="rId397" Type="http://schemas.openxmlformats.org/officeDocument/2006/relationships/customXml" Target="../ink/ink459.xml"/><Relationship Id="rId520" Type="http://schemas.openxmlformats.org/officeDocument/2006/relationships/customXml" Target="../ink/ink523.xml"/><Relationship Id="rId541" Type="http://schemas.openxmlformats.org/officeDocument/2006/relationships/image" Target="../media/image588.png"/><Relationship Id="rId562" Type="http://schemas.openxmlformats.org/officeDocument/2006/relationships/image" Target="../media/image598.png"/><Relationship Id="rId583" Type="http://schemas.openxmlformats.org/officeDocument/2006/relationships/customXml" Target="../ink/ink555.xml"/><Relationship Id="rId618" Type="http://schemas.openxmlformats.org/officeDocument/2006/relationships/image" Target="../media/image626.png"/><Relationship Id="rId639" Type="http://schemas.openxmlformats.org/officeDocument/2006/relationships/customXml" Target="../ink/ink583.xml"/><Relationship Id="rId4" Type="http://schemas.openxmlformats.org/officeDocument/2006/relationships/image" Target="../media/image45.png"/><Relationship Id="rId180" Type="http://schemas.openxmlformats.org/officeDocument/2006/relationships/image" Target="../media/image410.png"/><Relationship Id="rId215" Type="http://schemas.openxmlformats.org/officeDocument/2006/relationships/customXml" Target="../ink/ink368.xml"/><Relationship Id="rId236" Type="http://schemas.openxmlformats.org/officeDocument/2006/relationships/image" Target="../media/image438.png"/><Relationship Id="rId257" Type="http://schemas.openxmlformats.org/officeDocument/2006/relationships/customXml" Target="../ink/ink389.xml"/><Relationship Id="rId278" Type="http://schemas.openxmlformats.org/officeDocument/2006/relationships/image" Target="../media/image459.png"/><Relationship Id="rId401" Type="http://schemas.openxmlformats.org/officeDocument/2006/relationships/customXml" Target="../ink/ink461.xml"/><Relationship Id="rId422" Type="http://schemas.openxmlformats.org/officeDocument/2006/relationships/image" Target="../media/image530.png"/><Relationship Id="rId443" Type="http://schemas.openxmlformats.org/officeDocument/2006/relationships/image" Target="../media/image540.png"/><Relationship Id="rId464" Type="http://schemas.openxmlformats.org/officeDocument/2006/relationships/customXml" Target="../ink/ink494.xml"/><Relationship Id="rId303" Type="http://schemas.openxmlformats.org/officeDocument/2006/relationships/customXml" Target="../ink/ink412.xml"/><Relationship Id="rId485" Type="http://schemas.openxmlformats.org/officeDocument/2006/relationships/image" Target="../media/image561.png"/><Relationship Id="rId42" Type="http://schemas.openxmlformats.org/officeDocument/2006/relationships/image" Target="../media/image341.png"/><Relationship Id="rId84" Type="http://schemas.openxmlformats.org/officeDocument/2006/relationships/image" Target="../media/image362.png"/><Relationship Id="rId138" Type="http://schemas.openxmlformats.org/officeDocument/2006/relationships/image" Target="../media/image389.png"/><Relationship Id="rId345" Type="http://schemas.openxmlformats.org/officeDocument/2006/relationships/customXml" Target="../ink/ink433.xml"/><Relationship Id="rId387" Type="http://schemas.openxmlformats.org/officeDocument/2006/relationships/customXml" Target="../ink/ink454.xml"/><Relationship Id="rId510" Type="http://schemas.openxmlformats.org/officeDocument/2006/relationships/image" Target="../media/image573.png"/><Relationship Id="rId552" Type="http://schemas.openxmlformats.org/officeDocument/2006/relationships/image" Target="../media/image593.png"/><Relationship Id="rId594" Type="http://schemas.openxmlformats.org/officeDocument/2006/relationships/image" Target="../media/image614.png"/><Relationship Id="rId608" Type="http://schemas.openxmlformats.org/officeDocument/2006/relationships/image" Target="../media/image621.png"/><Relationship Id="rId191" Type="http://schemas.openxmlformats.org/officeDocument/2006/relationships/customXml" Target="../ink/ink356.xml"/><Relationship Id="rId205" Type="http://schemas.openxmlformats.org/officeDocument/2006/relationships/customXml" Target="../ink/ink363.xml"/><Relationship Id="rId247" Type="http://schemas.openxmlformats.org/officeDocument/2006/relationships/customXml" Target="../ink/ink384.xml"/><Relationship Id="rId412" Type="http://schemas.openxmlformats.org/officeDocument/2006/relationships/image" Target="../media/image525.png"/><Relationship Id="rId107" Type="http://schemas.openxmlformats.org/officeDocument/2006/relationships/customXml" Target="../ink/ink314.xml"/><Relationship Id="rId289" Type="http://schemas.openxmlformats.org/officeDocument/2006/relationships/customXml" Target="../ink/ink405.xml"/><Relationship Id="rId454" Type="http://schemas.openxmlformats.org/officeDocument/2006/relationships/customXml" Target="../ink/ink489.xml"/><Relationship Id="rId496" Type="http://schemas.openxmlformats.org/officeDocument/2006/relationships/customXml" Target="../ink/ink510.xml"/><Relationship Id="rId11" Type="http://schemas.openxmlformats.org/officeDocument/2006/relationships/customXml" Target="../ink/ink266.xml"/><Relationship Id="rId53" Type="http://schemas.openxmlformats.org/officeDocument/2006/relationships/customXml" Target="../ink/ink287.xml"/><Relationship Id="rId149" Type="http://schemas.openxmlformats.org/officeDocument/2006/relationships/customXml" Target="../ink/ink335.xml"/><Relationship Id="rId314" Type="http://schemas.openxmlformats.org/officeDocument/2006/relationships/image" Target="../media/image477.png"/><Relationship Id="rId356" Type="http://schemas.openxmlformats.org/officeDocument/2006/relationships/image" Target="../media/image498.png"/><Relationship Id="rId398" Type="http://schemas.openxmlformats.org/officeDocument/2006/relationships/image" Target="../media/image519.png"/><Relationship Id="rId521" Type="http://schemas.openxmlformats.org/officeDocument/2006/relationships/image" Target="../media/image578.png"/><Relationship Id="rId563" Type="http://schemas.openxmlformats.org/officeDocument/2006/relationships/customXml" Target="../ink/ink545.xml"/><Relationship Id="rId619" Type="http://schemas.openxmlformats.org/officeDocument/2006/relationships/customXml" Target="../ink/ink573.xml"/><Relationship Id="rId95" Type="http://schemas.openxmlformats.org/officeDocument/2006/relationships/customXml" Target="../ink/ink308.xml"/><Relationship Id="rId160" Type="http://schemas.openxmlformats.org/officeDocument/2006/relationships/image" Target="../media/image400.png"/><Relationship Id="rId216" Type="http://schemas.openxmlformats.org/officeDocument/2006/relationships/image" Target="../media/image428.png"/><Relationship Id="rId423" Type="http://schemas.openxmlformats.org/officeDocument/2006/relationships/customXml" Target="../ink/ink473.xml"/><Relationship Id="rId258" Type="http://schemas.openxmlformats.org/officeDocument/2006/relationships/image" Target="../media/image449.png"/><Relationship Id="rId465" Type="http://schemas.openxmlformats.org/officeDocument/2006/relationships/image" Target="../media/image551.png"/><Relationship Id="rId630" Type="http://schemas.openxmlformats.org/officeDocument/2006/relationships/image" Target="../media/image632.png"/><Relationship Id="rId22" Type="http://schemas.openxmlformats.org/officeDocument/2006/relationships/image" Target="../media/image331.png"/><Relationship Id="rId64" Type="http://schemas.openxmlformats.org/officeDocument/2006/relationships/image" Target="../media/image352.png"/><Relationship Id="rId118" Type="http://schemas.openxmlformats.org/officeDocument/2006/relationships/image" Target="../media/image379.png"/><Relationship Id="rId325" Type="http://schemas.openxmlformats.org/officeDocument/2006/relationships/customXml" Target="../ink/ink423.xml"/><Relationship Id="rId367" Type="http://schemas.openxmlformats.org/officeDocument/2006/relationships/customXml" Target="../ink/ink444.xml"/><Relationship Id="rId532" Type="http://schemas.openxmlformats.org/officeDocument/2006/relationships/customXml" Target="../ink/ink529.xml"/><Relationship Id="rId574" Type="http://schemas.openxmlformats.org/officeDocument/2006/relationships/image" Target="../media/image604.png"/><Relationship Id="rId171" Type="http://schemas.openxmlformats.org/officeDocument/2006/relationships/customXml" Target="../ink/ink346.xml"/><Relationship Id="rId227" Type="http://schemas.openxmlformats.org/officeDocument/2006/relationships/customXml" Target="../ink/ink374.xml"/><Relationship Id="rId269" Type="http://schemas.openxmlformats.org/officeDocument/2006/relationships/customXml" Target="../ink/ink395.xml"/><Relationship Id="rId434" Type="http://schemas.openxmlformats.org/officeDocument/2006/relationships/customXml" Target="../ink/ink479.xml"/><Relationship Id="rId476" Type="http://schemas.openxmlformats.org/officeDocument/2006/relationships/customXml" Target="../ink/ink500.xml"/><Relationship Id="rId641" Type="http://schemas.openxmlformats.org/officeDocument/2006/relationships/customXml" Target="../ink/ink584.xml"/><Relationship Id="rId33" Type="http://schemas.openxmlformats.org/officeDocument/2006/relationships/customXml" Target="../ink/ink277.xml"/><Relationship Id="rId129" Type="http://schemas.openxmlformats.org/officeDocument/2006/relationships/customXml" Target="../ink/ink325.xml"/><Relationship Id="rId280" Type="http://schemas.openxmlformats.org/officeDocument/2006/relationships/image" Target="../media/image460.png"/><Relationship Id="rId336" Type="http://schemas.openxmlformats.org/officeDocument/2006/relationships/image" Target="../media/image488.png"/><Relationship Id="rId501" Type="http://schemas.openxmlformats.org/officeDocument/2006/relationships/customXml" Target="../ink/ink513.xml"/><Relationship Id="rId543" Type="http://schemas.openxmlformats.org/officeDocument/2006/relationships/customXml" Target="../ink/ink535.xml"/><Relationship Id="rId75" Type="http://schemas.openxmlformats.org/officeDocument/2006/relationships/customXml" Target="../ink/ink298.xml"/><Relationship Id="rId140" Type="http://schemas.openxmlformats.org/officeDocument/2006/relationships/image" Target="../media/image390.png"/><Relationship Id="rId182" Type="http://schemas.openxmlformats.org/officeDocument/2006/relationships/image" Target="../media/image411.png"/><Relationship Id="rId378" Type="http://schemas.openxmlformats.org/officeDocument/2006/relationships/image" Target="../media/image509.png"/><Relationship Id="rId403" Type="http://schemas.openxmlformats.org/officeDocument/2006/relationships/customXml" Target="../ink/ink462.xml"/><Relationship Id="rId585" Type="http://schemas.openxmlformats.org/officeDocument/2006/relationships/customXml" Target="../ink/ink556.xml"/><Relationship Id="rId6" Type="http://schemas.openxmlformats.org/officeDocument/2006/relationships/image" Target="../media/image47.png"/><Relationship Id="rId238" Type="http://schemas.openxmlformats.org/officeDocument/2006/relationships/image" Target="../media/image439.png"/><Relationship Id="rId445" Type="http://schemas.openxmlformats.org/officeDocument/2006/relationships/image" Target="../media/image541.png"/><Relationship Id="rId487" Type="http://schemas.openxmlformats.org/officeDocument/2006/relationships/image" Target="../media/image562.png"/><Relationship Id="rId610" Type="http://schemas.openxmlformats.org/officeDocument/2006/relationships/image" Target="../media/image622.png"/><Relationship Id="rId291" Type="http://schemas.openxmlformats.org/officeDocument/2006/relationships/customXml" Target="../ink/ink406.xml"/><Relationship Id="rId305" Type="http://schemas.openxmlformats.org/officeDocument/2006/relationships/customXml" Target="../ink/ink413.xml"/><Relationship Id="rId347" Type="http://schemas.openxmlformats.org/officeDocument/2006/relationships/customXml" Target="../ink/ink434.xml"/><Relationship Id="rId512" Type="http://schemas.openxmlformats.org/officeDocument/2006/relationships/customXml" Target="../ink/ink519.xml"/><Relationship Id="rId44" Type="http://schemas.openxmlformats.org/officeDocument/2006/relationships/image" Target="../media/image342.png"/><Relationship Id="rId86" Type="http://schemas.openxmlformats.org/officeDocument/2006/relationships/image" Target="../media/image363.png"/><Relationship Id="rId151" Type="http://schemas.openxmlformats.org/officeDocument/2006/relationships/customXml" Target="../ink/ink336.xml"/><Relationship Id="rId389" Type="http://schemas.openxmlformats.org/officeDocument/2006/relationships/customXml" Target="../ink/ink455.xml"/><Relationship Id="rId554" Type="http://schemas.openxmlformats.org/officeDocument/2006/relationships/image" Target="../media/image594.png"/><Relationship Id="rId596" Type="http://schemas.openxmlformats.org/officeDocument/2006/relationships/image" Target="../media/image615.png"/><Relationship Id="rId193" Type="http://schemas.openxmlformats.org/officeDocument/2006/relationships/customXml" Target="../ink/ink357.xml"/><Relationship Id="rId207" Type="http://schemas.openxmlformats.org/officeDocument/2006/relationships/customXml" Target="../ink/ink364.xml"/><Relationship Id="rId249" Type="http://schemas.openxmlformats.org/officeDocument/2006/relationships/customXml" Target="../ink/ink385.xml"/><Relationship Id="rId414" Type="http://schemas.openxmlformats.org/officeDocument/2006/relationships/image" Target="../media/image526.png"/><Relationship Id="rId456" Type="http://schemas.openxmlformats.org/officeDocument/2006/relationships/customXml" Target="../ink/ink490.xml"/><Relationship Id="rId498" Type="http://schemas.openxmlformats.org/officeDocument/2006/relationships/image" Target="../media/image567.png"/><Relationship Id="rId621" Type="http://schemas.openxmlformats.org/officeDocument/2006/relationships/customXml" Target="../ink/ink574.xml"/><Relationship Id="rId13" Type="http://schemas.openxmlformats.org/officeDocument/2006/relationships/customXml" Target="../ink/ink267.xml"/><Relationship Id="rId109" Type="http://schemas.openxmlformats.org/officeDocument/2006/relationships/customXml" Target="../ink/ink315.xml"/><Relationship Id="rId260" Type="http://schemas.openxmlformats.org/officeDocument/2006/relationships/image" Target="../media/image450.png"/><Relationship Id="rId316" Type="http://schemas.openxmlformats.org/officeDocument/2006/relationships/image" Target="../media/image478.png"/><Relationship Id="rId523" Type="http://schemas.openxmlformats.org/officeDocument/2006/relationships/image" Target="../media/image579.png"/><Relationship Id="rId55" Type="http://schemas.openxmlformats.org/officeDocument/2006/relationships/customXml" Target="../ink/ink288.xml"/><Relationship Id="rId97" Type="http://schemas.openxmlformats.org/officeDocument/2006/relationships/customXml" Target="../ink/ink309.xml"/><Relationship Id="rId120" Type="http://schemas.openxmlformats.org/officeDocument/2006/relationships/image" Target="../media/image380.png"/><Relationship Id="rId358" Type="http://schemas.openxmlformats.org/officeDocument/2006/relationships/image" Target="../media/image499.png"/><Relationship Id="rId565" Type="http://schemas.openxmlformats.org/officeDocument/2006/relationships/customXml" Target="../ink/ink546.xml"/><Relationship Id="rId162" Type="http://schemas.openxmlformats.org/officeDocument/2006/relationships/image" Target="../media/image401.png"/><Relationship Id="rId218" Type="http://schemas.openxmlformats.org/officeDocument/2006/relationships/image" Target="../media/image429.png"/><Relationship Id="rId425" Type="http://schemas.openxmlformats.org/officeDocument/2006/relationships/customXml" Target="../ink/ink474.xml"/><Relationship Id="rId467" Type="http://schemas.openxmlformats.org/officeDocument/2006/relationships/image" Target="../media/image552.png"/><Relationship Id="rId632" Type="http://schemas.openxmlformats.org/officeDocument/2006/relationships/image" Target="../media/image633.png"/><Relationship Id="rId271" Type="http://schemas.openxmlformats.org/officeDocument/2006/relationships/customXml" Target="../ink/ink396.xml"/><Relationship Id="rId24" Type="http://schemas.openxmlformats.org/officeDocument/2006/relationships/image" Target="../media/image332.png"/><Relationship Id="rId66" Type="http://schemas.openxmlformats.org/officeDocument/2006/relationships/image" Target="../media/image353.png"/><Relationship Id="rId131" Type="http://schemas.openxmlformats.org/officeDocument/2006/relationships/customXml" Target="../ink/ink326.xml"/><Relationship Id="rId327" Type="http://schemas.openxmlformats.org/officeDocument/2006/relationships/customXml" Target="../ink/ink424.xml"/><Relationship Id="rId369" Type="http://schemas.openxmlformats.org/officeDocument/2006/relationships/customXml" Target="../ink/ink445.xml"/><Relationship Id="rId534" Type="http://schemas.openxmlformats.org/officeDocument/2006/relationships/customXml" Target="../ink/ink530.xml"/><Relationship Id="rId576" Type="http://schemas.openxmlformats.org/officeDocument/2006/relationships/image" Target="../media/image605.png"/><Relationship Id="rId173" Type="http://schemas.openxmlformats.org/officeDocument/2006/relationships/customXml" Target="../ink/ink347.xml"/><Relationship Id="rId229" Type="http://schemas.openxmlformats.org/officeDocument/2006/relationships/customXml" Target="../ink/ink375.xml"/><Relationship Id="rId380" Type="http://schemas.openxmlformats.org/officeDocument/2006/relationships/image" Target="../media/image510.png"/><Relationship Id="rId436" Type="http://schemas.openxmlformats.org/officeDocument/2006/relationships/customXml" Target="../ink/ink480.xml"/><Relationship Id="rId601" Type="http://schemas.openxmlformats.org/officeDocument/2006/relationships/customXml" Target="../ink/ink564.xml"/><Relationship Id="rId240" Type="http://schemas.openxmlformats.org/officeDocument/2006/relationships/image" Target="../media/image440.png"/><Relationship Id="rId478" Type="http://schemas.openxmlformats.org/officeDocument/2006/relationships/customXml" Target="../ink/ink501.xml"/><Relationship Id="rId35" Type="http://schemas.openxmlformats.org/officeDocument/2006/relationships/customXml" Target="../ink/ink278.xml"/><Relationship Id="rId77" Type="http://schemas.openxmlformats.org/officeDocument/2006/relationships/customXml" Target="../ink/ink299.xml"/><Relationship Id="rId100" Type="http://schemas.openxmlformats.org/officeDocument/2006/relationships/image" Target="../media/image370.png"/><Relationship Id="rId282" Type="http://schemas.openxmlformats.org/officeDocument/2006/relationships/image" Target="../media/image461.png"/><Relationship Id="rId338" Type="http://schemas.openxmlformats.org/officeDocument/2006/relationships/image" Target="../media/image489.png"/><Relationship Id="rId503" Type="http://schemas.openxmlformats.org/officeDocument/2006/relationships/customXml" Target="../ink/ink514.xml"/><Relationship Id="rId545" Type="http://schemas.openxmlformats.org/officeDocument/2006/relationships/customXml" Target="../ink/ink536.xml"/><Relationship Id="rId587" Type="http://schemas.openxmlformats.org/officeDocument/2006/relationships/customXml" Target="../ink/ink557.xml"/><Relationship Id="rId8" Type="http://schemas.openxmlformats.org/officeDocument/2006/relationships/image" Target="../media/image324.png"/><Relationship Id="rId142" Type="http://schemas.openxmlformats.org/officeDocument/2006/relationships/image" Target="../media/image391.png"/><Relationship Id="rId184" Type="http://schemas.openxmlformats.org/officeDocument/2006/relationships/image" Target="../media/image412.png"/><Relationship Id="rId391" Type="http://schemas.openxmlformats.org/officeDocument/2006/relationships/customXml" Target="../ink/ink456.xml"/><Relationship Id="rId405" Type="http://schemas.openxmlformats.org/officeDocument/2006/relationships/customXml" Target="../ink/ink463.xml"/><Relationship Id="rId447" Type="http://schemas.openxmlformats.org/officeDocument/2006/relationships/image" Target="../media/image542.png"/><Relationship Id="rId612" Type="http://schemas.openxmlformats.org/officeDocument/2006/relationships/image" Target="../media/image623.png"/><Relationship Id="rId251" Type="http://schemas.openxmlformats.org/officeDocument/2006/relationships/customXml" Target="../ink/ink386.xml"/><Relationship Id="rId489" Type="http://schemas.openxmlformats.org/officeDocument/2006/relationships/image" Target="../media/image563.png"/><Relationship Id="rId46" Type="http://schemas.openxmlformats.org/officeDocument/2006/relationships/image" Target="../media/image343.png"/><Relationship Id="rId293" Type="http://schemas.openxmlformats.org/officeDocument/2006/relationships/customXml" Target="../ink/ink407.xml"/><Relationship Id="rId307" Type="http://schemas.openxmlformats.org/officeDocument/2006/relationships/customXml" Target="../ink/ink414.xml"/><Relationship Id="rId349" Type="http://schemas.openxmlformats.org/officeDocument/2006/relationships/customXml" Target="../ink/ink435.xml"/><Relationship Id="rId514" Type="http://schemas.openxmlformats.org/officeDocument/2006/relationships/customXml" Target="../ink/ink520.xml"/><Relationship Id="rId556" Type="http://schemas.openxmlformats.org/officeDocument/2006/relationships/image" Target="../media/image595.png"/><Relationship Id="rId88" Type="http://schemas.openxmlformats.org/officeDocument/2006/relationships/image" Target="../media/image364.png"/><Relationship Id="rId111" Type="http://schemas.openxmlformats.org/officeDocument/2006/relationships/customXml" Target="../ink/ink316.xml"/><Relationship Id="rId153" Type="http://schemas.openxmlformats.org/officeDocument/2006/relationships/customXml" Target="../ink/ink337.xml"/><Relationship Id="rId195" Type="http://schemas.openxmlformats.org/officeDocument/2006/relationships/customXml" Target="../ink/ink358.xml"/><Relationship Id="rId209" Type="http://schemas.openxmlformats.org/officeDocument/2006/relationships/customXml" Target="../ink/ink365.xml"/><Relationship Id="rId360" Type="http://schemas.openxmlformats.org/officeDocument/2006/relationships/image" Target="../media/image500.png"/><Relationship Id="rId416" Type="http://schemas.openxmlformats.org/officeDocument/2006/relationships/image" Target="../media/image527.png"/><Relationship Id="rId598" Type="http://schemas.openxmlformats.org/officeDocument/2006/relationships/image" Target="../media/image616.png"/><Relationship Id="rId220" Type="http://schemas.openxmlformats.org/officeDocument/2006/relationships/image" Target="../media/image430.png"/><Relationship Id="rId458" Type="http://schemas.openxmlformats.org/officeDocument/2006/relationships/customXml" Target="../ink/ink491.xml"/><Relationship Id="rId623" Type="http://schemas.openxmlformats.org/officeDocument/2006/relationships/customXml" Target="../ink/ink575.xml"/><Relationship Id="rId15" Type="http://schemas.openxmlformats.org/officeDocument/2006/relationships/customXml" Target="../ink/ink268.xml"/><Relationship Id="rId57" Type="http://schemas.openxmlformats.org/officeDocument/2006/relationships/customXml" Target="../ink/ink289.xml"/><Relationship Id="rId262" Type="http://schemas.openxmlformats.org/officeDocument/2006/relationships/image" Target="../media/image451.png"/><Relationship Id="rId318" Type="http://schemas.openxmlformats.org/officeDocument/2006/relationships/image" Target="../media/image479.png"/><Relationship Id="rId525" Type="http://schemas.openxmlformats.org/officeDocument/2006/relationships/image" Target="../media/image580.png"/><Relationship Id="rId567" Type="http://schemas.openxmlformats.org/officeDocument/2006/relationships/customXml" Target="../ink/ink547.xml"/><Relationship Id="rId99" Type="http://schemas.openxmlformats.org/officeDocument/2006/relationships/customXml" Target="../ink/ink310.xml"/><Relationship Id="rId122" Type="http://schemas.openxmlformats.org/officeDocument/2006/relationships/image" Target="../media/image381.png"/><Relationship Id="rId164" Type="http://schemas.openxmlformats.org/officeDocument/2006/relationships/image" Target="../media/image402.png"/><Relationship Id="rId371" Type="http://schemas.openxmlformats.org/officeDocument/2006/relationships/customXml" Target="../ink/ink446.xml"/><Relationship Id="rId427" Type="http://schemas.openxmlformats.org/officeDocument/2006/relationships/customXml" Target="../ink/ink475.xml"/><Relationship Id="rId469" Type="http://schemas.openxmlformats.org/officeDocument/2006/relationships/image" Target="../media/image553.png"/><Relationship Id="rId634" Type="http://schemas.openxmlformats.org/officeDocument/2006/relationships/image" Target="../media/image634.png"/><Relationship Id="rId26" Type="http://schemas.openxmlformats.org/officeDocument/2006/relationships/image" Target="../media/image333.png"/><Relationship Id="rId231" Type="http://schemas.openxmlformats.org/officeDocument/2006/relationships/customXml" Target="../ink/ink376.xml"/><Relationship Id="rId273" Type="http://schemas.openxmlformats.org/officeDocument/2006/relationships/customXml" Target="../ink/ink397.xml"/><Relationship Id="rId329" Type="http://schemas.openxmlformats.org/officeDocument/2006/relationships/customXml" Target="../ink/ink425.xml"/><Relationship Id="rId480" Type="http://schemas.openxmlformats.org/officeDocument/2006/relationships/customXml" Target="../ink/ink502.xml"/><Relationship Id="rId536" Type="http://schemas.openxmlformats.org/officeDocument/2006/relationships/customXml" Target="../ink/ink531.xml"/><Relationship Id="rId68" Type="http://schemas.openxmlformats.org/officeDocument/2006/relationships/image" Target="../media/image354.png"/><Relationship Id="rId133" Type="http://schemas.openxmlformats.org/officeDocument/2006/relationships/customXml" Target="../ink/ink327.xml"/><Relationship Id="rId175" Type="http://schemas.openxmlformats.org/officeDocument/2006/relationships/customXml" Target="../ink/ink348.xml"/><Relationship Id="rId340" Type="http://schemas.openxmlformats.org/officeDocument/2006/relationships/image" Target="../media/image490.png"/><Relationship Id="rId578" Type="http://schemas.openxmlformats.org/officeDocument/2006/relationships/image" Target="../media/image606.png"/><Relationship Id="rId200" Type="http://schemas.openxmlformats.org/officeDocument/2006/relationships/image" Target="../media/image420.png"/><Relationship Id="rId382" Type="http://schemas.openxmlformats.org/officeDocument/2006/relationships/image" Target="../media/image511.png"/><Relationship Id="rId438" Type="http://schemas.openxmlformats.org/officeDocument/2006/relationships/customXml" Target="../ink/ink481.xml"/><Relationship Id="rId603" Type="http://schemas.openxmlformats.org/officeDocument/2006/relationships/customXml" Target="../ink/ink565.xml"/><Relationship Id="rId242" Type="http://schemas.openxmlformats.org/officeDocument/2006/relationships/image" Target="../media/image441.png"/><Relationship Id="rId284" Type="http://schemas.openxmlformats.org/officeDocument/2006/relationships/image" Target="../media/image462.png"/><Relationship Id="rId491" Type="http://schemas.openxmlformats.org/officeDocument/2006/relationships/image" Target="../media/image564.png"/><Relationship Id="rId505" Type="http://schemas.openxmlformats.org/officeDocument/2006/relationships/customXml" Target="../ink/ink515.xml"/><Relationship Id="rId37" Type="http://schemas.openxmlformats.org/officeDocument/2006/relationships/customXml" Target="../ink/ink279.xml"/><Relationship Id="rId79" Type="http://schemas.openxmlformats.org/officeDocument/2006/relationships/customXml" Target="../ink/ink300.xml"/><Relationship Id="rId102" Type="http://schemas.openxmlformats.org/officeDocument/2006/relationships/image" Target="../media/image371.png"/><Relationship Id="rId144" Type="http://schemas.openxmlformats.org/officeDocument/2006/relationships/image" Target="../media/image392.png"/><Relationship Id="rId547" Type="http://schemas.openxmlformats.org/officeDocument/2006/relationships/customXml" Target="../ink/ink537.xml"/><Relationship Id="rId589" Type="http://schemas.openxmlformats.org/officeDocument/2006/relationships/customXml" Target="../ink/ink558.xml"/><Relationship Id="rId90" Type="http://schemas.openxmlformats.org/officeDocument/2006/relationships/image" Target="../media/image365.png"/><Relationship Id="rId186" Type="http://schemas.openxmlformats.org/officeDocument/2006/relationships/image" Target="../media/image413.png"/><Relationship Id="rId351" Type="http://schemas.openxmlformats.org/officeDocument/2006/relationships/customXml" Target="../ink/ink436.xml"/><Relationship Id="rId393" Type="http://schemas.openxmlformats.org/officeDocument/2006/relationships/customXml" Target="../ink/ink457.xml"/><Relationship Id="rId407" Type="http://schemas.openxmlformats.org/officeDocument/2006/relationships/customXml" Target="../ink/ink464.xml"/><Relationship Id="rId449" Type="http://schemas.openxmlformats.org/officeDocument/2006/relationships/image" Target="../media/image543.png"/><Relationship Id="rId614" Type="http://schemas.openxmlformats.org/officeDocument/2006/relationships/image" Target="../media/image624.png"/><Relationship Id="rId211" Type="http://schemas.openxmlformats.org/officeDocument/2006/relationships/customXml" Target="../ink/ink366.xml"/><Relationship Id="rId253" Type="http://schemas.openxmlformats.org/officeDocument/2006/relationships/customXml" Target="../ink/ink387.xml"/><Relationship Id="rId295" Type="http://schemas.openxmlformats.org/officeDocument/2006/relationships/customXml" Target="../ink/ink408.xml"/><Relationship Id="rId309" Type="http://schemas.openxmlformats.org/officeDocument/2006/relationships/customXml" Target="../ink/ink415.xml"/><Relationship Id="rId460" Type="http://schemas.openxmlformats.org/officeDocument/2006/relationships/customXml" Target="../ink/ink492.xml"/><Relationship Id="rId516" Type="http://schemas.openxmlformats.org/officeDocument/2006/relationships/customXml" Target="../ink/ink521.xml"/><Relationship Id="rId48" Type="http://schemas.openxmlformats.org/officeDocument/2006/relationships/image" Target="../media/image344.png"/><Relationship Id="rId113" Type="http://schemas.openxmlformats.org/officeDocument/2006/relationships/customXml" Target="../ink/ink317.xml"/><Relationship Id="rId320" Type="http://schemas.openxmlformats.org/officeDocument/2006/relationships/image" Target="../media/image480.png"/><Relationship Id="rId558" Type="http://schemas.openxmlformats.org/officeDocument/2006/relationships/image" Target="../media/image596.png"/><Relationship Id="rId155" Type="http://schemas.openxmlformats.org/officeDocument/2006/relationships/customXml" Target="../ink/ink338.xml"/><Relationship Id="rId197" Type="http://schemas.openxmlformats.org/officeDocument/2006/relationships/customXml" Target="../ink/ink359.xml"/><Relationship Id="rId362" Type="http://schemas.openxmlformats.org/officeDocument/2006/relationships/image" Target="../media/image501.png"/><Relationship Id="rId418" Type="http://schemas.openxmlformats.org/officeDocument/2006/relationships/image" Target="../media/image528.png"/><Relationship Id="rId625" Type="http://schemas.openxmlformats.org/officeDocument/2006/relationships/customXml" Target="../ink/ink576.xml"/><Relationship Id="rId222" Type="http://schemas.openxmlformats.org/officeDocument/2006/relationships/image" Target="../media/image431.png"/><Relationship Id="rId264" Type="http://schemas.openxmlformats.org/officeDocument/2006/relationships/image" Target="../media/image452.png"/><Relationship Id="rId471" Type="http://schemas.openxmlformats.org/officeDocument/2006/relationships/image" Target="../media/image554.png"/><Relationship Id="rId17" Type="http://schemas.openxmlformats.org/officeDocument/2006/relationships/customXml" Target="../ink/ink269.xml"/><Relationship Id="rId59" Type="http://schemas.openxmlformats.org/officeDocument/2006/relationships/customXml" Target="../ink/ink290.xml"/><Relationship Id="rId124" Type="http://schemas.openxmlformats.org/officeDocument/2006/relationships/image" Target="../media/image382.png"/><Relationship Id="rId527" Type="http://schemas.openxmlformats.org/officeDocument/2006/relationships/image" Target="../media/image581.png"/><Relationship Id="rId569" Type="http://schemas.openxmlformats.org/officeDocument/2006/relationships/customXml" Target="../ink/ink548.xml"/></Relationships>
</file>

<file path=ppt/slides/_rels/slide16.xml.rels><?xml version="1.0" encoding="UTF-8" standalone="yes"?>
<Relationships xmlns="http://schemas.openxmlformats.org/package/2006/relationships"><Relationship Id="rId117" Type="http://schemas.openxmlformats.org/officeDocument/2006/relationships/customXml" Target="../ink/ink640.xml"/><Relationship Id="rId299" Type="http://schemas.openxmlformats.org/officeDocument/2006/relationships/image" Target="../media/image781.png"/><Relationship Id="rId303" Type="http://schemas.openxmlformats.org/officeDocument/2006/relationships/image" Target="../media/image783.png"/><Relationship Id="rId21" Type="http://schemas.openxmlformats.org/officeDocument/2006/relationships/customXml" Target="../ink/ink592.xml"/><Relationship Id="rId42" Type="http://schemas.openxmlformats.org/officeDocument/2006/relationships/image" Target="../media/image656.png"/><Relationship Id="rId63" Type="http://schemas.openxmlformats.org/officeDocument/2006/relationships/customXml" Target="../ink/ink613.xml"/><Relationship Id="rId84" Type="http://schemas.openxmlformats.org/officeDocument/2006/relationships/image" Target="../media/image676.png"/><Relationship Id="rId138" Type="http://schemas.openxmlformats.org/officeDocument/2006/relationships/image" Target="../media/image703.png"/><Relationship Id="rId159" Type="http://schemas.openxmlformats.org/officeDocument/2006/relationships/image" Target="../media/image712.png"/><Relationship Id="rId170" Type="http://schemas.openxmlformats.org/officeDocument/2006/relationships/customXml" Target="../ink/ink667.xml"/><Relationship Id="rId191" Type="http://schemas.openxmlformats.org/officeDocument/2006/relationships/image" Target="../media/image728.png"/><Relationship Id="rId205" Type="http://schemas.openxmlformats.org/officeDocument/2006/relationships/image" Target="../media/image734.png"/><Relationship Id="rId226" Type="http://schemas.openxmlformats.org/officeDocument/2006/relationships/customXml" Target="../ink/ink695.xml"/><Relationship Id="rId247" Type="http://schemas.openxmlformats.org/officeDocument/2006/relationships/image" Target="../media/image755.png"/><Relationship Id="rId107" Type="http://schemas.openxmlformats.org/officeDocument/2006/relationships/customXml" Target="../ink/ink635.xml"/><Relationship Id="rId268" Type="http://schemas.openxmlformats.org/officeDocument/2006/relationships/customXml" Target="../ink/ink716.xml"/><Relationship Id="rId289" Type="http://schemas.openxmlformats.org/officeDocument/2006/relationships/image" Target="../media/image776.png"/><Relationship Id="rId11" Type="http://schemas.openxmlformats.org/officeDocument/2006/relationships/customXml" Target="../ink/ink587.xml"/><Relationship Id="rId32" Type="http://schemas.openxmlformats.org/officeDocument/2006/relationships/image" Target="../media/image651.png"/><Relationship Id="rId53" Type="http://schemas.openxmlformats.org/officeDocument/2006/relationships/customXml" Target="../ink/ink608.xml"/><Relationship Id="rId74" Type="http://schemas.openxmlformats.org/officeDocument/2006/relationships/image" Target="../media/image671.png"/><Relationship Id="rId128" Type="http://schemas.openxmlformats.org/officeDocument/2006/relationships/image" Target="../media/image698.png"/><Relationship Id="rId149" Type="http://schemas.openxmlformats.org/officeDocument/2006/relationships/customXml" Target="../ink/ink656.xml"/><Relationship Id="rId5" Type="http://schemas.openxmlformats.org/officeDocument/2006/relationships/image" Target="../media/image66.png"/><Relationship Id="rId95" Type="http://schemas.openxmlformats.org/officeDocument/2006/relationships/customXml" Target="../ink/ink629.xml"/><Relationship Id="rId160" Type="http://schemas.openxmlformats.org/officeDocument/2006/relationships/customXml" Target="../ink/ink662.xml"/><Relationship Id="rId181" Type="http://schemas.openxmlformats.org/officeDocument/2006/relationships/image" Target="../media/image723.png"/><Relationship Id="rId216" Type="http://schemas.openxmlformats.org/officeDocument/2006/relationships/customXml" Target="../ink/ink690.xml"/><Relationship Id="rId237" Type="http://schemas.openxmlformats.org/officeDocument/2006/relationships/image" Target="../media/image750.png"/><Relationship Id="rId258" Type="http://schemas.openxmlformats.org/officeDocument/2006/relationships/customXml" Target="../ink/ink711.xml"/><Relationship Id="rId279" Type="http://schemas.openxmlformats.org/officeDocument/2006/relationships/image" Target="../media/image771.png"/><Relationship Id="rId22" Type="http://schemas.openxmlformats.org/officeDocument/2006/relationships/image" Target="../media/image646.png"/><Relationship Id="rId43" Type="http://schemas.openxmlformats.org/officeDocument/2006/relationships/customXml" Target="../ink/ink603.xml"/><Relationship Id="rId64" Type="http://schemas.openxmlformats.org/officeDocument/2006/relationships/image" Target="../media/image667.png"/><Relationship Id="rId118" Type="http://schemas.openxmlformats.org/officeDocument/2006/relationships/image" Target="../media/image693.png"/><Relationship Id="rId139" Type="http://schemas.openxmlformats.org/officeDocument/2006/relationships/customXml" Target="../ink/ink651.xml"/><Relationship Id="rId290" Type="http://schemas.openxmlformats.org/officeDocument/2006/relationships/customXml" Target="../ink/ink727.xml"/><Relationship Id="rId304" Type="http://schemas.openxmlformats.org/officeDocument/2006/relationships/customXml" Target="../ink/ink734.xml"/><Relationship Id="rId85" Type="http://schemas.openxmlformats.org/officeDocument/2006/relationships/customXml" Target="../ink/ink624.xml"/><Relationship Id="rId150" Type="http://schemas.openxmlformats.org/officeDocument/2006/relationships/image" Target="../media/image709.png"/><Relationship Id="rId171" Type="http://schemas.openxmlformats.org/officeDocument/2006/relationships/image" Target="../media/image718.png"/><Relationship Id="rId192" Type="http://schemas.openxmlformats.org/officeDocument/2006/relationships/customXml" Target="../ink/ink678.xml"/><Relationship Id="rId206" Type="http://schemas.openxmlformats.org/officeDocument/2006/relationships/customXml" Target="../ink/ink685.xml"/><Relationship Id="rId227" Type="http://schemas.openxmlformats.org/officeDocument/2006/relationships/image" Target="../media/image745.png"/><Relationship Id="rId248" Type="http://schemas.openxmlformats.org/officeDocument/2006/relationships/customXml" Target="../ink/ink706.xml"/><Relationship Id="rId269" Type="http://schemas.openxmlformats.org/officeDocument/2006/relationships/image" Target="../media/image766.png"/><Relationship Id="rId12" Type="http://schemas.openxmlformats.org/officeDocument/2006/relationships/image" Target="../media/image641.png"/><Relationship Id="rId33" Type="http://schemas.openxmlformats.org/officeDocument/2006/relationships/customXml" Target="../ink/ink598.xml"/><Relationship Id="rId108" Type="http://schemas.openxmlformats.org/officeDocument/2006/relationships/image" Target="../media/image688.png"/><Relationship Id="rId129" Type="http://schemas.openxmlformats.org/officeDocument/2006/relationships/customXml" Target="../ink/ink646.xml"/><Relationship Id="rId280" Type="http://schemas.openxmlformats.org/officeDocument/2006/relationships/customXml" Target="../ink/ink722.xml"/><Relationship Id="rId54" Type="http://schemas.openxmlformats.org/officeDocument/2006/relationships/image" Target="../media/image662.png"/><Relationship Id="rId75" Type="http://schemas.openxmlformats.org/officeDocument/2006/relationships/customXml" Target="../ink/ink619.xml"/><Relationship Id="rId96" Type="http://schemas.openxmlformats.org/officeDocument/2006/relationships/image" Target="../media/image682.png"/><Relationship Id="rId140" Type="http://schemas.openxmlformats.org/officeDocument/2006/relationships/image" Target="../media/image704.png"/><Relationship Id="rId161" Type="http://schemas.openxmlformats.org/officeDocument/2006/relationships/image" Target="../media/image713.png"/><Relationship Id="rId182" Type="http://schemas.openxmlformats.org/officeDocument/2006/relationships/customXml" Target="../ink/ink673.xml"/><Relationship Id="rId217" Type="http://schemas.openxmlformats.org/officeDocument/2006/relationships/image" Target="../media/image740.png"/><Relationship Id="rId6" Type="http://schemas.openxmlformats.org/officeDocument/2006/relationships/image" Target="../media/image67.png"/><Relationship Id="rId238" Type="http://schemas.openxmlformats.org/officeDocument/2006/relationships/customXml" Target="../ink/ink701.xml"/><Relationship Id="rId259" Type="http://schemas.openxmlformats.org/officeDocument/2006/relationships/image" Target="../media/image761.png"/><Relationship Id="rId23" Type="http://schemas.openxmlformats.org/officeDocument/2006/relationships/customXml" Target="../ink/ink593.xml"/><Relationship Id="rId119" Type="http://schemas.openxmlformats.org/officeDocument/2006/relationships/customXml" Target="../ink/ink641.xml"/><Relationship Id="rId270" Type="http://schemas.openxmlformats.org/officeDocument/2006/relationships/customXml" Target="../ink/ink717.xml"/><Relationship Id="rId291" Type="http://schemas.openxmlformats.org/officeDocument/2006/relationships/image" Target="../media/image777.png"/><Relationship Id="rId305" Type="http://schemas.openxmlformats.org/officeDocument/2006/relationships/image" Target="../media/image784.png"/><Relationship Id="rId44" Type="http://schemas.openxmlformats.org/officeDocument/2006/relationships/image" Target="../media/image657.png"/><Relationship Id="rId65" Type="http://schemas.openxmlformats.org/officeDocument/2006/relationships/customXml" Target="../ink/ink614.xml"/><Relationship Id="rId86" Type="http://schemas.openxmlformats.org/officeDocument/2006/relationships/image" Target="../media/image677.png"/><Relationship Id="rId130" Type="http://schemas.openxmlformats.org/officeDocument/2006/relationships/image" Target="../media/image699.png"/><Relationship Id="rId151" Type="http://schemas.openxmlformats.org/officeDocument/2006/relationships/customXml" Target="../ink/ink657.xml"/><Relationship Id="rId172" Type="http://schemas.openxmlformats.org/officeDocument/2006/relationships/customXml" Target="../ink/ink668.xml"/><Relationship Id="rId193" Type="http://schemas.openxmlformats.org/officeDocument/2006/relationships/image" Target="../media/image729.png"/><Relationship Id="rId207" Type="http://schemas.openxmlformats.org/officeDocument/2006/relationships/image" Target="../media/image735.png"/><Relationship Id="rId228" Type="http://schemas.openxmlformats.org/officeDocument/2006/relationships/customXml" Target="../ink/ink696.xml"/><Relationship Id="rId249" Type="http://schemas.openxmlformats.org/officeDocument/2006/relationships/image" Target="../media/image756.png"/><Relationship Id="rId13" Type="http://schemas.openxmlformats.org/officeDocument/2006/relationships/customXml" Target="../ink/ink588.xml"/><Relationship Id="rId109" Type="http://schemas.openxmlformats.org/officeDocument/2006/relationships/customXml" Target="../ink/ink636.xml"/><Relationship Id="rId260" Type="http://schemas.openxmlformats.org/officeDocument/2006/relationships/customXml" Target="../ink/ink712.xml"/><Relationship Id="rId281" Type="http://schemas.openxmlformats.org/officeDocument/2006/relationships/image" Target="../media/image772.png"/><Relationship Id="rId34" Type="http://schemas.openxmlformats.org/officeDocument/2006/relationships/image" Target="../media/image652.png"/><Relationship Id="rId55" Type="http://schemas.openxmlformats.org/officeDocument/2006/relationships/customXml" Target="../ink/ink609.xml"/><Relationship Id="rId76" Type="http://schemas.openxmlformats.org/officeDocument/2006/relationships/image" Target="../media/image672.png"/><Relationship Id="rId97" Type="http://schemas.openxmlformats.org/officeDocument/2006/relationships/customXml" Target="../ink/ink630.xml"/><Relationship Id="rId120" Type="http://schemas.openxmlformats.org/officeDocument/2006/relationships/image" Target="../media/image694.png"/><Relationship Id="rId141" Type="http://schemas.openxmlformats.org/officeDocument/2006/relationships/customXml" Target="../ink/ink652.xml"/><Relationship Id="rId7" Type="http://schemas.openxmlformats.org/officeDocument/2006/relationships/customXml" Target="../ink/ink585.xml"/><Relationship Id="rId162" Type="http://schemas.openxmlformats.org/officeDocument/2006/relationships/customXml" Target="../ink/ink663.xml"/><Relationship Id="rId183" Type="http://schemas.openxmlformats.org/officeDocument/2006/relationships/image" Target="../media/image724.png"/><Relationship Id="rId218" Type="http://schemas.openxmlformats.org/officeDocument/2006/relationships/customXml" Target="../ink/ink691.xml"/><Relationship Id="rId239" Type="http://schemas.openxmlformats.org/officeDocument/2006/relationships/image" Target="../media/image751.png"/><Relationship Id="rId250" Type="http://schemas.openxmlformats.org/officeDocument/2006/relationships/customXml" Target="../ink/ink707.xml"/><Relationship Id="rId271" Type="http://schemas.openxmlformats.org/officeDocument/2006/relationships/image" Target="../media/image767.png"/><Relationship Id="rId292" Type="http://schemas.openxmlformats.org/officeDocument/2006/relationships/customXml" Target="../ink/ink728.xml"/><Relationship Id="rId306" Type="http://schemas.openxmlformats.org/officeDocument/2006/relationships/customXml" Target="../ink/ink735.xml"/><Relationship Id="rId24" Type="http://schemas.openxmlformats.org/officeDocument/2006/relationships/image" Target="../media/image647.png"/><Relationship Id="rId40" Type="http://schemas.openxmlformats.org/officeDocument/2006/relationships/image" Target="../media/image655.png"/><Relationship Id="rId45" Type="http://schemas.openxmlformats.org/officeDocument/2006/relationships/customXml" Target="../ink/ink604.xml"/><Relationship Id="rId66" Type="http://schemas.openxmlformats.org/officeDocument/2006/relationships/image" Target="../media/image354.png"/><Relationship Id="rId87" Type="http://schemas.openxmlformats.org/officeDocument/2006/relationships/customXml" Target="../ink/ink625.xml"/><Relationship Id="rId110" Type="http://schemas.openxmlformats.org/officeDocument/2006/relationships/image" Target="../media/image689.png"/><Relationship Id="rId115" Type="http://schemas.openxmlformats.org/officeDocument/2006/relationships/customXml" Target="../ink/ink639.xml"/><Relationship Id="rId131" Type="http://schemas.openxmlformats.org/officeDocument/2006/relationships/customXml" Target="../ink/ink647.xml"/><Relationship Id="rId136" Type="http://schemas.openxmlformats.org/officeDocument/2006/relationships/image" Target="../media/image702.png"/><Relationship Id="rId157" Type="http://schemas.openxmlformats.org/officeDocument/2006/relationships/image" Target="../media/image711.png"/><Relationship Id="rId178" Type="http://schemas.openxmlformats.org/officeDocument/2006/relationships/customXml" Target="../ink/ink671.xml"/><Relationship Id="rId301" Type="http://schemas.openxmlformats.org/officeDocument/2006/relationships/image" Target="../media/image782.png"/><Relationship Id="rId61" Type="http://schemas.openxmlformats.org/officeDocument/2006/relationships/customXml" Target="../ink/ink612.xml"/><Relationship Id="rId82" Type="http://schemas.openxmlformats.org/officeDocument/2006/relationships/image" Target="../media/image675.png"/><Relationship Id="rId152" Type="http://schemas.openxmlformats.org/officeDocument/2006/relationships/customXml" Target="../ink/ink658.xml"/><Relationship Id="rId173" Type="http://schemas.openxmlformats.org/officeDocument/2006/relationships/image" Target="../media/image719.png"/><Relationship Id="rId194" Type="http://schemas.openxmlformats.org/officeDocument/2006/relationships/customXml" Target="../ink/ink679.xml"/><Relationship Id="rId199" Type="http://schemas.openxmlformats.org/officeDocument/2006/relationships/image" Target="../media/image523.png"/><Relationship Id="rId203" Type="http://schemas.openxmlformats.org/officeDocument/2006/relationships/image" Target="../media/image733.png"/><Relationship Id="rId208" Type="http://schemas.openxmlformats.org/officeDocument/2006/relationships/customXml" Target="../ink/ink686.xml"/><Relationship Id="rId229" Type="http://schemas.openxmlformats.org/officeDocument/2006/relationships/image" Target="../media/image746.png"/><Relationship Id="rId19" Type="http://schemas.openxmlformats.org/officeDocument/2006/relationships/customXml" Target="../ink/ink591.xml"/><Relationship Id="rId224" Type="http://schemas.openxmlformats.org/officeDocument/2006/relationships/customXml" Target="../ink/ink694.xml"/><Relationship Id="rId240" Type="http://schemas.openxmlformats.org/officeDocument/2006/relationships/customXml" Target="../ink/ink702.xml"/><Relationship Id="rId245" Type="http://schemas.openxmlformats.org/officeDocument/2006/relationships/image" Target="../media/image754.png"/><Relationship Id="rId261" Type="http://schemas.openxmlformats.org/officeDocument/2006/relationships/image" Target="../media/image762.png"/><Relationship Id="rId266" Type="http://schemas.openxmlformats.org/officeDocument/2006/relationships/customXml" Target="../ink/ink715.xml"/><Relationship Id="rId287" Type="http://schemas.openxmlformats.org/officeDocument/2006/relationships/image" Target="../media/image775.png"/><Relationship Id="rId14" Type="http://schemas.openxmlformats.org/officeDocument/2006/relationships/image" Target="../media/image642.png"/><Relationship Id="rId30" Type="http://schemas.openxmlformats.org/officeDocument/2006/relationships/image" Target="../media/image650.png"/><Relationship Id="rId35" Type="http://schemas.openxmlformats.org/officeDocument/2006/relationships/customXml" Target="../ink/ink599.xml"/><Relationship Id="rId56" Type="http://schemas.openxmlformats.org/officeDocument/2006/relationships/image" Target="../media/image663.png"/><Relationship Id="rId77" Type="http://schemas.openxmlformats.org/officeDocument/2006/relationships/customXml" Target="../ink/ink620.xml"/><Relationship Id="rId100" Type="http://schemas.openxmlformats.org/officeDocument/2006/relationships/image" Target="../media/image684.png"/><Relationship Id="rId105" Type="http://schemas.openxmlformats.org/officeDocument/2006/relationships/customXml" Target="../ink/ink634.xml"/><Relationship Id="rId126" Type="http://schemas.openxmlformats.org/officeDocument/2006/relationships/image" Target="../media/image697.png"/><Relationship Id="rId147" Type="http://schemas.openxmlformats.org/officeDocument/2006/relationships/customXml" Target="../ink/ink655.xml"/><Relationship Id="rId168" Type="http://schemas.openxmlformats.org/officeDocument/2006/relationships/customXml" Target="../ink/ink666.xml"/><Relationship Id="rId282" Type="http://schemas.openxmlformats.org/officeDocument/2006/relationships/customXml" Target="../ink/ink723.xml"/><Relationship Id="rId8" Type="http://schemas.openxmlformats.org/officeDocument/2006/relationships/image" Target="../media/image639.png"/><Relationship Id="rId51" Type="http://schemas.openxmlformats.org/officeDocument/2006/relationships/customXml" Target="../ink/ink607.xml"/><Relationship Id="rId72" Type="http://schemas.openxmlformats.org/officeDocument/2006/relationships/image" Target="../media/image670.png"/><Relationship Id="rId93" Type="http://schemas.openxmlformats.org/officeDocument/2006/relationships/customXml" Target="../ink/ink628.xml"/><Relationship Id="rId98" Type="http://schemas.openxmlformats.org/officeDocument/2006/relationships/image" Target="../media/image683.png"/><Relationship Id="rId121" Type="http://schemas.openxmlformats.org/officeDocument/2006/relationships/customXml" Target="../ink/ink642.xml"/><Relationship Id="rId142" Type="http://schemas.openxmlformats.org/officeDocument/2006/relationships/image" Target="../media/image705.png"/><Relationship Id="rId163" Type="http://schemas.openxmlformats.org/officeDocument/2006/relationships/image" Target="../media/image714.png"/><Relationship Id="rId184" Type="http://schemas.openxmlformats.org/officeDocument/2006/relationships/customXml" Target="../ink/ink674.xml"/><Relationship Id="rId189" Type="http://schemas.openxmlformats.org/officeDocument/2006/relationships/image" Target="../media/image727.png"/><Relationship Id="rId219" Type="http://schemas.openxmlformats.org/officeDocument/2006/relationships/image" Target="../media/image741.png"/><Relationship Id="rId3" Type="http://schemas.openxmlformats.org/officeDocument/2006/relationships/image" Target="../media/image64.png"/><Relationship Id="rId214" Type="http://schemas.openxmlformats.org/officeDocument/2006/relationships/customXml" Target="../ink/ink689.xml"/><Relationship Id="rId230" Type="http://schemas.openxmlformats.org/officeDocument/2006/relationships/customXml" Target="../ink/ink697.xml"/><Relationship Id="rId235" Type="http://schemas.openxmlformats.org/officeDocument/2006/relationships/image" Target="../media/image749.png"/><Relationship Id="rId251" Type="http://schemas.openxmlformats.org/officeDocument/2006/relationships/image" Target="../media/image757.png"/><Relationship Id="rId256" Type="http://schemas.openxmlformats.org/officeDocument/2006/relationships/customXml" Target="../ink/ink710.xml"/><Relationship Id="rId277" Type="http://schemas.openxmlformats.org/officeDocument/2006/relationships/image" Target="../media/image770.png"/><Relationship Id="rId298" Type="http://schemas.openxmlformats.org/officeDocument/2006/relationships/customXml" Target="../ink/ink731.xml"/><Relationship Id="rId25" Type="http://schemas.openxmlformats.org/officeDocument/2006/relationships/customXml" Target="../ink/ink594.xml"/><Relationship Id="rId46" Type="http://schemas.openxmlformats.org/officeDocument/2006/relationships/image" Target="../media/image658.png"/><Relationship Id="rId67" Type="http://schemas.openxmlformats.org/officeDocument/2006/relationships/customXml" Target="../ink/ink615.xml"/><Relationship Id="rId116" Type="http://schemas.openxmlformats.org/officeDocument/2006/relationships/image" Target="../media/image692.png"/><Relationship Id="rId137" Type="http://schemas.openxmlformats.org/officeDocument/2006/relationships/customXml" Target="../ink/ink650.xml"/><Relationship Id="rId158" Type="http://schemas.openxmlformats.org/officeDocument/2006/relationships/customXml" Target="../ink/ink661.xml"/><Relationship Id="rId272" Type="http://schemas.openxmlformats.org/officeDocument/2006/relationships/customXml" Target="../ink/ink718.xml"/><Relationship Id="rId293" Type="http://schemas.openxmlformats.org/officeDocument/2006/relationships/image" Target="../media/image778.png"/><Relationship Id="rId302" Type="http://schemas.openxmlformats.org/officeDocument/2006/relationships/customXml" Target="../ink/ink733.xml"/><Relationship Id="rId307" Type="http://schemas.openxmlformats.org/officeDocument/2006/relationships/image" Target="../media/image785.png"/><Relationship Id="rId20" Type="http://schemas.openxmlformats.org/officeDocument/2006/relationships/image" Target="../media/image645.png"/><Relationship Id="rId41" Type="http://schemas.openxmlformats.org/officeDocument/2006/relationships/customXml" Target="../ink/ink602.xml"/><Relationship Id="rId62" Type="http://schemas.openxmlformats.org/officeDocument/2006/relationships/image" Target="../media/image666.png"/><Relationship Id="rId83" Type="http://schemas.openxmlformats.org/officeDocument/2006/relationships/customXml" Target="../ink/ink623.xml"/><Relationship Id="rId88" Type="http://schemas.openxmlformats.org/officeDocument/2006/relationships/image" Target="../media/image678.png"/><Relationship Id="rId111" Type="http://schemas.openxmlformats.org/officeDocument/2006/relationships/customXml" Target="../ink/ink637.xml"/><Relationship Id="rId132" Type="http://schemas.openxmlformats.org/officeDocument/2006/relationships/image" Target="../media/image700.png"/><Relationship Id="rId153" Type="http://schemas.openxmlformats.org/officeDocument/2006/relationships/image" Target="../media/image710.png"/><Relationship Id="rId174" Type="http://schemas.openxmlformats.org/officeDocument/2006/relationships/customXml" Target="../ink/ink669.xml"/><Relationship Id="rId179" Type="http://schemas.openxmlformats.org/officeDocument/2006/relationships/image" Target="../media/image722.png"/><Relationship Id="rId195" Type="http://schemas.openxmlformats.org/officeDocument/2006/relationships/image" Target="../media/image730.png"/><Relationship Id="rId209" Type="http://schemas.openxmlformats.org/officeDocument/2006/relationships/image" Target="../media/image736.png"/><Relationship Id="rId190" Type="http://schemas.openxmlformats.org/officeDocument/2006/relationships/customXml" Target="../ink/ink677.xml"/><Relationship Id="rId204" Type="http://schemas.openxmlformats.org/officeDocument/2006/relationships/customXml" Target="../ink/ink684.xml"/><Relationship Id="rId220" Type="http://schemas.openxmlformats.org/officeDocument/2006/relationships/customXml" Target="../ink/ink692.xml"/><Relationship Id="rId225" Type="http://schemas.openxmlformats.org/officeDocument/2006/relationships/image" Target="../media/image744.png"/><Relationship Id="rId241" Type="http://schemas.openxmlformats.org/officeDocument/2006/relationships/image" Target="../media/image752.png"/><Relationship Id="rId246" Type="http://schemas.openxmlformats.org/officeDocument/2006/relationships/customXml" Target="../ink/ink705.xml"/><Relationship Id="rId267" Type="http://schemas.openxmlformats.org/officeDocument/2006/relationships/image" Target="../media/image765.png"/><Relationship Id="rId288" Type="http://schemas.openxmlformats.org/officeDocument/2006/relationships/customXml" Target="../ink/ink726.xml"/><Relationship Id="rId15" Type="http://schemas.openxmlformats.org/officeDocument/2006/relationships/customXml" Target="../ink/ink589.xml"/><Relationship Id="rId36" Type="http://schemas.openxmlformats.org/officeDocument/2006/relationships/image" Target="../media/image653.png"/><Relationship Id="rId57" Type="http://schemas.openxmlformats.org/officeDocument/2006/relationships/customXml" Target="../ink/ink610.xml"/><Relationship Id="rId106" Type="http://schemas.openxmlformats.org/officeDocument/2006/relationships/image" Target="../media/image687.png"/><Relationship Id="rId127" Type="http://schemas.openxmlformats.org/officeDocument/2006/relationships/customXml" Target="../ink/ink645.xml"/><Relationship Id="rId262" Type="http://schemas.openxmlformats.org/officeDocument/2006/relationships/customXml" Target="../ink/ink713.xml"/><Relationship Id="rId283" Type="http://schemas.openxmlformats.org/officeDocument/2006/relationships/image" Target="../media/image773.png"/><Relationship Id="rId10" Type="http://schemas.openxmlformats.org/officeDocument/2006/relationships/image" Target="../media/image640.png"/><Relationship Id="rId31" Type="http://schemas.openxmlformats.org/officeDocument/2006/relationships/customXml" Target="../ink/ink597.xml"/><Relationship Id="rId52" Type="http://schemas.openxmlformats.org/officeDocument/2006/relationships/image" Target="../media/image661.png"/><Relationship Id="rId73" Type="http://schemas.openxmlformats.org/officeDocument/2006/relationships/customXml" Target="../ink/ink618.xml"/><Relationship Id="rId78" Type="http://schemas.openxmlformats.org/officeDocument/2006/relationships/image" Target="../media/image673.png"/><Relationship Id="rId94" Type="http://schemas.openxmlformats.org/officeDocument/2006/relationships/image" Target="../media/image681.png"/><Relationship Id="rId99" Type="http://schemas.openxmlformats.org/officeDocument/2006/relationships/customXml" Target="../ink/ink631.xml"/><Relationship Id="rId101" Type="http://schemas.openxmlformats.org/officeDocument/2006/relationships/customXml" Target="../ink/ink632.xml"/><Relationship Id="rId122" Type="http://schemas.openxmlformats.org/officeDocument/2006/relationships/image" Target="../media/image695.png"/><Relationship Id="rId143" Type="http://schemas.openxmlformats.org/officeDocument/2006/relationships/customXml" Target="../ink/ink653.xml"/><Relationship Id="rId148" Type="http://schemas.openxmlformats.org/officeDocument/2006/relationships/image" Target="../media/image708.png"/><Relationship Id="rId164" Type="http://schemas.openxmlformats.org/officeDocument/2006/relationships/customXml" Target="../ink/ink664.xml"/><Relationship Id="rId169" Type="http://schemas.openxmlformats.org/officeDocument/2006/relationships/image" Target="../media/image717.png"/><Relationship Id="rId185" Type="http://schemas.openxmlformats.org/officeDocument/2006/relationships/image" Target="../media/image725.png"/><Relationship Id="rId4" Type="http://schemas.openxmlformats.org/officeDocument/2006/relationships/image" Target="../media/image65.png"/><Relationship Id="rId9" Type="http://schemas.openxmlformats.org/officeDocument/2006/relationships/customXml" Target="../ink/ink586.xml"/><Relationship Id="rId180" Type="http://schemas.openxmlformats.org/officeDocument/2006/relationships/customXml" Target="../ink/ink672.xml"/><Relationship Id="rId210" Type="http://schemas.openxmlformats.org/officeDocument/2006/relationships/customXml" Target="../ink/ink687.xml"/><Relationship Id="rId215" Type="http://schemas.openxmlformats.org/officeDocument/2006/relationships/image" Target="../media/image739.png"/><Relationship Id="rId236" Type="http://schemas.openxmlformats.org/officeDocument/2006/relationships/customXml" Target="../ink/ink700.xml"/><Relationship Id="rId257" Type="http://schemas.openxmlformats.org/officeDocument/2006/relationships/image" Target="../media/image760.png"/><Relationship Id="rId278" Type="http://schemas.openxmlformats.org/officeDocument/2006/relationships/customXml" Target="../ink/ink721.xml"/><Relationship Id="rId26" Type="http://schemas.openxmlformats.org/officeDocument/2006/relationships/image" Target="../media/image648.png"/><Relationship Id="rId231" Type="http://schemas.openxmlformats.org/officeDocument/2006/relationships/image" Target="../media/image747.png"/><Relationship Id="rId252" Type="http://schemas.openxmlformats.org/officeDocument/2006/relationships/customXml" Target="../ink/ink708.xml"/><Relationship Id="rId273" Type="http://schemas.openxmlformats.org/officeDocument/2006/relationships/image" Target="../media/image768.png"/><Relationship Id="rId294" Type="http://schemas.openxmlformats.org/officeDocument/2006/relationships/customXml" Target="../ink/ink729.xml"/><Relationship Id="rId308" Type="http://schemas.openxmlformats.org/officeDocument/2006/relationships/customXml" Target="../ink/ink736.xml"/><Relationship Id="rId47" Type="http://schemas.openxmlformats.org/officeDocument/2006/relationships/customXml" Target="../ink/ink605.xml"/><Relationship Id="rId68" Type="http://schemas.openxmlformats.org/officeDocument/2006/relationships/image" Target="../media/image668.png"/><Relationship Id="rId89" Type="http://schemas.openxmlformats.org/officeDocument/2006/relationships/customXml" Target="../ink/ink626.xml"/><Relationship Id="rId112" Type="http://schemas.openxmlformats.org/officeDocument/2006/relationships/image" Target="../media/image690.png"/><Relationship Id="rId133" Type="http://schemas.openxmlformats.org/officeDocument/2006/relationships/customXml" Target="../ink/ink648.xml"/><Relationship Id="rId154" Type="http://schemas.openxmlformats.org/officeDocument/2006/relationships/customXml" Target="../ink/ink659.xml"/><Relationship Id="rId175" Type="http://schemas.openxmlformats.org/officeDocument/2006/relationships/image" Target="../media/image720.png"/><Relationship Id="rId196" Type="http://schemas.openxmlformats.org/officeDocument/2006/relationships/customXml" Target="../ink/ink680.xml"/><Relationship Id="rId200" Type="http://schemas.openxmlformats.org/officeDocument/2006/relationships/customXml" Target="../ink/ink682.xml"/><Relationship Id="rId16" Type="http://schemas.openxmlformats.org/officeDocument/2006/relationships/image" Target="../media/image643.png"/><Relationship Id="rId221" Type="http://schemas.openxmlformats.org/officeDocument/2006/relationships/image" Target="../media/image742.png"/><Relationship Id="rId242" Type="http://schemas.openxmlformats.org/officeDocument/2006/relationships/customXml" Target="../ink/ink703.xml"/><Relationship Id="rId263" Type="http://schemas.openxmlformats.org/officeDocument/2006/relationships/image" Target="../media/image763.png"/><Relationship Id="rId284" Type="http://schemas.openxmlformats.org/officeDocument/2006/relationships/customXml" Target="../ink/ink724.xml"/><Relationship Id="rId37" Type="http://schemas.openxmlformats.org/officeDocument/2006/relationships/customXml" Target="../ink/ink600.xml"/><Relationship Id="rId58" Type="http://schemas.openxmlformats.org/officeDocument/2006/relationships/image" Target="../media/image664.png"/><Relationship Id="rId79" Type="http://schemas.openxmlformats.org/officeDocument/2006/relationships/customXml" Target="../ink/ink621.xml"/><Relationship Id="rId102" Type="http://schemas.openxmlformats.org/officeDocument/2006/relationships/image" Target="../media/image685.png"/><Relationship Id="rId123" Type="http://schemas.openxmlformats.org/officeDocument/2006/relationships/customXml" Target="../ink/ink643.xml"/><Relationship Id="rId144" Type="http://schemas.openxmlformats.org/officeDocument/2006/relationships/image" Target="../media/image706.png"/><Relationship Id="rId90" Type="http://schemas.openxmlformats.org/officeDocument/2006/relationships/image" Target="../media/image679.png"/><Relationship Id="rId165" Type="http://schemas.openxmlformats.org/officeDocument/2006/relationships/image" Target="../media/image715.png"/><Relationship Id="rId186" Type="http://schemas.openxmlformats.org/officeDocument/2006/relationships/customXml" Target="../ink/ink675.xml"/><Relationship Id="rId211" Type="http://schemas.openxmlformats.org/officeDocument/2006/relationships/image" Target="../media/image737.png"/><Relationship Id="rId232" Type="http://schemas.openxmlformats.org/officeDocument/2006/relationships/customXml" Target="../ink/ink698.xml"/><Relationship Id="rId253" Type="http://schemas.openxmlformats.org/officeDocument/2006/relationships/image" Target="../media/image758.png"/><Relationship Id="rId274" Type="http://schemas.openxmlformats.org/officeDocument/2006/relationships/customXml" Target="../ink/ink719.xml"/><Relationship Id="rId295" Type="http://schemas.openxmlformats.org/officeDocument/2006/relationships/image" Target="../media/image779.png"/><Relationship Id="rId309" Type="http://schemas.openxmlformats.org/officeDocument/2006/relationships/image" Target="../media/image786.png"/><Relationship Id="rId27" Type="http://schemas.openxmlformats.org/officeDocument/2006/relationships/customXml" Target="../ink/ink595.xml"/><Relationship Id="rId48" Type="http://schemas.openxmlformats.org/officeDocument/2006/relationships/image" Target="../media/image659.png"/><Relationship Id="rId69" Type="http://schemas.openxmlformats.org/officeDocument/2006/relationships/customXml" Target="../ink/ink616.xml"/><Relationship Id="rId113" Type="http://schemas.openxmlformats.org/officeDocument/2006/relationships/customXml" Target="../ink/ink638.xml"/><Relationship Id="rId134" Type="http://schemas.openxmlformats.org/officeDocument/2006/relationships/image" Target="../media/image701.png"/><Relationship Id="rId80" Type="http://schemas.openxmlformats.org/officeDocument/2006/relationships/image" Target="../media/image674.png"/><Relationship Id="rId155" Type="http://schemas.openxmlformats.org/officeDocument/2006/relationships/image" Target="../media/image336.png"/><Relationship Id="rId176" Type="http://schemas.openxmlformats.org/officeDocument/2006/relationships/customXml" Target="../ink/ink670.xml"/><Relationship Id="rId197" Type="http://schemas.openxmlformats.org/officeDocument/2006/relationships/image" Target="../media/image731.png"/><Relationship Id="rId201" Type="http://schemas.openxmlformats.org/officeDocument/2006/relationships/image" Target="../media/image732.png"/><Relationship Id="rId222" Type="http://schemas.openxmlformats.org/officeDocument/2006/relationships/customXml" Target="../ink/ink693.xml"/><Relationship Id="rId243" Type="http://schemas.openxmlformats.org/officeDocument/2006/relationships/image" Target="../media/image753.png"/><Relationship Id="rId264" Type="http://schemas.openxmlformats.org/officeDocument/2006/relationships/customXml" Target="../ink/ink714.xml"/><Relationship Id="rId285" Type="http://schemas.openxmlformats.org/officeDocument/2006/relationships/image" Target="../media/image774.png"/><Relationship Id="rId17" Type="http://schemas.openxmlformats.org/officeDocument/2006/relationships/customXml" Target="../ink/ink590.xml"/><Relationship Id="rId38" Type="http://schemas.openxmlformats.org/officeDocument/2006/relationships/image" Target="../media/image654.png"/><Relationship Id="rId59" Type="http://schemas.openxmlformats.org/officeDocument/2006/relationships/customXml" Target="../ink/ink611.xml"/><Relationship Id="rId103" Type="http://schemas.openxmlformats.org/officeDocument/2006/relationships/customXml" Target="../ink/ink633.xml"/><Relationship Id="rId124" Type="http://schemas.openxmlformats.org/officeDocument/2006/relationships/image" Target="../media/image696.png"/><Relationship Id="rId310" Type="http://schemas.openxmlformats.org/officeDocument/2006/relationships/customXml" Target="../ink/ink737.xml"/><Relationship Id="rId70" Type="http://schemas.openxmlformats.org/officeDocument/2006/relationships/image" Target="../media/image669.png"/><Relationship Id="rId91" Type="http://schemas.openxmlformats.org/officeDocument/2006/relationships/customXml" Target="../ink/ink627.xml"/><Relationship Id="rId145" Type="http://schemas.openxmlformats.org/officeDocument/2006/relationships/customXml" Target="../ink/ink654.xml"/><Relationship Id="rId166" Type="http://schemas.openxmlformats.org/officeDocument/2006/relationships/customXml" Target="../ink/ink665.xml"/><Relationship Id="rId187" Type="http://schemas.openxmlformats.org/officeDocument/2006/relationships/image" Target="../media/image726.png"/><Relationship Id="rId1" Type="http://schemas.openxmlformats.org/officeDocument/2006/relationships/slideLayout" Target="../slideLayouts/slideLayout5.xml"/><Relationship Id="rId212" Type="http://schemas.openxmlformats.org/officeDocument/2006/relationships/customXml" Target="../ink/ink688.xml"/><Relationship Id="rId233" Type="http://schemas.openxmlformats.org/officeDocument/2006/relationships/image" Target="../media/image748.png"/><Relationship Id="rId254" Type="http://schemas.openxmlformats.org/officeDocument/2006/relationships/customXml" Target="../ink/ink709.xml"/><Relationship Id="rId28" Type="http://schemas.openxmlformats.org/officeDocument/2006/relationships/image" Target="../media/image649.png"/><Relationship Id="rId49" Type="http://schemas.openxmlformats.org/officeDocument/2006/relationships/customXml" Target="../ink/ink606.xml"/><Relationship Id="rId114" Type="http://schemas.openxmlformats.org/officeDocument/2006/relationships/image" Target="../media/image691.png"/><Relationship Id="rId275" Type="http://schemas.openxmlformats.org/officeDocument/2006/relationships/image" Target="../media/image769.png"/><Relationship Id="rId296" Type="http://schemas.openxmlformats.org/officeDocument/2006/relationships/customXml" Target="../ink/ink730.xml"/><Relationship Id="rId300" Type="http://schemas.openxmlformats.org/officeDocument/2006/relationships/customXml" Target="../ink/ink732.xml"/><Relationship Id="rId60" Type="http://schemas.openxmlformats.org/officeDocument/2006/relationships/image" Target="../media/image665.png"/><Relationship Id="rId81" Type="http://schemas.openxmlformats.org/officeDocument/2006/relationships/customXml" Target="../ink/ink622.xml"/><Relationship Id="rId135" Type="http://schemas.openxmlformats.org/officeDocument/2006/relationships/customXml" Target="../ink/ink649.xml"/><Relationship Id="rId156" Type="http://schemas.openxmlformats.org/officeDocument/2006/relationships/customXml" Target="../ink/ink660.xml"/><Relationship Id="rId177" Type="http://schemas.openxmlformats.org/officeDocument/2006/relationships/image" Target="../media/image721.png"/><Relationship Id="rId198" Type="http://schemas.openxmlformats.org/officeDocument/2006/relationships/customXml" Target="../ink/ink681.xml"/><Relationship Id="rId202" Type="http://schemas.openxmlformats.org/officeDocument/2006/relationships/customXml" Target="../ink/ink683.xml"/><Relationship Id="rId223" Type="http://schemas.openxmlformats.org/officeDocument/2006/relationships/image" Target="../media/image743.png"/><Relationship Id="rId244" Type="http://schemas.openxmlformats.org/officeDocument/2006/relationships/customXml" Target="../ink/ink704.xml"/><Relationship Id="rId18" Type="http://schemas.openxmlformats.org/officeDocument/2006/relationships/image" Target="../media/image644.png"/><Relationship Id="rId39" Type="http://schemas.openxmlformats.org/officeDocument/2006/relationships/customXml" Target="../ink/ink601.xml"/><Relationship Id="rId265" Type="http://schemas.openxmlformats.org/officeDocument/2006/relationships/image" Target="../media/image764.png"/><Relationship Id="rId286" Type="http://schemas.openxmlformats.org/officeDocument/2006/relationships/customXml" Target="../ink/ink725.xml"/><Relationship Id="rId50" Type="http://schemas.openxmlformats.org/officeDocument/2006/relationships/image" Target="../media/image660.png"/><Relationship Id="rId104" Type="http://schemas.openxmlformats.org/officeDocument/2006/relationships/image" Target="../media/image686.png"/><Relationship Id="rId125" Type="http://schemas.openxmlformats.org/officeDocument/2006/relationships/customXml" Target="../ink/ink644.xml"/><Relationship Id="rId146" Type="http://schemas.openxmlformats.org/officeDocument/2006/relationships/image" Target="../media/image707.png"/><Relationship Id="rId167" Type="http://schemas.openxmlformats.org/officeDocument/2006/relationships/image" Target="../media/image716.png"/><Relationship Id="rId188" Type="http://schemas.openxmlformats.org/officeDocument/2006/relationships/customXml" Target="../ink/ink676.xml"/><Relationship Id="rId311" Type="http://schemas.openxmlformats.org/officeDocument/2006/relationships/image" Target="../media/image119.jpeg"/><Relationship Id="rId71" Type="http://schemas.openxmlformats.org/officeDocument/2006/relationships/customXml" Target="../ink/ink617.xml"/><Relationship Id="rId92" Type="http://schemas.openxmlformats.org/officeDocument/2006/relationships/image" Target="../media/image680.png"/><Relationship Id="rId213" Type="http://schemas.openxmlformats.org/officeDocument/2006/relationships/image" Target="../media/image738.png"/><Relationship Id="rId234" Type="http://schemas.openxmlformats.org/officeDocument/2006/relationships/customXml" Target="../ink/ink699.xml"/><Relationship Id="rId2" Type="http://schemas.openxmlformats.org/officeDocument/2006/relationships/image" Target="../media/image63.png"/><Relationship Id="rId29" Type="http://schemas.openxmlformats.org/officeDocument/2006/relationships/customXml" Target="../ink/ink596.xml"/><Relationship Id="rId255" Type="http://schemas.openxmlformats.org/officeDocument/2006/relationships/image" Target="../media/image759.png"/><Relationship Id="rId276" Type="http://schemas.openxmlformats.org/officeDocument/2006/relationships/customXml" Target="../ink/ink720.xml"/><Relationship Id="rId297" Type="http://schemas.openxmlformats.org/officeDocument/2006/relationships/image" Target="../media/image780.png"/></Relationships>
</file>

<file path=ppt/slides/_rels/slide17.xml.rels><?xml version="1.0" encoding="UTF-8" standalone="yes"?>
<Relationships xmlns="http://schemas.openxmlformats.org/package/2006/relationships"><Relationship Id="rId117" Type="http://schemas.openxmlformats.org/officeDocument/2006/relationships/image" Target="../media/image840.png"/><Relationship Id="rId299" Type="http://schemas.openxmlformats.org/officeDocument/2006/relationships/image" Target="../media/image931.png"/><Relationship Id="rId303" Type="http://schemas.openxmlformats.org/officeDocument/2006/relationships/image" Target="../media/image933.png"/><Relationship Id="rId21" Type="http://schemas.openxmlformats.org/officeDocument/2006/relationships/image" Target="../media/image793.png"/><Relationship Id="rId42" Type="http://schemas.openxmlformats.org/officeDocument/2006/relationships/customXml" Target="../ink/ink754.xml"/><Relationship Id="rId63" Type="http://schemas.openxmlformats.org/officeDocument/2006/relationships/image" Target="../media/image813.png"/><Relationship Id="rId84" Type="http://schemas.openxmlformats.org/officeDocument/2006/relationships/customXml" Target="../ink/ink775.xml"/><Relationship Id="rId138" Type="http://schemas.openxmlformats.org/officeDocument/2006/relationships/customXml" Target="../ink/ink802.xml"/><Relationship Id="rId159" Type="http://schemas.openxmlformats.org/officeDocument/2006/relationships/image" Target="../media/image861.png"/><Relationship Id="rId324" Type="http://schemas.openxmlformats.org/officeDocument/2006/relationships/customXml" Target="../ink/ink895.xml"/><Relationship Id="rId345" Type="http://schemas.openxmlformats.org/officeDocument/2006/relationships/image" Target="../media/image954.png"/><Relationship Id="rId170" Type="http://schemas.openxmlformats.org/officeDocument/2006/relationships/customXml" Target="../ink/ink818.xml"/><Relationship Id="rId191" Type="http://schemas.openxmlformats.org/officeDocument/2006/relationships/image" Target="../media/image877.png"/><Relationship Id="rId205" Type="http://schemas.openxmlformats.org/officeDocument/2006/relationships/image" Target="../media/image884.png"/><Relationship Id="rId226" Type="http://schemas.openxmlformats.org/officeDocument/2006/relationships/customXml" Target="../ink/ink846.xml"/><Relationship Id="rId247" Type="http://schemas.openxmlformats.org/officeDocument/2006/relationships/image" Target="../media/image905.png"/><Relationship Id="rId107" Type="http://schemas.openxmlformats.org/officeDocument/2006/relationships/image" Target="../media/image835.png"/><Relationship Id="rId268" Type="http://schemas.openxmlformats.org/officeDocument/2006/relationships/customXml" Target="../ink/ink867.xml"/><Relationship Id="rId289" Type="http://schemas.openxmlformats.org/officeDocument/2006/relationships/image" Target="../media/image926.png"/><Relationship Id="rId11" Type="http://schemas.openxmlformats.org/officeDocument/2006/relationships/image" Target="../media/image788.png"/><Relationship Id="rId32" Type="http://schemas.openxmlformats.org/officeDocument/2006/relationships/customXml" Target="../ink/ink749.xml"/><Relationship Id="rId53" Type="http://schemas.openxmlformats.org/officeDocument/2006/relationships/image" Target="../media/image808.png"/><Relationship Id="rId74" Type="http://schemas.openxmlformats.org/officeDocument/2006/relationships/customXml" Target="../ink/ink770.xml"/><Relationship Id="rId128" Type="http://schemas.openxmlformats.org/officeDocument/2006/relationships/customXml" Target="../ink/ink797.xml"/><Relationship Id="rId149" Type="http://schemas.openxmlformats.org/officeDocument/2006/relationships/image" Target="../media/image856.png"/><Relationship Id="rId314" Type="http://schemas.openxmlformats.org/officeDocument/2006/relationships/customXml" Target="../ink/ink890.xml"/><Relationship Id="rId335" Type="http://schemas.openxmlformats.org/officeDocument/2006/relationships/image" Target="../media/image949.png"/><Relationship Id="rId356" Type="http://schemas.openxmlformats.org/officeDocument/2006/relationships/customXml" Target="../ink/ink911.xml"/><Relationship Id="rId5" Type="http://schemas.openxmlformats.org/officeDocument/2006/relationships/image" Target="../media/image71.png"/><Relationship Id="rId95" Type="http://schemas.openxmlformats.org/officeDocument/2006/relationships/image" Target="../media/image829.png"/><Relationship Id="rId160" Type="http://schemas.openxmlformats.org/officeDocument/2006/relationships/customXml" Target="../ink/ink813.xml"/><Relationship Id="rId181" Type="http://schemas.openxmlformats.org/officeDocument/2006/relationships/image" Target="../media/image872.png"/><Relationship Id="rId216" Type="http://schemas.openxmlformats.org/officeDocument/2006/relationships/customXml" Target="../ink/ink841.xml"/><Relationship Id="rId237" Type="http://schemas.openxmlformats.org/officeDocument/2006/relationships/image" Target="../media/image900.png"/><Relationship Id="rId258" Type="http://schemas.openxmlformats.org/officeDocument/2006/relationships/customXml" Target="../ink/ink862.xml"/><Relationship Id="rId279" Type="http://schemas.openxmlformats.org/officeDocument/2006/relationships/image" Target="../media/image921.png"/><Relationship Id="rId22" Type="http://schemas.openxmlformats.org/officeDocument/2006/relationships/customXml" Target="../ink/ink744.xml"/><Relationship Id="rId43" Type="http://schemas.openxmlformats.org/officeDocument/2006/relationships/image" Target="../media/image803.png"/><Relationship Id="rId64" Type="http://schemas.openxmlformats.org/officeDocument/2006/relationships/customXml" Target="../ink/ink765.xml"/><Relationship Id="rId118" Type="http://schemas.openxmlformats.org/officeDocument/2006/relationships/customXml" Target="../ink/ink792.xml"/><Relationship Id="rId139" Type="http://schemas.openxmlformats.org/officeDocument/2006/relationships/image" Target="../media/image851.png"/><Relationship Id="rId290" Type="http://schemas.openxmlformats.org/officeDocument/2006/relationships/customXml" Target="../ink/ink878.xml"/><Relationship Id="rId304" Type="http://schemas.openxmlformats.org/officeDocument/2006/relationships/customXml" Target="../ink/ink885.xml"/><Relationship Id="rId325" Type="http://schemas.openxmlformats.org/officeDocument/2006/relationships/image" Target="../media/image944.png"/><Relationship Id="rId346" Type="http://schemas.openxmlformats.org/officeDocument/2006/relationships/customXml" Target="../ink/ink906.xml"/><Relationship Id="rId85" Type="http://schemas.openxmlformats.org/officeDocument/2006/relationships/image" Target="../media/image824.png"/><Relationship Id="rId150" Type="http://schemas.openxmlformats.org/officeDocument/2006/relationships/customXml" Target="../ink/ink808.xml"/><Relationship Id="rId171" Type="http://schemas.openxmlformats.org/officeDocument/2006/relationships/image" Target="../media/image867.png"/><Relationship Id="rId192" Type="http://schemas.openxmlformats.org/officeDocument/2006/relationships/customXml" Target="../ink/ink829.xml"/><Relationship Id="rId206" Type="http://schemas.openxmlformats.org/officeDocument/2006/relationships/customXml" Target="../ink/ink836.xml"/><Relationship Id="rId227" Type="http://schemas.openxmlformats.org/officeDocument/2006/relationships/image" Target="../media/image895.png"/><Relationship Id="rId248" Type="http://schemas.openxmlformats.org/officeDocument/2006/relationships/customXml" Target="../ink/ink857.xml"/><Relationship Id="rId269" Type="http://schemas.openxmlformats.org/officeDocument/2006/relationships/image" Target="../media/image916.png"/><Relationship Id="rId12" Type="http://schemas.openxmlformats.org/officeDocument/2006/relationships/customXml" Target="../ink/ink739.xml"/><Relationship Id="rId33" Type="http://schemas.openxmlformats.org/officeDocument/2006/relationships/image" Target="../media/image798.png"/><Relationship Id="rId108" Type="http://schemas.openxmlformats.org/officeDocument/2006/relationships/customXml" Target="../ink/ink787.xml"/><Relationship Id="rId129" Type="http://schemas.openxmlformats.org/officeDocument/2006/relationships/image" Target="../media/image846.png"/><Relationship Id="rId280" Type="http://schemas.openxmlformats.org/officeDocument/2006/relationships/customXml" Target="../ink/ink873.xml"/><Relationship Id="rId315" Type="http://schemas.openxmlformats.org/officeDocument/2006/relationships/image" Target="../media/image939.png"/><Relationship Id="rId336" Type="http://schemas.openxmlformats.org/officeDocument/2006/relationships/customXml" Target="../ink/ink901.xml"/><Relationship Id="rId357" Type="http://schemas.openxmlformats.org/officeDocument/2006/relationships/image" Target="../media/image960.png"/><Relationship Id="rId54" Type="http://schemas.openxmlformats.org/officeDocument/2006/relationships/customXml" Target="../ink/ink760.xml"/><Relationship Id="rId75" Type="http://schemas.openxmlformats.org/officeDocument/2006/relationships/image" Target="../media/image819.png"/><Relationship Id="rId96" Type="http://schemas.openxmlformats.org/officeDocument/2006/relationships/customXml" Target="../ink/ink781.xml"/><Relationship Id="rId140" Type="http://schemas.openxmlformats.org/officeDocument/2006/relationships/customXml" Target="../ink/ink803.xml"/><Relationship Id="rId161" Type="http://schemas.openxmlformats.org/officeDocument/2006/relationships/image" Target="../media/image862.png"/><Relationship Id="rId182" Type="http://schemas.openxmlformats.org/officeDocument/2006/relationships/customXml" Target="../ink/ink824.xml"/><Relationship Id="rId217" Type="http://schemas.openxmlformats.org/officeDocument/2006/relationships/image" Target="../media/image890.png"/><Relationship Id="rId6" Type="http://schemas.openxmlformats.org/officeDocument/2006/relationships/image" Target="../media/image72.png"/><Relationship Id="rId238" Type="http://schemas.openxmlformats.org/officeDocument/2006/relationships/customXml" Target="../ink/ink852.xml"/><Relationship Id="rId259" Type="http://schemas.openxmlformats.org/officeDocument/2006/relationships/image" Target="../media/image911.png"/><Relationship Id="rId23" Type="http://schemas.openxmlformats.org/officeDocument/2006/relationships/image" Target="../media/image794.png"/><Relationship Id="rId119" Type="http://schemas.openxmlformats.org/officeDocument/2006/relationships/image" Target="../media/image841.png"/><Relationship Id="rId270" Type="http://schemas.openxmlformats.org/officeDocument/2006/relationships/customXml" Target="../ink/ink868.xml"/><Relationship Id="rId291" Type="http://schemas.openxmlformats.org/officeDocument/2006/relationships/image" Target="../media/image927.png"/><Relationship Id="rId305" Type="http://schemas.openxmlformats.org/officeDocument/2006/relationships/image" Target="../media/image934.png"/><Relationship Id="rId326" Type="http://schemas.openxmlformats.org/officeDocument/2006/relationships/customXml" Target="../ink/ink896.xml"/><Relationship Id="rId347" Type="http://schemas.openxmlformats.org/officeDocument/2006/relationships/image" Target="../media/image955.png"/><Relationship Id="rId44" Type="http://schemas.openxmlformats.org/officeDocument/2006/relationships/customXml" Target="../ink/ink755.xml"/><Relationship Id="rId65" Type="http://schemas.openxmlformats.org/officeDocument/2006/relationships/image" Target="../media/image814.png"/><Relationship Id="rId86" Type="http://schemas.openxmlformats.org/officeDocument/2006/relationships/customXml" Target="../ink/ink776.xml"/><Relationship Id="rId130" Type="http://schemas.openxmlformats.org/officeDocument/2006/relationships/customXml" Target="../ink/ink798.xml"/><Relationship Id="rId151" Type="http://schemas.openxmlformats.org/officeDocument/2006/relationships/image" Target="../media/image857.png"/><Relationship Id="rId172" Type="http://schemas.openxmlformats.org/officeDocument/2006/relationships/customXml" Target="../ink/ink819.xml"/><Relationship Id="rId193" Type="http://schemas.openxmlformats.org/officeDocument/2006/relationships/image" Target="../media/image878.png"/><Relationship Id="rId207" Type="http://schemas.openxmlformats.org/officeDocument/2006/relationships/image" Target="../media/image885.png"/><Relationship Id="rId228" Type="http://schemas.openxmlformats.org/officeDocument/2006/relationships/customXml" Target="../ink/ink847.xml"/><Relationship Id="rId249" Type="http://schemas.openxmlformats.org/officeDocument/2006/relationships/image" Target="../media/image906.png"/><Relationship Id="rId13" Type="http://schemas.openxmlformats.org/officeDocument/2006/relationships/image" Target="../media/image789.png"/><Relationship Id="rId109" Type="http://schemas.openxmlformats.org/officeDocument/2006/relationships/image" Target="../media/image836.png"/><Relationship Id="rId260" Type="http://schemas.openxmlformats.org/officeDocument/2006/relationships/customXml" Target="../ink/ink863.xml"/><Relationship Id="rId281" Type="http://schemas.openxmlformats.org/officeDocument/2006/relationships/image" Target="../media/image922.png"/><Relationship Id="rId316" Type="http://schemas.openxmlformats.org/officeDocument/2006/relationships/customXml" Target="../ink/ink891.xml"/><Relationship Id="rId337" Type="http://schemas.openxmlformats.org/officeDocument/2006/relationships/image" Target="../media/image950.png"/><Relationship Id="rId34" Type="http://schemas.openxmlformats.org/officeDocument/2006/relationships/customXml" Target="../ink/ink750.xml"/><Relationship Id="rId55" Type="http://schemas.openxmlformats.org/officeDocument/2006/relationships/image" Target="../media/image809.png"/><Relationship Id="rId76" Type="http://schemas.openxmlformats.org/officeDocument/2006/relationships/customXml" Target="../ink/ink771.xml"/><Relationship Id="rId97" Type="http://schemas.openxmlformats.org/officeDocument/2006/relationships/image" Target="../media/image830.png"/><Relationship Id="rId120" Type="http://schemas.openxmlformats.org/officeDocument/2006/relationships/customXml" Target="../ink/ink793.xml"/><Relationship Id="rId141" Type="http://schemas.openxmlformats.org/officeDocument/2006/relationships/image" Target="../media/image852.png"/><Relationship Id="rId358" Type="http://schemas.openxmlformats.org/officeDocument/2006/relationships/customXml" Target="../ink/ink912.xml"/><Relationship Id="rId7" Type="http://schemas.openxmlformats.org/officeDocument/2006/relationships/image" Target="../media/image73.png"/><Relationship Id="rId162" Type="http://schemas.openxmlformats.org/officeDocument/2006/relationships/customXml" Target="../ink/ink814.xml"/><Relationship Id="rId183" Type="http://schemas.openxmlformats.org/officeDocument/2006/relationships/image" Target="../media/image873.png"/><Relationship Id="rId218" Type="http://schemas.openxmlformats.org/officeDocument/2006/relationships/customXml" Target="../ink/ink842.xml"/><Relationship Id="rId239" Type="http://schemas.openxmlformats.org/officeDocument/2006/relationships/image" Target="../media/image901.png"/><Relationship Id="rId250" Type="http://schemas.openxmlformats.org/officeDocument/2006/relationships/customXml" Target="../ink/ink858.xml"/><Relationship Id="rId271" Type="http://schemas.openxmlformats.org/officeDocument/2006/relationships/image" Target="../media/image917.png"/><Relationship Id="rId292" Type="http://schemas.openxmlformats.org/officeDocument/2006/relationships/customXml" Target="../ink/ink879.xml"/><Relationship Id="rId306" Type="http://schemas.openxmlformats.org/officeDocument/2006/relationships/customXml" Target="../ink/ink886.xml"/><Relationship Id="rId24" Type="http://schemas.openxmlformats.org/officeDocument/2006/relationships/customXml" Target="../ink/ink745.xml"/><Relationship Id="rId45" Type="http://schemas.openxmlformats.org/officeDocument/2006/relationships/image" Target="../media/image804.png"/><Relationship Id="rId66" Type="http://schemas.openxmlformats.org/officeDocument/2006/relationships/customXml" Target="../ink/ink766.xml"/><Relationship Id="rId87" Type="http://schemas.openxmlformats.org/officeDocument/2006/relationships/image" Target="../media/image825.png"/><Relationship Id="rId110" Type="http://schemas.openxmlformats.org/officeDocument/2006/relationships/customXml" Target="../ink/ink788.xml"/><Relationship Id="rId131" Type="http://schemas.openxmlformats.org/officeDocument/2006/relationships/image" Target="../media/image847.png"/><Relationship Id="rId327" Type="http://schemas.openxmlformats.org/officeDocument/2006/relationships/image" Target="../media/image945.png"/><Relationship Id="rId348" Type="http://schemas.openxmlformats.org/officeDocument/2006/relationships/customXml" Target="../ink/ink907.xml"/><Relationship Id="rId152" Type="http://schemas.openxmlformats.org/officeDocument/2006/relationships/customXml" Target="../ink/ink809.xml"/><Relationship Id="rId173" Type="http://schemas.openxmlformats.org/officeDocument/2006/relationships/image" Target="../media/image868.png"/><Relationship Id="rId194" Type="http://schemas.openxmlformats.org/officeDocument/2006/relationships/customXml" Target="../ink/ink830.xml"/><Relationship Id="rId208" Type="http://schemas.openxmlformats.org/officeDocument/2006/relationships/customXml" Target="../ink/ink837.xml"/><Relationship Id="rId229" Type="http://schemas.openxmlformats.org/officeDocument/2006/relationships/image" Target="../media/image896.png"/><Relationship Id="rId240" Type="http://schemas.openxmlformats.org/officeDocument/2006/relationships/customXml" Target="../ink/ink853.xml"/><Relationship Id="rId261" Type="http://schemas.openxmlformats.org/officeDocument/2006/relationships/image" Target="../media/image912.png"/><Relationship Id="rId14" Type="http://schemas.openxmlformats.org/officeDocument/2006/relationships/customXml" Target="../ink/ink740.xml"/><Relationship Id="rId35" Type="http://schemas.openxmlformats.org/officeDocument/2006/relationships/image" Target="../media/image799.png"/><Relationship Id="rId56" Type="http://schemas.openxmlformats.org/officeDocument/2006/relationships/customXml" Target="../ink/ink761.xml"/><Relationship Id="rId77" Type="http://schemas.openxmlformats.org/officeDocument/2006/relationships/image" Target="../media/image820.png"/><Relationship Id="rId100" Type="http://schemas.openxmlformats.org/officeDocument/2006/relationships/customXml" Target="../ink/ink783.xml"/><Relationship Id="rId282" Type="http://schemas.openxmlformats.org/officeDocument/2006/relationships/customXml" Target="../ink/ink874.xml"/><Relationship Id="rId317" Type="http://schemas.openxmlformats.org/officeDocument/2006/relationships/image" Target="../media/image940.png"/><Relationship Id="rId338" Type="http://schemas.openxmlformats.org/officeDocument/2006/relationships/customXml" Target="../ink/ink902.xml"/><Relationship Id="rId359" Type="http://schemas.openxmlformats.org/officeDocument/2006/relationships/image" Target="../media/image961.png"/><Relationship Id="rId8" Type="http://schemas.openxmlformats.org/officeDocument/2006/relationships/image" Target="../media/image74.png"/><Relationship Id="rId98" Type="http://schemas.openxmlformats.org/officeDocument/2006/relationships/customXml" Target="../ink/ink782.xml"/><Relationship Id="rId121" Type="http://schemas.openxmlformats.org/officeDocument/2006/relationships/image" Target="../media/image842.png"/><Relationship Id="rId142" Type="http://schemas.openxmlformats.org/officeDocument/2006/relationships/customXml" Target="../ink/ink804.xml"/><Relationship Id="rId163" Type="http://schemas.openxmlformats.org/officeDocument/2006/relationships/image" Target="../media/image863.png"/><Relationship Id="rId184" Type="http://schemas.openxmlformats.org/officeDocument/2006/relationships/customXml" Target="../ink/ink825.xml"/><Relationship Id="rId219" Type="http://schemas.openxmlformats.org/officeDocument/2006/relationships/image" Target="../media/image891.png"/><Relationship Id="rId230" Type="http://schemas.openxmlformats.org/officeDocument/2006/relationships/customXml" Target="../ink/ink848.xml"/><Relationship Id="rId251" Type="http://schemas.openxmlformats.org/officeDocument/2006/relationships/image" Target="../media/image907.png"/><Relationship Id="rId25" Type="http://schemas.openxmlformats.org/officeDocument/2006/relationships/image" Target="../media/image795.png"/><Relationship Id="rId46" Type="http://schemas.openxmlformats.org/officeDocument/2006/relationships/customXml" Target="../ink/ink756.xml"/><Relationship Id="rId67" Type="http://schemas.openxmlformats.org/officeDocument/2006/relationships/image" Target="../media/image815.png"/><Relationship Id="rId272" Type="http://schemas.openxmlformats.org/officeDocument/2006/relationships/customXml" Target="../ink/ink869.xml"/><Relationship Id="rId293" Type="http://schemas.openxmlformats.org/officeDocument/2006/relationships/image" Target="../media/image928.png"/><Relationship Id="rId307" Type="http://schemas.openxmlformats.org/officeDocument/2006/relationships/image" Target="../media/image935.png"/><Relationship Id="rId328" Type="http://schemas.openxmlformats.org/officeDocument/2006/relationships/customXml" Target="../ink/ink897.xml"/><Relationship Id="rId349" Type="http://schemas.openxmlformats.org/officeDocument/2006/relationships/image" Target="../media/image956.png"/><Relationship Id="rId88" Type="http://schemas.openxmlformats.org/officeDocument/2006/relationships/customXml" Target="../ink/ink777.xml"/><Relationship Id="rId111" Type="http://schemas.openxmlformats.org/officeDocument/2006/relationships/image" Target="../media/image837.png"/><Relationship Id="rId132" Type="http://schemas.openxmlformats.org/officeDocument/2006/relationships/customXml" Target="../ink/ink799.xml"/><Relationship Id="rId153" Type="http://schemas.openxmlformats.org/officeDocument/2006/relationships/image" Target="../media/image858.png"/><Relationship Id="rId174" Type="http://schemas.openxmlformats.org/officeDocument/2006/relationships/customXml" Target="../ink/ink820.xml"/><Relationship Id="rId195" Type="http://schemas.openxmlformats.org/officeDocument/2006/relationships/image" Target="../media/image879.png"/><Relationship Id="rId209" Type="http://schemas.openxmlformats.org/officeDocument/2006/relationships/image" Target="../media/image886.png"/><Relationship Id="rId190" Type="http://schemas.openxmlformats.org/officeDocument/2006/relationships/customXml" Target="../ink/ink828.xml"/><Relationship Id="rId204" Type="http://schemas.openxmlformats.org/officeDocument/2006/relationships/customXml" Target="../ink/ink835.xml"/><Relationship Id="rId220" Type="http://schemas.openxmlformats.org/officeDocument/2006/relationships/customXml" Target="../ink/ink843.xml"/><Relationship Id="rId225" Type="http://schemas.openxmlformats.org/officeDocument/2006/relationships/image" Target="../media/image894.png"/><Relationship Id="rId241" Type="http://schemas.openxmlformats.org/officeDocument/2006/relationships/image" Target="../media/image902.png"/><Relationship Id="rId246" Type="http://schemas.openxmlformats.org/officeDocument/2006/relationships/customXml" Target="../ink/ink856.xml"/><Relationship Id="rId267" Type="http://schemas.openxmlformats.org/officeDocument/2006/relationships/image" Target="../media/image915.png"/><Relationship Id="rId288" Type="http://schemas.openxmlformats.org/officeDocument/2006/relationships/customXml" Target="../ink/ink877.xml"/><Relationship Id="rId15" Type="http://schemas.openxmlformats.org/officeDocument/2006/relationships/image" Target="../media/image790.png"/><Relationship Id="rId36" Type="http://schemas.openxmlformats.org/officeDocument/2006/relationships/customXml" Target="../ink/ink751.xml"/><Relationship Id="rId57" Type="http://schemas.openxmlformats.org/officeDocument/2006/relationships/image" Target="../media/image810.png"/><Relationship Id="rId106" Type="http://schemas.openxmlformats.org/officeDocument/2006/relationships/customXml" Target="../ink/ink786.xml"/><Relationship Id="rId127" Type="http://schemas.openxmlformats.org/officeDocument/2006/relationships/image" Target="../media/image845.png"/><Relationship Id="rId262" Type="http://schemas.openxmlformats.org/officeDocument/2006/relationships/customXml" Target="../ink/ink864.xml"/><Relationship Id="rId283" Type="http://schemas.openxmlformats.org/officeDocument/2006/relationships/image" Target="../media/image923.png"/><Relationship Id="rId313" Type="http://schemas.openxmlformats.org/officeDocument/2006/relationships/image" Target="../media/image938.png"/><Relationship Id="rId318" Type="http://schemas.openxmlformats.org/officeDocument/2006/relationships/customXml" Target="../ink/ink892.xml"/><Relationship Id="rId339" Type="http://schemas.openxmlformats.org/officeDocument/2006/relationships/image" Target="../media/image951.png"/><Relationship Id="rId10" Type="http://schemas.openxmlformats.org/officeDocument/2006/relationships/customXml" Target="../ink/ink738.xml"/><Relationship Id="rId31" Type="http://schemas.openxmlformats.org/officeDocument/2006/relationships/image" Target="../media/image523.png"/><Relationship Id="rId52" Type="http://schemas.openxmlformats.org/officeDocument/2006/relationships/customXml" Target="../ink/ink759.xml"/><Relationship Id="rId73" Type="http://schemas.openxmlformats.org/officeDocument/2006/relationships/image" Target="../media/image818.png"/><Relationship Id="rId78" Type="http://schemas.openxmlformats.org/officeDocument/2006/relationships/customXml" Target="../ink/ink772.xml"/><Relationship Id="rId94" Type="http://schemas.openxmlformats.org/officeDocument/2006/relationships/customXml" Target="../ink/ink780.xml"/><Relationship Id="rId99" Type="http://schemas.openxmlformats.org/officeDocument/2006/relationships/image" Target="../media/image831.png"/><Relationship Id="rId101" Type="http://schemas.openxmlformats.org/officeDocument/2006/relationships/image" Target="../media/image832.png"/><Relationship Id="rId122" Type="http://schemas.openxmlformats.org/officeDocument/2006/relationships/customXml" Target="../ink/ink794.xml"/><Relationship Id="rId143" Type="http://schemas.openxmlformats.org/officeDocument/2006/relationships/image" Target="../media/image853.png"/><Relationship Id="rId148" Type="http://schemas.openxmlformats.org/officeDocument/2006/relationships/customXml" Target="../ink/ink807.xml"/><Relationship Id="rId164" Type="http://schemas.openxmlformats.org/officeDocument/2006/relationships/customXml" Target="../ink/ink815.xml"/><Relationship Id="rId169" Type="http://schemas.openxmlformats.org/officeDocument/2006/relationships/image" Target="../media/image866.png"/><Relationship Id="rId185" Type="http://schemas.openxmlformats.org/officeDocument/2006/relationships/image" Target="../media/image874.png"/><Relationship Id="rId334" Type="http://schemas.openxmlformats.org/officeDocument/2006/relationships/customXml" Target="../ink/ink900.xml"/><Relationship Id="rId350" Type="http://schemas.openxmlformats.org/officeDocument/2006/relationships/customXml" Target="../ink/ink908.xml"/><Relationship Id="rId355" Type="http://schemas.openxmlformats.org/officeDocument/2006/relationships/image" Target="../media/image959.png"/><Relationship Id="rId4" Type="http://schemas.openxmlformats.org/officeDocument/2006/relationships/image" Target="../media/image70.png"/><Relationship Id="rId9" Type="http://schemas.openxmlformats.org/officeDocument/2006/relationships/image" Target="../media/image75.png"/><Relationship Id="rId180" Type="http://schemas.openxmlformats.org/officeDocument/2006/relationships/customXml" Target="../ink/ink823.xml"/><Relationship Id="rId210" Type="http://schemas.openxmlformats.org/officeDocument/2006/relationships/customXml" Target="../ink/ink838.xml"/><Relationship Id="rId215" Type="http://schemas.openxmlformats.org/officeDocument/2006/relationships/image" Target="../media/image889.png"/><Relationship Id="rId236" Type="http://schemas.openxmlformats.org/officeDocument/2006/relationships/customXml" Target="../ink/ink851.xml"/><Relationship Id="rId257" Type="http://schemas.openxmlformats.org/officeDocument/2006/relationships/image" Target="../media/image910.png"/><Relationship Id="rId278" Type="http://schemas.openxmlformats.org/officeDocument/2006/relationships/customXml" Target="../ink/ink872.xml"/><Relationship Id="rId26" Type="http://schemas.openxmlformats.org/officeDocument/2006/relationships/customXml" Target="../ink/ink746.xml"/><Relationship Id="rId231" Type="http://schemas.openxmlformats.org/officeDocument/2006/relationships/image" Target="../media/image897.png"/><Relationship Id="rId252" Type="http://schemas.openxmlformats.org/officeDocument/2006/relationships/customXml" Target="../ink/ink859.xml"/><Relationship Id="rId273" Type="http://schemas.openxmlformats.org/officeDocument/2006/relationships/image" Target="../media/image918.png"/><Relationship Id="rId294" Type="http://schemas.openxmlformats.org/officeDocument/2006/relationships/customXml" Target="../ink/ink880.xml"/><Relationship Id="rId308" Type="http://schemas.openxmlformats.org/officeDocument/2006/relationships/customXml" Target="../ink/ink887.xml"/><Relationship Id="rId329" Type="http://schemas.openxmlformats.org/officeDocument/2006/relationships/image" Target="../media/image946.png"/><Relationship Id="rId47" Type="http://schemas.openxmlformats.org/officeDocument/2006/relationships/image" Target="../media/image805.png"/><Relationship Id="rId68" Type="http://schemas.openxmlformats.org/officeDocument/2006/relationships/customXml" Target="../ink/ink767.xml"/><Relationship Id="rId89" Type="http://schemas.openxmlformats.org/officeDocument/2006/relationships/image" Target="../media/image826.png"/><Relationship Id="rId112" Type="http://schemas.openxmlformats.org/officeDocument/2006/relationships/customXml" Target="../ink/ink789.xml"/><Relationship Id="rId133" Type="http://schemas.openxmlformats.org/officeDocument/2006/relationships/image" Target="../media/image848.png"/><Relationship Id="rId154" Type="http://schemas.openxmlformats.org/officeDocument/2006/relationships/customXml" Target="../ink/ink810.xml"/><Relationship Id="rId175" Type="http://schemas.openxmlformats.org/officeDocument/2006/relationships/image" Target="../media/image869.png"/><Relationship Id="rId340" Type="http://schemas.openxmlformats.org/officeDocument/2006/relationships/customXml" Target="../ink/ink903.xml"/><Relationship Id="rId196" Type="http://schemas.openxmlformats.org/officeDocument/2006/relationships/customXml" Target="../ink/ink831.xml"/><Relationship Id="rId200" Type="http://schemas.openxmlformats.org/officeDocument/2006/relationships/customXml" Target="../ink/ink833.xml"/><Relationship Id="rId16" Type="http://schemas.openxmlformats.org/officeDocument/2006/relationships/customXml" Target="../ink/ink741.xml"/><Relationship Id="rId221" Type="http://schemas.openxmlformats.org/officeDocument/2006/relationships/image" Target="../media/image892.png"/><Relationship Id="rId242" Type="http://schemas.openxmlformats.org/officeDocument/2006/relationships/customXml" Target="../ink/ink854.xml"/><Relationship Id="rId263" Type="http://schemas.openxmlformats.org/officeDocument/2006/relationships/image" Target="../media/image913.png"/><Relationship Id="rId284" Type="http://schemas.openxmlformats.org/officeDocument/2006/relationships/customXml" Target="../ink/ink875.xml"/><Relationship Id="rId319" Type="http://schemas.openxmlformats.org/officeDocument/2006/relationships/image" Target="../media/image941.png"/><Relationship Id="rId37" Type="http://schemas.openxmlformats.org/officeDocument/2006/relationships/image" Target="../media/image800.png"/><Relationship Id="rId58" Type="http://schemas.openxmlformats.org/officeDocument/2006/relationships/customXml" Target="../ink/ink762.xml"/><Relationship Id="rId79" Type="http://schemas.openxmlformats.org/officeDocument/2006/relationships/image" Target="../media/image821.png"/><Relationship Id="rId102" Type="http://schemas.openxmlformats.org/officeDocument/2006/relationships/customXml" Target="../ink/ink784.xml"/><Relationship Id="rId123" Type="http://schemas.openxmlformats.org/officeDocument/2006/relationships/image" Target="../media/image843.png"/><Relationship Id="rId144" Type="http://schemas.openxmlformats.org/officeDocument/2006/relationships/customXml" Target="../ink/ink805.xml"/><Relationship Id="rId330" Type="http://schemas.openxmlformats.org/officeDocument/2006/relationships/customXml" Target="../ink/ink898.xml"/><Relationship Id="rId90" Type="http://schemas.openxmlformats.org/officeDocument/2006/relationships/customXml" Target="../ink/ink778.xml"/><Relationship Id="rId165" Type="http://schemas.openxmlformats.org/officeDocument/2006/relationships/image" Target="../media/image864.png"/><Relationship Id="rId186" Type="http://schemas.openxmlformats.org/officeDocument/2006/relationships/customXml" Target="../ink/ink826.xml"/><Relationship Id="rId351" Type="http://schemas.openxmlformats.org/officeDocument/2006/relationships/image" Target="../media/image957.png"/><Relationship Id="rId211" Type="http://schemas.openxmlformats.org/officeDocument/2006/relationships/image" Target="../media/image887.png"/><Relationship Id="rId232" Type="http://schemas.openxmlformats.org/officeDocument/2006/relationships/customXml" Target="../ink/ink849.xml"/><Relationship Id="rId253" Type="http://schemas.openxmlformats.org/officeDocument/2006/relationships/image" Target="../media/image908.png"/><Relationship Id="rId274" Type="http://schemas.openxmlformats.org/officeDocument/2006/relationships/customXml" Target="../ink/ink870.xml"/><Relationship Id="rId295" Type="http://schemas.openxmlformats.org/officeDocument/2006/relationships/image" Target="../media/image929.png"/><Relationship Id="rId309" Type="http://schemas.openxmlformats.org/officeDocument/2006/relationships/image" Target="../media/image936.png"/><Relationship Id="rId27" Type="http://schemas.openxmlformats.org/officeDocument/2006/relationships/image" Target="../media/image796.png"/><Relationship Id="rId48" Type="http://schemas.openxmlformats.org/officeDocument/2006/relationships/customXml" Target="../ink/ink757.xml"/><Relationship Id="rId69" Type="http://schemas.openxmlformats.org/officeDocument/2006/relationships/image" Target="../media/image816.png"/><Relationship Id="rId113" Type="http://schemas.openxmlformats.org/officeDocument/2006/relationships/image" Target="../media/image838.png"/><Relationship Id="rId134" Type="http://schemas.openxmlformats.org/officeDocument/2006/relationships/customXml" Target="../ink/ink800.xml"/><Relationship Id="rId320" Type="http://schemas.openxmlformats.org/officeDocument/2006/relationships/customXml" Target="../ink/ink893.xml"/><Relationship Id="rId80" Type="http://schemas.openxmlformats.org/officeDocument/2006/relationships/customXml" Target="../ink/ink773.xml"/><Relationship Id="rId155" Type="http://schemas.openxmlformats.org/officeDocument/2006/relationships/image" Target="../media/image859.png"/><Relationship Id="rId176" Type="http://schemas.openxmlformats.org/officeDocument/2006/relationships/customXml" Target="../ink/ink821.xml"/><Relationship Id="rId197" Type="http://schemas.openxmlformats.org/officeDocument/2006/relationships/image" Target="../media/image880.png"/><Relationship Id="rId341" Type="http://schemas.openxmlformats.org/officeDocument/2006/relationships/image" Target="../media/image952.png"/><Relationship Id="rId201" Type="http://schemas.openxmlformats.org/officeDocument/2006/relationships/image" Target="../media/image882.png"/><Relationship Id="rId222" Type="http://schemas.openxmlformats.org/officeDocument/2006/relationships/customXml" Target="../ink/ink844.xml"/><Relationship Id="rId243" Type="http://schemas.openxmlformats.org/officeDocument/2006/relationships/image" Target="../media/image903.png"/><Relationship Id="rId264" Type="http://schemas.openxmlformats.org/officeDocument/2006/relationships/customXml" Target="../ink/ink865.xml"/><Relationship Id="rId285" Type="http://schemas.openxmlformats.org/officeDocument/2006/relationships/image" Target="../media/image924.png"/><Relationship Id="rId17" Type="http://schemas.openxmlformats.org/officeDocument/2006/relationships/image" Target="../media/image791.png"/><Relationship Id="rId38" Type="http://schemas.openxmlformats.org/officeDocument/2006/relationships/customXml" Target="../ink/ink752.xml"/><Relationship Id="rId59" Type="http://schemas.openxmlformats.org/officeDocument/2006/relationships/image" Target="../media/image811.png"/><Relationship Id="rId103" Type="http://schemas.openxmlformats.org/officeDocument/2006/relationships/image" Target="../media/image833.png"/><Relationship Id="rId124" Type="http://schemas.openxmlformats.org/officeDocument/2006/relationships/customXml" Target="../ink/ink795.xml"/><Relationship Id="rId310" Type="http://schemas.openxmlformats.org/officeDocument/2006/relationships/customXml" Target="../ink/ink888.xml"/><Relationship Id="rId70" Type="http://schemas.openxmlformats.org/officeDocument/2006/relationships/customXml" Target="../ink/ink768.xml"/><Relationship Id="rId91" Type="http://schemas.openxmlformats.org/officeDocument/2006/relationships/image" Target="../media/image827.png"/><Relationship Id="rId145" Type="http://schemas.openxmlformats.org/officeDocument/2006/relationships/image" Target="../media/image854.png"/><Relationship Id="rId166" Type="http://schemas.openxmlformats.org/officeDocument/2006/relationships/customXml" Target="../ink/ink816.xml"/><Relationship Id="rId187" Type="http://schemas.openxmlformats.org/officeDocument/2006/relationships/image" Target="../media/image875.png"/><Relationship Id="rId331" Type="http://schemas.openxmlformats.org/officeDocument/2006/relationships/image" Target="../media/image947.png"/><Relationship Id="rId352" Type="http://schemas.openxmlformats.org/officeDocument/2006/relationships/customXml" Target="../ink/ink909.xml"/><Relationship Id="rId1" Type="http://schemas.openxmlformats.org/officeDocument/2006/relationships/slideLayout" Target="../slideLayouts/slideLayout5.xml"/><Relationship Id="rId212" Type="http://schemas.openxmlformats.org/officeDocument/2006/relationships/customXml" Target="../ink/ink839.xml"/><Relationship Id="rId233" Type="http://schemas.openxmlformats.org/officeDocument/2006/relationships/image" Target="../media/image898.png"/><Relationship Id="rId254" Type="http://schemas.openxmlformats.org/officeDocument/2006/relationships/customXml" Target="../ink/ink860.xml"/><Relationship Id="rId28" Type="http://schemas.openxmlformats.org/officeDocument/2006/relationships/customXml" Target="../ink/ink747.xml"/><Relationship Id="rId49" Type="http://schemas.openxmlformats.org/officeDocument/2006/relationships/image" Target="../media/image806.png"/><Relationship Id="rId114" Type="http://schemas.openxmlformats.org/officeDocument/2006/relationships/customXml" Target="../ink/ink790.xml"/><Relationship Id="rId275" Type="http://schemas.openxmlformats.org/officeDocument/2006/relationships/image" Target="../media/image919.png"/><Relationship Id="rId296" Type="http://schemas.openxmlformats.org/officeDocument/2006/relationships/customXml" Target="../ink/ink881.xml"/><Relationship Id="rId300" Type="http://schemas.openxmlformats.org/officeDocument/2006/relationships/customXml" Target="../ink/ink883.xml"/><Relationship Id="rId60" Type="http://schemas.openxmlformats.org/officeDocument/2006/relationships/customXml" Target="../ink/ink763.xml"/><Relationship Id="rId81" Type="http://schemas.openxmlformats.org/officeDocument/2006/relationships/image" Target="../media/image822.png"/><Relationship Id="rId135" Type="http://schemas.openxmlformats.org/officeDocument/2006/relationships/image" Target="../media/image849.png"/><Relationship Id="rId156" Type="http://schemas.openxmlformats.org/officeDocument/2006/relationships/customXml" Target="../ink/ink811.xml"/><Relationship Id="rId177" Type="http://schemas.openxmlformats.org/officeDocument/2006/relationships/image" Target="../media/image870.png"/><Relationship Id="rId198" Type="http://schemas.openxmlformats.org/officeDocument/2006/relationships/customXml" Target="../ink/ink832.xml"/><Relationship Id="rId321" Type="http://schemas.openxmlformats.org/officeDocument/2006/relationships/image" Target="../media/image942.png"/><Relationship Id="rId342" Type="http://schemas.openxmlformats.org/officeDocument/2006/relationships/customXml" Target="../ink/ink904.xml"/><Relationship Id="rId202" Type="http://schemas.openxmlformats.org/officeDocument/2006/relationships/customXml" Target="../ink/ink834.xml"/><Relationship Id="rId223" Type="http://schemas.openxmlformats.org/officeDocument/2006/relationships/image" Target="../media/image893.png"/><Relationship Id="rId244" Type="http://schemas.openxmlformats.org/officeDocument/2006/relationships/customXml" Target="../ink/ink855.xml"/><Relationship Id="rId18" Type="http://schemas.openxmlformats.org/officeDocument/2006/relationships/customXml" Target="../ink/ink742.xml"/><Relationship Id="rId39" Type="http://schemas.openxmlformats.org/officeDocument/2006/relationships/image" Target="../media/image801.png"/><Relationship Id="rId265" Type="http://schemas.openxmlformats.org/officeDocument/2006/relationships/image" Target="../media/image914.png"/><Relationship Id="rId286" Type="http://schemas.openxmlformats.org/officeDocument/2006/relationships/customXml" Target="../ink/ink876.xml"/><Relationship Id="rId50" Type="http://schemas.openxmlformats.org/officeDocument/2006/relationships/customXml" Target="../ink/ink758.xml"/><Relationship Id="rId104" Type="http://schemas.openxmlformats.org/officeDocument/2006/relationships/customXml" Target="../ink/ink785.xml"/><Relationship Id="rId125" Type="http://schemas.openxmlformats.org/officeDocument/2006/relationships/image" Target="../media/image844.png"/><Relationship Id="rId146" Type="http://schemas.openxmlformats.org/officeDocument/2006/relationships/customXml" Target="../ink/ink806.xml"/><Relationship Id="rId167" Type="http://schemas.openxmlformats.org/officeDocument/2006/relationships/image" Target="../media/image865.png"/><Relationship Id="rId188" Type="http://schemas.openxmlformats.org/officeDocument/2006/relationships/customXml" Target="../ink/ink827.xml"/><Relationship Id="rId311" Type="http://schemas.openxmlformats.org/officeDocument/2006/relationships/image" Target="../media/image937.png"/><Relationship Id="rId332" Type="http://schemas.openxmlformats.org/officeDocument/2006/relationships/customXml" Target="../ink/ink899.xml"/><Relationship Id="rId353" Type="http://schemas.openxmlformats.org/officeDocument/2006/relationships/image" Target="../media/image958.png"/><Relationship Id="rId71" Type="http://schemas.openxmlformats.org/officeDocument/2006/relationships/image" Target="../media/image817.png"/><Relationship Id="rId92" Type="http://schemas.openxmlformats.org/officeDocument/2006/relationships/customXml" Target="../ink/ink779.xml"/><Relationship Id="rId213" Type="http://schemas.openxmlformats.org/officeDocument/2006/relationships/image" Target="../media/image888.png"/><Relationship Id="rId234" Type="http://schemas.openxmlformats.org/officeDocument/2006/relationships/customXml" Target="../ink/ink850.xml"/><Relationship Id="rId2" Type="http://schemas.openxmlformats.org/officeDocument/2006/relationships/image" Target="../media/image68.png"/><Relationship Id="rId29" Type="http://schemas.openxmlformats.org/officeDocument/2006/relationships/image" Target="../media/image797.png"/><Relationship Id="rId255" Type="http://schemas.openxmlformats.org/officeDocument/2006/relationships/image" Target="../media/image909.png"/><Relationship Id="rId276" Type="http://schemas.openxmlformats.org/officeDocument/2006/relationships/customXml" Target="../ink/ink871.xml"/><Relationship Id="rId297" Type="http://schemas.openxmlformats.org/officeDocument/2006/relationships/image" Target="../media/image930.png"/><Relationship Id="rId40" Type="http://schemas.openxmlformats.org/officeDocument/2006/relationships/customXml" Target="../ink/ink753.xml"/><Relationship Id="rId115" Type="http://schemas.openxmlformats.org/officeDocument/2006/relationships/image" Target="../media/image839.png"/><Relationship Id="rId136" Type="http://schemas.openxmlformats.org/officeDocument/2006/relationships/customXml" Target="../ink/ink801.xml"/><Relationship Id="rId157" Type="http://schemas.openxmlformats.org/officeDocument/2006/relationships/image" Target="../media/image860.png"/><Relationship Id="rId178" Type="http://schemas.openxmlformats.org/officeDocument/2006/relationships/customXml" Target="../ink/ink822.xml"/><Relationship Id="rId301" Type="http://schemas.openxmlformats.org/officeDocument/2006/relationships/image" Target="../media/image932.png"/><Relationship Id="rId322" Type="http://schemas.openxmlformats.org/officeDocument/2006/relationships/customXml" Target="../ink/ink894.xml"/><Relationship Id="rId343" Type="http://schemas.openxmlformats.org/officeDocument/2006/relationships/image" Target="../media/image953.png"/><Relationship Id="rId61" Type="http://schemas.openxmlformats.org/officeDocument/2006/relationships/image" Target="../media/image812.png"/><Relationship Id="rId82" Type="http://schemas.openxmlformats.org/officeDocument/2006/relationships/customXml" Target="../ink/ink774.xml"/><Relationship Id="rId199" Type="http://schemas.openxmlformats.org/officeDocument/2006/relationships/image" Target="../media/image881.png"/><Relationship Id="rId203" Type="http://schemas.openxmlformats.org/officeDocument/2006/relationships/image" Target="../media/image883.png"/><Relationship Id="rId19" Type="http://schemas.openxmlformats.org/officeDocument/2006/relationships/image" Target="../media/image792.png"/><Relationship Id="rId224" Type="http://schemas.openxmlformats.org/officeDocument/2006/relationships/customXml" Target="../ink/ink845.xml"/><Relationship Id="rId245" Type="http://schemas.openxmlformats.org/officeDocument/2006/relationships/image" Target="../media/image904.png"/><Relationship Id="rId266" Type="http://schemas.openxmlformats.org/officeDocument/2006/relationships/customXml" Target="../ink/ink866.xml"/><Relationship Id="rId287" Type="http://schemas.openxmlformats.org/officeDocument/2006/relationships/image" Target="../media/image925.png"/><Relationship Id="rId30" Type="http://schemas.openxmlformats.org/officeDocument/2006/relationships/customXml" Target="../ink/ink748.xml"/><Relationship Id="rId105" Type="http://schemas.openxmlformats.org/officeDocument/2006/relationships/image" Target="../media/image834.png"/><Relationship Id="rId126" Type="http://schemas.openxmlformats.org/officeDocument/2006/relationships/customXml" Target="../ink/ink796.xml"/><Relationship Id="rId147" Type="http://schemas.openxmlformats.org/officeDocument/2006/relationships/image" Target="../media/image855.png"/><Relationship Id="rId168" Type="http://schemas.openxmlformats.org/officeDocument/2006/relationships/customXml" Target="../ink/ink817.xml"/><Relationship Id="rId312" Type="http://schemas.openxmlformats.org/officeDocument/2006/relationships/customXml" Target="../ink/ink889.xml"/><Relationship Id="rId333" Type="http://schemas.openxmlformats.org/officeDocument/2006/relationships/image" Target="../media/image948.png"/><Relationship Id="rId354" Type="http://schemas.openxmlformats.org/officeDocument/2006/relationships/customXml" Target="../ink/ink910.xml"/><Relationship Id="rId51" Type="http://schemas.openxmlformats.org/officeDocument/2006/relationships/image" Target="../media/image807.png"/><Relationship Id="rId72" Type="http://schemas.openxmlformats.org/officeDocument/2006/relationships/customXml" Target="../ink/ink769.xml"/><Relationship Id="rId93" Type="http://schemas.openxmlformats.org/officeDocument/2006/relationships/image" Target="../media/image828.png"/><Relationship Id="rId189" Type="http://schemas.openxmlformats.org/officeDocument/2006/relationships/image" Target="../media/image876.png"/><Relationship Id="rId3" Type="http://schemas.openxmlformats.org/officeDocument/2006/relationships/image" Target="../media/image69.png"/><Relationship Id="rId214" Type="http://schemas.openxmlformats.org/officeDocument/2006/relationships/customXml" Target="../ink/ink840.xml"/><Relationship Id="rId235" Type="http://schemas.openxmlformats.org/officeDocument/2006/relationships/image" Target="../media/image899.png"/><Relationship Id="rId256" Type="http://schemas.openxmlformats.org/officeDocument/2006/relationships/customXml" Target="../ink/ink861.xml"/><Relationship Id="rId277" Type="http://schemas.openxmlformats.org/officeDocument/2006/relationships/image" Target="../media/image920.png"/><Relationship Id="rId298" Type="http://schemas.openxmlformats.org/officeDocument/2006/relationships/customXml" Target="../ink/ink882.xml"/><Relationship Id="rId116" Type="http://schemas.openxmlformats.org/officeDocument/2006/relationships/customXml" Target="../ink/ink791.xml"/><Relationship Id="rId137" Type="http://schemas.openxmlformats.org/officeDocument/2006/relationships/image" Target="../media/image850.png"/><Relationship Id="rId158" Type="http://schemas.openxmlformats.org/officeDocument/2006/relationships/customXml" Target="../ink/ink812.xml"/><Relationship Id="rId302" Type="http://schemas.openxmlformats.org/officeDocument/2006/relationships/customXml" Target="../ink/ink884.xml"/><Relationship Id="rId323" Type="http://schemas.openxmlformats.org/officeDocument/2006/relationships/image" Target="../media/image943.png"/><Relationship Id="rId344" Type="http://schemas.openxmlformats.org/officeDocument/2006/relationships/customXml" Target="../ink/ink905.xml"/><Relationship Id="rId20" Type="http://schemas.openxmlformats.org/officeDocument/2006/relationships/customXml" Target="../ink/ink743.xml"/><Relationship Id="rId41" Type="http://schemas.openxmlformats.org/officeDocument/2006/relationships/image" Target="../media/image802.png"/><Relationship Id="rId62" Type="http://schemas.openxmlformats.org/officeDocument/2006/relationships/customXml" Target="../ink/ink764.xml"/><Relationship Id="rId83" Type="http://schemas.openxmlformats.org/officeDocument/2006/relationships/image" Target="../media/image823.png"/><Relationship Id="rId179" Type="http://schemas.openxmlformats.org/officeDocument/2006/relationships/image" Target="../media/image871.png"/></Relationships>
</file>

<file path=ppt/slides/_rels/slide18.xml.rels><?xml version="1.0" encoding="UTF-8" standalone="yes"?>
<Relationships xmlns="http://schemas.openxmlformats.org/package/2006/relationships"><Relationship Id="rId117" Type="http://schemas.openxmlformats.org/officeDocument/2006/relationships/customXml" Target="../ink/ink963.xml"/><Relationship Id="rId299" Type="http://schemas.openxmlformats.org/officeDocument/2006/relationships/customXml" Target="../ink/ink1054.xml"/><Relationship Id="rId303" Type="http://schemas.openxmlformats.org/officeDocument/2006/relationships/customXml" Target="../ink/ink1056.xml"/><Relationship Id="rId21" Type="http://schemas.openxmlformats.org/officeDocument/2006/relationships/customXml" Target="../ink/ink915.xml"/><Relationship Id="rId42" Type="http://schemas.openxmlformats.org/officeDocument/2006/relationships/image" Target="../media/image974.png"/><Relationship Id="rId63" Type="http://schemas.openxmlformats.org/officeDocument/2006/relationships/customXml" Target="../ink/ink936.xml"/><Relationship Id="rId84" Type="http://schemas.openxmlformats.org/officeDocument/2006/relationships/image" Target="../media/image994.png"/><Relationship Id="rId138" Type="http://schemas.openxmlformats.org/officeDocument/2006/relationships/image" Target="../media/image1020.png"/><Relationship Id="rId159" Type="http://schemas.openxmlformats.org/officeDocument/2006/relationships/customXml" Target="../ink/ink984.xml"/><Relationship Id="rId324" Type="http://schemas.openxmlformats.org/officeDocument/2006/relationships/image" Target="../media/image1113.png"/><Relationship Id="rId345" Type="http://schemas.openxmlformats.org/officeDocument/2006/relationships/customXml" Target="../ink/ink1077.xml"/><Relationship Id="rId366" Type="http://schemas.openxmlformats.org/officeDocument/2006/relationships/image" Target="../media/image1134.png"/><Relationship Id="rId170" Type="http://schemas.openxmlformats.org/officeDocument/2006/relationships/image" Target="../media/image1036.png"/><Relationship Id="rId191" Type="http://schemas.openxmlformats.org/officeDocument/2006/relationships/customXml" Target="../ink/ink1000.xml"/><Relationship Id="rId205" Type="http://schemas.openxmlformats.org/officeDocument/2006/relationships/customXml" Target="../ink/ink1007.xml"/><Relationship Id="rId226" Type="http://schemas.openxmlformats.org/officeDocument/2006/relationships/image" Target="../media/image1064.png"/><Relationship Id="rId247" Type="http://schemas.openxmlformats.org/officeDocument/2006/relationships/customXml" Target="../ink/ink1028.xml"/><Relationship Id="rId107" Type="http://schemas.openxmlformats.org/officeDocument/2006/relationships/customXml" Target="../ink/ink958.xml"/><Relationship Id="rId268" Type="http://schemas.openxmlformats.org/officeDocument/2006/relationships/image" Target="../media/image1085.png"/><Relationship Id="rId289" Type="http://schemas.openxmlformats.org/officeDocument/2006/relationships/customXml" Target="../ink/ink1049.xml"/><Relationship Id="rId11" Type="http://schemas.openxmlformats.org/officeDocument/2006/relationships/image" Target="../media/image84.png"/><Relationship Id="rId32" Type="http://schemas.openxmlformats.org/officeDocument/2006/relationships/image" Target="../media/image969.png"/><Relationship Id="rId53" Type="http://schemas.openxmlformats.org/officeDocument/2006/relationships/customXml" Target="../ink/ink931.xml"/><Relationship Id="rId74" Type="http://schemas.openxmlformats.org/officeDocument/2006/relationships/image" Target="../media/image990.png"/><Relationship Id="rId128" Type="http://schemas.openxmlformats.org/officeDocument/2006/relationships/image" Target="../media/image1016.png"/><Relationship Id="rId149" Type="http://schemas.openxmlformats.org/officeDocument/2006/relationships/customXml" Target="../ink/ink979.xml"/><Relationship Id="rId314" Type="http://schemas.openxmlformats.org/officeDocument/2006/relationships/image" Target="../media/image1108.png"/><Relationship Id="rId335" Type="http://schemas.openxmlformats.org/officeDocument/2006/relationships/customXml" Target="../ink/ink1072.xml"/><Relationship Id="rId356" Type="http://schemas.openxmlformats.org/officeDocument/2006/relationships/image" Target="../media/image1129.png"/><Relationship Id="rId377" Type="http://schemas.openxmlformats.org/officeDocument/2006/relationships/customXml" Target="../ink/ink1093.xml"/><Relationship Id="rId5" Type="http://schemas.openxmlformats.org/officeDocument/2006/relationships/image" Target="../media/image78.png"/><Relationship Id="rId95" Type="http://schemas.openxmlformats.org/officeDocument/2006/relationships/customXml" Target="../ink/ink952.xml"/><Relationship Id="rId160" Type="http://schemas.openxmlformats.org/officeDocument/2006/relationships/image" Target="../media/image1031.png"/><Relationship Id="rId181" Type="http://schemas.openxmlformats.org/officeDocument/2006/relationships/customXml" Target="../ink/ink995.xml"/><Relationship Id="rId216" Type="http://schemas.openxmlformats.org/officeDocument/2006/relationships/image" Target="../media/image1059.png"/><Relationship Id="rId237" Type="http://schemas.openxmlformats.org/officeDocument/2006/relationships/customXml" Target="../ink/ink1023.xml"/><Relationship Id="rId258" Type="http://schemas.openxmlformats.org/officeDocument/2006/relationships/image" Target="../media/image1080.png"/><Relationship Id="rId279" Type="http://schemas.openxmlformats.org/officeDocument/2006/relationships/customXml" Target="../ink/ink1044.xml"/><Relationship Id="rId22" Type="http://schemas.openxmlformats.org/officeDocument/2006/relationships/image" Target="../media/image964.png"/><Relationship Id="rId43" Type="http://schemas.openxmlformats.org/officeDocument/2006/relationships/customXml" Target="../ink/ink926.xml"/><Relationship Id="rId64" Type="http://schemas.openxmlformats.org/officeDocument/2006/relationships/image" Target="../media/image985.png"/><Relationship Id="rId118" Type="http://schemas.openxmlformats.org/officeDocument/2006/relationships/image" Target="../media/image1011.png"/><Relationship Id="rId139" Type="http://schemas.openxmlformats.org/officeDocument/2006/relationships/customXml" Target="../ink/ink974.xml"/><Relationship Id="rId290" Type="http://schemas.openxmlformats.org/officeDocument/2006/relationships/image" Target="../media/image1096.png"/><Relationship Id="rId304" Type="http://schemas.openxmlformats.org/officeDocument/2006/relationships/image" Target="../media/image1103.png"/><Relationship Id="rId325" Type="http://schemas.openxmlformats.org/officeDocument/2006/relationships/customXml" Target="../ink/ink1067.xml"/><Relationship Id="rId346" Type="http://schemas.openxmlformats.org/officeDocument/2006/relationships/image" Target="../media/image1124.png"/><Relationship Id="rId367" Type="http://schemas.openxmlformats.org/officeDocument/2006/relationships/customXml" Target="../ink/ink1088.xml"/><Relationship Id="rId85" Type="http://schemas.openxmlformats.org/officeDocument/2006/relationships/customXml" Target="../ink/ink947.xml"/><Relationship Id="rId150" Type="http://schemas.openxmlformats.org/officeDocument/2006/relationships/image" Target="../media/image1026.png"/><Relationship Id="rId171" Type="http://schemas.openxmlformats.org/officeDocument/2006/relationships/customXml" Target="../ink/ink990.xml"/><Relationship Id="rId192" Type="http://schemas.openxmlformats.org/officeDocument/2006/relationships/image" Target="../media/image1047.png"/><Relationship Id="rId206" Type="http://schemas.openxmlformats.org/officeDocument/2006/relationships/image" Target="../media/image1054.png"/><Relationship Id="rId227" Type="http://schemas.openxmlformats.org/officeDocument/2006/relationships/customXml" Target="../ink/ink1018.xml"/><Relationship Id="rId248" Type="http://schemas.openxmlformats.org/officeDocument/2006/relationships/image" Target="../media/image1075.png"/><Relationship Id="rId269" Type="http://schemas.openxmlformats.org/officeDocument/2006/relationships/customXml" Target="../ink/ink1039.xml"/><Relationship Id="rId12" Type="http://schemas.openxmlformats.org/officeDocument/2006/relationships/image" Target="../media/image85.png"/><Relationship Id="rId33" Type="http://schemas.openxmlformats.org/officeDocument/2006/relationships/customXml" Target="../ink/ink921.xml"/><Relationship Id="rId108" Type="http://schemas.openxmlformats.org/officeDocument/2006/relationships/image" Target="../media/image1006.png"/><Relationship Id="rId129" Type="http://schemas.openxmlformats.org/officeDocument/2006/relationships/customXml" Target="../ink/ink969.xml"/><Relationship Id="rId280" Type="http://schemas.openxmlformats.org/officeDocument/2006/relationships/image" Target="../media/image1091.png"/><Relationship Id="rId315" Type="http://schemas.openxmlformats.org/officeDocument/2006/relationships/customXml" Target="../ink/ink1062.xml"/><Relationship Id="rId336" Type="http://schemas.openxmlformats.org/officeDocument/2006/relationships/image" Target="../media/image1119.png"/><Relationship Id="rId357" Type="http://schemas.openxmlformats.org/officeDocument/2006/relationships/customXml" Target="../ink/ink1083.xml"/><Relationship Id="rId54" Type="http://schemas.openxmlformats.org/officeDocument/2006/relationships/image" Target="../media/image980.png"/><Relationship Id="rId75" Type="http://schemas.openxmlformats.org/officeDocument/2006/relationships/customXml" Target="../ink/ink942.xml"/><Relationship Id="rId96" Type="http://schemas.openxmlformats.org/officeDocument/2006/relationships/image" Target="../media/image1000.png"/><Relationship Id="rId140" Type="http://schemas.openxmlformats.org/officeDocument/2006/relationships/image" Target="../media/image1021.png"/><Relationship Id="rId161" Type="http://schemas.openxmlformats.org/officeDocument/2006/relationships/customXml" Target="../ink/ink985.xml"/><Relationship Id="rId182" Type="http://schemas.openxmlformats.org/officeDocument/2006/relationships/image" Target="../media/image1042.png"/><Relationship Id="rId217" Type="http://schemas.openxmlformats.org/officeDocument/2006/relationships/customXml" Target="../ink/ink1013.xml"/><Relationship Id="rId378" Type="http://schemas.openxmlformats.org/officeDocument/2006/relationships/image" Target="../media/image1140.png"/><Relationship Id="rId6" Type="http://schemas.openxmlformats.org/officeDocument/2006/relationships/image" Target="../media/image79.png"/><Relationship Id="rId238" Type="http://schemas.openxmlformats.org/officeDocument/2006/relationships/image" Target="../media/image1070.png"/><Relationship Id="rId259" Type="http://schemas.openxmlformats.org/officeDocument/2006/relationships/customXml" Target="../ink/ink1034.xml"/><Relationship Id="rId23" Type="http://schemas.openxmlformats.org/officeDocument/2006/relationships/customXml" Target="../ink/ink916.xml"/><Relationship Id="rId119" Type="http://schemas.openxmlformats.org/officeDocument/2006/relationships/customXml" Target="../ink/ink964.xml"/><Relationship Id="rId270" Type="http://schemas.openxmlformats.org/officeDocument/2006/relationships/image" Target="../media/image1086.png"/><Relationship Id="rId291" Type="http://schemas.openxmlformats.org/officeDocument/2006/relationships/customXml" Target="../ink/ink1050.xml"/><Relationship Id="rId305" Type="http://schemas.openxmlformats.org/officeDocument/2006/relationships/customXml" Target="../ink/ink1057.xml"/><Relationship Id="rId326" Type="http://schemas.openxmlformats.org/officeDocument/2006/relationships/image" Target="../media/image1114.png"/><Relationship Id="rId347" Type="http://schemas.openxmlformats.org/officeDocument/2006/relationships/customXml" Target="../ink/ink1078.xml"/><Relationship Id="rId44" Type="http://schemas.openxmlformats.org/officeDocument/2006/relationships/image" Target="../media/image975.png"/><Relationship Id="rId65" Type="http://schemas.openxmlformats.org/officeDocument/2006/relationships/customXml" Target="../ink/ink937.xml"/><Relationship Id="rId86" Type="http://schemas.openxmlformats.org/officeDocument/2006/relationships/image" Target="../media/image995.png"/><Relationship Id="rId130" Type="http://schemas.openxmlformats.org/officeDocument/2006/relationships/image" Target="../media/image1017.png"/><Relationship Id="rId151" Type="http://schemas.openxmlformats.org/officeDocument/2006/relationships/customXml" Target="../ink/ink980.xml"/><Relationship Id="rId368" Type="http://schemas.openxmlformats.org/officeDocument/2006/relationships/image" Target="../media/image1135.png"/><Relationship Id="rId172" Type="http://schemas.openxmlformats.org/officeDocument/2006/relationships/image" Target="../media/image1037.png"/><Relationship Id="rId193" Type="http://schemas.openxmlformats.org/officeDocument/2006/relationships/customXml" Target="../ink/ink1001.xml"/><Relationship Id="rId207" Type="http://schemas.openxmlformats.org/officeDocument/2006/relationships/customXml" Target="../ink/ink1008.xml"/><Relationship Id="rId228" Type="http://schemas.openxmlformats.org/officeDocument/2006/relationships/image" Target="../media/image1065.png"/><Relationship Id="rId249" Type="http://schemas.openxmlformats.org/officeDocument/2006/relationships/customXml" Target="../ink/ink1029.xml"/><Relationship Id="rId13" Type="http://schemas.openxmlformats.org/officeDocument/2006/relationships/image" Target="../media/image82.jpeg"/><Relationship Id="rId109" Type="http://schemas.openxmlformats.org/officeDocument/2006/relationships/customXml" Target="../ink/ink959.xml"/><Relationship Id="rId260" Type="http://schemas.openxmlformats.org/officeDocument/2006/relationships/image" Target="../media/image1081.png"/><Relationship Id="rId281" Type="http://schemas.openxmlformats.org/officeDocument/2006/relationships/customXml" Target="../ink/ink1045.xml"/><Relationship Id="rId316" Type="http://schemas.openxmlformats.org/officeDocument/2006/relationships/image" Target="../media/image1109.png"/><Relationship Id="rId337" Type="http://schemas.openxmlformats.org/officeDocument/2006/relationships/customXml" Target="../ink/ink1073.xml"/><Relationship Id="rId34" Type="http://schemas.openxmlformats.org/officeDocument/2006/relationships/image" Target="../media/image970.png"/><Relationship Id="rId55" Type="http://schemas.openxmlformats.org/officeDocument/2006/relationships/customXml" Target="../ink/ink932.xml"/><Relationship Id="rId76" Type="http://schemas.openxmlformats.org/officeDocument/2006/relationships/image" Target="../media/image220.png"/><Relationship Id="rId97" Type="http://schemas.openxmlformats.org/officeDocument/2006/relationships/customXml" Target="../ink/ink953.xml"/><Relationship Id="rId120" Type="http://schemas.openxmlformats.org/officeDocument/2006/relationships/image" Target="../media/image1012.png"/><Relationship Id="rId141" Type="http://schemas.openxmlformats.org/officeDocument/2006/relationships/customXml" Target="../ink/ink975.xml"/><Relationship Id="rId358" Type="http://schemas.openxmlformats.org/officeDocument/2006/relationships/image" Target="../media/image1130.png"/><Relationship Id="rId7" Type="http://schemas.openxmlformats.org/officeDocument/2006/relationships/image" Target="../media/image80.png"/><Relationship Id="rId162" Type="http://schemas.openxmlformats.org/officeDocument/2006/relationships/image" Target="../media/image1032.png"/><Relationship Id="rId183" Type="http://schemas.openxmlformats.org/officeDocument/2006/relationships/customXml" Target="../ink/ink996.xml"/><Relationship Id="rId218" Type="http://schemas.openxmlformats.org/officeDocument/2006/relationships/image" Target="../media/image1060.png"/><Relationship Id="rId239" Type="http://schemas.openxmlformats.org/officeDocument/2006/relationships/customXml" Target="../ink/ink1024.xml"/><Relationship Id="rId250" Type="http://schemas.openxmlformats.org/officeDocument/2006/relationships/image" Target="../media/image1076.png"/><Relationship Id="rId271" Type="http://schemas.openxmlformats.org/officeDocument/2006/relationships/customXml" Target="../ink/ink1040.xml"/><Relationship Id="rId292" Type="http://schemas.openxmlformats.org/officeDocument/2006/relationships/image" Target="../media/image1097.png"/><Relationship Id="rId306" Type="http://schemas.openxmlformats.org/officeDocument/2006/relationships/image" Target="../media/image1104.png"/><Relationship Id="rId24" Type="http://schemas.openxmlformats.org/officeDocument/2006/relationships/image" Target="../media/image965.png"/><Relationship Id="rId45" Type="http://schemas.openxmlformats.org/officeDocument/2006/relationships/customXml" Target="../ink/ink927.xml"/><Relationship Id="rId66" Type="http://schemas.openxmlformats.org/officeDocument/2006/relationships/image" Target="../media/image986.png"/><Relationship Id="rId87" Type="http://schemas.openxmlformats.org/officeDocument/2006/relationships/customXml" Target="../ink/ink948.xml"/><Relationship Id="rId110" Type="http://schemas.openxmlformats.org/officeDocument/2006/relationships/image" Target="../media/image1007.png"/><Relationship Id="rId131" Type="http://schemas.openxmlformats.org/officeDocument/2006/relationships/customXml" Target="../ink/ink970.xml"/><Relationship Id="rId327" Type="http://schemas.openxmlformats.org/officeDocument/2006/relationships/customXml" Target="../ink/ink1068.xml"/><Relationship Id="rId348" Type="http://schemas.openxmlformats.org/officeDocument/2006/relationships/image" Target="../media/image1125.png"/><Relationship Id="rId369" Type="http://schemas.openxmlformats.org/officeDocument/2006/relationships/customXml" Target="../ink/ink1089.xml"/><Relationship Id="rId152" Type="http://schemas.openxmlformats.org/officeDocument/2006/relationships/image" Target="../media/image1027.png"/><Relationship Id="rId173" Type="http://schemas.openxmlformats.org/officeDocument/2006/relationships/customXml" Target="../ink/ink991.xml"/><Relationship Id="rId194" Type="http://schemas.openxmlformats.org/officeDocument/2006/relationships/image" Target="../media/image1048.png"/><Relationship Id="rId208" Type="http://schemas.openxmlformats.org/officeDocument/2006/relationships/image" Target="../media/image1055.png"/><Relationship Id="rId229" Type="http://schemas.openxmlformats.org/officeDocument/2006/relationships/customXml" Target="../ink/ink1019.xml"/><Relationship Id="rId240" Type="http://schemas.openxmlformats.org/officeDocument/2006/relationships/image" Target="../media/image1071.png"/><Relationship Id="rId261" Type="http://schemas.openxmlformats.org/officeDocument/2006/relationships/customXml" Target="../ink/ink1035.xml"/><Relationship Id="rId14" Type="http://schemas.openxmlformats.org/officeDocument/2006/relationships/image" Target="../media/image87.png"/><Relationship Id="rId35" Type="http://schemas.openxmlformats.org/officeDocument/2006/relationships/customXml" Target="../ink/ink922.xml"/><Relationship Id="rId56" Type="http://schemas.openxmlformats.org/officeDocument/2006/relationships/image" Target="../media/image981.png"/><Relationship Id="rId77" Type="http://schemas.openxmlformats.org/officeDocument/2006/relationships/customXml" Target="../ink/ink943.xml"/><Relationship Id="rId100" Type="http://schemas.openxmlformats.org/officeDocument/2006/relationships/image" Target="../media/image1002.png"/><Relationship Id="rId282" Type="http://schemas.openxmlformats.org/officeDocument/2006/relationships/image" Target="../media/image1092.png"/><Relationship Id="rId317" Type="http://schemas.openxmlformats.org/officeDocument/2006/relationships/customXml" Target="../ink/ink1063.xml"/><Relationship Id="rId338" Type="http://schemas.openxmlformats.org/officeDocument/2006/relationships/image" Target="../media/image1120.png"/><Relationship Id="rId359" Type="http://schemas.openxmlformats.org/officeDocument/2006/relationships/customXml" Target="../ink/ink1084.xml"/><Relationship Id="rId8" Type="http://schemas.openxmlformats.org/officeDocument/2006/relationships/image" Target="../media/image81.png"/><Relationship Id="rId98" Type="http://schemas.openxmlformats.org/officeDocument/2006/relationships/image" Target="../media/image1001.png"/><Relationship Id="rId121" Type="http://schemas.openxmlformats.org/officeDocument/2006/relationships/customXml" Target="../ink/ink965.xml"/><Relationship Id="rId142" Type="http://schemas.openxmlformats.org/officeDocument/2006/relationships/image" Target="../media/image1022.png"/><Relationship Id="rId163" Type="http://schemas.openxmlformats.org/officeDocument/2006/relationships/customXml" Target="../ink/ink986.xml"/><Relationship Id="rId184" Type="http://schemas.openxmlformats.org/officeDocument/2006/relationships/image" Target="../media/image1043.png"/><Relationship Id="rId219" Type="http://schemas.openxmlformats.org/officeDocument/2006/relationships/customXml" Target="../ink/ink1014.xml"/><Relationship Id="rId370" Type="http://schemas.openxmlformats.org/officeDocument/2006/relationships/image" Target="../media/image1136.png"/><Relationship Id="rId230" Type="http://schemas.openxmlformats.org/officeDocument/2006/relationships/image" Target="../media/image1066.png"/><Relationship Id="rId251" Type="http://schemas.openxmlformats.org/officeDocument/2006/relationships/customXml" Target="../ink/ink1030.xml"/><Relationship Id="rId25" Type="http://schemas.openxmlformats.org/officeDocument/2006/relationships/customXml" Target="../ink/ink917.xml"/><Relationship Id="rId46" Type="http://schemas.openxmlformats.org/officeDocument/2006/relationships/image" Target="../media/image976.png"/><Relationship Id="rId67" Type="http://schemas.openxmlformats.org/officeDocument/2006/relationships/customXml" Target="../ink/ink938.xml"/><Relationship Id="rId272" Type="http://schemas.openxmlformats.org/officeDocument/2006/relationships/image" Target="../media/image1087.png"/><Relationship Id="rId293" Type="http://schemas.openxmlformats.org/officeDocument/2006/relationships/customXml" Target="../ink/ink1051.xml"/><Relationship Id="rId307" Type="http://schemas.openxmlformats.org/officeDocument/2006/relationships/customXml" Target="../ink/ink1058.xml"/><Relationship Id="rId328" Type="http://schemas.openxmlformats.org/officeDocument/2006/relationships/image" Target="../media/image1115.png"/><Relationship Id="rId349" Type="http://schemas.openxmlformats.org/officeDocument/2006/relationships/customXml" Target="../ink/ink1079.xml"/><Relationship Id="rId88" Type="http://schemas.openxmlformats.org/officeDocument/2006/relationships/image" Target="../media/image996.png"/><Relationship Id="rId111" Type="http://schemas.openxmlformats.org/officeDocument/2006/relationships/customXml" Target="../ink/ink960.xml"/><Relationship Id="rId132" Type="http://schemas.openxmlformats.org/officeDocument/2006/relationships/image" Target="../media/image1018.png"/><Relationship Id="rId153" Type="http://schemas.openxmlformats.org/officeDocument/2006/relationships/customXml" Target="../ink/ink981.xml"/><Relationship Id="rId174" Type="http://schemas.openxmlformats.org/officeDocument/2006/relationships/image" Target="../media/image1038.png"/><Relationship Id="rId195" Type="http://schemas.openxmlformats.org/officeDocument/2006/relationships/customXml" Target="../ink/ink1002.xml"/><Relationship Id="rId209" Type="http://schemas.openxmlformats.org/officeDocument/2006/relationships/customXml" Target="../ink/ink1009.xml"/><Relationship Id="rId360" Type="http://schemas.openxmlformats.org/officeDocument/2006/relationships/image" Target="../media/image1131.png"/><Relationship Id="rId220" Type="http://schemas.openxmlformats.org/officeDocument/2006/relationships/image" Target="../media/image1061.png"/><Relationship Id="rId241" Type="http://schemas.openxmlformats.org/officeDocument/2006/relationships/customXml" Target="../ink/ink1025.xml"/><Relationship Id="rId15" Type="http://schemas.openxmlformats.org/officeDocument/2006/relationships/image" Target="../media/image88.png"/><Relationship Id="rId36" Type="http://schemas.openxmlformats.org/officeDocument/2006/relationships/image" Target="../media/image971.png"/><Relationship Id="rId57" Type="http://schemas.openxmlformats.org/officeDocument/2006/relationships/customXml" Target="../ink/ink933.xml"/><Relationship Id="rId262" Type="http://schemas.openxmlformats.org/officeDocument/2006/relationships/image" Target="../media/image1082.png"/><Relationship Id="rId283" Type="http://schemas.openxmlformats.org/officeDocument/2006/relationships/customXml" Target="../ink/ink1046.xml"/><Relationship Id="rId318" Type="http://schemas.openxmlformats.org/officeDocument/2006/relationships/image" Target="../media/image1110.png"/><Relationship Id="rId339" Type="http://schemas.openxmlformats.org/officeDocument/2006/relationships/customXml" Target="../ink/ink1074.xml"/><Relationship Id="rId78" Type="http://schemas.openxmlformats.org/officeDocument/2006/relationships/image" Target="../media/image991.png"/><Relationship Id="rId99" Type="http://schemas.openxmlformats.org/officeDocument/2006/relationships/customXml" Target="../ink/ink954.xml"/><Relationship Id="rId101" Type="http://schemas.openxmlformats.org/officeDocument/2006/relationships/customXml" Target="../ink/ink955.xml"/><Relationship Id="rId122" Type="http://schemas.openxmlformats.org/officeDocument/2006/relationships/image" Target="../media/image1013.png"/><Relationship Id="rId143" Type="http://schemas.openxmlformats.org/officeDocument/2006/relationships/customXml" Target="../ink/ink976.xml"/><Relationship Id="rId164" Type="http://schemas.openxmlformats.org/officeDocument/2006/relationships/image" Target="../media/image1033.png"/><Relationship Id="rId185" Type="http://schemas.openxmlformats.org/officeDocument/2006/relationships/customXml" Target="../ink/ink997.xml"/><Relationship Id="rId350" Type="http://schemas.openxmlformats.org/officeDocument/2006/relationships/image" Target="../media/image1126.png"/><Relationship Id="rId371" Type="http://schemas.openxmlformats.org/officeDocument/2006/relationships/customXml" Target="../ink/ink1090.xml"/><Relationship Id="rId4" Type="http://schemas.openxmlformats.org/officeDocument/2006/relationships/image" Target="../media/image77.png"/><Relationship Id="rId9" Type="http://schemas.openxmlformats.org/officeDocument/2006/relationships/image" Target="../media/image82.png"/><Relationship Id="rId180" Type="http://schemas.openxmlformats.org/officeDocument/2006/relationships/image" Target="../media/image1041.png"/><Relationship Id="rId210" Type="http://schemas.openxmlformats.org/officeDocument/2006/relationships/image" Target="../media/image1056.png"/><Relationship Id="rId215" Type="http://schemas.openxmlformats.org/officeDocument/2006/relationships/customXml" Target="../ink/ink1012.xml"/><Relationship Id="rId236" Type="http://schemas.openxmlformats.org/officeDocument/2006/relationships/image" Target="../media/image1069.png"/><Relationship Id="rId257" Type="http://schemas.openxmlformats.org/officeDocument/2006/relationships/customXml" Target="../ink/ink1033.xml"/><Relationship Id="rId278" Type="http://schemas.openxmlformats.org/officeDocument/2006/relationships/image" Target="../media/image1090.png"/><Relationship Id="rId26" Type="http://schemas.openxmlformats.org/officeDocument/2006/relationships/image" Target="../media/image966.png"/><Relationship Id="rId231" Type="http://schemas.openxmlformats.org/officeDocument/2006/relationships/customXml" Target="../ink/ink1020.xml"/><Relationship Id="rId252" Type="http://schemas.openxmlformats.org/officeDocument/2006/relationships/image" Target="../media/image1077.png"/><Relationship Id="rId273" Type="http://schemas.openxmlformats.org/officeDocument/2006/relationships/customXml" Target="../ink/ink1041.xml"/><Relationship Id="rId294" Type="http://schemas.openxmlformats.org/officeDocument/2006/relationships/image" Target="../media/image1098.png"/><Relationship Id="rId308" Type="http://schemas.openxmlformats.org/officeDocument/2006/relationships/image" Target="../media/image1105.png"/><Relationship Id="rId329" Type="http://schemas.openxmlformats.org/officeDocument/2006/relationships/customXml" Target="../ink/ink1069.xml"/><Relationship Id="rId47" Type="http://schemas.openxmlformats.org/officeDocument/2006/relationships/customXml" Target="../ink/ink928.xml"/><Relationship Id="rId68" Type="http://schemas.openxmlformats.org/officeDocument/2006/relationships/image" Target="../media/image987.png"/><Relationship Id="rId89" Type="http://schemas.openxmlformats.org/officeDocument/2006/relationships/customXml" Target="../ink/ink949.xml"/><Relationship Id="rId112" Type="http://schemas.openxmlformats.org/officeDocument/2006/relationships/image" Target="../media/image1008.png"/><Relationship Id="rId133" Type="http://schemas.openxmlformats.org/officeDocument/2006/relationships/customXml" Target="../ink/ink971.xml"/><Relationship Id="rId154" Type="http://schemas.openxmlformats.org/officeDocument/2006/relationships/image" Target="../media/image1028.png"/><Relationship Id="rId175" Type="http://schemas.openxmlformats.org/officeDocument/2006/relationships/customXml" Target="../ink/ink992.xml"/><Relationship Id="rId340" Type="http://schemas.openxmlformats.org/officeDocument/2006/relationships/image" Target="../media/image1121.png"/><Relationship Id="rId361" Type="http://schemas.openxmlformats.org/officeDocument/2006/relationships/customXml" Target="../ink/ink1085.xml"/><Relationship Id="rId196" Type="http://schemas.openxmlformats.org/officeDocument/2006/relationships/image" Target="../media/image1049.png"/><Relationship Id="rId200" Type="http://schemas.openxmlformats.org/officeDocument/2006/relationships/image" Target="../media/image1051.png"/><Relationship Id="rId16" Type="http://schemas.openxmlformats.org/officeDocument/2006/relationships/image" Target="../media/image89.png"/><Relationship Id="rId221" Type="http://schemas.openxmlformats.org/officeDocument/2006/relationships/customXml" Target="../ink/ink1015.xml"/><Relationship Id="rId242" Type="http://schemas.openxmlformats.org/officeDocument/2006/relationships/image" Target="../media/image1072.png"/><Relationship Id="rId263" Type="http://schemas.openxmlformats.org/officeDocument/2006/relationships/customXml" Target="../ink/ink1036.xml"/><Relationship Id="rId284" Type="http://schemas.openxmlformats.org/officeDocument/2006/relationships/image" Target="../media/image1093.png"/><Relationship Id="rId319" Type="http://schemas.openxmlformats.org/officeDocument/2006/relationships/customXml" Target="../ink/ink1064.xml"/><Relationship Id="rId37" Type="http://schemas.openxmlformats.org/officeDocument/2006/relationships/customXml" Target="../ink/ink923.xml"/><Relationship Id="rId58" Type="http://schemas.openxmlformats.org/officeDocument/2006/relationships/image" Target="../media/image982.png"/><Relationship Id="rId79" Type="http://schemas.openxmlformats.org/officeDocument/2006/relationships/customXml" Target="../ink/ink944.xml"/><Relationship Id="rId102" Type="http://schemas.openxmlformats.org/officeDocument/2006/relationships/image" Target="../media/image1003.png"/><Relationship Id="rId123" Type="http://schemas.openxmlformats.org/officeDocument/2006/relationships/customXml" Target="../ink/ink966.xml"/><Relationship Id="rId144" Type="http://schemas.openxmlformats.org/officeDocument/2006/relationships/image" Target="../media/image1023.png"/><Relationship Id="rId330" Type="http://schemas.openxmlformats.org/officeDocument/2006/relationships/image" Target="../media/image1116.png"/><Relationship Id="rId90" Type="http://schemas.openxmlformats.org/officeDocument/2006/relationships/image" Target="../media/image997.png"/><Relationship Id="rId165" Type="http://schemas.openxmlformats.org/officeDocument/2006/relationships/customXml" Target="../ink/ink987.xml"/><Relationship Id="rId186" Type="http://schemas.openxmlformats.org/officeDocument/2006/relationships/image" Target="../media/image1044.png"/><Relationship Id="rId351" Type="http://schemas.openxmlformats.org/officeDocument/2006/relationships/customXml" Target="../ink/ink1080.xml"/><Relationship Id="rId372" Type="http://schemas.openxmlformats.org/officeDocument/2006/relationships/image" Target="../media/image1137.png"/><Relationship Id="rId211" Type="http://schemas.openxmlformats.org/officeDocument/2006/relationships/customXml" Target="../ink/ink1010.xml"/><Relationship Id="rId232" Type="http://schemas.openxmlformats.org/officeDocument/2006/relationships/image" Target="../media/image1067.png"/><Relationship Id="rId253" Type="http://schemas.openxmlformats.org/officeDocument/2006/relationships/customXml" Target="../ink/ink1031.xml"/><Relationship Id="rId274" Type="http://schemas.openxmlformats.org/officeDocument/2006/relationships/image" Target="../media/image1088.png"/><Relationship Id="rId295" Type="http://schemas.openxmlformats.org/officeDocument/2006/relationships/customXml" Target="../ink/ink1052.xml"/><Relationship Id="rId309" Type="http://schemas.openxmlformats.org/officeDocument/2006/relationships/customXml" Target="../ink/ink1059.xml"/><Relationship Id="rId27" Type="http://schemas.openxmlformats.org/officeDocument/2006/relationships/customXml" Target="../ink/ink918.xml"/><Relationship Id="rId48" Type="http://schemas.openxmlformats.org/officeDocument/2006/relationships/image" Target="../media/image977.png"/><Relationship Id="rId69" Type="http://schemas.openxmlformats.org/officeDocument/2006/relationships/customXml" Target="../ink/ink939.xml"/><Relationship Id="rId113" Type="http://schemas.openxmlformats.org/officeDocument/2006/relationships/customXml" Target="../ink/ink961.xml"/><Relationship Id="rId134" Type="http://schemas.openxmlformats.org/officeDocument/2006/relationships/image" Target="../media/image1019.png"/><Relationship Id="rId320" Type="http://schemas.openxmlformats.org/officeDocument/2006/relationships/image" Target="../media/image1111.png"/><Relationship Id="rId80" Type="http://schemas.openxmlformats.org/officeDocument/2006/relationships/image" Target="../media/image992.png"/><Relationship Id="rId155" Type="http://schemas.openxmlformats.org/officeDocument/2006/relationships/customXml" Target="../ink/ink982.xml"/><Relationship Id="rId176" Type="http://schemas.openxmlformats.org/officeDocument/2006/relationships/image" Target="../media/image1039.png"/><Relationship Id="rId197" Type="http://schemas.openxmlformats.org/officeDocument/2006/relationships/customXml" Target="../ink/ink1003.xml"/><Relationship Id="rId341" Type="http://schemas.openxmlformats.org/officeDocument/2006/relationships/customXml" Target="../ink/ink1075.xml"/><Relationship Id="rId362" Type="http://schemas.openxmlformats.org/officeDocument/2006/relationships/image" Target="../media/image1132.png"/><Relationship Id="rId201" Type="http://schemas.openxmlformats.org/officeDocument/2006/relationships/customXml" Target="../ink/ink1005.xml"/><Relationship Id="rId222" Type="http://schemas.openxmlformats.org/officeDocument/2006/relationships/image" Target="../media/image1062.png"/><Relationship Id="rId243" Type="http://schemas.openxmlformats.org/officeDocument/2006/relationships/customXml" Target="../ink/ink1026.xml"/><Relationship Id="rId264" Type="http://schemas.openxmlformats.org/officeDocument/2006/relationships/image" Target="../media/image1083.png"/><Relationship Id="rId285" Type="http://schemas.openxmlformats.org/officeDocument/2006/relationships/customXml" Target="../ink/ink1047.xml"/><Relationship Id="rId17" Type="http://schemas.openxmlformats.org/officeDocument/2006/relationships/customXml" Target="../ink/ink913.xml"/><Relationship Id="rId38" Type="http://schemas.openxmlformats.org/officeDocument/2006/relationships/image" Target="../media/image972.png"/><Relationship Id="rId59" Type="http://schemas.openxmlformats.org/officeDocument/2006/relationships/customXml" Target="../ink/ink934.xml"/><Relationship Id="rId103" Type="http://schemas.openxmlformats.org/officeDocument/2006/relationships/customXml" Target="../ink/ink956.xml"/><Relationship Id="rId124" Type="http://schemas.openxmlformats.org/officeDocument/2006/relationships/image" Target="../media/image1014.png"/><Relationship Id="rId310" Type="http://schemas.openxmlformats.org/officeDocument/2006/relationships/image" Target="../media/image1106.png"/><Relationship Id="rId70" Type="http://schemas.openxmlformats.org/officeDocument/2006/relationships/image" Target="../media/image988.png"/><Relationship Id="rId91" Type="http://schemas.openxmlformats.org/officeDocument/2006/relationships/customXml" Target="../ink/ink950.xml"/><Relationship Id="rId145" Type="http://schemas.openxmlformats.org/officeDocument/2006/relationships/customXml" Target="../ink/ink977.xml"/><Relationship Id="rId166" Type="http://schemas.openxmlformats.org/officeDocument/2006/relationships/image" Target="../media/image1034.png"/><Relationship Id="rId187" Type="http://schemas.openxmlformats.org/officeDocument/2006/relationships/customXml" Target="../ink/ink998.xml"/><Relationship Id="rId331" Type="http://schemas.openxmlformats.org/officeDocument/2006/relationships/customXml" Target="../ink/ink1070.xml"/><Relationship Id="rId352" Type="http://schemas.openxmlformats.org/officeDocument/2006/relationships/image" Target="../media/image1127.png"/><Relationship Id="rId373" Type="http://schemas.openxmlformats.org/officeDocument/2006/relationships/customXml" Target="../ink/ink1091.xml"/><Relationship Id="rId1" Type="http://schemas.openxmlformats.org/officeDocument/2006/relationships/slideLayout" Target="../slideLayouts/slideLayout5.xml"/><Relationship Id="rId212" Type="http://schemas.openxmlformats.org/officeDocument/2006/relationships/image" Target="../media/image1057.png"/><Relationship Id="rId233" Type="http://schemas.openxmlformats.org/officeDocument/2006/relationships/customXml" Target="../ink/ink1021.xml"/><Relationship Id="rId254" Type="http://schemas.openxmlformats.org/officeDocument/2006/relationships/image" Target="../media/image1078.png"/><Relationship Id="rId28" Type="http://schemas.openxmlformats.org/officeDocument/2006/relationships/image" Target="../media/image967.png"/><Relationship Id="rId49" Type="http://schemas.openxmlformats.org/officeDocument/2006/relationships/customXml" Target="../ink/ink929.xml"/><Relationship Id="rId114" Type="http://schemas.openxmlformats.org/officeDocument/2006/relationships/image" Target="../media/image1009.png"/><Relationship Id="rId275" Type="http://schemas.openxmlformats.org/officeDocument/2006/relationships/customXml" Target="../ink/ink1042.xml"/><Relationship Id="rId296" Type="http://schemas.openxmlformats.org/officeDocument/2006/relationships/image" Target="../media/image1099.png"/><Relationship Id="rId300" Type="http://schemas.openxmlformats.org/officeDocument/2006/relationships/image" Target="../media/image1101.png"/><Relationship Id="rId60" Type="http://schemas.openxmlformats.org/officeDocument/2006/relationships/image" Target="../media/image983.png"/><Relationship Id="rId81" Type="http://schemas.openxmlformats.org/officeDocument/2006/relationships/customXml" Target="../ink/ink945.xml"/><Relationship Id="rId135" Type="http://schemas.openxmlformats.org/officeDocument/2006/relationships/customXml" Target="../ink/ink972.xml"/><Relationship Id="rId156" Type="http://schemas.openxmlformats.org/officeDocument/2006/relationships/image" Target="../media/image1029.png"/><Relationship Id="rId177" Type="http://schemas.openxmlformats.org/officeDocument/2006/relationships/customXml" Target="../ink/ink993.xml"/><Relationship Id="rId198" Type="http://schemas.openxmlformats.org/officeDocument/2006/relationships/image" Target="../media/image1050.png"/><Relationship Id="rId321" Type="http://schemas.openxmlformats.org/officeDocument/2006/relationships/customXml" Target="../ink/ink1065.xml"/><Relationship Id="rId342" Type="http://schemas.openxmlformats.org/officeDocument/2006/relationships/image" Target="../media/image1122.png"/><Relationship Id="rId363" Type="http://schemas.openxmlformats.org/officeDocument/2006/relationships/customXml" Target="../ink/ink1086.xml"/><Relationship Id="rId202" Type="http://schemas.openxmlformats.org/officeDocument/2006/relationships/image" Target="../media/image1052.png"/><Relationship Id="rId223" Type="http://schemas.openxmlformats.org/officeDocument/2006/relationships/customXml" Target="../ink/ink1016.xml"/><Relationship Id="rId244" Type="http://schemas.openxmlformats.org/officeDocument/2006/relationships/image" Target="../media/image1073.png"/><Relationship Id="rId18" Type="http://schemas.openxmlformats.org/officeDocument/2006/relationships/image" Target="../media/image962.png"/><Relationship Id="rId39" Type="http://schemas.openxmlformats.org/officeDocument/2006/relationships/customXml" Target="../ink/ink924.xml"/><Relationship Id="rId265" Type="http://schemas.openxmlformats.org/officeDocument/2006/relationships/customXml" Target="../ink/ink1037.xml"/><Relationship Id="rId286" Type="http://schemas.openxmlformats.org/officeDocument/2006/relationships/image" Target="../media/image1094.png"/><Relationship Id="rId50" Type="http://schemas.openxmlformats.org/officeDocument/2006/relationships/image" Target="../media/image978.png"/><Relationship Id="rId104" Type="http://schemas.openxmlformats.org/officeDocument/2006/relationships/image" Target="../media/image1004.png"/><Relationship Id="rId125" Type="http://schemas.openxmlformats.org/officeDocument/2006/relationships/customXml" Target="../ink/ink967.xml"/><Relationship Id="rId146" Type="http://schemas.openxmlformats.org/officeDocument/2006/relationships/image" Target="../media/image1024.png"/><Relationship Id="rId167" Type="http://schemas.openxmlformats.org/officeDocument/2006/relationships/customXml" Target="../ink/ink988.xml"/><Relationship Id="rId188" Type="http://schemas.openxmlformats.org/officeDocument/2006/relationships/image" Target="../media/image1045.png"/><Relationship Id="rId311" Type="http://schemas.openxmlformats.org/officeDocument/2006/relationships/customXml" Target="../ink/ink1060.xml"/><Relationship Id="rId332" Type="http://schemas.openxmlformats.org/officeDocument/2006/relationships/image" Target="../media/image1117.png"/><Relationship Id="rId353" Type="http://schemas.openxmlformats.org/officeDocument/2006/relationships/customXml" Target="../ink/ink1081.xml"/><Relationship Id="rId374" Type="http://schemas.openxmlformats.org/officeDocument/2006/relationships/image" Target="../media/image1138.png"/><Relationship Id="rId71" Type="http://schemas.openxmlformats.org/officeDocument/2006/relationships/customXml" Target="../ink/ink940.xml"/><Relationship Id="rId92" Type="http://schemas.openxmlformats.org/officeDocument/2006/relationships/image" Target="../media/image998.png"/><Relationship Id="rId213" Type="http://schemas.openxmlformats.org/officeDocument/2006/relationships/customXml" Target="../ink/ink1011.xml"/><Relationship Id="rId234" Type="http://schemas.openxmlformats.org/officeDocument/2006/relationships/image" Target="../media/image1068.png"/><Relationship Id="rId2" Type="http://schemas.openxmlformats.org/officeDocument/2006/relationships/image" Target="../media/image76.png"/><Relationship Id="rId29" Type="http://schemas.openxmlformats.org/officeDocument/2006/relationships/customXml" Target="../ink/ink919.xml"/><Relationship Id="rId255" Type="http://schemas.openxmlformats.org/officeDocument/2006/relationships/customXml" Target="../ink/ink1032.xml"/><Relationship Id="rId276" Type="http://schemas.openxmlformats.org/officeDocument/2006/relationships/image" Target="../media/image1089.png"/><Relationship Id="rId297" Type="http://schemas.openxmlformats.org/officeDocument/2006/relationships/customXml" Target="../ink/ink1053.xml"/><Relationship Id="rId40" Type="http://schemas.openxmlformats.org/officeDocument/2006/relationships/image" Target="../media/image973.png"/><Relationship Id="rId115" Type="http://schemas.openxmlformats.org/officeDocument/2006/relationships/customXml" Target="../ink/ink962.xml"/><Relationship Id="rId136" Type="http://schemas.openxmlformats.org/officeDocument/2006/relationships/image" Target="../media/image868.png"/><Relationship Id="rId157" Type="http://schemas.openxmlformats.org/officeDocument/2006/relationships/customXml" Target="../ink/ink983.xml"/><Relationship Id="rId178" Type="http://schemas.openxmlformats.org/officeDocument/2006/relationships/image" Target="../media/image1040.png"/><Relationship Id="rId301" Type="http://schemas.openxmlformats.org/officeDocument/2006/relationships/customXml" Target="../ink/ink1055.xml"/><Relationship Id="rId322" Type="http://schemas.openxmlformats.org/officeDocument/2006/relationships/image" Target="../media/image1112.png"/><Relationship Id="rId343" Type="http://schemas.openxmlformats.org/officeDocument/2006/relationships/customXml" Target="../ink/ink1076.xml"/><Relationship Id="rId364" Type="http://schemas.openxmlformats.org/officeDocument/2006/relationships/image" Target="../media/image1133.png"/><Relationship Id="rId61" Type="http://schemas.openxmlformats.org/officeDocument/2006/relationships/customXml" Target="../ink/ink935.xml"/><Relationship Id="rId82" Type="http://schemas.openxmlformats.org/officeDocument/2006/relationships/image" Target="../media/image993.png"/><Relationship Id="rId199" Type="http://schemas.openxmlformats.org/officeDocument/2006/relationships/customXml" Target="../ink/ink1004.xml"/><Relationship Id="rId203" Type="http://schemas.openxmlformats.org/officeDocument/2006/relationships/customXml" Target="../ink/ink1006.xml"/><Relationship Id="rId19" Type="http://schemas.openxmlformats.org/officeDocument/2006/relationships/customXml" Target="../ink/ink914.xml"/><Relationship Id="rId224" Type="http://schemas.openxmlformats.org/officeDocument/2006/relationships/image" Target="../media/image1063.png"/><Relationship Id="rId245" Type="http://schemas.openxmlformats.org/officeDocument/2006/relationships/customXml" Target="../ink/ink1027.xml"/><Relationship Id="rId266" Type="http://schemas.openxmlformats.org/officeDocument/2006/relationships/image" Target="../media/image1084.png"/><Relationship Id="rId287" Type="http://schemas.openxmlformats.org/officeDocument/2006/relationships/customXml" Target="../ink/ink1048.xml"/><Relationship Id="rId30" Type="http://schemas.openxmlformats.org/officeDocument/2006/relationships/image" Target="../media/image968.png"/><Relationship Id="rId105" Type="http://schemas.openxmlformats.org/officeDocument/2006/relationships/customXml" Target="../ink/ink957.xml"/><Relationship Id="rId126" Type="http://schemas.openxmlformats.org/officeDocument/2006/relationships/image" Target="../media/image1015.png"/><Relationship Id="rId147" Type="http://schemas.openxmlformats.org/officeDocument/2006/relationships/customXml" Target="../ink/ink978.xml"/><Relationship Id="rId168" Type="http://schemas.openxmlformats.org/officeDocument/2006/relationships/image" Target="../media/image1035.png"/><Relationship Id="rId312" Type="http://schemas.openxmlformats.org/officeDocument/2006/relationships/image" Target="../media/image1107.png"/><Relationship Id="rId333" Type="http://schemas.openxmlformats.org/officeDocument/2006/relationships/customXml" Target="../ink/ink1071.xml"/><Relationship Id="rId354" Type="http://schemas.openxmlformats.org/officeDocument/2006/relationships/image" Target="../media/image1128.png"/><Relationship Id="rId51" Type="http://schemas.openxmlformats.org/officeDocument/2006/relationships/customXml" Target="../ink/ink930.xml"/><Relationship Id="rId72" Type="http://schemas.openxmlformats.org/officeDocument/2006/relationships/image" Target="../media/image989.png"/><Relationship Id="rId93" Type="http://schemas.openxmlformats.org/officeDocument/2006/relationships/customXml" Target="../ink/ink951.xml"/><Relationship Id="rId189" Type="http://schemas.openxmlformats.org/officeDocument/2006/relationships/customXml" Target="../ink/ink999.xml"/><Relationship Id="rId375" Type="http://schemas.openxmlformats.org/officeDocument/2006/relationships/customXml" Target="../ink/ink1092.xml"/><Relationship Id="rId3" Type="http://schemas.microsoft.com/office/2017/06/relationships/model3d" Target="../media/model3d1.glb"/><Relationship Id="rId214" Type="http://schemas.openxmlformats.org/officeDocument/2006/relationships/image" Target="../media/image1058.png"/><Relationship Id="rId235" Type="http://schemas.openxmlformats.org/officeDocument/2006/relationships/customXml" Target="../ink/ink1022.xml"/><Relationship Id="rId256" Type="http://schemas.openxmlformats.org/officeDocument/2006/relationships/image" Target="../media/image1079.png"/><Relationship Id="rId277" Type="http://schemas.openxmlformats.org/officeDocument/2006/relationships/customXml" Target="../ink/ink1043.xml"/><Relationship Id="rId298" Type="http://schemas.openxmlformats.org/officeDocument/2006/relationships/image" Target="../media/image1100.png"/><Relationship Id="rId116" Type="http://schemas.openxmlformats.org/officeDocument/2006/relationships/image" Target="../media/image1010.png"/><Relationship Id="rId137" Type="http://schemas.openxmlformats.org/officeDocument/2006/relationships/customXml" Target="../ink/ink973.xml"/><Relationship Id="rId158" Type="http://schemas.openxmlformats.org/officeDocument/2006/relationships/image" Target="../media/image1030.png"/><Relationship Id="rId302" Type="http://schemas.openxmlformats.org/officeDocument/2006/relationships/image" Target="../media/image1102.png"/><Relationship Id="rId323" Type="http://schemas.openxmlformats.org/officeDocument/2006/relationships/customXml" Target="../ink/ink1066.xml"/><Relationship Id="rId344" Type="http://schemas.openxmlformats.org/officeDocument/2006/relationships/image" Target="../media/image1123.png"/><Relationship Id="rId20" Type="http://schemas.openxmlformats.org/officeDocument/2006/relationships/image" Target="../media/image963.png"/><Relationship Id="rId41" Type="http://schemas.openxmlformats.org/officeDocument/2006/relationships/customXml" Target="../ink/ink925.xml"/><Relationship Id="rId62" Type="http://schemas.openxmlformats.org/officeDocument/2006/relationships/image" Target="../media/image984.png"/><Relationship Id="rId83" Type="http://schemas.openxmlformats.org/officeDocument/2006/relationships/customXml" Target="../ink/ink946.xml"/><Relationship Id="rId179" Type="http://schemas.openxmlformats.org/officeDocument/2006/relationships/customXml" Target="../ink/ink994.xml"/><Relationship Id="rId365" Type="http://schemas.openxmlformats.org/officeDocument/2006/relationships/customXml" Target="../ink/ink1087.xml"/><Relationship Id="rId190" Type="http://schemas.openxmlformats.org/officeDocument/2006/relationships/image" Target="../media/image1046.png"/><Relationship Id="rId204" Type="http://schemas.openxmlformats.org/officeDocument/2006/relationships/image" Target="../media/image1053.png"/><Relationship Id="rId225" Type="http://schemas.openxmlformats.org/officeDocument/2006/relationships/customXml" Target="../ink/ink1017.xml"/><Relationship Id="rId246" Type="http://schemas.openxmlformats.org/officeDocument/2006/relationships/image" Target="../media/image1074.png"/><Relationship Id="rId267" Type="http://schemas.openxmlformats.org/officeDocument/2006/relationships/customXml" Target="../ink/ink1038.xml"/><Relationship Id="rId288" Type="http://schemas.openxmlformats.org/officeDocument/2006/relationships/image" Target="../media/image1095.png"/><Relationship Id="rId106" Type="http://schemas.openxmlformats.org/officeDocument/2006/relationships/image" Target="../media/image1005.png"/><Relationship Id="rId127" Type="http://schemas.openxmlformats.org/officeDocument/2006/relationships/customXml" Target="../ink/ink968.xml"/><Relationship Id="rId313" Type="http://schemas.openxmlformats.org/officeDocument/2006/relationships/customXml" Target="../ink/ink1061.xml"/><Relationship Id="rId10" Type="http://schemas.openxmlformats.org/officeDocument/2006/relationships/image" Target="../media/image83.png"/><Relationship Id="rId31" Type="http://schemas.openxmlformats.org/officeDocument/2006/relationships/customXml" Target="../ink/ink920.xml"/><Relationship Id="rId52" Type="http://schemas.openxmlformats.org/officeDocument/2006/relationships/image" Target="../media/image979.png"/><Relationship Id="rId73" Type="http://schemas.openxmlformats.org/officeDocument/2006/relationships/customXml" Target="../ink/ink941.xml"/><Relationship Id="rId94" Type="http://schemas.openxmlformats.org/officeDocument/2006/relationships/image" Target="../media/image999.png"/><Relationship Id="rId148" Type="http://schemas.openxmlformats.org/officeDocument/2006/relationships/image" Target="../media/image1025.png"/><Relationship Id="rId169" Type="http://schemas.openxmlformats.org/officeDocument/2006/relationships/customXml" Target="../ink/ink989.xml"/><Relationship Id="rId334" Type="http://schemas.openxmlformats.org/officeDocument/2006/relationships/image" Target="../media/image1118.png"/><Relationship Id="rId355" Type="http://schemas.openxmlformats.org/officeDocument/2006/relationships/customXml" Target="../ink/ink1082.xml"/><Relationship Id="rId376" Type="http://schemas.openxmlformats.org/officeDocument/2006/relationships/image" Target="../media/image1139.png"/></Relationships>
</file>

<file path=ppt/slides/_rels/slide19.xml.rels><?xml version="1.0" encoding="UTF-8" standalone="yes"?>
<Relationships xmlns="http://schemas.openxmlformats.org/package/2006/relationships"><Relationship Id="rId117" Type="http://schemas.openxmlformats.org/officeDocument/2006/relationships/customXml" Target="../ink/ink1146.xml"/><Relationship Id="rId299" Type="http://schemas.openxmlformats.org/officeDocument/2006/relationships/customXml" Target="../ink/ink1237.xml"/><Relationship Id="rId21" Type="http://schemas.openxmlformats.org/officeDocument/2006/relationships/customXml" Target="../ink/ink1098.xml"/><Relationship Id="rId63" Type="http://schemas.openxmlformats.org/officeDocument/2006/relationships/customXml" Target="../ink/ink1119.xml"/><Relationship Id="rId159" Type="http://schemas.openxmlformats.org/officeDocument/2006/relationships/customXml" Target="../ink/ink1167.xml"/><Relationship Id="rId324" Type="http://schemas.openxmlformats.org/officeDocument/2006/relationships/image" Target="../media/image1297.png"/><Relationship Id="rId366" Type="http://schemas.openxmlformats.org/officeDocument/2006/relationships/image" Target="../media/image1318.png"/><Relationship Id="rId531" Type="http://schemas.openxmlformats.org/officeDocument/2006/relationships/image" Target="../media/image1400.png"/><Relationship Id="rId170" Type="http://schemas.openxmlformats.org/officeDocument/2006/relationships/image" Target="../media/image1221.png"/><Relationship Id="rId226" Type="http://schemas.openxmlformats.org/officeDocument/2006/relationships/image" Target="../media/image1248.png"/><Relationship Id="rId433" Type="http://schemas.openxmlformats.org/officeDocument/2006/relationships/image" Target="../media/image1351.png"/><Relationship Id="rId268" Type="http://schemas.openxmlformats.org/officeDocument/2006/relationships/image" Target="../media/image1269.png"/><Relationship Id="rId475" Type="http://schemas.openxmlformats.org/officeDocument/2006/relationships/image" Target="../media/image1372.png"/><Relationship Id="rId32" Type="http://schemas.openxmlformats.org/officeDocument/2006/relationships/image" Target="../media/image1149.png"/><Relationship Id="rId74" Type="http://schemas.openxmlformats.org/officeDocument/2006/relationships/image" Target="../media/image1173.png"/><Relationship Id="rId128" Type="http://schemas.openxmlformats.org/officeDocument/2006/relationships/image" Target="../media/image1200.png"/><Relationship Id="rId335" Type="http://schemas.openxmlformats.org/officeDocument/2006/relationships/customXml" Target="../ink/ink1255.xml"/><Relationship Id="rId377" Type="http://schemas.openxmlformats.org/officeDocument/2006/relationships/customXml" Target="../ink/ink1276.xml"/><Relationship Id="rId500" Type="http://schemas.openxmlformats.org/officeDocument/2006/relationships/customXml" Target="../ink/ink1338.xml"/><Relationship Id="rId542" Type="http://schemas.openxmlformats.org/officeDocument/2006/relationships/customXml" Target="../ink/ink1359.xml"/><Relationship Id="rId5" Type="http://schemas.openxmlformats.org/officeDocument/2006/relationships/image" Target="../media/image103.png"/><Relationship Id="rId181" Type="http://schemas.openxmlformats.org/officeDocument/2006/relationships/customXml" Target="../ink/ink1178.xml"/><Relationship Id="rId237" Type="http://schemas.openxmlformats.org/officeDocument/2006/relationships/customXml" Target="../ink/ink1206.xml"/><Relationship Id="rId402" Type="http://schemas.openxmlformats.org/officeDocument/2006/relationships/customXml" Target="../ink/ink1289.xml"/><Relationship Id="rId279" Type="http://schemas.openxmlformats.org/officeDocument/2006/relationships/customXml" Target="../ink/ink1227.xml"/><Relationship Id="rId444" Type="http://schemas.openxmlformats.org/officeDocument/2006/relationships/customXml" Target="../ink/ink1310.xml"/><Relationship Id="rId486" Type="http://schemas.openxmlformats.org/officeDocument/2006/relationships/customXml" Target="../ink/ink1331.xml"/><Relationship Id="rId43" Type="http://schemas.openxmlformats.org/officeDocument/2006/relationships/customXml" Target="../ink/ink1109.xml"/><Relationship Id="rId139" Type="http://schemas.openxmlformats.org/officeDocument/2006/relationships/customXml" Target="../ink/ink1157.xml"/><Relationship Id="rId290" Type="http://schemas.openxmlformats.org/officeDocument/2006/relationships/image" Target="../media/image1280.png"/><Relationship Id="rId304" Type="http://schemas.openxmlformats.org/officeDocument/2006/relationships/image" Target="../media/image1287.png"/><Relationship Id="rId346" Type="http://schemas.openxmlformats.org/officeDocument/2006/relationships/image" Target="../media/image1308.png"/><Relationship Id="rId388" Type="http://schemas.openxmlformats.org/officeDocument/2006/relationships/customXml" Target="../ink/ink1282.xml"/><Relationship Id="rId511" Type="http://schemas.openxmlformats.org/officeDocument/2006/relationships/image" Target="../media/image1390.png"/><Relationship Id="rId85" Type="http://schemas.openxmlformats.org/officeDocument/2006/relationships/customXml" Target="../ink/ink1130.xml"/><Relationship Id="rId150" Type="http://schemas.openxmlformats.org/officeDocument/2006/relationships/image" Target="../media/image1211.png"/><Relationship Id="rId192" Type="http://schemas.openxmlformats.org/officeDocument/2006/relationships/image" Target="../media/image1232.png"/><Relationship Id="rId206" Type="http://schemas.openxmlformats.org/officeDocument/2006/relationships/image" Target="../media/image1239.png"/><Relationship Id="rId413" Type="http://schemas.openxmlformats.org/officeDocument/2006/relationships/image" Target="../media/image1341.png"/><Relationship Id="rId248" Type="http://schemas.openxmlformats.org/officeDocument/2006/relationships/image" Target="../media/image1259.png"/><Relationship Id="rId455" Type="http://schemas.openxmlformats.org/officeDocument/2006/relationships/image" Target="../media/image1362.png"/><Relationship Id="rId497" Type="http://schemas.openxmlformats.org/officeDocument/2006/relationships/image" Target="../media/image1383.png"/><Relationship Id="rId12" Type="http://schemas.openxmlformats.org/officeDocument/2006/relationships/image" Target="../media/image108.png"/><Relationship Id="rId108" Type="http://schemas.openxmlformats.org/officeDocument/2006/relationships/image" Target="../media/image1190.png"/><Relationship Id="rId315" Type="http://schemas.openxmlformats.org/officeDocument/2006/relationships/customXml" Target="../ink/ink1245.xml"/><Relationship Id="rId357" Type="http://schemas.openxmlformats.org/officeDocument/2006/relationships/customXml" Target="../ink/ink1266.xml"/><Relationship Id="rId522" Type="http://schemas.openxmlformats.org/officeDocument/2006/relationships/customXml" Target="../ink/ink1349.xml"/><Relationship Id="rId54" Type="http://schemas.openxmlformats.org/officeDocument/2006/relationships/image" Target="../media/image1162.png"/><Relationship Id="rId96" Type="http://schemas.openxmlformats.org/officeDocument/2006/relationships/image" Target="../media/image1184.png"/><Relationship Id="rId161" Type="http://schemas.openxmlformats.org/officeDocument/2006/relationships/customXml" Target="../ink/ink1168.xml"/><Relationship Id="rId217" Type="http://schemas.openxmlformats.org/officeDocument/2006/relationships/customXml" Target="../ink/ink1196.xml"/><Relationship Id="rId399" Type="http://schemas.openxmlformats.org/officeDocument/2006/relationships/image" Target="../media/image1334.png"/><Relationship Id="rId259" Type="http://schemas.openxmlformats.org/officeDocument/2006/relationships/customXml" Target="../ink/ink1217.xml"/><Relationship Id="rId424" Type="http://schemas.openxmlformats.org/officeDocument/2006/relationships/customXml" Target="../ink/ink1300.xml"/><Relationship Id="rId466" Type="http://schemas.openxmlformats.org/officeDocument/2006/relationships/customXml" Target="../ink/ink1321.xml"/><Relationship Id="rId23" Type="http://schemas.openxmlformats.org/officeDocument/2006/relationships/customXml" Target="../ink/ink1099.xml"/><Relationship Id="rId119" Type="http://schemas.openxmlformats.org/officeDocument/2006/relationships/customXml" Target="../ink/ink1147.xml"/><Relationship Id="rId270" Type="http://schemas.openxmlformats.org/officeDocument/2006/relationships/image" Target="../media/image1270.png"/><Relationship Id="rId326" Type="http://schemas.openxmlformats.org/officeDocument/2006/relationships/image" Target="../media/image1298.png"/><Relationship Id="rId533" Type="http://schemas.openxmlformats.org/officeDocument/2006/relationships/image" Target="../media/image1401.png"/><Relationship Id="rId65" Type="http://schemas.openxmlformats.org/officeDocument/2006/relationships/customXml" Target="../ink/ink1120.xml"/><Relationship Id="rId130" Type="http://schemas.openxmlformats.org/officeDocument/2006/relationships/image" Target="../media/image1201.png"/><Relationship Id="rId368" Type="http://schemas.openxmlformats.org/officeDocument/2006/relationships/image" Target="../media/image1319.png"/><Relationship Id="rId172" Type="http://schemas.openxmlformats.org/officeDocument/2006/relationships/image" Target="../media/image1222.png"/><Relationship Id="rId228" Type="http://schemas.openxmlformats.org/officeDocument/2006/relationships/image" Target="../media/image1249.png"/><Relationship Id="rId435" Type="http://schemas.openxmlformats.org/officeDocument/2006/relationships/image" Target="../media/image1352.png"/><Relationship Id="rId477" Type="http://schemas.openxmlformats.org/officeDocument/2006/relationships/image" Target="../media/image1373.png"/><Relationship Id="rId281" Type="http://schemas.openxmlformats.org/officeDocument/2006/relationships/customXml" Target="../ink/ink1228.xml"/><Relationship Id="rId337" Type="http://schemas.openxmlformats.org/officeDocument/2006/relationships/customXml" Target="../ink/ink1256.xml"/><Relationship Id="rId502" Type="http://schemas.openxmlformats.org/officeDocument/2006/relationships/customXml" Target="../ink/ink1339.xml"/><Relationship Id="rId34" Type="http://schemas.openxmlformats.org/officeDocument/2006/relationships/image" Target="../media/image1151.png"/><Relationship Id="rId76" Type="http://schemas.openxmlformats.org/officeDocument/2006/relationships/image" Target="../media/image1174.png"/><Relationship Id="rId141" Type="http://schemas.openxmlformats.org/officeDocument/2006/relationships/customXml" Target="../ink/ink1158.xml"/><Relationship Id="rId379" Type="http://schemas.openxmlformats.org/officeDocument/2006/relationships/customXml" Target="../ink/ink1277.xml"/><Relationship Id="rId544" Type="http://schemas.openxmlformats.org/officeDocument/2006/relationships/customXml" Target="../ink/ink1360.xml"/><Relationship Id="rId7" Type="http://schemas.openxmlformats.org/officeDocument/2006/relationships/image" Target="../media/image105.png"/><Relationship Id="rId183" Type="http://schemas.openxmlformats.org/officeDocument/2006/relationships/customXml" Target="../ink/ink1179.xml"/><Relationship Id="rId239" Type="http://schemas.openxmlformats.org/officeDocument/2006/relationships/customXml" Target="../ink/ink1207.xml"/><Relationship Id="rId390" Type="http://schemas.openxmlformats.org/officeDocument/2006/relationships/customXml" Target="../ink/ink1283.xml"/><Relationship Id="rId404" Type="http://schemas.openxmlformats.org/officeDocument/2006/relationships/customXml" Target="../ink/ink1290.xml"/><Relationship Id="rId446" Type="http://schemas.openxmlformats.org/officeDocument/2006/relationships/customXml" Target="../ink/ink1311.xml"/><Relationship Id="rId250" Type="http://schemas.openxmlformats.org/officeDocument/2006/relationships/image" Target="../media/image1260.png"/><Relationship Id="rId292" Type="http://schemas.openxmlformats.org/officeDocument/2006/relationships/image" Target="../media/image1281.png"/><Relationship Id="rId306" Type="http://schemas.openxmlformats.org/officeDocument/2006/relationships/image" Target="../media/image1288.png"/><Relationship Id="rId488" Type="http://schemas.openxmlformats.org/officeDocument/2006/relationships/customXml" Target="../ink/ink1332.xml"/><Relationship Id="rId45" Type="http://schemas.openxmlformats.org/officeDocument/2006/relationships/customXml" Target="../ink/ink1110.xml"/><Relationship Id="rId87" Type="http://schemas.openxmlformats.org/officeDocument/2006/relationships/customXml" Target="../ink/ink1131.xml"/><Relationship Id="rId110" Type="http://schemas.openxmlformats.org/officeDocument/2006/relationships/image" Target="../media/image1191.png"/><Relationship Id="rId348" Type="http://schemas.openxmlformats.org/officeDocument/2006/relationships/image" Target="../media/image1309.png"/><Relationship Id="rId513" Type="http://schemas.openxmlformats.org/officeDocument/2006/relationships/image" Target="../media/image1391.png"/><Relationship Id="rId152" Type="http://schemas.openxmlformats.org/officeDocument/2006/relationships/image" Target="../media/image1212.png"/><Relationship Id="rId194" Type="http://schemas.openxmlformats.org/officeDocument/2006/relationships/image" Target="../media/image1233.png"/><Relationship Id="rId208" Type="http://schemas.openxmlformats.org/officeDocument/2006/relationships/image" Target="../media/image1240.png"/><Relationship Id="rId415" Type="http://schemas.openxmlformats.org/officeDocument/2006/relationships/image" Target="../media/image1342.png"/><Relationship Id="rId457" Type="http://schemas.openxmlformats.org/officeDocument/2006/relationships/image" Target="../media/image1363.png"/><Relationship Id="rId261" Type="http://schemas.openxmlformats.org/officeDocument/2006/relationships/customXml" Target="../ink/ink1218.xml"/><Relationship Id="rId499" Type="http://schemas.openxmlformats.org/officeDocument/2006/relationships/image" Target="../media/image1384.png"/><Relationship Id="rId14" Type="http://schemas.openxmlformats.org/officeDocument/2006/relationships/image" Target="../media/image590.png"/><Relationship Id="rId56" Type="http://schemas.openxmlformats.org/officeDocument/2006/relationships/image" Target="../media/image1163.png"/><Relationship Id="rId317" Type="http://schemas.openxmlformats.org/officeDocument/2006/relationships/customXml" Target="../ink/ink1246.xml"/><Relationship Id="rId359" Type="http://schemas.openxmlformats.org/officeDocument/2006/relationships/customXml" Target="../ink/ink1267.xml"/><Relationship Id="rId524" Type="http://schemas.openxmlformats.org/officeDocument/2006/relationships/customXml" Target="../ink/ink1350.xml"/><Relationship Id="rId98" Type="http://schemas.openxmlformats.org/officeDocument/2006/relationships/image" Target="../media/image1185.png"/><Relationship Id="rId121" Type="http://schemas.openxmlformats.org/officeDocument/2006/relationships/customXml" Target="../ink/ink1148.xml"/><Relationship Id="rId163" Type="http://schemas.openxmlformats.org/officeDocument/2006/relationships/customXml" Target="../ink/ink1169.xml"/><Relationship Id="rId219" Type="http://schemas.openxmlformats.org/officeDocument/2006/relationships/customXml" Target="../ink/ink1197.xml"/><Relationship Id="rId370" Type="http://schemas.openxmlformats.org/officeDocument/2006/relationships/image" Target="../media/image1320.png"/><Relationship Id="rId426" Type="http://schemas.openxmlformats.org/officeDocument/2006/relationships/customXml" Target="../ink/ink1301.xml"/><Relationship Id="rId230" Type="http://schemas.openxmlformats.org/officeDocument/2006/relationships/image" Target="../media/image1250.png"/><Relationship Id="rId468" Type="http://schemas.openxmlformats.org/officeDocument/2006/relationships/customXml" Target="../ink/ink1322.xml"/><Relationship Id="rId25" Type="http://schemas.openxmlformats.org/officeDocument/2006/relationships/customXml" Target="../ink/ink1100.xml"/><Relationship Id="rId67" Type="http://schemas.openxmlformats.org/officeDocument/2006/relationships/customXml" Target="../ink/ink1121.xml"/><Relationship Id="rId272" Type="http://schemas.openxmlformats.org/officeDocument/2006/relationships/image" Target="../media/image1271.png"/><Relationship Id="rId328" Type="http://schemas.openxmlformats.org/officeDocument/2006/relationships/image" Target="../media/image1299.png"/><Relationship Id="rId535" Type="http://schemas.openxmlformats.org/officeDocument/2006/relationships/image" Target="../media/image1402.png"/><Relationship Id="rId132" Type="http://schemas.openxmlformats.org/officeDocument/2006/relationships/image" Target="../media/image1202.png"/><Relationship Id="rId174" Type="http://schemas.openxmlformats.org/officeDocument/2006/relationships/image" Target="../media/image1223.png"/><Relationship Id="rId381" Type="http://schemas.openxmlformats.org/officeDocument/2006/relationships/image" Target="../media/image1325.png"/><Relationship Id="rId220" Type="http://schemas.openxmlformats.org/officeDocument/2006/relationships/image" Target="../media/image1246.png"/><Relationship Id="rId241" Type="http://schemas.openxmlformats.org/officeDocument/2006/relationships/customXml" Target="../ink/ink1208.xml"/><Relationship Id="rId437" Type="http://schemas.openxmlformats.org/officeDocument/2006/relationships/image" Target="../media/image1353.png"/><Relationship Id="rId458" Type="http://schemas.openxmlformats.org/officeDocument/2006/relationships/customXml" Target="../ink/ink1317.xml"/><Relationship Id="rId479" Type="http://schemas.openxmlformats.org/officeDocument/2006/relationships/image" Target="../media/image1374.png"/><Relationship Id="rId15" Type="http://schemas.openxmlformats.org/officeDocument/2006/relationships/customXml" Target="../ink/ink1095.xml"/><Relationship Id="rId36" Type="http://schemas.openxmlformats.org/officeDocument/2006/relationships/image" Target="../media/image1152.png"/><Relationship Id="rId57" Type="http://schemas.openxmlformats.org/officeDocument/2006/relationships/customXml" Target="../ink/ink1116.xml"/><Relationship Id="rId262" Type="http://schemas.openxmlformats.org/officeDocument/2006/relationships/image" Target="../media/image1266.png"/><Relationship Id="rId283" Type="http://schemas.openxmlformats.org/officeDocument/2006/relationships/customXml" Target="../ink/ink1229.xml"/><Relationship Id="rId318" Type="http://schemas.openxmlformats.org/officeDocument/2006/relationships/image" Target="../media/image1294.png"/><Relationship Id="rId339" Type="http://schemas.openxmlformats.org/officeDocument/2006/relationships/customXml" Target="../ink/ink1257.xml"/><Relationship Id="rId490" Type="http://schemas.openxmlformats.org/officeDocument/2006/relationships/customXml" Target="../ink/ink1333.xml"/><Relationship Id="rId504" Type="http://schemas.openxmlformats.org/officeDocument/2006/relationships/customXml" Target="../ink/ink1340.xml"/><Relationship Id="rId525" Type="http://schemas.openxmlformats.org/officeDocument/2006/relationships/image" Target="../media/image1397.png"/><Relationship Id="rId546" Type="http://schemas.openxmlformats.org/officeDocument/2006/relationships/customXml" Target="../ink/ink1361.xml"/><Relationship Id="rId78" Type="http://schemas.openxmlformats.org/officeDocument/2006/relationships/image" Target="../media/image1175.png"/><Relationship Id="rId99" Type="http://schemas.openxmlformats.org/officeDocument/2006/relationships/customXml" Target="../ink/ink1137.xml"/><Relationship Id="rId101" Type="http://schemas.openxmlformats.org/officeDocument/2006/relationships/customXml" Target="../ink/ink1138.xml"/><Relationship Id="rId122" Type="http://schemas.openxmlformats.org/officeDocument/2006/relationships/image" Target="../media/image1197.png"/><Relationship Id="rId143" Type="http://schemas.openxmlformats.org/officeDocument/2006/relationships/customXml" Target="../ink/ink1159.xml"/><Relationship Id="rId164" Type="http://schemas.openxmlformats.org/officeDocument/2006/relationships/image" Target="../media/image1218.png"/><Relationship Id="rId185" Type="http://schemas.openxmlformats.org/officeDocument/2006/relationships/customXml" Target="../ink/ink1180.xml"/><Relationship Id="rId350" Type="http://schemas.openxmlformats.org/officeDocument/2006/relationships/image" Target="../media/image1310.png"/><Relationship Id="rId371" Type="http://schemas.openxmlformats.org/officeDocument/2006/relationships/customXml" Target="../ink/ink1273.xml"/><Relationship Id="rId406" Type="http://schemas.openxmlformats.org/officeDocument/2006/relationships/customXml" Target="../ink/ink1291.xml"/><Relationship Id="rId9" Type="http://schemas.openxmlformats.org/officeDocument/2006/relationships/image" Target="../media/image9910.png"/><Relationship Id="rId210" Type="http://schemas.openxmlformats.org/officeDocument/2006/relationships/image" Target="../media/image1241.png"/><Relationship Id="rId392" Type="http://schemas.openxmlformats.org/officeDocument/2006/relationships/customXml" Target="../ink/ink1284.xml"/><Relationship Id="rId427" Type="http://schemas.openxmlformats.org/officeDocument/2006/relationships/image" Target="../media/image1348.png"/><Relationship Id="rId448" Type="http://schemas.openxmlformats.org/officeDocument/2006/relationships/customXml" Target="../ink/ink1312.xml"/><Relationship Id="rId469" Type="http://schemas.openxmlformats.org/officeDocument/2006/relationships/image" Target="../media/image1369.png"/><Relationship Id="rId26" Type="http://schemas.openxmlformats.org/officeDocument/2006/relationships/image" Target="../media/image1146.png"/><Relationship Id="rId231" Type="http://schemas.openxmlformats.org/officeDocument/2006/relationships/customXml" Target="../ink/ink1203.xml"/><Relationship Id="rId252" Type="http://schemas.openxmlformats.org/officeDocument/2006/relationships/image" Target="../media/image1261.png"/><Relationship Id="rId273" Type="http://schemas.openxmlformats.org/officeDocument/2006/relationships/customXml" Target="../ink/ink1224.xml"/><Relationship Id="rId294" Type="http://schemas.openxmlformats.org/officeDocument/2006/relationships/image" Target="../media/image1282.png"/><Relationship Id="rId308" Type="http://schemas.openxmlformats.org/officeDocument/2006/relationships/image" Target="../media/image1289.png"/><Relationship Id="rId329" Type="http://schemas.openxmlformats.org/officeDocument/2006/relationships/customXml" Target="../ink/ink1252.xml"/><Relationship Id="rId480" Type="http://schemas.openxmlformats.org/officeDocument/2006/relationships/customXml" Target="../ink/ink1328.xml"/><Relationship Id="rId515" Type="http://schemas.openxmlformats.org/officeDocument/2006/relationships/image" Target="../media/image1392.png"/><Relationship Id="rId536" Type="http://schemas.openxmlformats.org/officeDocument/2006/relationships/customXml" Target="../ink/ink1356.xml"/><Relationship Id="rId47" Type="http://schemas.openxmlformats.org/officeDocument/2006/relationships/customXml" Target="../ink/ink1111.xml"/><Relationship Id="rId68" Type="http://schemas.openxmlformats.org/officeDocument/2006/relationships/image" Target="../media/image1169.png"/><Relationship Id="rId89" Type="http://schemas.openxmlformats.org/officeDocument/2006/relationships/customXml" Target="../ink/ink1132.xml"/><Relationship Id="rId112" Type="http://schemas.openxmlformats.org/officeDocument/2006/relationships/image" Target="../media/image1192.png"/><Relationship Id="rId133" Type="http://schemas.openxmlformats.org/officeDocument/2006/relationships/customXml" Target="../ink/ink1154.xml"/><Relationship Id="rId154" Type="http://schemas.openxmlformats.org/officeDocument/2006/relationships/image" Target="../media/image1213.png"/><Relationship Id="rId175" Type="http://schemas.openxmlformats.org/officeDocument/2006/relationships/customXml" Target="../ink/ink1175.xml"/><Relationship Id="rId340" Type="http://schemas.openxmlformats.org/officeDocument/2006/relationships/image" Target="../media/image1305.png"/><Relationship Id="rId361" Type="http://schemas.openxmlformats.org/officeDocument/2006/relationships/customXml" Target="../ink/ink1268.xml"/><Relationship Id="rId196" Type="http://schemas.openxmlformats.org/officeDocument/2006/relationships/image" Target="../media/image1234.png"/><Relationship Id="rId200" Type="http://schemas.openxmlformats.org/officeDocument/2006/relationships/image" Target="../media/image1236.png"/><Relationship Id="rId382" Type="http://schemas.openxmlformats.org/officeDocument/2006/relationships/customXml" Target="../ink/ink1279.xml"/><Relationship Id="rId417" Type="http://schemas.openxmlformats.org/officeDocument/2006/relationships/image" Target="../media/image1343.png"/><Relationship Id="rId438" Type="http://schemas.openxmlformats.org/officeDocument/2006/relationships/customXml" Target="../ink/ink1307.xml"/><Relationship Id="rId459" Type="http://schemas.openxmlformats.org/officeDocument/2006/relationships/image" Target="../media/image1364.png"/><Relationship Id="rId16" Type="http://schemas.openxmlformats.org/officeDocument/2006/relationships/image" Target="../media/image787.png"/><Relationship Id="rId221" Type="http://schemas.openxmlformats.org/officeDocument/2006/relationships/customXml" Target="../ink/ink1198.xml"/><Relationship Id="rId242" Type="http://schemas.openxmlformats.org/officeDocument/2006/relationships/image" Target="../media/image1256.png"/><Relationship Id="rId263" Type="http://schemas.openxmlformats.org/officeDocument/2006/relationships/customXml" Target="../ink/ink1219.xml"/><Relationship Id="rId284" Type="http://schemas.openxmlformats.org/officeDocument/2006/relationships/image" Target="../media/image1277.png"/><Relationship Id="rId319" Type="http://schemas.openxmlformats.org/officeDocument/2006/relationships/customXml" Target="../ink/ink1247.xml"/><Relationship Id="rId470" Type="http://schemas.openxmlformats.org/officeDocument/2006/relationships/customXml" Target="../ink/ink1323.xml"/><Relationship Id="rId491" Type="http://schemas.openxmlformats.org/officeDocument/2006/relationships/image" Target="../media/image1380.png"/><Relationship Id="rId505" Type="http://schemas.openxmlformats.org/officeDocument/2006/relationships/image" Target="../media/image1387.png"/><Relationship Id="rId526" Type="http://schemas.openxmlformats.org/officeDocument/2006/relationships/customXml" Target="../ink/ink1351.xml"/><Relationship Id="rId37" Type="http://schemas.openxmlformats.org/officeDocument/2006/relationships/customXml" Target="../ink/ink1106.xml"/><Relationship Id="rId58" Type="http://schemas.openxmlformats.org/officeDocument/2006/relationships/image" Target="../media/image1164.png"/><Relationship Id="rId79" Type="http://schemas.openxmlformats.org/officeDocument/2006/relationships/customXml" Target="../ink/ink1127.xml"/><Relationship Id="rId102" Type="http://schemas.openxmlformats.org/officeDocument/2006/relationships/image" Target="../media/image1187.png"/><Relationship Id="rId123" Type="http://schemas.openxmlformats.org/officeDocument/2006/relationships/customXml" Target="../ink/ink1149.xml"/><Relationship Id="rId144" Type="http://schemas.openxmlformats.org/officeDocument/2006/relationships/image" Target="../media/image1208.png"/><Relationship Id="rId330" Type="http://schemas.openxmlformats.org/officeDocument/2006/relationships/image" Target="../media/image1300.png"/><Relationship Id="rId547" Type="http://schemas.openxmlformats.org/officeDocument/2006/relationships/image" Target="../media/image1408.png"/><Relationship Id="rId90" Type="http://schemas.openxmlformats.org/officeDocument/2006/relationships/image" Target="../media/image1181.png"/><Relationship Id="rId165" Type="http://schemas.openxmlformats.org/officeDocument/2006/relationships/customXml" Target="../ink/ink1170.xml"/><Relationship Id="rId186" Type="http://schemas.openxmlformats.org/officeDocument/2006/relationships/image" Target="../media/image1229.png"/><Relationship Id="rId351" Type="http://schemas.openxmlformats.org/officeDocument/2006/relationships/customXml" Target="../ink/ink1263.xml"/><Relationship Id="rId372" Type="http://schemas.openxmlformats.org/officeDocument/2006/relationships/image" Target="../media/image1321.png"/><Relationship Id="rId393" Type="http://schemas.openxmlformats.org/officeDocument/2006/relationships/image" Target="../media/image1331.png"/><Relationship Id="rId407" Type="http://schemas.openxmlformats.org/officeDocument/2006/relationships/image" Target="../media/image1338.png"/><Relationship Id="rId428" Type="http://schemas.openxmlformats.org/officeDocument/2006/relationships/customXml" Target="../ink/ink1302.xml"/><Relationship Id="rId449" Type="http://schemas.openxmlformats.org/officeDocument/2006/relationships/image" Target="../media/image1359.png"/><Relationship Id="rId211" Type="http://schemas.openxmlformats.org/officeDocument/2006/relationships/customXml" Target="../ink/ink1193.xml"/><Relationship Id="rId232" Type="http://schemas.openxmlformats.org/officeDocument/2006/relationships/image" Target="../media/image1251.png"/><Relationship Id="rId253" Type="http://schemas.openxmlformats.org/officeDocument/2006/relationships/customXml" Target="../ink/ink1214.xml"/><Relationship Id="rId274" Type="http://schemas.openxmlformats.org/officeDocument/2006/relationships/image" Target="../media/image1272.png"/><Relationship Id="rId295" Type="http://schemas.openxmlformats.org/officeDocument/2006/relationships/customXml" Target="../ink/ink1235.xml"/><Relationship Id="rId309" Type="http://schemas.openxmlformats.org/officeDocument/2006/relationships/customXml" Target="../ink/ink1242.xml"/><Relationship Id="rId460" Type="http://schemas.openxmlformats.org/officeDocument/2006/relationships/customXml" Target="../ink/ink1318.xml"/><Relationship Id="rId481" Type="http://schemas.openxmlformats.org/officeDocument/2006/relationships/image" Target="../media/image1375.png"/><Relationship Id="rId516" Type="http://schemas.openxmlformats.org/officeDocument/2006/relationships/customXml" Target="../ink/ink1346.xml"/><Relationship Id="rId27" Type="http://schemas.openxmlformats.org/officeDocument/2006/relationships/customXml" Target="../ink/ink1101.xml"/><Relationship Id="rId48" Type="http://schemas.openxmlformats.org/officeDocument/2006/relationships/image" Target="../media/image1158.png"/><Relationship Id="rId69" Type="http://schemas.openxmlformats.org/officeDocument/2006/relationships/customXml" Target="../ink/ink1122.xml"/><Relationship Id="rId113" Type="http://schemas.openxmlformats.org/officeDocument/2006/relationships/customXml" Target="../ink/ink1144.xml"/><Relationship Id="rId134" Type="http://schemas.openxmlformats.org/officeDocument/2006/relationships/image" Target="../media/image1203.png"/><Relationship Id="rId320" Type="http://schemas.openxmlformats.org/officeDocument/2006/relationships/image" Target="../media/image1295.png"/><Relationship Id="rId537" Type="http://schemas.openxmlformats.org/officeDocument/2006/relationships/image" Target="../media/image1403.png"/><Relationship Id="rId80" Type="http://schemas.openxmlformats.org/officeDocument/2006/relationships/image" Target="../media/image1176.png"/><Relationship Id="rId155" Type="http://schemas.openxmlformats.org/officeDocument/2006/relationships/customXml" Target="../ink/ink1165.xml"/><Relationship Id="rId176" Type="http://schemas.openxmlformats.org/officeDocument/2006/relationships/image" Target="../media/image1224.png"/><Relationship Id="rId197" Type="http://schemas.openxmlformats.org/officeDocument/2006/relationships/customXml" Target="../ink/ink1186.xml"/><Relationship Id="rId341" Type="http://schemas.openxmlformats.org/officeDocument/2006/relationships/customXml" Target="../ink/ink1258.xml"/><Relationship Id="rId362" Type="http://schemas.openxmlformats.org/officeDocument/2006/relationships/image" Target="../media/image1316.png"/><Relationship Id="rId383" Type="http://schemas.openxmlformats.org/officeDocument/2006/relationships/image" Target="../media/image1326.png"/><Relationship Id="rId418" Type="http://schemas.openxmlformats.org/officeDocument/2006/relationships/customXml" Target="../ink/ink1297.xml"/><Relationship Id="rId439" Type="http://schemas.openxmlformats.org/officeDocument/2006/relationships/image" Target="../media/image1354.png"/><Relationship Id="rId201" Type="http://schemas.openxmlformats.org/officeDocument/2006/relationships/customXml" Target="../ink/ink1188.xml"/><Relationship Id="rId222" Type="http://schemas.openxmlformats.org/officeDocument/2006/relationships/image" Target="../media/image109.png"/><Relationship Id="rId243" Type="http://schemas.openxmlformats.org/officeDocument/2006/relationships/customXml" Target="../ink/ink1209.xml"/><Relationship Id="rId264" Type="http://schemas.openxmlformats.org/officeDocument/2006/relationships/image" Target="../media/image1267.png"/><Relationship Id="rId285" Type="http://schemas.openxmlformats.org/officeDocument/2006/relationships/customXml" Target="../ink/ink1230.xml"/><Relationship Id="rId450" Type="http://schemas.openxmlformats.org/officeDocument/2006/relationships/customXml" Target="../ink/ink1313.xml"/><Relationship Id="rId471" Type="http://schemas.openxmlformats.org/officeDocument/2006/relationships/image" Target="../media/image1370.png"/><Relationship Id="rId506" Type="http://schemas.openxmlformats.org/officeDocument/2006/relationships/customXml" Target="../ink/ink1341.xml"/><Relationship Id="rId17" Type="http://schemas.openxmlformats.org/officeDocument/2006/relationships/customXml" Target="../ink/ink1096.xml"/><Relationship Id="rId38" Type="http://schemas.openxmlformats.org/officeDocument/2006/relationships/image" Target="../media/image1153.png"/><Relationship Id="rId59" Type="http://schemas.openxmlformats.org/officeDocument/2006/relationships/customXml" Target="../ink/ink1117.xml"/><Relationship Id="rId103" Type="http://schemas.openxmlformats.org/officeDocument/2006/relationships/customXml" Target="../ink/ink1139.xml"/><Relationship Id="rId124" Type="http://schemas.openxmlformats.org/officeDocument/2006/relationships/image" Target="../media/image1198.png"/><Relationship Id="rId310" Type="http://schemas.openxmlformats.org/officeDocument/2006/relationships/image" Target="../media/image1290.png"/><Relationship Id="rId492" Type="http://schemas.openxmlformats.org/officeDocument/2006/relationships/customXml" Target="../ink/ink1334.xml"/><Relationship Id="rId527" Type="http://schemas.openxmlformats.org/officeDocument/2006/relationships/image" Target="../media/image1398.png"/><Relationship Id="rId548" Type="http://schemas.openxmlformats.org/officeDocument/2006/relationships/customXml" Target="../ink/ink1362.xml"/><Relationship Id="rId70" Type="http://schemas.openxmlformats.org/officeDocument/2006/relationships/image" Target="../media/image1171.png"/><Relationship Id="rId91" Type="http://schemas.openxmlformats.org/officeDocument/2006/relationships/customXml" Target="../ink/ink1133.xml"/><Relationship Id="rId145" Type="http://schemas.openxmlformats.org/officeDocument/2006/relationships/customXml" Target="../ink/ink1160.xml"/><Relationship Id="rId166" Type="http://schemas.openxmlformats.org/officeDocument/2006/relationships/image" Target="../media/image1219.png"/><Relationship Id="rId187" Type="http://schemas.openxmlformats.org/officeDocument/2006/relationships/customXml" Target="../ink/ink1181.xml"/><Relationship Id="rId331" Type="http://schemas.openxmlformats.org/officeDocument/2006/relationships/customXml" Target="../ink/ink1253.xml"/><Relationship Id="rId352" Type="http://schemas.openxmlformats.org/officeDocument/2006/relationships/image" Target="../media/image1311.png"/><Relationship Id="rId373" Type="http://schemas.openxmlformats.org/officeDocument/2006/relationships/customXml" Target="../ink/ink1274.xml"/><Relationship Id="rId394" Type="http://schemas.openxmlformats.org/officeDocument/2006/relationships/customXml" Target="../ink/ink1285.xml"/><Relationship Id="rId408" Type="http://schemas.openxmlformats.org/officeDocument/2006/relationships/customXml" Target="../ink/ink1292.xml"/><Relationship Id="rId429" Type="http://schemas.openxmlformats.org/officeDocument/2006/relationships/image" Target="../media/image1349.png"/><Relationship Id="rId1" Type="http://schemas.openxmlformats.org/officeDocument/2006/relationships/slideLayout" Target="../slideLayouts/slideLayout5.xml"/><Relationship Id="rId212" Type="http://schemas.openxmlformats.org/officeDocument/2006/relationships/image" Target="../media/image1242.png"/><Relationship Id="rId233" Type="http://schemas.openxmlformats.org/officeDocument/2006/relationships/customXml" Target="../ink/ink1204.xml"/><Relationship Id="rId254" Type="http://schemas.openxmlformats.org/officeDocument/2006/relationships/image" Target="../media/image1262.png"/><Relationship Id="rId440" Type="http://schemas.openxmlformats.org/officeDocument/2006/relationships/customXml" Target="../ink/ink1308.xml"/><Relationship Id="rId28" Type="http://schemas.openxmlformats.org/officeDocument/2006/relationships/image" Target="../media/image1147.png"/><Relationship Id="rId49" Type="http://schemas.openxmlformats.org/officeDocument/2006/relationships/customXml" Target="../ink/ink1112.xml"/><Relationship Id="rId114" Type="http://schemas.openxmlformats.org/officeDocument/2006/relationships/image" Target="../media/image1193.png"/><Relationship Id="rId275" Type="http://schemas.openxmlformats.org/officeDocument/2006/relationships/customXml" Target="../ink/ink1225.xml"/><Relationship Id="rId296" Type="http://schemas.openxmlformats.org/officeDocument/2006/relationships/image" Target="../media/image1283.png"/><Relationship Id="rId300" Type="http://schemas.openxmlformats.org/officeDocument/2006/relationships/image" Target="../media/image1285.png"/><Relationship Id="rId461" Type="http://schemas.openxmlformats.org/officeDocument/2006/relationships/image" Target="../media/image1365.png"/><Relationship Id="rId482" Type="http://schemas.openxmlformats.org/officeDocument/2006/relationships/customXml" Target="../ink/ink1329.xml"/><Relationship Id="rId517" Type="http://schemas.openxmlformats.org/officeDocument/2006/relationships/image" Target="../media/image1393.png"/><Relationship Id="rId538" Type="http://schemas.openxmlformats.org/officeDocument/2006/relationships/customXml" Target="../ink/ink1357.xml"/><Relationship Id="rId60" Type="http://schemas.openxmlformats.org/officeDocument/2006/relationships/image" Target="../media/image1165.png"/><Relationship Id="rId81" Type="http://schemas.openxmlformats.org/officeDocument/2006/relationships/customXml" Target="../ink/ink1128.xml"/><Relationship Id="rId135" Type="http://schemas.openxmlformats.org/officeDocument/2006/relationships/customXml" Target="../ink/ink1155.xml"/><Relationship Id="rId156" Type="http://schemas.openxmlformats.org/officeDocument/2006/relationships/image" Target="../media/image1214.png"/><Relationship Id="rId177" Type="http://schemas.openxmlformats.org/officeDocument/2006/relationships/customXml" Target="../ink/ink1176.xml"/><Relationship Id="rId198" Type="http://schemas.openxmlformats.org/officeDocument/2006/relationships/image" Target="../media/image1235.png"/><Relationship Id="rId321" Type="http://schemas.openxmlformats.org/officeDocument/2006/relationships/customXml" Target="../ink/ink1248.xml"/><Relationship Id="rId342" Type="http://schemas.openxmlformats.org/officeDocument/2006/relationships/image" Target="../media/image1306.png"/><Relationship Id="rId363" Type="http://schemas.openxmlformats.org/officeDocument/2006/relationships/customXml" Target="../ink/ink1269.xml"/><Relationship Id="rId384" Type="http://schemas.openxmlformats.org/officeDocument/2006/relationships/customXml" Target="../ink/ink1280.xml"/><Relationship Id="rId419" Type="http://schemas.openxmlformats.org/officeDocument/2006/relationships/image" Target="../media/image1344.png"/><Relationship Id="rId202" Type="http://schemas.openxmlformats.org/officeDocument/2006/relationships/image" Target="../media/image1237.png"/><Relationship Id="rId223" Type="http://schemas.openxmlformats.org/officeDocument/2006/relationships/customXml" Target="../ink/ink1199.xml"/><Relationship Id="rId244" Type="http://schemas.openxmlformats.org/officeDocument/2006/relationships/image" Target="../media/image1257.png"/><Relationship Id="rId430" Type="http://schemas.openxmlformats.org/officeDocument/2006/relationships/customXml" Target="../ink/ink1303.xml"/><Relationship Id="rId18" Type="http://schemas.openxmlformats.org/officeDocument/2006/relationships/image" Target="../media/image1142.png"/><Relationship Id="rId39" Type="http://schemas.openxmlformats.org/officeDocument/2006/relationships/customXml" Target="../ink/ink1107.xml"/><Relationship Id="rId265" Type="http://schemas.openxmlformats.org/officeDocument/2006/relationships/customXml" Target="../ink/ink1220.xml"/><Relationship Id="rId286" Type="http://schemas.openxmlformats.org/officeDocument/2006/relationships/image" Target="../media/image1278.png"/><Relationship Id="rId451" Type="http://schemas.openxmlformats.org/officeDocument/2006/relationships/image" Target="../media/image1360.png"/><Relationship Id="rId472" Type="http://schemas.openxmlformats.org/officeDocument/2006/relationships/customXml" Target="../ink/ink1324.xml"/><Relationship Id="rId493" Type="http://schemas.openxmlformats.org/officeDocument/2006/relationships/image" Target="../media/image1381.png"/><Relationship Id="rId507" Type="http://schemas.openxmlformats.org/officeDocument/2006/relationships/image" Target="../media/image1388.png"/><Relationship Id="rId528" Type="http://schemas.openxmlformats.org/officeDocument/2006/relationships/customXml" Target="../ink/ink1352.xml"/><Relationship Id="rId549" Type="http://schemas.openxmlformats.org/officeDocument/2006/relationships/image" Target="../media/image1409.png"/><Relationship Id="rId50" Type="http://schemas.openxmlformats.org/officeDocument/2006/relationships/image" Target="../media/image1159.png"/><Relationship Id="rId104" Type="http://schemas.openxmlformats.org/officeDocument/2006/relationships/image" Target="../media/image1188.png"/><Relationship Id="rId125" Type="http://schemas.openxmlformats.org/officeDocument/2006/relationships/customXml" Target="../ink/ink1150.xml"/><Relationship Id="rId146" Type="http://schemas.openxmlformats.org/officeDocument/2006/relationships/image" Target="../media/image1209.png"/><Relationship Id="rId167" Type="http://schemas.openxmlformats.org/officeDocument/2006/relationships/customXml" Target="../ink/ink1171.xml"/><Relationship Id="rId188" Type="http://schemas.openxmlformats.org/officeDocument/2006/relationships/image" Target="../media/image1230.png"/><Relationship Id="rId311" Type="http://schemas.openxmlformats.org/officeDocument/2006/relationships/customXml" Target="../ink/ink1243.xml"/><Relationship Id="rId332" Type="http://schemas.openxmlformats.org/officeDocument/2006/relationships/image" Target="../media/image1301.png"/><Relationship Id="rId353" Type="http://schemas.openxmlformats.org/officeDocument/2006/relationships/customXml" Target="../ink/ink1264.xml"/><Relationship Id="rId374" Type="http://schemas.openxmlformats.org/officeDocument/2006/relationships/image" Target="../media/image1322.png"/><Relationship Id="rId395" Type="http://schemas.openxmlformats.org/officeDocument/2006/relationships/image" Target="../media/image1332.png"/><Relationship Id="rId409" Type="http://schemas.openxmlformats.org/officeDocument/2006/relationships/image" Target="../media/image1339.png"/><Relationship Id="rId71" Type="http://schemas.openxmlformats.org/officeDocument/2006/relationships/customXml" Target="../ink/ink1123.xml"/><Relationship Id="rId92" Type="http://schemas.openxmlformats.org/officeDocument/2006/relationships/image" Target="../media/image1182.png"/><Relationship Id="rId213" Type="http://schemas.openxmlformats.org/officeDocument/2006/relationships/customXml" Target="../ink/ink1194.xml"/><Relationship Id="rId234" Type="http://schemas.openxmlformats.org/officeDocument/2006/relationships/image" Target="../media/image1252.png"/><Relationship Id="rId420" Type="http://schemas.openxmlformats.org/officeDocument/2006/relationships/customXml" Target="../ink/ink1298.xml"/><Relationship Id="rId2" Type="http://schemas.openxmlformats.org/officeDocument/2006/relationships/image" Target="../media/image100.png"/><Relationship Id="rId29" Type="http://schemas.openxmlformats.org/officeDocument/2006/relationships/customXml" Target="../ink/ink1102.xml"/><Relationship Id="rId255" Type="http://schemas.openxmlformats.org/officeDocument/2006/relationships/customXml" Target="../ink/ink1215.xml"/><Relationship Id="rId276" Type="http://schemas.openxmlformats.org/officeDocument/2006/relationships/image" Target="../media/image1273.png"/><Relationship Id="rId297" Type="http://schemas.openxmlformats.org/officeDocument/2006/relationships/customXml" Target="../ink/ink1236.xml"/><Relationship Id="rId441" Type="http://schemas.openxmlformats.org/officeDocument/2006/relationships/image" Target="../media/image1355.png"/><Relationship Id="rId462" Type="http://schemas.openxmlformats.org/officeDocument/2006/relationships/customXml" Target="../ink/ink1319.xml"/><Relationship Id="rId483" Type="http://schemas.openxmlformats.org/officeDocument/2006/relationships/image" Target="../media/image1376.png"/><Relationship Id="rId518" Type="http://schemas.openxmlformats.org/officeDocument/2006/relationships/customXml" Target="../ink/ink1347.xml"/><Relationship Id="rId539" Type="http://schemas.openxmlformats.org/officeDocument/2006/relationships/image" Target="../media/image1404.png"/><Relationship Id="rId40" Type="http://schemas.openxmlformats.org/officeDocument/2006/relationships/image" Target="../media/image1154.png"/><Relationship Id="rId115" Type="http://schemas.openxmlformats.org/officeDocument/2006/relationships/customXml" Target="../ink/ink1145.xml"/><Relationship Id="rId136" Type="http://schemas.openxmlformats.org/officeDocument/2006/relationships/image" Target="../media/image1204.png"/><Relationship Id="rId157" Type="http://schemas.openxmlformats.org/officeDocument/2006/relationships/customXml" Target="../ink/ink1166.xml"/><Relationship Id="rId178" Type="http://schemas.openxmlformats.org/officeDocument/2006/relationships/image" Target="../media/image1225.png"/><Relationship Id="rId301" Type="http://schemas.openxmlformats.org/officeDocument/2006/relationships/customXml" Target="../ink/ink1238.xml"/><Relationship Id="rId322" Type="http://schemas.openxmlformats.org/officeDocument/2006/relationships/image" Target="../media/image1296.png"/><Relationship Id="rId343" Type="http://schemas.openxmlformats.org/officeDocument/2006/relationships/customXml" Target="../ink/ink1259.xml"/><Relationship Id="rId364" Type="http://schemas.openxmlformats.org/officeDocument/2006/relationships/image" Target="../media/image1317.png"/><Relationship Id="rId61" Type="http://schemas.openxmlformats.org/officeDocument/2006/relationships/customXml" Target="../ink/ink1118.xml"/><Relationship Id="rId82" Type="http://schemas.openxmlformats.org/officeDocument/2006/relationships/image" Target="../media/image1177.png"/><Relationship Id="rId199" Type="http://schemas.openxmlformats.org/officeDocument/2006/relationships/customXml" Target="../ink/ink1187.xml"/><Relationship Id="rId203" Type="http://schemas.openxmlformats.org/officeDocument/2006/relationships/customXml" Target="../ink/ink1189.xml"/><Relationship Id="rId385" Type="http://schemas.openxmlformats.org/officeDocument/2006/relationships/image" Target="../media/image1327.png"/><Relationship Id="rId19" Type="http://schemas.openxmlformats.org/officeDocument/2006/relationships/customXml" Target="../ink/ink1097.xml"/><Relationship Id="rId224" Type="http://schemas.openxmlformats.org/officeDocument/2006/relationships/image" Target="../media/image1247.png"/><Relationship Id="rId245" Type="http://schemas.openxmlformats.org/officeDocument/2006/relationships/customXml" Target="../ink/ink1210.xml"/><Relationship Id="rId266" Type="http://schemas.openxmlformats.org/officeDocument/2006/relationships/image" Target="../media/image1268.png"/><Relationship Id="rId287" Type="http://schemas.openxmlformats.org/officeDocument/2006/relationships/customXml" Target="../ink/ink1231.xml"/><Relationship Id="rId410" Type="http://schemas.openxmlformats.org/officeDocument/2006/relationships/customXml" Target="../ink/ink1293.xml"/><Relationship Id="rId431" Type="http://schemas.openxmlformats.org/officeDocument/2006/relationships/image" Target="../media/image1350.png"/><Relationship Id="rId452" Type="http://schemas.openxmlformats.org/officeDocument/2006/relationships/customXml" Target="../ink/ink1314.xml"/><Relationship Id="rId473" Type="http://schemas.openxmlformats.org/officeDocument/2006/relationships/image" Target="../media/image1371.png"/><Relationship Id="rId494" Type="http://schemas.openxmlformats.org/officeDocument/2006/relationships/customXml" Target="../ink/ink1335.xml"/><Relationship Id="rId508" Type="http://schemas.openxmlformats.org/officeDocument/2006/relationships/customXml" Target="../ink/ink1342.xml"/><Relationship Id="rId529" Type="http://schemas.openxmlformats.org/officeDocument/2006/relationships/image" Target="../media/image1399.png"/><Relationship Id="rId30" Type="http://schemas.openxmlformats.org/officeDocument/2006/relationships/image" Target="../media/image1148.png"/><Relationship Id="rId105" Type="http://schemas.openxmlformats.org/officeDocument/2006/relationships/customXml" Target="../ink/ink1140.xml"/><Relationship Id="rId126" Type="http://schemas.openxmlformats.org/officeDocument/2006/relationships/image" Target="../media/image1199.png"/><Relationship Id="rId147" Type="http://schemas.openxmlformats.org/officeDocument/2006/relationships/customXml" Target="../ink/ink1161.xml"/><Relationship Id="rId168" Type="http://schemas.openxmlformats.org/officeDocument/2006/relationships/image" Target="../media/image1220.png"/><Relationship Id="rId312" Type="http://schemas.openxmlformats.org/officeDocument/2006/relationships/image" Target="../media/image1291.png"/><Relationship Id="rId333" Type="http://schemas.openxmlformats.org/officeDocument/2006/relationships/customXml" Target="../ink/ink1254.xml"/><Relationship Id="rId354" Type="http://schemas.openxmlformats.org/officeDocument/2006/relationships/image" Target="../media/image1312.png"/><Relationship Id="rId540" Type="http://schemas.openxmlformats.org/officeDocument/2006/relationships/customXml" Target="../ink/ink1358.xml"/><Relationship Id="rId51" Type="http://schemas.openxmlformats.org/officeDocument/2006/relationships/customXml" Target="../ink/ink1113.xml"/><Relationship Id="rId72" Type="http://schemas.openxmlformats.org/officeDocument/2006/relationships/image" Target="../media/image1172.png"/><Relationship Id="rId93" Type="http://schemas.openxmlformats.org/officeDocument/2006/relationships/customXml" Target="../ink/ink1134.xml"/><Relationship Id="rId189" Type="http://schemas.openxmlformats.org/officeDocument/2006/relationships/customXml" Target="../ink/ink1182.xml"/><Relationship Id="rId375" Type="http://schemas.openxmlformats.org/officeDocument/2006/relationships/customXml" Target="../ink/ink1275.xml"/><Relationship Id="rId396" Type="http://schemas.openxmlformats.org/officeDocument/2006/relationships/customXml" Target="../ink/ink1286.xml"/><Relationship Id="rId3" Type="http://schemas.openxmlformats.org/officeDocument/2006/relationships/image" Target="../media/image101.png"/><Relationship Id="rId214" Type="http://schemas.openxmlformats.org/officeDocument/2006/relationships/image" Target="../media/image1243.png"/><Relationship Id="rId235" Type="http://schemas.openxmlformats.org/officeDocument/2006/relationships/customXml" Target="../ink/ink1205.xml"/><Relationship Id="rId256" Type="http://schemas.openxmlformats.org/officeDocument/2006/relationships/image" Target="../media/image1263.png"/><Relationship Id="rId277" Type="http://schemas.openxmlformats.org/officeDocument/2006/relationships/customXml" Target="../ink/ink1226.xml"/><Relationship Id="rId298" Type="http://schemas.openxmlformats.org/officeDocument/2006/relationships/image" Target="../media/image1284.png"/><Relationship Id="rId400" Type="http://schemas.openxmlformats.org/officeDocument/2006/relationships/customXml" Target="../ink/ink1288.xml"/><Relationship Id="rId421" Type="http://schemas.openxmlformats.org/officeDocument/2006/relationships/image" Target="../media/image1345.png"/><Relationship Id="rId442" Type="http://schemas.openxmlformats.org/officeDocument/2006/relationships/customXml" Target="../ink/ink1309.xml"/><Relationship Id="rId463" Type="http://schemas.openxmlformats.org/officeDocument/2006/relationships/image" Target="../media/image1366.png"/><Relationship Id="rId484" Type="http://schemas.openxmlformats.org/officeDocument/2006/relationships/customXml" Target="../ink/ink1330.xml"/><Relationship Id="rId519" Type="http://schemas.openxmlformats.org/officeDocument/2006/relationships/image" Target="../media/image1394.png"/><Relationship Id="rId116" Type="http://schemas.openxmlformats.org/officeDocument/2006/relationships/image" Target="../media/image1194.png"/><Relationship Id="rId137" Type="http://schemas.openxmlformats.org/officeDocument/2006/relationships/customXml" Target="../ink/ink1156.xml"/><Relationship Id="rId158" Type="http://schemas.openxmlformats.org/officeDocument/2006/relationships/image" Target="../media/image1215.png"/><Relationship Id="rId302" Type="http://schemas.openxmlformats.org/officeDocument/2006/relationships/image" Target="../media/image1286.png"/><Relationship Id="rId323" Type="http://schemas.openxmlformats.org/officeDocument/2006/relationships/customXml" Target="../ink/ink1249.xml"/><Relationship Id="rId344" Type="http://schemas.openxmlformats.org/officeDocument/2006/relationships/image" Target="../media/image1307.png"/><Relationship Id="rId530" Type="http://schemas.openxmlformats.org/officeDocument/2006/relationships/customXml" Target="../ink/ink1353.xml"/><Relationship Id="rId20" Type="http://schemas.openxmlformats.org/officeDocument/2006/relationships/image" Target="../media/image1143.png"/><Relationship Id="rId41" Type="http://schemas.openxmlformats.org/officeDocument/2006/relationships/customXml" Target="../ink/ink1108.xml"/><Relationship Id="rId62" Type="http://schemas.openxmlformats.org/officeDocument/2006/relationships/image" Target="../media/image1166.png"/><Relationship Id="rId83" Type="http://schemas.openxmlformats.org/officeDocument/2006/relationships/customXml" Target="../ink/ink1129.xml"/><Relationship Id="rId179" Type="http://schemas.openxmlformats.org/officeDocument/2006/relationships/customXml" Target="../ink/ink1177.xml"/><Relationship Id="rId365" Type="http://schemas.openxmlformats.org/officeDocument/2006/relationships/customXml" Target="../ink/ink1270.xml"/><Relationship Id="rId386" Type="http://schemas.openxmlformats.org/officeDocument/2006/relationships/customXml" Target="../ink/ink1281.xml"/><Relationship Id="rId190" Type="http://schemas.openxmlformats.org/officeDocument/2006/relationships/image" Target="../media/image1231.png"/><Relationship Id="rId204" Type="http://schemas.openxmlformats.org/officeDocument/2006/relationships/image" Target="../media/image1238.png"/><Relationship Id="rId225" Type="http://schemas.openxmlformats.org/officeDocument/2006/relationships/customXml" Target="../ink/ink1200.xml"/><Relationship Id="rId246" Type="http://schemas.openxmlformats.org/officeDocument/2006/relationships/image" Target="../media/image1258.png"/><Relationship Id="rId267" Type="http://schemas.openxmlformats.org/officeDocument/2006/relationships/customXml" Target="../ink/ink1221.xml"/><Relationship Id="rId288" Type="http://schemas.openxmlformats.org/officeDocument/2006/relationships/image" Target="../media/image1279.png"/><Relationship Id="rId411" Type="http://schemas.openxmlformats.org/officeDocument/2006/relationships/image" Target="../media/image1340.png"/><Relationship Id="rId432" Type="http://schemas.openxmlformats.org/officeDocument/2006/relationships/customXml" Target="../ink/ink1304.xml"/><Relationship Id="rId453" Type="http://schemas.openxmlformats.org/officeDocument/2006/relationships/image" Target="../media/image1361.png"/><Relationship Id="rId474" Type="http://schemas.openxmlformats.org/officeDocument/2006/relationships/customXml" Target="../ink/ink1325.xml"/><Relationship Id="rId509" Type="http://schemas.openxmlformats.org/officeDocument/2006/relationships/image" Target="../media/image1389.png"/><Relationship Id="rId106" Type="http://schemas.openxmlformats.org/officeDocument/2006/relationships/image" Target="../media/image1189.png"/><Relationship Id="rId127" Type="http://schemas.openxmlformats.org/officeDocument/2006/relationships/customXml" Target="../ink/ink1151.xml"/><Relationship Id="rId313" Type="http://schemas.openxmlformats.org/officeDocument/2006/relationships/customXml" Target="../ink/ink1244.xml"/><Relationship Id="rId495" Type="http://schemas.openxmlformats.org/officeDocument/2006/relationships/image" Target="../media/image1382.png"/><Relationship Id="rId10" Type="http://schemas.openxmlformats.org/officeDocument/2006/relationships/image" Target="../media/image106.png"/><Relationship Id="rId31" Type="http://schemas.openxmlformats.org/officeDocument/2006/relationships/customXml" Target="../ink/ink1103.xml"/><Relationship Id="rId52" Type="http://schemas.openxmlformats.org/officeDocument/2006/relationships/image" Target="../media/image1161.png"/><Relationship Id="rId73" Type="http://schemas.openxmlformats.org/officeDocument/2006/relationships/customXml" Target="../ink/ink1124.xml"/><Relationship Id="rId94" Type="http://schemas.openxmlformats.org/officeDocument/2006/relationships/image" Target="../media/image1183.png"/><Relationship Id="rId148" Type="http://schemas.openxmlformats.org/officeDocument/2006/relationships/image" Target="../media/image1210.png"/><Relationship Id="rId169" Type="http://schemas.openxmlformats.org/officeDocument/2006/relationships/customXml" Target="../ink/ink1172.xml"/><Relationship Id="rId334" Type="http://schemas.openxmlformats.org/officeDocument/2006/relationships/image" Target="../media/image1302.png"/><Relationship Id="rId355" Type="http://schemas.openxmlformats.org/officeDocument/2006/relationships/customXml" Target="../ink/ink1265.xml"/><Relationship Id="rId376" Type="http://schemas.openxmlformats.org/officeDocument/2006/relationships/image" Target="../media/image1323.png"/><Relationship Id="rId397" Type="http://schemas.openxmlformats.org/officeDocument/2006/relationships/image" Target="../media/image1333.png"/><Relationship Id="rId520" Type="http://schemas.openxmlformats.org/officeDocument/2006/relationships/customXml" Target="../ink/ink1348.xml"/><Relationship Id="rId541" Type="http://schemas.openxmlformats.org/officeDocument/2006/relationships/image" Target="../media/image1405.png"/><Relationship Id="rId4" Type="http://schemas.openxmlformats.org/officeDocument/2006/relationships/image" Target="../media/image102.png"/><Relationship Id="rId180" Type="http://schemas.openxmlformats.org/officeDocument/2006/relationships/image" Target="../media/image1226.png"/><Relationship Id="rId215" Type="http://schemas.openxmlformats.org/officeDocument/2006/relationships/customXml" Target="../ink/ink1195.xml"/><Relationship Id="rId236" Type="http://schemas.openxmlformats.org/officeDocument/2006/relationships/image" Target="../media/image1253.png"/><Relationship Id="rId257" Type="http://schemas.openxmlformats.org/officeDocument/2006/relationships/customXml" Target="../ink/ink1216.xml"/><Relationship Id="rId278" Type="http://schemas.openxmlformats.org/officeDocument/2006/relationships/image" Target="../media/image1274.png"/><Relationship Id="rId401" Type="http://schemas.openxmlformats.org/officeDocument/2006/relationships/image" Target="../media/image1335.png"/><Relationship Id="rId422" Type="http://schemas.openxmlformats.org/officeDocument/2006/relationships/customXml" Target="../ink/ink1299.xml"/><Relationship Id="rId443" Type="http://schemas.openxmlformats.org/officeDocument/2006/relationships/image" Target="../media/image1356.png"/><Relationship Id="rId464" Type="http://schemas.openxmlformats.org/officeDocument/2006/relationships/customXml" Target="../ink/ink1320.xml"/><Relationship Id="rId303" Type="http://schemas.openxmlformats.org/officeDocument/2006/relationships/customXml" Target="../ink/ink1239.xml"/><Relationship Id="rId485" Type="http://schemas.openxmlformats.org/officeDocument/2006/relationships/image" Target="../media/image1377.png"/><Relationship Id="rId42" Type="http://schemas.openxmlformats.org/officeDocument/2006/relationships/image" Target="../media/image1155.png"/><Relationship Id="rId84" Type="http://schemas.openxmlformats.org/officeDocument/2006/relationships/image" Target="../media/image1178.png"/><Relationship Id="rId138" Type="http://schemas.openxmlformats.org/officeDocument/2006/relationships/image" Target="../media/image1205.png"/><Relationship Id="rId345" Type="http://schemas.openxmlformats.org/officeDocument/2006/relationships/customXml" Target="../ink/ink1260.xml"/><Relationship Id="rId387" Type="http://schemas.openxmlformats.org/officeDocument/2006/relationships/image" Target="../media/image1328.png"/><Relationship Id="rId510" Type="http://schemas.openxmlformats.org/officeDocument/2006/relationships/customXml" Target="../ink/ink1343.xml"/><Relationship Id="rId191" Type="http://schemas.openxmlformats.org/officeDocument/2006/relationships/customXml" Target="../ink/ink1183.xml"/><Relationship Id="rId205" Type="http://schemas.openxmlformats.org/officeDocument/2006/relationships/customXml" Target="../ink/ink1190.xml"/><Relationship Id="rId247" Type="http://schemas.openxmlformats.org/officeDocument/2006/relationships/customXml" Target="../ink/ink1211.xml"/><Relationship Id="rId412" Type="http://schemas.openxmlformats.org/officeDocument/2006/relationships/customXml" Target="../ink/ink1294.xml"/><Relationship Id="rId107" Type="http://schemas.openxmlformats.org/officeDocument/2006/relationships/customXml" Target="../ink/ink1141.xml"/><Relationship Id="rId289" Type="http://schemas.openxmlformats.org/officeDocument/2006/relationships/customXml" Target="../ink/ink1232.xml"/><Relationship Id="rId454" Type="http://schemas.openxmlformats.org/officeDocument/2006/relationships/customXml" Target="../ink/ink1315.xml"/><Relationship Id="rId496" Type="http://schemas.openxmlformats.org/officeDocument/2006/relationships/customXml" Target="../ink/ink1336.xml"/><Relationship Id="rId11" Type="http://schemas.openxmlformats.org/officeDocument/2006/relationships/image" Target="../media/image107.png"/><Relationship Id="rId53" Type="http://schemas.openxmlformats.org/officeDocument/2006/relationships/customXml" Target="../ink/ink1114.xml"/><Relationship Id="rId149" Type="http://schemas.openxmlformats.org/officeDocument/2006/relationships/customXml" Target="../ink/ink1162.xml"/><Relationship Id="rId314" Type="http://schemas.openxmlformats.org/officeDocument/2006/relationships/image" Target="../media/image1292.png"/><Relationship Id="rId356" Type="http://schemas.openxmlformats.org/officeDocument/2006/relationships/image" Target="../media/image1313.png"/><Relationship Id="rId398" Type="http://schemas.openxmlformats.org/officeDocument/2006/relationships/customXml" Target="../ink/ink1287.xml"/><Relationship Id="rId521" Type="http://schemas.openxmlformats.org/officeDocument/2006/relationships/image" Target="../media/image1395.png"/><Relationship Id="rId95" Type="http://schemas.openxmlformats.org/officeDocument/2006/relationships/customXml" Target="../ink/ink1135.xml"/><Relationship Id="rId160" Type="http://schemas.openxmlformats.org/officeDocument/2006/relationships/image" Target="../media/image1216.png"/><Relationship Id="rId216" Type="http://schemas.openxmlformats.org/officeDocument/2006/relationships/image" Target="../media/image1244.png"/><Relationship Id="rId423" Type="http://schemas.openxmlformats.org/officeDocument/2006/relationships/image" Target="../media/image1346.png"/><Relationship Id="rId258" Type="http://schemas.openxmlformats.org/officeDocument/2006/relationships/image" Target="../media/image1264.png"/><Relationship Id="rId465" Type="http://schemas.openxmlformats.org/officeDocument/2006/relationships/image" Target="../media/image1367.png"/><Relationship Id="rId22" Type="http://schemas.openxmlformats.org/officeDocument/2006/relationships/image" Target="../media/image1144.png"/><Relationship Id="rId64" Type="http://schemas.openxmlformats.org/officeDocument/2006/relationships/image" Target="../media/image1167.png"/><Relationship Id="rId118" Type="http://schemas.openxmlformats.org/officeDocument/2006/relationships/image" Target="../media/image1195.png"/><Relationship Id="rId325" Type="http://schemas.openxmlformats.org/officeDocument/2006/relationships/customXml" Target="../ink/ink1250.xml"/><Relationship Id="rId367" Type="http://schemas.openxmlformats.org/officeDocument/2006/relationships/customXml" Target="../ink/ink1271.xml"/><Relationship Id="rId532" Type="http://schemas.openxmlformats.org/officeDocument/2006/relationships/customXml" Target="../ink/ink1354.xml"/><Relationship Id="rId171" Type="http://schemas.openxmlformats.org/officeDocument/2006/relationships/customXml" Target="../ink/ink1173.xml"/><Relationship Id="rId227" Type="http://schemas.openxmlformats.org/officeDocument/2006/relationships/customXml" Target="../ink/ink1201.xml"/><Relationship Id="rId269" Type="http://schemas.openxmlformats.org/officeDocument/2006/relationships/customXml" Target="../ink/ink1222.xml"/><Relationship Id="rId434" Type="http://schemas.openxmlformats.org/officeDocument/2006/relationships/customXml" Target="../ink/ink1305.xml"/><Relationship Id="rId476" Type="http://schemas.openxmlformats.org/officeDocument/2006/relationships/customXml" Target="../ink/ink1326.xml"/><Relationship Id="rId33" Type="http://schemas.openxmlformats.org/officeDocument/2006/relationships/customXml" Target="../ink/ink1104.xml"/><Relationship Id="rId129" Type="http://schemas.openxmlformats.org/officeDocument/2006/relationships/customXml" Target="../ink/ink1152.xml"/><Relationship Id="rId280" Type="http://schemas.openxmlformats.org/officeDocument/2006/relationships/image" Target="../media/image1275.png"/><Relationship Id="rId336" Type="http://schemas.openxmlformats.org/officeDocument/2006/relationships/image" Target="../media/image1303.png"/><Relationship Id="rId501" Type="http://schemas.openxmlformats.org/officeDocument/2006/relationships/image" Target="../media/image1385.png"/><Relationship Id="rId543" Type="http://schemas.openxmlformats.org/officeDocument/2006/relationships/image" Target="../media/image1406.png"/><Relationship Id="rId75" Type="http://schemas.openxmlformats.org/officeDocument/2006/relationships/customXml" Target="../ink/ink1125.xml"/><Relationship Id="rId140" Type="http://schemas.openxmlformats.org/officeDocument/2006/relationships/image" Target="../media/image1206.png"/><Relationship Id="rId182" Type="http://schemas.openxmlformats.org/officeDocument/2006/relationships/image" Target="../media/image1227.png"/><Relationship Id="rId378" Type="http://schemas.openxmlformats.org/officeDocument/2006/relationships/image" Target="../media/image1324.png"/><Relationship Id="rId403" Type="http://schemas.openxmlformats.org/officeDocument/2006/relationships/image" Target="../media/image1336.png"/><Relationship Id="rId6" Type="http://schemas.openxmlformats.org/officeDocument/2006/relationships/image" Target="../media/image104.png"/><Relationship Id="rId238" Type="http://schemas.openxmlformats.org/officeDocument/2006/relationships/image" Target="../media/image1254.png"/><Relationship Id="rId445" Type="http://schemas.openxmlformats.org/officeDocument/2006/relationships/image" Target="../media/image1357.png"/><Relationship Id="rId487" Type="http://schemas.openxmlformats.org/officeDocument/2006/relationships/image" Target="../media/image1378.png"/><Relationship Id="rId291" Type="http://schemas.openxmlformats.org/officeDocument/2006/relationships/customXml" Target="../ink/ink1233.xml"/><Relationship Id="rId305" Type="http://schemas.openxmlformats.org/officeDocument/2006/relationships/customXml" Target="../ink/ink1240.xml"/><Relationship Id="rId347" Type="http://schemas.openxmlformats.org/officeDocument/2006/relationships/customXml" Target="../ink/ink1261.xml"/><Relationship Id="rId512" Type="http://schemas.openxmlformats.org/officeDocument/2006/relationships/customXml" Target="../ink/ink1344.xml"/><Relationship Id="rId44" Type="http://schemas.openxmlformats.org/officeDocument/2006/relationships/image" Target="../media/image1156.png"/><Relationship Id="rId86" Type="http://schemas.openxmlformats.org/officeDocument/2006/relationships/image" Target="../media/image1179.png"/><Relationship Id="rId151" Type="http://schemas.openxmlformats.org/officeDocument/2006/relationships/customXml" Target="../ink/ink1163.xml"/><Relationship Id="rId389" Type="http://schemas.openxmlformats.org/officeDocument/2006/relationships/image" Target="../media/image1329.png"/><Relationship Id="rId193" Type="http://schemas.openxmlformats.org/officeDocument/2006/relationships/customXml" Target="../ink/ink1184.xml"/><Relationship Id="rId207" Type="http://schemas.openxmlformats.org/officeDocument/2006/relationships/customXml" Target="../ink/ink1191.xml"/><Relationship Id="rId249" Type="http://schemas.openxmlformats.org/officeDocument/2006/relationships/customXml" Target="../ink/ink1212.xml"/><Relationship Id="rId414" Type="http://schemas.openxmlformats.org/officeDocument/2006/relationships/customXml" Target="../ink/ink1295.xml"/><Relationship Id="rId456" Type="http://schemas.openxmlformats.org/officeDocument/2006/relationships/customXml" Target="../ink/ink1316.xml"/><Relationship Id="rId498" Type="http://schemas.openxmlformats.org/officeDocument/2006/relationships/customXml" Target="../ink/ink1337.xml"/><Relationship Id="rId13" Type="http://schemas.openxmlformats.org/officeDocument/2006/relationships/customXml" Target="../ink/ink1094.xml"/><Relationship Id="rId109" Type="http://schemas.openxmlformats.org/officeDocument/2006/relationships/customXml" Target="../ink/ink1142.xml"/><Relationship Id="rId260" Type="http://schemas.openxmlformats.org/officeDocument/2006/relationships/image" Target="../media/image1265.png"/><Relationship Id="rId316" Type="http://schemas.openxmlformats.org/officeDocument/2006/relationships/image" Target="../media/image1293.png"/><Relationship Id="rId523" Type="http://schemas.openxmlformats.org/officeDocument/2006/relationships/image" Target="../media/image1396.png"/><Relationship Id="rId55" Type="http://schemas.openxmlformats.org/officeDocument/2006/relationships/customXml" Target="../ink/ink1115.xml"/><Relationship Id="rId97" Type="http://schemas.openxmlformats.org/officeDocument/2006/relationships/customXml" Target="../ink/ink1136.xml"/><Relationship Id="rId120" Type="http://schemas.openxmlformats.org/officeDocument/2006/relationships/image" Target="../media/image1196.png"/><Relationship Id="rId358" Type="http://schemas.openxmlformats.org/officeDocument/2006/relationships/image" Target="../media/image1314.png"/><Relationship Id="rId162" Type="http://schemas.openxmlformats.org/officeDocument/2006/relationships/image" Target="../media/image1217.png"/><Relationship Id="rId218" Type="http://schemas.openxmlformats.org/officeDocument/2006/relationships/image" Target="../media/image1245.png"/><Relationship Id="rId425" Type="http://schemas.openxmlformats.org/officeDocument/2006/relationships/image" Target="../media/image1347.png"/><Relationship Id="rId467" Type="http://schemas.openxmlformats.org/officeDocument/2006/relationships/image" Target="../media/image1368.png"/><Relationship Id="rId271" Type="http://schemas.openxmlformats.org/officeDocument/2006/relationships/customXml" Target="../ink/ink1223.xml"/><Relationship Id="rId24" Type="http://schemas.openxmlformats.org/officeDocument/2006/relationships/image" Target="../media/image1145.png"/><Relationship Id="rId66" Type="http://schemas.openxmlformats.org/officeDocument/2006/relationships/image" Target="../media/image1168.png"/><Relationship Id="rId131" Type="http://schemas.openxmlformats.org/officeDocument/2006/relationships/customXml" Target="../ink/ink1153.xml"/><Relationship Id="rId327" Type="http://schemas.openxmlformats.org/officeDocument/2006/relationships/customXml" Target="../ink/ink1251.xml"/><Relationship Id="rId369" Type="http://schemas.openxmlformats.org/officeDocument/2006/relationships/customXml" Target="../ink/ink1272.xml"/><Relationship Id="rId534" Type="http://schemas.openxmlformats.org/officeDocument/2006/relationships/customXml" Target="../ink/ink1355.xml"/><Relationship Id="rId173" Type="http://schemas.openxmlformats.org/officeDocument/2006/relationships/customXml" Target="../ink/ink1174.xml"/><Relationship Id="rId229" Type="http://schemas.openxmlformats.org/officeDocument/2006/relationships/customXml" Target="../ink/ink1202.xml"/><Relationship Id="rId380" Type="http://schemas.openxmlformats.org/officeDocument/2006/relationships/customXml" Target="../ink/ink1278.xml"/><Relationship Id="rId436" Type="http://schemas.openxmlformats.org/officeDocument/2006/relationships/customXml" Target="../ink/ink1306.xml"/><Relationship Id="rId240" Type="http://schemas.openxmlformats.org/officeDocument/2006/relationships/image" Target="../media/image1255.png"/><Relationship Id="rId478" Type="http://schemas.openxmlformats.org/officeDocument/2006/relationships/customXml" Target="../ink/ink1327.xml"/><Relationship Id="rId35" Type="http://schemas.openxmlformats.org/officeDocument/2006/relationships/customXml" Target="../ink/ink1105.xml"/><Relationship Id="rId77" Type="http://schemas.openxmlformats.org/officeDocument/2006/relationships/customXml" Target="../ink/ink1126.xml"/><Relationship Id="rId100" Type="http://schemas.openxmlformats.org/officeDocument/2006/relationships/image" Target="../media/image1186.png"/><Relationship Id="rId282" Type="http://schemas.openxmlformats.org/officeDocument/2006/relationships/image" Target="../media/image1276.png"/><Relationship Id="rId338" Type="http://schemas.openxmlformats.org/officeDocument/2006/relationships/image" Target="../media/image1304.png"/><Relationship Id="rId503" Type="http://schemas.openxmlformats.org/officeDocument/2006/relationships/image" Target="../media/image1386.png"/><Relationship Id="rId545" Type="http://schemas.openxmlformats.org/officeDocument/2006/relationships/image" Target="../media/image1407.png"/><Relationship Id="rId8" Type="http://schemas.openxmlformats.org/officeDocument/2006/relationships/image" Target="../media/image99.png"/><Relationship Id="rId142" Type="http://schemas.openxmlformats.org/officeDocument/2006/relationships/image" Target="../media/image1207.png"/><Relationship Id="rId184" Type="http://schemas.openxmlformats.org/officeDocument/2006/relationships/image" Target="../media/image1228.png"/><Relationship Id="rId391" Type="http://schemas.openxmlformats.org/officeDocument/2006/relationships/image" Target="../media/image1330.png"/><Relationship Id="rId405" Type="http://schemas.openxmlformats.org/officeDocument/2006/relationships/image" Target="../media/image1337.png"/><Relationship Id="rId447" Type="http://schemas.openxmlformats.org/officeDocument/2006/relationships/image" Target="../media/image1358.png"/><Relationship Id="rId251" Type="http://schemas.openxmlformats.org/officeDocument/2006/relationships/customXml" Target="../ink/ink1213.xml"/><Relationship Id="rId489" Type="http://schemas.openxmlformats.org/officeDocument/2006/relationships/image" Target="../media/image1379.png"/><Relationship Id="rId46" Type="http://schemas.openxmlformats.org/officeDocument/2006/relationships/image" Target="../media/image1157.png"/><Relationship Id="rId293" Type="http://schemas.openxmlformats.org/officeDocument/2006/relationships/customXml" Target="../ink/ink1234.xml"/><Relationship Id="rId307" Type="http://schemas.openxmlformats.org/officeDocument/2006/relationships/customXml" Target="../ink/ink1241.xml"/><Relationship Id="rId349" Type="http://schemas.openxmlformats.org/officeDocument/2006/relationships/customXml" Target="../ink/ink1262.xml"/><Relationship Id="rId514" Type="http://schemas.openxmlformats.org/officeDocument/2006/relationships/customXml" Target="../ink/ink1345.xml"/><Relationship Id="rId88" Type="http://schemas.openxmlformats.org/officeDocument/2006/relationships/image" Target="../media/image1180.png"/><Relationship Id="rId111" Type="http://schemas.openxmlformats.org/officeDocument/2006/relationships/customXml" Target="../ink/ink1143.xml"/><Relationship Id="rId153" Type="http://schemas.openxmlformats.org/officeDocument/2006/relationships/customXml" Target="../ink/ink1164.xml"/><Relationship Id="rId195" Type="http://schemas.openxmlformats.org/officeDocument/2006/relationships/customXml" Target="../ink/ink1185.xml"/><Relationship Id="rId209" Type="http://schemas.openxmlformats.org/officeDocument/2006/relationships/customXml" Target="../ink/ink1192.xml"/><Relationship Id="rId360" Type="http://schemas.openxmlformats.org/officeDocument/2006/relationships/image" Target="../media/image1315.png"/><Relationship Id="rId416" Type="http://schemas.openxmlformats.org/officeDocument/2006/relationships/customXml" Target="../ink/ink1296.xml"/></Relationships>
</file>

<file path=ppt/slides/_rels/slide2.xml.rels><?xml version="1.0" encoding="UTF-8" standalone="yes"?>
<Relationships xmlns="http://schemas.openxmlformats.org/package/2006/relationships"><Relationship Id="rId13" Type="http://schemas.openxmlformats.org/officeDocument/2006/relationships/customXml" Target="../ink/ink2.xml"/><Relationship Id="rId18" Type="http://schemas.openxmlformats.org/officeDocument/2006/relationships/customXml" Target="../ink/ink3.xml"/><Relationship Id="rId26" Type="http://schemas.openxmlformats.org/officeDocument/2006/relationships/customXml" Target="../ink/ink7.xml"/><Relationship Id="rId39" Type="http://schemas.openxmlformats.org/officeDocument/2006/relationships/image" Target="../media/image27.png"/><Relationship Id="rId21" Type="http://schemas.openxmlformats.org/officeDocument/2006/relationships/image" Target="../media/image18.png"/><Relationship Id="rId34" Type="http://schemas.openxmlformats.org/officeDocument/2006/relationships/customXml" Target="../ink/ink11.xml"/><Relationship Id="rId42" Type="http://schemas.openxmlformats.org/officeDocument/2006/relationships/customXml" Target="../ink/ink15.xml"/><Relationship Id="rId47" Type="http://schemas.openxmlformats.org/officeDocument/2006/relationships/image" Target="../media/image31.png"/><Relationship Id="rId50" Type="http://schemas.openxmlformats.org/officeDocument/2006/relationships/customXml" Target="../ink/ink19.xml"/><Relationship Id="rId55" Type="http://schemas.openxmlformats.org/officeDocument/2006/relationships/image" Target="../media/image35.png"/><Relationship Id="rId7" Type="http://schemas.openxmlformats.org/officeDocument/2006/relationships/image" Target="../media/image10.png"/><Relationship Id="rId12" Type="http://schemas.openxmlformats.org/officeDocument/2006/relationships/image" Target="../media/image13.png"/><Relationship Id="rId17" Type="http://schemas.openxmlformats.org/officeDocument/2006/relationships/image" Target="../media/image17.png"/><Relationship Id="rId25" Type="http://schemas.openxmlformats.org/officeDocument/2006/relationships/image" Target="../media/image20.png"/><Relationship Id="rId33" Type="http://schemas.openxmlformats.org/officeDocument/2006/relationships/image" Target="../media/image24.png"/><Relationship Id="rId38" Type="http://schemas.openxmlformats.org/officeDocument/2006/relationships/customXml" Target="../ink/ink13.xml"/><Relationship Id="rId46" Type="http://schemas.openxmlformats.org/officeDocument/2006/relationships/customXml" Target="../ink/ink17.xml"/><Relationship Id="rId2" Type="http://schemas.openxmlformats.org/officeDocument/2006/relationships/image" Target="../media/image5.png"/><Relationship Id="rId16" Type="http://schemas.openxmlformats.org/officeDocument/2006/relationships/image" Target="../media/image16.png"/><Relationship Id="rId20" Type="http://schemas.openxmlformats.org/officeDocument/2006/relationships/customXml" Target="../ink/ink4.xml"/><Relationship Id="rId29" Type="http://schemas.openxmlformats.org/officeDocument/2006/relationships/image" Target="../media/image22.png"/><Relationship Id="rId41" Type="http://schemas.openxmlformats.org/officeDocument/2006/relationships/image" Target="../media/image28.png"/><Relationship Id="rId54" Type="http://schemas.openxmlformats.org/officeDocument/2006/relationships/customXml" Target="../ink/ink21.xml"/><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20.png"/><Relationship Id="rId24" Type="http://schemas.openxmlformats.org/officeDocument/2006/relationships/customXml" Target="../ink/ink6.xml"/><Relationship Id="rId32" Type="http://schemas.openxmlformats.org/officeDocument/2006/relationships/customXml" Target="../ink/ink10.xml"/><Relationship Id="rId37" Type="http://schemas.openxmlformats.org/officeDocument/2006/relationships/image" Target="../media/image26.png"/><Relationship Id="rId40" Type="http://schemas.openxmlformats.org/officeDocument/2006/relationships/customXml" Target="../ink/ink14.xml"/><Relationship Id="rId45" Type="http://schemas.openxmlformats.org/officeDocument/2006/relationships/image" Target="../media/image30.png"/><Relationship Id="rId53" Type="http://schemas.openxmlformats.org/officeDocument/2006/relationships/image" Target="../media/image34.png"/><Relationship Id="rId5" Type="http://schemas.openxmlformats.org/officeDocument/2006/relationships/image" Target="../media/image8.png"/><Relationship Id="rId15" Type="http://schemas.openxmlformats.org/officeDocument/2006/relationships/image" Target="../media/image15.png"/><Relationship Id="rId23" Type="http://schemas.openxmlformats.org/officeDocument/2006/relationships/image" Target="../media/image19.png"/><Relationship Id="rId28" Type="http://schemas.openxmlformats.org/officeDocument/2006/relationships/customXml" Target="../ink/ink8.xml"/><Relationship Id="rId36" Type="http://schemas.openxmlformats.org/officeDocument/2006/relationships/customXml" Target="../ink/ink12.xml"/><Relationship Id="rId49" Type="http://schemas.openxmlformats.org/officeDocument/2006/relationships/image" Target="../media/image32.png"/><Relationship Id="rId57" Type="http://schemas.openxmlformats.org/officeDocument/2006/relationships/image" Target="../media/image37.png"/><Relationship Id="rId10" Type="http://schemas.openxmlformats.org/officeDocument/2006/relationships/customXml" Target="../ink/ink1.xml"/><Relationship Id="rId19" Type="http://schemas.openxmlformats.org/officeDocument/2006/relationships/image" Target="../media/image1710.png"/><Relationship Id="rId31" Type="http://schemas.openxmlformats.org/officeDocument/2006/relationships/image" Target="../media/image23.png"/><Relationship Id="rId44" Type="http://schemas.openxmlformats.org/officeDocument/2006/relationships/customXml" Target="../ink/ink16.xml"/><Relationship Id="rId52" Type="http://schemas.openxmlformats.org/officeDocument/2006/relationships/customXml" Target="../ink/ink20.xml"/><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4.png"/><Relationship Id="rId22" Type="http://schemas.openxmlformats.org/officeDocument/2006/relationships/customXml" Target="../ink/ink5.xml"/><Relationship Id="rId27" Type="http://schemas.openxmlformats.org/officeDocument/2006/relationships/image" Target="../media/image21.png"/><Relationship Id="rId30" Type="http://schemas.openxmlformats.org/officeDocument/2006/relationships/customXml" Target="../ink/ink9.xml"/><Relationship Id="rId35" Type="http://schemas.openxmlformats.org/officeDocument/2006/relationships/image" Target="../media/image25.png"/><Relationship Id="rId43" Type="http://schemas.openxmlformats.org/officeDocument/2006/relationships/image" Target="../media/image29.png"/><Relationship Id="rId48" Type="http://schemas.openxmlformats.org/officeDocument/2006/relationships/customXml" Target="../ink/ink18.xml"/><Relationship Id="rId56" Type="http://schemas.openxmlformats.org/officeDocument/2006/relationships/image" Target="../media/image36.png"/><Relationship Id="rId8" Type="http://schemas.openxmlformats.org/officeDocument/2006/relationships/image" Target="../media/image11.png"/><Relationship Id="rId51" Type="http://schemas.openxmlformats.org/officeDocument/2006/relationships/image" Target="../media/image33.png"/><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17" Type="http://schemas.openxmlformats.org/officeDocument/2006/relationships/image" Target="../media/image1462.png"/><Relationship Id="rId21" Type="http://schemas.openxmlformats.org/officeDocument/2006/relationships/image" Target="../media/image1414.png"/><Relationship Id="rId42" Type="http://schemas.openxmlformats.org/officeDocument/2006/relationships/customXml" Target="../ink/ink1378.xml"/><Relationship Id="rId63" Type="http://schemas.openxmlformats.org/officeDocument/2006/relationships/image" Target="../media/image1435.png"/><Relationship Id="rId84" Type="http://schemas.openxmlformats.org/officeDocument/2006/relationships/customXml" Target="../ink/ink1399.xml"/><Relationship Id="rId138" Type="http://schemas.openxmlformats.org/officeDocument/2006/relationships/customXml" Target="../ink/ink1426.xml"/><Relationship Id="rId159" Type="http://schemas.openxmlformats.org/officeDocument/2006/relationships/image" Target="../media/image1483.png"/><Relationship Id="rId170" Type="http://schemas.openxmlformats.org/officeDocument/2006/relationships/customXml" Target="../ink/ink1442.xml"/><Relationship Id="rId191" Type="http://schemas.openxmlformats.org/officeDocument/2006/relationships/image" Target="../media/image1498.png"/><Relationship Id="rId205" Type="http://schemas.openxmlformats.org/officeDocument/2006/relationships/image" Target="../media/image1505.png"/><Relationship Id="rId226" Type="http://schemas.openxmlformats.org/officeDocument/2006/relationships/customXml" Target="../ink/ink1470.xml"/><Relationship Id="rId247" Type="http://schemas.openxmlformats.org/officeDocument/2006/relationships/image" Target="../media/image1526.png"/><Relationship Id="rId107" Type="http://schemas.openxmlformats.org/officeDocument/2006/relationships/image" Target="../media/image1457.png"/><Relationship Id="rId268" Type="http://schemas.openxmlformats.org/officeDocument/2006/relationships/image" Target="../media/image1536.png"/><Relationship Id="rId11" Type="http://schemas.openxmlformats.org/officeDocument/2006/relationships/image" Target="../media/image115.png"/><Relationship Id="rId32" Type="http://schemas.openxmlformats.org/officeDocument/2006/relationships/customXml" Target="../ink/ink1373.xml"/><Relationship Id="rId53" Type="http://schemas.openxmlformats.org/officeDocument/2006/relationships/image" Target="../media/image1430.png"/><Relationship Id="rId74" Type="http://schemas.openxmlformats.org/officeDocument/2006/relationships/customXml" Target="../ink/ink1394.xml"/><Relationship Id="rId128" Type="http://schemas.openxmlformats.org/officeDocument/2006/relationships/customXml" Target="../ink/ink1421.xml"/><Relationship Id="rId149" Type="http://schemas.openxmlformats.org/officeDocument/2006/relationships/image" Target="../media/image1478.png"/><Relationship Id="rId5" Type="http://schemas.openxmlformats.org/officeDocument/2006/relationships/image" Target="../media/image112.png"/><Relationship Id="rId95" Type="http://schemas.openxmlformats.org/officeDocument/2006/relationships/image" Target="../media/image1451.png"/><Relationship Id="rId160" Type="http://schemas.openxmlformats.org/officeDocument/2006/relationships/customXml" Target="../ink/ink1437.xml"/><Relationship Id="rId181" Type="http://schemas.openxmlformats.org/officeDocument/2006/relationships/image" Target="../media/image1493.png"/><Relationship Id="rId216" Type="http://schemas.openxmlformats.org/officeDocument/2006/relationships/customXml" Target="../ink/ink1465.xml"/><Relationship Id="rId237" Type="http://schemas.openxmlformats.org/officeDocument/2006/relationships/image" Target="../media/image1521.png"/><Relationship Id="rId258" Type="http://schemas.openxmlformats.org/officeDocument/2006/relationships/customXml" Target="../ink/ink1486.xml"/><Relationship Id="rId22" Type="http://schemas.openxmlformats.org/officeDocument/2006/relationships/customXml" Target="../ink/ink1368.xml"/><Relationship Id="rId43" Type="http://schemas.openxmlformats.org/officeDocument/2006/relationships/image" Target="../media/image1425.png"/><Relationship Id="rId64" Type="http://schemas.openxmlformats.org/officeDocument/2006/relationships/customXml" Target="../ink/ink1389.xml"/><Relationship Id="rId118" Type="http://schemas.openxmlformats.org/officeDocument/2006/relationships/customXml" Target="../ink/ink1416.xml"/><Relationship Id="rId139" Type="http://schemas.openxmlformats.org/officeDocument/2006/relationships/image" Target="../media/image1473.png"/><Relationship Id="rId85" Type="http://schemas.openxmlformats.org/officeDocument/2006/relationships/image" Target="../media/image1446.png"/><Relationship Id="rId150" Type="http://schemas.openxmlformats.org/officeDocument/2006/relationships/customXml" Target="../ink/ink1432.xml"/><Relationship Id="rId171" Type="http://schemas.openxmlformats.org/officeDocument/2006/relationships/image" Target="../media/image1204.png"/><Relationship Id="rId192" Type="http://schemas.openxmlformats.org/officeDocument/2006/relationships/customXml" Target="../ink/ink1453.xml"/><Relationship Id="rId206" Type="http://schemas.openxmlformats.org/officeDocument/2006/relationships/customXml" Target="../ink/ink1460.xml"/><Relationship Id="rId227" Type="http://schemas.openxmlformats.org/officeDocument/2006/relationships/image" Target="../media/image1516.png"/><Relationship Id="rId248" Type="http://schemas.openxmlformats.org/officeDocument/2006/relationships/customXml" Target="../ink/ink1481.xml"/><Relationship Id="rId269" Type="http://schemas.openxmlformats.org/officeDocument/2006/relationships/customXml" Target="../ink/ink1492.xml"/><Relationship Id="rId12" Type="http://schemas.openxmlformats.org/officeDocument/2006/relationships/customXml" Target="../ink/ink1363.xml"/><Relationship Id="rId33" Type="http://schemas.openxmlformats.org/officeDocument/2006/relationships/image" Target="../media/image1420.png"/><Relationship Id="rId108" Type="http://schemas.openxmlformats.org/officeDocument/2006/relationships/customXml" Target="../ink/ink1411.xml"/><Relationship Id="rId129" Type="http://schemas.openxmlformats.org/officeDocument/2006/relationships/image" Target="../media/image1468.png"/><Relationship Id="rId54" Type="http://schemas.openxmlformats.org/officeDocument/2006/relationships/customXml" Target="../ink/ink1384.xml"/><Relationship Id="rId75" Type="http://schemas.openxmlformats.org/officeDocument/2006/relationships/image" Target="../media/image1441.png"/><Relationship Id="rId96" Type="http://schemas.openxmlformats.org/officeDocument/2006/relationships/customXml" Target="../ink/ink1405.xml"/><Relationship Id="rId140" Type="http://schemas.openxmlformats.org/officeDocument/2006/relationships/customXml" Target="../ink/ink1427.xml"/><Relationship Id="rId161" Type="http://schemas.openxmlformats.org/officeDocument/2006/relationships/image" Target="../media/image1484.png"/><Relationship Id="rId182" Type="http://schemas.openxmlformats.org/officeDocument/2006/relationships/customXml" Target="../ink/ink1448.xml"/><Relationship Id="rId217" Type="http://schemas.openxmlformats.org/officeDocument/2006/relationships/image" Target="../media/image1511.png"/><Relationship Id="rId6" Type="http://schemas.openxmlformats.org/officeDocument/2006/relationships/image" Target="../media/image113.png"/><Relationship Id="rId238" Type="http://schemas.openxmlformats.org/officeDocument/2006/relationships/customXml" Target="../ink/ink1476.xml"/><Relationship Id="rId259" Type="http://schemas.openxmlformats.org/officeDocument/2006/relationships/image" Target="../media/image1532.png"/><Relationship Id="rId23" Type="http://schemas.openxmlformats.org/officeDocument/2006/relationships/image" Target="../media/image1415.png"/><Relationship Id="rId28" Type="http://schemas.openxmlformats.org/officeDocument/2006/relationships/customXml" Target="../ink/ink1371.xml"/><Relationship Id="rId49" Type="http://schemas.openxmlformats.org/officeDocument/2006/relationships/image" Target="../media/image1428.png"/><Relationship Id="rId114" Type="http://schemas.openxmlformats.org/officeDocument/2006/relationships/customXml" Target="../ink/ink1414.xml"/><Relationship Id="rId119" Type="http://schemas.openxmlformats.org/officeDocument/2006/relationships/image" Target="../media/image1463.png"/><Relationship Id="rId270" Type="http://schemas.openxmlformats.org/officeDocument/2006/relationships/image" Target="../media/image1537.png"/><Relationship Id="rId44" Type="http://schemas.openxmlformats.org/officeDocument/2006/relationships/customXml" Target="../ink/ink1379.xml"/><Relationship Id="rId60" Type="http://schemas.openxmlformats.org/officeDocument/2006/relationships/customXml" Target="../ink/ink1387.xml"/><Relationship Id="rId65" Type="http://schemas.openxmlformats.org/officeDocument/2006/relationships/image" Target="../media/image1436.png"/><Relationship Id="rId81" Type="http://schemas.openxmlformats.org/officeDocument/2006/relationships/image" Target="../media/image1444.png"/><Relationship Id="rId86" Type="http://schemas.openxmlformats.org/officeDocument/2006/relationships/customXml" Target="../ink/ink1400.xml"/><Relationship Id="rId130" Type="http://schemas.openxmlformats.org/officeDocument/2006/relationships/customXml" Target="../ink/ink1422.xml"/><Relationship Id="rId135" Type="http://schemas.openxmlformats.org/officeDocument/2006/relationships/image" Target="../media/image1471.png"/><Relationship Id="rId151" Type="http://schemas.openxmlformats.org/officeDocument/2006/relationships/image" Target="../media/image1479.png"/><Relationship Id="rId156" Type="http://schemas.openxmlformats.org/officeDocument/2006/relationships/customXml" Target="../ink/ink1435.xml"/><Relationship Id="rId177" Type="http://schemas.openxmlformats.org/officeDocument/2006/relationships/image" Target="../media/image1491.png"/><Relationship Id="rId198" Type="http://schemas.openxmlformats.org/officeDocument/2006/relationships/customXml" Target="../ink/ink1456.xml"/><Relationship Id="rId172" Type="http://schemas.openxmlformats.org/officeDocument/2006/relationships/customXml" Target="../ink/ink1443.xml"/><Relationship Id="rId193" Type="http://schemas.openxmlformats.org/officeDocument/2006/relationships/image" Target="../media/image1499.png"/><Relationship Id="rId202" Type="http://schemas.openxmlformats.org/officeDocument/2006/relationships/customXml" Target="../ink/ink1458.xml"/><Relationship Id="rId207" Type="http://schemas.openxmlformats.org/officeDocument/2006/relationships/image" Target="../media/image1506.png"/><Relationship Id="rId223" Type="http://schemas.openxmlformats.org/officeDocument/2006/relationships/image" Target="../media/image1514.png"/><Relationship Id="rId228" Type="http://schemas.openxmlformats.org/officeDocument/2006/relationships/customXml" Target="../ink/ink1471.xml"/><Relationship Id="rId244" Type="http://schemas.openxmlformats.org/officeDocument/2006/relationships/customXml" Target="../ink/ink1479.xml"/><Relationship Id="rId249" Type="http://schemas.openxmlformats.org/officeDocument/2006/relationships/image" Target="../media/image1527.png"/><Relationship Id="rId13" Type="http://schemas.openxmlformats.org/officeDocument/2006/relationships/image" Target="../media/image1410.png"/><Relationship Id="rId18" Type="http://schemas.openxmlformats.org/officeDocument/2006/relationships/customXml" Target="../ink/ink1366.xml"/><Relationship Id="rId39" Type="http://schemas.openxmlformats.org/officeDocument/2006/relationships/image" Target="../media/image1423.png"/><Relationship Id="rId109" Type="http://schemas.openxmlformats.org/officeDocument/2006/relationships/image" Target="../media/image1458.png"/><Relationship Id="rId260" Type="http://schemas.openxmlformats.org/officeDocument/2006/relationships/customXml" Target="../ink/ink1487.xml"/><Relationship Id="rId265" Type="http://schemas.openxmlformats.org/officeDocument/2006/relationships/image" Target="../media/image1535.png"/><Relationship Id="rId34" Type="http://schemas.openxmlformats.org/officeDocument/2006/relationships/customXml" Target="../ink/ink1374.xml"/><Relationship Id="rId50" Type="http://schemas.openxmlformats.org/officeDocument/2006/relationships/customXml" Target="../ink/ink1382.xml"/><Relationship Id="rId55" Type="http://schemas.openxmlformats.org/officeDocument/2006/relationships/image" Target="../media/image1431.png"/><Relationship Id="rId76" Type="http://schemas.openxmlformats.org/officeDocument/2006/relationships/customXml" Target="../ink/ink1395.xml"/><Relationship Id="rId97" Type="http://schemas.openxmlformats.org/officeDocument/2006/relationships/image" Target="../media/image1452.png"/><Relationship Id="rId104" Type="http://schemas.openxmlformats.org/officeDocument/2006/relationships/customXml" Target="../ink/ink1409.xml"/><Relationship Id="rId120" Type="http://schemas.openxmlformats.org/officeDocument/2006/relationships/customXml" Target="../ink/ink1417.xml"/><Relationship Id="rId125" Type="http://schemas.openxmlformats.org/officeDocument/2006/relationships/image" Target="../media/image1466.png"/><Relationship Id="rId141" Type="http://schemas.openxmlformats.org/officeDocument/2006/relationships/image" Target="../media/image1474.png"/><Relationship Id="rId146" Type="http://schemas.openxmlformats.org/officeDocument/2006/relationships/customXml" Target="../ink/ink1430.xml"/><Relationship Id="rId167" Type="http://schemas.openxmlformats.org/officeDocument/2006/relationships/image" Target="../media/image1487.png"/><Relationship Id="rId188" Type="http://schemas.openxmlformats.org/officeDocument/2006/relationships/customXml" Target="../ink/ink1451.xml"/><Relationship Id="rId7" Type="http://schemas.openxmlformats.org/officeDocument/2006/relationships/image" Target="../media/image114.png"/><Relationship Id="rId71" Type="http://schemas.openxmlformats.org/officeDocument/2006/relationships/image" Target="../media/image1439.png"/><Relationship Id="rId92" Type="http://schemas.openxmlformats.org/officeDocument/2006/relationships/customXml" Target="../ink/ink1403.xml"/><Relationship Id="rId162" Type="http://schemas.openxmlformats.org/officeDocument/2006/relationships/customXml" Target="../ink/ink1438.xml"/><Relationship Id="rId183" Type="http://schemas.openxmlformats.org/officeDocument/2006/relationships/image" Target="../media/image1494.png"/><Relationship Id="rId213" Type="http://schemas.openxmlformats.org/officeDocument/2006/relationships/image" Target="../media/image1509.png"/><Relationship Id="rId218" Type="http://schemas.openxmlformats.org/officeDocument/2006/relationships/customXml" Target="../ink/ink1466.xml"/><Relationship Id="rId234" Type="http://schemas.openxmlformats.org/officeDocument/2006/relationships/customXml" Target="../ink/ink1474.xml"/><Relationship Id="rId239" Type="http://schemas.openxmlformats.org/officeDocument/2006/relationships/image" Target="../media/image1522.png"/><Relationship Id="rId2" Type="http://schemas.openxmlformats.org/officeDocument/2006/relationships/image" Target="../media/image10911.png"/><Relationship Id="rId29" Type="http://schemas.openxmlformats.org/officeDocument/2006/relationships/image" Target="../media/image1418.png"/><Relationship Id="rId250" Type="http://schemas.openxmlformats.org/officeDocument/2006/relationships/customXml" Target="../ink/ink1482.xml"/><Relationship Id="rId255" Type="http://schemas.openxmlformats.org/officeDocument/2006/relationships/image" Target="../media/image1530.png"/><Relationship Id="rId24" Type="http://schemas.openxmlformats.org/officeDocument/2006/relationships/customXml" Target="../ink/ink1369.xml"/><Relationship Id="rId40" Type="http://schemas.openxmlformats.org/officeDocument/2006/relationships/customXml" Target="../ink/ink1377.xml"/><Relationship Id="rId45" Type="http://schemas.openxmlformats.org/officeDocument/2006/relationships/image" Target="../media/image1426.png"/><Relationship Id="rId66" Type="http://schemas.openxmlformats.org/officeDocument/2006/relationships/customXml" Target="../ink/ink1390.xml"/><Relationship Id="rId87" Type="http://schemas.openxmlformats.org/officeDocument/2006/relationships/image" Target="../media/image1447.png"/><Relationship Id="rId110" Type="http://schemas.openxmlformats.org/officeDocument/2006/relationships/customXml" Target="../ink/ink1412.xml"/><Relationship Id="rId115" Type="http://schemas.openxmlformats.org/officeDocument/2006/relationships/image" Target="../media/image1461.png"/><Relationship Id="rId131" Type="http://schemas.openxmlformats.org/officeDocument/2006/relationships/image" Target="../media/image1469.png"/><Relationship Id="rId136" Type="http://schemas.openxmlformats.org/officeDocument/2006/relationships/customXml" Target="../ink/ink1425.xml"/><Relationship Id="rId157" Type="http://schemas.openxmlformats.org/officeDocument/2006/relationships/image" Target="../media/image1482.png"/><Relationship Id="rId178" Type="http://schemas.openxmlformats.org/officeDocument/2006/relationships/customXml" Target="../ink/ink1446.xml"/><Relationship Id="rId61" Type="http://schemas.openxmlformats.org/officeDocument/2006/relationships/image" Target="../media/image1434.png"/><Relationship Id="rId82" Type="http://schemas.openxmlformats.org/officeDocument/2006/relationships/customXml" Target="../ink/ink1398.xml"/><Relationship Id="rId152" Type="http://schemas.openxmlformats.org/officeDocument/2006/relationships/customXml" Target="../ink/ink1433.xml"/><Relationship Id="rId173" Type="http://schemas.openxmlformats.org/officeDocument/2006/relationships/image" Target="../media/image1489.png"/><Relationship Id="rId194" Type="http://schemas.openxmlformats.org/officeDocument/2006/relationships/customXml" Target="../ink/ink1454.xml"/><Relationship Id="rId199" Type="http://schemas.openxmlformats.org/officeDocument/2006/relationships/image" Target="../media/image1502.png"/><Relationship Id="rId203" Type="http://schemas.openxmlformats.org/officeDocument/2006/relationships/image" Target="../media/image1504.png"/><Relationship Id="rId208" Type="http://schemas.openxmlformats.org/officeDocument/2006/relationships/customXml" Target="../ink/ink1461.xml"/><Relationship Id="rId229" Type="http://schemas.openxmlformats.org/officeDocument/2006/relationships/image" Target="../media/image1517.png"/><Relationship Id="rId19" Type="http://schemas.openxmlformats.org/officeDocument/2006/relationships/image" Target="../media/image1413.png"/><Relationship Id="rId224" Type="http://schemas.openxmlformats.org/officeDocument/2006/relationships/customXml" Target="../ink/ink1469.xml"/><Relationship Id="rId240" Type="http://schemas.openxmlformats.org/officeDocument/2006/relationships/customXml" Target="../ink/ink1477.xml"/><Relationship Id="rId245" Type="http://schemas.openxmlformats.org/officeDocument/2006/relationships/image" Target="../media/image1525.png"/><Relationship Id="rId261" Type="http://schemas.openxmlformats.org/officeDocument/2006/relationships/image" Target="../media/image1533.png"/><Relationship Id="rId266" Type="http://schemas.openxmlformats.org/officeDocument/2006/relationships/customXml" Target="../ink/ink1490.xml"/><Relationship Id="rId14" Type="http://schemas.openxmlformats.org/officeDocument/2006/relationships/customXml" Target="../ink/ink1364.xml"/><Relationship Id="rId30" Type="http://schemas.openxmlformats.org/officeDocument/2006/relationships/customXml" Target="../ink/ink1372.xml"/><Relationship Id="rId35" Type="http://schemas.openxmlformats.org/officeDocument/2006/relationships/image" Target="../media/image1421.png"/><Relationship Id="rId56" Type="http://schemas.openxmlformats.org/officeDocument/2006/relationships/customXml" Target="../ink/ink1385.xml"/><Relationship Id="rId77" Type="http://schemas.openxmlformats.org/officeDocument/2006/relationships/image" Target="../media/image1442.png"/><Relationship Id="rId100" Type="http://schemas.openxmlformats.org/officeDocument/2006/relationships/customXml" Target="../ink/ink1407.xml"/><Relationship Id="rId105" Type="http://schemas.openxmlformats.org/officeDocument/2006/relationships/image" Target="../media/image1456.png"/><Relationship Id="rId126" Type="http://schemas.openxmlformats.org/officeDocument/2006/relationships/customXml" Target="../ink/ink1420.xml"/><Relationship Id="rId147" Type="http://schemas.openxmlformats.org/officeDocument/2006/relationships/image" Target="../media/image1477.png"/><Relationship Id="rId168" Type="http://schemas.openxmlformats.org/officeDocument/2006/relationships/customXml" Target="../ink/ink1441.xml"/><Relationship Id="rId51" Type="http://schemas.openxmlformats.org/officeDocument/2006/relationships/image" Target="../media/image1429.png"/><Relationship Id="rId72" Type="http://schemas.openxmlformats.org/officeDocument/2006/relationships/customXml" Target="../ink/ink1393.xml"/><Relationship Id="rId93" Type="http://schemas.openxmlformats.org/officeDocument/2006/relationships/image" Target="../media/image1450.png"/><Relationship Id="rId98" Type="http://schemas.openxmlformats.org/officeDocument/2006/relationships/customXml" Target="../ink/ink1406.xml"/><Relationship Id="rId121" Type="http://schemas.openxmlformats.org/officeDocument/2006/relationships/image" Target="../media/image1464.png"/><Relationship Id="rId142" Type="http://schemas.openxmlformats.org/officeDocument/2006/relationships/customXml" Target="../ink/ink1428.xml"/><Relationship Id="rId163" Type="http://schemas.openxmlformats.org/officeDocument/2006/relationships/image" Target="../media/image1485.png"/><Relationship Id="rId184" Type="http://schemas.openxmlformats.org/officeDocument/2006/relationships/customXml" Target="../ink/ink1449.xml"/><Relationship Id="rId189" Type="http://schemas.openxmlformats.org/officeDocument/2006/relationships/image" Target="../media/image1497.png"/><Relationship Id="rId219" Type="http://schemas.openxmlformats.org/officeDocument/2006/relationships/image" Target="../media/image1512.png"/><Relationship Id="rId3" Type="http://schemas.openxmlformats.org/officeDocument/2006/relationships/image" Target="../media/image110.png"/><Relationship Id="rId214" Type="http://schemas.openxmlformats.org/officeDocument/2006/relationships/customXml" Target="../ink/ink1464.xml"/><Relationship Id="rId230" Type="http://schemas.openxmlformats.org/officeDocument/2006/relationships/customXml" Target="../ink/ink1472.xml"/><Relationship Id="rId235" Type="http://schemas.openxmlformats.org/officeDocument/2006/relationships/image" Target="../media/image1520.png"/><Relationship Id="rId251" Type="http://schemas.openxmlformats.org/officeDocument/2006/relationships/image" Target="../media/image1528.png"/><Relationship Id="rId256" Type="http://schemas.openxmlformats.org/officeDocument/2006/relationships/customXml" Target="../ink/ink1485.xml"/><Relationship Id="rId25" Type="http://schemas.openxmlformats.org/officeDocument/2006/relationships/image" Target="../media/image1416.png"/><Relationship Id="rId46" Type="http://schemas.openxmlformats.org/officeDocument/2006/relationships/customXml" Target="../ink/ink1380.xml"/><Relationship Id="rId67" Type="http://schemas.openxmlformats.org/officeDocument/2006/relationships/image" Target="../media/image1437.png"/><Relationship Id="rId116" Type="http://schemas.openxmlformats.org/officeDocument/2006/relationships/customXml" Target="../ink/ink1415.xml"/><Relationship Id="rId137" Type="http://schemas.openxmlformats.org/officeDocument/2006/relationships/image" Target="../media/image1472.png"/><Relationship Id="rId158" Type="http://schemas.openxmlformats.org/officeDocument/2006/relationships/customXml" Target="../ink/ink1436.xml"/><Relationship Id="rId20" Type="http://schemas.openxmlformats.org/officeDocument/2006/relationships/customXml" Target="../ink/ink1367.xml"/><Relationship Id="rId41" Type="http://schemas.openxmlformats.org/officeDocument/2006/relationships/image" Target="../media/image1424.png"/><Relationship Id="rId62" Type="http://schemas.openxmlformats.org/officeDocument/2006/relationships/customXml" Target="../ink/ink1388.xml"/><Relationship Id="rId83" Type="http://schemas.openxmlformats.org/officeDocument/2006/relationships/image" Target="../media/image1445.png"/><Relationship Id="rId88" Type="http://schemas.openxmlformats.org/officeDocument/2006/relationships/customXml" Target="../ink/ink1401.xml"/><Relationship Id="rId111" Type="http://schemas.openxmlformats.org/officeDocument/2006/relationships/image" Target="../media/image1459.png"/><Relationship Id="rId132" Type="http://schemas.openxmlformats.org/officeDocument/2006/relationships/customXml" Target="../ink/ink1423.xml"/><Relationship Id="rId153" Type="http://schemas.openxmlformats.org/officeDocument/2006/relationships/image" Target="../media/image1480.png"/><Relationship Id="rId174" Type="http://schemas.openxmlformats.org/officeDocument/2006/relationships/customXml" Target="../ink/ink1444.xml"/><Relationship Id="rId179" Type="http://schemas.openxmlformats.org/officeDocument/2006/relationships/image" Target="../media/image1492.png"/><Relationship Id="rId195" Type="http://schemas.openxmlformats.org/officeDocument/2006/relationships/image" Target="../media/image1500.png"/><Relationship Id="rId209" Type="http://schemas.openxmlformats.org/officeDocument/2006/relationships/image" Target="../media/image1507.png"/><Relationship Id="rId190" Type="http://schemas.openxmlformats.org/officeDocument/2006/relationships/customXml" Target="../ink/ink1452.xml"/><Relationship Id="rId204" Type="http://schemas.openxmlformats.org/officeDocument/2006/relationships/customXml" Target="../ink/ink1459.xml"/><Relationship Id="rId220" Type="http://schemas.openxmlformats.org/officeDocument/2006/relationships/customXml" Target="../ink/ink1467.xml"/><Relationship Id="rId225" Type="http://schemas.openxmlformats.org/officeDocument/2006/relationships/image" Target="../media/image1515.png"/><Relationship Id="rId241" Type="http://schemas.openxmlformats.org/officeDocument/2006/relationships/image" Target="../media/image1523.png"/><Relationship Id="rId246" Type="http://schemas.openxmlformats.org/officeDocument/2006/relationships/customXml" Target="../ink/ink1480.xml"/><Relationship Id="rId267" Type="http://schemas.openxmlformats.org/officeDocument/2006/relationships/customXml" Target="../ink/ink1491.xml"/><Relationship Id="rId15" Type="http://schemas.openxmlformats.org/officeDocument/2006/relationships/image" Target="../media/image1411.png"/><Relationship Id="rId36" Type="http://schemas.openxmlformats.org/officeDocument/2006/relationships/customXml" Target="../ink/ink1375.xml"/><Relationship Id="rId57" Type="http://schemas.openxmlformats.org/officeDocument/2006/relationships/image" Target="../media/image1432.png"/><Relationship Id="rId106" Type="http://schemas.openxmlformats.org/officeDocument/2006/relationships/customXml" Target="../ink/ink1410.xml"/><Relationship Id="rId127" Type="http://schemas.openxmlformats.org/officeDocument/2006/relationships/image" Target="../media/image1467.png"/><Relationship Id="rId262" Type="http://schemas.openxmlformats.org/officeDocument/2006/relationships/customXml" Target="../ink/ink1488.xml"/><Relationship Id="rId10" Type="http://schemas.openxmlformats.org/officeDocument/2006/relationships/image" Target="../media/image117.png"/><Relationship Id="rId31" Type="http://schemas.openxmlformats.org/officeDocument/2006/relationships/image" Target="../media/image1419.png"/><Relationship Id="rId52" Type="http://schemas.openxmlformats.org/officeDocument/2006/relationships/customXml" Target="../ink/ink1383.xml"/><Relationship Id="rId73" Type="http://schemas.openxmlformats.org/officeDocument/2006/relationships/image" Target="../media/image1440.png"/><Relationship Id="rId78" Type="http://schemas.openxmlformats.org/officeDocument/2006/relationships/customXml" Target="../ink/ink1396.xml"/><Relationship Id="rId94" Type="http://schemas.openxmlformats.org/officeDocument/2006/relationships/customXml" Target="../ink/ink1404.xml"/><Relationship Id="rId99" Type="http://schemas.openxmlformats.org/officeDocument/2006/relationships/image" Target="../media/image1453.png"/><Relationship Id="rId101" Type="http://schemas.openxmlformats.org/officeDocument/2006/relationships/image" Target="../media/image1454.png"/><Relationship Id="rId122" Type="http://schemas.openxmlformats.org/officeDocument/2006/relationships/customXml" Target="../ink/ink1418.xml"/><Relationship Id="rId143" Type="http://schemas.openxmlformats.org/officeDocument/2006/relationships/image" Target="../media/image1475.png"/><Relationship Id="rId148" Type="http://schemas.openxmlformats.org/officeDocument/2006/relationships/customXml" Target="../ink/ink1431.xml"/><Relationship Id="rId164" Type="http://schemas.openxmlformats.org/officeDocument/2006/relationships/customXml" Target="../ink/ink1439.xml"/><Relationship Id="rId169" Type="http://schemas.openxmlformats.org/officeDocument/2006/relationships/image" Target="../media/image1488.png"/><Relationship Id="rId185" Type="http://schemas.openxmlformats.org/officeDocument/2006/relationships/image" Target="../media/image1495.png"/><Relationship Id="rId4" Type="http://schemas.openxmlformats.org/officeDocument/2006/relationships/image" Target="../media/image111.png"/><Relationship Id="rId9" Type="http://schemas.openxmlformats.org/officeDocument/2006/relationships/image" Target="../media/image116.png"/><Relationship Id="rId180" Type="http://schemas.openxmlformats.org/officeDocument/2006/relationships/customXml" Target="../ink/ink1447.xml"/><Relationship Id="rId210" Type="http://schemas.openxmlformats.org/officeDocument/2006/relationships/customXml" Target="../ink/ink1462.xml"/><Relationship Id="rId215" Type="http://schemas.openxmlformats.org/officeDocument/2006/relationships/image" Target="../media/image1510.png"/><Relationship Id="rId236" Type="http://schemas.openxmlformats.org/officeDocument/2006/relationships/customXml" Target="../ink/ink1475.xml"/><Relationship Id="rId257" Type="http://schemas.openxmlformats.org/officeDocument/2006/relationships/image" Target="../media/image1531.png"/><Relationship Id="rId26" Type="http://schemas.openxmlformats.org/officeDocument/2006/relationships/customXml" Target="../ink/ink1370.xml"/><Relationship Id="rId231" Type="http://schemas.openxmlformats.org/officeDocument/2006/relationships/image" Target="../media/image1518.png"/><Relationship Id="rId252" Type="http://schemas.openxmlformats.org/officeDocument/2006/relationships/customXml" Target="../ink/ink1483.xml"/><Relationship Id="rId47" Type="http://schemas.openxmlformats.org/officeDocument/2006/relationships/image" Target="../media/image1427.png"/><Relationship Id="rId68" Type="http://schemas.openxmlformats.org/officeDocument/2006/relationships/customXml" Target="../ink/ink1391.xml"/><Relationship Id="rId89" Type="http://schemas.openxmlformats.org/officeDocument/2006/relationships/image" Target="../media/image1448.png"/><Relationship Id="rId112" Type="http://schemas.openxmlformats.org/officeDocument/2006/relationships/customXml" Target="../ink/ink1413.xml"/><Relationship Id="rId133" Type="http://schemas.openxmlformats.org/officeDocument/2006/relationships/image" Target="../media/image1470.png"/><Relationship Id="rId154" Type="http://schemas.openxmlformats.org/officeDocument/2006/relationships/customXml" Target="../ink/ink1434.xml"/><Relationship Id="rId175" Type="http://schemas.openxmlformats.org/officeDocument/2006/relationships/image" Target="../media/image1490.png"/><Relationship Id="rId196" Type="http://schemas.openxmlformats.org/officeDocument/2006/relationships/customXml" Target="../ink/ink1455.xml"/><Relationship Id="rId200" Type="http://schemas.openxmlformats.org/officeDocument/2006/relationships/customXml" Target="../ink/ink1457.xml"/><Relationship Id="rId16" Type="http://schemas.openxmlformats.org/officeDocument/2006/relationships/customXml" Target="../ink/ink1365.xml"/><Relationship Id="rId221" Type="http://schemas.openxmlformats.org/officeDocument/2006/relationships/image" Target="../media/image1513.png"/><Relationship Id="rId242" Type="http://schemas.openxmlformats.org/officeDocument/2006/relationships/customXml" Target="../ink/ink1478.xml"/><Relationship Id="rId263" Type="http://schemas.openxmlformats.org/officeDocument/2006/relationships/image" Target="../media/image1534.png"/><Relationship Id="rId37" Type="http://schemas.openxmlformats.org/officeDocument/2006/relationships/image" Target="../media/image1422.png"/><Relationship Id="rId58" Type="http://schemas.openxmlformats.org/officeDocument/2006/relationships/customXml" Target="../ink/ink1386.xml"/><Relationship Id="rId79" Type="http://schemas.openxmlformats.org/officeDocument/2006/relationships/image" Target="../media/image1443.png"/><Relationship Id="rId102" Type="http://schemas.openxmlformats.org/officeDocument/2006/relationships/customXml" Target="../ink/ink1408.xml"/><Relationship Id="rId123" Type="http://schemas.openxmlformats.org/officeDocument/2006/relationships/image" Target="../media/image1465.png"/><Relationship Id="rId144" Type="http://schemas.openxmlformats.org/officeDocument/2006/relationships/customXml" Target="../ink/ink1429.xml"/><Relationship Id="rId90" Type="http://schemas.openxmlformats.org/officeDocument/2006/relationships/customXml" Target="../ink/ink1402.xml"/><Relationship Id="rId165" Type="http://schemas.openxmlformats.org/officeDocument/2006/relationships/image" Target="../media/image1486.png"/><Relationship Id="rId186" Type="http://schemas.openxmlformats.org/officeDocument/2006/relationships/customXml" Target="../ink/ink1450.xml"/><Relationship Id="rId211" Type="http://schemas.openxmlformats.org/officeDocument/2006/relationships/image" Target="../media/image1508.png"/><Relationship Id="rId232" Type="http://schemas.openxmlformats.org/officeDocument/2006/relationships/customXml" Target="../ink/ink1473.xml"/><Relationship Id="rId253" Type="http://schemas.openxmlformats.org/officeDocument/2006/relationships/image" Target="../media/image1529.png"/><Relationship Id="rId27" Type="http://schemas.openxmlformats.org/officeDocument/2006/relationships/image" Target="../media/image1417.png"/><Relationship Id="rId48" Type="http://schemas.openxmlformats.org/officeDocument/2006/relationships/customXml" Target="../ink/ink1381.xml"/><Relationship Id="rId69" Type="http://schemas.openxmlformats.org/officeDocument/2006/relationships/image" Target="../media/image1438.png"/><Relationship Id="rId113" Type="http://schemas.openxmlformats.org/officeDocument/2006/relationships/image" Target="../media/image1460.png"/><Relationship Id="rId134" Type="http://schemas.openxmlformats.org/officeDocument/2006/relationships/customXml" Target="../ink/ink1424.xml"/><Relationship Id="rId80" Type="http://schemas.openxmlformats.org/officeDocument/2006/relationships/customXml" Target="../ink/ink1397.xml"/><Relationship Id="rId155" Type="http://schemas.openxmlformats.org/officeDocument/2006/relationships/image" Target="../media/image1481.png"/><Relationship Id="rId176" Type="http://schemas.openxmlformats.org/officeDocument/2006/relationships/customXml" Target="../ink/ink1445.xml"/><Relationship Id="rId197" Type="http://schemas.openxmlformats.org/officeDocument/2006/relationships/image" Target="../media/image1501.png"/><Relationship Id="rId201" Type="http://schemas.openxmlformats.org/officeDocument/2006/relationships/image" Target="../media/image1503.png"/><Relationship Id="rId222" Type="http://schemas.openxmlformats.org/officeDocument/2006/relationships/customXml" Target="../ink/ink1468.xml"/><Relationship Id="rId243" Type="http://schemas.openxmlformats.org/officeDocument/2006/relationships/image" Target="../media/image1524.png"/><Relationship Id="rId264" Type="http://schemas.openxmlformats.org/officeDocument/2006/relationships/customXml" Target="../ink/ink1489.xml"/><Relationship Id="rId17" Type="http://schemas.openxmlformats.org/officeDocument/2006/relationships/image" Target="../media/image1412.png"/><Relationship Id="rId38" Type="http://schemas.openxmlformats.org/officeDocument/2006/relationships/customXml" Target="../ink/ink1376.xml"/><Relationship Id="rId59" Type="http://schemas.openxmlformats.org/officeDocument/2006/relationships/image" Target="../media/image1433.png"/><Relationship Id="rId103" Type="http://schemas.openxmlformats.org/officeDocument/2006/relationships/image" Target="../media/image1455.png"/><Relationship Id="rId124" Type="http://schemas.openxmlformats.org/officeDocument/2006/relationships/customXml" Target="../ink/ink1419.xml"/><Relationship Id="rId70" Type="http://schemas.openxmlformats.org/officeDocument/2006/relationships/customXml" Target="../ink/ink1392.xml"/><Relationship Id="rId91" Type="http://schemas.openxmlformats.org/officeDocument/2006/relationships/image" Target="../media/image1449.png"/><Relationship Id="rId145" Type="http://schemas.openxmlformats.org/officeDocument/2006/relationships/image" Target="../media/image1476.png"/><Relationship Id="rId166" Type="http://schemas.openxmlformats.org/officeDocument/2006/relationships/customXml" Target="../ink/ink1440.xml"/><Relationship Id="rId187" Type="http://schemas.openxmlformats.org/officeDocument/2006/relationships/image" Target="../media/image1496.png"/><Relationship Id="rId1" Type="http://schemas.openxmlformats.org/officeDocument/2006/relationships/slideLayout" Target="../slideLayouts/slideLayout5.xml"/><Relationship Id="rId212" Type="http://schemas.openxmlformats.org/officeDocument/2006/relationships/customXml" Target="../ink/ink1463.xml"/><Relationship Id="rId233" Type="http://schemas.openxmlformats.org/officeDocument/2006/relationships/image" Target="../media/image1519.png"/><Relationship Id="rId254" Type="http://schemas.openxmlformats.org/officeDocument/2006/relationships/customXml" Target="../ink/ink1484.xml"/></Relationships>
</file>

<file path=ppt/slides/_rels/slide21.xml.rels><?xml version="1.0" encoding="UTF-8" standalone="yes"?>
<Relationships xmlns="http://schemas.openxmlformats.org/package/2006/relationships"><Relationship Id="rId117" Type="http://schemas.openxmlformats.org/officeDocument/2006/relationships/image" Target="../media/image1595.png"/><Relationship Id="rId299" Type="http://schemas.openxmlformats.org/officeDocument/2006/relationships/image" Target="../media/image1683.png"/><Relationship Id="rId21" Type="http://schemas.openxmlformats.org/officeDocument/2006/relationships/image" Target="../media/image1547.png"/><Relationship Id="rId63" Type="http://schemas.openxmlformats.org/officeDocument/2006/relationships/image" Target="../media/image1568.png"/><Relationship Id="rId159" Type="http://schemas.openxmlformats.org/officeDocument/2006/relationships/image" Target="../media/image1613.png"/><Relationship Id="rId324" Type="http://schemas.openxmlformats.org/officeDocument/2006/relationships/customXml" Target="../ink/ink1656.xml"/><Relationship Id="rId366" Type="http://schemas.openxmlformats.org/officeDocument/2006/relationships/customXml" Target="../ink/ink1677.xml"/><Relationship Id="rId170" Type="http://schemas.openxmlformats.org/officeDocument/2006/relationships/customXml" Target="../ink/ink1579.xml"/><Relationship Id="rId226" Type="http://schemas.openxmlformats.org/officeDocument/2006/relationships/customXml" Target="../ink/ink1607.xml"/><Relationship Id="rId433" Type="http://schemas.openxmlformats.org/officeDocument/2006/relationships/image" Target="../media/image1750.png"/><Relationship Id="rId268" Type="http://schemas.openxmlformats.org/officeDocument/2006/relationships/customXml" Target="../ink/ink1628.xml"/><Relationship Id="rId475" Type="http://schemas.openxmlformats.org/officeDocument/2006/relationships/image" Target="../media/image1771.png"/><Relationship Id="rId32" Type="http://schemas.openxmlformats.org/officeDocument/2006/relationships/customXml" Target="../ink/ink1508.xml"/><Relationship Id="rId74" Type="http://schemas.openxmlformats.org/officeDocument/2006/relationships/customXml" Target="../ink/ink1529.xml"/><Relationship Id="rId128" Type="http://schemas.openxmlformats.org/officeDocument/2006/relationships/customXml" Target="../ink/ink1556.xml"/><Relationship Id="rId335" Type="http://schemas.openxmlformats.org/officeDocument/2006/relationships/image" Target="../media/image1701.png"/><Relationship Id="rId377" Type="http://schemas.openxmlformats.org/officeDocument/2006/relationships/image" Target="../media/image1723.png"/><Relationship Id="rId5" Type="http://schemas.openxmlformats.org/officeDocument/2006/relationships/image" Target="../media/image1539.png"/><Relationship Id="rId181" Type="http://schemas.openxmlformats.org/officeDocument/2006/relationships/image" Target="../media/image1624.png"/><Relationship Id="rId237" Type="http://schemas.openxmlformats.org/officeDocument/2006/relationships/image" Target="../media/image1652.png"/><Relationship Id="rId402" Type="http://schemas.openxmlformats.org/officeDocument/2006/relationships/customXml" Target="../ink/ink1695.xml"/><Relationship Id="rId279" Type="http://schemas.openxmlformats.org/officeDocument/2006/relationships/image" Target="../media/image1673.png"/><Relationship Id="rId444" Type="http://schemas.openxmlformats.org/officeDocument/2006/relationships/customXml" Target="../ink/ink1716.xml"/><Relationship Id="rId486" Type="http://schemas.openxmlformats.org/officeDocument/2006/relationships/customXml" Target="../ink/ink1737.xml"/><Relationship Id="rId43" Type="http://schemas.openxmlformats.org/officeDocument/2006/relationships/image" Target="../media/image1558.png"/><Relationship Id="rId139" Type="http://schemas.openxmlformats.org/officeDocument/2006/relationships/customXml" Target="../ink/ink1562.xml"/><Relationship Id="rId290" Type="http://schemas.openxmlformats.org/officeDocument/2006/relationships/customXml" Target="../ink/ink1639.xml"/><Relationship Id="rId304" Type="http://schemas.openxmlformats.org/officeDocument/2006/relationships/customXml" Target="../ink/ink1646.xml"/><Relationship Id="rId346" Type="http://schemas.openxmlformats.org/officeDocument/2006/relationships/customXml" Target="../ink/ink1667.xml"/><Relationship Id="rId388" Type="http://schemas.openxmlformats.org/officeDocument/2006/relationships/customXml" Target="../ink/ink1688.xml"/><Relationship Id="rId85" Type="http://schemas.openxmlformats.org/officeDocument/2006/relationships/image" Target="../media/image1579.png"/><Relationship Id="rId150" Type="http://schemas.openxmlformats.org/officeDocument/2006/relationships/customXml" Target="../ink/ink1569.xml"/><Relationship Id="rId192" Type="http://schemas.openxmlformats.org/officeDocument/2006/relationships/customXml" Target="../ink/ink1590.xml"/><Relationship Id="rId206" Type="http://schemas.openxmlformats.org/officeDocument/2006/relationships/customXml" Target="../ink/ink1597.xml"/><Relationship Id="rId413" Type="http://schemas.openxmlformats.org/officeDocument/2006/relationships/image" Target="../media/image1741.png"/><Relationship Id="rId248" Type="http://schemas.openxmlformats.org/officeDocument/2006/relationships/customXml" Target="../ink/ink1618.xml"/><Relationship Id="rId455" Type="http://schemas.openxmlformats.org/officeDocument/2006/relationships/image" Target="../media/image1761.png"/><Relationship Id="rId497" Type="http://schemas.openxmlformats.org/officeDocument/2006/relationships/image" Target="../media/image1782.png"/><Relationship Id="rId12" Type="http://schemas.openxmlformats.org/officeDocument/2006/relationships/customXml" Target="../ink/ink1498.xml"/><Relationship Id="rId108" Type="http://schemas.openxmlformats.org/officeDocument/2006/relationships/customXml" Target="../ink/ink1546.xml"/><Relationship Id="rId315" Type="http://schemas.openxmlformats.org/officeDocument/2006/relationships/image" Target="../media/image1691.png"/><Relationship Id="rId357" Type="http://schemas.openxmlformats.org/officeDocument/2006/relationships/image" Target="../media/image1713.png"/><Relationship Id="rId54" Type="http://schemas.openxmlformats.org/officeDocument/2006/relationships/customXml" Target="../ink/ink1519.xml"/><Relationship Id="rId96" Type="http://schemas.openxmlformats.org/officeDocument/2006/relationships/customXml" Target="../ink/ink1540.xml"/><Relationship Id="rId161" Type="http://schemas.openxmlformats.org/officeDocument/2006/relationships/image" Target="../media/image1614.png"/><Relationship Id="rId217" Type="http://schemas.openxmlformats.org/officeDocument/2006/relationships/image" Target="../media/image1642.png"/><Relationship Id="rId399" Type="http://schemas.openxmlformats.org/officeDocument/2006/relationships/image" Target="../media/image1734.png"/><Relationship Id="rId259" Type="http://schemas.openxmlformats.org/officeDocument/2006/relationships/image" Target="../media/image1663.png"/><Relationship Id="rId424" Type="http://schemas.openxmlformats.org/officeDocument/2006/relationships/customXml" Target="../ink/ink1706.xml"/><Relationship Id="rId466" Type="http://schemas.openxmlformats.org/officeDocument/2006/relationships/customXml" Target="../ink/ink1727.xml"/><Relationship Id="rId23" Type="http://schemas.openxmlformats.org/officeDocument/2006/relationships/image" Target="../media/image1548.png"/><Relationship Id="rId119" Type="http://schemas.openxmlformats.org/officeDocument/2006/relationships/image" Target="../media/image1596.png"/><Relationship Id="rId270" Type="http://schemas.openxmlformats.org/officeDocument/2006/relationships/customXml" Target="../ink/ink1629.xml"/><Relationship Id="rId326" Type="http://schemas.openxmlformats.org/officeDocument/2006/relationships/customXml" Target="../ink/ink1657.xml"/><Relationship Id="rId65" Type="http://schemas.openxmlformats.org/officeDocument/2006/relationships/image" Target="../media/image1569.png"/><Relationship Id="rId130" Type="http://schemas.openxmlformats.org/officeDocument/2006/relationships/customXml" Target="../ink/ink1557.xml"/><Relationship Id="rId368" Type="http://schemas.openxmlformats.org/officeDocument/2006/relationships/customXml" Target="../ink/ink1678.xml"/><Relationship Id="rId172" Type="http://schemas.openxmlformats.org/officeDocument/2006/relationships/customXml" Target="../ink/ink1580.xml"/><Relationship Id="rId228" Type="http://schemas.openxmlformats.org/officeDocument/2006/relationships/customXml" Target="../ink/ink1608.xml"/><Relationship Id="rId435" Type="http://schemas.openxmlformats.org/officeDocument/2006/relationships/image" Target="../media/image1751.png"/><Relationship Id="rId477" Type="http://schemas.openxmlformats.org/officeDocument/2006/relationships/image" Target="../media/image1772.png"/><Relationship Id="rId281" Type="http://schemas.openxmlformats.org/officeDocument/2006/relationships/image" Target="../media/image1674.png"/><Relationship Id="rId337" Type="http://schemas.openxmlformats.org/officeDocument/2006/relationships/image" Target="../media/image1702.png"/><Relationship Id="rId34" Type="http://schemas.openxmlformats.org/officeDocument/2006/relationships/customXml" Target="../ink/ink1509.xml"/><Relationship Id="rId76" Type="http://schemas.openxmlformats.org/officeDocument/2006/relationships/customXml" Target="../ink/ink1530.xml"/><Relationship Id="rId141" Type="http://schemas.openxmlformats.org/officeDocument/2006/relationships/customXml" Target="../ink/ink1564.xml"/><Relationship Id="rId379" Type="http://schemas.openxmlformats.org/officeDocument/2006/relationships/image" Target="../media/image1724.png"/><Relationship Id="rId7" Type="http://schemas.openxmlformats.org/officeDocument/2006/relationships/image" Target="../media/image1540.png"/><Relationship Id="rId183" Type="http://schemas.openxmlformats.org/officeDocument/2006/relationships/image" Target="../media/image1625.png"/><Relationship Id="rId239" Type="http://schemas.openxmlformats.org/officeDocument/2006/relationships/image" Target="../media/image1653.png"/><Relationship Id="rId390" Type="http://schemas.openxmlformats.org/officeDocument/2006/relationships/customXml" Target="../ink/ink1689.xml"/><Relationship Id="rId404" Type="http://schemas.openxmlformats.org/officeDocument/2006/relationships/customXml" Target="../ink/ink1696.xml"/><Relationship Id="rId446" Type="http://schemas.openxmlformats.org/officeDocument/2006/relationships/customXml" Target="../ink/ink1717.xml"/><Relationship Id="rId250" Type="http://schemas.openxmlformats.org/officeDocument/2006/relationships/customXml" Target="../ink/ink1619.xml"/><Relationship Id="rId292" Type="http://schemas.openxmlformats.org/officeDocument/2006/relationships/customXml" Target="../ink/ink1640.xml"/><Relationship Id="rId306" Type="http://schemas.openxmlformats.org/officeDocument/2006/relationships/customXml" Target="../ink/ink1647.xml"/><Relationship Id="rId488" Type="http://schemas.openxmlformats.org/officeDocument/2006/relationships/customXml" Target="../ink/ink1738.xml"/><Relationship Id="rId24" Type="http://schemas.openxmlformats.org/officeDocument/2006/relationships/customXml" Target="../ink/ink1504.xml"/><Relationship Id="rId45" Type="http://schemas.openxmlformats.org/officeDocument/2006/relationships/image" Target="../media/image1559.png"/><Relationship Id="rId66" Type="http://schemas.openxmlformats.org/officeDocument/2006/relationships/customXml" Target="../ink/ink1525.xml"/><Relationship Id="rId87" Type="http://schemas.openxmlformats.org/officeDocument/2006/relationships/image" Target="../media/image1580.png"/><Relationship Id="rId110" Type="http://schemas.openxmlformats.org/officeDocument/2006/relationships/customXml" Target="../ink/ink1547.xml"/><Relationship Id="rId131" Type="http://schemas.openxmlformats.org/officeDocument/2006/relationships/image" Target="../media/image1602.png"/><Relationship Id="rId327" Type="http://schemas.openxmlformats.org/officeDocument/2006/relationships/image" Target="../media/image1697.png"/><Relationship Id="rId348" Type="http://schemas.openxmlformats.org/officeDocument/2006/relationships/customXml" Target="../ink/ink1668.xml"/><Relationship Id="rId369" Type="http://schemas.openxmlformats.org/officeDocument/2006/relationships/image" Target="../media/image1719.png"/><Relationship Id="rId152" Type="http://schemas.openxmlformats.org/officeDocument/2006/relationships/customXml" Target="../ink/ink1570.xml"/><Relationship Id="rId173" Type="http://schemas.openxmlformats.org/officeDocument/2006/relationships/image" Target="../media/image1620.png"/><Relationship Id="rId194" Type="http://schemas.openxmlformats.org/officeDocument/2006/relationships/customXml" Target="../ink/ink1591.xml"/><Relationship Id="rId208" Type="http://schemas.openxmlformats.org/officeDocument/2006/relationships/customXml" Target="../ink/ink1598.xml"/><Relationship Id="rId229" Type="http://schemas.openxmlformats.org/officeDocument/2006/relationships/image" Target="../media/image1648.png"/><Relationship Id="rId380" Type="http://schemas.openxmlformats.org/officeDocument/2006/relationships/customXml" Target="../ink/ink1684.xml"/><Relationship Id="rId415" Type="http://schemas.openxmlformats.org/officeDocument/2006/relationships/image" Target="../media/image1216.png"/><Relationship Id="rId436" Type="http://schemas.openxmlformats.org/officeDocument/2006/relationships/customXml" Target="../ink/ink1712.xml"/><Relationship Id="rId457" Type="http://schemas.openxmlformats.org/officeDocument/2006/relationships/image" Target="../media/image1762.png"/><Relationship Id="rId240" Type="http://schemas.openxmlformats.org/officeDocument/2006/relationships/customXml" Target="../ink/ink1614.xml"/><Relationship Id="rId261" Type="http://schemas.openxmlformats.org/officeDocument/2006/relationships/image" Target="../media/image1664.png"/><Relationship Id="rId478" Type="http://schemas.openxmlformats.org/officeDocument/2006/relationships/customXml" Target="../ink/ink1733.xml"/><Relationship Id="rId499" Type="http://schemas.openxmlformats.org/officeDocument/2006/relationships/image" Target="../media/image1783.png"/><Relationship Id="rId14" Type="http://schemas.openxmlformats.org/officeDocument/2006/relationships/customXml" Target="../ink/ink1499.xml"/><Relationship Id="rId35" Type="http://schemas.openxmlformats.org/officeDocument/2006/relationships/image" Target="../media/image1554.png"/><Relationship Id="rId56" Type="http://schemas.openxmlformats.org/officeDocument/2006/relationships/customXml" Target="../ink/ink1520.xml"/><Relationship Id="rId77" Type="http://schemas.openxmlformats.org/officeDocument/2006/relationships/image" Target="../media/image1575.png"/><Relationship Id="rId100" Type="http://schemas.openxmlformats.org/officeDocument/2006/relationships/customXml" Target="../ink/ink1542.xml"/><Relationship Id="rId282" Type="http://schemas.openxmlformats.org/officeDocument/2006/relationships/customXml" Target="../ink/ink1635.xml"/><Relationship Id="rId317" Type="http://schemas.openxmlformats.org/officeDocument/2006/relationships/image" Target="../media/image1692.png"/><Relationship Id="rId338" Type="http://schemas.openxmlformats.org/officeDocument/2006/relationships/customXml" Target="../ink/ink1663.xml"/><Relationship Id="rId359" Type="http://schemas.openxmlformats.org/officeDocument/2006/relationships/image" Target="../media/image1714.png"/><Relationship Id="rId8" Type="http://schemas.openxmlformats.org/officeDocument/2006/relationships/customXml" Target="../ink/ink1496.xml"/><Relationship Id="rId98" Type="http://schemas.openxmlformats.org/officeDocument/2006/relationships/customXml" Target="../ink/ink1541.xml"/><Relationship Id="rId121" Type="http://schemas.openxmlformats.org/officeDocument/2006/relationships/image" Target="../media/image1597.png"/><Relationship Id="rId142" Type="http://schemas.openxmlformats.org/officeDocument/2006/relationships/customXml" Target="../ink/ink1565.xml"/><Relationship Id="rId163" Type="http://schemas.openxmlformats.org/officeDocument/2006/relationships/image" Target="../media/image1615.png"/><Relationship Id="rId184" Type="http://schemas.openxmlformats.org/officeDocument/2006/relationships/customXml" Target="../ink/ink1586.xml"/><Relationship Id="rId219" Type="http://schemas.openxmlformats.org/officeDocument/2006/relationships/image" Target="../media/image1643.png"/><Relationship Id="rId370" Type="http://schemas.openxmlformats.org/officeDocument/2006/relationships/customXml" Target="../ink/ink1679.xml"/><Relationship Id="rId391" Type="http://schemas.openxmlformats.org/officeDocument/2006/relationships/image" Target="../media/image1730.png"/><Relationship Id="rId405" Type="http://schemas.openxmlformats.org/officeDocument/2006/relationships/image" Target="../media/image1737.png"/><Relationship Id="rId426" Type="http://schemas.openxmlformats.org/officeDocument/2006/relationships/customXml" Target="../ink/ink1707.xml"/><Relationship Id="rId447" Type="http://schemas.openxmlformats.org/officeDocument/2006/relationships/image" Target="../media/image1757.png"/><Relationship Id="rId230" Type="http://schemas.openxmlformats.org/officeDocument/2006/relationships/customXml" Target="../ink/ink1609.xml"/><Relationship Id="rId251" Type="http://schemas.openxmlformats.org/officeDocument/2006/relationships/image" Target="../media/image1659.png"/><Relationship Id="rId468" Type="http://schemas.openxmlformats.org/officeDocument/2006/relationships/customXml" Target="../ink/ink1728.xml"/><Relationship Id="rId489" Type="http://schemas.openxmlformats.org/officeDocument/2006/relationships/image" Target="../media/image1778.png"/><Relationship Id="rId25" Type="http://schemas.openxmlformats.org/officeDocument/2006/relationships/image" Target="../media/image1549.png"/><Relationship Id="rId46" Type="http://schemas.openxmlformats.org/officeDocument/2006/relationships/customXml" Target="../ink/ink1515.xml"/><Relationship Id="rId67" Type="http://schemas.openxmlformats.org/officeDocument/2006/relationships/image" Target="../media/image1570.png"/><Relationship Id="rId272" Type="http://schemas.openxmlformats.org/officeDocument/2006/relationships/customXml" Target="../ink/ink1630.xml"/><Relationship Id="rId293" Type="http://schemas.openxmlformats.org/officeDocument/2006/relationships/image" Target="../media/image1680.png"/><Relationship Id="rId307" Type="http://schemas.openxmlformats.org/officeDocument/2006/relationships/image" Target="../media/image1687.png"/><Relationship Id="rId328" Type="http://schemas.openxmlformats.org/officeDocument/2006/relationships/customXml" Target="../ink/ink1658.xml"/><Relationship Id="rId349" Type="http://schemas.openxmlformats.org/officeDocument/2006/relationships/image" Target="../media/image1708.png"/><Relationship Id="rId88" Type="http://schemas.openxmlformats.org/officeDocument/2006/relationships/customXml" Target="../ink/ink1536.xml"/><Relationship Id="rId111" Type="http://schemas.openxmlformats.org/officeDocument/2006/relationships/image" Target="../media/image1592.png"/><Relationship Id="rId132" Type="http://schemas.openxmlformats.org/officeDocument/2006/relationships/customXml" Target="../ink/ink1558.xml"/><Relationship Id="rId153" Type="http://schemas.openxmlformats.org/officeDocument/2006/relationships/image" Target="../media/image1610.png"/><Relationship Id="rId174" Type="http://schemas.openxmlformats.org/officeDocument/2006/relationships/customXml" Target="../ink/ink1581.xml"/><Relationship Id="rId195" Type="http://schemas.openxmlformats.org/officeDocument/2006/relationships/image" Target="../media/image1631.png"/><Relationship Id="rId209" Type="http://schemas.openxmlformats.org/officeDocument/2006/relationships/image" Target="../media/image1638.png"/><Relationship Id="rId360" Type="http://schemas.openxmlformats.org/officeDocument/2006/relationships/customXml" Target="../ink/ink1674.xml"/><Relationship Id="rId381" Type="http://schemas.openxmlformats.org/officeDocument/2006/relationships/image" Target="../media/image1725.png"/><Relationship Id="rId416" Type="http://schemas.openxmlformats.org/officeDocument/2006/relationships/customXml" Target="../ink/ink1702.xml"/><Relationship Id="rId220" Type="http://schemas.openxmlformats.org/officeDocument/2006/relationships/customXml" Target="../ink/ink1604.xml"/><Relationship Id="rId241" Type="http://schemas.openxmlformats.org/officeDocument/2006/relationships/image" Target="../media/image1654.png"/><Relationship Id="rId437" Type="http://schemas.openxmlformats.org/officeDocument/2006/relationships/image" Target="../media/image1752.png"/><Relationship Id="rId458" Type="http://schemas.openxmlformats.org/officeDocument/2006/relationships/customXml" Target="../ink/ink1723.xml"/><Relationship Id="rId479" Type="http://schemas.openxmlformats.org/officeDocument/2006/relationships/image" Target="../media/image1773.png"/><Relationship Id="rId15" Type="http://schemas.openxmlformats.org/officeDocument/2006/relationships/image" Target="../media/image1544.png"/><Relationship Id="rId36" Type="http://schemas.openxmlformats.org/officeDocument/2006/relationships/customXml" Target="../ink/ink1510.xml"/><Relationship Id="rId57" Type="http://schemas.openxmlformats.org/officeDocument/2006/relationships/image" Target="../media/image1565.png"/><Relationship Id="rId262" Type="http://schemas.openxmlformats.org/officeDocument/2006/relationships/customXml" Target="../ink/ink1625.xml"/><Relationship Id="rId283" Type="http://schemas.openxmlformats.org/officeDocument/2006/relationships/image" Target="../media/image1675.png"/><Relationship Id="rId318" Type="http://schemas.openxmlformats.org/officeDocument/2006/relationships/customXml" Target="../ink/ink1653.xml"/><Relationship Id="rId339" Type="http://schemas.openxmlformats.org/officeDocument/2006/relationships/image" Target="../media/image1703.png"/><Relationship Id="rId490" Type="http://schemas.openxmlformats.org/officeDocument/2006/relationships/customXml" Target="../ink/ink1739.xml"/><Relationship Id="rId78" Type="http://schemas.openxmlformats.org/officeDocument/2006/relationships/customXml" Target="../ink/ink1531.xml"/><Relationship Id="rId99" Type="http://schemas.openxmlformats.org/officeDocument/2006/relationships/image" Target="../media/image1586.png"/><Relationship Id="rId101" Type="http://schemas.openxmlformats.org/officeDocument/2006/relationships/image" Target="../media/image1587.png"/><Relationship Id="rId122" Type="http://schemas.openxmlformats.org/officeDocument/2006/relationships/customXml" Target="../ink/ink1553.xml"/><Relationship Id="rId143" Type="http://schemas.openxmlformats.org/officeDocument/2006/relationships/image" Target="../media/image1605.png"/><Relationship Id="rId164" Type="http://schemas.openxmlformats.org/officeDocument/2006/relationships/customXml" Target="../ink/ink1576.xml"/><Relationship Id="rId185" Type="http://schemas.openxmlformats.org/officeDocument/2006/relationships/image" Target="../media/image1626.png"/><Relationship Id="rId350" Type="http://schemas.openxmlformats.org/officeDocument/2006/relationships/customXml" Target="../ink/ink1669.xml"/><Relationship Id="rId371" Type="http://schemas.openxmlformats.org/officeDocument/2006/relationships/image" Target="../media/image1720.png"/><Relationship Id="rId406" Type="http://schemas.openxmlformats.org/officeDocument/2006/relationships/customXml" Target="../ink/ink1697.xml"/><Relationship Id="rId9" Type="http://schemas.openxmlformats.org/officeDocument/2006/relationships/image" Target="../media/image1541.png"/><Relationship Id="rId210" Type="http://schemas.openxmlformats.org/officeDocument/2006/relationships/customXml" Target="../ink/ink1599.xml"/><Relationship Id="rId392" Type="http://schemas.openxmlformats.org/officeDocument/2006/relationships/customXml" Target="../ink/ink1690.xml"/><Relationship Id="rId427" Type="http://schemas.openxmlformats.org/officeDocument/2006/relationships/image" Target="../media/image1747.png"/><Relationship Id="rId448" Type="http://schemas.openxmlformats.org/officeDocument/2006/relationships/customXml" Target="../ink/ink1718.xml"/><Relationship Id="rId469" Type="http://schemas.openxmlformats.org/officeDocument/2006/relationships/image" Target="../media/image1768.png"/><Relationship Id="rId26" Type="http://schemas.openxmlformats.org/officeDocument/2006/relationships/customXml" Target="../ink/ink1505.xml"/><Relationship Id="rId231" Type="http://schemas.openxmlformats.org/officeDocument/2006/relationships/image" Target="../media/image1649.png"/><Relationship Id="rId252" Type="http://schemas.openxmlformats.org/officeDocument/2006/relationships/customXml" Target="../ink/ink1620.xml"/><Relationship Id="rId273" Type="http://schemas.openxmlformats.org/officeDocument/2006/relationships/image" Target="../media/image1670.png"/><Relationship Id="rId294" Type="http://schemas.openxmlformats.org/officeDocument/2006/relationships/customXml" Target="../ink/ink1641.xml"/><Relationship Id="rId308" Type="http://schemas.openxmlformats.org/officeDocument/2006/relationships/customXml" Target="../ink/ink1648.xml"/><Relationship Id="rId329" Type="http://schemas.openxmlformats.org/officeDocument/2006/relationships/image" Target="../media/image1698.png"/><Relationship Id="rId480" Type="http://schemas.openxmlformats.org/officeDocument/2006/relationships/customXml" Target="../ink/ink1734.xml"/><Relationship Id="rId47" Type="http://schemas.openxmlformats.org/officeDocument/2006/relationships/image" Target="../media/image1560.png"/><Relationship Id="rId68" Type="http://schemas.openxmlformats.org/officeDocument/2006/relationships/customXml" Target="../ink/ink1526.xml"/><Relationship Id="rId89" Type="http://schemas.openxmlformats.org/officeDocument/2006/relationships/image" Target="../media/image1581.png"/><Relationship Id="rId112" Type="http://schemas.openxmlformats.org/officeDocument/2006/relationships/customXml" Target="../ink/ink1548.xml"/><Relationship Id="rId133" Type="http://schemas.openxmlformats.org/officeDocument/2006/relationships/image" Target="../media/image1603.png"/><Relationship Id="rId154" Type="http://schemas.openxmlformats.org/officeDocument/2006/relationships/customXml" Target="../ink/ink1571.xml"/><Relationship Id="rId175" Type="http://schemas.openxmlformats.org/officeDocument/2006/relationships/image" Target="../media/image1621.png"/><Relationship Id="rId340" Type="http://schemas.openxmlformats.org/officeDocument/2006/relationships/customXml" Target="../ink/ink1664.xml"/><Relationship Id="rId361" Type="http://schemas.openxmlformats.org/officeDocument/2006/relationships/image" Target="../media/image1715.png"/><Relationship Id="rId196" Type="http://schemas.openxmlformats.org/officeDocument/2006/relationships/customXml" Target="../ink/ink1592.xml"/><Relationship Id="rId200" Type="http://schemas.openxmlformats.org/officeDocument/2006/relationships/customXml" Target="../ink/ink1594.xml"/><Relationship Id="rId382" Type="http://schemas.openxmlformats.org/officeDocument/2006/relationships/customXml" Target="../ink/ink1685.xml"/><Relationship Id="rId417" Type="http://schemas.openxmlformats.org/officeDocument/2006/relationships/image" Target="../media/image1742.png"/><Relationship Id="rId438" Type="http://schemas.openxmlformats.org/officeDocument/2006/relationships/customXml" Target="../ink/ink1713.xml"/><Relationship Id="rId459" Type="http://schemas.openxmlformats.org/officeDocument/2006/relationships/image" Target="../media/image1763.png"/><Relationship Id="rId16" Type="http://schemas.openxmlformats.org/officeDocument/2006/relationships/customXml" Target="../ink/ink1500.xml"/><Relationship Id="rId221" Type="http://schemas.openxmlformats.org/officeDocument/2006/relationships/image" Target="../media/image1644.png"/><Relationship Id="rId242" Type="http://schemas.openxmlformats.org/officeDocument/2006/relationships/customXml" Target="../ink/ink1615.xml"/><Relationship Id="rId263" Type="http://schemas.openxmlformats.org/officeDocument/2006/relationships/image" Target="../media/image1665.png"/><Relationship Id="rId284" Type="http://schemas.openxmlformats.org/officeDocument/2006/relationships/customXml" Target="../ink/ink1636.xml"/><Relationship Id="rId319" Type="http://schemas.openxmlformats.org/officeDocument/2006/relationships/image" Target="../media/image1693.png"/><Relationship Id="rId470" Type="http://schemas.openxmlformats.org/officeDocument/2006/relationships/customXml" Target="../ink/ink1729.xml"/><Relationship Id="rId491" Type="http://schemas.openxmlformats.org/officeDocument/2006/relationships/image" Target="../media/image1779.png"/><Relationship Id="rId37" Type="http://schemas.openxmlformats.org/officeDocument/2006/relationships/image" Target="../media/image1555.png"/><Relationship Id="rId58" Type="http://schemas.openxmlformats.org/officeDocument/2006/relationships/customXml" Target="../ink/ink1521.xml"/><Relationship Id="rId79" Type="http://schemas.openxmlformats.org/officeDocument/2006/relationships/image" Target="../media/image1576.png"/><Relationship Id="rId102" Type="http://schemas.openxmlformats.org/officeDocument/2006/relationships/customXml" Target="../ink/ink1543.xml"/><Relationship Id="rId123" Type="http://schemas.openxmlformats.org/officeDocument/2006/relationships/image" Target="../media/image1598.png"/><Relationship Id="rId144" Type="http://schemas.openxmlformats.org/officeDocument/2006/relationships/customXml" Target="../ink/ink1566.xml"/><Relationship Id="rId330" Type="http://schemas.openxmlformats.org/officeDocument/2006/relationships/customXml" Target="../ink/ink1659.xml"/><Relationship Id="rId90" Type="http://schemas.openxmlformats.org/officeDocument/2006/relationships/customXml" Target="../ink/ink1537.xml"/><Relationship Id="rId165" Type="http://schemas.openxmlformats.org/officeDocument/2006/relationships/image" Target="../media/image1616.png"/><Relationship Id="rId186" Type="http://schemas.openxmlformats.org/officeDocument/2006/relationships/customXml" Target="../ink/ink1587.xml"/><Relationship Id="rId351" Type="http://schemas.openxmlformats.org/officeDocument/2006/relationships/image" Target="../media/image1709.png"/><Relationship Id="rId372" Type="http://schemas.openxmlformats.org/officeDocument/2006/relationships/customXml" Target="../ink/ink1680.xml"/><Relationship Id="rId393" Type="http://schemas.openxmlformats.org/officeDocument/2006/relationships/image" Target="../media/image1731.png"/><Relationship Id="rId407" Type="http://schemas.openxmlformats.org/officeDocument/2006/relationships/image" Target="../media/image1738.png"/><Relationship Id="rId428" Type="http://schemas.openxmlformats.org/officeDocument/2006/relationships/customXml" Target="../ink/ink1708.xml"/><Relationship Id="rId449" Type="http://schemas.openxmlformats.org/officeDocument/2006/relationships/image" Target="../media/image1758.png"/><Relationship Id="rId211" Type="http://schemas.openxmlformats.org/officeDocument/2006/relationships/image" Target="../media/image1639.png"/><Relationship Id="rId232" Type="http://schemas.openxmlformats.org/officeDocument/2006/relationships/customXml" Target="../ink/ink1610.xml"/><Relationship Id="rId253" Type="http://schemas.openxmlformats.org/officeDocument/2006/relationships/image" Target="../media/image1660.png"/><Relationship Id="rId274" Type="http://schemas.openxmlformats.org/officeDocument/2006/relationships/customXml" Target="../ink/ink1631.xml"/><Relationship Id="rId295" Type="http://schemas.openxmlformats.org/officeDocument/2006/relationships/image" Target="../media/image1681.png"/><Relationship Id="rId309" Type="http://schemas.openxmlformats.org/officeDocument/2006/relationships/image" Target="../media/image1688.png"/><Relationship Id="rId460" Type="http://schemas.openxmlformats.org/officeDocument/2006/relationships/customXml" Target="../ink/ink1724.xml"/><Relationship Id="rId481" Type="http://schemas.openxmlformats.org/officeDocument/2006/relationships/image" Target="../media/image1774.png"/><Relationship Id="rId27" Type="http://schemas.openxmlformats.org/officeDocument/2006/relationships/image" Target="../media/image1550.png"/><Relationship Id="rId48" Type="http://schemas.openxmlformats.org/officeDocument/2006/relationships/customXml" Target="../ink/ink1516.xml"/><Relationship Id="rId69" Type="http://schemas.openxmlformats.org/officeDocument/2006/relationships/image" Target="../media/image1571.png"/><Relationship Id="rId113" Type="http://schemas.openxmlformats.org/officeDocument/2006/relationships/image" Target="../media/image1593.png"/><Relationship Id="rId134" Type="http://schemas.openxmlformats.org/officeDocument/2006/relationships/customXml" Target="../ink/ink1559.xml"/><Relationship Id="rId320" Type="http://schemas.openxmlformats.org/officeDocument/2006/relationships/customXml" Target="../ink/ink1654.xml"/><Relationship Id="rId80" Type="http://schemas.openxmlformats.org/officeDocument/2006/relationships/customXml" Target="../ink/ink1532.xml"/><Relationship Id="rId155" Type="http://schemas.openxmlformats.org/officeDocument/2006/relationships/image" Target="../media/image1611.png"/><Relationship Id="rId176" Type="http://schemas.openxmlformats.org/officeDocument/2006/relationships/customXml" Target="../ink/ink1582.xml"/><Relationship Id="rId197" Type="http://schemas.openxmlformats.org/officeDocument/2006/relationships/image" Target="../media/image1632.png"/><Relationship Id="rId341" Type="http://schemas.openxmlformats.org/officeDocument/2006/relationships/image" Target="../media/image1704.png"/><Relationship Id="rId362" Type="http://schemas.openxmlformats.org/officeDocument/2006/relationships/customXml" Target="../ink/ink1675.xml"/><Relationship Id="rId383" Type="http://schemas.openxmlformats.org/officeDocument/2006/relationships/image" Target="../media/image1726.png"/><Relationship Id="rId418" Type="http://schemas.openxmlformats.org/officeDocument/2006/relationships/customXml" Target="../ink/ink1703.xml"/><Relationship Id="rId439" Type="http://schemas.openxmlformats.org/officeDocument/2006/relationships/image" Target="../media/image1753.png"/><Relationship Id="rId201" Type="http://schemas.openxmlformats.org/officeDocument/2006/relationships/image" Target="../media/image1634.png"/><Relationship Id="rId222" Type="http://schemas.openxmlformats.org/officeDocument/2006/relationships/customXml" Target="../ink/ink1605.xml"/><Relationship Id="rId243" Type="http://schemas.openxmlformats.org/officeDocument/2006/relationships/image" Target="../media/image1655.png"/><Relationship Id="rId264" Type="http://schemas.openxmlformats.org/officeDocument/2006/relationships/customXml" Target="../ink/ink1626.xml"/><Relationship Id="rId285" Type="http://schemas.openxmlformats.org/officeDocument/2006/relationships/image" Target="../media/image1676.png"/><Relationship Id="rId450" Type="http://schemas.openxmlformats.org/officeDocument/2006/relationships/customXml" Target="../ink/ink1719.xml"/><Relationship Id="rId471" Type="http://schemas.openxmlformats.org/officeDocument/2006/relationships/image" Target="../media/image1769.png"/><Relationship Id="rId17" Type="http://schemas.openxmlformats.org/officeDocument/2006/relationships/image" Target="../media/image1545.png"/><Relationship Id="rId38" Type="http://schemas.openxmlformats.org/officeDocument/2006/relationships/customXml" Target="../ink/ink1511.xml"/><Relationship Id="rId59" Type="http://schemas.openxmlformats.org/officeDocument/2006/relationships/image" Target="../media/image1566.png"/><Relationship Id="rId103" Type="http://schemas.openxmlformats.org/officeDocument/2006/relationships/image" Target="../media/image1588.png"/><Relationship Id="rId124" Type="http://schemas.openxmlformats.org/officeDocument/2006/relationships/customXml" Target="../ink/ink1554.xml"/><Relationship Id="rId310" Type="http://schemas.openxmlformats.org/officeDocument/2006/relationships/customXml" Target="../ink/ink1649.xml"/><Relationship Id="rId492" Type="http://schemas.openxmlformats.org/officeDocument/2006/relationships/customXml" Target="../ink/ink1740.xml"/><Relationship Id="rId70" Type="http://schemas.openxmlformats.org/officeDocument/2006/relationships/customXml" Target="../ink/ink1527.xml"/><Relationship Id="rId91" Type="http://schemas.openxmlformats.org/officeDocument/2006/relationships/image" Target="../media/image1582.png"/><Relationship Id="rId145" Type="http://schemas.openxmlformats.org/officeDocument/2006/relationships/image" Target="../media/image1606.png"/><Relationship Id="rId166" Type="http://schemas.openxmlformats.org/officeDocument/2006/relationships/customXml" Target="../ink/ink1577.xml"/><Relationship Id="rId187" Type="http://schemas.openxmlformats.org/officeDocument/2006/relationships/image" Target="../media/image1627.png"/><Relationship Id="rId331" Type="http://schemas.openxmlformats.org/officeDocument/2006/relationships/image" Target="../media/image1699.png"/><Relationship Id="rId352" Type="http://schemas.openxmlformats.org/officeDocument/2006/relationships/customXml" Target="../ink/ink1670.xml"/><Relationship Id="rId373" Type="http://schemas.openxmlformats.org/officeDocument/2006/relationships/image" Target="../media/image1721.png"/><Relationship Id="rId394" Type="http://schemas.openxmlformats.org/officeDocument/2006/relationships/customXml" Target="../ink/ink1691.xml"/><Relationship Id="rId408" Type="http://schemas.openxmlformats.org/officeDocument/2006/relationships/customXml" Target="../ink/ink1698.xml"/><Relationship Id="rId429" Type="http://schemas.openxmlformats.org/officeDocument/2006/relationships/image" Target="../media/image1748.png"/><Relationship Id="rId1" Type="http://schemas.openxmlformats.org/officeDocument/2006/relationships/slideLayout" Target="../slideLayouts/slideLayout5.xml"/><Relationship Id="rId212" Type="http://schemas.openxmlformats.org/officeDocument/2006/relationships/customXml" Target="../ink/ink1600.xml"/><Relationship Id="rId233" Type="http://schemas.openxmlformats.org/officeDocument/2006/relationships/image" Target="../media/image1650.png"/><Relationship Id="rId254" Type="http://schemas.openxmlformats.org/officeDocument/2006/relationships/customXml" Target="../ink/ink1621.xml"/><Relationship Id="rId440" Type="http://schemas.openxmlformats.org/officeDocument/2006/relationships/customXml" Target="../ink/ink1714.xml"/><Relationship Id="rId28" Type="http://schemas.openxmlformats.org/officeDocument/2006/relationships/customXml" Target="../ink/ink1506.xml"/><Relationship Id="rId49" Type="http://schemas.openxmlformats.org/officeDocument/2006/relationships/image" Target="../media/image1561.png"/><Relationship Id="rId114" Type="http://schemas.openxmlformats.org/officeDocument/2006/relationships/customXml" Target="../ink/ink1549.xml"/><Relationship Id="rId275" Type="http://schemas.openxmlformats.org/officeDocument/2006/relationships/image" Target="../media/image1671.png"/><Relationship Id="rId296" Type="http://schemas.openxmlformats.org/officeDocument/2006/relationships/customXml" Target="../ink/ink1642.xml"/><Relationship Id="rId300" Type="http://schemas.openxmlformats.org/officeDocument/2006/relationships/customXml" Target="../ink/ink1644.xml"/><Relationship Id="rId461" Type="http://schemas.openxmlformats.org/officeDocument/2006/relationships/image" Target="../media/image1764.png"/><Relationship Id="rId482" Type="http://schemas.openxmlformats.org/officeDocument/2006/relationships/customXml" Target="../ink/ink1735.xml"/><Relationship Id="rId60" Type="http://schemas.openxmlformats.org/officeDocument/2006/relationships/customXml" Target="../ink/ink1522.xml"/><Relationship Id="rId81" Type="http://schemas.openxmlformats.org/officeDocument/2006/relationships/image" Target="../media/image1577.png"/><Relationship Id="rId135" Type="http://schemas.openxmlformats.org/officeDocument/2006/relationships/image" Target="../media/image1604.png"/><Relationship Id="rId156" Type="http://schemas.openxmlformats.org/officeDocument/2006/relationships/customXml" Target="../ink/ink1572.xml"/><Relationship Id="rId177" Type="http://schemas.openxmlformats.org/officeDocument/2006/relationships/image" Target="../media/image1622.png"/><Relationship Id="rId198" Type="http://schemas.openxmlformats.org/officeDocument/2006/relationships/customXml" Target="../ink/ink1593.xml"/><Relationship Id="rId321" Type="http://schemas.openxmlformats.org/officeDocument/2006/relationships/image" Target="../media/image1694.png"/><Relationship Id="rId342" Type="http://schemas.openxmlformats.org/officeDocument/2006/relationships/customXml" Target="../ink/ink1665.xml"/><Relationship Id="rId363" Type="http://schemas.openxmlformats.org/officeDocument/2006/relationships/image" Target="../media/image1716.png"/><Relationship Id="rId384" Type="http://schemas.openxmlformats.org/officeDocument/2006/relationships/customXml" Target="../ink/ink1686.xml"/><Relationship Id="rId419" Type="http://schemas.openxmlformats.org/officeDocument/2006/relationships/image" Target="../media/image1743.png"/><Relationship Id="rId202" Type="http://schemas.openxmlformats.org/officeDocument/2006/relationships/customXml" Target="../ink/ink1595.xml"/><Relationship Id="rId223" Type="http://schemas.openxmlformats.org/officeDocument/2006/relationships/image" Target="../media/image1645.png"/><Relationship Id="rId244" Type="http://schemas.openxmlformats.org/officeDocument/2006/relationships/customXml" Target="../ink/ink1616.xml"/><Relationship Id="rId430" Type="http://schemas.openxmlformats.org/officeDocument/2006/relationships/customXml" Target="../ink/ink1709.xml"/><Relationship Id="rId18" Type="http://schemas.openxmlformats.org/officeDocument/2006/relationships/customXml" Target="../ink/ink1501.xml"/><Relationship Id="rId39" Type="http://schemas.openxmlformats.org/officeDocument/2006/relationships/image" Target="../media/image1556.png"/><Relationship Id="rId265" Type="http://schemas.openxmlformats.org/officeDocument/2006/relationships/image" Target="../media/image1666.png"/><Relationship Id="rId286" Type="http://schemas.openxmlformats.org/officeDocument/2006/relationships/customXml" Target="../ink/ink1637.xml"/><Relationship Id="rId451" Type="http://schemas.openxmlformats.org/officeDocument/2006/relationships/image" Target="../media/image1759.png"/><Relationship Id="rId472" Type="http://schemas.openxmlformats.org/officeDocument/2006/relationships/customXml" Target="../ink/ink1730.xml"/><Relationship Id="rId493" Type="http://schemas.openxmlformats.org/officeDocument/2006/relationships/image" Target="../media/image1780.png"/><Relationship Id="rId50" Type="http://schemas.openxmlformats.org/officeDocument/2006/relationships/customXml" Target="../ink/ink1517.xml"/><Relationship Id="rId104" Type="http://schemas.openxmlformats.org/officeDocument/2006/relationships/customXml" Target="../ink/ink1544.xml"/><Relationship Id="rId125" Type="http://schemas.openxmlformats.org/officeDocument/2006/relationships/image" Target="../media/image1599.png"/><Relationship Id="rId146" Type="http://schemas.openxmlformats.org/officeDocument/2006/relationships/customXml" Target="../ink/ink1567.xml"/><Relationship Id="rId167" Type="http://schemas.openxmlformats.org/officeDocument/2006/relationships/image" Target="../media/image1617.png"/><Relationship Id="rId188" Type="http://schemas.openxmlformats.org/officeDocument/2006/relationships/customXml" Target="../ink/ink1588.xml"/><Relationship Id="rId311" Type="http://schemas.openxmlformats.org/officeDocument/2006/relationships/image" Target="../media/image1689.png"/><Relationship Id="rId332" Type="http://schemas.openxmlformats.org/officeDocument/2006/relationships/customXml" Target="../ink/ink1660.xml"/><Relationship Id="rId353" Type="http://schemas.openxmlformats.org/officeDocument/2006/relationships/image" Target="../media/image1711.png"/><Relationship Id="rId374" Type="http://schemas.openxmlformats.org/officeDocument/2006/relationships/customXml" Target="../ink/ink1681.xml"/><Relationship Id="rId395" Type="http://schemas.openxmlformats.org/officeDocument/2006/relationships/image" Target="../media/image1732.png"/><Relationship Id="rId409" Type="http://schemas.openxmlformats.org/officeDocument/2006/relationships/image" Target="../media/image1739.png"/><Relationship Id="rId71" Type="http://schemas.openxmlformats.org/officeDocument/2006/relationships/image" Target="../media/image1572.png"/><Relationship Id="rId92" Type="http://schemas.openxmlformats.org/officeDocument/2006/relationships/customXml" Target="../ink/ink1538.xml"/><Relationship Id="rId213" Type="http://schemas.openxmlformats.org/officeDocument/2006/relationships/image" Target="../media/image1640.png"/><Relationship Id="rId234" Type="http://schemas.openxmlformats.org/officeDocument/2006/relationships/customXml" Target="../ink/ink1611.xml"/><Relationship Id="rId420" Type="http://schemas.openxmlformats.org/officeDocument/2006/relationships/customXml" Target="../ink/ink1704.xml"/><Relationship Id="rId2" Type="http://schemas.openxmlformats.org/officeDocument/2006/relationships/customXml" Target="../ink/ink1493.xml"/><Relationship Id="rId29" Type="http://schemas.openxmlformats.org/officeDocument/2006/relationships/image" Target="../media/image1551.png"/><Relationship Id="rId255" Type="http://schemas.openxmlformats.org/officeDocument/2006/relationships/image" Target="../media/image1661.png"/><Relationship Id="rId276" Type="http://schemas.openxmlformats.org/officeDocument/2006/relationships/customXml" Target="../ink/ink1632.xml"/><Relationship Id="rId297" Type="http://schemas.openxmlformats.org/officeDocument/2006/relationships/image" Target="../media/image1682.png"/><Relationship Id="rId441" Type="http://schemas.openxmlformats.org/officeDocument/2006/relationships/image" Target="../media/image1754.png"/><Relationship Id="rId462" Type="http://schemas.openxmlformats.org/officeDocument/2006/relationships/customXml" Target="../ink/ink1725.xml"/><Relationship Id="rId483" Type="http://schemas.openxmlformats.org/officeDocument/2006/relationships/image" Target="../media/image1775.png"/><Relationship Id="rId40" Type="http://schemas.openxmlformats.org/officeDocument/2006/relationships/customXml" Target="../ink/ink1512.xml"/><Relationship Id="rId115" Type="http://schemas.openxmlformats.org/officeDocument/2006/relationships/image" Target="../media/image1594.png"/><Relationship Id="rId136" Type="http://schemas.openxmlformats.org/officeDocument/2006/relationships/customXml" Target="../ink/ink1560.xml"/><Relationship Id="rId157" Type="http://schemas.openxmlformats.org/officeDocument/2006/relationships/image" Target="../media/image1612.png"/><Relationship Id="rId178" Type="http://schemas.openxmlformats.org/officeDocument/2006/relationships/customXml" Target="../ink/ink1583.xml"/><Relationship Id="rId301" Type="http://schemas.openxmlformats.org/officeDocument/2006/relationships/image" Target="../media/image1684.png"/><Relationship Id="rId322" Type="http://schemas.openxmlformats.org/officeDocument/2006/relationships/customXml" Target="../ink/ink1655.xml"/><Relationship Id="rId343" Type="http://schemas.openxmlformats.org/officeDocument/2006/relationships/image" Target="../media/image1705.png"/><Relationship Id="rId364" Type="http://schemas.openxmlformats.org/officeDocument/2006/relationships/customXml" Target="../ink/ink1676.xml"/><Relationship Id="rId61" Type="http://schemas.openxmlformats.org/officeDocument/2006/relationships/image" Target="../media/image1567.png"/><Relationship Id="rId82" Type="http://schemas.openxmlformats.org/officeDocument/2006/relationships/customXml" Target="../ink/ink1533.xml"/><Relationship Id="rId199" Type="http://schemas.openxmlformats.org/officeDocument/2006/relationships/image" Target="../media/image1633.png"/><Relationship Id="rId203" Type="http://schemas.openxmlformats.org/officeDocument/2006/relationships/image" Target="../media/image1635.png"/><Relationship Id="rId385" Type="http://schemas.openxmlformats.org/officeDocument/2006/relationships/image" Target="../media/image1727.png"/><Relationship Id="rId19" Type="http://schemas.openxmlformats.org/officeDocument/2006/relationships/image" Target="../media/image1546.png"/><Relationship Id="rId224" Type="http://schemas.openxmlformats.org/officeDocument/2006/relationships/customXml" Target="../ink/ink1606.xml"/><Relationship Id="rId245" Type="http://schemas.openxmlformats.org/officeDocument/2006/relationships/image" Target="../media/image1656.png"/><Relationship Id="rId266" Type="http://schemas.openxmlformats.org/officeDocument/2006/relationships/customXml" Target="../ink/ink1627.xml"/><Relationship Id="rId287" Type="http://schemas.openxmlformats.org/officeDocument/2006/relationships/image" Target="../media/image1677.png"/><Relationship Id="rId410" Type="http://schemas.openxmlformats.org/officeDocument/2006/relationships/customXml" Target="../ink/ink1699.xml"/><Relationship Id="rId431" Type="http://schemas.openxmlformats.org/officeDocument/2006/relationships/image" Target="../media/image1749.png"/><Relationship Id="rId452" Type="http://schemas.openxmlformats.org/officeDocument/2006/relationships/customXml" Target="../ink/ink1720.xml"/><Relationship Id="rId473" Type="http://schemas.openxmlformats.org/officeDocument/2006/relationships/image" Target="../media/image1770.png"/><Relationship Id="rId494" Type="http://schemas.openxmlformats.org/officeDocument/2006/relationships/customXml" Target="../ink/ink1741.xml"/><Relationship Id="rId30" Type="http://schemas.openxmlformats.org/officeDocument/2006/relationships/customXml" Target="../ink/ink1507.xml"/><Relationship Id="rId105" Type="http://schemas.openxmlformats.org/officeDocument/2006/relationships/image" Target="../media/image1589.png"/><Relationship Id="rId126" Type="http://schemas.openxmlformats.org/officeDocument/2006/relationships/customXml" Target="../ink/ink1555.xml"/><Relationship Id="rId147" Type="http://schemas.openxmlformats.org/officeDocument/2006/relationships/image" Target="../media/image1607.png"/><Relationship Id="rId168" Type="http://schemas.openxmlformats.org/officeDocument/2006/relationships/customXml" Target="../ink/ink1578.xml"/><Relationship Id="rId312" Type="http://schemas.openxmlformats.org/officeDocument/2006/relationships/customXml" Target="../ink/ink1650.xml"/><Relationship Id="rId333" Type="http://schemas.openxmlformats.org/officeDocument/2006/relationships/image" Target="../media/image1700.png"/><Relationship Id="rId354" Type="http://schemas.openxmlformats.org/officeDocument/2006/relationships/customXml" Target="../ink/ink1671.xml"/><Relationship Id="rId51" Type="http://schemas.openxmlformats.org/officeDocument/2006/relationships/image" Target="../media/image1562.png"/><Relationship Id="rId72" Type="http://schemas.openxmlformats.org/officeDocument/2006/relationships/customXml" Target="../ink/ink1528.xml"/><Relationship Id="rId93" Type="http://schemas.openxmlformats.org/officeDocument/2006/relationships/image" Target="../media/image1583.png"/><Relationship Id="rId189" Type="http://schemas.openxmlformats.org/officeDocument/2006/relationships/image" Target="../media/image1628.png"/><Relationship Id="rId375" Type="http://schemas.openxmlformats.org/officeDocument/2006/relationships/image" Target="../media/image1722.png"/><Relationship Id="rId396" Type="http://schemas.openxmlformats.org/officeDocument/2006/relationships/customXml" Target="../ink/ink1692.xml"/><Relationship Id="rId3" Type="http://schemas.openxmlformats.org/officeDocument/2006/relationships/image" Target="../media/image1538.png"/><Relationship Id="rId214" Type="http://schemas.openxmlformats.org/officeDocument/2006/relationships/customXml" Target="../ink/ink1601.xml"/><Relationship Id="rId235" Type="http://schemas.openxmlformats.org/officeDocument/2006/relationships/image" Target="../media/image1651.png"/><Relationship Id="rId256" Type="http://schemas.openxmlformats.org/officeDocument/2006/relationships/customXml" Target="../ink/ink1622.xml"/><Relationship Id="rId277" Type="http://schemas.openxmlformats.org/officeDocument/2006/relationships/image" Target="../media/image1672.png"/><Relationship Id="rId298" Type="http://schemas.openxmlformats.org/officeDocument/2006/relationships/customXml" Target="../ink/ink1643.xml"/><Relationship Id="rId400" Type="http://schemas.openxmlformats.org/officeDocument/2006/relationships/customXml" Target="../ink/ink1694.xml"/><Relationship Id="rId421" Type="http://schemas.openxmlformats.org/officeDocument/2006/relationships/image" Target="../media/image1744.png"/><Relationship Id="rId442" Type="http://schemas.openxmlformats.org/officeDocument/2006/relationships/customXml" Target="../ink/ink1715.xml"/><Relationship Id="rId463" Type="http://schemas.openxmlformats.org/officeDocument/2006/relationships/image" Target="../media/image1765.png"/><Relationship Id="rId484" Type="http://schemas.openxmlformats.org/officeDocument/2006/relationships/customXml" Target="../ink/ink1736.xml"/><Relationship Id="rId116" Type="http://schemas.openxmlformats.org/officeDocument/2006/relationships/customXml" Target="../ink/ink1550.xml"/><Relationship Id="rId137" Type="http://schemas.openxmlformats.org/officeDocument/2006/relationships/image" Target="../media/image109.png"/><Relationship Id="rId158" Type="http://schemas.openxmlformats.org/officeDocument/2006/relationships/customXml" Target="../ink/ink1573.xml"/><Relationship Id="rId302" Type="http://schemas.openxmlformats.org/officeDocument/2006/relationships/customXml" Target="../ink/ink1645.xml"/><Relationship Id="rId323" Type="http://schemas.openxmlformats.org/officeDocument/2006/relationships/image" Target="../media/image1695.png"/><Relationship Id="rId344" Type="http://schemas.openxmlformats.org/officeDocument/2006/relationships/customXml" Target="../ink/ink1666.xml"/><Relationship Id="rId20" Type="http://schemas.openxmlformats.org/officeDocument/2006/relationships/customXml" Target="../ink/ink1502.xml"/><Relationship Id="rId41" Type="http://schemas.openxmlformats.org/officeDocument/2006/relationships/image" Target="../media/image1557.png"/><Relationship Id="rId62" Type="http://schemas.openxmlformats.org/officeDocument/2006/relationships/customXml" Target="../ink/ink1523.xml"/><Relationship Id="rId83" Type="http://schemas.openxmlformats.org/officeDocument/2006/relationships/image" Target="../media/image1578.png"/><Relationship Id="rId179" Type="http://schemas.openxmlformats.org/officeDocument/2006/relationships/image" Target="../media/image1623.png"/><Relationship Id="rId365" Type="http://schemas.openxmlformats.org/officeDocument/2006/relationships/image" Target="../media/image1717.png"/><Relationship Id="rId386" Type="http://schemas.openxmlformats.org/officeDocument/2006/relationships/customXml" Target="../ink/ink1687.xml"/><Relationship Id="rId190" Type="http://schemas.openxmlformats.org/officeDocument/2006/relationships/customXml" Target="../ink/ink1589.xml"/><Relationship Id="rId204" Type="http://schemas.openxmlformats.org/officeDocument/2006/relationships/customXml" Target="../ink/ink1596.xml"/><Relationship Id="rId225" Type="http://schemas.openxmlformats.org/officeDocument/2006/relationships/image" Target="../media/image1646.png"/><Relationship Id="rId246" Type="http://schemas.openxmlformats.org/officeDocument/2006/relationships/customXml" Target="../ink/ink1617.xml"/><Relationship Id="rId267" Type="http://schemas.openxmlformats.org/officeDocument/2006/relationships/image" Target="../media/image1667.png"/><Relationship Id="rId288" Type="http://schemas.openxmlformats.org/officeDocument/2006/relationships/customXml" Target="../ink/ink1638.xml"/><Relationship Id="rId411" Type="http://schemas.openxmlformats.org/officeDocument/2006/relationships/image" Target="../media/image1740.png"/><Relationship Id="rId432" Type="http://schemas.openxmlformats.org/officeDocument/2006/relationships/customXml" Target="../ink/ink1710.xml"/><Relationship Id="rId453" Type="http://schemas.openxmlformats.org/officeDocument/2006/relationships/image" Target="../media/image1760.png"/><Relationship Id="rId474" Type="http://schemas.openxmlformats.org/officeDocument/2006/relationships/customXml" Target="../ink/ink1731.xml"/><Relationship Id="rId106" Type="http://schemas.openxmlformats.org/officeDocument/2006/relationships/customXml" Target="../ink/ink1545.xml"/><Relationship Id="rId127" Type="http://schemas.openxmlformats.org/officeDocument/2006/relationships/image" Target="../media/image1600.png"/><Relationship Id="rId313" Type="http://schemas.openxmlformats.org/officeDocument/2006/relationships/image" Target="../media/image1690.png"/><Relationship Id="rId495" Type="http://schemas.openxmlformats.org/officeDocument/2006/relationships/image" Target="../media/image1781.png"/><Relationship Id="rId10" Type="http://schemas.openxmlformats.org/officeDocument/2006/relationships/customXml" Target="../ink/ink1497.xml"/><Relationship Id="rId31" Type="http://schemas.openxmlformats.org/officeDocument/2006/relationships/image" Target="../media/image1552.png"/><Relationship Id="rId52" Type="http://schemas.openxmlformats.org/officeDocument/2006/relationships/customXml" Target="../ink/ink1518.xml"/><Relationship Id="rId73" Type="http://schemas.openxmlformats.org/officeDocument/2006/relationships/image" Target="../media/image1573.png"/><Relationship Id="rId94" Type="http://schemas.openxmlformats.org/officeDocument/2006/relationships/customXml" Target="../ink/ink1539.xml"/><Relationship Id="rId148" Type="http://schemas.openxmlformats.org/officeDocument/2006/relationships/customXml" Target="../ink/ink1568.xml"/><Relationship Id="rId169" Type="http://schemas.openxmlformats.org/officeDocument/2006/relationships/image" Target="../media/image1618.png"/><Relationship Id="rId334" Type="http://schemas.openxmlformats.org/officeDocument/2006/relationships/customXml" Target="../ink/ink1661.xml"/><Relationship Id="rId355" Type="http://schemas.openxmlformats.org/officeDocument/2006/relationships/image" Target="../media/image1712.png"/><Relationship Id="rId376" Type="http://schemas.openxmlformats.org/officeDocument/2006/relationships/customXml" Target="../ink/ink1682.xml"/><Relationship Id="rId397" Type="http://schemas.openxmlformats.org/officeDocument/2006/relationships/image" Target="../media/image1733.png"/><Relationship Id="rId4" Type="http://schemas.openxmlformats.org/officeDocument/2006/relationships/customXml" Target="../ink/ink1494.xml"/><Relationship Id="rId180" Type="http://schemas.openxmlformats.org/officeDocument/2006/relationships/customXml" Target="../ink/ink1584.xml"/><Relationship Id="rId215" Type="http://schemas.openxmlformats.org/officeDocument/2006/relationships/image" Target="../media/image1641.png"/><Relationship Id="rId236" Type="http://schemas.openxmlformats.org/officeDocument/2006/relationships/customXml" Target="../ink/ink1612.xml"/><Relationship Id="rId257" Type="http://schemas.openxmlformats.org/officeDocument/2006/relationships/image" Target="../media/image1662.png"/><Relationship Id="rId278" Type="http://schemas.openxmlformats.org/officeDocument/2006/relationships/customXml" Target="../ink/ink1633.xml"/><Relationship Id="rId401" Type="http://schemas.openxmlformats.org/officeDocument/2006/relationships/image" Target="../media/image1735.png"/><Relationship Id="rId422" Type="http://schemas.openxmlformats.org/officeDocument/2006/relationships/customXml" Target="../ink/ink1705.xml"/><Relationship Id="rId443" Type="http://schemas.openxmlformats.org/officeDocument/2006/relationships/image" Target="../media/image1755.png"/><Relationship Id="rId464" Type="http://schemas.openxmlformats.org/officeDocument/2006/relationships/customXml" Target="../ink/ink1726.xml"/><Relationship Id="rId303" Type="http://schemas.openxmlformats.org/officeDocument/2006/relationships/image" Target="../media/image1685.png"/><Relationship Id="rId485" Type="http://schemas.openxmlformats.org/officeDocument/2006/relationships/image" Target="../media/image1776.png"/><Relationship Id="rId42" Type="http://schemas.openxmlformats.org/officeDocument/2006/relationships/customXml" Target="../ink/ink1513.xml"/><Relationship Id="rId84" Type="http://schemas.openxmlformats.org/officeDocument/2006/relationships/customXml" Target="../ink/ink1534.xml"/><Relationship Id="rId138" Type="http://schemas.openxmlformats.org/officeDocument/2006/relationships/customXml" Target="../ink/ink1561.xml"/><Relationship Id="rId345" Type="http://schemas.openxmlformats.org/officeDocument/2006/relationships/image" Target="../media/image1706.png"/><Relationship Id="rId387" Type="http://schemas.openxmlformats.org/officeDocument/2006/relationships/image" Target="../media/image1728.png"/><Relationship Id="rId191" Type="http://schemas.openxmlformats.org/officeDocument/2006/relationships/image" Target="../media/image1629.png"/><Relationship Id="rId205" Type="http://schemas.openxmlformats.org/officeDocument/2006/relationships/image" Target="../media/image1636.png"/><Relationship Id="rId247" Type="http://schemas.openxmlformats.org/officeDocument/2006/relationships/image" Target="../media/image1657.png"/><Relationship Id="rId412" Type="http://schemas.openxmlformats.org/officeDocument/2006/relationships/customXml" Target="../ink/ink1700.xml"/><Relationship Id="rId107" Type="http://schemas.openxmlformats.org/officeDocument/2006/relationships/image" Target="../media/image1590.png"/><Relationship Id="rId289" Type="http://schemas.openxmlformats.org/officeDocument/2006/relationships/image" Target="../media/image1678.png"/><Relationship Id="rId454" Type="http://schemas.openxmlformats.org/officeDocument/2006/relationships/customXml" Target="../ink/ink1721.xml"/><Relationship Id="rId496" Type="http://schemas.openxmlformats.org/officeDocument/2006/relationships/customXml" Target="../ink/ink1742.xml"/><Relationship Id="rId11" Type="http://schemas.openxmlformats.org/officeDocument/2006/relationships/image" Target="../media/image1542.png"/><Relationship Id="rId53" Type="http://schemas.openxmlformats.org/officeDocument/2006/relationships/image" Target="../media/image1563.png"/><Relationship Id="rId149" Type="http://schemas.openxmlformats.org/officeDocument/2006/relationships/image" Target="../media/image1608.png"/><Relationship Id="rId314" Type="http://schemas.openxmlformats.org/officeDocument/2006/relationships/customXml" Target="../ink/ink1651.xml"/><Relationship Id="rId356" Type="http://schemas.openxmlformats.org/officeDocument/2006/relationships/customXml" Target="../ink/ink1672.xml"/><Relationship Id="rId398" Type="http://schemas.openxmlformats.org/officeDocument/2006/relationships/customXml" Target="../ink/ink1693.xml"/><Relationship Id="rId95" Type="http://schemas.openxmlformats.org/officeDocument/2006/relationships/image" Target="../media/image1584.png"/><Relationship Id="rId160" Type="http://schemas.openxmlformats.org/officeDocument/2006/relationships/customXml" Target="../ink/ink1574.xml"/><Relationship Id="rId216" Type="http://schemas.openxmlformats.org/officeDocument/2006/relationships/customXml" Target="../ink/ink1602.xml"/><Relationship Id="rId423" Type="http://schemas.openxmlformats.org/officeDocument/2006/relationships/image" Target="../media/image1745.png"/><Relationship Id="rId258" Type="http://schemas.openxmlformats.org/officeDocument/2006/relationships/customXml" Target="../ink/ink1623.xml"/><Relationship Id="rId465" Type="http://schemas.openxmlformats.org/officeDocument/2006/relationships/image" Target="../media/image1766.png"/><Relationship Id="rId22" Type="http://schemas.openxmlformats.org/officeDocument/2006/relationships/customXml" Target="../ink/ink1503.xml"/><Relationship Id="rId64" Type="http://schemas.openxmlformats.org/officeDocument/2006/relationships/customXml" Target="../ink/ink1524.xml"/><Relationship Id="rId118" Type="http://schemas.openxmlformats.org/officeDocument/2006/relationships/customXml" Target="../ink/ink1551.xml"/><Relationship Id="rId325" Type="http://schemas.openxmlformats.org/officeDocument/2006/relationships/image" Target="../media/image1696.png"/><Relationship Id="rId367" Type="http://schemas.openxmlformats.org/officeDocument/2006/relationships/image" Target="../media/image1718.png"/><Relationship Id="rId171" Type="http://schemas.openxmlformats.org/officeDocument/2006/relationships/image" Target="../media/image1619.png"/><Relationship Id="rId227" Type="http://schemas.openxmlformats.org/officeDocument/2006/relationships/image" Target="../media/image1647.png"/><Relationship Id="rId269" Type="http://schemas.openxmlformats.org/officeDocument/2006/relationships/image" Target="../media/image1668.png"/><Relationship Id="rId434" Type="http://schemas.openxmlformats.org/officeDocument/2006/relationships/customXml" Target="../ink/ink1711.xml"/><Relationship Id="rId476" Type="http://schemas.openxmlformats.org/officeDocument/2006/relationships/customXml" Target="../ink/ink1732.xml"/><Relationship Id="rId33" Type="http://schemas.openxmlformats.org/officeDocument/2006/relationships/image" Target="../media/image1553.png"/><Relationship Id="rId129" Type="http://schemas.openxmlformats.org/officeDocument/2006/relationships/image" Target="../media/image1601.png"/><Relationship Id="rId280" Type="http://schemas.openxmlformats.org/officeDocument/2006/relationships/customXml" Target="../ink/ink1634.xml"/><Relationship Id="rId336" Type="http://schemas.openxmlformats.org/officeDocument/2006/relationships/customXml" Target="../ink/ink1662.xml"/><Relationship Id="rId75" Type="http://schemas.openxmlformats.org/officeDocument/2006/relationships/image" Target="../media/image1574.png"/><Relationship Id="rId140" Type="http://schemas.openxmlformats.org/officeDocument/2006/relationships/customXml" Target="../ink/ink1563.xml"/><Relationship Id="rId182" Type="http://schemas.openxmlformats.org/officeDocument/2006/relationships/customXml" Target="../ink/ink1585.xml"/><Relationship Id="rId378" Type="http://schemas.openxmlformats.org/officeDocument/2006/relationships/customXml" Target="../ink/ink1683.xml"/><Relationship Id="rId403" Type="http://schemas.openxmlformats.org/officeDocument/2006/relationships/image" Target="../media/image1736.png"/><Relationship Id="rId6" Type="http://schemas.openxmlformats.org/officeDocument/2006/relationships/customXml" Target="../ink/ink1495.xml"/><Relationship Id="rId238" Type="http://schemas.openxmlformats.org/officeDocument/2006/relationships/customXml" Target="../ink/ink1613.xml"/><Relationship Id="rId445" Type="http://schemas.openxmlformats.org/officeDocument/2006/relationships/image" Target="../media/image1756.png"/><Relationship Id="rId487" Type="http://schemas.openxmlformats.org/officeDocument/2006/relationships/image" Target="../media/image1777.png"/><Relationship Id="rId291" Type="http://schemas.openxmlformats.org/officeDocument/2006/relationships/image" Target="../media/image1679.png"/><Relationship Id="rId305" Type="http://schemas.openxmlformats.org/officeDocument/2006/relationships/image" Target="../media/image1686.png"/><Relationship Id="rId347" Type="http://schemas.openxmlformats.org/officeDocument/2006/relationships/image" Target="../media/image1707.png"/><Relationship Id="rId44" Type="http://schemas.openxmlformats.org/officeDocument/2006/relationships/customXml" Target="../ink/ink1514.xml"/><Relationship Id="rId86" Type="http://schemas.openxmlformats.org/officeDocument/2006/relationships/customXml" Target="../ink/ink1535.xml"/><Relationship Id="rId151" Type="http://schemas.openxmlformats.org/officeDocument/2006/relationships/image" Target="../media/image1609.png"/><Relationship Id="rId389" Type="http://schemas.openxmlformats.org/officeDocument/2006/relationships/image" Target="../media/image1729.png"/><Relationship Id="rId193" Type="http://schemas.openxmlformats.org/officeDocument/2006/relationships/image" Target="../media/image1630.png"/><Relationship Id="rId207" Type="http://schemas.openxmlformats.org/officeDocument/2006/relationships/image" Target="../media/image1637.png"/><Relationship Id="rId249" Type="http://schemas.openxmlformats.org/officeDocument/2006/relationships/image" Target="../media/image1658.png"/><Relationship Id="rId414" Type="http://schemas.openxmlformats.org/officeDocument/2006/relationships/customXml" Target="../ink/ink1701.xml"/><Relationship Id="rId456" Type="http://schemas.openxmlformats.org/officeDocument/2006/relationships/customXml" Target="../ink/ink1722.xml"/><Relationship Id="rId498" Type="http://schemas.openxmlformats.org/officeDocument/2006/relationships/customXml" Target="../ink/ink1743.xml"/><Relationship Id="rId13" Type="http://schemas.openxmlformats.org/officeDocument/2006/relationships/image" Target="../media/image1543.png"/><Relationship Id="rId109" Type="http://schemas.openxmlformats.org/officeDocument/2006/relationships/image" Target="../media/image1591.png"/><Relationship Id="rId260" Type="http://schemas.openxmlformats.org/officeDocument/2006/relationships/customXml" Target="../ink/ink1624.xml"/><Relationship Id="rId316" Type="http://schemas.openxmlformats.org/officeDocument/2006/relationships/customXml" Target="../ink/ink1652.xml"/><Relationship Id="rId55" Type="http://schemas.openxmlformats.org/officeDocument/2006/relationships/image" Target="../media/image1564.png"/><Relationship Id="rId97" Type="http://schemas.openxmlformats.org/officeDocument/2006/relationships/image" Target="../media/image1585.png"/><Relationship Id="rId120" Type="http://schemas.openxmlformats.org/officeDocument/2006/relationships/customXml" Target="../ink/ink1552.xml"/><Relationship Id="rId358" Type="http://schemas.openxmlformats.org/officeDocument/2006/relationships/customXml" Target="../ink/ink1673.xml"/><Relationship Id="rId162" Type="http://schemas.openxmlformats.org/officeDocument/2006/relationships/customXml" Target="../ink/ink1575.xml"/><Relationship Id="rId218" Type="http://schemas.openxmlformats.org/officeDocument/2006/relationships/customXml" Target="../ink/ink1603.xml"/><Relationship Id="rId425" Type="http://schemas.openxmlformats.org/officeDocument/2006/relationships/image" Target="../media/image1746.png"/><Relationship Id="rId467" Type="http://schemas.openxmlformats.org/officeDocument/2006/relationships/image" Target="../media/image1767.png"/><Relationship Id="rId271" Type="http://schemas.openxmlformats.org/officeDocument/2006/relationships/image" Target="../media/image1669.png"/></Relationships>
</file>

<file path=ppt/slides/_rels/slide3.xml.rels><?xml version="1.0" encoding="UTF-8" standalone="yes"?>
<Relationships xmlns="http://schemas.openxmlformats.org/package/2006/relationships"><Relationship Id="rId3" Type="http://schemas.openxmlformats.org/officeDocument/2006/relationships/image" Target="../media/image3710.png"/><Relationship Id="rId7" Type="http://schemas.openxmlformats.org/officeDocument/2006/relationships/image" Target="../media/image41.png"/><Relationship Id="rId2" Type="http://schemas.openxmlformats.org/officeDocument/2006/relationships/image" Target="../media/image3610.png"/><Relationship Id="rId1" Type="http://schemas.openxmlformats.org/officeDocument/2006/relationships/slideLayout" Target="../slideLayouts/slideLayout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customXml" Target="../ink/ink25.xml"/><Relationship Id="rId18" Type="http://schemas.openxmlformats.org/officeDocument/2006/relationships/image" Target="../media/image59.png"/><Relationship Id="rId3" Type="http://schemas.openxmlformats.org/officeDocument/2006/relationships/image" Target="../media/image49.png"/><Relationship Id="rId21" Type="http://schemas.openxmlformats.org/officeDocument/2006/relationships/image" Target="../media/image62.png"/><Relationship Id="rId7" Type="http://schemas.openxmlformats.org/officeDocument/2006/relationships/customXml" Target="../ink/ink22.xml"/><Relationship Id="rId12" Type="http://schemas.openxmlformats.org/officeDocument/2006/relationships/image" Target="../media/image55.png"/><Relationship Id="rId17" Type="http://schemas.openxmlformats.org/officeDocument/2006/relationships/image" Target="../media/image58.png"/><Relationship Id="rId2" Type="http://schemas.openxmlformats.org/officeDocument/2006/relationships/image" Target="../media/image48.png"/><Relationship Id="rId16" Type="http://schemas.openxmlformats.org/officeDocument/2006/relationships/image" Target="../media/image57.png"/><Relationship Id="rId20" Type="http://schemas.openxmlformats.org/officeDocument/2006/relationships/image" Target="../media/image61.png"/><Relationship Id="rId1" Type="http://schemas.openxmlformats.org/officeDocument/2006/relationships/slideLayout" Target="../slideLayouts/slideLayout5.xml"/><Relationship Id="rId6" Type="http://schemas.openxmlformats.org/officeDocument/2006/relationships/image" Target="../media/image52.png"/><Relationship Id="rId11" Type="http://schemas.openxmlformats.org/officeDocument/2006/relationships/customXml" Target="../ink/ink24.xml"/><Relationship Id="rId5" Type="http://schemas.openxmlformats.org/officeDocument/2006/relationships/image" Target="../media/image51.png"/><Relationship Id="rId15" Type="http://schemas.openxmlformats.org/officeDocument/2006/relationships/customXml" Target="../ink/ink26.xml"/><Relationship Id="rId10" Type="http://schemas.openxmlformats.org/officeDocument/2006/relationships/image" Target="../media/image54.png"/><Relationship Id="rId19" Type="http://schemas.openxmlformats.org/officeDocument/2006/relationships/image" Target="../media/image60.png"/><Relationship Id="rId4" Type="http://schemas.openxmlformats.org/officeDocument/2006/relationships/image" Target="../media/image50.png"/><Relationship Id="rId9" Type="http://schemas.openxmlformats.org/officeDocument/2006/relationships/customXml" Target="../ink/ink23.xml"/><Relationship Id="rId14" Type="http://schemas.openxmlformats.org/officeDocument/2006/relationships/image" Target="../media/image56.png"/></Relationships>
</file>

<file path=ppt/slides/_rels/slide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5.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7.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slideLayout" Target="../slideLayouts/slideLayout5.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 Id="rId9" Type="http://schemas.openxmlformats.org/officeDocument/2006/relationships/image" Target="../media/image75.png"/></Relationships>
</file>

<file path=ppt/slides/_rels/slide8.xml.rels><?xml version="1.0" encoding="UTF-8" standalone="yes"?>
<Relationships xmlns="http://schemas.openxmlformats.org/package/2006/relationships"><Relationship Id="rId8" Type="http://schemas.openxmlformats.org/officeDocument/2006/relationships/image" Target="../media/image81.png"/><Relationship Id="rId13" Type="http://schemas.openxmlformats.org/officeDocument/2006/relationships/image" Target="../media/image82.jpeg"/><Relationship Id="rId18" Type="http://schemas.openxmlformats.org/officeDocument/2006/relationships/image" Target="../media/image86.png"/><Relationship Id="rId3" Type="http://schemas.microsoft.com/office/2017/06/relationships/model3d" Target="../media/model3d1.glb"/><Relationship Id="rId7" Type="http://schemas.openxmlformats.org/officeDocument/2006/relationships/image" Target="../media/image80.png"/><Relationship Id="rId12" Type="http://schemas.openxmlformats.org/officeDocument/2006/relationships/image" Target="../media/image85.png"/><Relationship Id="rId17" Type="http://schemas.openxmlformats.org/officeDocument/2006/relationships/customXml" Target="../ink/ink27.xml"/><Relationship Id="rId2" Type="http://schemas.openxmlformats.org/officeDocument/2006/relationships/image" Target="../media/image76.png"/><Relationship Id="rId16" Type="http://schemas.openxmlformats.org/officeDocument/2006/relationships/image" Target="../media/image89.png"/><Relationship Id="rId20" Type="http://schemas.openxmlformats.org/officeDocument/2006/relationships/customXml" Target="../ink/ink29.xml"/><Relationship Id="rId1" Type="http://schemas.openxmlformats.org/officeDocument/2006/relationships/slideLayout" Target="../slideLayouts/slideLayout5.xml"/><Relationship Id="rId6" Type="http://schemas.openxmlformats.org/officeDocument/2006/relationships/image" Target="../media/image79.png"/><Relationship Id="rId11" Type="http://schemas.openxmlformats.org/officeDocument/2006/relationships/image" Target="../media/image84.png"/><Relationship Id="rId5" Type="http://schemas.openxmlformats.org/officeDocument/2006/relationships/image" Target="../media/image78.png"/><Relationship Id="rId15" Type="http://schemas.openxmlformats.org/officeDocument/2006/relationships/image" Target="../media/image88.png"/><Relationship Id="rId10" Type="http://schemas.openxmlformats.org/officeDocument/2006/relationships/image" Target="../media/image83.png"/><Relationship Id="rId19" Type="http://schemas.openxmlformats.org/officeDocument/2006/relationships/customXml" Target="../ink/ink28.xml"/><Relationship Id="rId4" Type="http://schemas.openxmlformats.org/officeDocument/2006/relationships/image" Target="../media/image77.png"/><Relationship Id="rId9" Type="http://schemas.openxmlformats.org/officeDocument/2006/relationships/image" Target="../media/image82.png"/><Relationship Id="rId14" Type="http://schemas.openxmlformats.org/officeDocument/2006/relationships/image" Target="../media/image87.png"/></Relationships>
</file>

<file path=ppt/slides/_rels/slide9.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image" Target="../media/image90.png"/><Relationship Id="rId1" Type="http://schemas.openxmlformats.org/officeDocument/2006/relationships/slideLayout" Target="../slideLayouts/slideLayout5.xml"/><Relationship Id="rId6" Type="http://schemas.openxmlformats.org/officeDocument/2006/relationships/image" Target="../media/image92.png"/><Relationship Id="rId11" Type="http://schemas.openxmlformats.org/officeDocument/2006/relationships/image" Target="../media/image98.png"/><Relationship Id="rId5" Type="http://schemas.openxmlformats.org/officeDocument/2006/relationships/image" Target="../media/image93.png"/><Relationship Id="rId10" Type="http://schemas.openxmlformats.org/officeDocument/2006/relationships/image" Target="../media/image94.png"/><Relationship Id="rId4" Type="http://schemas.openxmlformats.org/officeDocument/2006/relationships/image" Target="../media/image83.jpg"/><Relationship Id="rId9" Type="http://schemas.openxmlformats.org/officeDocument/2006/relationships/image" Target="../media/image9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 name="テキスト ボックス 75">
            <a:extLst>
              <a:ext uri="{FF2B5EF4-FFF2-40B4-BE49-F238E27FC236}">
                <a16:creationId xmlns:a16="http://schemas.microsoft.com/office/drawing/2014/main" id="{EFFFD152-F2BF-BE5A-7B12-32C691CD1D37}"/>
              </a:ext>
            </a:extLst>
          </p:cNvPr>
          <p:cNvSpPr txBox="1"/>
          <p:nvPr/>
        </p:nvSpPr>
        <p:spPr>
          <a:xfrm>
            <a:off x="120650" y="149225"/>
            <a:ext cx="1051891" cy="307777"/>
          </a:xfrm>
          <a:prstGeom prst="rect">
            <a:avLst/>
          </a:prstGeom>
          <a:noFill/>
        </p:spPr>
        <p:txBody>
          <a:bodyPr wrap="none" rtlCol="0">
            <a:spAutoFit/>
          </a:bodyPr>
          <a:lstStyle/>
          <a:p>
            <a:r>
              <a:rPr kumimoji="1" lang="en-US" altLang="ja-JP" sz="1400" b="1" u="sng" dirty="0"/>
              <a:t>1.</a:t>
            </a:r>
            <a:r>
              <a:rPr kumimoji="1" lang="ja-JP" altLang="en-US" sz="1400" b="1" u="sng" dirty="0"/>
              <a:t>ベクトル</a:t>
            </a:r>
          </a:p>
        </p:txBody>
      </p:sp>
      <p:sp>
        <p:nvSpPr>
          <p:cNvPr id="77" name="テキスト ボックス 76">
            <a:extLst>
              <a:ext uri="{FF2B5EF4-FFF2-40B4-BE49-F238E27FC236}">
                <a16:creationId xmlns:a16="http://schemas.microsoft.com/office/drawing/2014/main" id="{F127FEEC-726B-D677-DB09-69CFB65F3442}"/>
              </a:ext>
            </a:extLst>
          </p:cNvPr>
          <p:cNvSpPr txBox="1"/>
          <p:nvPr/>
        </p:nvSpPr>
        <p:spPr>
          <a:xfrm>
            <a:off x="120651" y="433348"/>
            <a:ext cx="3733800" cy="3046988"/>
          </a:xfrm>
          <a:prstGeom prst="rect">
            <a:avLst/>
          </a:prstGeom>
          <a:noFill/>
        </p:spPr>
        <p:txBody>
          <a:bodyPr wrap="square" rtlCol="0">
            <a:spAutoFit/>
          </a:bodyPr>
          <a:lstStyle/>
          <a:p>
            <a:r>
              <a:rPr kumimoji="1" lang="ja-JP" altLang="en-US" sz="1200" dirty="0"/>
              <a:t>ベクトルは</a:t>
            </a:r>
            <a:r>
              <a:rPr kumimoji="1" lang="ja-JP" altLang="en-US" sz="1200" b="1" u="sng" dirty="0"/>
              <a:t>方向と量</a:t>
            </a:r>
            <a:r>
              <a:rPr kumimoji="1" lang="ja-JP" altLang="en-US" sz="1200" dirty="0"/>
              <a:t>を持った数値の事です。</a:t>
            </a:r>
            <a:endParaRPr kumimoji="1" lang="en-US" altLang="ja-JP" sz="1200" dirty="0"/>
          </a:p>
          <a:p>
            <a:endParaRPr kumimoji="1" lang="en-US" altLang="ja-JP" sz="1200" dirty="0"/>
          </a:p>
          <a:p>
            <a:r>
              <a:rPr kumimoji="1" lang="ja-JP" altLang="en-US" sz="1200" dirty="0"/>
              <a:t>私達はこれまでも数値を扱ってきましたが、</a:t>
            </a:r>
            <a:endParaRPr kumimoji="1" lang="en-US" altLang="ja-JP" sz="1200" dirty="0"/>
          </a:p>
          <a:p>
            <a:r>
              <a:rPr kumimoji="1" lang="ja-JP" altLang="en-US" sz="1200" dirty="0"/>
              <a:t>これまでの数値には</a:t>
            </a:r>
            <a:r>
              <a:rPr kumimoji="1" lang="ja-JP" altLang="en-US" sz="1200" b="1" u="sng" dirty="0"/>
              <a:t>量</a:t>
            </a:r>
            <a:r>
              <a:rPr kumimoji="1" lang="ja-JP" altLang="en-US" sz="1200" dirty="0"/>
              <a:t>しか存在していませんでした。</a:t>
            </a:r>
            <a:endParaRPr kumimoji="1" lang="en-US" altLang="ja-JP" sz="1200" dirty="0"/>
          </a:p>
          <a:p>
            <a:r>
              <a:rPr kumimoji="1" lang="ja-JP" altLang="en-US" sz="1200" dirty="0"/>
              <a:t>例、</a:t>
            </a:r>
            <a:r>
              <a:rPr kumimoji="1" lang="en-US" altLang="ja-JP" sz="1200" dirty="0"/>
              <a:t>8, -8, 1.8</a:t>
            </a:r>
          </a:p>
          <a:p>
            <a:endParaRPr kumimoji="1" lang="en-US" altLang="ja-JP" sz="1200" dirty="0"/>
          </a:p>
          <a:p>
            <a:r>
              <a:rPr kumimoji="1" lang="ja-JP" altLang="en-US" sz="1200" dirty="0"/>
              <a:t>ベクトルを用いることで、</a:t>
            </a:r>
            <a:endParaRPr kumimoji="1" lang="en-US" altLang="ja-JP" sz="1200" dirty="0"/>
          </a:p>
          <a:p>
            <a:r>
              <a:rPr kumimoji="1" lang="ja-JP" altLang="en-US" sz="1200" dirty="0"/>
              <a:t>量だけでなく方向を持った数値</a:t>
            </a:r>
            <a:r>
              <a:rPr kumimoji="1" lang="en-US" altLang="ja-JP" sz="1200" dirty="0"/>
              <a:t>(</a:t>
            </a:r>
            <a:r>
              <a:rPr kumimoji="1" lang="ja-JP" altLang="en-US" sz="1200" dirty="0"/>
              <a:t>ベクトル</a:t>
            </a:r>
            <a:r>
              <a:rPr kumimoji="1" lang="en-US" altLang="ja-JP" sz="1200" dirty="0"/>
              <a:t>)</a:t>
            </a:r>
            <a:r>
              <a:rPr kumimoji="1" lang="ja-JP" altLang="en-US" sz="1200" dirty="0"/>
              <a:t>で</a:t>
            </a:r>
            <a:endParaRPr kumimoji="1" lang="en-US" altLang="ja-JP" sz="1200" dirty="0"/>
          </a:p>
          <a:p>
            <a:r>
              <a:rPr kumimoji="1" lang="ja-JP" altLang="en-US" sz="1200" dirty="0"/>
              <a:t>計算を行なえます。</a:t>
            </a:r>
            <a:endParaRPr kumimoji="1" lang="en-US" altLang="ja-JP" sz="1200" dirty="0"/>
          </a:p>
          <a:p>
            <a:endParaRPr kumimoji="1" lang="en-US" altLang="ja-JP" sz="1200" dirty="0"/>
          </a:p>
          <a:p>
            <a:r>
              <a:rPr kumimoji="1" lang="ja-JP" altLang="en-US" sz="1200" dirty="0"/>
              <a:t>数学だけで学んでいれば方向を持つ利点が分かりにくいですが、物理で使う事を考えれば方向を持ったまま計算出来ることがどれだけ便利か分かります。</a:t>
            </a:r>
            <a:endParaRPr kumimoji="1" lang="en-US" altLang="ja-JP" sz="1200" dirty="0"/>
          </a:p>
          <a:p>
            <a:endParaRPr kumimoji="1" lang="en-US" altLang="ja-JP" sz="1200" dirty="0"/>
          </a:p>
          <a:p>
            <a:r>
              <a:rPr kumimoji="1" lang="ja-JP" altLang="en-US" sz="1200" dirty="0"/>
              <a:t>ゲームには物理は切っても切り離せないので、</a:t>
            </a:r>
            <a:endParaRPr kumimoji="1" lang="en-US" altLang="ja-JP" sz="1200" dirty="0"/>
          </a:p>
          <a:p>
            <a:r>
              <a:rPr kumimoji="1" lang="ja-JP" altLang="en-US" sz="1200" dirty="0"/>
              <a:t>ゲーム数学としてはベクトルは必須になります。</a:t>
            </a:r>
            <a:endParaRPr kumimoji="1" lang="en-US" altLang="ja-JP" sz="1200" dirty="0"/>
          </a:p>
        </p:txBody>
      </p:sp>
      <p:sp>
        <p:nvSpPr>
          <p:cNvPr id="78" name="テキスト ボックス 77">
            <a:extLst>
              <a:ext uri="{FF2B5EF4-FFF2-40B4-BE49-F238E27FC236}">
                <a16:creationId xmlns:a16="http://schemas.microsoft.com/office/drawing/2014/main" id="{16DE09D2-6594-AF87-ED81-9BD6FFF53BB2}"/>
              </a:ext>
            </a:extLst>
          </p:cNvPr>
          <p:cNvSpPr txBox="1"/>
          <p:nvPr/>
        </p:nvSpPr>
        <p:spPr>
          <a:xfrm>
            <a:off x="3716203" y="134520"/>
            <a:ext cx="1770036" cy="307777"/>
          </a:xfrm>
          <a:prstGeom prst="rect">
            <a:avLst/>
          </a:prstGeom>
          <a:noFill/>
        </p:spPr>
        <p:txBody>
          <a:bodyPr wrap="none" rtlCol="0">
            <a:spAutoFit/>
          </a:bodyPr>
          <a:lstStyle/>
          <a:p>
            <a:r>
              <a:rPr kumimoji="1" lang="en-US" altLang="ja-JP" sz="1400" b="1" u="sng" dirty="0"/>
              <a:t>2.</a:t>
            </a:r>
            <a:r>
              <a:rPr kumimoji="1" lang="ja-JP" altLang="en-US" sz="1400" b="1" u="sng" dirty="0"/>
              <a:t>ベクトルの表し方</a:t>
            </a:r>
          </a:p>
        </p:txBody>
      </p:sp>
      <p:cxnSp>
        <p:nvCxnSpPr>
          <p:cNvPr id="80" name="直線コネクタ 79">
            <a:extLst>
              <a:ext uri="{FF2B5EF4-FFF2-40B4-BE49-F238E27FC236}">
                <a16:creationId xmlns:a16="http://schemas.microsoft.com/office/drawing/2014/main" id="{5F7D04D1-399D-1567-70DF-F3F2DAE6126C}"/>
              </a:ext>
            </a:extLst>
          </p:cNvPr>
          <p:cNvCxnSpPr>
            <a:cxnSpLocks/>
          </p:cNvCxnSpPr>
          <p:nvPr/>
        </p:nvCxnSpPr>
        <p:spPr>
          <a:xfrm>
            <a:off x="4616450" y="470575"/>
            <a:ext cx="0" cy="1370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90640018-8EA0-BA8C-23F3-E4E1B52EA361}"/>
              </a:ext>
            </a:extLst>
          </p:cNvPr>
          <p:cNvCxnSpPr>
            <a:cxnSpLocks/>
          </p:cNvCxnSpPr>
          <p:nvPr/>
        </p:nvCxnSpPr>
        <p:spPr>
          <a:xfrm>
            <a:off x="4159250" y="138430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B7B5A5F9-8E5C-9AE1-BE3E-FBD8F20752E5}"/>
              </a:ext>
            </a:extLst>
          </p:cNvPr>
          <p:cNvCxnSpPr/>
          <p:nvPr/>
        </p:nvCxnSpPr>
        <p:spPr>
          <a:xfrm flipV="1">
            <a:off x="4616450" y="850900"/>
            <a:ext cx="5334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BCB8A1BC-E8C2-BB45-2404-286886FE6E36}"/>
              </a:ext>
            </a:extLst>
          </p:cNvPr>
          <p:cNvSpPr txBox="1"/>
          <p:nvPr/>
        </p:nvSpPr>
        <p:spPr>
          <a:xfrm>
            <a:off x="5073651" y="630564"/>
            <a:ext cx="473206" cy="261610"/>
          </a:xfrm>
          <a:prstGeom prst="rect">
            <a:avLst/>
          </a:prstGeom>
          <a:noFill/>
        </p:spPr>
        <p:txBody>
          <a:bodyPr wrap="none" rtlCol="0">
            <a:spAutoFit/>
          </a:bodyPr>
          <a:lstStyle/>
          <a:p>
            <a:r>
              <a:rPr kumimoji="1" lang="en-US" altLang="ja-JP" sz="1100" dirty="0"/>
              <a:t>(1,1)</a:t>
            </a:r>
            <a:endParaRPr kumimoji="1" lang="ja-JP" altLang="en-US" sz="1100" dirty="0"/>
          </a:p>
        </p:txBody>
      </p:sp>
      <p:sp>
        <p:nvSpPr>
          <p:cNvPr id="88" name="テキスト ボックス 87">
            <a:extLst>
              <a:ext uri="{FF2B5EF4-FFF2-40B4-BE49-F238E27FC236}">
                <a16:creationId xmlns:a16="http://schemas.microsoft.com/office/drawing/2014/main" id="{A284C5D2-7D01-858C-1B8A-400DD4D4A961}"/>
              </a:ext>
            </a:extLst>
          </p:cNvPr>
          <p:cNvSpPr txBox="1"/>
          <p:nvPr/>
        </p:nvSpPr>
        <p:spPr>
          <a:xfrm>
            <a:off x="4726276" y="881717"/>
            <a:ext cx="263214" cy="261610"/>
          </a:xfrm>
          <a:prstGeom prst="rect">
            <a:avLst/>
          </a:prstGeom>
          <a:noFill/>
        </p:spPr>
        <p:txBody>
          <a:bodyPr wrap="none" rtlCol="0">
            <a:spAutoFit/>
          </a:bodyPr>
          <a:lstStyle/>
          <a:p>
            <a:r>
              <a:rPr kumimoji="1" lang="en-US" altLang="ja-JP" sz="1100" dirty="0"/>
              <a:t>a</a:t>
            </a:r>
            <a:endParaRPr kumimoji="1" lang="ja-JP" altLang="en-US" sz="1100" dirty="0"/>
          </a:p>
        </p:txBody>
      </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9A202CDD-2E72-DC15-110D-66F65978700F}"/>
                  </a:ext>
                </a:extLst>
              </p:cNvPr>
              <p:cNvSpPr txBox="1"/>
              <p:nvPr/>
            </p:nvSpPr>
            <p:spPr>
              <a:xfrm>
                <a:off x="4212081" y="1841500"/>
                <a:ext cx="2885726" cy="1569660"/>
              </a:xfrm>
              <a:prstGeom prst="rect">
                <a:avLst/>
              </a:prstGeom>
              <a:noFill/>
            </p:spPr>
            <p:txBody>
              <a:bodyPr wrap="none" rtlCol="0">
                <a:spAutoFit/>
              </a:bodyPr>
              <a:lstStyle/>
              <a:p>
                <a:r>
                  <a:rPr kumimoji="1" lang="ja-JP" altLang="en-US" sz="1200" dirty="0"/>
                  <a:t>上記のような</a:t>
                </a:r>
                <a:r>
                  <a:rPr kumimoji="1" lang="en-US" altLang="ja-JP" sz="1200" dirty="0"/>
                  <a:t>a</a:t>
                </a:r>
                <a:r>
                  <a:rPr kumimoji="1" lang="ja-JP" altLang="en-US" sz="1200" dirty="0"/>
                  <a:t>ベクトルがあった場合、</a:t>
                </a:r>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acc>
                        <m:accPr>
                          <m:chr m:val="⃗"/>
                          <m:ctrlPr>
                            <a:rPr kumimoji="1" lang="ja-JP" altLang="en-US" sz="1200" i="1" smtClean="0">
                              <a:solidFill>
                                <a:srgbClr val="836967"/>
                              </a:solidFill>
                              <a:latin typeface="Cambria Math" panose="02040503050406030204" pitchFamily="18" charset="0"/>
                            </a:rPr>
                          </m:ctrlPr>
                        </m:accPr>
                        <m:e>
                          <m:r>
                            <a:rPr kumimoji="1" lang="ja-JP" altLang="en-US" sz="1200" i="1" smtClean="0">
                              <a:latin typeface="Cambria Math" panose="02040503050406030204" pitchFamily="18" charset="0"/>
                            </a:rPr>
                            <m:t>𝑎</m:t>
                          </m:r>
                        </m:e>
                      </m:acc>
                      <m:r>
                        <a:rPr kumimoji="1" lang="ja-JP" altLang="en-US" sz="1200" i="1" smtClean="0">
                          <a:latin typeface="Cambria Math" panose="02040503050406030204" pitchFamily="18" charset="0"/>
                        </a:rPr>
                        <m:t>=</m:t>
                      </m:r>
                      <m:d>
                        <m:dPr>
                          <m:ctrlPr>
                            <a:rPr kumimoji="1" lang="ja-JP" altLang="en-US" sz="1200" i="1" smtClean="0">
                              <a:solidFill>
                                <a:srgbClr val="836967"/>
                              </a:solidFill>
                              <a:latin typeface="Cambria Math" panose="02040503050406030204" pitchFamily="18" charset="0"/>
                            </a:rPr>
                          </m:ctrlPr>
                        </m:dPr>
                        <m:e>
                          <m:r>
                            <a:rPr kumimoji="1" lang="ja-JP" altLang="en-US" sz="1200" i="1" smtClean="0">
                              <a:latin typeface="Cambria Math" panose="02040503050406030204" pitchFamily="18" charset="0"/>
                            </a:rPr>
                            <m:t>1,1</m:t>
                          </m:r>
                        </m:e>
                      </m:d>
                    </m:oMath>
                  </m:oMathPara>
                </a14:m>
                <a:endParaRPr kumimoji="1" lang="en-US" altLang="ja-JP" sz="1200" dirty="0"/>
              </a:p>
              <a:p>
                <a:endParaRPr kumimoji="1" lang="en-US" altLang="ja-JP" sz="1200" dirty="0"/>
              </a:p>
              <a:p>
                <a:r>
                  <a:rPr kumimoji="1" lang="ja-JP" altLang="en-US" sz="1200" dirty="0"/>
                  <a:t>というように書きます。これは、</a:t>
                </a:r>
                <a:endParaRPr kumimoji="1" lang="en-US" altLang="ja-JP" sz="1200" dirty="0"/>
              </a:p>
              <a:p>
                <a:endParaRPr kumimoji="1" lang="en-US" altLang="ja-JP" sz="1200" dirty="0"/>
              </a:p>
              <a:p>
                <a:r>
                  <a:rPr kumimoji="1" lang="ja-JP" altLang="en-US" sz="1200" b="1" u="sng" dirty="0"/>
                  <a:t>原点からなら点</a:t>
                </a:r>
                <a:r>
                  <a:rPr kumimoji="1" lang="en-US" altLang="ja-JP" sz="1200" b="1" u="sng" dirty="0"/>
                  <a:t>(1,1)</a:t>
                </a:r>
                <a:r>
                  <a:rPr kumimoji="1" lang="ja-JP" altLang="en-US" sz="1200" b="1" u="sng" dirty="0"/>
                  <a:t>に向かうベクトル</a:t>
                </a:r>
                <a:endParaRPr kumimoji="1" lang="en-US" altLang="ja-JP" sz="1200" dirty="0"/>
              </a:p>
              <a:p>
                <a:r>
                  <a:rPr kumimoji="1" lang="ja-JP" altLang="en-US" sz="1200" dirty="0"/>
                  <a:t>という意味です。</a:t>
                </a:r>
                <a:endParaRPr kumimoji="1" lang="en-US" altLang="ja-JP" sz="1200" dirty="0"/>
              </a:p>
            </p:txBody>
          </p:sp>
        </mc:Choice>
        <mc:Fallback xmlns="">
          <p:sp>
            <p:nvSpPr>
              <p:cNvPr id="89" name="テキスト ボックス 88">
                <a:extLst>
                  <a:ext uri="{FF2B5EF4-FFF2-40B4-BE49-F238E27FC236}">
                    <a16:creationId xmlns:a16="http://schemas.microsoft.com/office/drawing/2014/main" id="{9A202CDD-2E72-DC15-110D-66F65978700F}"/>
                  </a:ext>
                </a:extLst>
              </p:cNvPr>
              <p:cNvSpPr txBox="1">
                <a:spLocks noRot="1" noChangeAspect="1" noMove="1" noResize="1" noEditPoints="1" noAdjustHandles="1" noChangeArrowheads="1" noChangeShapeType="1" noTextEdit="1"/>
              </p:cNvSpPr>
              <p:nvPr/>
            </p:nvSpPr>
            <p:spPr>
              <a:xfrm>
                <a:off x="4212081" y="1841500"/>
                <a:ext cx="2885726" cy="1569660"/>
              </a:xfrm>
              <a:prstGeom prst="rect">
                <a:avLst/>
              </a:prstGeom>
              <a:blipFill>
                <a:blip r:embed="rId2"/>
                <a:stretch>
                  <a:fillRect l="-211" b="-1938"/>
                </a:stretch>
              </a:blipFill>
            </p:spPr>
            <p:txBody>
              <a:bodyPr/>
              <a:lstStyle/>
              <a:p>
                <a:r>
                  <a:rPr lang="ja-JP" altLang="en-US">
                    <a:noFill/>
                  </a:rPr>
                  <a:t> </a:t>
                </a:r>
              </a:p>
            </p:txBody>
          </p:sp>
        </mc:Fallback>
      </mc:AlternateContent>
      <p:sp>
        <p:nvSpPr>
          <p:cNvPr id="90" name="テキスト ボックス 89">
            <a:extLst>
              <a:ext uri="{FF2B5EF4-FFF2-40B4-BE49-F238E27FC236}">
                <a16:creationId xmlns:a16="http://schemas.microsoft.com/office/drawing/2014/main" id="{400113C8-E8EB-BC5D-CEA1-61506D1F68B7}"/>
              </a:ext>
            </a:extLst>
          </p:cNvPr>
          <p:cNvSpPr txBox="1"/>
          <p:nvPr/>
        </p:nvSpPr>
        <p:spPr>
          <a:xfrm>
            <a:off x="107950" y="3610570"/>
            <a:ext cx="2667718" cy="307777"/>
          </a:xfrm>
          <a:prstGeom prst="rect">
            <a:avLst/>
          </a:prstGeom>
          <a:noFill/>
        </p:spPr>
        <p:txBody>
          <a:bodyPr wrap="none" rtlCol="0">
            <a:spAutoFit/>
          </a:bodyPr>
          <a:lstStyle/>
          <a:p>
            <a:r>
              <a:rPr kumimoji="1" lang="en-US" altLang="ja-JP" sz="1400" b="1" u="sng" dirty="0"/>
              <a:t>3.</a:t>
            </a:r>
            <a:r>
              <a:rPr kumimoji="1" lang="ja-JP" altLang="en-US" sz="1400" b="1" u="sng" dirty="0"/>
              <a:t>ベクトルの成分が何を表すか</a:t>
            </a:r>
          </a:p>
        </p:txBody>
      </p: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5E115DE2-606C-B81E-359D-64E8D5001AC7}"/>
                  </a:ext>
                </a:extLst>
              </p:cNvPr>
              <p:cNvSpPr txBox="1"/>
              <p:nvPr/>
            </p:nvSpPr>
            <p:spPr>
              <a:xfrm>
                <a:off x="120650" y="3918347"/>
                <a:ext cx="3200400" cy="39703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ja-JP" altLang="en-US" sz="1200" i="1" smtClean="0">
                              <a:solidFill>
                                <a:srgbClr val="836967"/>
                              </a:solidFill>
                              <a:latin typeface="Cambria Math" panose="02040503050406030204" pitchFamily="18" charset="0"/>
                            </a:rPr>
                          </m:ctrlPr>
                        </m:accPr>
                        <m:e>
                          <m:r>
                            <a:rPr kumimoji="1" lang="ja-JP" altLang="en-US" sz="1200" i="1" smtClean="0">
                              <a:latin typeface="Cambria Math" panose="02040503050406030204" pitchFamily="18" charset="0"/>
                            </a:rPr>
                            <m:t>𝑎</m:t>
                          </m:r>
                        </m:e>
                      </m:acc>
                      <m:r>
                        <a:rPr kumimoji="1" lang="ja-JP" altLang="en-US" sz="1200" i="1" smtClean="0">
                          <a:latin typeface="Cambria Math" panose="02040503050406030204" pitchFamily="18" charset="0"/>
                        </a:rPr>
                        <m:t>=</m:t>
                      </m:r>
                      <m:d>
                        <m:dPr>
                          <m:ctrlPr>
                            <a:rPr kumimoji="1" lang="ja-JP" altLang="en-US" sz="1200" i="1" smtClean="0">
                              <a:solidFill>
                                <a:srgbClr val="836967"/>
                              </a:solidFill>
                              <a:latin typeface="Cambria Math" panose="02040503050406030204" pitchFamily="18" charset="0"/>
                            </a:rPr>
                          </m:ctrlPr>
                        </m:dPr>
                        <m:e>
                          <m:r>
                            <a:rPr kumimoji="1" lang="ja-JP" altLang="en-US" sz="1200" i="1" smtClean="0">
                              <a:latin typeface="Cambria Math" panose="02040503050406030204" pitchFamily="18" charset="0"/>
                            </a:rPr>
                            <m:t>1,1</m:t>
                          </m:r>
                        </m:e>
                      </m:d>
                    </m:oMath>
                  </m:oMathPara>
                </a14:m>
                <a:endParaRPr lang="en-US" altLang="ja-JP" sz="1200" dirty="0"/>
              </a:p>
              <a:p>
                <a:endParaRPr lang="en-US" altLang="ja-JP" sz="1200" dirty="0"/>
              </a:p>
              <a:p>
                <a:r>
                  <a:rPr lang="ja-JP" altLang="en-US" sz="1200" dirty="0"/>
                  <a:t>上記のベクトルの</a:t>
                </a:r>
                <a:r>
                  <a:rPr lang="en-US" altLang="ja-JP" sz="1200" dirty="0"/>
                  <a:t>(1,1)</a:t>
                </a:r>
                <a:r>
                  <a:rPr lang="ja-JP" altLang="en-US" sz="1200" dirty="0"/>
                  <a:t>を</a:t>
                </a:r>
                <a:r>
                  <a:rPr lang="ja-JP" altLang="en-US" sz="1200" b="1" dirty="0"/>
                  <a:t>成分</a:t>
                </a:r>
                <a:r>
                  <a:rPr lang="ja-JP" altLang="en-US" sz="1200" dirty="0"/>
                  <a:t>と言います。</a:t>
                </a:r>
                <a:endParaRPr lang="en-US" altLang="ja-JP" sz="1200" dirty="0"/>
              </a:p>
              <a:p>
                <a:r>
                  <a:rPr lang="ja-JP" altLang="en-US" sz="1200" dirty="0"/>
                  <a:t>この成分が何を表しているかが重要です。</a:t>
                </a:r>
                <a:endParaRPr lang="en-US" altLang="ja-JP" sz="1200" dirty="0"/>
              </a:p>
              <a:p>
                <a:r>
                  <a:rPr lang="ja-JP" altLang="en-US" sz="1200" dirty="0"/>
                  <a:t>これは</a:t>
                </a:r>
                <a:endParaRPr lang="en-US" altLang="ja-JP" sz="1200" dirty="0"/>
              </a:p>
              <a:p>
                <a:endParaRPr lang="en-US" altLang="ja-JP" sz="1200" dirty="0"/>
              </a:p>
              <a:p>
                <a:r>
                  <a:rPr lang="ja-JP" altLang="en-US" sz="1200" b="1" u="sng" dirty="0"/>
                  <a:t>始点が原点なら成分の座標にたどり着く</a:t>
                </a:r>
                <a:br>
                  <a:rPr lang="en-US" altLang="ja-JP" sz="1200" b="1" u="sng" dirty="0"/>
                </a:br>
                <a:br>
                  <a:rPr lang="en-US" altLang="ja-JP" sz="1200" b="1" u="sng" dirty="0"/>
                </a:br>
                <a:r>
                  <a:rPr lang="ja-JP" altLang="en-US" sz="1200" dirty="0"/>
                  <a:t>という意味です。</a:t>
                </a:r>
                <a:endParaRPr lang="en-US" altLang="ja-JP" sz="1200" dirty="0"/>
              </a:p>
              <a:p>
                <a:r>
                  <a:rPr lang="ja-JP" altLang="en-US" sz="1200" dirty="0"/>
                  <a:t>つまり、そのベクトルがどんな点から始まっていても、成分は原点から始まった際の数値が入ります。</a:t>
                </a:r>
                <a:endParaRPr lang="en-US" altLang="ja-JP" sz="1200" dirty="0"/>
              </a:p>
              <a:p>
                <a:endParaRPr lang="en-US" altLang="ja-JP" sz="1200" dirty="0"/>
              </a:p>
              <a:p>
                <a:r>
                  <a:rPr lang="ja-JP" altLang="en-US" sz="1200" dirty="0"/>
                  <a:t>これで分かることは、ベクトルには</a:t>
                </a:r>
                <a:endParaRPr lang="en-US" altLang="ja-JP" sz="1200" dirty="0"/>
              </a:p>
              <a:p>
                <a:endParaRPr lang="en-US" altLang="ja-JP" sz="1200" dirty="0"/>
              </a:p>
              <a:p>
                <a:r>
                  <a:rPr lang="ja-JP" altLang="en-US" sz="1200" dirty="0"/>
                  <a:t>向きと量のデータはあるが、</a:t>
                </a:r>
                <a:endParaRPr lang="en-US" altLang="ja-JP" sz="1200" dirty="0"/>
              </a:p>
              <a:p>
                <a:endParaRPr lang="en-US" altLang="ja-JP" sz="1200" dirty="0"/>
              </a:p>
              <a:p>
                <a:r>
                  <a:rPr lang="ja-JP" altLang="en-US" b="1" u="sng" dirty="0"/>
                  <a:t>何処が始点なのか</a:t>
                </a:r>
                <a:endParaRPr lang="en-US" altLang="ja-JP" b="1" u="sng" dirty="0"/>
              </a:p>
              <a:p>
                <a:r>
                  <a:rPr lang="ja-JP" altLang="en-US" b="1" u="sng" dirty="0"/>
                  <a:t>　　　　　のデータは無い</a:t>
                </a:r>
                <a:endParaRPr lang="en-US" altLang="ja-JP" dirty="0"/>
              </a:p>
              <a:p>
                <a:r>
                  <a:rPr lang="ja-JP" altLang="en-US" sz="1200" dirty="0"/>
                  <a:t>という事です。</a:t>
                </a:r>
                <a:endParaRPr lang="en-US" altLang="ja-JP" sz="1200" dirty="0"/>
              </a:p>
            </p:txBody>
          </p:sp>
        </mc:Choice>
        <mc:Fallback xmlns="">
          <p:sp>
            <p:nvSpPr>
              <p:cNvPr id="92" name="テキスト ボックス 91">
                <a:extLst>
                  <a:ext uri="{FF2B5EF4-FFF2-40B4-BE49-F238E27FC236}">
                    <a16:creationId xmlns:a16="http://schemas.microsoft.com/office/drawing/2014/main" id="{5E115DE2-606C-B81E-359D-64E8D5001AC7}"/>
                  </a:ext>
                </a:extLst>
              </p:cNvPr>
              <p:cNvSpPr txBox="1">
                <a:spLocks noRot="1" noChangeAspect="1" noMove="1" noResize="1" noEditPoints="1" noAdjustHandles="1" noChangeArrowheads="1" noChangeShapeType="1" noTextEdit="1"/>
              </p:cNvSpPr>
              <p:nvPr/>
            </p:nvSpPr>
            <p:spPr>
              <a:xfrm>
                <a:off x="120650" y="3918347"/>
                <a:ext cx="3200400" cy="3970318"/>
              </a:xfrm>
              <a:prstGeom prst="rect">
                <a:avLst/>
              </a:prstGeom>
              <a:blipFill>
                <a:blip r:embed="rId3"/>
                <a:stretch>
                  <a:fillRect l="-1714" b="-307"/>
                </a:stretch>
              </a:blipFill>
            </p:spPr>
            <p:txBody>
              <a:bodyPr/>
              <a:lstStyle/>
              <a:p>
                <a:r>
                  <a:rPr lang="ja-JP" altLang="en-US">
                    <a:noFill/>
                  </a:rPr>
                  <a:t> </a:t>
                </a:r>
              </a:p>
            </p:txBody>
          </p:sp>
        </mc:Fallback>
      </mc:AlternateContent>
      <p:sp>
        <p:nvSpPr>
          <p:cNvPr id="93" name="テキスト ボックス 92">
            <a:extLst>
              <a:ext uri="{FF2B5EF4-FFF2-40B4-BE49-F238E27FC236}">
                <a16:creationId xmlns:a16="http://schemas.microsoft.com/office/drawing/2014/main" id="{548D1101-7D3F-5EB8-EBB4-C4C60B939A90}"/>
              </a:ext>
            </a:extLst>
          </p:cNvPr>
          <p:cNvSpPr txBox="1"/>
          <p:nvPr/>
        </p:nvSpPr>
        <p:spPr>
          <a:xfrm>
            <a:off x="3778250" y="3598168"/>
            <a:ext cx="2308645" cy="307777"/>
          </a:xfrm>
          <a:prstGeom prst="rect">
            <a:avLst/>
          </a:prstGeom>
          <a:noFill/>
        </p:spPr>
        <p:txBody>
          <a:bodyPr wrap="none" rtlCol="0">
            <a:spAutoFit/>
          </a:bodyPr>
          <a:lstStyle/>
          <a:p>
            <a:r>
              <a:rPr kumimoji="1" lang="en-US" altLang="ja-JP" sz="1400" b="1" u="sng" dirty="0"/>
              <a:t>4.</a:t>
            </a:r>
            <a:r>
              <a:rPr kumimoji="1" lang="ja-JP" altLang="en-US" sz="1400" b="1" u="sng" dirty="0"/>
              <a:t>ベクトルで速度を表せる</a:t>
            </a:r>
          </a:p>
        </p:txBody>
      </p: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35717FDE-A8E1-CC1D-416C-520D164B01BB}"/>
                  </a:ext>
                </a:extLst>
              </p:cNvPr>
              <p:cNvSpPr txBox="1"/>
              <p:nvPr/>
            </p:nvSpPr>
            <p:spPr>
              <a:xfrm>
                <a:off x="3803919" y="3972462"/>
                <a:ext cx="3702049" cy="3231654"/>
              </a:xfrm>
              <a:prstGeom prst="rect">
                <a:avLst/>
              </a:prstGeom>
              <a:noFill/>
            </p:spPr>
            <p:txBody>
              <a:bodyPr wrap="square">
                <a:spAutoFit/>
              </a:bodyPr>
              <a:lstStyle/>
              <a:p>
                <a:r>
                  <a:rPr lang="ja-JP" altLang="en-US" sz="1200" dirty="0"/>
                  <a:t>向きと量がある。ということは、</a:t>
                </a:r>
                <a:endParaRPr lang="en-US" altLang="ja-JP" sz="1200" dirty="0"/>
              </a:p>
              <a:p>
                <a:r>
                  <a:rPr lang="ja-JP" altLang="en-US" sz="1200" dirty="0"/>
                  <a:t>ベクトルは速度として扱うのに最適だと分かります。</a:t>
                </a:r>
                <a:endParaRPr lang="en-US" altLang="ja-JP" sz="1200" dirty="0"/>
              </a:p>
              <a:p>
                <a:endParaRPr lang="en-US" altLang="ja-JP" sz="1200" dirty="0"/>
              </a:p>
              <a:p>
                <a:r>
                  <a:rPr lang="ja-JP" altLang="en-US" sz="1200" dirty="0"/>
                  <a:t>高校物理ではカリキュラムの関係上ベクトルを使ってませんが、使うことでより簡単で分かりやすくなります。</a:t>
                </a:r>
                <a:endParaRPr lang="en-US" altLang="ja-JP" sz="1200" dirty="0"/>
              </a:p>
              <a:p>
                <a:r>
                  <a:rPr lang="ja-JP" altLang="en-US" sz="1200" dirty="0"/>
                  <a:t>（</a:t>
                </a:r>
                <a:r>
                  <a:rPr lang="en-US" altLang="ja-JP" sz="1200" dirty="0"/>
                  <a:t>※</a:t>
                </a:r>
                <a:r>
                  <a:rPr lang="ja-JP" altLang="en-US" sz="1200" dirty="0"/>
                  <a:t>というか、もともと物理計算するために生まれたのがベクトルなので当たり前です。というよりベクトル無しで物理をする方が無理があります</a:t>
                </a:r>
                <a:r>
                  <a:rPr lang="en-US" altLang="ja-JP" sz="1200" dirty="0"/>
                  <a:t>……</a:t>
                </a:r>
                <a:r>
                  <a:rPr lang="ja-JP" altLang="en-US" sz="1200" dirty="0"/>
                  <a:t>）</a:t>
                </a:r>
                <a:endParaRPr lang="en-US" altLang="ja-JP" sz="1200" dirty="0"/>
              </a:p>
              <a:p>
                <a:endParaRPr lang="en-US" altLang="ja-JP" sz="1200" dirty="0"/>
              </a:p>
              <a:p>
                <a:r>
                  <a:rPr lang="ja-JP" altLang="en-US" sz="1200" dirty="0"/>
                  <a:t>例えば、</a:t>
                </a:r>
                <a:endParaRPr lang="en-US" altLang="ja-JP" sz="1200" dirty="0"/>
              </a:p>
              <a:p>
                <a:r>
                  <a:rPr lang="ja-JP" altLang="en-US" sz="1200" dirty="0"/>
                  <a:t>Ｘ方向に２，ｙ方向に３の速度を考えるとき、</a:t>
                </a:r>
                <a:endParaRPr lang="en-US" altLang="ja-JP" sz="1200" dirty="0"/>
              </a:p>
              <a:p>
                <a:r>
                  <a:rPr lang="ja-JP" altLang="en-US" sz="1200" dirty="0"/>
                  <a:t>ベクトルならば、</a:t>
                </a:r>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acc>
                        <m:accPr>
                          <m:chr m:val="⃗"/>
                          <m:ctrlPr>
                            <a:rPr lang="en-US" altLang="ja-JP" i="1" dirty="0" smtClean="0">
                              <a:solidFill>
                                <a:srgbClr val="836967"/>
                              </a:solidFill>
                              <a:latin typeface="Cambria Math" panose="02040503050406030204" pitchFamily="18" charset="0"/>
                            </a:rPr>
                          </m:ctrlPr>
                        </m:accPr>
                        <m:e>
                          <m:r>
                            <a:rPr lang="en-US" altLang="ja-JP" i="1" dirty="0">
                              <a:latin typeface="Cambria Math" panose="02040503050406030204" pitchFamily="18" charset="0"/>
                            </a:rPr>
                            <m:t>𝑣</m:t>
                          </m:r>
                        </m:e>
                      </m:acc>
                      <m:r>
                        <a:rPr lang="en-US" altLang="ja-JP" i="0" dirty="0">
                          <a:latin typeface="Cambria Math" panose="02040503050406030204" pitchFamily="18" charset="0"/>
                        </a:rPr>
                        <m:t>=</m:t>
                      </m:r>
                      <m:d>
                        <m:dPr>
                          <m:ctrlPr>
                            <a:rPr lang="en-US" altLang="ja-JP" i="1" dirty="0">
                              <a:solidFill>
                                <a:srgbClr val="836967"/>
                              </a:solidFill>
                              <a:latin typeface="Cambria Math" panose="02040503050406030204" pitchFamily="18" charset="0"/>
                            </a:rPr>
                          </m:ctrlPr>
                        </m:dPr>
                        <m:e>
                          <m:r>
                            <a:rPr lang="en-US" altLang="ja-JP" i="0" dirty="0">
                              <a:latin typeface="Cambria Math" panose="02040503050406030204" pitchFamily="18" charset="0"/>
                            </a:rPr>
                            <m:t>2,3</m:t>
                          </m:r>
                        </m:e>
                      </m:d>
                    </m:oMath>
                  </m:oMathPara>
                </a14:m>
                <a:endParaRPr lang="en-US" altLang="ja-JP" dirty="0"/>
              </a:p>
              <a:p>
                <a:r>
                  <a:rPr lang="ja-JP" altLang="en-US" sz="1200" dirty="0"/>
                  <a:t>と書けば済みます。</a:t>
                </a:r>
                <a:endParaRPr lang="en-US" altLang="ja-JP" sz="1200" dirty="0"/>
              </a:p>
            </p:txBody>
          </p:sp>
        </mc:Choice>
        <mc:Fallback xmlns="">
          <p:sp>
            <p:nvSpPr>
              <p:cNvPr id="94" name="テキスト ボックス 93">
                <a:extLst>
                  <a:ext uri="{FF2B5EF4-FFF2-40B4-BE49-F238E27FC236}">
                    <a16:creationId xmlns:a16="http://schemas.microsoft.com/office/drawing/2014/main" id="{35717FDE-A8E1-CC1D-416C-520D164B01BB}"/>
                  </a:ext>
                </a:extLst>
              </p:cNvPr>
              <p:cNvSpPr txBox="1">
                <a:spLocks noRot="1" noChangeAspect="1" noMove="1" noResize="1" noEditPoints="1" noAdjustHandles="1" noChangeArrowheads="1" noChangeShapeType="1" noTextEdit="1"/>
              </p:cNvSpPr>
              <p:nvPr/>
            </p:nvSpPr>
            <p:spPr>
              <a:xfrm>
                <a:off x="3803919" y="3972462"/>
                <a:ext cx="3702049" cy="3231654"/>
              </a:xfrm>
              <a:prstGeom prst="rect">
                <a:avLst/>
              </a:prstGeom>
              <a:blipFill>
                <a:blip r:embed="rId4"/>
                <a:stretch>
                  <a:fillRect t="-189" r="-3954"/>
                </a:stretch>
              </a:blipFill>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F4491402-C0FB-9A17-A51D-DCEE279CDBE1}"/>
              </a:ext>
            </a:extLst>
          </p:cNvPr>
          <p:cNvSpPr txBox="1"/>
          <p:nvPr/>
        </p:nvSpPr>
        <p:spPr>
          <a:xfrm>
            <a:off x="3803919" y="7270633"/>
            <a:ext cx="1770036" cy="307777"/>
          </a:xfrm>
          <a:prstGeom prst="rect">
            <a:avLst/>
          </a:prstGeom>
          <a:noFill/>
        </p:spPr>
        <p:txBody>
          <a:bodyPr wrap="none" rtlCol="0">
            <a:spAutoFit/>
          </a:bodyPr>
          <a:lstStyle/>
          <a:p>
            <a:r>
              <a:rPr kumimoji="1" lang="en-US" altLang="ja-JP" sz="1400" b="1" u="sng" dirty="0"/>
              <a:t>6.</a:t>
            </a:r>
            <a:r>
              <a:rPr kumimoji="1" lang="ja-JP" altLang="en-US" sz="1400" b="1" u="sng" dirty="0"/>
              <a:t>ベクトルの大きさ</a:t>
            </a:r>
            <a:endParaRPr kumimoji="1" lang="en-US" altLang="ja-JP" sz="1400" b="1" u="sng" dirty="0"/>
          </a:p>
        </p:txBody>
      </p:sp>
      <p:sp>
        <p:nvSpPr>
          <p:cNvPr id="97" name="テキスト ボックス 96">
            <a:extLst>
              <a:ext uri="{FF2B5EF4-FFF2-40B4-BE49-F238E27FC236}">
                <a16:creationId xmlns:a16="http://schemas.microsoft.com/office/drawing/2014/main" id="{2539CEA6-7CDA-2983-83AA-919A88F02AC0}"/>
              </a:ext>
            </a:extLst>
          </p:cNvPr>
          <p:cNvSpPr txBox="1"/>
          <p:nvPr/>
        </p:nvSpPr>
        <p:spPr>
          <a:xfrm>
            <a:off x="130350" y="7980998"/>
            <a:ext cx="1949573" cy="307777"/>
          </a:xfrm>
          <a:prstGeom prst="rect">
            <a:avLst/>
          </a:prstGeom>
          <a:noFill/>
        </p:spPr>
        <p:txBody>
          <a:bodyPr wrap="none" rtlCol="0">
            <a:spAutoFit/>
          </a:bodyPr>
          <a:lstStyle/>
          <a:p>
            <a:r>
              <a:rPr kumimoji="1" lang="en-US" altLang="ja-JP" sz="1400" b="1" u="sng" dirty="0"/>
              <a:t>5.</a:t>
            </a:r>
            <a:r>
              <a:rPr kumimoji="1" lang="ja-JP" altLang="en-US" sz="1400" b="1" u="sng" dirty="0"/>
              <a:t>ベクトルとスカラー</a:t>
            </a:r>
            <a:endParaRPr kumimoji="1" lang="en-US" altLang="ja-JP" sz="1400" b="1" u="sng" dirty="0"/>
          </a:p>
        </p:txBody>
      </p:sp>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C1EE98F1-73B5-D571-277F-5788AC6C4B47}"/>
                  </a:ext>
                </a:extLst>
              </p:cNvPr>
              <p:cNvSpPr txBox="1"/>
              <p:nvPr/>
            </p:nvSpPr>
            <p:spPr>
              <a:xfrm>
                <a:off x="127175" y="8419009"/>
                <a:ext cx="3320752" cy="1978555"/>
              </a:xfrm>
              <a:prstGeom prst="rect">
                <a:avLst/>
              </a:prstGeom>
              <a:noFill/>
            </p:spPr>
            <p:txBody>
              <a:bodyPr wrap="square">
                <a:spAutoFit/>
              </a:bodyPr>
              <a:lstStyle/>
              <a:p>
                <a:r>
                  <a:rPr lang="ja-JP" altLang="en-US" sz="1200" dirty="0"/>
                  <a:t>通常の数値を</a:t>
                </a:r>
                <a:r>
                  <a:rPr lang="ja-JP" altLang="en-US" sz="1200" b="1" u="sng" dirty="0"/>
                  <a:t>スカラー</a:t>
                </a:r>
                <a:r>
                  <a:rPr lang="ja-JP" altLang="en-US" sz="1200" dirty="0"/>
                  <a:t>といい。</a:t>
                </a:r>
                <a:endParaRPr lang="en-US" altLang="ja-JP" sz="1200" dirty="0"/>
              </a:p>
              <a:p>
                <a:r>
                  <a:rPr lang="ja-JP" altLang="en-US" sz="1200" dirty="0"/>
                  <a:t>ベクトルとは区別して扱われます。</a:t>
                </a:r>
                <a:endParaRPr lang="en-US" altLang="ja-JP" sz="1200" dirty="0"/>
              </a:p>
              <a:p>
                <a:endParaRPr lang="en-US" altLang="ja-JP" sz="1200" dirty="0"/>
              </a:p>
              <a:p>
                <a:r>
                  <a:rPr lang="ja-JP" altLang="en-US" sz="1200" dirty="0"/>
                  <a:t>例</a:t>
                </a:r>
                <a:r>
                  <a:rPr lang="en-US" altLang="ja-JP" sz="1200" dirty="0"/>
                  <a:t>.</a:t>
                </a:r>
              </a:p>
              <a:p>
                <a:r>
                  <a:rPr lang="ja-JP" altLang="en-US" sz="1200" dirty="0"/>
                  <a:t>スカラー：</a:t>
                </a:r>
                <a:r>
                  <a:rPr lang="en-US" altLang="ja-JP" sz="1200" dirty="0"/>
                  <a:t>8, 8.0, –2, -2.4 </a:t>
                </a:r>
                <a:r>
                  <a:rPr lang="ja-JP" altLang="en-US" sz="1200" dirty="0"/>
                  <a:t>など。</a:t>
                </a:r>
                <a:endParaRPr lang="en-US" altLang="ja-JP" sz="1200" dirty="0"/>
              </a:p>
              <a:p>
                <a:r>
                  <a:rPr lang="ja-JP" altLang="en-US" sz="1200" dirty="0"/>
                  <a:t>ベクトル</a:t>
                </a:r>
                <a:r>
                  <a:rPr lang="en-US" altLang="ja-JP" sz="1200" dirty="0"/>
                  <a:t>:</a:t>
                </a:r>
                <a:r>
                  <a:rPr kumimoji="1" lang="ja-JP" altLang="en-US" sz="1200" dirty="0">
                    <a:solidFill>
                      <a:srgbClr val="836967"/>
                    </a:solidFill>
                  </a:rPr>
                  <a:t> </a:t>
                </a:r>
                <a14:m>
                  <m:oMath xmlns:m="http://schemas.openxmlformats.org/officeDocument/2006/math">
                    <m:acc>
                      <m:accPr>
                        <m:chr m:val="⃗"/>
                        <m:ctrlPr>
                          <a:rPr kumimoji="1" lang="ja-JP" altLang="en-US" sz="1200" i="1" smtClean="0">
                            <a:solidFill>
                              <a:srgbClr val="836967"/>
                            </a:solidFill>
                            <a:latin typeface="Cambria Math" panose="02040503050406030204" pitchFamily="18" charset="0"/>
                          </a:rPr>
                        </m:ctrlPr>
                      </m:accPr>
                      <m:e>
                        <m:r>
                          <a:rPr kumimoji="1" lang="ja-JP" altLang="en-US" sz="1200" i="1" smtClean="0">
                            <a:latin typeface="Cambria Math" panose="02040503050406030204" pitchFamily="18" charset="0"/>
                          </a:rPr>
                          <m:t>𝑎</m:t>
                        </m:r>
                      </m:e>
                    </m:acc>
                  </m:oMath>
                </a14:m>
                <a:r>
                  <a:rPr lang="en-US" altLang="ja-JP" sz="1200" dirty="0"/>
                  <a:t>(1,2), </a:t>
                </a:r>
                <a14:m>
                  <m:oMath xmlns:m="http://schemas.openxmlformats.org/officeDocument/2006/math">
                    <m:acc>
                      <m:accPr>
                        <m:chr m:val="⃗"/>
                        <m:ctrlPr>
                          <a:rPr kumimoji="1" lang="ja-JP" altLang="en-US" sz="1200" i="1" smtClean="0">
                            <a:solidFill>
                              <a:srgbClr val="836967"/>
                            </a:solidFill>
                            <a:latin typeface="Cambria Math" panose="02040503050406030204" pitchFamily="18" charset="0"/>
                          </a:rPr>
                        </m:ctrlPr>
                      </m:accPr>
                      <m:e>
                        <m:r>
                          <a:rPr kumimoji="1" lang="en-US" altLang="ja-JP" sz="1200" b="0" i="1" smtClean="0">
                            <a:solidFill>
                              <a:srgbClr val="836967"/>
                            </a:solidFill>
                            <a:latin typeface="Cambria Math" panose="02040503050406030204" pitchFamily="18" charset="0"/>
                          </a:rPr>
                          <m:t>𝑏</m:t>
                        </m:r>
                      </m:e>
                    </m:acc>
                  </m:oMath>
                </a14:m>
                <a:r>
                  <a:rPr lang="en-US" altLang="ja-JP" sz="1200" dirty="0"/>
                  <a:t>(2,4)</a:t>
                </a:r>
                <a:r>
                  <a:rPr lang="ja-JP" altLang="en-US" sz="1200" dirty="0"/>
                  <a:t>　など</a:t>
                </a:r>
                <a:endParaRPr lang="en-US" altLang="ja-JP" sz="1200" dirty="0"/>
              </a:p>
              <a:p>
                <a:r>
                  <a:rPr lang="en-US" altLang="ja-JP" sz="1200" dirty="0"/>
                  <a:t>(_</a:t>
                </a:r>
                <a:r>
                  <a:rPr lang="ja-JP" altLang="en-US" sz="1200" dirty="0"/>
                  <a:t>でベクトルを表してます</a:t>
                </a:r>
                <a:r>
                  <a:rPr lang="en-US" altLang="ja-JP" sz="1200" dirty="0"/>
                  <a:t>)</a:t>
                </a:r>
              </a:p>
              <a:p>
                <a:endParaRPr lang="en-US" altLang="ja-JP" sz="1200" dirty="0"/>
              </a:p>
              <a:p>
                <a:r>
                  <a:rPr lang="ja-JP" altLang="en-US" sz="1200" dirty="0"/>
                  <a:t>ベクトルの計算はスカラーとは別の概念です。</a:t>
                </a:r>
                <a:endParaRPr lang="en-US" altLang="ja-JP" sz="1200" dirty="0"/>
              </a:p>
              <a:p>
                <a:r>
                  <a:rPr lang="ja-JP" altLang="en-US" sz="1200" dirty="0"/>
                  <a:t>なので、スカラー計算とは違う計算をします。</a:t>
                </a:r>
                <a:endParaRPr lang="en-US" altLang="ja-JP" sz="1200" dirty="0"/>
              </a:p>
            </p:txBody>
          </p:sp>
        </mc:Choice>
        <mc:Fallback xmlns="">
          <p:sp>
            <p:nvSpPr>
              <p:cNvPr id="98" name="テキスト ボックス 97">
                <a:extLst>
                  <a:ext uri="{FF2B5EF4-FFF2-40B4-BE49-F238E27FC236}">
                    <a16:creationId xmlns:a16="http://schemas.microsoft.com/office/drawing/2014/main" id="{C1EE98F1-73B5-D571-277F-5788AC6C4B47}"/>
                  </a:ext>
                </a:extLst>
              </p:cNvPr>
              <p:cNvSpPr txBox="1">
                <a:spLocks noRot="1" noChangeAspect="1" noMove="1" noResize="1" noEditPoints="1" noAdjustHandles="1" noChangeArrowheads="1" noChangeShapeType="1" noTextEdit="1"/>
              </p:cNvSpPr>
              <p:nvPr/>
            </p:nvSpPr>
            <p:spPr>
              <a:xfrm>
                <a:off x="127175" y="8419009"/>
                <a:ext cx="3320752" cy="1978555"/>
              </a:xfrm>
              <a:prstGeom prst="rect">
                <a:avLst/>
              </a:prstGeom>
              <a:blipFill>
                <a:blip r:embed="rId5"/>
                <a:stretch>
                  <a:fillRect l="-183" r="-1835" b="-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a:extLst>
                  <a:ext uri="{FF2B5EF4-FFF2-40B4-BE49-F238E27FC236}">
                    <a16:creationId xmlns:a16="http://schemas.microsoft.com/office/drawing/2014/main" id="{E5F55C55-6B3C-3F71-8EA0-04FF283633F8}"/>
                  </a:ext>
                </a:extLst>
              </p:cNvPr>
              <p:cNvSpPr txBox="1"/>
              <p:nvPr/>
            </p:nvSpPr>
            <p:spPr>
              <a:xfrm>
                <a:off x="3886481" y="7588672"/>
                <a:ext cx="3320752" cy="2496389"/>
              </a:xfrm>
              <a:prstGeom prst="rect">
                <a:avLst/>
              </a:prstGeom>
              <a:noFill/>
            </p:spPr>
            <p:txBody>
              <a:bodyPr wrap="square">
                <a:spAutoFit/>
              </a:bodyPr>
              <a:lstStyle/>
              <a:p>
                <a:r>
                  <a:rPr lang="ja-JP" altLang="en-US" sz="1200" dirty="0"/>
                  <a:t>ベクトルは向きと量を持ちますが、</a:t>
                </a:r>
                <a:endParaRPr lang="en-US" altLang="ja-JP" sz="1200" dirty="0"/>
              </a:p>
              <a:p>
                <a:r>
                  <a:rPr lang="ja-JP" altLang="en-US" sz="1200" dirty="0"/>
                  <a:t>成分で見てわかるように量は</a:t>
                </a:r>
                <a:r>
                  <a:rPr lang="en-US" altLang="ja-JP" sz="1200" dirty="0"/>
                  <a:t>x</a:t>
                </a:r>
                <a:r>
                  <a:rPr lang="ja-JP" altLang="en-US" sz="1200" dirty="0"/>
                  <a:t>と</a:t>
                </a:r>
                <a:r>
                  <a:rPr lang="en-US" altLang="ja-JP" sz="1200" dirty="0"/>
                  <a:t>y</a:t>
                </a:r>
                <a:r>
                  <a:rPr lang="ja-JP" altLang="en-US" sz="1200" dirty="0"/>
                  <a:t>で分かれています。</a:t>
                </a:r>
                <a:endParaRPr lang="en-US" altLang="ja-JP" sz="1200" dirty="0"/>
              </a:p>
              <a:p>
                <a:endParaRPr lang="en-US" altLang="ja-JP" sz="1200" dirty="0"/>
              </a:p>
              <a:p>
                <a:r>
                  <a:rPr lang="ja-JP" altLang="en-US" sz="1200" dirty="0"/>
                  <a:t>純粋に向かう方向への量を</a:t>
                </a:r>
                <a:endParaRPr lang="en-US" altLang="ja-JP" sz="1200" dirty="0"/>
              </a:p>
              <a:p>
                <a:r>
                  <a:rPr lang="en-US" altLang="ja-JP" sz="1200" dirty="0"/>
                  <a:t>『</a:t>
                </a:r>
                <a:r>
                  <a:rPr lang="ja-JP" altLang="en-US" sz="1200" b="1" dirty="0"/>
                  <a:t>ベクトルの大きさ</a:t>
                </a:r>
                <a:r>
                  <a:rPr lang="en-US" altLang="ja-JP" sz="1200" dirty="0"/>
                  <a:t>』</a:t>
                </a:r>
                <a:r>
                  <a:rPr lang="ja-JP" altLang="en-US" sz="1200" dirty="0"/>
                  <a:t>というふうに呼びます。</a:t>
                </a:r>
                <a:endParaRPr lang="en-US" altLang="ja-JP" sz="1200" dirty="0"/>
              </a:p>
              <a:p>
                <a:endParaRPr lang="en-US" altLang="ja-JP" sz="1200" dirty="0"/>
              </a:p>
              <a:p>
                <a:r>
                  <a:rPr lang="ja-JP" altLang="en-US" sz="1200" dirty="0"/>
                  <a:t>ベクトルの大きさとは矢印の長さです。</a:t>
                </a:r>
                <a:endParaRPr lang="en-US" altLang="ja-JP" sz="1200" dirty="0"/>
              </a:p>
              <a:p>
                <a:r>
                  <a:rPr lang="ja-JP" altLang="en-US" sz="1200" dirty="0"/>
                  <a:t>原点から成分まで伸ばしたものが矢印なので、</a:t>
                </a:r>
                <a:endParaRPr lang="en-US" altLang="ja-JP" sz="1200" dirty="0"/>
              </a:p>
              <a:p>
                <a:r>
                  <a:rPr lang="ja-JP" altLang="en-US" sz="1200" dirty="0"/>
                  <a:t>ベクトルの大きさは</a:t>
                </a:r>
                <a:r>
                  <a:rPr lang="ja-JP" altLang="en-US" sz="1200" b="1" dirty="0"/>
                  <a:t>三平方</a:t>
                </a:r>
                <a:r>
                  <a:rPr lang="ja-JP" altLang="en-US" sz="1200" dirty="0"/>
                  <a:t>で出せます。</a:t>
                </a:r>
                <a:endParaRPr lang="en-US" altLang="ja-JP" sz="1200" dirty="0"/>
              </a:p>
              <a:p>
                <a:endParaRPr lang="en-US" altLang="ja-JP" sz="1200" dirty="0"/>
              </a:p>
              <a:p>
                <a:r>
                  <a:rPr lang="ja-JP" altLang="en-US" sz="1600" dirty="0"/>
                  <a:t>大きさ</a:t>
                </a:r>
                <a:r>
                  <a:rPr lang="en-US" altLang="ja-JP" sz="1600" dirty="0"/>
                  <a:t> =</a:t>
                </a:r>
                <a:r>
                  <a:rPr lang="ja-JP" altLang="en-US" sz="1600" dirty="0"/>
                  <a:t>　</a:t>
                </a:r>
                <a14:m>
                  <m:oMath xmlns:m="http://schemas.openxmlformats.org/officeDocument/2006/math">
                    <m:rad>
                      <m:radPr>
                        <m:degHide m:val="on"/>
                        <m:ctrlPr>
                          <a:rPr lang="ja-JP" altLang="en-US" sz="1600" i="1" smtClean="0">
                            <a:solidFill>
                              <a:srgbClr val="836967"/>
                            </a:solidFill>
                            <a:latin typeface="Cambria Math" panose="02040503050406030204" pitchFamily="18" charset="0"/>
                          </a:rPr>
                        </m:ctrlPr>
                      </m:radPr>
                      <m:deg/>
                      <m:e>
                        <m:sSup>
                          <m:sSupPr>
                            <m:ctrlPr>
                              <a:rPr lang="ja-JP" altLang="en-US" sz="1600" i="1" smtClean="0">
                                <a:solidFill>
                                  <a:srgbClr val="836967"/>
                                </a:solidFill>
                                <a:latin typeface="Cambria Math" panose="02040503050406030204" pitchFamily="18" charset="0"/>
                              </a:rPr>
                            </m:ctrlPr>
                          </m:sSupPr>
                          <m:e>
                            <m:r>
                              <a:rPr lang="ja-JP" altLang="en-US" sz="1600" i="1" smtClean="0">
                                <a:latin typeface="Cambria Math" panose="02040503050406030204" pitchFamily="18" charset="0"/>
                              </a:rPr>
                              <m:t>𝑥</m:t>
                            </m:r>
                          </m:e>
                          <m:sup>
                            <m:r>
                              <a:rPr lang="ja-JP" altLang="en-US" sz="1600" i="1" smtClean="0">
                                <a:latin typeface="Cambria Math" panose="02040503050406030204" pitchFamily="18" charset="0"/>
                              </a:rPr>
                              <m:t>2</m:t>
                            </m:r>
                          </m:sup>
                        </m:sSup>
                        <m:r>
                          <a:rPr lang="ja-JP" altLang="en-US" sz="1600" i="1" smtClean="0">
                            <a:latin typeface="Cambria Math" panose="02040503050406030204" pitchFamily="18" charset="0"/>
                          </a:rPr>
                          <m:t>+</m:t>
                        </m:r>
                        <m:sSup>
                          <m:sSupPr>
                            <m:ctrlPr>
                              <a:rPr lang="ja-JP" altLang="en-US" sz="1600" i="1" smtClean="0">
                                <a:solidFill>
                                  <a:srgbClr val="836967"/>
                                </a:solidFill>
                                <a:latin typeface="Cambria Math" panose="02040503050406030204" pitchFamily="18" charset="0"/>
                              </a:rPr>
                            </m:ctrlPr>
                          </m:sSupPr>
                          <m:e>
                            <m:r>
                              <a:rPr lang="ja-JP" altLang="en-US" sz="1600" i="1" smtClean="0">
                                <a:latin typeface="Cambria Math" panose="02040503050406030204" pitchFamily="18" charset="0"/>
                              </a:rPr>
                              <m:t>𝑦</m:t>
                            </m:r>
                          </m:e>
                          <m:sup>
                            <m:r>
                              <a:rPr lang="ja-JP" altLang="en-US" sz="1600" i="1" smtClean="0">
                                <a:latin typeface="Cambria Math" panose="02040503050406030204" pitchFamily="18" charset="0"/>
                              </a:rPr>
                              <m:t>2</m:t>
                            </m:r>
                          </m:sup>
                        </m:sSup>
                      </m:e>
                    </m:rad>
                  </m:oMath>
                </a14:m>
                <a:endParaRPr lang="en-US" altLang="ja-JP" sz="1200" dirty="0"/>
              </a:p>
            </p:txBody>
          </p:sp>
        </mc:Choice>
        <mc:Fallback xmlns="">
          <p:sp>
            <p:nvSpPr>
              <p:cNvPr id="107" name="テキスト ボックス 106">
                <a:extLst>
                  <a:ext uri="{FF2B5EF4-FFF2-40B4-BE49-F238E27FC236}">
                    <a16:creationId xmlns:a16="http://schemas.microsoft.com/office/drawing/2014/main" id="{E5F55C55-6B3C-3F71-8EA0-04FF283633F8}"/>
                  </a:ext>
                </a:extLst>
              </p:cNvPr>
              <p:cNvSpPr txBox="1">
                <a:spLocks noRot="1" noChangeAspect="1" noMove="1" noResize="1" noEditPoints="1" noAdjustHandles="1" noChangeArrowheads="1" noChangeShapeType="1" noTextEdit="1"/>
              </p:cNvSpPr>
              <p:nvPr/>
            </p:nvSpPr>
            <p:spPr>
              <a:xfrm>
                <a:off x="3886481" y="7588672"/>
                <a:ext cx="3320752" cy="2496389"/>
              </a:xfrm>
              <a:prstGeom prst="rect">
                <a:avLst/>
              </a:prstGeom>
              <a:blipFill>
                <a:blip r:embed="rId6"/>
                <a:stretch>
                  <a:fillRect l="-1103" t="-244" r="-2022"/>
                </a:stretch>
              </a:blipFill>
            </p:spPr>
            <p:txBody>
              <a:bodyPr/>
              <a:lstStyle/>
              <a:p>
                <a:r>
                  <a:rPr lang="ja-JP" altLang="en-US">
                    <a:noFill/>
                  </a:rPr>
                  <a:t> </a:t>
                </a:r>
              </a:p>
            </p:txBody>
          </p:sp>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テキスト ボックス 75">
            <a:extLst>
              <a:ext uri="{FF2B5EF4-FFF2-40B4-BE49-F238E27FC236}">
                <a16:creationId xmlns:a16="http://schemas.microsoft.com/office/drawing/2014/main" id="{EFFFD152-F2BF-BE5A-7B12-32C691CD1D37}"/>
              </a:ext>
            </a:extLst>
          </p:cNvPr>
          <p:cNvSpPr txBox="1"/>
          <p:nvPr/>
        </p:nvSpPr>
        <p:spPr>
          <a:xfrm>
            <a:off x="120650" y="149225"/>
            <a:ext cx="2847254" cy="307777"/>
          </a:xfrm>
          <a:prstGeom prst="rect">
            <a:avLst/>
          </a:prstGeom>
          <a:noFill/>
        </p:spPr>
        <p:txBody>
          <a:bodyPr wrap="none" rtlCol="0">
            <a:spAutoFit/>
          </a:bodyPr>
          <a:lstStyle/>
          <a:p>
            <a:r>
              <a:rPr kumimoji="1" lang="en-US" altLang="ja-JP" sz="1400" b="1" u="sng" dirty="0"/>
              <a:t>6.</a:t>
            </a:r>
            <a:r>
              <a:rPr kumimoji="1" lang="ja-JP" altLang="en-US" sz="1400" b="1" u="sng" dirty="0"/>
              <a:t>面法線と内積による反射の導出</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7656AFB1-878C-4C6C-9447-385601B71798}"/>
                  </a:ext>
                </a:extLst>
              </p:cNvPr>
              <p:cNvSpPr txBox="1"/>
              <p:nvPr/>
            </p:nvSpPr>
            <p:spPr>
              <a:xfrm>
                <a:off x="142240" y="457002"/>
                <a:ext cx="3108543" cy="2189574"/>
              </a:xfrm>
              <a:prstGeom prst="rect">
                <a:avLst/>
              </a:prstGeom>
              <a:noFill/>
            </p:spPr>
            <p:txBody>
              <a:bodyPr wrap="none" rtlCol="0">
                <a:spAutoFit/>
              </a:bodyPr>
              <a:lstStyle/>
              <a:p>
                <a:r>
                  <a:rPr kumimoji="1" lang="ja-JP" altLang="en-US" sz="1200" dirty="0"/>
                  <a:t>ある面に対しての入射ベクトルを</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endParaRPr kumimoji="1" lang="en-US" altLang="ja-JP" sz="1200" dirty="0"/>
              </a:p>
              <a:p>
                <a:r>
                  <a:rPr kumimoji="1" lang="ja-JP" altLang="en-US" sz="1200" dirty="0"/>
                  <a:t>反射ベクトルを</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𝑏</m:t>
                        </m:r>
                      </m:e>
                    </m:acc>
                    <m:r>
                      <a:rPr kumimoji="1" lang="en-US" altLang="ja-JP" sz="1200" b="0" i="0" dirty="0" smtClean="0">
                        <a:latin typeface="Cambria Math" panose="02040503050406030204" pitchFamily="18" charset="0"/>
                      </a:rPr>
                      <m:t> ,</m:t>
                    </m:r>
                  </m:oMath>
                </a14:m>
                <a:r>
                  <a:rPr kumimoji="1" lang="ja-JP" altLang="en-US" sz="1200" dirty="0"/>
                  <a:t>面法線を</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𝑛</m:t>
                        </m:r>
                      </m:e>
                    </m:acc>
                    <m:r>
                      <a:rPr kumimoji="1" lang="ja-JP" altLang="en-US" sz="1200" i="1" dirty="0">
                        <a:latin typeface="Cambria Math" panose="02040503050406030204" pitchFamily="18" charset="0"/>
                      </a:rPr>
                      <m:t>とする</m:t>
                    </m:r>
                  </m:oMath>
                </a14:m>
                <a:r>
                  <a:rPr kumimoji="1" lang="ja-JP" altLang="en-US" sz="1200" dirty="0"/>
                  <a:t>。</a:t>
                </a:r>
                <a:endParaRPr kumimoji="1" lang="en-US" altLang="ja-JP" sz="1200" dirty="0"/>
              </a:p>
              <a:p>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ja-JP" altLang="en-US" sz="1200" dirty="0"/>
                  <a:t>から</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𝑛</m:t>
                        </m:r>
                      </m:e>
                    </m:acc>
                    <m:r>
                      <a:rPr kumimoji="1" lang="ja-JP" altLang="en-US" sz="1200" i="1" dirty="0">
                        <a:latin typeface="Cambria Math" panose="02040503050406030204" pitchFamily="18" charset="0"/>
                      </a:rPr>
                      <m:t>への</m:t>
                    </m:r>
                  </m:oMath>
                </a14:m>
                <a:r>
                  <a:rPr kumimoji="1" lang="ja-JP" altLang="en-US" sz="1200" dirty="0"/>
                  <a:t>射影ベクトル</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h</m:t>
                        </m:r>
                      </m:e>
                    </m:acc>
                  </m:oMath>
                </a14:m>
                <a:r>
                  <a:rPr kumimoji="1" lang="ja-JP" altLang="en-US" sz="1200" dirty="0"/>
                  <a:t>は</a:t>
                </a:r>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h</m:t>
                          </m:r>
                        </m:e>
                      </m:acc>
                      <m:r>
                        <a:rPr kumimoji="1" lang="en-US" altLang="ja-JP" sz="1200" b="0" i="1" dirty="0" smtClean="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𝑛</m:t>
                          </m:r>
                        </m:e>
                      </m:acc>
                      <m:r>
                        <a:rPr kumimoji="1" lang="en-US" altLang="ja-JP" sz="1200" b="0" i="1" dirty="0" smtClean="0">
                          <a:latin typeface="Cambria Math" panose="02040503050406030204" pitchFamily="18" charset="0"/>
                        </a:rPr>
                        <m:t> |</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𝑎</m:t>
                          </m:r>
                        </m:e>
                      </m:acc>
                      <m:r>
                        <a:rPr kumimoji="1" lang="en-US" altLang="ja-JP" sz="1200" b="0" i="1" dirty="0" smtClean="0">
                          <a:latin typeface="Cambria Math" panose="02040503050406030204" pitchFamily="18" charset="0"/>
                        </a:rPr>
                        <m:t>|</m:t>
                      </m:r>
                      <m:r>
                        <a:rPr kumimoji="1" lang="en-US" altLang="ja-JP" sz="1200" b="0" i="1" dirty="0" smtClean="0">
                          <a:latin typeface="Cambria Math" panose="02040503050406030204" pitchFamily="18" charset="0"/>
                        </a:rPr>
                        <m:t>𝑐𝑜𝑠</m:t>
                      </m:r>
                      <m:r>
                        <m:rPr>
                          <m:sty m:val="p"/>
                        </m:rPr>
                        <a:rPr kumimoji="1" lang="en-US" altLang="ja-JP" sz="1200" i="1" dirty="0" smtClean="0">
                          <a:latin typeface="Cambria Math" panose="02040503050406030204" pitchFamily="18" charset="0"/>
                        </a:rPr>
                        <m:t>θ</m:t>
                      </m:r>
                    </m:oMath>
                  </m:oMathPara>
                </a14:m>
                <a:endParaRPr kumimoji="1" lang="en-US" altLang="ja-JP" sz="1200" dirty="0"/>
              </a:p>
              <a:p>
                <a:endParaRPr kumimoji="1" lang="en-US" altLang="ja-JP" sz="1200" dirty="0"/>
              </a:p>
              <a:p>
                <a:r>
                  <a:rPr kumimoji="1" lang="ja-JP" altLang="en-US" sz="1200" dirty="0"/>
                  <a:t>反射は右図のようなベクトル経路を取る。</a:t>
                </a:r>
                <a:endParaRPr kumimoji="1" lang="en-US" altLang="ja-JP" sz="1200" dirty="0"/>
              </a:p>
              <a:p>
                <a:r>
                  <a:rPr kumimoji="1" lang="ja-JP" altLang="en-US" sz="1200" dirty="0"/>
                  <a:t>よって、</a:t>
                </a:r>
                <a:endParaRPr kumimoji="1" lang="en-US" altLang="ja-JP" sz="1200" dirty="0"/>
              </a:p>
              <a:p>
                <a:endParaRPr kumimoji="1" lang="en-US" altLang="ja-JP" sz="1200" dirty="0"/>
              </a:p>
              <a:p>
                <a:r>
                  <a:rPr kumimoji="1" lang="ja-JP" altLang="en-US" sz="1200" dirty="0"/>
                  <a:t>　</a:t>
                </a:r>
                <a14:m>
                  <m:oMath xmlns:m="http://schemas.openxmlformats.org/officeDocument/2006/math">
                    <m:r>
                      <a:rPr kumimoji="1" lang="en-US" altLang="ja-JP" sz="2000" b="0" i="0" smtClean="0">
                        <a:latin typeface="Cambria Math" panose="02040503050406030204" pitchFamily="18" charset="0"/>
                      </a:rPr>
                      <m:t>            </m:t>
                    </m:r>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𝑏</m:t>
                        </m:r>
                      </m:e>
                    </m:acc>
                    <m:r>
                      <a:rPr kumimoji="1" lang="en-US" altLang="ja-JP" sz="2000" b="0" i="1" dirty="0" smtClean="0">
                        <a:latin typeface="Cambria Math" panose="02040503050406030204" pitchFamily="18" charset="0"/>
                      </a:rPr>
                      <m:t>=2 </m:t>
                    </m:r>
                    <m:acc>
                      <m:accPr>
                        <m:chr m:val="⃗"/>
                        <m:ctrlPr>
                          <a:rPr kumimoji="1" lang="en-US" altLang="ja-JP" sz="2000" b="0" i="1" dirty="0" smtClean="0">
                            <a:latin typeface="Cambria Math" panose="02040503050406030204" pitchFamily="18" charset="0"/>
                          </a:rPr>
                        </m:ctrlPr>
                      </m:accPr>
                      <m:e>
                        <m:r>
                          <a:rPr kumimoji="1" lang="en-US" altLang="ja-JP" sz="2000" b="0" i="1" dirty="0" smtClean="0">
                            <a:latin typeface="Cambria Math" panose="02040503050406030204" pitchFamily="18" charset="0"/>
                          </a:rPr>
                          <m:t>h</m:t>
                        </m:r>
                      </m:e>
                    </m:acc>
                    <m:r>
                      <a:rPr kumimoji="1" lang="en-US" altLang="ja-JP" sz="2000" b="0" i="1" dirty="0" smtClean="0">
                        <a:latin typeface="Cambria Math" panose="02040503050406030204" pitchFamily="18" charset="0"/>
                      </a:rPr>
                      <m:t>+</m:t>
                    </m:r>
                    <m:acc>
                      <m:accPr>
                        <m:chr m:val="⃗"/>
                        <m:ctrlPr>
                          <a:rPr kumimoji="1" lang="en-US" altLang="ja-JP" sz="2000" b="0" i="1" dirty="0" smtClean="0">
                            <a:latin typeface="Cambria Math" panose="02040503050406030204" pitchFamily="18" charset="0"/>
                          </a:rPr>
                        </m:ctrlPr>
                      </m:accPr>
                      <m:e>
                        <m:r>
                          <a:rPr kumimoji="1" lang="en-US" altLang="ja-JP" sz="2000" b="0" i="1" dirty="0" smtClean="0">
                            <a:latin typeface="Cambria Math" panose="02040503050406030204" pitchFamily="18" charset="0"/>
                          </a:rPr>
                          <m:t>𝑎</m:t>
                        </m:r>
                      </m:e>
                    </m:acc>
                  </m:oMath>
                </a14:m>
                <a:endParaRPr kumimoji="1" lang="en-US" altLang="ja-JP" sz="2000" b="0" dirty="0"/>
              </a:p>
            </p:txBody>
          </p:sp>
        </mc:Choice>
        <mc:Fallback xmlns="">
          <p:sp>
            <p:nvSpPr>
              <p:cNvPr id="2" name="テキスト ボックス 1">
                <a:extLst>
                  <a:ext uri="{FF2B5EF4-FFF2-40B4-BE49-F238E27FC236}">
                    <a16:creationId xmlns:a16="http://schemas.microsoft.com/office/drawing/2014/main" id="{7656AFB1-878C-4C6C-9447-385601B71798}"/>
                  </a:ext>
                </a:extLst>
              </p:cNvPr>
              <p:cNvSpPr txBox="1">
                <a:spLocks noRot="1" noChangeAspect="1" noMove="1" noResize="1" noEditPoints="1" noAdjustHandles="1" noChangeArrowheads="1" noChangeShapeType="1" noTextEdit="1"/>
              </p:cNvSpPr>
              <p:nvPr/>
            </p:nvSpPr>
            <p:spPr>
              <a:xfrm>
                <a:off x="142240" y="457002"/>
                <a:ext cx="3108543" cy="2189574"/>
              </a:xfrm>
              <a:prstGeom prst="rect">
                <a:avLst/>
              </a:prstGeom>
              <a:blipFill>
                <a:blip r:embed="rId2"/>
                <a:stretch>
                  <a:fillRect t="-279"/>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EB6647CC-AAF0-407F-A5CD-B880958B9FB0}"/>
              </a:ext>
            </a:extLst>
          </p:cNvPr>
          <p:cNvCxnSpPr/>
          <p:nvPr/>
        </p:nvCxnSpPr>
        <p:spPr>
          <a:xfrm flipV="1">
            <a:off x="4138040" y="773847"/>
            <a:ext cx="1676400" cy="99060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9E7A23E2-3E94-4B9B-8189-9488AD53B03E}"/>
              </a:ext>
            </a:extLst>
          </p:cNvPr>
          <p:cNvCxnSpPr>
            <a:cxnSpLocks/>
          </p:cNvCxnSpPr>
          <p:nvPr/>
        </p:nvCxnSpPr>
        <p:spPr>
          <a:xfrm>
            <a:off x="4083050" y="1079500"/>
            <a:ext cx="914400" cy="189647"/>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1DE4AEC2-20BB-4024-AD55-468F4466F65D}"/>
              </a:ext>
            </a:extLst>
          </p:cNvPr>
          <p:cNvCxnSpPr>
            <a:cxnSpLocks/>
          </p:cNvCxnSpPr>
          <p:nvPr/>
        </p:nvCxnSpPr>
        <p:spPr>
          <a:xfrm flipH="1" flipV="1">
            <a:off x="4609210" y="773848"/>
            <a:ext cx="367030" cy="495299"/>
          </a:xfrm>
          <a:prstGeom prst="straightConnector1">
            <a:avLst/>
          </a:prstGeom>
          <a:ln w="127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7977EAB2-DA71-4C5A-BF4E-9FF5CCEA5946}"/>
              </a:ext>
            </a:extLst>
          </p:cNvPr>
          <p:cNvCxnSpPr>
            <a:cxnSpLocks/>
          </p:cNvCxnSpPr>
          <p:nvPr/>
        </p:nvCxnSpPr>
        <p:spPr>
          <a:xfrm flipV="1">
            <a:off x="4976240" y="457002"/>
            <a:ext cx="212002" cy="812146"/>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5F0B698E-6D39-45E8-9985-BEFD3729C684}"/>
              </a:ext>
            </a:extLst>
          </p:cNvPr>
          <p:cNvCxnSpPr>
            <a:cxnSpLocks/>
          </p:cNvCxnSpPr>
          <p:nvPr/>
        </p:nvCxnSpPr>
        <p:spPr>
          <a:xfrm flipH="1" flipV="1">
            <a:off x="4252150" y="303113"/>
            <a:ext cx="367030" cy="495299"/>
          </a:xfrm>
          <a:prstGeom prst="straightConnector1">
            <a:avLst/>
          </a:prstGeom>
          <a:ln w="12700">
            <a:solidFill>
              <a:srgbClr val="92D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693EA28A-1449-4738-A565-51FA84E0324D}"/>
                  </a:ext>
                </a:extLst>
              </p:cNvPr>
              <p:cNvSpPr txBox="1"/>
              <p:nvPr/>
            </p:nvSpPr>
            <p:spPr>
              <a:xfrm>
                <a:off x="4290553" y="1104064"/>
                <a:ext cx="3381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𝑎</m:t>
                          </m:r>
                        </m:e>
                      </m:acc>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693EA28A-1449-4738-A565-51FA84E0324D}"/>
                  </a:ext>
                </a:extLst>
              </p:cNvPr>
              <p:cNvSpPr txBox="1">
                <a:spLocks noRot="1" noChangeAspect="1" noMove="1" noResize="1" noEditPoints="1" noAdjustHandles="1" noChangeArrowheads="1" noChangeShapeType="1" noTextEdit="1"/>
              </p:cNvSpPr>
              <p:nvPr/>
            </p:nvSpPr>
            <p:spPr>
              <a:xfrm>
                <a:off x="4290553" y="1104064"/>
                <a:ext cx="338105" cy="307777"/>
              </a:xfrm>
              <a:prstGeom prst="rect">
                <a:avLst/>
              </a:prstGeom>
              <a:blipFill>
                <a:blip r:embed="rId3"/>
                <a:stretch>
                  <a:fillRect t="-9804" r="-1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A78F9476-5FEC-4BC5-8C68-64E14864AD57}"/>
                  </a:ext>
                </a:extLst>
              </p:cNvPr>
              <p:cNvSpPr txBox="1"/>
              <p:nvPr/>
            </p:nvSpPr>
            <p:spPr>
              <a:xfrm>
                <a:off x="5090350" y="709186"/>
                <a:ext cx="334514" cy="3396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𝑏</m:t>
                          </m:r>
                        </m:e>
                      </m:acc>
                    </m:oMath>
                  </m:oMathPara>
                </a14:m>
                <a:endParaRPr kumimoji="1" lang="ja-JP" altLang="en-US" dirty="0"/>
              </a:p>
            </p:txBody>
          </p:sp>
        </mc:Choice>
        <mc:Fallback xmlns="">
          <p:sp>
            <p:nvSpPr>
              <p:cNvPr id="65" name="テキスト ボックス 64">
                <a:extLst>
                  <a:ext uri="{FF2B5EF4-FFF2-40B4-BE49-F238E27FC236}">
                    <a16:creationId xmlns:a16="http://schemas.microsoft.com/office/drawing/2014/main" id="{A78F9476-5FEC-4BC5-8C68-64E14864AD57}"/>
                  </a:ext>
                </a:extLst>
              </p:cNvPr>
              <p:cNvSpPr txBox="1">
                <a:spLocks noRot="1" noChangeAspect="1" noMove="1" noResize="1" noEditPoints="1" noAdjustHandles="1" noChangeArrowheads="1" noChangeShapeType="1" noTextEdit="1"/>
              </p:cNvSpPr>
              <p:nvPr/>
            </p:nvSpPr>
            <p:spPr>
              <a:xfrm>
                <a:off x="5090350" y="709186"/>
                <a:ext cx="334514" cy="339645"/>
              </a:xfrm>
              <a:prstGeom prst="rect">
                <a:avLst/>
              </a:prstGeom>
              <a:blipFill>
                <a:blip r:embed="rId4"/>
                <a:stretch>
                  <a:fillRect t="-8929" r="-14545"/>
                </a:stretch>
              </a:blipFill>
            </p:spPr>
            <p:txBody>
              <a:bodyPr/>
              <a:lstStyle/>
              <a:p>
                <a:r>
                  <a:rPr lang="ja-JP" altLang="en-US">
                    <a:noFill/>
                  </a:rPr>
                  <a:t> </a:t>
                </a:r>
              </a:p>
            </p:txBody>
          </p:sp>
        </mc:Fallback>
      </mc:AlternateContent>
      <p:cxnSp>
        <p:nvCxnSpPr>
          <p:cNvPr id="50" name="直線コネクタ 49">
            <a:extLst>
              <a:ext uri="{FF2B5EF4-FFF2-40B4-BE49-F238E27FC236}">
                <a16:creationId xmlns:a16="http://schemas.microsoft.com/office/drawing/2014/main" id="{C4A089EE-FDB0-4954-B7EB-D7B6F1947A51}"/>
              </a:ext>
            </a:extLst>
          </p:cNvPr>
          <p:cNvCxnSpPr>
            <a:cxnSpLocks/>
          </p:cNvCxnSpPr>
          <p:nvPr/>
        </p:nvCxnSpPr>
        <p:spPr>
          <a:xfrm flipV="1">
            <a:off x="3926038" y="406494"/>
            <a:ext cx="1323252" cy="78383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C9C88A3E-117B-4681-A9FF-B2D3AF83D0E4}"/>
                  </a:ext>
                </a:extLst>
              </p:cNvPr>
              <p:cNvSpPr txBox="1"/>
              <p:nvPr/>
            </p:nvSpPr>
            <p:spPr>
              <a:xfrm>
                <a:off x="4589031" y="807548"/>
                <a:ext cx="359714" cy="3749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h</m:t>
                          </m:r>
                        </m:e>
                      </m:acc>
                    </m:oMath>
                  </m:oMathPara>
                </a14:m>
                <a:endParaRPr kumimoji="1" lang="ja-JP" altLang="en-US" dirty="0"/>
              </a:p>
            </p:txBody>
          </p:sp>
        </mc:Choice>
        <mc:Fallback xmlns="">
          <p:sp>
            <p:nvSpPr>
              <p:cNvPr id="57" name="テキスト ボックス 56">
                <a:extLst>
                  <a:ext uri="{FF2B5EF4-FFF2-40B4-BE49-F238E27FC236}">
                    <a16:creationId xmlns:a16="http://schemas.microsoft.com/office/drawing/2014/main" id="{C9C88A3E-117B-4681-A9FF-B2D3AF83D0E4}"/>
                  </a:ext>
                </a:extLst>
              </p:cNvPr>
              <p:cNvSpPr txBox="1">
                <a:spLocks noRot="1" noChangeAspect="1" noMove="1" noResize="1" noEditPoints="1" noAdjustHandles="1" noChangeArrowheads="1" noChangeShapeType="1" noTextEdit="1"/>
              </p:cNvSpPr>
              <p:nvPr/>
            </p:nvSpPr>
            <p:spPr>
              <a:xfrm>
                <a:off x="4589031" y="807548"/>
                <a:ext cx="359714" cy="37497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71AFDE80-0AB1-43A9-9D96-FF3BA0FECAE2}"/>
                  </a:ext>
                </a:extLst>
              </p:cNvPr>
              <p:cNvSpPr txBox="1"/>
              <p:nvPr/>
            </p:nvSpPr>
            <p:spPr>
              <a:xfrm>
                <a:off x="4352280" y="299647"/>
                <a:ext cx="359714" cy="3749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h</m:t>
                          </m:r>
                        </m:e>
                      </m:acc>
                    </m:oMath>
                  </m:oMathPara>
                </a14:m>
                <a:endParaRPr kumimoji="1" lang="ja-JP" altLang="en-US" dirty="0"/>
              </a:p>
            </p:txBody>
          </p:sp>
        </mc:Choice>
        <mc:Fallback xmlns="">
          <p:sp>
            <p:nvSpPr>
              <p:cNvPr id="74" name="テキスト ボックス 73">
                <a:extLst>
                  <a:ext uri="{FF2B5EF4-FFF2-40B4-BE49-F238E27FC236}">
                    <a16:creationId xmlns:a16="http://schemas.microsoft.com/office/drawing/2014/main" id="{71AFDE80-0AB1-43A9-9D96-FF3BA0FECAE2}"/>
                  </a:ext>
                </a:extLst>
              </p:cNvPr>
              <p:cNvSpPr txBox="1">
                <a:spLocks noRot="1" noChangeAspect="1" noMove="1" noResize="1" noEditPoints="1" noAdjustHandles="1" noChangeArrowheads="1" noChangeShapeType="1" noTextEdit="1"/>
              </p:cNvSpPr>
              <p:nvPr/>
            </p:nvSpPr>
            <p:spPr>
              <a:xfrm>
                <a:off x="4352280" y="299647"/>
                <a:ext cx="359714" cy="374974"/>
              </a:xfrm>
              <a:prstGeom prst="rect">
                <a:avLst/>
              </a:prstGeom>
              <a:blipFill>
                <a:blip r:embed="rId6"/>
                <a:stretch>
                  <a:fillRect/>
                </a:stretch>
              </a:blipFill>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F9F69479-A035-41FF-8EF9-E1F71932E127}"/>
              </a:ext>
            </a:extLst>
          </p:cNvPr>
          <p:cNvCxnSpPr>
            <a:cxnSpLocks/>
          </p:cNvCxnSpPr>
          <p:nvPr/>
        </p:nvCxnSpPr>
        <p:spPr>
          <a:xfrm>
            <a:off x="4273842" y="286417"/>
            <a:ext cx="914400" cy="189647"/>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CAFF1444-A605-46E4-A8CA-F720888FD715}"/>
                  </a:ext>
                </a:extLst>
              </p:cNvPr>
              <p:cNvSpPr txBox="1"/>
              <p:nvPr/>
            </p:nvSpPr>
            <p:spPr>
              <a:xfrm>
                <a:off x="4619180" y="103714"/>
                <a:ext cx="3381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𝑎</m:t>
                          </m:r>
                        </m:e>
                      </m:acc>
                    </m:oMath>
                  </m:oMathPara>
                </a14:m>
                <a:endParaRPr kumimoji="1" lang="ja-JP" altLang="en-US" dirty="0"/>
              </a:p>
            </p:txBody>
          </p:sp>
        </mc:Choice>
        <mc:Fallback xmlns="">
          <p:sp>
            <p:nvSpPr>
              <p:cNvPr id="77" name="テキスト ボックス 76">
                <a:extLst>
                  <a:ext uri="{FF2B5EF4-FFF2-40B4-BE49-F238E27FC236}">
                    <a16:creationId xmlns:a16="http://schemas.microsoft.com/office/drawing/2014/main" id="{CAFF1444-A605-46E4-A8CA-F720888FD715}"/>
                  </a:ext>
                </a:extLst>
              </p:cNvPr>
              <p:cNvSpPr txBox="1">
                <a:spLocks noRot="1" noChangeAspect="1" noMove="1" noResize="1" noEditPoints="1" noAdjustHandles="1" noChangeArrowheads="1" noChangeShapeType="1" noTextEdit="1"/>
              </p:cNvSpPr>
              <p:nvPr/>
            </p:nvSpPr>
            <p:spPr>
              <a:xfrm>
                <a:off x="4619180" y="103714"/>
                <a:ext cx="338105" cy="307777"/>
              </a:xfrm>
              <a:prstGeom prst="rect">
                <a:avLst/>
              </a:prstGeom>
              <a:blipFill>
                <a:blip r:embed="rId3"/>
                <a:stretch>
                  <a:fillRect t="-9804" r="-16364"/>
                </a:stretch>
              </a:blipFill>
            </p:spPr>
            <p:txBody>
              <a:bodyPr/>
              <a:lstStyle/>
              <a:p>
                <a:r>
                  <a:rPr lang="ja-JP" altLang="en-US">
                    <a:noFill/>
                  </a:rPr>
                  <a:t> </a:t>
                </a:r>
              </a:p>
            </p:txBody>
          </p:sp>
        </mc:Fallback>
      </mc:AlternateContent>
      <p:cxnSp>
        <p:nvCxnSpPr>
          <p:cNvPr id="78" name="直線矢印コネクタ 77">
            <a:extLst>
              <a:ext uri="{FF2B5EF4-FFF2-40B4-BE49-F238E27FC236}">
                <a16:creationId xmlns:a16="http://schemas.microsoft.com/office/drawing/2014/main" id="{EB8D757D-7B99-485F-9594-747DAAA315AD}"/>
              </a:ext>
            </a:extLst>
          </p:cNvPr>
          <p:cNvCxnSpPr>
            <a:cxnSpLocks/>
          </p:cNvCxnSpPr>
          <p:nvPr/>
        </p:nvCxnSpPr>
        <p:spPr>
          <a:xfrm flipV="1">
            <a:off x="4061851" y="257602"/>
            <a:ext cx="212002" cy="812146"/>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D5514FA3-C61C-44C3-8F4B-C82FFE3AE832}"/>
                  </a:ext>
                </a:extLst>
              </p:cNvPr>
              <p:cNvSpPr txBox="1"/>
              <p:nvPr/>
            </p:nvSpPr>
            <p:spPr>
              <a:xfrm>
                <a:off x="3864354" y="539717"/>
                <a:ext cx="334514" cy="3396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𝑏</m:t>
                          </m:r>
                        </m:e>
                      </m:acc>
                    </m:oMath>
                  </m:oMathPara>
                </a14:m>
                <a:endParaRPr kumimoji="1" lang="ja-JP" altLang="en-US" dirty="0"/>
              </a:p>
            </p:txBody>
          </p:sp>
        </mc:Choice>
        <mc:Fallback xmlns="">
          <p:sp>
            <p:nvSpPr>
              <p:cNvPr id="79" name="テキスト ボックス 78">
                <a:extLst>
                  <a:ext uri="{FF2B5EF4-FFF2-40B4-BE49-F238E27FC236}">
                    <a16:creationId xmlns:a16="http://schemas.microsoft.com/office/drawing/2014/main" id="{D5514FA3-C61C-44C3-8F4B-C82FFE3AE832}"/>
                  </a:ext>
                </a:extLst>
              </p:cNvPr>
              <p:cNvSpPr txBox="1">
                <a:spLocks noRot="1" noChangeAspect="1" noMove="1" noResize="1" noEditPoints="1" noAdjustHandles="1" noChangeArrowheads="1" noChangeShapeType="1" noTextEdit="1"/>
              </p:cNvSpPr>
              <p:nvPr/>
            </p:nvSpPr>
            <p:spPr>
              <a:xfrm>
                <a:off x="3864354" y="539717"/>
                <a:ext cx="334514" cy="339645"/>
              </a:xfrm>
              <a:prstGeom prst="rect">
                <a:avLst/>
              </a:prstGeom>
              <a:blipFill>
                <a:blip r:embed="rId7"/>
                <a:stretch>
                  <a:fillRect t="-9091" r="-12727"/>
                </a:stretch>
              </a:blipFill>
            </p:spPr>
            <p:txBody>
              <a:bodyPr/>
              <a:lstStyle/>
              <a:p>
                <a:r>
                  <a:rPr lang="ja-JP" altLang="en-US">
                    <a:noFill/>
                  </a:rPr>
                  <a:t> </a:t>
                </a:r>
              </a:p>
            </p:txBody>
          </p:sp>
        </mc:Fallback>
      </mc:AlternateContent>
      <p:sp>
        <p:nvSpPr>
          <p:cNvPr id="58" name="テキスト ボックス 57">
            <a:extLst>
              <a:ext uri="{FF2B5EF4-FFF2-40B4-BE49-F238E27FC236}">
                <a16:creationId xmlns:a16="http://schemas.microsoft.com/office/drawing/2014/main" id="{21F21550-4EAE-4A3B-8ABC-F7F20DCA3FE7}"/>
              </a:ext>
            </a:extLst>
          </p:cNvPr>
          <p:cNvSpPr txBox="1"/>
          <p:nvPr/>
        </p:nvSpPr>
        <p:spPr>
          <a:xfrm>
            <a:off x="4031611" y="2070099"/>
            <a:ext cx="3262432" cy="461665"/>
          </a:xfrm>
          <a:prstGeom prst="rect">
            <a:avLst/>
          </a:prstGeom>
          <a:noFill/>
        </p:spPr>
        <p:txBody>
          <a:bodyPr wrap="none" rtlCol="0">
            <a:spAutoFit/>
          </a:bodyPr>
          <a:lstStyle/>
          <a:p>
            <a:r>
              <a:rPr kumimoji="1" lang="ja-JP" altLang="en-US" sz="1200" dirty="0"/>
              <a:t>上記のような形で、</a:t>
            </a:r>
            <a:endParaRPr kumimoji="1" lang="en-US" altLang="ja-JP" sz="1200" dirty="0"/>
          </a:p>
          <a:p>
            <a:r>
              <a:rPr kumimoji="1" lang="ja-JP" altLang="en-US" sz="1200" dirty="0"/>
              <a:t>面法線と内積で反射ベクトルを求められる。</a:t>
            </a:r>
          </a:p>
        </p:txBody>
      </p:sp>
      <mc:AlternateContent xmlns:mc="http://schemas.openxmlformats.org/markup-compatibility/2006">
        <mc:Choice xmlns:a14="http://schemas.microsoft.com/office/drawing/2010/main" Requires="a14">
          <p:sp>
            <p:nvSpPr>
              <p:cNvPr id="19" name="object 38">
                <a:extLst>
                  <a:ext uri="{FF2B5EF4-FFF2-40B4-BE49-F238E27FC236}">
                    <a16:creationId xmlns:a16="http://schemas.microsoft.com/office/drawing/2014/main" id="{9333EE44-DC6A-42FC-9CED-680483BDECCF}"/>
                  </a:ext>
                </a:extLst>
              </p:cNvPr>
              <p:cNvSpPr txBox="1"/>
              <p:nvPr/>
            </p:nvSpPr>
            <p:spPr>
              <a:xfrm>
                <a:off x="571182" y="2779799"/>
                <a:ext cx="6414135" cy="1978170"/>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400" u="sng" dirty="0">
                    <a:latin typeface="ＭＳ ゴシック"/>
                    <a:cs typeface="ＭＳ ゴシック"/>
                  </a:rPr>
                  <a:t>1</a:t>
                </a:r>
                <a:endParaRPr lang="ja-JP" altLang="en-US" sz="1400" u="sng" dirty="0">
                  <a:latin typeface="ＭＳ ゴシック"/>
                  <a:cs typeface="ＭＳ ゴシック"/>
                </a:endParaRPr>
              </a:p>
              <a:p>
                <a:pPr marL="133350">
                  <a:lnSpc>
                    <a:spcPct val="100000"/>
                  </a:lnSpc>
                  <a:spcBef>
                    <a:spcPts val="464"/>
                  </a:spcBef>
                </a:pPr>
                <a:r>
                  <a:rPr lang="ja-JP" altLang="en-US" sz="1050" spc="-20" dirty="0">
                    <a:latin typeface="ＭＳ 明朝"/>
                    <a:cs typeface="ＭＳ 明朝"/>
                  </a:rPr>
                  <a:t>次の外積によって求められる法線ベクトルを答えよ</a:t>
                </a:r>
                <a:r>
                  <a:rPr lang="en-US" altLang="ja-JP" sz="1050" spc="-20" dirty="0">
                    <a:latin typeface="ＭＳ 明朝"/>
                    <a:cs typeface="ＭＳ 明朝"/>
                  </a:rPr>
                  <a:t>(</a:t>
                </a:r>
                <a:r>
                  <a:rPr lang="ja-JP" altLang="en-US" sz="1050" spc="-20" dirty="0">
                    <a:latin typeface="ＭＳ 明朝"/>
                    <a:cs typeface="ＭＳ 明朝"/>
                  </a:rPr>
                  <a:t>正規化しなくてよい</a:t>
                </a:r>
                <a:r>
                  <a:rPr lang="en-US" altLang="ja-JP" sz="1050" spc="-20" dirty="0">
                    <a:latin typeface="ＭＳ 明朝"/>
                    <a:cs typeface="ＭＳ 明朝"/>
                  </a:rPr>
                  <a:t>)</a:t>
                </a:r>
                <a:r>
                  <a:rPr lang="ja-JP" altLang="en-US" sz="1050" spc="-20" dirty="0">
                    <a:latin typeface="ＭＳ 明朝"/>
                    <a:cs typeface="ＭＳ 明朝"/>
                  </a:rPr>
                  <a:t>。</a:t>
                </a:r>
                <a:endParaRPr lang="en-US" altLang="ja-JP" sz="1050" spc="-20" dirty="0">
                  <a:latin typeface="ＭＳ 明朝"/>
                  <a:cs typeface="ＭＳ 明朝"/>
                </a:endParaRPr>
              </a:p>
              <a:p>
                <a:pPr marL="133350">
                  <a:lnSpc>
                    <a:spcPct val="100000"/>
                  </a:lnSpc>
                  <a:spcBef>
                    <a:spcPts val="464"/>
                  </a:spcBef>
                </a:pPr>
                <a:r>
                  <a:rPr lang="ja-JP" altLang="en-US" sz="1050" spc="-20" dirty="0">
                    <a:latin typeface="ＭＳ 明朝"/>
                    <a:cs typeface="ＭＳ 明朝"/>
                  </a:rPr>
                  <a:t>また、</a:t>
                </a:r>
                <a:r>
                  <a:rPr lang="en-US" altLang="ja-JP" sz="1050" b="0" spc="-20" dirty="0"/>
                  <a:t>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m:t>
                        </m:r>
                        <m:r>
                          <a:rPr lang="en-US" altLang="ja-JP" sz="1050" b="0" i="1" spc="-20" smtClean="0">
                            <a:latin typeface="Cambria Math" panose="02040503050406030204" pitchFamily="18" charset="0"/>
                          </a:rPr>
                          <m:t>,</m:t>
                        </m:r>
                      </m:e>
                    </m:acc>
                  </m:oMath>
                </a14:m>
                <a:r>
                  <a:rPr lang="en-US" altLang="ja-JP" sz="1050" b="0" dirty="0"/>
                  <a:t> </a:t>
                </a:r>
                <a14:m>
                  <m:oMath xmlns:m="http://schemas.openxmlformats.org/officeDocument/2006/math">
                    <m:acc>
                      <m:accPr>
                        <m:chr m:val="⃗"/>
                        <m:ctrlPr>
                          <a:rPr lang="en-US" altLang="ja-JP" sz="1050" b="0" i="1" dirty="0" smtClean="0">
                            <a:latin typeface="Cambria Math" panose="02040503050406030204" pitchFamily="18" charset="0"/>
                          </a:rPr>
                        </m:ctrlPr>
                      </m:accPr>
                      <m:e>
                        <m:r>
                          <a:rPr lang="en-US" altLang="ja-JP" sz="1050" b="0" i="1" dirty="0" smtClean="0">
                            <a:latin typeface="Cambria Math" panose="02040503050406030204" pitchFamily="18" charset="0"/>
                          </a:rPr>
                          <m:t>𝑏</m:t>
                        </m:r>
                      </m:e>
                    </m:acc>
                    <m:r>
                      <a:rPr lang="ja-JP" altLang="en-US" sz="1050" i="1" dirty="0">
                        <a:latin typeface="Cambria Math" panose="02040503050406030204" pitchFamily="18" charset="0"/>
                      </a:rPr>
                      <m:t>において</m:t>
                    </m:r>
                    <m:acc>
                      <m:accPr>
                        <m:chr m:val="⃗"/>
                        <m:ctrlPr>
                          <a:rPr lang="en-US" altLang="ja-JP" sz="1050" b="0" i="1" dirty="0" smtClean="0">
                            <a:latin typeface="Cambria Math" panose="02040503050406030204" pitchFamily="18" charset="0"/>
                          </a:rPr>
                        </m:ctrlPr>
                      </m:accPr>
                      <m:e>
                        <m:r>
                          <a:rPr lang="en-US" altLang="ja-JP" sz="1050" b="0" i="1" dirty="0" smtClean="0">
                            <a:latin typeface="Cambria Math" panose="02040503050406030204" pitchFamily="18" charset="0"/>
                          </a:rPr>
                          <m:t>𝑏</m:t>
                        </m:r>
                      </m:e>
                    </m:acc>
                  </m:oMath>
                </a14:m>
                <a:r>
                  <a:rPr lang="ja-JP" altLang="en-US" sz="1050" spc="-20" dirty="0">
                    <a:latin typeface="ＭＳ 明朝"/>
                    <a:cs typeface="ＭＳ 明朝"/>
                  </a:rPr>
                  <a:t>方向の射影ベクトル</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h</m:t>
                        </m:r>
                      </m:e>
                    </m:acc>
                    <m:r>
                      <a:rPr lang="ja-JP" altLang="en-US" sz="1200" i="1" dirty="0">
                        <a:latin typeface="Cambria Math" panose="02040503050406030204" pitchFamily="18" charset="0"/>
                      </a:rPr>
                      <m:t>を</m:t>
                    </m:r>
                  </m:oMath>
                </a14:m>
                <a:r>
                  <a:rPr lang="ja-JP" altLang="en-US" sz="1050" spc="-20" dirty="0">
                    <a:latin typeface="ＭＳ 明朝"/>
                    <a:cs typeface="ＭＳ 明朝"/>
                  </a:rPr>
                  <a:t>求めよ。</a:t>
                </a:r>
                <a:endParaRPr lang="en-US" altLang="ja-JP" sz="1050" spc="-20" dirty="0">
                  <a:latin typeface="ＭＳ 明朝"/>
                  <a:cs typeface="ＭＳ 明朝"/>
                </a:endParaRPr>
              </a:p>
              <a:p>
                <a:pPr marL="133350">
                  <a:lnSpc>
                    <a:spcPct val="100000"/>
                  </a:lnSpc>
                  <a:spcBef>
                    <a:spcPts val="464"/>
                  </a:spcBef>
                </a:pPr>
                <a14:m>
                  <m:oMath xmlns:m="http://schemas.openxmlformats.org/officeDocument/2006/math">
                    <m:r>
                      <a:rPr lang="ja-JP" altLang="en-US" sz="1050" b="0" i="1" spc="-20" dirty="0">
                        <a:latin typeface="Cambria Math" panose="02040503050406030204" pitchFamily="18" charset="0"/>
                      </a:rPr>
                      <m:t>なお、</m:t>
                    </m:r>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m:t>
                        </m:r>
                      </m:e>
                    </m:acc>
                    <m:r>
                      <a:rPr lang="en-US" altLang="ja-JP" sz="1200" b="0" i="1" dirty="0" smtClean="0">
                        <a:latin typeface="Cambria Math" panose="02040503050406030204" pitchFamily="18" charset="0"/>
                      </a:rPr>
                      <m:t>=</m:t>
                    </m:r>
                    <m:d>
                      <m:dPr>
                        <m:ctrlPr>
                          <a:rPr lang="en-US" altLang="ja-JP" sz="1200" b="0" i="1" dirty="0" smtClean="0">
                            <a:latin typeface="Cambria Math" panose="02040503050406030204" pitchFamily="18" charset="0"/>
                          </a:rPr>
                        </m:ctrlPr>
                      </m:dPr>
                      <m:e>
                        <m:r>
                          <a:rPr lang="en-US" altLang="ja-JP" sz="1200" b="0" i="1" dirty="0" smtClean="0">
                            <a:latin typeface="Cambria Math" panose="02040503050406030204" pitchFamily="18" charset="0"/>
                          </a:rPr>
                          <m:t>1,2,3</m:t>
                        </m:r>
                      </m:e>
                    </m:d>
                    <m:r>
                      <a:rPr lang="en-US" altLang="ja-JP" sz="1200" b="0" i="1" dirty="0" smtClean="0">
                        <a:latin typeface="Cambria Math" panose="02040503050406030204" pitchFamily="18" charset="0"/>
                      </a:rPr>
                      <m:t>,</m:t>
                    </m:r>
                    <m:acc>
                      <m:accPr>
                        <m:chr m:val="⃗"/>
                        <m:ctrlPr>
                          <a:rPr lang="en-US" altLang="ja-JP" sz="1200" b="0" i="1" dirty="0" smtClean="0">
                            <a:latin typeface="Cambria Math" panose="02040503050406030204" pitchFamily="18" charset="0"/>
                          </a:rPr>
                        </m:ctrlPr>
                      </m:accPr>
                      <m:e>
                        <m:r>
                          <a:rPr lang="en-US" altLang="ja-JP" sz="1200" b="0" i="1" dirty="0" smtClean="0">
                            <a:latin typeface="Cambria Math" panose="02040503050406030204" pitchFamily="18" charset="0"/>
                          </a:rPr>
                          <m:t>𝑏</m:t>
                        </m:r>
                      </m:e>
                    </m:acc>
                    <m:r>
                      <a:rPr lang="en-US" altLang="ja-JP" sz="1200" b="0" i="1" dirty="0" smtClean="0">
                        <a:latin typeface="Cambria Math" panose="02040503050406030204" pitchFamily="18" charset="0"/>
                      </a:rPr>
                      <m:t>=</m:t>
                    </m:r>
                    <m:d>
                      <m:dPr>
                        <m:ctrlPr>
                          <a:rPr lang="en-US" altLang="ja-JP" sz="1200" b="0" i="1" dirty="0" smtClean="0">
                            <a:latin typeface="Cambria Math" panose="02040503050406030204" pitchFamily="18" charset="0"/>
                          </a:rPr>
                        </m:ctrlPr>
                      </m:dPr>
                      <m:e>
                        <m:r>
                          <a:rPr lang="en-US" altLang="ja-JP" sz="1200" b="0" i="1" dirty="0" smtClean="0">
                            <a:latin typeface="Cambria Math" panose="02040503050406030204" pitchFamily="18" charset="0"/>
                          </a:rPr>
                          <m:t>−1,2,−3</m:t>
                        </m:r>
                      </m:e>
                    </m:d>
                    <m:r>
                      <a:rPr lang="en-US" altLang="ja-JP" sz="1200" b="0" i="1" dirty="0" smtClean="0">
                        <a:latin typeface="Cambria Math" panose="02040503050406030204" pitchFamily="18" charset="0"/>
                      </a:rPr>
                      <m:t>, </m:t>
                    </m:r>
                    <m:acc>
                      <m:accPr>
                        <m:chr m:val="⃗"/>
                        <m:ctrlPr>
                          <a:rPr lang="en-US" altLang="ja-JP" sz="1200" b="0" i="1" dirty="0" smtClean="0">
                            <a:latin typeface="Cambria Math" panose="02040503050406030204" pitchFamily="18" charset="0"/>
                          </a:rPr>
                        </m:ctrlPr>
                      </m:accPr>
                      <m:e>
                        <m:r>
                          <a:rPr lang="en-US" altLang="ja-JP" sz="1200" b="0" i="1" dirty="0" smtClean="0">
                            <a:latin typeface="Cambria Math" panose="02040503050406030204" pitchFamily="18" charset="0"/>
                          </a:rPr>
                          <m:t>𝑐</m:t>
                        </m:r>
                      </m:e>
                    </m:acc>
                    <m:r>
                      <a:rPr lang="en-US" altLang="ja-JP" sz="1200" b="0" i="1" dirty="0" smtClean="0">
                        <a:latin typeface="Cambria Math" panose="02040503050406030204" pitchFamily="18" charset="0"/>
                      </a:rPr>
                      <m:t>=</m:t>
                    </m:r>
                    <m:d>
                      <m:dPr>
                        <m:ctrlPr>
                          <a:rPr lang="en-US" altLang="ja-JP" sz="1200" b="0" i="1" dirty="0" smtClean="0">
                            <a:latin typeface="Cambria Math" panose="02040503050406030204" pitchFamily="18" charset="0"/>
                          </a:rPr>
                        </m:ctrlPr>
                      </m:dPr>
                      <m:e>
                        <m:r>
                          <a:rPr lang="en-US" altLang="ja-JP" sz="1200" b="0" i="1" dirty="0" smtClean="0">
                            <a:latin typeface="Cambria Math" panose="02040503050406030204" pitchFamily="18" charset="0"/>
                          </a:rPr>
                          <m:t>2,4,6</m:t>
                        </m:r>
                      </m:e>
                    </m:d>
                  </m:oMath>
                </a14:m>
                <a:r>
                  <a:rPr lang="ja-JP" altLang="en-US" sz="1050" spc="-20" dirty="0">
                    <a:latin typeface="ＭＳ 明朝"/>
                    <a:cs typeface="ＭＳ 明朝"/>
                  </a:rPr>
                  <a:t>とする。</a:t>
                </a: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14:m>
                  <m:oMathPara xmlns:m="http://schemas.openxmlformats.org/officeDocument/2006/math">
                    <m:oMathParaPr>
                      <m:jc m:val="centerGroup"/>
                    </m:oMathParaPr>
                    <m:oMath xmlns:m="http://schemas.openxmlformats.org/officeDocument/2006/math">
                      <m:acc>
                        <m:accPr>
                          <m:chr m:val="⃗"/>
                          <m:ctrlPr>
                            <a:rPr lang="en-US" altLang="ja-JP" b="0" i="1" spc="-20" smtClean="0">
                              <a:latin typeface="Cambria Math" panose="02040503050406030204" pitchFamily="18" charset="0"/>
                            </a:rPr>
                          </m:ctrlPr>
                        </m:accPr>
                        <m:e>
                          <m:r>
                            <a:rPr lang="en-US" altLang="ja-JP" b="0" i="1" spc="-20" smtClean="0">
                              <a:latin typeface="Cambria Math" panose="02040503050406030204" pitchFamily="18" charset="0"/>
                            </a:rPr>
                            <m:t>𝑎</m:t>
                          </m:r>
                        </m:e>
                      </m:acc>
                      <m:r>
                        <a:rPr lang="en-US" altLang="ja-JP" sz="2400" i="1" dirty="0">
                          <a:latin typeface="Cambria Math" panose="02040503050406030204" pitchFamily="18" charset="0"/>
                        </a:rPr>
                        <m:t>×</m:t>
                      </m:r>
                      <m:acc>
                        <m:accPr>
                          <m:chr m:val="⃗"/>
                          <m:ctrlPr>
                            <a:rPr lang="en-US" altLang="ja-JP" sz="2400" b="0" i="1" dirty="0" smtClean="0">
                              <a:latin typeface="Cambria Math" panose="02040503050406030204" pitchFamily="18" charset="0"/>
                            </a:rPr>
                          </m:ctrlPr>
                        </m:accPr>
                        <m:e>
                          <m:r>
                            <a:rPr lang="en-US" altLang="ja-JP" sz="2400" b="0" i="1" dirty="0" smtClean="0">
                              <a:latin typeface="Cambria Math" panose="02040503050406030204" pitchFamily="18" charset="0"/>
                            </a:rPr>
                            <m:t>𝑏</m:t>
                          </m:r>
                        </m:e>
                      </m:acc>
                      <m:r>
                        <a:rPr lang="en-US" altLang="ja-JP" sz="3200" b="0" i="0" dirty="0" smtClean="0">
                          <a:latin typeface="Cambria Math" panose="02040503050406030204" pitchFamily="18" charset="0"/>
                        </a:rPr>
                        <m:t>,</m:t>
                      </m:r>
                      <m:acc>
                        <m:accPr>
                          <m:chr m:val="⃗"/>
                          <m:ctrlPr>
                            <a:rPr lang="en-US" altLang="ja-JP" b="0" i="1" spc="-20" smtClean="0">
                              <a:latin typeface="Cambria Math" panose="02040503050406030204" pitchFamily="18" charset="0"/>
                            </a:rPr>
                          </m:ctrlPr>
                        </m:accPr>
                        <m:e>
                          <m:r>
                            <a:rPr lang="en-US" altLang="ja-JP" b="0" i="1" spc="-20" smtClean="0">
                              <a:latin typeface="Cambria Math" panose="02040503050406030204" pitchFamily="18" charset="0"/>
                            </a:rPr>
                            <m:t>𝑏</m:t>
                          </m:r>
                        </m:e>
                      </m:acc>
                      <m:r>
                        <a:rPr lang="en-US" altLang="ja-JP" sz="2400" i="1" dirty="0">
                          <a:latin typeface="Cambria Math" panose="02040503050406030204" pitchFamily="18" charset="0"/>
                        </a:rPr>
                        <m:t>×</m:t>
                      </m:r>
                      <m:acc>
                        <m:accPr>
                          <m:chr m:val="⃗"/>
                          <m:ctrlPr>
                            <a:rPr lang="en-US" altLang="ja-JP" sz="2400" b="0" i="1" dirty="0" smtClean="0">
                              <a:latin typeface="Cambria Math" panose="02040503050406030204" pitchFamily="18" charset="0"/>
                            </a:rPr>
                          </m:ctrlPr>
                        </m:accPr>
                        <m:e>
                          <m:r>
                            <a:rPr lang="en-US" altLang="ja-JP" sz="2400" b="0" i="1" dirty="0" smtClean="0">
                              <a:latin typeface="Cambria Math" panose="02040503050406030204" pitchFamily="18" charset="0"/>
                            </a:rPr>
                            <m:t>𝑐</m:t>
                          </m:r>
                        </m:e>
                      </m:acc>
                      <m:r>
                        <a:rPr lang="en-US" altLang="ja-JP" sz="3200" b="0" i="1" dirty="0" smtClean="0">
                          <a:latin typeface="Cambria Math" panose="02040503050406030204" pitchFamily="18" charset="0"/>
                        </a:rPr>
                        <m:t>,</m:t>
                      </m:r>
                      <m:acc>
                        <m:accPr>
                          <m:chr m:val="⃗"/>
                          <m:ctrlPr>
                            <a:rPr lang="en-US" altLang="ja-JP" sz="1400" b="0" i="1" spc="-20" smtClean="0">
                              <a:latin typeface="Cambria Math" panose="02040503050406030204" pitchFamily="18" charset="0"/>
                            </a:rPr>
                          </m:ctrlPr>
                        </m:accPr>
                        <m:e>
                          <m:r>
                            <a:rPr lang="en-US" altLang="ja-JP" sz="1400" b="0" i="1" spc="-20" smtClean="0">
                              <a:latin typeface="Cambria Math" panose="02040503050406030204" pitchFamily="18" charset="0"/>
                            </a:rPr>
                            <m:t>𝑐</m:t>
                          </m:r>
                        </m:e>
                      </m:acc>
                      <m:r>
                        <a:rPr lang="en-US" altLang="ja-JP" i="1" dirty="0">
                          <a:latin typeface="Cambria Math" panose="02040503050406030204" pitchFamily="18" charset="0"/>
                        </a:rPr>
                        <m:t>×</m:t>
                      </m:r>
                      <m:acc>
                        <m:accPr>
                          <m:chr m:val="⃗"/>
                          <m:ctrlPr>
                            <a:rPr lang="en-US" altLang="ja-JP" b="0" i="1" dirty="0" smtClean="0">
                              <a:latin typeface="Cambria Math" panose="02040503050406030204" pitchFamily="18" charset="0"/>
                            </a:rPr>
                          </m:ctrlPr>
                        </m:accPr>
                        <m:e>
                          <m:r>
                            <a:rPr lang="en-US" altLang="ja-JP" b="0" i="1" dirty="0" smtClean="0">
                              <a:latin typeface="Cambria Math" panose="02040503050406030204" pitchFamily="18" charset="0"/>
                            </a:rPr>
                            <m:t>𝑎</m:t>
                          </m:r>
                        </m:e>
                      </m:acc>
                    </m:oMath>
                  </m:oMathPara>
                </a14:m>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p:txBody>
          </p:sp>
        </mc:Choice>
        <mc:Fallback>
          <p:sp>
            <p:nvSpPr>
              <p:cNvPr id="19" name="object 38">
                <a:extLst>
                  <a:ext uri="{FF2B5EF4-FFF2-40B4-BE49-F238E27FC236}">
                    <a16:creationId xmlns:a16="http://schemas.microsoft.com/office/drawing/2014/main" id="{9333EE44-DC6A-42FC-9CED-680483BDECCF}"/>
                  </a:ext>
                </a:extLst>
              </p:cNvPr>
              <p:cNvSpPr txBox="1">
                <a:spLocks noRot="1" noChangeAspect="1" noMove="1" noResize="1" noEditPoints="1" noAdjustHandles="1" noChangeArrowheads="1" noChangeShapeType="1" noTextEdit="1"/>
              </p:cNvSpPr>
              <p:nvPr/>
            </p:nvSpPr>
            <p:spPr>
              <a:xfrm>
                <a:off x="571182" y="2779799"/>
                <a:ext cx="6414135" cy="1978170"/>
              </a:xfrm>
              <a:prstGeom prst="rect">
                <a:avLst/>
              </a:prstGeom>
              <a:blipFill>
                <a:blip r:embed="rId8"/>
                <a:stretch>
                  <a:fillRect/>
                </a:stretch>
              </a:blipFill>
              <a:ln w="9525">
                <a:solidFill>
                  <a:srgbClr val="00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object 38">
                <a:extLst>
                  <a:ext uri="{FF2B5EF4-FFF2-40B4-BE49-F238E27FC236}">
                    <a16:creationId xmlns:a16="http://schemas.microsoft.com/office/drawing/2014/main" id="{E8B22F94-43B5-4526-B5D8-F52B458CFEDB}"/>
                  </a:ext>
                </a:extLst>
              </p:cNvPr>
              <p:cNvSpPr txBox="1"/>
              <p:nvPr/>
            </p:nvSpPr>
            <p:spPr>
              <a:xfrm>
                <a:off x="569912" y="4891192"/>
                <a:ext cx="6414135" cy="5299912"/>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400" u="sng" dirty="0">
                    <a:latin typeface="ＭＳ ゴシック"/>
                    <a:cs typeface="ＭＳ ゴシック"/>
                  </a:rPr>
                  <a:t>2</a:t>
                </a:r>
              </a:p>
              <a:p>
                <a:pPr marL="139065">
                  <a:lnSpc>
                    <a:spcPct val="100000"/>
                  </a:lnSpc>
                  <a:spcBef>
                    <a:spcPts val="965"/>
                  </a:spcBef>
                </a:pPr>
                <a:r>
                  <a:rPr lang="ja-JP" altLang="en-US" sz="1200" dirty="0">
                    <a:latin typeface="ＭＳ ゴシック"/>
                    <a:cs typeface="ＭＳ ゴシック"/>
                  </a:rPr>
                  <a:t>次の衝突状態の反射について考える。</a:t>
                </a:r>
                <a:endParaRPr lang="en-US" altLang="ja-JP" sz="1200" dirty="0">
                  <a:latin typeface="ＭＳ ゴシック"/>
                  <a:cs typeface="ＭＳ ゴシック"/>
                </a:endParaRPr>
              </a:p>
              <a:p>
                <a:pPr marL="139065">
                  <a:lnSpc>
                    <a:spcPct val="100000"/>
                  </a:lnSpc>
                  <a:spcBef>
                    <a:spcPts val="965"/>
                  </a:spcBef>
                </a:pPr>
                <a:r>
                  <a:rPr lang="ja-JP" altLang="en-US" sz="1200" dirty="0">
                    <a:latin typeface="ＭＳ ゴシック"/>
                    <a:cs typeface="ＭＳ ゴシック"/>
                  </a:rPr>
                  <a:t>入射ベクトル</a:t>
                </a:r>
                <a14:m>
                  <m:oMath xmlns:m="http://schemas.openxmlformats.org/officeDocument/2006/math">
                    <m:acc>
                      <m:accPr>
                        <m:chr m:val="⃗"/>
                        <m:ctrlPr>
                          <a:rPr lang="en-US" altLang="ja-JP" sz="1200" b="0" i="1" smtClean="0">
                            <a:latin typeface="Cambria Math" panose="02040503050406030204" pitchFamily="18" charset="0"/>
                          </a:rPr>
                        </m:ctrlPr>
                      </m:accPr>
                      <m:e>
                        <m:r>
                          <a:rPr lang="en-US" altLang="ja-JP" sz="1200" b="0" i="1" smtClean="0">
                            <a:latin typeface="Cambria Math" panose="02040503050406030204" pitchFamily="18" charset="0"/>
                          </a:rPr>
                          <m:t>𝑎</m:t>
                        </m:r>
                      </m:e>
                    </m:acc>
                    <m:r>
                      <a:rPr lang="en-US" altLang="ja-JP" sz="1400" b="0" i="1" dirty="0" smtClean="0">
                        <a:latin typeface="Cambria Math" panose="02040503050406030204" pitchFamily="18" charset="0"/>
                      </a:rPr>
                      <m:t>=</m:t>
                    </m:r>
                    <m:d>
                      <m:dPr>
                        <m:ctrlPr>
                          <a:rPr lang="en-US" altLang="ja-JP" sz="1200" b="0" i="1" smtClean="0">
                            <a:latin typeface="Cambria Math" panose="02040503050406030204" pitchFamily="18" charset="0"/>
                          </a:rPr>
                        </m:ctrlPr>
                      </m:dPr>
                      <m:e>
                        <m:r>
                          <a:rPr lang="en-US" altLang="ja-JP" sz="1200" b="0" i="1" smtClean="0">
                            <a:latin typeface="Cambria Math" panose="02040503050406030204" pitchFamily="18" charset="0"/>
                          </a:rPr>
                          <m:t>1,2,3</m:t>
                        </m:r>
                      </m:e>
                    </m:d>
                  </m:oMath>
                </a14:m>
                <a:r>
                  <a:rPr lang="en-US" altLang="ja-JP" sz="1400" dirty="0">
                    <a:latin typeface="ＭＳ ゴシック"/>
                    <a:cs typeface="ＭＳ ゴシック"/>
                  </a:rPr>
                  <a:t>,</a:t>
                </a:r>
                <a:r>
                  <a:rPr lang="ja-JP" altLang="en-US" sz="1200" dirty="0">
                    <a:latin typeface="ＭＳ ゴシック"/>
                    <a:cs typeface="ＭＳ ゴシック"/>
                  </a:rPr>
                  <a:t>反射面上のベクトル </a:t>
                </a:r>
                <a14:m>
                  <m:oMath xmlns:m="http://schemas.openxmlformats.org/officeDocument/2006/math">
                    <m:acc>
                      <m:accPr>
                        <m:chr m:val="⃗"/>
                        <m:ctrlPr>
                          <a:rPr lang="en-US" altLang="ja-JP" sz="1400" b="0" i="1" smtClean="0">
                            <a:latin typeface="Cambria Math" panose="02040503050406030204" pitchFamily="18" charset="0"/>
                          </a:rPr>
                        </m:ctrlPr>
                      </m:accPr>
                      <m:e>
                        <m:r>
                          <a:rPr lang="en-US" altLang="ja-JP" sz="1400" b="0" i="1" smtClean="0">
                            <a:latin typeface="Cambria Math" panose="02040503050406030204" pitchFamily="18" charset="0"/>
                          </a:rPr>
                          <m:t>𝑏</m:t>
                        </m:r>
                      </m:e>
                    </m:acc>
                    <m:r>
                      <a:rPr lang="en-US" altLang="ja-JP" sz="1400" b="0" i="1" dirty="0" smtClean="0">
                        <a:latin typeface="Cambria Math" panose="02040503050406030204" pitchFamily="18" charset="0"/>
                      </a:rPr>
                      <m:t>=</m:t>
                    </m:r>
                    <m:d>
                      <m:dPr>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2,3,4</m:t>
                        </m:r>
                      </m:e>
                    </m:d>
                  </m:oMath>
                </a14:m>
                <a:r>
                  <a:rPr lang="en-US" altLang="ja-JP" sz="1400" dirty="0">
                    <a:latin typeface="ＭＳ ゴシック"/>
                    <a:cs typeface="ＭＳ ゴシック"/>
                  </a:rPr>
                  <a:t>,</a:t>
                </a:r>
                <a14:m>
                  <m:oMath xmlns:m="http://schemas.openxmlformats.org/officeDocument/2006/math">
                    <m:acc>
                      <m:accPr>
                        <m:chr m:val="⃗"/>
                        <m:ctrlPr>
                          <a:rPr lang="en-US" altLang="ja-JP" sz="1400" b="0" i="1" smtClean="0">
                            <a:latin typeface="Cambria Math" panose="02040503050406030204" pitchFamily="18" charset="0"/>
                          </a:rPr>
                        </m:ctrlPr>
                      </m:accPr>
                      <m:e>
                        <m:r>
                          <a:rPr lang="en-US" altLang="ja-JP" sz="1400" b="0" i="1" smtClean="0">
                            <a:latin typeface="Cambria Math" panose="02040503050406030204" pitchFamily="18" charset="0"/>
                          </a:rPr>
                          <m:t>𝑐</m:t>
                        </m:r>
                      </m:e>
                    </m:acc>
                    <m:r>
                      <a:rPr lang="en-US" altLang="ja-JP" sz="1400" b="0" i="1" dirty="0" smtClean="0">
                        <a:latin typeface="Cambria Math" panose="02040503050406030204" pitchFamily="18" charset="0"/>
                      </a:rPr>
                      <m:t>=</m:t>
                    </m:r>
                    <m:r>
                      <a:rPr lang="en-US" altLang="ja-JP" sz="1400" b="0" i="1" smtClean="0">
                        <a:latin typeface="Cambria Math" panose="02040503050406030204" pitchFamily="18" charset="0"/>
                        <a:cs typeface="ＭＳ ゴシック"/>
                      </a:rPr>
                      <m:t>(4,3,2</m:t>
                    </m:r>
                    <m:r>
                      <a:rPr lang="en-US" altLang="ja-JP" sz="1400" b="0" i="0" smtClean="0">
                        <a:latin typeface="Cambria Math" panose="02040503050406030204" pitchFamily="18" charset="0"/>
                        <a:cs typeface="ＭＳ ゴシック"/>
                      </a:rPr>
                      <m:t>)</m:t>
                    </m:r>
                  </m:oMath>
                </a14:m>
                <a:r>
                  <a:rPr lang="ja-JP" altLang="en-US" sz="1200" dirty="0">
                    <a:latin typeface="ＭＳ ゴシック"/>
                    <a:cs typeface="ＭＳ ゴシック"/>
                  </a:rPr>
                  <a:t>とする。</a:t>
                </a:r>
                <a:endParaRPr lang="en-US" altLang="ja-JP" sz="1400" dirty="0">
                  <a:latin typeface="ＭＳ ゴシック"/>
                  <a:cs typeface="ＭＳ ゴシック"/>
                </a:endParaRPr>
              </a:p>
              <a:p>
                <a:pPr marL="139065">
                  <a:lnSpc>
                    <a:spcPct val="100000"/>
                  </a:lnSpc>
                  <a:spcBef>
                    <a:spcPts val="965"/>
                  </a:spcBef>
                </a:pPr>
                <a:r>
                  <a:rPr lang="ja-JP" altLang="en-US" sz="1200" dirty="0">
                    <a:latin typeface="ＭＳ ゴシック"/>
                    <a:cs typeface="ＭＳ ゴシック"/>
                  </a:rPr>
                  <a:t>面の法線ベクトル</a:t>
                </a:r>
                <a14:m>
                  <m:oMath xmlns:m="http://schemas.openxmlformats.org/officeDocument/2006/math">
                    <m:r>
                      <a:rPr lang="en-US" altLang="ja-JP" sz="1400" b="0" i="0" smtClean="0">
                        <a:latin typeface="Cambria Math" panose="02040503050406030204" pitchFamily="18" charset="0"/>
                      </a:rPr>
                      <m:t>:</m:t>
                    </m:r>
                    <m:acc>
                      <m:accPr>
                        <m:chr m:val="⃗"/>
                        <m:ctrlPr>
                          <a:rPr lang="en-US" altLang="ja-JP" sz="1400" b="0" i="1" smtClean="0">
                            <a:latin typeface="Cambria Math" panose="02040503050406030204" pitchFamily="18" charset="0"/>
                          </a:rPr>
                        </m:ctrlPr>
                      </m:accPr>
                      <m:e>
                        <m:r>
                          <a:rPr lang="en-US" altLang="ja-JP" sz="1400" b="0" i="1" smtClean="0">
                            <a:latin typeface="Cambria Math" panose="02040503050406030204" pitchFamily="18" charset="0"/>
                          </a:rPr>
                          <m:t>𝑛</m:t>
                        </m:r>
                      </m:e>
                    </m:acc>
                    <m:r>
                      <a:rPr lang="en-US" altLang="ja-JP" sz="1400" b="0" i="1" dirty="0" smtClean="0">
                        <a:latin typeface="Cambria Math" panose="02040503050406030204" pitchFamily="18" charset="0"/>
                      </a:rPr>
                      <m:t>,</m:t>
                    </m:r>
                  </m:oMath>
                </a14:m>
                <a:r>
                  <a:rPr lang="en-US" altLang="ja-JP" sz="1400" b="0" dirty="0"/>
                  <a:t> </a:t>
                </a:r>
                <a14:m>
                  <m:oMath xmlns:m="http://schemas.openxmlformats.org/officeDocument/2006/math">
                    <m:r>
                      <a:rPr lang="ja-JP" altLang="en-US" sz="1400" i="1" dirty="0">
                        <a:latin typeface="Cambria Math" panose="02040503050406030204" pitchFamily="18" charset="0"/>
                      </a:rPr>
                      <m:t>　</m:t>
                    </m:r>
                    <m:acc>
                      <m:accPr>
                        <m:chr m:val="⃗"/>
                        <m:ctrlPr>
                          <a:rPr lang="en-US" altLang="ja-JP" sz="1400" b="0" i="1" smtClean="0">
                            <a:latin typeface="Cambria Math" panose="02040503050406030204" pitchFamily="18" charset="0"/>
                          </a:rPr>
                        </m:ctrlPr>
                      </m:accPr>
                      <m:e>
                        <m:r>
                          <a:rPr lang="en-US" altLang="ja-JP" sz="1400" b="0" i="1" smtClean="0">
                            <a:latin typeface="Cambria Math" panose="02040503050406030204" pitchFamily="18" charset="0"/>
                          </a:rPr>
                          <m:t>𝑎</m:t>
                        </m:r>
                      </m:e>
                    </m:acc>
                  </m:oMath>
                </a14:m>
                <a:r>
                  <a:rPr lang="ja-JP" altLang="en-US" sz="1200" dirty="0">
                    <a:latin typeface="ＭＳ ゴシック"/>
                    <a:cs typeface="ＭＳ ゴシック"/>
                  </a:rPr>
                  <a:t>から</a:t>
                </a:r>
                <a14:m>
                  <m:oMath xmlns:m="http://schemas.openxmlformats.org/officeDocument/2006/math">
                    <m:acc>
                      <m:accPr>
                        <m:chr m:val="⃗"/>
                        <m:ctrlPr>
                          <a:rPr lang="en-US" altLang="ja-JP" sz="1100" b="0" i="1" smtClean="0">
                            <a:latin typeface="Cambria Math" panose="02040503050406030204" pitchFamily="18" charset="0"/>
                          </a:rPr>
                        </m:ctrlPr>
                      </m:accPr>
                      <m:e>
                        <m:r>
                          <a:rPr lang="en-US" altLang="ja-JP" sz="1100" b="0" i="1" smtClean="0">
                            <a:latin typeface="Cambria Math" panose="02040503050406030204" pitchFamily="18" charset="0"/>
                          </a:rPr>
                          <m:t>𝑏</m:t>
                        </m:r>
                      </m:e>
                    </m:acc>
                    <m:r>
                      <a:rPr lang="ja-JP" altLang="en-US" sz="1200" i="1" dirty="0">
                        <a:latin typeface="Cambria Math" panose="02040503050406030204" pitchFamily="18" charset="0"/>
                      </a:rPr>
                      <m:t>への</m:t>
                    </m:r>
                  </m:oMath>
                </a14:m>
                <a:r>
                  <a:rPr lang="ja-JP" altLang="en-US" sz="1200" dirty="0">
                    <a:latin typeface="ＭＳ ゴシック"/>
                    <a:cs typeface="ＭＳ ゴシック"/>
                  </a:rPr>
                  <a:t>射影ベクトル</a:t>
                </a:r>
                <a:r>
                  <a:rPr lang="en-US" altLang="ja-JP" sz="1200" dirty="0">
                    <a:latin typeface="ＭＳ ゴシック"/>
                    <a:cs typeface="ＭＳ ゴシック"/>
                  </a:rPr>
                  <a:t>:</a:t>
                </a:r>
                <a14:m>
                  <m:oMath xmlns:m="http://schemas.openxmlformats.org/officeDocument/2006/math">
                    <m:acc>
                      <m:accPr>
                        <m:chr m:val="⃗"/>
                        <m:ctrlPr>
                          <a:rPr lang="en-US" altLang="ja-JP" sz="1200" b="0" i="1" smtClean="0">
                            <a:latin typeface="Cambria Math" panose="02040503050406030204" pitchFamily="18" charset="0"/>
                          </a:rPr>
                        </m:ctrlPr>
                      </m:accPr>
                      <m:e>
                        <m:r>
                          <a:rPr lang="en-US" altLang="ja-JP" sz="1200" b="0" i="1" smtClean="0">
                            <a:latin typeface="Cambria Math" panose="02040503050406030204" pitchFamily="18" charset="0"/>
                          </a:rPr>
                          <m:t>h</m:t>
                        </m:r>
                      </m:e>
                    </m:acc>
                  </m:oMath>
                </a14:m>
                <a:r>
                  <a:rPr lang="en-US" altLang="ja-JP" sz="1200" dirty="0">
                    <a:latin typeface="ＭＳ ゴシック"/>
                    <a:cs typeface="ＭＳ ゴシック"/>
                  </a:rPr>
                  <a:t>,</a:t>
                </a:r>
                <a:r>
                  <a:rPr lang="ja-JP" altLang="en-US" sz="1200" dirty="0">
                    <a:latin typeface="ＭＳ ゴシック"/>
                    <a:cs typeface="ＭＳ ゴシック"/>
                  </a:rPr>
                  <a:t>　反射ベクトル</a:t>
                </a:r>
                <a:r>
                  <a:rPr lang="en-US" altLang="ja-JP" sz="1200" dirty="0">
                    <a:latin typeface="ＭＳ ゴシック"/>
                    <a:cs typeface="ＭＳ ゴシック"/>
                  </a:rPr>
                  <a:t>:</a:t>
                </a:r>
                <a14:m>
                  <m:oMath xmlns:m="http://schemas.openxmlformats.org/officeDocument/2006/math">
                    <m:acc>
                      <m:accPr>
                        <m:chr m:val="⃗"/>
                        <m:ctrlPr>
                          <a:rPr lang="en-US" altLang="ja-JP" sz="1200" b="0" i="1" smtClean="0">
                            <a:latin typeface="Cambria Math" panose="02040503050406030204" pitchFamily="18" charset="0"/>
                          </a:rPr>
                        </m:ctrlPr>
                      </m:accPr>
                      <m:e>
                        <m:r>
                          <a:rPr lang="en-US" altLang="ja-JP" sz="1200" b="0" i="1" smtClean="0">
                            <a:latin typeface="Cambria Math" panose="02040503050406030204" pitchFamily="18" charset="0"/>
                          </a:rPr>
                          <m:t>𝑙</m:t>
                        </m:r>
                      </m:e>
                    </m:acc>
                    <m:r>
                      <a:rPr lang="ja-JP" altLang="en-US" sz="1400" i="1" dirty="0">
                        <a:latin typeface="Cambria Math" panose="02040503050406030204" pitchFamily="18" charset="0"/>
                      </a:rPr>
                      <m:t>　</m:t>
                    </m:r>
                  </m:oMath>
                </a14:m>
                <a:r>
                  <a:rPr lang="ja-JP" altLang="en-US" sz="1400" dirty="0">
                    <a:latin typeface="ＭＳ ゴシック"/>
                    <a:cs typeface="ＭＳ ゴシック"/>
                  </a:rPr>
                  <a:t>を求めよ。</a:t>
                </a: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p:txBody>
          </p:sp>
        </mc:Choice>
        <mc:Fallback xmlns="">
          <p:sp>
            <p:nvSpPr>
              <p:cNvPr id="20" name="object 38">
                <a:extLst>
                  <a:ext uri="{FF2B5EF4-FFF2-40B4-BE49-F238E27FC236}">
                    <a16:creationId xmlns:a16="http://schemas.microsoft.com/office/drawing/2014/main" id="{E8B22F94-43B5-4526-B5D8-F52B458CFEDB}"/>
                  </a:ext>
                </a:extLst>
              </p:cNvPr>
              <p:cNvSpPr txBox="1">
                <a:spLocks noRot="1" noChangeAspect="1" noMove="1" noResize="1" noEditPoints="1" noAdjustHandles="1" noChangeArrowheads="1" noChangeShapeType="1" noTextEdit="1"/>
              </p:cNvSpPr>
              <p:nvPr/>
            </p:nvSpPr>
            <p:spPr>
              <a:xfrm>
                <a:off x="569912" y="4891192"/>
                <a:ext cx="6414135" cy="5299912"/>
              </a:xfrm>
              <a:prstGeom prst="rect">
                <a:avLst/>
              </a:prstGeom>
              <a:blipFill>
                <a:blip r:embed="rId9"/>
                <a:stretch>
                  <a:fillRect/>
                </a:stretch>
              </a:blipFill>
              <a:ln w="9525">
                <a:solidFill>
                  <a:srgbClr val="000000"/>
                </a:solidFill>
              </a:ln>
            </p:spPr>
            <p:txBody>
              <a:bodyPr/>
              <a:lstStyle/>
              <a:p>
                <a:r>
                  <a:rPr lang="ja-JP" altLang="en-US">
                    <a:noFill/>
                  </a:rPr>
                  <a:t> </a:t>
                </a:r>
              </a:p>
            </p:txBody>
          </p:sp>
        </mc:Fallback>
      </mc:AlternateContent>
      <p:sp>
        <p:nvSpPr>
          <p:cNvPr id="3" name="正方形/長方形 2">
            <a:extLst>
              <a:ext uri="{FF2B5EF4-FFF2-40B4-BE49-F238E27FC236}">
                <a16:creationId xmlns:a16="http://schemas.microsoft.com/office/drawing/2014/main" id="{40B542BB-DCC8-4449-917D-813AA7451063}"/>
              </a:ext>
            </a:extLst>
          </p:cNvPr>
          <p:cNvSpPr/>
          <p:nvPr/>
        </p:nvSpPr>
        <p:spPr>
          <a:xfrm>
            <a:off x="5082241" y="7099300"/>
            <a:ext cx="1219200" cy="1447800"/>
          </a:xfrm>
          <a:prstGeom prst="rect">
            <a:avLst/>
          </a:prstGeom>
          <a:scene3d>
            <a:camera prst="orthographicFront">
              <a:rot lat="1200000" lon="18899981" rev="203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94E675DE-3269-4BB6-ACC1-18646AED690E}"/>
              </a:ext>
            </a:extLst>
          </p:cNvPr>
          <p:cNvCxnSpPr>
            <a:cxnSpLocks/>
          </p:cNvCxnSpPr>
          <p:nvPr/>
        </p:nvCxnSpPr>
        <p:spPr>
          <a:xfrm flipV="1">
            <a:off x="4782018" y="7823200"/>
            <a:ext cx="880809" cy="49530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03CADA68-8256-451A-A25A-42AE94F18345}"/>
              </a:ext>
            </a:extLst>
          </p:cNvPr>
          <p:cNvCxnSpPr>
            <a:cxnSpLocks/>
          </p:cNvCxnSpPr>
          <p:nvPr/>
        </p:nvCxnSpPr>
        <p:spPr>
          <a:xfrm flipV="1">
            <a:off x="5657043" y="6658406"/>
            <a:ext cx="34798" cy="116479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7D38F1EA-09F0-4251-A143-64EE79715A34}"/>
              </a:ext>
            </a:extLst>
          </p:cNvPr>
          <p:cNvCxnSpPr>
            <a:cxnSpLocks/>
          </p:cNvCxnSpPr>
          <p:nvPr/>
        </p:nvCxnSpPr>
        <p:spPr>
          <a:xfrm flipH="1" flipV="1">
            <a:off x="5222422" y="7406287"/>
            <a:ext cx="421067" cy="41691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52C31238-6F8B-4147-B4ED-0F02F2A9D41B}"/>
                  </a:ext>
                </a:extLst>
              </p:cNvPr>
              <p:cNvSpPr txBox="1"/>
              <p:nvPr/>
            </p:nvSpPr>
            <p:spPr>
              <a:xfrm>
                <a:off x="4680324" y="7863423"/>
                <a:ext cx="3381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𝑎</m:t>
                          </m:r>
                        </m:e>
                      </m:acc>
                    </m:oMath>
                  </m:oMathPara>
                </a14:m>
                <a:endParaRPr kumimoji="1" lang="ja-JP" altLang="en-US" dirty="0"/>
              </a:p>
            </p:txBody>
          </p:sp>
        </mc:Choice>
        <mc:Fallback xmlns="">
          <p:sp>
            <p:nvSpPr>
              <p:cNvPr id="17" name="テキスト ボックス 16">
                <a:extLst>
                  <a:ext uri="{FF2B5EF4-FFF2-40B4-BE49-F238E27FC236}">
                    <a16:creationId xmlns:a16="http://schemas.microsoft.com/office/drawing/2014/main" id="{52C31238-6F8B-4147-B4ED-0F02F2A9D41B}"/>
                  </a:ext>
                </a:extLst>
              </p:cNvPr>
              <p:cNvSpPr txBox="1">
                <a:spLocks noRot="1" noChangeAspect="1" noMove="1" noResize="1" noEditPoints="1" noAdjustHandles="1" noChangeArrowheads="1" noChangeShapeType="1" noTextEdit="1"/>
              </p:cNvSpPr>
              <p:nvPr/>
            </p:nvSpPr>
            <p:spPr>
              <a:xfrm>
                <a:off x="4680324" y="7863423"/>
                <a:ext cx="338105" cy="307777"/>
              </a:xfrm>
              <a:prstGeom prst="rect">
                <a:avLst/>
              </a:prstGeom>
              <a:blipFill>
                <a:blip r:embed="rId10"/>
                <a:stretch>
                  <a:fillRect t="-10000" r="-1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74FAF638-3DF4-4E7A-A720-C33A053FCE05}"/>
                  </a:ext>
                </a:extLst>
              </p:cNvPr>
              <p:cNvSpPr txBox="1"/>
              <p:nvPr/>
            </p:nvSpPr>
            <p:spPr>
              <a:xfrm>
                <a:off x="4957285" y="7155815"/>
                <a:ext cx="34002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𝑛</m:t>
                          </m:r>
                        </m:e>
                      </m:acc>
                    </m:oMath>
                  </m:oMathPara>
                </a14:m>
                <a:endParaRPr kumimoji="1" lang="ja-JP" altLang="en-US" dirty="0"/>
              </a:p>
            </p:txBody>
          </p:sp>
        </mc:Choice>
        <mc:Fallback xmlns="">
          <p:sp>
            <p:nvSpPr>
              <p:cNvPr id="34" name="テキスト ボックス 33">
                <a:extLst>
                  <a:ext uri="{FF2B5EF4-FFF2-40B4-BE49-F238E27FC236}">
                    <a16:creationId xmlns:a16="http://schemas.microsoft.com/office/drawing/2014/main" id="{74FAF638-3DF4-4E7A-A720-C33A053FCE05}"/>
                  </a:ext>
                </a:extLst>
              </p:cNvPr>
              <p:cNvSpPr txBox="1">
                <a:spLocks noRot="1" noChangeAspect="1" noMove="1" noResize="1" noEditPoints="1" noAdjustHandles="1" noChangeArrowheads="1" noChangeShapeType="1" noTextEdit="1"/>
              </p:cNvSpPr>
              <p:nvPr/>
            </p:nvSpPr>
            <p:spPr>
              <a:xfrm>
                <a:off x="4957285" y="7155815"/>
                <a:ext cx="340029"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ED26C7F2-A90B-4D8F-8B0B-C5DBF7D46ED5}"/>
                  </a:ext>
                </a:extLst>
              </p:cNvPr>
              <p:cNvSpPr txBox="1"/>
              <p:nvPr/>
            </p:nvSpPr>
            <p:spPr>
              <a:xfrm>
                <a:off x="5424864" y="6482058"/>
                <a:ext cx="334514" cy="3396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𝑏</m:t>
                          </m:r>
                        </m:e>
                      </m:acc>
                    </m:oMath>
                  </m:oMathPara>
                </a14:m>
                <a:endParaRPr kumimoji="1" lang="ja-JP" altLang="en-US" dirty="0"/>
              </a:p>
            </p:txBody>
          </p:sp>
        </mc:Choice>
        <mc:Fallback xmlns="">
          <p:sp>
            <p:nvSpPr>
              <p:cNvPr id="35" name="テキスト ボックス 34">
                <a:extLst>
                  <a:ext uri="{FF2B5EF4-FFF2-40B4-BE49-F238E27FC236}">
                    <a16:creationId xmlns:a16="http://schemas.microsoft.com/office/drawing/2014/main" id="{ED26C7F2-A90B-4D8F-8B0B-C5DBF7D46ED5}"/>
                  </a:ext>
                </a:extLst>
              </p:cNvPr>
              <p:cNvSpPr txBox="1">
                <a:spLocks noRot="1" noChangeAspect="1" noMove="1" noResize="1" noEditPoints="1" noAdjustHandles="1" noChangeArrowheads="1" noChangeShapeType="1" noTextEdit="1"/>
              </p:cNvSpPr>
              <p:nvPr/>
            </p:nvSpPr>
            <p:spPr>
              <a:xfrm>
                <a:off x="5424864" y="6482058"/>
                <a:ext cx="334514" cy="339645"/>
              </a:xfrm>
              <a:prstGeom prst="rect">
                <a:avLst/>
              </a:prstGeom>
              <a:blipFill>
                <a:blip r:embed="rId12"/>
                <a:stretch>
                  <a:fillRect t="-8929" r="-12727"/>
                </a:stretch>
              </a:blipFill>
            </p:spPr>
            <p:txBody>
              <a:bodyPr/>
              <a:lstStyle/>
              <a:p>
                <a:r>
                  <a:rPr lang="ja-JP" altLang="en-US">
                    <a:noFill/>
                  </a:rPr>
                  <a:t> </a:t>
                </a:r>
              </a:p>
            </p:txBody>
          </p:sp>
        </mc:Fallback>
      </mc:AlternateContent>
      <mc:AlternateContent xmlns:mc="http://schemas.openxmlformats.org/markup-compatibility/2006">
        <mc:Choice xmlns:p14="http://schemas.microsoft.com/office/powerpoint/2010/main" Requires="p14">
          <p:contentPart p14:bwMode="auto" r:id="rId13">
            <p14:nvContentPartPr>
              <p14:cNvPr id="5" name="インク 4">
                <a:extLst>
                  <a:ext uri="{FF2B5EF4-FFF2-40B4-BE49-F238E27FC236}">
                    <a16:creationId xmlns:a16="http://schemas.microsoft.com/office/drawing/2014/main" id="{2F21EFFE-9C00-4C22-85E2-3A41D54A9FA0}"/>
                  </a:ext>
                </a:extLst>
              </p14:cNvPr>
              <p14:cNvContentPartPr/>
              <p14:nvPr/>
            </p14:nvContentPartPr>
            <p14:xfrm>
              <a:off x="4556460" y="3261240"/>
              <a:ext cx="360" cy="360"/>
            </p14:xfrm>
          </p:contentPart>
        </mc:Choice>
        <mc:Fallback>
          <p:pic>
            <p:nvPicPr>
              <p:cNvPr id="5" name="インク 4">
                <a:extLst>
                  <a:ext uri="{FF2B5EF4-FFF2-40B4-BE49-F238E27FC236}">
                    <a16:creationId xmlns:a16="http://schemas.microsoft.com/office/drawing/2014/main" id="{2F21EFFE-9C00-4C22-85E2-3A41D54A9FA0}"/>
                  </a:ext>
                </a:extLst>
              </p:cNvPr>
              <p:cNvPicPr/>
              <p:nvPr/>
            </p:nvPicPr>
            <p:blipFill>
              <a:blip r:embed="rId14"/>
              <a:stretch>
                <a:fillRect/>
              </a:stretch>
            </p:blipFill>
            <p:spPr>
              <a:xfrm>
                <a:off x="4547460" y="32522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7" name="インク 6">
                <a:extLst>
                  <a:ext uri="{FF2B5EF4-FFF2-40B4-BE49-F238E27FC236}">
                    <a16:creationId xmlns:a16="http://schemas.microsoft.com/office/drawing/2014/main" id="{340DE7E4-F692-41C8-8FA8-0BD227470E7B}"/>
                  </a:ext>
                </a:extLst>
              </p14:cNvPr>
              <p14:cNvContentPartPr/>
              <p14:nvPr/>
            </p14:nvContentPartPr>
            <p14:xfrm>
              <a:off x="4335420" y="3223080"/>
              <a:ext cx="360" cy="360"/>
            </p14:xfrm>
          </p:contentPart>
        </mc:Choice>
        <mc:Fallback>
          <p:pic>
            <p:nvPicPr>
              <p:cNvPr id="7" name="インク 6">
                <a:extLst>
                  <a:ext uri="{FF2B5EF4-FFF2-40B4-BE49-F238E27FC236}">
                    <a16:creationId xmlns:a16="http://schemas.microsoft.com/office/drawing/2014/main" id="{340DE7E4-F692-41C8-8FA8-0BD227470E7B}"/>
                  </a:ext>
                </a:extLst>
              </p:cNvPr>
              <p:cNvPicPr/>
              <p:nvPr/>
            </p:nvPicPr>
            <p:blipFill>
              <a:blip r:embed="rId14"/>
              <a:stretch>
                <a:fillRect/>
              </a:stretch>
            </p:blipFill>
            <p:spPr>
              <a:xfrm>
                <a:off x="4326420" y="3214080"/>
                <a:ext cx="18000" cy="18000"/>
              </a:xfrm>
              <a:prstGeom prst="rect">
                <a:avLst/>
              </a:prstGeom>
            </p:spPr>
          </p:pic>
        </mc:Fallback>
      </mc:AlternateContent>
    </p:spTree>
    <p:extLst>
      <p:ext uri="{BB962C8B-B14F-4D97-AF65-F5344CB8AC3E}">
        <p14:creationId xmlns:p14="http://schemas.microsoft.com/office/powerpoint/2010/main" val="2211506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テキスト ボックス 35">
            <a:extLst>
              <a:ext uri="{FF2B5EF4-FFF2-40B4-BE49-F238E27FC236}">
                <a16:creationId xmlns:a16="http://schemas.microsoft.com/office/drawing/2014/main" id="{EB1EAE83-4009-4C54-816A-8F9C3E0B7E04}"/>
              </a:ext>
            </a:extLst>
          </p:cNvPr>
          <p:cNvSpPr txBox="1"/>
          <p:nvPr/>
        </p:nvSpPr>
        <p:spPr>
          <a:xfrm>
            <a:off x="120650" y="149225"/>
            <a:ext cx="1928733" cy="307777"/>
          </a:xfrm>
          <a:prstGeom prst="rect">
            <a:avLst/>
          </a:prstGeom>
          <a:noFill/>
        </p:spPr>
        <p:txBody>
          <a:bodyPr wrap="none" rtlCol="0">
            <a:spAutoFit/>
          </a:bodyPr>
          <a:lstStyle/>
          <a:p>
            <a:r>
              <a:rPr kumimoji="1" lang="en-US" altLang="ja-JP" sz="1400" b="1" u="sng" dirty="0"/>
              <a:t>1.2</a:t>
            </a:r>
            <a:r>
              <a:rPr kumimoji="1" lang="ja-JP" altLang="en-US" sz="1400" b="1" u="sng" dirty="0"/>
              <a:t>次元ベクトル回転</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F272C778-20B4-4FD2-BA7A-818A18FE2B45}"/>
                  </a:ext>
                </a:extLst>
              </p:cNvPr>
              <p:cNvSpPr txBox="1"/>
              <p:nvPr/>
            </p:nvSpPr>
            <p:spPr>
              <a:xfrm>
                <a:off x="243384" y="578694"/>
                <a:ext cx="3458667" cy="2492990"/>
              </a:xfrm>
              <a:prstGeom prst="rect">
                <a:avLst/>
              </a:prstGeom>
              <a:noFill/>
            </p:spPr>
            <p:txBody>
              <a:bodyPr wrap="square" rtlCol="0">
                <a:spAutoFit/>
              </a:bodyPr>
              <a:lstStyle/>
              <a:p>
                <a:r>
                  <a:rPr kumimoji="1" lang="ja-JP" altLang="en-US" sz="1200" dirty="0"/>
                  <a:t>ベクトル成分は常に原点からの成分として考えられる。</a:t>
                </a:r>
                <a:endParaRPr kumimoji="1" lang="en-US" altLang="ja-JP" sz="1200" dirty="0"/>
              </a:p>
              <a:p>
                <a:r>
                  <a:rPr kumimoji="1" lang="ja-JP" altLang="en-US" sz="1200" dirty="0"/>
                  <a:t>そのため、</a:t>
                </a:r>
                <a:r>
                  <a:rPr kumimoji="1" lang="en-US" altLang="ja-JP" sz="1200" dirty="0"/>
                  <a:t>2</a:t>
                </a:r>
                <a:r>
                  <a:rPr kumimoji="1" lang="ja-JP" altLang="en-US" sz="1200" dirty="0"/>
                  <a:t>次元ベクトルの回転は原点基準での座標回転と同じである。</a:t>
                </a:r>
                <a:endParaRPr kumimoji="1" lang="en-US" altLang="ja-JP" sz="1200" dirty="0"/>
              </a:p>
              <a:p>
                <a:endParaRPr kumimoji="1" lang="en-US" altLang="ja-JP" sz="1200" dirty="0"/>
              </a:p>
              <a:p>
                <a:endParaRPr kumimoji="1" lang="en-US" altLang="ja-JP" sz="1200" dirty="0"/>
              </a:p>
              <a:p>
                <a:endParaRPr kumimoji="1" lang="en-US" altLang="ja-JP" sz="1200" dirty="0"/>
              </a:p>
              <a:p>
                <a:endParaRPr kumimoji="1" lang="en-US" altLang="ja-JP" sz="1200" dirty="0"/>
              </a:p>
              <a:p>
                <a:endParaRPr kumimoji="1" lang="en-US" altLang="ja-JP" sz="1200" dirty="0"/>
              </a:p>
              <a:p>
                <a:endParaRPr kumimoji="1" lang="en-US" altLang="ja-JP" sz="1200" dirty="0"/>
              </a:p>
              <a:p>
                <a:r>
                  <a:rPr kumimoji="1" lang="ja-JP" altLang="en-US" sz="1200" dirty="0"/>
                  <a:t>であったので、</a:t>
                </a:r>
                <a:r>
                  <a:rPr kumimoji="1" lang="en-US" altLang="ja-JP" sz="1200" dirty="0"/>
                  <a:t>2</a:t>
                </a:r>
                <a:r>
                  <a:rPr kumimoji="1" lang="ja-JP" altLang="en-US" sz="1200" dirty="0"/>
                  <a:t>次元ベクトル回転は</a:t>
                </a:r>
                <a:endParaRPr kumimoji="1" lang="en-US" altLang="ja-JP" sz="1200" dirty="0"/>
              </a:p>
              <a:p>
                <a:endParaRPr kumimoji="1" lang="en-US" altLang="ja-JP" sz="1200" dirty="0"/>
              </a:p>
              <a:p>
                <a:r>
                  <a:rPr kumimoji="1" lang="en-US" altLang="ja-JP" sz="1200" b="1" dirty="0"/>
                  <a:t> </a:t>
                </a:r>
                <a14:m>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1" i="1" smtClean="0">
                            <a:latin typeface="Cambria Math" panose="02040503050406030204" pitchFamily="18" charset="0"/>
                          </a:rPr>
                          <m:t>𝒑</m:t>
                        </m:r>
                      </m:e>
                    </m:acc>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𝒙𝒄𝒐𝒔</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𝒚𝒔𝒊𝒏</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 </m:t>
                    </m:r>
                    <m:r>
                      <a:rPr kumimoji="1" lang="en-US" altLang="ja-JP" sz="1200" b="1" i="1" dirty="0" smtClean="0">
                        <a:latin typeface="Cambria Math" panose="02040503050406030204" pitchFamily="18" charset="0"/>
                      </a:rPr>
                      <m:t>𝒙𝒔𝒊𝒏</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𝒚𝒄𝒐𝒔</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oMath>
                </a14:m>
                <a:endParaRPr kumimoji="1" lang="en-US" altLang="ja-JP" sz="1200" b="1" dirty="0"/>
              </a:p>
            </p:txBody>
          </p:sp>
        </mc:Choice>
        <mc:Fallback xmlns="">
          <p:sp>
            <p:nvSpPr>
              <p:cNvPr id="2" name="テキスト ボックス 1">
                <a:extLst>
                  <a:ext uri="{FF2B5EF4-FFF2-40B4-BE49-F238E27FC236}">
                    <a16:creationId xmlns:a16="http://schemas.microsoft.com/office/drawing/2014/main" id="{F272C778-20B4-4FD2-BA7A-818A18FE2B45}"/>
                  </a:ext>
                </a:extLst>
              </p:cNvPr>
              <p:cNvSpPr txBox="1">
                <a:spLocks noRot="1" noChangeAspect="1" noMove="1" noResize="1" noEditPoints="1" noAdjustHandles="1" noChangeArrowheads="1" noChangeShapeType="1" noTextEdit="1"/>
              </p:cNvSpPr>
              <p:nvPr/>
            </p:nvSpPr>
            <p:spPr>
              <a:xfrm>
                <a:off x="243384" y="578694"/>
                <a:ext cx="3458667" cy="2492990"/>
              </a:xfrm>
              <a:prstGeom prst="rect">
                <a:avLst/>
              </a:prstGeom>
              <a:blipFill>
                <a:blip r:embed="rId2"/>
                <a:stretch>
                  <a:fillRect l="-176" b="-244"/>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3D434570-5BB9-4F63-BC23-EA44946712D8}"/>
              </a:ext>
            </a:extLst>
          </p:cNvPr>
          <p:cNvSpPr txBox="1"/>
          <p:nvPr/>
        </p:nvSpPr>
        <p:spPr>
          <a:xfrm>
            <a:off x="3778249" y="149225"/>
            <a:ext cx="3424335" cy="307777"/>
          </a:xfrm>
          <a:prstGeom prst="rect">
            <a:avLst/>
          </a:prstGeom>
          <a:noFill/>
        </p:spPr>
        <p:txBody>
          <a:bodyPr wrap="none" rtlCol="0">
            <a:spAutoFit/>
          </a:bodyPr>
          <a:lstStyle/>
          <a:p>
            <a:r>
              <a:rPr kumimoji="1" lang="en-US" altLang="ja-JP" sz="1400" b="1" u="sng" dirty="0"/>
              <a:t>2.2</a:t>
            </a:r>
            <a:r>
              <a:rPr kumimoji="1" lang="ja-JP" altLang="en-US" sz="1400" b="1" u="sng" dirty="0"/>
              <a:t>次元ベクトルでの図形回転</a:t>
            </a:r>
            <a:r>
              <a:rPr kumimoji="1" lang="en-US" altLang="ja-JP" sz="1400" b="1" u="sng" dirty="0"/>
              <a:t>(</a:t>
            </a:r>
            <a:r>
              <a:rPr kumimoji="1" lang="ja-JP" altLang="en-US" sz="1400" b="1" u="sng" dirty="0"/>
              <a:t>原点基準</a:t>
            </a:r>
            <a:r>
              <a:rPr kumimoji="1" lang="en-US" altLang="ja-JP" sz="1400" b="1" u="sng" dirty="0"/>
              <a:t>)</a:t>
            </a:r>
            <a:endParaRPr kumimoji="1" lang="ja-JP" altLang="en-US" sz="1400" b="1" u="sng" dirty="0"/>
          </a:p>
        </p:txBody>
      </p:sp>
      <p:cxnSp>
        <p:nvCxnSpPr>
          <p:cNvPr id="7" name="直線矢印コネクタ 6">
            <a:extLst>
              <a:ext uri="{FF2B5EF4-FFF2-40B4-BE49-F238E27FC236}">
                <a16:creationId xmlns:a16="http://schemas.microsoft.com/office/drawing/2014/main" id="{7630A0C1-A6FE-4B8A-8C78-994B5E0353F6}"/>
              </a:ext>
            </a:extLst>
          </p:cNvPr>
          <p:cNvCxnSpPr>
            <a:cxnSpLocks/>
          </p:cNvCxnSpPr>
          <p:nvPr/>
        </p:nvCxnSpPr>
        <p:spPr>
          <a:xfrm flipH="1" flipV="1">
            <a:off x="4083050" y="556034"/>
            <a:ext cx="8586" cy="1590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2ADC9C6D-12C3-4722-A671-E52EC7AE79AC}"/>
              </a:ext>
            </a:extLst>
          </p:cNvPr>
          <p:cNvCxnSpPr>
            <a:cxnSpLocks/>
          </p:cNvCxnSpPr>
          <p:nvPr/>
        </p:nvCxnSpPr>
        <p:spPr>
          <a:xfrm>
            <a:off x="3854450" y="1536700"/>
            <a:ext cx="1447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図 11">
            <a:extLst>
              <a:ext uri="{FF2B5EF4-FFF2-40B4-BE49-F238E27FC236}">
                <a16:creationId xmlns:a16="http://schemas.microsoft.com/office/drawing/2014/main" id="{F0BEA5E4-7328-437F-85A3-5839EB167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348" y="1487599"/>
            <a:ext cx="3444663" cy="811097"/>
          </a:xfrm>
          <a:prstGeom prst="rect">
            <a:avLst/>
          </a:prstGeom>
        </p:spPr>
        <p:style>
          <a:lnRef idx="2">
            <a:schemeClr val="accent2"/>
          </a:lnRef>
          <a:fillRef idx="1">
            <a:schemeClr val="lt1"/>
          </a:fillRef>
          <a:effectRef idx="0">
            <a:schemeClr val="accent2"/>
          </a:effectRef>
          <a:fontRef idx="minor">
            <a:schemeClr val="dk1"/>
          </a:fontRef>
        </p:style>
      </p:pic>
      <p:sp>
        <p:nvSpPr>
          <p:cNvPr id="11" name="直角三角形 10">
            <a:extLst>
              <a:ext uri="{FF2B5EF4-FFF2-40B4-BE49-F238E27FC236}">
                <a16:creationId xmlns:a16="http://schemas.microsoft.com/office/drawing/2014/main" id="{DE85D43B-3719-45D1-B23A-A05100C5467A}"/>
              </a:ext>
            </a:extLst>
          </p:cNvPr>
          <p:cNvSpPr/>
          <p:nvPr/>
        </p:nvSpPr>
        <p:spPr>
          <a:xfrm rot="11752406">
            <a:off x="4456914" y="636630"/>
            <a:ext cx="459115" cy="45501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31C3B22D-978F-4C4C-AB6A-B8A3A008BC3B}"/>
              </a:ext>
            </a:extLst>
          </p:cNvPr>
          <p:cNvCxnSpPr>
            <a:cxnSpLocks/>
            <a:endCxn id="11" idx="4"/>
          </p:cNvCxnSpPr>
          <p:nvPr/>
        </p:nvCxnSpPr>
        <p:spPr>
          <a:xfrm flipV="1">
            <a:off x="4083050" y="582518"/>
            <a:ext cx="444844" cy="95418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7957F52D-BAB1-48A9-A11E-8624C8254E90}"/>
              </a:ext>
            </a:extLst>
          </p:cNvPr>
          <p:cNvCxnSpPr>
            <a:cxnSpLocks/>
            <a:endCxn id="11" idx="2"/>
          </p:cNvCxnSpPr>
          <p:nvPr/>
        </p:nvCxnSpPr>
        <p:spPr>
          <a:xfrm flipV="1">
            <a:off x="4083050" y="708092"/>
            <a:ext cx="886452" cy="82861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8E52D28-DDFD-40A5-A81D-961AD12EB4D7}"/>
              </a:ext>
            </a:extLst>
          </p:cNvPr>
          <p:cNvCxnSpPr>
            <a:cxnSpLocks/>
            <a:endCxn id="11" idx="0"/>
          </p:cNvCxnSpPr>
          <p:nvPr/>
        </p:nvCxnSpPr>
        <p:spPr>
          <a:xfrm flipV="1">
            <a:off x="4094540" y="1145761"/>
            <a:ext cx="750509" cy="39094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E15979C-FD43-4C4F-B0F8-8C8542EB48E3}"/>
                  </a:ext>
                </a:extLst>
              </p:cNvPr>
              <p:cNvSpPr txBox="1"/>
              <p:nvPr/>
            </p:nvSpPr>
            <p:spPr>
              <a:xfrm>
                <a:off x="4335005" y="904885"/>
                <a:ext cx="296620" cy="2778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050" b="0" i="1" smtClean="0">
                              <a:latin typeface="Cambria Math" panose="02040503050406030204" pitchFamily="18" charset="0"/>
                            </a:rPr>
                          </m:ctrlPr>
                        </m:accPr>
                        <m:e>
                          <m:r>
                            <a:rPr kumimoji="1" lang="en-US" altLang="ja-JP" sz="1050" b="0" i="1" smtClean="0">
                              <a:latin typeface="Cambria Math" panose="02040503050406030204" pitchFamily="18" charset="0"/>
                            </a:rPr>
                            <m:t>𝑏</m:t>
                          </m:r>
                        </m:e>
                      </m:acc>
                    </m:oMath>
                  </m:oMathPara>
                </a14:m>
                <a:endParaRPr kumimoji="1" lang="ja-JP" altLang="en-US" sz="1050" dirty="0"/>
              </a:p>
            </p:txBody>
          </p:sp>
        </mc:Choice>
        <mc:Fallback xmlns="">
          <p:sp>
            <p:nvSpPr>
              <p:cNvPr id="24" name="テキスト ボックス 23">
                <a:extLst>
                  <a:ext uri="{FF2B5EF4-FFF2-40B4-BE49-F238E27FC236}">
                    <a16:creationId xmlns:a16="http://schemas.microsoft.com/office/drawing/2014/main" id="{BE15979C-FD43-4C4F-B0F8-8C8542EB48E3}"/>
                  </a:ext>
                </a:extLst>
              </p:cNvPr>
              <p:cNvSpPr txBox="1">
                <a:spLocks noRot="1" noChangeAspect="1" noMove="1" noResize="1" noEditPoints="1" noAdjustHandles="1" noChangeArrowheads="1" noChangeShapeType="1" noTextEdit="1"/>
              </p:cNvSpPr>
              <p:nvPr/>
            </p:nvSpPr>
            <p:spPr>
              <a:xfrm>
                <a:off x="4335005" y="904885"/>
                <a:ext cx="296620" cy="277833"/>
              </a:xfrm>
              <a:prstGeom prst="rect">
                <a:avLst/>
              </a:prstGeom>
              <a:blipFill>
                <a:blip r:embed="rId4"/>
                <a:stretch>
                  <a:fillRect t="-6522" r="-20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7FE4ADF2-E268-46D4-80B3-3C8D5B3026BF}"/>
                  </a:ext>
                </a:extLst>
              </p:cNvPr>
              <p:cNvSpPr txBox="1"/>
              <p:nvPr/>
            </p:nvSpPr>
            <p:spPr>
              <a:xfrm>
                <a:off x="4099352" y="835050"/>
                <a:ext cx="300146" cy="2539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050" b="0" i="1" smtClean="0">
                              <a:latin typeface="Cambria Math" panose="02040503050406030204" pitchFamily="18" charset="0"/>
                            </a:rPr>
                          </m:ctrlPr>
                        </m:accPr>
                        <m:e>
                          <m:r>
                            <a:rPr kumimoji="1" lang="en-US" altLang="ja-JP" sz="1050" b="0" i="1" smtClean="0">
                              <a:latin typeface="Cambria Math" panose="02040503050406030204" pitchFamily="18" charset="0"/>
                            </a:rPr>
                            <m:t>𝑎</m:t>
                          </m:r>
                        </m:e>
                      </m:acc>
                    </m:oMath>
                  </m:oMathPara>
                </a14:m>
                <a:endParaRPr kumimoji="1" lang="ja-JP" altLang="en-US" sz="1050" dirty="0"/>
              </a:p>
            </p:txBody>
          </p:sp>
        </mc:Choice>
        <mc:Fallback xmlns="">
          <p:sp>
            <p:nvSpPr>
              <p:cNvPr id="26" name="テキスト ボックス 25">
                <a:extLst>
                  <a:ext uri="{FF2B5EF4-FFF2-40B4-BE49-F238E27FC236}">
                    <a16:creationId xmlns:a16="http://schemas.microsoft.com/office/drawing/2014/main" id="{7FE4ADF2-E268-46D4-80B3-3C8D5B3026BF}"/>
                  </a:ext>
                </a:extLst>
              </p:cNvPr>
              <p:cNvSpPr txBox="1">
                <a:spLocks noRot="1" noChangeAspect="1" noMove="1" noResize="1" noEditPoints="1" noAdjustHandles="1" noChangeArrowheads="1" noChangeShapeType="1" noTextEdit="1"/>
              </p:cNvSpPr>
              <p:nvPr/>
            </p:nvSpPr>
            <p:spPr>
              <a:xfrm>
                <a:off x="4099352" y="835050"/>
                <a:ext cx="300146" cy="253916"/>
              </a:xfrm>
              <a:prstGeom prst="rect">
                <a:avLst/>
              </a:prstGeom>
              <a:blipFill>
                <a:blip r:embed="rId5"/>
                <a:stretch>
                  <a:fillRect t="-2381" r="-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95C09125-A93C-4466-934E-1D9495759783}"/>
                  </a:ext>
                </a:extLst>
              </p:cNvPr>
              <p:cNvSpPr txBox="1"/>
              <p:nvPr/>
            </p:nvSpPr>
            <p:spPr>
              <a:xfrm>
                <a:off x="4434175" y="1233683"/>
                <a:ext cx="288349" cy="2539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050" b="0" i="1" smtClean="0">
                              <a:latin typeface="Cambria Math" panose="02040503050406030204" pitchFamily="18" charset="0"/>
                            </a:rPr>
                          </m:ctrlPr>
                        </m:accPr>
                        <m:e>
                          <m:r>
                            <a:rPr kumimoji="1" lang="en-US" altLang="ja-JP" sz="1050" b="0" i="1" smtClean="0">
                              <a:latin typeface="Cambria Math" panose="02040503050406030204" pitchFamily="18" charset="0"/>
                            </a:rPr>
                            <m:t>𝑐</m:t>
                          </m:r>
                        </m:e>
                      </m:acc>
                    </m:oMath>
                  </m:oMathPara>
                </a14:m>
                <a:endParaRPr kumimoji="1" lang="ja-JP" altLang="en-US" sz="1050" dirty="0"/>
              </a:p>
            </p:txBody>
          </p:sp>
        </mc:Choice>
        <mc:Fallback xmlns="">
          <p:sp>
            <p:nvSpPr>
              <p:cNvPr id="27" name="テキスト ボックス 26">
                <a:extLst>
                  <a:ext uri="{FF2B5EF4-FFF2-40B4-BE49-F238E27FC236}">
                    <a16:creationId xmlns:a16="http://schemas.microsoft.com/office/drawing/2014/main" id="{95C09125-A93C-4466-934E-1D9495759783}"/>
                  </a:ext>
                </a:extLst>
              </p:cNvPr>
              <p:cNvSpPr txBox="1">
                <a:spLocks noRot="1" noChangeAspect="1" noMove="1" noResize="1" noEditPoints="1" noAdjustHandles="1" noChangeArrowheads="1" noChangeShapeType="1" noTextEdit="1"/>
              </p:cNvSpPr>
              <p:nvPr/>
            </p:nvSpPr>
            <p:spPr>
              <a:xfrm>
                <a:off x="4434175" y="1233683"/>
                <a:ext cx="288349" cy="253916"/>
              </a:xfrm>
              <a:prstGeom prst="rect">
                <a:avLst/>
              </a:prstGeom>
              <a:blipFill>
                <a:blip r:embed="rId6"/>
                <a:stretch>
                  <a:fillRect t="-2381" r="-2083"/>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19446E9C-9767-46EC-906D-7715ECB834FD}"/>
              </a:ext>
            </a:extLst>
          </p:cNvPr>
          <p:cNvSpPr txBox="1"/>
          <p:nvPr/>
        </p:nvSpPr>
        <p:spPr>
          <a:xfrm>
            <a:off x="5436716" y="545597"/>
            <a:ext cx="2018501" cy="1277273"/>
          </a:xfrm>
          <a:prstGeom prst="rect">
            <a:avLst/>
          </a:prstGeom>
          <a:noFill/>
        </p:spPr>
        <p:txBody>
          <a:bodyPr wrap="none" rtlCol="0">
            <a:spAutoFit/>
          </a:bodyPr>
          <a:lstStyle/>
          <a:p>
            <a:r>
              <a:rPr kumimoji="1" lang="ja-JP" altLang="en-US" sz="1100" dirty="0"/>
              <a:t>図形を描く頂点それぞれに</a:t>
            </a:r>
            <a:endParaRPr kumimoji="1" lang="en-US" altLang="ja-JP" sz="1100" dirty="0"/>
          </a:p>
          <a:p>
            <a:r>
              <a:rPr kumimoji="1" lang="ja-JP" altLang="en-US" sz="1100" dirty="0"/>
              <a:t>原点からのベクトルが伸びて</a:t>
            </a:r>
            <a:endParaRPr kumimoji="1" lang="en-US" altLang="ja-JP" sz="1100" dirty="0"/>
          </a:p>
          <a:p>
            <a:r>
              <a:rPr kumimoji="1" lang="ja-JP" altLang="en-US" sz="1100" dirty="0"/>
              <a:t>いると考える。</a:t>
            </a:r>
            <a:endParaRPr kumimoji="1" lang="en-US" altLang="ja-JP" sz="1100" dirty="0"/>
          </a:p>
          <a:p>
            <a:endParaRPr kumimoji="1" lang="en-US" altLang="ja-JP" sz="1100" dirty="0"/>
          </a:p>
          <a:p>
            <a:r>
              <a:rPr kumimoji="1" lang="ja-JP" altLang="en-US" sz="1100" dirty="0"/>
              <a:t>それらのベクトルを回転させ</a:t>
            </a:r>
            <a:endParaRPr kumimoji="1" lang="en-US" altLang="ja-JP" sz="1100" dirty="0"/>
          </a:p>
          <a:p>
            <a:r>
              <a:rPr kumimoji="1" lang="ja-JP" altLang="en-US" sz="1100" dirty="0"/>
              <a:t>れば、その成分が回転した</a:t>
            </a:r>
            <a:endParaRPr kumimoji="1" lang="en-US" altLang="ja-JP" sz="1100" dirty="0"/>
          </a:p>
          <a:p>
            <a:r>
              <a:rPr kumimoji="1" lang="ja-JP" altLang="en-US" sz="1100" dirty="0"/>
              <a:t>図形の座標になる。</a:t>
            </a:r>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7F7C6A94-6064-48B7-8F48-60059B975997}"/>
                  </a:ext>
                </a:extLst>
              </p:cNvPr>
              <p:cNvSpPr txBox="1"/>
              <p:nvPr/>
            </p:nvSpPr>
            <p:spPr>
              <a:xfrm>
                <a:off x="4249425" y="2365309"/>
                <a:ext cx="2770823" cy="6737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1" i="1" smtClean="0">
                              <a:latin typeface="Cambria Math" panose="02040503050406030204" pitchFamily="18" charset="0"/>
                            </a:rPr>
                            <m:t>𝒂</m:t>
                          </m:r>
                        </m:e>
                      </m:acc>
                      <m:r>
                        <a:rPr kumimoji="1" lang="en-US" altLang="ja-JP" sz="1200" b="1" i="1" dirty="0" smtClean="0">
                          <a:latin typeface="Cambria Math" panose="02040503050406030204" pitchFamily="18" charset="0"/>
                        </a:rPr>
                        <m:t>=</m:t>
                      </m:r>
                      <m:d>
                        <m:dPr>
                          <m:ctrlPr>
                            <a:rPr kumimoji="1" lang="en-US" altLang="ja-JP" sz="1200" b="1" i="1" dirty="0" smtClean="0">
                              <a:latin typeface="Cambria Math" panose="02040503050406030204" pitchFamily="18" charset="0"/>
                            </a:rPr>
                          </m:ctrlPr>
                        </m:dPr>
                        <m:e>
                          <m:r>
                            <a:rPr kumimoji="1" lang="en-US" altLang="ja-JP" sz="1200" b="1" i="1" dirty="0" smtClean="0">
                              <a:latin typeface="Cambria Math" panose="02040503050406030204" pitchFamily="18" charset="0"/>
                            </a:rPr>
                            <m:t>𝒙𝒄𝒐𝒔</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𝒚𝒔𝒊𝒏</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 </m:t>
                          </m:r>
                          <m:r>
                            <a:rPr kumimoji="1" lang="en-US" altLang="ja-JP" sz="1200" b="1" i="1" dirty="0" smtClean="0">
                              <a:latin typeface="Cambria Math" panose="02040503050406030204" pitchFamily="18" charset="0"/>
                            </a:rPr>
                            <m:t>𝒙𝒔𝒊𝒏</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𝒚𝒄𝒐𝒔</m:t>
                          </m:r>
                          <m:r>
                            <a:rPr kumimoji="1" lang="en-US" altLang="ja-JP" sz="1200" b="1" i="1" dirty="0">
                              <a:latin typeface="Cambria Math" panose="02040503050406030204" pitchFamily="18" charset="0"/>
                            </a:rPr>
                            <m:t>𝜽</m:t>
                          </m:r>
                        </m:e>
                      </m:d>
                    </m:oMath>
                  </m:oMathPara>
                </a14:m>
                <a:endParaRPr kumimoji="1" lang="en-US" altLang="ja-JP" sz="1200" b="1" dirty="0"/>
              </a:p>
              <a:p>
                <a:pPr/>
                <a14:m>
                  <m:oMathPara xmlns:m="http://schemas.openxmlformats.org/officeDocument/2006/math">
                    <m:oMathParaPr>
                      <m:jc m:val="centerGroup"/>
                    </m:oMathParaPr>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1" i="1" smtClean="0">
                              <a:latin typeface="Cambria Math" panose="02040503050406030204" pitchFamily="18" charset="0"/>
                            </a:rPr>
                            <m:t>𝒃</m:t>
                          </m:r>
                        </m:e>
                      </m:acc>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𝒙𝒄𝒐𝒔</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𝒚𝒔𝒊𝒏</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 </m:t>
                      </m:r>
                      <m:r>
                        <a:rPr kumimoji="1" lang="en-US" altLang="ja-JP" sz="1200" b="1" i="1" dirty="0" smtClean="0">
                          <a:latin typeface="Cambria Math" panose="02040503050406030204" pitchFamily="18" charset="0"/>
                        </a:rPr>
                        <m:t>𝒙𝒔𝒊𝒏</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𝒚𝒄𝒐𝒔</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oMath>
                  </m:oMathPara>
                </a14:m>
                <a:endParaRPr kumimoji="1" lang="en-US" altLang="ja-JP" sz="1200" dirty="0"/>
              </a:p>
              <a:p>
                <a:pPr/>
                <a14:m>
                  <m:oMathPara xmlns:m="http://schemas.openxmlformats.org/officeDocument/2006/math">
                    <m:oMathParaPr>
                      <m:jc m:val="centerGroup"/>
                    </m:oMathParaPr>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1" i="1" smtClean="0">
                              <a:latin typeface="Cambria Math" panose="02040503050406030204" pitchFamily="18" charset="0"/>
                            </a:rPr>
                            <m:t>𝒄</m:t>
                          </m:r>
                        </m:e>
                      </m:acc>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𝒙𝒄𝒐𝒔</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𝒚𝒔𝒊𝒏</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 </m:t>
                      </m:r>
                      <m:r>
                        <a:rPr kumimoji="1" lang="en-US" altLang="ja-JP" sz="1200" b="1" i="1" dirty="0" smtClean="0">
                          <a:latin typeface="Cambria Math" panose="02040503050406030204" pitchFamily="18" charset="0"/>
                        </a:rPr>
                        <m:t>𝒙𝒔𝒊𝒏</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𝒚𝒄𝒐𝒔</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oMath>
                  </m:oMathPara>
                </a14:m>
                <a:endParaRPr kumimoji="1" lang="ja-JP" altLang="en-US" sz="1200" dirty="0"/>
              </a:p>
            </p:txBody>
          </p:sp>
        </mc:Choice>
        <mc:Fallback xmlns="">
          <p:sp>
            <p:nvSpPr>
              <p:cNvPr id="30" name="テキスト ボックス 29">
                <a:extLst>
                  <a:ext uri="{FF2B5EF4-FFF2-40B4-BE49-F238E27FC236}">
                    <a16:creationId xmlns:a16="http://schemas.microsoft.com/office/drawing/2014/main" id="{7F7C6A94-6064-48B7-8F48-60059B975997}"/>
                  </a:ext>
                </a:extLst>
              </p:cNvPr>
              <p:cNvSpPr txBox="1">
                <a:spLocks noRot="1" noChangeAspect="1" noMove="1" noResize="1" noEditPoints="1" noAdjustHandles="1" noChangeArrowheads="1" noChangeShapeType="1" noTextEdit="1"/>
              </p:cNvSpPr>
              <p:nvPr/>
            </p:nvSpPr>
            <p:spPr>
              <a:xfrm>
                <a:off x="4249425" y="2365309"/>
                <a:ext cx="2770823" cy="673774"/>
              </a:xfrm>
              <a:prstGeom prst="rect">
                <a:avLst/>
              </a:prstGeom>
              <a:blipFill>
                <a:blip r:embed="rId7"/>
                <a:stretch>
                  <a:fillRect b="-3604"/>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4ACF8B6A-9F4E-41F5-ABB6-401B1B9252C8}"/>
              </a:ext>
            </a:extLst>
          </p:cNvPr>
          <p:cNvSpPr txBox="1"/>
          <p:nvPr/>
        </p:nvSpPr>
        <p:spPr>
          <a:xfrm>
            <a:off x="160724" y="3215395"/>
            <a:ext cx="1928733" cy="307777"/>
          </a:xfrm>
          <a:prstGeom prst="rect">
            <a:avLst/>
          </a:prstGeom>
          <a:noFill/>
        </p:spPr>
        <p:txBody>
          <a:bodyPr wrap="none" rtlCol="0">
            <a:spAutoFit/>
          </a:bodyPr>
          <a:lstStyle/>
          <a:p>
            <a:r>
              <a:rPr kumimoji="1" lang="en-US" altLang="ja-JP" sz="1400" b="1" u="sng" dirty="0"/>
              <a:t>3.3</a:t>
            </a:r>
            <a:r>
              <a:rPr kumimoji="1" lang="ja-JP" altLang="en-US" sz="1400" b="1" u="sng" dirty="0"/>
              <a:t>次元ベクトル回転</a:t>
            </a:r>
          </a:p>
        </p:txBody>
      </p:sp>
      <p:sp>
        <p:nvSpPr>
          <p:cNvPr id="18" name="テキスト ボックス 17">
            <a:extLst>
              <a:ext uri="{FF2B5EF4-FFF2-40B4-BE49-F238E27FC236}">
                <a16:creationId xmlns:a16="http://schemas.microsoft.com/office/drawing/2014/main" id="{4FA53627-41F7-4CFB-94F4-F20145C3ACEC}"/>
              </a:ext>
            </a:extLst>
          </p:cNvPr>
          <p:cNvSpPr txBox="1"/>
          <p:nvPr/>
        </p:nvSpPr>
        <p:spPr>
          <a:xfrm>
            <a:off x="226874" y="3666883"/>
            <a:ext cx="3458667" cy="2123658"/>
          </a:xfrm>
          <a:prstGeom prst="rect">
            <a:avLst/>
          </a:prstGeom>
          <a:noFill/>
        </p:spPr>
        <p:txBody>
          <a:bodyPr wrap="square" rtlCol="0">
            <a:spAutoFit/>
          </a:bodyPr>
          <a:lstStyle/>
          <a:p>
            <a:r>
              <a:rPr kumimoji="1" lang="en-US" altLang="ja-JP" sz="1200" dirty="0"/>
              <a:t>3</a:t>
            </a:r>
            <a:r>
              <a:rPr kumimoji="1" lang="ja-JP" altLang="en-US" sz="1200" dirty="0"/>
              <a:t>次元ベクトルの回転を考える。</a:t>
            </a:r>
            <a:endParaRPr kumimoji="1" lang="en-US" altLang="ja-JP" sz="1200" dirty="0"/>
          </a:p>
          <a:p>
            <a:r>
              <a:rPr kumimoji="1" lang="ja-JP" altLang="en-US" sz="1200" dirty="0"/>
              <a:t>全ての回転は、</a:t>
            </a:r>
            <a:endParaRPr kumimoji="1" lang="en-US" altLang="ja-JP" sz="1200" dirty="0"/>
          </a:p>
          <a:p>
            <a:endParaRPr kumimoji="1" lang="en-US" altLang="ja-JP" sz="1200" dirty="0"/>
          </a:p>
          <a:p>
            <a:r>
              <a:rPr kumimoji="1" lang="ja-JP" altLang="en-US" sz="1200" dirty="0"/>
              <a:t>・</a:t>
            </a:r>
            <a:r>
              <a:rPr kumimoji="1" lang="en-US" altLang="ja-JP" sz="1200" dirty="0"/>
              <a:t>x</a:t>
            </a:r>
            <a:r>
              <a:rPr kumimoji="1" lang="ja-JP" altLang="en-US" sz="1200" dirty="0"/>
              <a:t>軸上の回転</a:t>
            </a:r>
            <a:endParaRPr kumimoji="1" lang="en-US" altLang="ja-JP" sz="1200" dirty="0"/>
          </a:p>
          <a:p>
            <a:r>
              <a:rPr kumimoji="1" lang="ja-JP" altLang="en-US" sz="1200" dirty="0"/>
              <a:t>・</a:t>
            </a:r>
            <a:r>
              <a:rPr kumimoji="1" lang="en-US" altLang="ja-JP" sz="1200" dirty="0"/>
              <a:t>y</a:t>
            </a:r>
            <a:r>
              <a:rPr kumimoji="1" lang="ja-JP" altLang="en-US" sz="1200" dirty="0"/>
              <a:t>軸上の回転</a:t>
            </a:r>
            <a:endParaRPr kumimoji="1" lang="en-US" altLang="ja-JP" sz="1200" dirty="0"/>
          </a:p>
          <a:p>
            <a:r>
              <a:rPr kumimoji="1" lang="ja-JP" altLang="en-US" sz="1200" dirty="0"/>
              <a:t>・</a:t>
            </a:r>
            <a:r>
              <a:rPr kumimoji="1" lang="en-US" altLang="ja-JP" sz="1200" dirty="0"/>
              <a:t>z</a:t>
            </a:r>
            <a:r>
              <a:rPr kumimoji="1" lang="ja-JP" altLang="en-US" sz="1200" dirty="0"/>
              <a:t>軸上の回転</a:t>
            </a:r>
            <a:endParaRPr kumimoji="1" lang="en-US" altLang="ja-JP" sz="1200" dirty="0"/>
          </a:p>
          <a:p>
            <a:endParaRPr kumimoji="1" lang="en-US" altLang="ja-JP" sz="1200" dirty="0"/>
          </a:p>
          <a:p>
            <a:r>
              <a:rPr kumimoji="1" lang="ja-JP" altLang="en-US" sz="1200" dirty="0"/>
              <a:t>の組み合わせで表せる。</a:t>
            </a:r>
            <a:endParaRPr kumimoji="1" lang="en-US" altLang="ja-JP" sz="1200" dirty="0"/>
          </a:p>
          <a:p>
            <a:r>
              <a:rPr kumimoji="1" lang="ja-JP" altLang="en-US" sz="1200" dirty="0"/>
              <a:t>各軸上の回転は</a:t>
            </a:r>
            <a:r>
              <a:rPr kumimoji="1" lang="en-US" altLang="ja-JP" sz="1200" dirty="0"/>
              <a:t>2</a:t>
            </a:r>
            <a:r>
              <a:rPr kumimoji="1" lang="ja-JP" altLang="en-US" sz="1200" dirty="0"/>
              <a:t>次元ベクトルの回転と同じであるので、</a:t>
            </a:r>
            <a:endParaRPr kumimoji="1" lang="en-US" altLang="ja-JP" sz="1200" dirty="0"/>
          </a:p>
          <a:p>
            <a:endParaRPr kumimoji="1" lang="en-US" altLang="ja-JP" sz="1200" dirty="0"/>
          </a:p>
        </p:txBody>
      </p:sp>
      <p:sp>
        <p:nvSpPr>
          <p:cNvPr id="3" name="テキスト ボックス 2">
            <a:extLst>
              <a:ext uri="{FF2B5EF4-FFF2-40B4-BE49-F238E27FC236}">
                <a16:creationId xmlns:a16="http://schemas.microsoft.com/office/drawing/2014/main" id="{84E52924-3B4A-48EC-8EFC-7472E149D4A5}"/>
              </a:ext>
            </a:extLst>
          </p:cNvPr>
          <p:cNvSpPr txBox="1"/>
          <p:nvPr/>
        </p:nvSpPr>
        <p:spPr>
          <a:xfrm>
            <a:off x="226874" y="6236722"/>
            <a:ext cx="3347391" cy="646331"/>
          </a:xfrm>
          <a:prstGeom prst="rect">
            <a:avLst/>
          </a:prstGeom>
          <a:noFill/>
        </p:spPr>
        <p:txBody>
          <a:bodyPr wrap="none" rtlCol="0">
            <a:spAutoFit/>
          </a:bodyPr>
          <a:lstStyle/>
          <a:p>
            <a:r>
              <a:rPr kumimoji="1" lang="ja-JP" altLang="en-US" sz="1200" dirty="0"/>
              <a:t>図示するのが難しいので図示は省略するが、</a:t>
            </a:r>
            <a:endParaRPr kumimoji="1" lang="en-US" altLang="ja-JP" sz="1200" dirty="0"/>
          </a:p>
          <a:p>
            <a:r>
              <a:rPr kumimoji="1" lang="en-US" altLang="ja-JP" sz="1200" dirty="0"/>
              <a:t>2</a:t>
            </a:r>
            <a:r>
              <a:rPr kumimoji="1" lang="ja-JP" altLang="en-US" sz="1200" dirty="0"/>
              <a:t>次元ベクトルと同じで、全ての頂点に向かう</a:t>
            </a:r>
            <a:endParaRPr kumimoji="1" lang="en-US" altLang="ja-JP" sz="1200" dirty="0"/>
          </a:p>
          <a:p>
            <a:r>
              <a:rPr kumimoji="1" lang="ja-JP" altLang="en-US" sz="1200" dirty="0"/>
              <a:t>ベクトルを作成して回転させる。</a:t>
            </a:r>
            <a:endParaRPr kumimoji="1" lang="en-US" altLang="ja-JP" sz="1200" dirty="0"/>
          </a:p>
        </p:txBody>
      </p:sp>
      <p:sp>
        <p:nvSpPr>
          <p:cNvPr id="39" name="テキスト ボックス 38">
            <a:extLst>
              <a:ext uri="{FF2B5EF4-FFF2-40B4-BE49-F238E27FC236}">
                <a16:creationId xmlns:a16="http://schemas.microsoft.com/office/drawing/2014/main" id="{7527AD75-DD7F-4D3E-9EC7-FE5E67019342}"/>
              </a:ext>
            </a:extLst>
          </p:cNvPr>
          <p:cNvSpPr txBox="1"/>
          <p:nvPr/>
        </p:nvSpPr>
        <p:spPr>
          <a:xfrm>
            <a:off x="160724" y="5780363"/>
            <a:ext cx="3424335" cy="307777"/>
          </a:xfrm>
          <a:prstGeom prst="rect">
            <a:avLst/>
          </a:prstGeom>
          <a:noFill/>
        </p:spPr>
        <p:txBody>
          <a:bodyPr wrap="none" rtlCol="0">
            <a:spAutoFit/>
          </a:bodyPr>
          <a:lstStyle/>
          <a:p>
            <a:r>
              <a:rPr kumimoji="1" lang="en-US" altLang="ja-JP" sz="1400" b="1" u="sng" dirty="0"/>
              <a:t>4.3</a:t>
            </a:r>
            <a:r>
              <a:rPr kumimoji="1" lang="ja-JP" altLang="en-US" sz="1400" b="1" u="sng" dirty="0"/>
              <a:t>次元ベクトルでの図形回転</a:t>
            </a:r>
            <a:r>
              <a:rPr kumimoji="1" lang="en-US" altLang="ja-JP" sz="1400" b="1" u="sng" dirty="0"/>
              <a:t>(</a:t>
            </a:r>
            <a:r>
              <a:rPr kumimoji="1" lang="ja-JP" altLang="en-US" sz="1400" b="1" u="sng" dirty="0"/>
              <a:t>原点基準</a:t>
            </a:r>
            <a:r>
              <a:rPr kumimoji="1" lang="en-US" altLang="ja-JP" sz="1400" b="1" u="sng" dirty="0"/>
              <a:t>)</a:t>
            </a:r>
            <a:endParaRPr kumimoji="1" lang="ja-JP" altLang="en-US" sz="1400" b="1" u="sng" dirty="0"/>
          </a:p>
        </p:txBody>
      </p:sp>
      <p:sp>
        <p:nvSpPr>
          <p:cNvPr id="8" name="テキスト ボックス 7">
            <a:extLst>
              <a:ext uri="{FF2B5EF4-FFF2-40B4-BE49-F238E27FC236}">
                <a16:creationId xmlns:a16="http://schemas.microsoft.com/office/drawing/2014/main" id="{F9D9CC4E-A5C8-4985-95C1-057056DB8DCA}"/>
              </a:ext>
            </a:extLst>
          </p:cNvPr>
          <p:cNvSpPr txBox="1"/>
          <p:nvPr/>
        </p:nvSpPr>
        <p:spPr>
          <a:xfrm>
            <a:off x="3933740" y="6227373"/>
            <a:ext cx="2954655" cy="646331"/>
          </a:xfrm>
          <a:prstGeom prst="rect">
            <a:avLst/>
          </a:prstGeom>
          <a:noFill/>
        </p:spPr>
        <p:txBody>
          <a:bodyPr wrap="none" rtlCol="0">
            <a:spAutoFit/>
          </a:bodyPr>
          <a:lstStyle/>
          <a:p>
            <a:r>
              <a:rPr kumimoji="1" lang="en-US" altLang="ja-JP" sz="1200" dirty="0"/>
              <a:t>2</a:t>
            </a:r>
            <a:r>
              <a:rPr kumimoji="1" lang="ja-JP" altLang="en-US" sz="1200" dirty="0"/>
              <a:t>次元ベクトルとの比較としては、</a:t>
            </a:r>
            <a:endParaRPr kumimoji="1" lang="en-US" altLang="ja-JP" sz="1200" dirty="0"/>
          </a:p>
          <a:p>
            <a:r>
              <a:rPr kumimoji="1" lang="ja-JP" altLang="en-US" sz="1200" dirty="0"/>
              <a:t>作成するベクトルの数が多くなるのと、</a:t>
            </a:r>
            <a:endParaRPr kumimoji="1" lang="en-US" altLang="ja-JP" sz="1200" dirty="0"/>
          </a:p>
          <a:p>
            <a:r>
              <a:rPr kumimoji="1" lang="ja-JP" altLang="en-US" sz="1200" dirty="0"/>
              <a:t>計算過程が３倍になることである。</a:t>
            </a:r>
            <a:endParaRPr kumimoji="1" lang="en-US" altLang="ja-JP" sz="1200" dirty="0"/>
          </a:p>
        </p:txBody>
      </p:sp>
      <p:sp>
        <p:nvSpPr>
          <p:cNvPr id="40" name="テキスト ボックス 39">
            <a:extLst>
              <a:ext uri="{FF2B5EF4-FFF2-40B4-BE49-F238E27FC236}">
                <a16:creationId xmlns:a16="http://schemas.microsoft.com/office/drawing/2014/main" id="{5EC939ED-69D3-42EA-9AEF-D752F79961E0}"/>
              </a:ext>
            </a:extLst>
          </p:cNvPr>
          <p:cNvSpPr txBox="1"/>
          <p:nvPr/>
        </p:nvSpPr>
        <p:spPr>
          <a:xfrm>
            <a:off x="160724" y="7031635"/>
            <a:ext cx="1082348" cy="307777"/>
          </a:xfrm>
          <a:prstGeom prst="rect">
            <a:avLst/>
          </a:prstGeom>
          <a:noFill/>
        </p:spPr>
        <p:txBody>
          <a:bodyPr wrap="none" rtlCol="0">
            <a:spAutoFit/>
          </a:bodyPr>
          <a:lstStyle/>
          <a:p>
            <a:r>
              <a:rPr kumimoji="1" lang="ja-JP" altLang="en-US" sz="1400" b="1" u="sng" dirty="0"/>
              <a:t>・基本問題</a:t>
            </a:r>
          </a:p>
        </p:txBody>
      </p:sp>
      <p:sp>
        <p:nvSpPr>
          <p:cNvPr id="10" name="テキスト ボックス 9">
            <a:extLst>
              <a:ext uri="{FF2B5EF4-FFF2-40B4-BE49-F238E27FC236}">
                <a16:creationId xmlns:a16="http://schemas.microsoft.com/office/drawing/2014/main" id="{14B8C105-682A-4864-910A-DFA96E144576}"/>
              </a:ext>
            </a:extLst>
          </p:cNvPr>
          <p:cNvSpPr txBox="1"/>
          <p:nvPr/>
        </p:nvSpPr>
        <p:spPr>
          <a:xfrm>
            <a:off x="243384" y="7349494"/>
            <a:ext cx="3147015" cy="276999"/>
          </a:xfrm>
          <a:prstGeom prst="rect">
            <a:avLst/>
          </a:prstGeom>
          <a:noFill/>
        </p:spPr>
        <p:txBody>
          <a:bodyPr wrap="none" rtlCol="0">
            <a:spAutoFit/>
          </a:bodyPr>
          <a:lstStyle/>
          <a:p>
            <a:r>
              <a:rPr kumimoji="1" lang="en-US" altLang="ja-JP" sz="1200" dirty="0"/>
              <a:t>1.</a:t>
            </a:r>
            <a:r>
              <a:rPr kumimoji="1" lang="ja-JP" altLang="en-US" sz="1200" dirty="0"/>
              <a:t>次の</a:t>
            </a:r>
            <a:r>
              <a:rPr kumimoji="1" lang="en-US" altLang="ja-JP" sz="1200" dirty="0"/>
              <a:t>2</a:t>
            </a:r>
            <a:r>
              <a:rPr kumimoji="1" lang="ja-JP" altLang="en-US" sz="1200" dirty="0"/>
              <a:t>次元ベクトルを</a:t>
            </a:r>
            <a:r>
              <a:rPr kumimoji="1" lang="el-GR" altLang="ja-JP" sz="1200" dirty="0"/>
              <a:t>Θ</a:t>
            </a:r>
            <a:r>
              <a:rPr kumimoji="1" lang="en-US" altLang="ja-JP" sz="1200" dirty="0"/>
              <a:t>=30°</a:t>
            </a:r>
            <a:r>
              <a:rPr kumimoji="1" lang="ja-JP" altLang="en-US" sz="1200" dirty="0"/>
              <a:t>回転させよ。</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88162D03-2D80-4D76-BF08-104B6AE99F76}"/>
                  </a:ext>
                </a:extLst>
              </p:cNvPr>
              <p:cNvSpPr txBox="1"/>
              <p:nvPr/>
            </p:nvSpPr>
            <p:spPr>
              <a:xfrm>
                <a:off x="290348" y="7722070"/>
                <a:ext cx="106830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𝑎</m:t>
                          </m:r>
                        </m:e>
                      </m:acc>
                      <m:r>
                        <a:rPr kumimoji="1" lang="en-US" altLang="ja-JP" sz="1600" b="0" i="1" smtClean="0">
                          <a:latin typeface="Cambria Math" panose="02040503050406030204" pitchFamily="18" charset="0"/>
                        </a:rPr>
                        <m:t>=(3,4)</m:t>
                      </m:r>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88162D03-2D80-4D76-BF08-104B6AE99F76}"/>
                  </a:ext>
                </a:extLst>
              </p:cNvPr>
              <p:cNvSpPr txBox="1">
                <a:spLocks noRot="1" noChangeAspect="1" noMove="1" noResize="1" noEditPoints="1" noAdjustHandles="1" noChangeArrowheads="1" noChangeShapeType="1" noTextEdit="1"/>
              </p:cNvSpPr>
              <p:nvPr/>
            </p:nvSpPr>
            <p:spPr>
              <a:xfrm>
                <a:off x="290348" y="7722070"/>
                <a:ext cx="1068305" cy="338554"/>
              </a:xfrm>
              <a:prstGeom prst="rect">
                <a:avLst/>
              </a:prstGeom>
              <a:blipFill>
                <a:blip r:embed="rId9"/>
                <a:stretch>
                  <a:fillRect t="-12727" b="-1272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9" name="テキスト ボックス 28">
                <a:extLst>
                  <a:ext uri="{FF2B5EF4-FFF2-40B4-BE49-F238E27FC236}">
                    <a16:creationId xmlns:a16="http://schemas.microsoft.com/office/drawing/2014/main" id="{054CC010-0789-4A48-84D7-C03EEFA085A3}"/>
                  </a:ext>
                </a:extLst>
              </p:cNvPr>
              <p:cNvSpPr txBox="1"/>
              <p:nvPr/>
            </p:nvSpPr>
            <p:spPr>
              <a:xfrm>
                <a:off x="3933740" y="3661301"/>
                <a:ext cx="3005951" cy="2123658"/>
              </a:xfrm>
              <a:prstGeom prst="rect">
                <a:avLst/>
              </a:prstGeom>
              <a:noFill/>
            </p:spPr>
            <p:txBody>
              <a:bodyPr wrap="none" rtlCol="0">
                <a:spAutoFit/>
              </a:bodyPr>
              <a:lstStyle/>
              <a:p>
                <a:r>
                  <a:rPr kumimoji="1" lang="en-US" altLang="ja-JP" sz="1100" dirty="0"/>
                  <a:t>x</a:t>
                </a:r>
                <a:r>
                  <a:rPr kumimoji="1" lang="ja-JP" altLang="en-US" sz="1100" dirty="0"/>
                  <a:t>軸上の回転：</a:t>
                </a:r>
                <a:endParaRPr kumimoji="1" lang="en-US" altLang="ja-JP" sz="1100" dirty="0"/>
              </a:p>
              <a:p>
                <a:r>
                  <a:rPr kumimoji="1" lang="ja-JP" altLang="en-US" sz="1100" b="1" dirty="0"/>
                  <a:t>　</a:t>
                </a:r>
                <a:r>
                  <a:rPr kumimoji="1" lang="en-US" altLang="ja-JP" sz="1100" b="1" dirty="0"/>
                  <a:t> </a:t>
                </a:r>
                <a14:m>
                  <m:oMath xmlns:m="http://schemas.openxmlformats.org/officeDocument/2006/math">
                    <m:acc>
                      <m:accPr>
                        <m:chr m:val="⃗"/>
                        <m:ctrlPr>
                          <a:rPr kumimoji="1" lang="en-US" altLang="ja-JP" sz="1100" b="1" i="1" smtClean="0">
                            <a:latin typeface="Cambria Math" panose="02040503050406030204" pitchFamily="18" charset="0"/>
                          </a:rPr>
                        </m:ctrlPr>
                      </m:accPr>
                      <m:e>
                        <m:r>
                          <a:rPr kumimoji="1" lang="en-US" altLang="ja-JP" sz="1100" b="1" i="1" smtClean="0">
                            <a:latin typeface="Cambria Math" panose="02040503050406030204" pitchFamily="18" charset="0"/>
                          </a:rPr>
                          <m:t>𝒑</m:t>
                        </m:r>
                      </m:e>
                    </m:acc>
                    <m:r>
                      <a:rPr kumimoji="1" lang="en-US" altLang="ja-JP" sz="1100" b="1" i="1" dirty="0" smtClean="0">
                        <a:latin typeface="Cambria Math" panose="02040503050406030204" pitchFamily="18" charset="0"/>
                      </a:rPr>
                      <m:t>=</m:t>
                    </m:r>
                    <m:d>
                      <m:dPr>
                        <m:ctrlPr>
                          <a:rPr kumimoji="1" lang="en-US" altLang="ja-JP" sz="1100" b="1" i="1" dirty="0" smtClean="0">
                            <a:latin typeface="Cambria Math" panose="02040503050406030204" pitchFamily="18" charset="0"/>
                          </a:rPr>
                        </m:ctrlPr>
                      </m:dPr>
                      <m:e>
                        <m:r>
                          <a:rPr kumimoji="1" lang="en-US" altLang="ja-JP" sz="1100" b="1" i="1" dirty="0" smtClean="0">
                            <a:latin typeface="Cambria Math" panose="02040503050406030204" pitchFamily="18" charset="0"/>
                          </a:rPr>
                          <m:t>𝒙</m:t>
                        </m:r>
                        <m:r>
                          <a:rPr kumimoji="1" lang="en-US" altLang="ja-JP" sz="1100" b="1" i="1" dirty="0" smtClean="0">
                            <a:latin typeface="Cambria Math" panose="02040503050406030204" pitchFamily="18" charset="0"/>
                          </a:rPr>
                          <m:t>,  </m:t>
                        </m:r>
                        <m:r>
                          <a:rPr kumimoji="1" lang="en-US" altLang="ja-JP" sz="1100" b="1" i="1" dirty="0" smtClean="0">
                            <a:latin typeface="Cambria Math" panose="02040503050406030204" pitchFamily="18" charset="0"/>
                          </a:rPr>
                          <m:t>𝒚𝒄𝒐𝒔</m:t>
                        </m:r>
                        <m:r>
                          <a:rPr kumimoji="1" lang="en-US" altLang="ja-JP" sz="1100" b="1" i="1" dirty="0">
                            <a:latin typeface="Cambria Math" panose="02040503050406030204" pitchFamily="18" charset="0"/>
                          </a:rPr>
                          <m:t>𝜽</m:t>
                        </m:r>
                        <m:r>
                          <a:rPr kumimoji="1" lang="en-US" altLang="ja-JP" sz="1100" b="1" i="1" dirty="0" smtClean="0">
                            <a:latin typeface="Cambria Math" panose="02040503050406030204" pitchFamily="18" charset="0"/>
                          </a:rPr>
                          <m:t>−</m:t>
                        </m:r>
                        <m:r>
                          <a:rPr kumimoji="1" lang="en-US" altLang="ja-JP" sz="1100" b="1" i="1" dirty="0" smtClean="0">
                            <a:latin typeface="Cambria Math" panose="02040503050406030204" pitchFamily="18" charset="0"/>
                          </a:rPr>
                          <m:t>𝒛</m:t>
                        </m:r>
                        <m:r>
                          <a:rPr kumimoji="1" lang="en-US" altLang="ja-JP" sz="1100" b="1" i="1" dirty="0" smtClean="0">
                            <a:latin typeface="Cambria Math" panose="02040503050406030204" pitchFamily="18" charset="0"/>
                          </a:rPr>
                          <m:t>𝒔𝒊𝒏</m:t>
                        </m:r>
                        <m:r>
                          <a:rPr kumimoji="1" lang="en-US" altLang="ja-JP" sz="1100" b="1" i="1" dirty="0">
                            <a:latin typeface="Cambria Math" panose="02040503050406030204" pitchFamily="18" charset="0"/>
                          </a:rPr>
                          <m:t>𝜽</m:t>
                        </m:r>
                        <m:r>
                          <a:rPr kumimoji="1" lang="en-US" altLang="ja-JP" sz="1100" b="1" i="1" dirty="0" smtClean="0">
                            <a:latin typeface="Cambria Math" panose="02040503050406030204" pitchFamily="18" charset="0"/>
                          </a:rPr>
                          <m:t>,  </m:t>
                        </m:r>
                        <m:r>
                          <a:rPr kumimoji="1" lang="en-US" altLang="ja-JP" sz="1100" b="1" i="1" dirty="0" smtClean="0">
                            <a:latin typeface="Cambria Math" panose="02040503050406030204" pitchFamily="18" charset="0"/>
                          </a:rPr>
                          <m:t>𝒚</m:t>
                        </m:r>
                        <m:r>
                          <a:rPr kumimoji="1" lang="en-US" altLang="ja-JP" sz="1100" b="1" i="1" dirty="0" smtClean="0">
                            <a:latin typeface="Cambria Math" panose="02040503050406030204" pitchFamily="18" charset="0"/>
                          </a:rPr>
                          <m:t>𝒔𝒊𝒏</m:t>
                        </m:r>
                        <m:r>
                          <a:rPr kumimoji="1" lang="en-US" altLang="ja-JP" sz="1100" b="1" i="1" dirty="0">
                            <a:latin typeface="Cambria Math" panose="02040503050406030204" pitchFamily="18" charset="0"/>
                          </a:rPr>
                          <m:t>𝜽</m:t>
                        </m:r>
                        <m:r>
                          <a:rPr kumimoji="1" lang="en-US" altLang="ja-JP" sz="1100" b="1" i="1" dirty="0" smtClean="0">
                            <a:latin typeface="Cambria Math" panose="02040503050406030204" pitchFamily="18" charset="0"/>
                          </a:rPr>
                          <m:t>+</m:t>
                        </m:r>
                        <m:r>
                          <a:rPr kumimoji="1" lang="en-US" altLang="ja-JP" sz="1100" b="1" i="1" dirty="0" smtClean="0">
                            <a:latin typeface="Cambria Math" panose="02040503050406030204" pitchFamily="18" charset="0"/>
                          </a:rPr>
                          <m:t>𝒛</m:t>
                        </m:r>
                        <m:r>
                          <a:rPr kumimoji="1" lang="en-US" altLang="ja-JP" sz="1100" b="1" i="1" dirty="0" smtClean="0">
                            <a:latin typeface="Cambria Math" panose="02040503050406030204" pitchFamily="18" charset="0"/>
                          </a:rPr>
                          <m:t>𝒄𝒐𝒔</m:t>
                        </m:r>
                        <m:r>
                          <a:rPr kumimoji="1" lang="en-US" altLang="ja-JP" sz="1100" b="1" i="1" dirty="0">
                            <a:latin typeface="Cambria Math" panose="02040503050406030204" pitchFamily="18" charset="0"/>
                          </a:rPr>
                          <m:t>𝜽</m:t>
                        </m:r>
                      </m:e>
                    </m:d>
                  </m:oMath>
                </a14:m>
                <a:endParaRPr kumimoji="1" lang="en-US" altLang="ja-JP" sz="1100" b="1" dirty="0"/>
              </a:p>
              <a:p>
                <a:r>
                  <a:rPr kumimoji="1" lang="en-US" altLang="ja-JP" sz="1100" dirty="0"/>
                  <a:t>y</a:t>
                </a:r>
                <a:r>
                  <a:rPr kumimoji="1" lang="ja-JP" altLang="en-US" sz="1100" dirty="0"/>
                  <a:t>軸上の回転：</a:t>
                </a:r>
                <a:endParaRPr kumimoji="1" lang="en-US" altLang="ja-JP" sz="1100" dirty="0"/>
              </a:p>
              <a:p>
                <a:r>
                  <a:rPr kumimoji="1" lang="en-US" altLang="ja-JP" sz="1100" b="1" dirty="0"/>
                  <a:t>    </a:t>
                </a:r>
                <a14:m>
                  <m:oMath xmlns:m="http://schemas.openxmlformats.org/officeDocument/2006/math">
                    <m:acc>
                      <m:accPr>
                        <m:chr m:val="⃗"/>
                        <m:ctrlPr>
                          <a:rPr kumimoji="1" lang="en-US" altLang="ja-JP" sz="1100" b="1" i="1" smtClean="0">
                            <a:latin typeface="Cambria Math" panose="02040503050406030204" pitchFamily="18" charset="0"/>
                          </a:rPr>
                        </m:ctrlPr>
                      </m:accPr>
                      <m:e>
                        <m:r>
                          <a:rPr kumimoji="1" lang="en-US" altLang="ja-JP" sz="1100" b="1" i="1" smtClean="0">
                            <a:latin typeface="Cambria Math" panose="02040503050406030204" pitchFamily="18" charset="0"/>
                          </a:rPr>
                          <m:t>𝒑</m:t>
                        </m:r>
                      </m:e>
                    </m:acc>
                    <m:r>
                      <a:rPr kumimoji="1" lang="en-US" altLang="ja-JP" sz="1100" b="1" i="1" dirty="0" smtClean="0">
                        <a:latin typeface="Cambria Math" panose="02040503050406030204" pitchFamily="18" charset="0"/>
                      </a:rPr>
                      <m:t>=(</m:t>
                    </m:r>
                    <m:r>
                      <a:rPr kumimoji="1" lang="en-US" altLang="ja-JP" sz="1100" b="1" i="1" dirty="0" smtClean="0">
                        <a:latin typeface="Cambria Math" panose="02040503050406030204" pitchFamily="18" charset="0"/>
                      </a:rPr>
                      <m:t>𝒙𝒄𝒐𝒔</m:t>
                    </m:r>
                    <m:r>
                      <a:rPr kumimoji="1" lang="en-US" altLang="ja-JP" sz="1100" b="1" i="1" dirty="0">
                        <a:latin typeface="Cambria Math" panose="02040503050406030204" pitchFamily="18" charset="0"/>
                      </a:rPr>
                      <m:t>𝜽</m:t>
                    </m:r>
                    <m:r>
                      <a:rPr kumimoji="1" lang="en-US" altLang="ja-JP" sz="1100" b="1" i="1" dirty="0" smtClean="0">
                        <a:latin typeface="Cambria Math" panose="02040503050406030204" pitchFamily="18" charset="0"/>
                      </a:rPr>
                      <m:t>+</m:t>
                    </m:r>
                    <m:r>
                      <a:rPr kumimoji="1" lang="en-US" altLang="ja-JP" sz="1100" b="1" i="1" dirty="0" smtClean="0">
                        <a:latin typeface="Cambria Math" panose="02040503050406030204" pitchFamily="18" charset="0"/>
                      </a:rPr>
                      <m:t>𝒛</m:t>
                    </m:r>
                    <m:r>
                      <a:rPr kumimoji="1" lang="en-US" altLang="ja-JP" sz="1100" b="1" i="1" dirty="0" smtClean="0">
                        <a:latin typeface="Cambria Math" panose="02040503050406030204" pitchFamily="18" charset="0"/>
                      </a:rPr>
                      <m:t>𝒔𝒊𝒏</m:t>
                    </m:r>
                    <m:r>
                      <a:rPr kumimoji="1" lang="en-US" altLang="ja-JP" sz="1100" b="1" i="1" dirty="0">
                        <a:latin typeface="Cambria Math" panose="02040503050406030204" pitchFamily="18" charset="0"/>
                      </a:rPr>
                      <m:t>𝜽</m:t>
                    </m:r>
                    <m:r>
                      <a:rPr kumimoji="1" lang="en-US" altLang="ja-JP" sz="1100" b="1" i="1" dirty="0" smtClean="0">
                        <a:latin typeface="Cambria Math" panose="02040503050406030204" pitchFamily="18" charset="0"/>
                      </a:rPr>
                      <m:t>,  </m:t>
                    </m:r>
                    <m:r>
                      <a:rPr kumimoji="1" lang="en-US" altLang="ja-JP" sz="1100" b="1" i="1" dirty="0" smtClean="0">
                        <a:latin typeface="Cambria Math" panose="02040503050406030204" pitchFamily="18" charset="0"/>
                      </a:rPr>
                      <m:t>𝒚</m:t>
                    </m:r>
                    <m:r>
                      <a:rPr kumimoji="1" lang="en-US" altLang="ja-JP" sz="1100" b="1" i="1" dirty="0" smtClean="0">
                        <a:latin typeface="Cambria Math" panose="02040503050406030204" pitchFamily="18" charset="0"/>
                      </a:rPr>
                      <m:t>, −</m:t>
                    </m:r>
                    <m:r>
                      <a:rPr kumimoji="1" lang="en-US" altLang="ja-JP" sz="1100" b="1" i="1" dirty="0" smtClean="0">
                        <a:latin typeface="Cambria Math" panose="02040503050406030204" pitchFamily="18" charset="0"/>
                      </a:rPr>
                      <m:t>𝒙𝒔𝒊𝒏</m:t>
                    </m:r>
                    <m:r>
                      <a:rPr kumimoji="1" lang="en-US" altLang="ja-JP" sz="1100" b="1" i="1" dirty="0">
                        <a:latin typeface="Cambria Math" panose="02040503050406030204" pitchFamily="18" charset="0"/>
                      </a:rPr>
                      <m:t>𝜽</m:t>
                    </m:r>
                    <m:r>
                      <a:rPr kumimoji="1" lang="en-US" altLang="ja-JP" sz="1100" b="1" i="1" dirty="0" smtClean="0">
                        <a:latin typeface="Cambria Math" panose="02040503050406030204" pitchFamily="18" charset="0"/>
                      </a:rPr>
                      <m:t>+</m:t>
                    </m:r>
                    <m:r>
                      <a:rPr kumimoji="1" lang="en-US" altLang="ja-JP" sz="1100" b="1" i="1" dirty="0" smtClean="0">
                        <a:latin typeface="Cambria Math" panose="02040503050406030204" pitchFamily="18" charset="0"/>
                      </a:rPr>
                      <m:t>𝒛</m:t>
                    </m:r>
                    <m:r>
                      <a:rPr kumimoji="1" lang="en-US" altLang="ja-JP" sz="1100" b="1" i="1" dirty="0" smtClean="0">
                        <a:latin typeface="Cambria Math" panose="02040503050406030204" pitchFamily="18" charset="0"/>
                      </a:rPr>
                      <m:t>𝒄𝒐𝒔</m:t>
                    </m:r>
                    <m:r>
                      <m:rPr>
                        <m:sty m:val="p"/>
                      </m:rPr>
                      <a:rPr kumimoji="1" lang="en-US" altLang="ja-JP" sz="1100" b="1" i="1" dirty="0">
                        <a:latin typeface="Cambria Math" panose="02040503050406030204" pitchFamily="18" charset="0"/>
                      </a:rPr>
                      <m:t>θ</m:t>
                    </m:r>
                    <m:r>
                      <a:rPr kumimoji="1" lang="en-US" altLang="ja-JP" sz="1100" b="1" i="1" dirty="0" smtClean="0">
                        <a:latin typeface="Cambria Math" panose="02040503050406030204" pitchFamily="18" charset="0"/>
                      </a:rPr>
                      <m:t>)</m:t>
                    </m:r>
                  </m:oMath>
                </a14:m>
                <a:endParaRPr kumimoji="1" lang="en-US" altLang="ja-JP" sz="1100" b="1" dirty="0"/>
              </a:p>
              <a:p>
                <a:r>
                  <a:rPr kumimoji="1" lang="en-US" altLang="ja-JP" sz="1100" dirty="0"/>
                  <a:t>Z</a:t>
                </a:r>
                <a:r>
                  <a:rPr kumimoji="1" lang="ja-JP" altLang="en-US" sz="1100" dirty="0"/>
                  <a:t>軸上の回転：</a:t>
                </a:r>
                <a:endParaRPr kumimoji="1" lang="en-US" altLang="ja-JP" sz="1100" dirty="0"/>
              </a:p>
              <a:p>
                <a:r>
                  <a:rPr kumimoji="1" lang="ja-JP" altLang="en-US" sz="1100" dirty="0"/>
                  <a:t>　</a:t>
                </a:r>
                <a:r>
                  <a:rPr kumimoji="1" lang="en-US" altLang="ja-JP" sz="1100" b="1" dirty="0"/>
                  <a:t> </a:t>
                </a:r>
                <a14:m>
                  <m:oMath xmlns:m="http://schemas.openxmlformats.org/officeDocument/2006/math">
                    <m:acc>
                      <m:accPr>
                        <m:chr m:val="⃗"/>
                        <m:ctrlPr>
                          <a:rPr kumimoji="1" lang="en-US" altLang="ja-JP" sz="1100" b="1" i="1" smtClean="0">
                            <a:latin typeface="Cambria Math" panose="02040503050406030204" pitchFamily="18" charset="0"/>
                          </a:rPr>
                        </m:ctrlPr>
                      </m:accPr>
                      <m:e>
                        <m:r>
                          <a:rPr kumimoji="1" lang="en-US" altLang="ja-JP" sz="1100" b="1" i="1" smtClean="0">
                            <a:latin typeface="Cambria Math" panose="02040503050406030204" pitchFamily="18" charset="0"/>
                          </a:rPr>
                          <m:t>𝒑</m:t>
                        </m:r>
                      </m:e>
                    </m:acc>
                    <m:r>
                      <a:rPr kumimoji="1" lang="en-US" altLang="ja-JP" sz="1100" b="1" i="1" dirty="0" smtClean="0">
                        <a:latin typeface="Cambria Math" panose="02040503050406030204" pitchFamily="18" charset="0"/>
                      </a:rPr>
                      <m:t>=</m:t>
                    </m:r>
                    <m:d>
                      <m:dPr>
                        <m:ctrlPr>
                          <a:rPr kumimoji="1" lang="en-US" altLang="ja-JP" sz="1100" b="1" i="1" dirty="0" smtClean="0">
                            <a:latin typeface="Cambria Math" panose="02040503050406030204" pitchFamily="18" charset="0"/>
                          </a:rPr>
                        </m:ctrlPr>
                      </m:dPr>
                      <m:e>
                        <m:r>
                          <a:rPr kumimoji="1" lang="en-US" altLang="ja-JP" sz="1100" b="1" i="1" dirty="0" smtClean="0">
                            <a:latin typeface="Cambria Math" panose="02040503050406030204" pitchFamily="18" charset="0"/>
                          </a:rPr>
                          <m:t>𝒙𝒄𝒐𝒔</m:t>
                        </m:r>
                        <m:r>
                          <m:rPr>
                            <m:sty m:val="p"/>
                          </m:rPr>
                          <a:rPr kumimoji="1" lang="en-US" altLang="ja-JP" sz="1100" b="1" i="1" dirty="0">
                            <a:latin typeface="Cambria Math" panose="02040503050406030204" pitchFamily="18" charset="0"/>
                          </a:rPr>
                          <m:t>θ</m:t>
                        </m:r>
                        <m:r>
                          <a:rPr kumimoji="1" lang="en-US" altLang="ja-JP" sz="1100" b="1" i="1" dirty="0" smtClean="0">
                            <a:latin typeface="Cambria Math" panose="02040503050406030204" pitchFamily="18" charset="0"/>
                          </a:rPr>
                          <m:t>−</m:t>
                        </m:r>
                        <m:r>
                          <a:rPr kumimoji="1" lang="en-US" altLang="ja-JP" sz="1100" b="1" i="1" dirty="0" smtClean="0">
                            <a:latin typeface="Cambria Math" panose="02040503050406030204" pitchFamily="18" charset="0"/>
                          </a:rPr>
                          <m:t>𝒚</m:t>
                        </m:r>
                        <m:r>
                          <a:rPr kumimoji="1" lang="en-US" altLang="ja-JP" sz="1100" b="1" i="1" dirty="0" smtClean="0">
                            <a:latin typeface="Cambria Math" panose="02040503050406030204" pitchFamily="18" charset="0"/>
                          </a:rPr>
                          <m:t>𝒔𝒊𝒏</m:t>
                        </m:r>
                        <m:r>
                          <m:rPr>
                            <m:sty m:val="p"/>
                          </m:rPr>
                          <a:rPr kumimoji="1" lang="en-US" altLang="ja-JP" sz="1100" b="1" i="1" dirty="0">
                            <a:latin typeface="Cambria Math" panose="02040503050406030204" pitchFamily="18" charset="0"/>
                          </a:rPr>
                          <m:t>θ</m:t>
                        </m:r>
                        <m:r>
                          <a:rPr kumimoji="1" lang="en-US" altLang="ja-JP" sz="1100" b="1" i="1" dirty="0" smtClean="0">
                            <a:latin typeface="Cambria Math" panose="02040503050406030204" pitchFamily="18" charset="0"/>
                          </a:rPr>
                          <m:t>,  </m:t>
                        </m:r>
                        <m:r>
                          <a:rPr kumimoji="1" lang="en-US" altLang="ja-JP" sz="1100" b="1" i="1" dirty="0" smtClean="0">
                            <a:latin typeface="Cambria Math" panose="02040503050406030204" pitchFamily="18" charset="0"/>
                          </a:rPr>
                          <m:t>𝒙</m:t>
                        </m:r>
                        <m:r>
                          <a:rPr kumimoji="1" lang="en-US" altLang="ja-JP" sz="1100" b="1" i="1" dirty="0" smtClean="0">
                            <a:latin typeface="Cambria Math" panose="02040503050406030204" pitchFamily="18" charset="0"/>
                          </a:rPr>
                          <m:t>𝒔𝒊𝒏</m:t>
                        </m:r>
                        <m:r>
                          <m:rPr>
                            <m:sty m:val="p"/>
                          </m:rPr>
                          <a:rPr kumimoji="1" lang="en-US" altLang="ja-JP" sz="1100" b="1" i="1" dirty="0">
                            <a:latin typeface="Cambria Math" panose="02040503050406030204" pitchFamily="18" charset="0"/>
                          </a:rPr>
                          <m:t>θ</m:t>
                        </m:r>
                        <m:r>
                          <a:rPr kumimoji="1" lang="en-US" altLang="ja-JP" sz="1100" b="1" i="1" dirty="0" smtClean="0">
                            <a:latin typeface="Cambria Math" panose="02040503050406030204" pitchFamily="18" charset="0"/>
                          </a:rPr>
                          <m:t>+</m:t>
                        </m:r>
                        <m:r>
                          <a:rPr kumimoji="1" lang="en-US" altLang="ja-JP" sz="1100" b="1" i="1" dirty="0" smtClean="0">
                            <a:latin typeface="Cambria Math" panose="02040503050406030204" pitchFamily="18" charset="0"/>
                          </a:rPr>
                          <m:t>𝒚𝒄𝒐𝒔</m:t>
                        </m:r>
                        <m:r>
                          <m:rPr>
                            <m:sty m:val="p"/>
                          </m:rPr>
                          <a:rPr kumimoji="1" lang="en-US" altLang="ja-JP" sz="1100" b="1" i="1" dirty="0">
                            <a:latin typeface="Cambria Math" panose="02040503050406030204" pitchFamily="18" charset="0"/>
                          </a:rPr>
                          <m:t>θ</m:t>
                        </m:r>
                        <m:r>
                          <a:rPr kumimoji="1" lang="en-US" altLang="ja-JP" sz="1100" b="1" i="1" dirty="0" smtClean="0">
                            <a:latin typeface="Cambria Math" panose="02040503050406030204" pitchFamily="18" charset="0"/>
                          </a:rPr>
                          <m:t>,  </m:t>
                        </m:r>
                        <m:r>
                          <a:rPr kumimoji="1" lang="en-US" altLang="ja-JP" sz="1100" b="1" i="1" dirty="0" smtClean="0">
                            <a:latin typeface="Cambria Math" panose="02040503050406030204" pitchFamily="18" charset="0"/>
                          </a:rPr>
                          <m:t>𝒛</m:t>
                        </m:r>
                      </m:e>
                    </m:d>
                  </m:oMath>
                </a14:m>
                <a:endParaRPr kumimoji="1" lang="en-US" altLang="ja-JP" sz="1100" dirty="0"/>
              </a:p>
              <a:p>
                <a:endParaRPr kumimoji="1" lang="en-US" altLang="ja-JP" sz="1100" dirty="0"/>
              </a:p>
              <a:p>
                <a:r>
                  <a:rPr kumimoji="1" lang="ja-JP" altLang="en-US" sz="1100" dirty="0"/>
                  <a:t>導出は省くが、</a:t>
                </a:r>
                <a:endParaRPr kumimoji="1" lang="en-US" altLang="ja-JP" sz="1100" dirty="0"/>
              </a:p>
              <a:p>
                <a:r>
                  <a:rPr kumimoji="1" lang="ja-JP" altLang="en-US" sz="1100" dirty="0"/>
                  <a:t>それぞれの軸に対して考えれば上記が出る。</a:t>
                </a:r>
                <a:endParaRPr kumimoji="1" lang="en-US" altLang="ja-JP" sz="1100" dirty="0"/>
              </a:p>
              <a:p>
                <a:endParaRPr kumimoji="1" lang="en-US" altLang="ja-JP" sz="1100" dirty="0"/>
              </a:p>
              <a:p>
                <a:r>
                  <a:rPr kumimoji="1" lang="en-US" altLang="ja-JP" sz="1100" dirty="0"/>
                  <a:t>x</a:t>
                </a:r>
                <a:r>
                  <a:rPr kumimoji="1" lang="ja-JP" altLang="en-US" sz="1100" dirty="0"/>
                  <a:t>軸上に</a:t>
                </a:r>
                <a:r>
                  <a:rPr kumimoji="1" lang="en-US" altLang="ja-JP" sz="1100" dirty="0"/>
                  <a:t>θ=~ , y</a:t>
                </a:r>
                <a:r>
                  <a:rPr kumimoji="1" lang="ja-JP" altLang="en-US" sz="1100" dirty="0"/>
                  <a:t>軸上に</a:t>
                </a:r>
                <a:r>
                  <a:rPr kumimoji="1" lang="en-US" altLang="ja-JP" sz="1100" dirty="0"/>
                  <a:t>θ=~ ,</a:t>
                </a:r>
                <a:r>
                  <a:rPr kumimoji="1" lang="ja-JP" altLang="en-US" sz="1100" dirty="0"/>
                  <a:t> </a:t>
                </a:r>
                <a:r>
                  <a:rPr kumimoji="1" lang="en-US" altLang="ja-JP" sz="1100" dirty="0"/>
                  <a:t>z</a:t>
                </a:r>
                <a:r>
                  <a:rPr kumimoji="1" lang="ja-JP" altLang="en-US" sz="1100" dirty="0"/>
                  <a:t>軸上に</a:t>
                </a:r>
                <a:r>
                  <a:rPr kumimoji="1" lang="en-US" altLang="ja-JP" sz="1100" dirty="0"/>
                  <a:t>θ=~</a:t>
                </a:r>
              </a:p>
              <a:p>
                <a:r>
                  <a:rPr kumimoji="1" lang="ja-JP" altLang="en-US" sz="1100" dirty="0"/>
                  <a:t>とそれぞれやって、求める。</a:t>
                </a:r>
              </a:p>
            </p:txBody>
          </p:sp>
        </mc:Choice>
        <mc:Fallback>
          <p:sp>
            <p:nvSpPr>
              <p:cNvPr id="29" name="テキスト ボックス 28">
                <a:extLst>
                  <a:ext uri="{FF2B5EF4-FFF2-40B4-BE49-F238E27FC236}">
                    <a16:creationId xmlns:a16="http://schemas.microsoft.com/office/drawing/2014/main" id="{054CC010-0789-4A48-84D7-C03EEFA085A3}"/>
                  </a:ext>
                </a:extLst>
              </p:cNvPr>
              <p:cNvSpPr txBox="1">
                <a:spLocks noRot="1" noChangeAspect="1" noMove="1" noResize="1" noEditPoints="1" noAdjustHandles="1" noChangeArrowheads="1" noChangeShapeType="1" noTextEdit="1"/>
              </p:cNvSpPr>
              <p:nvPr/>
            </p:nvSpPr>
            <p:spPr>
              <a:xfrm>
                <a:off x="3933740" y="3661301"/>
                <a:ext cx="3005951" cy="2123658"/>
              </a:xfrm>
              <a:prstGeom prst="rect">
                <a:avLst/>
              </a:prstGeom>
              <a:blipFill>
                <a:blip r:embed="rId10"/>
                <a:stretch>
                  <a:fillRect t="-287" b="-862"/>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CAA95DF3-B2BF-49D5-B8D3-DF4BF71E3C5E}"/>
              </a:ext>
            </a:extLst>
          </p:cNvPr>
          <p:cNvSpPr txBox="1"/>
          <p:nvPr/>
        </p:nvSpPr>
        <p:spPr>
          <a:xfrm>
            <a:off x="3933740" y="7303327"/>
            <a:ext cx="2412840" cy="461665"/>
          </a:xfrm>
          <a:prstGeom prst="rect">
            <a:avLst/>
          </a:prstGeom>
          <a:noFill/>
        </p:spPr>
        <p:txBody>
          <a:bodyPr wrap="none" rtlCol="0">
            <a:spAutoFit/>
          </a:bodyPr>
          <a:lstStyle/>
          <a:p>
            <a:r>
              <a:rPr kumimoji="1" lang="en-US" altLang="ja-JP" sz="1200" dirty="0"/>
              <a:t>2.</a:t>
            </a:r>
            <a:r>
              <a:rPr kumimoji="1" lang="ja-JP" altLang="en-US" sz="1200" dirty="0"/>
              <a:t>次の</a:t>
            </a:r>
            <a:r>
              <a:rPr kumimoji="1" lang="en-US" altLang="ja-JP" sz="1200" dirty="0"/>
              <a:t>3</a:t>
            </a:r>
            <a:r>
              <a:rPr kumimoji="1" lang="ja-JP" altLang="en-US" sz="1200" dirty="0"/>
              <a:t>次元ベクトルを</a:t>
            </a:r>
            <a:endParaRPr kumimoji="1" lang="en-US" altLang="ja-JP" sz="1200" dirty="0"/>
          </a:p>
          <a:p>
            <a:r>
              <a:rPr kumimoji="1" lang="en-US" altLang="ja-JP" sz="1200" dirty="0"/>
              <a:t>   </a:t>
            </a:r>
            <a:r>
              <a:rPr kumimoji="1" lang="ja-JP" altLang="en-US" sz="1200" dirty="0"/>
              <a:t>　</a:t>
            </a:r>
            <a:r>
              <a:rPr kumimoji="1" lang="en-US" altLang="ja-JP" sz="1200" dirty="0"/>
              <a:t>x</a:t>
            </a:r>
            <a:r>
              <a:rPr kumimoji="1" lang="ja-JP" altLang="en-US" sz="1200" dirty="0"/>
              <a:t>軸上で</a:t>
            </a:r>
            <a:r>
              <a:rPr kumimoji="1" lang="en-US" altLang="ja-JP" sz="1200" dirty="0"/>
              <a:t>θ=60°</a:t>
            </a:r>
            <a:r>
              <a:rPr kumimoji="1" lang="ja-JP" altLang="en-US" sz="1200" dirty="0"/>
              <a:t>回転させよ。</a:t>
            </a:r>
          </a:p>
        </p:txBody>
      </p:sp>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00ECAD7A-D4E6-400A-B8F5-4531D9643A7D}"/>
                  </a:ext>
                </a:extLst>
              </p:cNvPr>
              <p:cNvSpPr txBox="1"/>
              <p:nvPr/>
            </p:nvSpPr>
            <p:spPr>
              <a:xfrm>
                <a:off x="4021586" y="7725080"/>
                <a:ext cx="1220078" cy="3749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𝑏</m:t>
                          </m:r>
                        </m:e>
                      </m:acc>
                      <m:r>
                        <a:rPr kumimoji="1" lang="en-US" altLang="ja-JP" sz="1600" b="0" i="1" smtClean="0">
                          <a:latin typeface="Cambria Math" panose="02040503050406030204" pitchFamily="18" charset="0"/>
                        </a:rPr>
                        <m:t>=(3,4,5)</m:t>
                      </m:r>
                    </m:oMath>
                  </m:oMathPara>
                </a14:m>
                <a:endParaRPr kumimoji="1" lang="ja-JP" altLang="en-US" dirty="0"/>
              </a:p>
            </p:txBody>
          </p:sp>
        </mc:Choice>
        <mc:Fallback>
          <p:sp>
            <p:nvSpPr>
              <p:cNvPr id="32" name="テキスト ボックス 31">
                <a:extLst>
                  <a:ext uri="{FF2B5EF4-FFF2-40B4-BE49-F238E27FC236}">
                    <a16:creationId xmlns:a16="http://schemas.microsoft.com/office/drawing/2014/main" id="{00ECAD7A-D4E6-400A-B8F5-4531D9643A7D}"/>
                  </a:ext>
                </a:extLst>
              </p:cNvPr>
              <p:cNvSpPr txBox="1">
                <a:spLocks noRot="1" noChangeAspect="1" noMove="1" noResize="1" noEditPoints="1" noAdjustHandles="1" noChangeArrowheads="1" noChangeShapeType="1" noTextEdit="1"/>
              </p:cNvSpPr>
              <p:nvPr/>
            </p:nvSpPr>
            <p:spPr>
              <a:xfrm>
                <a:off x="4021586" y="7725080"/>
                <a:ext cx="1220078" cy="374974"/>
              </a:xfrm>
              <a:prstGeom prst="rect">
                <a:avLst/>
              </a:prstGeom>
              <a:blipFill>
                <a:blip r:embed="rId11"/>
                <a:stretch>
                  <a:fillRect b="-967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32561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9149A5DA-9E4D-4E79-8BE8-3A0D5ECD2F14}"/>
              </a:ext>
            </a:extLst>
          </p:cNvPr>
          <p:cNvSpPr txBox="1"/>
          <p:nvPr/>
        </p:nvSpPr>
        <p:spPr>
          <a:xfrm>
            <a:off x="196850" y="165100"/>
            <a:ext cx="7162800" cy="338554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u="sng" dirty="0"/>
              <a:t>1.</a:t>
            </a:r>
          </a:p>
          <a:p>
            <a:r>
              <a:rPr kumimoji="1" lang="ja-JP" altLang="en-US" sz="1400" dirty="0"/>
              <a:t>次の</a:t>
            </a:r>
            <a:r>
              <a:rPr kumimoji="1" lang="en-US" altLang="ja-JP" sz="1400" dirty="0"/>
              <a:t>2</a:t>
            </a:r>
            <a:r>
              <a:rPr kumimoji="1" lang="ja-JP" altLang="en-US" sz="1400" dirty="0"/>
              <a:t>次元図形を回転させる。</a:t>
            </a:r>
            <a:r>
              <a:rPr kumimoji="1" lang="en-US" altLang="ja-JP" sz="1400" dirty="0"/>
              <a:t> A(2,2),B(4,2),C(4,4),D(2,4)</a:t>
            </a:r>
            <a:r>
              <a:rPr kumimoji="1" lang="ja-JP" altLang="en-US" sz="1400" dirty="0"/>
              <a:t>とすると、</a:t>
            </a:r>
            <a:endParaRPr kumimoji="1" lang="en-US" altLang="ja-JP" sz="1400" dirty="0"/>
          </a:p>
          <a:p>
            <a:r>
              <a:rPr kumimoji="1" lang="ja-JP" altLang="en-US" sz="1400" dirty="0"/>
              <a:t>原点基準で</a:t>
            </a:r>
            <a:r>
              <a:rPr kumimoji="1" lang="en-US" altLang="ja-JP" sz="1400" dirty="0"/>
              <a:t>30°</a:t>
            </a:r>
            <a:r>
              <a:rPr kumimoji="1" lang="ja-JP" altLang="en-US" sz="1400" dirty="0"/>
              <a:t>回転させた際の、それぞれの座標を求めよ。</a:t>
            </a:r>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p:txBody>
      </p:sp>
      <p:sp>
        <p:nvSpPr>
          <p:cNvPr id="7" name="正方形/長方形 6">
            <a:extLst>
              <a:ext uri="{FF2B5EF4-FFF2-40B4-BE49-F238E27FC236}">
                <a16:creationId xmlns:a16="http://schemas.microsoft.com/office/drawing/2014/main" id="{2177E5F7-4A36-40A8-AB65-BF6E3C9FDA92}"/>
              </a:ext>
            </a:extLst>
          </p:cNvPr>
          <p:cNvSpPr/>
          <p:nvPr/>
        </p:nvSpPr>
        <p:spPr>
          <a:xfrm>
            <a:off x="5607050" y="1231900"/>
            <a:ext cx="121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6B39A21-A5D9-449D-9E47-CBCEAAE0D6AF}"/>
              </a:ext>
            </a:extLst>
          </p:cNvPr>
          <p:cNvSpPr txBox="1"/>
          <p:nvPr/>
        </p:nvSpPr>
        <p:spPr>
          <a:xfrm>
            <a:off x="5349240" y="2114034"/>
            <a:ext cx="338554" cy="369332"/>
          </a:xfrm>
          <a:prstGeom prst="rect">
            <a:avLst/>
          </a:prstGeom>
          <a:noFill/>
        </p:spPr>
        <p:txBody>
          <a:bodyPr wrap="none" rtlCol="0">
            <a:spAutoFit/>
          </a:bodyPr>
          <a:lstStyle/>
          <a:p>
            <a:r>
              <a:rPr kumimoji="1" lang="en-US" altLang="ja-JP" dirty="0"/>
              <a:t>A</a:t>
            </a:r>
            <a:endParaRPr kumimoji="1" lang="ja-JP" altLang="en-US" dirty="0"/>
          </a:p>
        </p:txBody>
      </p:sp>
      <p:sp>
        <p:nvSpPr>
          <p:cNvPr id="32" name="テキスト ボックス 31">
            <a:extLst>
              <a:ext uri="{FF2B5EF4-FFF2-40B4-BE49-F238E27FC236}">
                <a16:creationId xmlns:a16="http://schemas.microsoft.com/office/drawing/2014/main" id="{14C8CEBF-B58A-4098-968D-3B6A4553E3DF}"/>
              </a:ext>
            </a:extLst>
          </p:cNvPr>
          <p:cNvSpPr txBox="1"/>
          <p:nvPr/>
        </p:nvSpPr>
        <p:spPr>
          <a:xfrm>
            <a:off x="6754396" y="2114034"/>
            <a:ext cx="338554" cy="369332"/>
          </a:xfrm>
          <a:prstGeom prst="rect">
            <a:avLst/>
          </a:prstGeom>
          <a:noFill/>
        </p:spPr>
        <p:txBody>
          <a:bodyPr wrap="none" rtlCol="0">
            <a:spAutoFit/>
          </a:bodyPr>
          <a:lstStyle/>
          <a:p>
            <a:r>
              <a:rPr kumimoji="1" lang="en-US" altLang="ja-JP" dirty="0"/>
              <a:t>B</a:t>
            </a:r>
            <a:endParaRPr kumimoji="1" lang="ja-JP" altLang="en-US" dirty="0"/>
          </a:p>
        </p:txBody>
      </p:sp>
      <p:sp>
        <p:nvSpPr>
          <p:cNvPr id="33" name="テキスト ボックス 32">
            <a:extLst>
              <a:ext uri="{FF2B5EF4-FFF2-40B4-BE49-F238E27FC236}">
                <a16:creationId xmlns:a16="http://schemas.microsoft.com/office/drawing/2014/main" id="{578CD461-0AC9-4ABD-8523-1DFB99B1443F}"/>
              </a:ext>
            </a:extLst>
          </p:cNvPr>
          <p:cNvSpPr txBox="1"/>
          <p:nvPr/>
        </p:nvSpPr>
        <p:spPr>
          <a:xfrm>
            <a:off x="6732682" y="945495"/>
            <a:ext cx="351378" cy="369332"/>
          </a:xfrm>
          <a:prstGeom prst="rect">
            <a:avLst/>
          </a:prstGeom>
          <a:noFill/>
        </p:spPr>
        <p:txBody>
          <a:bodyPr wrap="none" rtlCol="0">
            <a:spAutoFit/>
          </a:bodyPr>
          <a:lstStyle/>
          <a:p>
            <a:r>
              <a:rPr kumimoji="1" lang="en-US" altLang="ja-JP" dirty="0"/>
              <a:t>C</a:t>
            </a:r>
            <a:endParaRPr kumimoji="1" lang="ja-JP" altLang="en-US" dirty="0"/>
          </a:p>
        </p:txBody>
      </p:sp>
      <p:sp>
        <p:nvSpPr>
          <p:cNvPr id="36" name="テキスト ボックス 35">
            <a:extLst>
              <a:ext uri="{FF2B5EF4-FFF2-40B4-BE49-F238E27FC236}">
                <a16:creationId xmlns:a16="http://schemas.microsoft.com/office/drawing/2014/main" id="{139355A8-3893-4F08-8A17-2505DB6A6F68}"/>
              </a:ext>
            </a:extLst>
          </p:cNvPr>
          <p:cNvSpPr txBox="1"/>
          <p:nvPr/>
        </p:nvSpPr>
        <p:spPr>
          <a:xfrm>
            <a:off x="5349240" y="945495"/>
            <a:ext cx="351378" cy="369332"/>
          </a:xfrm>
          <a:prstGeom prst="rect">
            <a:avLst/>
          </a:prstGeom>
          <a:noFill/>
        </p:spPr>
        <p:txBody>
          <a:bodyPr wrap="none" rtlCol="0">
            <a:spAutoFit/>
          </a:bodyPr>
          <a:lstStyle/>
          <a:p>
            <a:r>
              <a:rPr kumimoji="1" lang="en-US" altLang="ja-JP" dirty="0"/>
              <a:t>D</a:t>
            </a:r>
            <a:endParaRPr kumimoji="1" lang="ja-JP" altLang="en-US" dirty="0"/>
          </a:p>
        </p:txBody>
      </p:sp>
      <p:sp>
        <p:nvSpPr>
          <p:cNvPr id="37" name="テキスト ボックス 36">
            <a:extLst>
              <a:ext uri="{FF2B5EF4-FFF2-40B4-BE49-F238E27FC236}">
                <a16:creationId xmlns:a16="http://schemas.microsoft.com/office/drawing/2014/main" id="{1530C7AB-001B-41FF-92C5-2966F114E8D2}"/>
              </a:ext>
            </a:extLst>
          </p:cNvPr>
          <p:cNvSpPr txBox="1"/>
          <p:nvPr/>
        </p:nvSpPr>
        <p:spPr>
          <a:xfrm>
            <a:off x="196850" y="3641189"/>
            <a:ext cx="7162800" cy="683264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u="sng" dirty="0"/>
              <a:t>2.</a:t>
            </a:r>
          </a:p>
          <a:p>
            <a:r>
              <a:rPr kumimoji="1" lang="ja-JP" altLang="en-US" sz="1400" dirty="0"/>
              <a:t>次の</a:t>
            </a:r>
            <a:r>
              <a:rPr kumimoji="1" lang="en-US" altLang="ja-JP" sz="1400" dirty="0"/>
              <a:t>3</a:t>
            </a:r>
            <a:r>
              <a:rPr kumimoji="1" lang="ja-JP" altLang="en-US" sz="1400" dirty="0"/>
              <a:t>次元図形の直線を回転させる。</a:t>
            </a:r>
            <a:r>
              <a:rPr kumimoji="1" lang="en-US" altLang="ja-JP" sz="1400" dirty="0"/>
              <a:t>A(2,2,2),B(4,4,4) </a:t>
            </a:r>
            <a:r>
              <a:rPr kumimoji="1" lang="ja-JP" altLang="en-US" sz="1400" dirty="0"/>
              <a:t>とすると、</a:t>
            </a:r>
            <a:endParaRPr kumimoji="1" lang="en-US" altLang="ja-JP" sz="1400" dirty="0"/>
          </a:p>
          <a:p>
            <a:r>
              <a:rPr kumimoji="1" lang="ja-JP" altLang="en-US" sz="1400" dirty="0"/>
              <a:t>原点基準で</a:t>
            </a:r>
            <a:r>
              <a:rPr kumimoji="1" lang="en-US" altLang="ja-JP" sz="1400" dirty="0"/>
              <a:t>z</a:t>
            </a:r>
            <a:r>
              <a:rPr kumimoji="1" lang="ja-JP" altLang="en-US" sz="1400" dirty="0"/>
              <a:t>軸上で</a:t>
            </a:r>
            <a:r>
              <a:rPr kumimoji="1" lang="en-US" altLang="ja-JP" sz="1400" dirty="0"/>
              <a:t>30°x</a:t>
            </a:r>
            <a:r>
              <a:rPr kumimoji="1" lang="ja-JP" altLang="en-US" sz="1400" dirty="0"/>
              <a:t>軸上で</a:t>
            </a:r>
            <a:r>
              <a:rPr kumimoji="1" lang="en-US" altLang="ja-JP" sz="1400" dirty="0"/>
              <a:t>60°</a:t>
            </a:r>
            <a:r>
              <a:rPr kumimoji="1" lang="ja-JP" altLang="en-US" sz="1400" dirty="0"/>
              <a:t>回転させた際の、それぞれの座標を求めよ。</a:t>
            </a:r>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p:txBody>
      </p:sp>
      <p:cxnSp>
        <p:nvCxnSpPr>
          <p:cNvPr id="18" name="直線コネクタ 17">
            <a:extLst>
              <a:ext uri="{FF2B5EF4-FFF2-40B4-BE49-F238E27FC236}">
                <a16:creationId xmlns:a16="http://schemas.microsoft.com/office/drawing/2014/main" id="{2CA140EF-9BAF-4523-990B-BCA8168181A2}"/>
              </a:ext>
            </a:extLst>
          </p:cNvPr>
          <p:cNvCxnSpPr>
            <a:cxnSpLocks/>
          </p:cNvCxnSpPr>
          <p:nvPr/>
        </p:nvCxnSpPr>
        <p:spPr>
          <a:xfrm flipV="1">
            <a:off x="4560535" y="4889500"/>
            <a:ext cx="2093030" cy="1219200"/>
          </a:xfrm>
          <a:prstGeom prst="line">
            <a:avLst/>
          </a:prstGeom>
          <a:ln w="76200">
            <a:solidFill>
              <a:srgbClr val="FF0000"/>
            </a:solidFill>
          </a:ln>
          <a:scene3d>
            <a:camera prst="orthographicFront">
              <a:rot lat="3600000" lon="0" rev="0"/>
            </a:camera>
            <a:lightRig rig="threePt" dir="t"/>
          </a:scene3d>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0EFFEB07-4141-413F-A8FA-FB8291AC4817}"/>
              </a:ext>
            </a:extLst>
          </p:cNvPr>
          <p:cNvSpPr txBox="1"/>
          <p:nvPr/>
        </p:nvSpPr>
        <p:spPr>
          <a:xfrm>
            <a:off x="6653565" y="4889500"/>
            <a:ext cx="338554" cy="369332"/>
          </a:xfrm>
          <a:prstGeom prst="rect">
            <a:avLst/>
          </a:prstGeom>
          <a:noFill/>
        </p:spPr>
        <p:txBody>
          <a:bodyPr wrap="none" rtlCol="0">
            <a:spAutoFit/>
          </a:bodyPr>
          <a:lstStyle/>
          <a:p>
            <a:r>
              <a:rPr kumimoji="1" lang="en-US" altLang="ja-JP" dirty="0"/>
              <a:t>B</a:t>
            </a:r>
            <a:endParaRPr kumimoji="1" lang="ja-JP" altLang="en-US" dirty="0"/>
          </a:p>
        </p:txBody>
      </p:sp>
      <p:sp>
        <p:nvSpPr>
          <p:cNvPr id="45" name="テキスト ボックス 44">
            <a:extLst>
              <a:ext uri="{FF2B5EF4-FFF2-40B4-BE49-F238E27FC236}">
                <a16:creationId xmlns:a16="http://schemas.microsoft.com/office/drawing/2014/main" id="{40A7115E-24AD-4E66-B38C-FFF485A7766E}"/>
              </a:ext>
            </a:extLst>
          </p:cNvPr>
          <p:cNvSpPr txBox="1"/>
          <p:nvPr/>
        </p:nvSpPr>
        <p:spPr>
          <a:xfrm>
            <a:off x="4221981" y="5739368"/>
            <a:ext cx="338554" cy="369332"/>
          </a:xfrm>
          <a:prstGeom prst="rect">
            <a:avLst/>
          </a:prstGeom>
          <a:noFill/>
        </p:spPr>
        <p:txBody>
          <a:bodyPr wrap="none" rtlCol="0">
            <a:spAutoFit/>
          </a:bodyPr>
          <a:lstStyle/>
          <a:p>
            <a:r>
              <a:rPr kumimoji="1" lang="en-US" altLang="ja-JP" dirty="0"/>
              <a:t>A</a:t>
            </a:r>
            <a:endParaRPr kumimoji="1" lang="ja-JP" altLang="en-US" dirty="0"/>
          </a:p>
        </p:txBody>
      </p:sp>
    </p:spTree>
    <p:extLst>
      <p:ext uri="{BB962C8B-B14F-4D97-AF65-F5344CB8AC3E}">
        <p14:creationId xmlns:p14="http://schemas.microsoft.com/office/powerpoint/2010/main" val="1054173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A00EEBB4-702A-83C9-88E6-91907AFA4054}"/>
              </a:ext>
            </a:extLst>
          </p:cNvPr>
          <p:cNvSpPr/>
          <p:nvPr/>
        </p:nvSpPr>
        <p:spPr>
          <a:xfrm>
            <a:off x="768031" y="3430796"/>
            <a:ext cx="165100" cy="210820"/>
          </a:xfrm>
          <a:custGeom>
            <a:avLst/>
            <a:gdLst/>
            <a:ahLst/>
            <a:cxnLst/>
            <a:rect l="l" t="t" r="r" b="b"/>
            <a:pathLst>
              <a:path w="165100" h="210819">
                <a:moveTo>
                  <a:pt x="158788" y="0"/>
                </a:moveTo>
                <a:lnTo>
                  <a:pt x="6096" y="0"/>
                </a:lnTo>
                <a:lnTo>
                  <a:pt x="0" y="0"/>
                </a:lnTo>
                <a:lnTo>
                  <a:pt x="0" y="6096"/>
                </a:lnTo>
                <a:lnTo>
                  <a:pt x="0" y="204216"/>
                </a:lnTo>
                <a:lnTo>
                  <a:pt x="0" y="210312"/>
                </a:lnTo>
                <a:lnTo>
                  <a:pt x="6096" y="210312"/>
                </a:lnTo>
                <a:lnTo>
                  <a:pt x="158788" y="210312"/>
                </a:lnTo>
                <a:lnTo>
                  <a:pt x="158788" y="204216"/>
                </a:lnTo>
                <a:lnTo>
                  <a:pt x="6096" y="204216"/>
                </a:lnTo>
                <a:lnTo>
                  <a:pt x="6096" y="6096"/>
                </a:lnTo>
                <a:lnTo>
                  <a:pt x="158788" y="6096"/>
                </a:lnTo>
                <a:lnTo>
                  <a:pt x="158788" y="0"/>
                </a:lnTo>
                <a:close/>
              </a:path>
              <a:path w="165100" h="210819">
                <a:moveTo>
                  <a:pt x="164896" y="0"/>
                </a:moveTo>
                <a:lnTo>
                  <a:pt x="158800" y="0"/>
                </a:lnTo>
                <a:lnTo>
                  <a:pt x="158800" y="6096"/>
                </a:lnTo>
                <a:lnTo>
                  <a:pt x="158800" y="204216"/>
                </a:lnTo>
                <a:lnTo>
                  <a:pt x="158800" y="210312"/>
                </a:lnTo>
                <a:lnTo>
                  <a:pt x="164896" y="210312"/>
                </a:lnTo>
                <a:lnTo>
                  <a:pt x="164896" y="204216"/>
                </a:lnTo>
                <a:lnTo>
                  <a:pt x="164896" y="6096"/>
                </a:lnTo>
                <a:lnTo>
                  <a:pt x="164896" y="0"/>
                </a:lnTo>
                <a:close/>
              </a:path>
            </a:pathLst>
          </a:custGeom>
          <a:solidFill>
            <a:srgbClr val="000000"/>
          </a:solidFill>
        </p:spPr>
        <p:txBody>
          <a:bodyPr wrap="square" lIns="0" tIns="0" rIns="0" bIns="0" rtlCol="0"/>
          <a:lstStyle/>
          <a:p>
            <a:endParaRPr/>
          </a:p>
        </p:txBody>
      </p:sp>
      <p:sp>
        <p:nvSpPr>
          <p:cNvPr id="3" name="object 6">
            <a:extLst>
              <a:ext uri="{FF2B5EF4-FFF2-40B4-BE49-F238E27FC236}">
                <a16:creationId xmlns:a16="http://schemas.microsoft.com/office/drawing/2014/main" id="{4B584517-BF92-A995-3629-8AB73CBB3387}"/>
              </a:ext>
            </a:extLst>
          </p:cNvPr>
          <p:cNvSpPr txBox="1"/>
          <p:nvPr/>
        </p:nvSpPr>
        <p:spPr>
          <a:xfrm>
            <a:off x="644206" y="3306463"/>
            <a:ext cx="6376035" cy="2524125"/>
          </a:xfrm>
          <a:prstGeom prst="rect">
            <a:avLst/>
          </a:prstGeom>
          <a:ln w="9525">
            <a:solidFill>
              <a:srgbClr val="000000"/>
            </a:solidFill>
          </a:ln>
        </p:spPr>
        <p:txBody>
          <a:bodyPr vert="horz" wrap="square" lIns="0" tIns="131445" rIns="0" bIns="0" rtlCol="0">
            <a:spAutoFit/>
          </a:bodyPr>
          <a:lstStyle/>
          <a:p>
            <a:pPr marL="129539">
              <a:lnSpc>
                <a:spcPct val="100000"/>
              </a:lnSpc>
              <a:spcBef>
                <a:spcPts val="1035"/>
              </a:spcBef>
            </a:pPr>
            <a:r>
              <a:rPr sz="1200" dirty="0">
                <a:latin typeface="ＭＳ ゴシック"/>
                <a:cs typeface="ＭＳ ゴシック"/>
              </a:rPr>
              <a:t>１</a:t>
            </a:r>
          </a:p>
          <a:p>
            <a:pPr marL="123825">
              <a:lnSpc>
                <a:spcPct val="100000"/>
              </a:lnSpc>
              <a:spcBef>
                <a:spcPts val="465"/>
              </a:spcBef>
            </a:pPr>
            <a:r>
              <a:rPr sz="1050" spc="-20" dirty="0">
                <a:latin typeface="ＭＳ 明朝"/>
                <a:cs typeface="ＭＳ 明朝"/>
              </a:rPr>
              <a:t>右の図において，次のベクトルを選べ。</a:t>
            </a:r>
            <a:endParaRPr sz="1050" dirty="0">
              <a:latin typeface="ＭＳ 明朝"/>
              <a:cs typeface="ＭＳ 明朝"/>
            </a:endParaRPr>
          </a:p>
          <a:p>
            <a:pPr marL="413384" indent="-290195">
              <a:lnSpc>
                <a:spcPct val="100000"/>
              </a:lnSpc>
              <a:spcBef>
                <a:spcPts val="540"/>
              </a:spcBef>
              <a:buFont typeface="Times New Roman"/>
              <a:buAutoNum type="arabicParenBoth"/>
              <a:tabLst>
                <a:tab pos="413384" algn="l"/>
                <a:tab pos="414020" algn="l"/>
              </a:tabLst>
            </a:pPr>
            <a:r>
              <a:rPr sz="1050" spc="-20" dirty="0">
                <a:latin typeface="ＭＳ 明朝"/>
                <a:cs typeface="ＭＳ 明朝"/>
              </a:rPr>
              <a:t>等しいベクトル</a:t>
            </a:r>
            <a:endParaRPr sz="1050" dirty="0">
              <a:latin typeface="ＭＳ 明朝"/>
              <a:cs typeface="ＭＳ 明朝"/>
            </a:endParaRPr>
          </a:p>
          <a:p>
            <a:pPr marL="413384" indent="-290195">
              <a:lnSpc>
                <a:spcPct val="100000"/>
              </a:lnSpc>
              <a:spcBef>
                <a:spcPts val="540"/>
              </a:spcBef>
              <a:buFont typeface="Times New Roman"/>
              <a:buAutoNum type="arabicParenBoth"/>
              <a:tabLst>
                <a:tab pos="413384" algn="l"/>
                <a:tab pos="414020" algn="l"/>
              </a:tabLst>
            </a:pPr>
            <a:r>
              <a:rPr sz="1050" spc="-20" dirty="0">
                <a:latin typeface="ＭＳ 明朝"/>
                <a:cs typeface="ＭＳ 明朝"/>
              </a:rPr>
              <a:t>大きさが等しいベクトル</a:t>
            </a:r>
            <a:endParaRPr sz="1050" dirty="0">
              <a:latin typeface="ＭＳ 明朝"/>
              <a:cs typeface="ＭＳ 明朝"/>
            </a:endParaRPr>
          </a:p>
          <a:p>
            <a:pPr marL="413384" indent="-290195">
              <a:lnSpc>
                <a:spcPct val="100000"/>
              </a:lnSpc>
              <a:spcBef>
                <a:spcPts val="540"/>
              </a:spcBef>
              <a:buFont typeface="Times New Roman"/>
              <a:buAutoNum type="arabicParenBoth"/>
              <a:tabLst>
                <a:tab pos="413384" algn="l"/>
                <a:tab pos="414020" algn="l"/>
              </a:tabLst>
            </a:pPr>
            <a:r>
              <a:rPr sz="1050" spc="-20" dirty="0">
                <a:latin typeface="ＭＳ 明朝"/>
                <a:cs typeface="ＭＳ 明朝"/>
              </a:rPr>
              <a:t>向きが等しいベクト</a:t>
            </a:r>
            <a:endParaRPr sz="1050" dirty="0">
              <a:latin typeface="ＭＳ 明朝"/>
              <a:cs typeface="ＭＳ 明朝"/>
            </a:endParaRPr>
          </a:p>
        </p:txBody>
      </p:sp>
      <p:grpSp>
        <p:nvGrpSpPr>
          <p:cNvPr id="4" name="object 49">
            <a:extLst>
              <a:ext uri="{FF2B5EF4-FFF2-40B4-BE49-F238E27FC236}">
                <a16:creationId xmlns:a16="http://schemas.microsoft.com/office/drawing/2014/main" id="{8161A6E7-B609-5D09-9BE2-C2B1A410D532}"/>
              </a:ext>
            </a:extLst>
          </p:cNvPr>
          <p:cNvGrpSpPr/>
          <p:nvPr/>
        </p:nvGrpSpPr>
        <p:grpSpPr>
          <a:xfrm>
            <a:off x="4250844" y="3530892"/>
            <a:ext cx="2717800" cy="2173605"/>
            <a:chOff x="3792791" y="1668970"/>
            <a:chExt cx="2717800" cy="2173605"/>
          </a:xfrm>
        </p:grpSpPr>
        <p:pic>
          <p:nvPicPr>
            <p:cNvPr id="5" name="object 50">
              <a:extLst>
                <a:ext uri="{FF2B5EF4-FFF2-40B4-BE49-F238E27FC236}">
                  <a16:creationId xmlns:a16="http://schemas.microsoft.com/office/drawing/2014/main" id="{E2507ACF-B2F5-63FD-A689-687A24A77F31}"/>
                </a:ext>
              </a:extLst>
            </p:cNvPr>
            <p:cNvPicPr/>
            <p:nvPr/>
          </p:nvPicPr>
          <p:blipFill>
            <a:blip r:embed="rId2" cstate="print"/>
            <a:stretch>
              <a:fillRect/>
            </a:stretch>
          </p:blipFill>
          <p:spPr>
            <a:xfrm>
              <a:off x="3796029" y="1672208"/>
              <a:ext cx="2710053" cy="2109470"/>
            </a:xfrm>
            <a:prstGeom prst="rect">
              <a:avLst/>
            </a:prstGeom>
          </p:spPr>
        </p:pic>
        <p:sp>
          <p:nvSpPr>
            <p:cNvPr id="6" name="object 51">
              <a:extLst>
                <a:ext uri="{FF2B5EF4-FFF2-40B4-BE49-F238E27FC236}">
                  <a16:creationId xmlns:a16="http://schemas.microsoft.com/office/drawing/2014/main" id="{DD9B946E-22DD-B17B-DF9D-6AF0DB8CA319}"/>
                </a:ext>
              </a:extLst>
            </p:cNvPr>
            <p:cNvSpPr/>
            <p:nvPr/>
          </p:nvSpPr>
          <p:spPr>
            <a:xfrm>
              <a:off x="3794378" y="1670557"/>
              <a:ext cx="2713355" cy="2112645"/>
            </a:xfrm>
            <a:custGeom>
              <a:avLst/>
              <a:gdLst/>
              <a:ahLst/>
              <a:cxnLst/>
              <a:rect l="l" t="t" r="r" b="b"/>
              <a:pathLst>
                <a:path w="2713354" h="2112645">
                  <a:moveTo>
                    <a:pt x="0" y="2112645"/>
                  </a:moveTo>
                  <a:lnTo>
                    <a:pt x="2713228" y="2112645"/>
                  </a:lnTo>
                  <a:lnTo>
                    <a:pt x="2713228" y="0"/>
                  </a:lnTo>
                  <a:lnTo>
                    <a:pt x="0" y="0"/>
                  </a:lnTo>
                  <a:lnTo>
                    <a:pt x="0" y="2112645"/>
                  </a:lnTo>
                  <a:close/>
                </a:path>
              </a:pathLst>
            </a:custGeom>
            <a:ln w="3175">
              <a:solidFill>
                <a:srgbClr val="000000"/>
              </a:solidFill>
            </a:ln>
          </p:spPr>
          <p:txBody>
            <a:bodyPr wrap="square" lIns="0" tIns="0" rIns="0" bIns="0" rtlCol="0"/>
            <a:lstStyle/>
            <a:p>
              <a:endParaRPr/>
            </a:p>
          </p:txBody>
        </p:sp>
        <p:pic>
          <p:nvPicPr>
            <p:cNvPr id="7" name="object 52">
              <a:extLst>
                <a:ext uri="{FF2B5EF4-FFF2-40B4-BE49-F238E27FC236}">
                  <a16:creationId xmlns:a16="http://schemas.microsoft.com/office/drawing/2014/main" id="{F308ECDC-927B-15A5-A01C-7DD213100E08}"/>
                </a:ext>
              </a:extLst>
            </p:cNvPr>
            <p:cNvPicPr/>
            <p:nvPr/>
          </p:nvPicPr>
          <p:blipFill>
            <a:blip r:embed="rId3" cstate="print"/>
            <a:stretch>
              <a:fillRect/>
            </a:stretch>
          </p:blipFill>
          <p:spPr>
            <a:xfrm>
              <a:off x="4079747" y="1965959"/>
              <a:ext cx="423672" cy="228600"/>
            </a:xfrm>
            <a:prstGeom prst="rect">
              <a:avLst/>
            </a:prstGeom>
          </p:spPr>
        </p:pic>
        <p:pic>
          <p:nvPicPr>
            <p:cNvPr id="8" name="object 53">
              <a:extLst>
                <a:ext uri="{FF2B5EF4-FFF2-40B4-BE49-F238E27FC236}">
                  <a16:creationId xmlns:a16="http://schemas.microsoft.com/office/drawing/2014/main" id="{E0F27CAB-F99A-7ADF-F0D2-8C75F146A386}"/>
                </a:ext>
              </a:extLst>
            </p:cNvPr>
            <p:cNvPicPr/>
            <p:nvPr/>
          </p:nvPicPr>
          <p:blipFill>
            <a:blip r:embed="rId4" cstate="print"/>
            <a:stretch>
              <a:fillRect/>
            </a:stretch>
          </p:blipFill>
          <p:spPr>
            <a:xfrm>
              <a:off x="5940551" y="1982723"/>
              <a:ext cx="408431" cy="228600"/>
            </a:xfrm>
            <a:prstGeom prst="rect">
              <a:avLst/>
            </a:prstGeom>
          </p:spPr>
        </p:pic>
        <p:pic>
          <p:nvPicPr>
            <p:cNvPr id="9" name="object 54">
              <a:extLst>
                <a:ext uri="{FF2B5EF4-FFF2-40B4-BE49-F238E27FC236}">
                  <a16:creationId xmlns:a16="http://schemas.microsoft.com/office/drawing/2014/main" id="{FF83D549-D8F8-C8FE-B1ED-1816414C82AC}"/>
                </a:ext>
              </a:extLst>
            </p:cNvPr>
            <p:cNvPicPr/>
            <p:nvPr/>
          </p:nvPicPr>
          <p:blipFill>
            <a:blip r:embed="rId5" cstate="print"/>
            <a:stretch>
              <a:fillRect/>
            </a:stretch>
          </p:blipFill>
          <p:spPr>
            <a:xfrm>
              <a:off x="4113275" y="3214115"/>
              <a:ext cx="426720" cy="228600"/>
            </a:xfrm>
            <a:prstGeom prst="rect">
              <a:avLst/>
            </a:prstGeom>
          </p:spPr>
        </p:pic>
        <p:pic>
          <p:nvPicPr>
            <p:cNvPr id="10" name="object 55">
              <a:extLst>
                <a:ext uri="{FF2B5EF4-FFF2-40B4-BE49-F238E27FC236}">
                  <a16:creationId xmlns:a16="http://schemas.microsoft.com/office/drawing/2014/main" id="{B672CC64-6454-05C7-6307-63054AE5DBB7}"/>
                </a:ext>
              </a:extLst>
            </p:cNvPr>
            <p:cNvPicPr/>
            <p:nvPr/>
          </p:nvPicPr>
          <p:blipFill>
            <a:blip r:embed="rId6" cstate="print"/>
            <a:stretch>
              <a:fillRect/>
            </a:stretch>
          </p:blipFill>
          <p:spPr>
            <a:xfrm>
              <a:off x="5067299" y="3261359"/>
              <a:ext cx="405384" cy="228600"/>
            </a:xfrm>
            <a:prstGeom prst="rect">
              <a:avLst/>
            </a:prstGeom>
          </p:spPr>
        </p:pic>
        <p:pic>
          <p:nvPicPr>
            <p:cNvPr id="11" name="object 56">
              <a:extLst>
                <a:ext uri="{FF2B5EF4-FFF2-40B4-BE49-F238E27FC236}">
                  <a16:creationId xmlns:a16="http://schemas.microsoft.com/office/drawing/2014/main" id="{9994C579-5B27-B21B-E08D-E0FC54912279}"/>
                </a:ext>
              </a:extLst>
            </p:cNvPr>
            <p:cNvPicPr/>
            <p:nvPr/>
          </p:nvPicPr>
          <p:blipFill>
            <a:blip r:embed="rId7" cstate="print"/>
            <a:stretch>
              <a:fillRect/>
            </a:stretch>
          </p:blipFill>
          <p:spPr>
            <a:xfrm>
              <a:off x="5935979" y="3384803"/>
              <a:ext cx="413003" cy="457200"/>
            </a:xfrm>
            <a:prstGeom prst="rect">
              <a:avLst/>
            </a:prstGeom>
          </p:spPr>
        </p:pic>
        <p:sp>
          <p:nvSpPr>
            <p:cNvPr id="12" name="object 57">
              <a:extLst>
                <a:ext uri="{FF2B5EF4-FFF2-40B4-BE49-F238E27FC236}">
                  <a16:creationId xmlns:a16="http://schemas.microsoft.com/office/drawing/2014/main" id="{0B6CB81C-CE9D-F652-9049-F80A5274C951}"/>
                </a:ext>
              </a:extLst>
            </p:cNvPr>
            <p:cNvSpPr/>
            <p:nvPr/>
          </p:nvSpPr>
          <p:spPr>
            <a:xfrm>
              <a:off x="4100830" y="1966594"/>
              <a:ext cx="2409825" cy="1512570"/>
            </a:xfrm>
            <a:custGeom>
              <a:avLst/>
              <a:gdLst/>
              <a:ahLst/>
              <a:cxnLst/>
              <a:rect l="l" t="t" r="r" b="b"/>
              <a:pathLst>
                <a:path w="2409825" h="1512570">
                  <a:moveTo>
                    <a:pt x="595249" y="1202436"/>
                  </a:moveTo>
                  <a:lnTo>
                    <a:pt x="76200" y="1202436"/>
                  </a:lnTo>
                  <a:lnTo>
                    <a:pt x="76200" y="1173861"/>
                  </a:lnTo>
                  <a:lnTo>
                    <a:pt x="0" y="1211961"/>
                  </a:lnTo>
                  <a:lnTo>
                    <a:pt x="76200" y="1250061"/>
                  </a:lnTo>
                  <a:lnTo>
                    <a:pt x="76200" y="1221486"/>
                  </a:lnTo>
                  <a:lnTo>
                    <a:pt x="595249" y="1221486"/>
                  </a:lnTo>
                  <a:lnTo>
                    <a:pt x="595249" y="1202436"/>
                  </a:lnTo>
                  <a:close/>
                </a:path>
                <a:path w="2409825" h="1512570">
                  <a:moveTo>
                    <a:pt x="599567" y="17018"/>
                  </a:moveTo>
                  <a:lnTo>
                    <a:pt x="590931" y="0"/>
                  </a:lnTo>
                  <a:lnTo>
                    <a:pt x="63627" y="267944"/>
                  </a:lnTo>
                  <a:lnTo>
                    <a:pt x="50673" y="242443"/>
                  </a:lnTo>
                  <a:lnTo>
                    <a:pt x="0" y="310896"/>
                  </a:lnTo>
                  <a:lnTo>
                    <a:pt x="85217" y="310388"/>
                  </a:lnTo>
                  <a:lnTo>
                    <a:pt x="75196" y="290703"/>
                  </a:lnTo>
                  <a:lnTo>
                    <a:pt x="72275" y="284949"/>
                  </a:lnTo>
                  <a:lnTo>
                    <a:pt x="599567" y="17018"/>
                  </a:lnTo>
                  <a:close/>
                </a:path>
                <a:path w="2409825" h="1512570">
                  <a:moveTo>
                    <a:pt x="941705" y="536448"/>
                  </a:moveTo>
                  <a:lnTo>
                    <a:pt x="913130" y="536448"/>
                  </a:lnTo>
                  <a:lnTo>
                    <a:pt x="913130" y="8509"/>
                  </a:lnTo>
                  <a:lnTo>
                    <a:pt x="894080" y="8509"/>
                  </a:lnTo>
                  <a:lnTo>
                    <a:pt x="894080" y="536448"/>
                  </a:lnTo>
                  <a:lnTo>
                    <a:pt x="865505" y="536448"/>
                  </a:lnTo>
                  <a:lnTo>
                    <a:pt x="903732" y="612648"/>
                  </a:lnTo>
                  <a:lnTo>
                    <a:pt x="935367" y="549148"/>
                  </a:lnTo>
                  <a:lnTo>
                    <a:pt x="941705" y="536448"/>
                  </a:lnTo>
                  <a:close/>
                </a:path>
                <a:path w="2409825" h="1512570">
                  <a:moveTo>
                    <a:pt x="1798447" y="916305"/>
                  </a:moveTo>
                  <a:lnTo>
                    <a:pt x="1789811" y="899287"/>
                  </a:lnTo>
                  <a:lnTo>
                    <a:pt x="659028" y="1469771"/>
                  </a:lnTo>
                  <a:lnTo>
                    <a:pt x="646176" y="1444244"/>
                  </a:lnTo>
                  <a:lnTo>
                    <a:pt x="595249" y="1512570"/>
                  </a:lnTo>
                  <a:lnTo>
                    <a:pt x="680466" y="1512316"/>
                  </a:lnTo>
                  <a:lnTo>
                    <a:pt x="670483" y="1492504"/>
                  </a:lnTo>
                  <a:lnTo>
                    <a:pt x="667613" y="1486814"/>
                  </a:lnTo>
                  <a:lnTo>
                    <a:pt x="1798447" y="916305"/>
                  </a:lnTo>
                  <a:close/>
                </a:path>
                <a:path w="2409825" h="1512570">
                  <a:moveTo>
                    <a:pt x="2105914" y="604012"/>
                  </a:moveTo>
                  <a:lnTo>
                    <a:pt x="1837563" y="68059"/>
                  </a:lnTo>
                  <a:lnTo>
                    <a:pt x="1860296" y="56642"/>
                  </a:lnTo>
                  <a:lnTo>
                    <a:pt x="1863090" y="55245"/>
                  </a:lnTo>
                  <a:lnTo>
                    <a:pt x="1794891" y="4191"/>
                  </a:lnTo>
                  <a:lnTo>
                    <a:pt x="1795018" y="89408"/>
                  </a:lnTo>
                  <a:lnTo>
                    <a:pt x="1820494" y="76619"/>
                  </a:lnTo>
                  <a:lnTo>
                    <a:pt x="2088769" y="612521"/>
                  </a:lnTo>
                  <a:lnTo>
                    <a:pt x="2105914" y="604012"/>
                  </a:lnTo>
                  <a:close/>
                </a:path>
                <a:path w="2409825" h="1512570">
                  <a:moveTo>
                    <a:pt x="2409444" y="1215390"/>
                  </a:moveTo>
                  <a:lnTo>
                    <a:pt x="2400935" y="1198245"/>
                  </a:lnTo>
                  <a:lnTo>
                    <a:pt x="1858060" y="1469809"/>
                  </a:lnTo>
                  <a:lnTo>
                    <a:pt x="1845310" y="1444244"/>
                  </a:lnTo>
                  <a:lnTo>
                    <a:pt x="1794129" y="1512443"/>
                  </a:lnTo>
                  <a:lnTo>
                    <a:pt x="1879346" y="1512443"/>
                  </a:lnTo>
                  <a:lnTo>
                    <a:pt x="1869389" y="1492504"/>
                  </a:lnTo>
                  <a:lnTo>
                    <a:pt x="1866557" y="1486839"/>
                  </a:lnTo>
                  <a:lnTo>
                    <a:pt x="2409444" y="1215390"/>
                  </a:lnTo>
                  <a:close/>
                </a:path>
              </a:pathLst>
            </a:custGeom>
            <a:solidFill>
              <a:srgbClr val="000000"/>
            </a:solidFill>
          </p:spPr>
          <p:txBody>
            <a:bodyPr wrap="square" lIns="0" tIns="0" rIns="0" bIns="0" rtlCol="0"/>
            <a:lstStyle/>
            <a:p>
              <a:endParaRPr/>
            </a:p>
          </p:txBody>
        </p:sp>
        <p:pic>
          <p:nvPicPr>
            <p:cNvPr id="13" name="object 58">
              <a:extLst>
                <a:ext uri="{FF2B5EF4-FFF2-40B4-BE49-F238E27FC236}">
                  <a16:creationId xmlns:a16="http://schemas.microsoft.com/office/drawing/2014/main" id="{358C3406-9137-1672-DDC3-DD6ACD9BCF49}"/>
                </a:ext>
              </a:extLst>
            </p:cNvPr>
            <p:cNvPicPr/>
            <p:nvPr/>
          </p:nvPicPr>
          <p:blipFill>
            <a:blip r:embed="rId8" cstate="print"/>
            <a:stretch>
              <a:fillRect/>
            </a:stretch>
          </p:blipFill>
          <p:spPr>
            <a:xfrm>
              <a:off x="4972811" y="2287523"/>
              <a:ext cx="423672" cy="228600"/>
            </a:xfrm>
            <a:prstGeom prst="rect">
              <a:avLst/>
            </a:prstGeom>
          </p:spPr>
        </p:pic>
      </p:grpSp>
      <p:sp>
        <p:nvSpPr>
          <p:cNvPr id="47" name="object 5">
            <a:extLst>
              <a:ext uri="{FF2B5EF4-FFF2-40B4-BE49-F238E27FC236}">
                <a16:creationId xmlns:a16="http://schemas.microsoft.com/office/drawing/2014/main" id="{93D8B484-FF11-3F47-F04B-948A796A2D47}"/>
              </a:ext>
            </a:extLst>
          </p:cNvPr>
          <p:cNvSpPr/>
          <p:nvPr/>
        </p:nvSpPr>
        <p:spPr>
          <a:xfrm>
            <a:off x="768030" y="6026042"/>
            <a:ext cx="306453" cy="220980"/>
          </a:xfrm>
          <a:custGeom>
            <a:avLst/>
            <a:gdLst/>
            <a:ahLst/>
            <a:cxnLst/>
            <a:rect l="l" t="t" r="r" b="b"/>
            <a:pathLst>
              <a:path w="165100" h="210819">
                <a:moveTo>
                  <a:pt x="158788" y="0"/>
                </a:moveTo>
                <a:lnTo>
                  <a:pt x="6096" y="0"/>
                </a:lnTo>
                <a:lnTo>
                  <a:pt x="0" y="0"/>
                </a:lnTo>
                <a:lnTo>
                  <a:pt x="0" y="6096"/>
                </a:lnTo>
                <a:lnTo>
                  <a:pt x="0" y="204216"/>
                </a:lnTo>
                <a:lnTo>
                  <a:pt x="0" y="210312"/>
                </a:lnTo>
                <a:lnTo>
                  <a:pt x="6096" y="210312"/>
                </a:lnTo>
                <a:lnTo>
                  <a:pt x="158788" y="210312"/>
                </a:lnTo>
                <a:lnTo>
                  <a:pt x="158788" y="204216"/>
                </a:lnTo>
                <a:lnTo>
                  <a:pt x="6096" y="204216"/>
                </a:lnTo>
                <a:lnTo>
                  <a:pt x="6096" y="6096"/>
                </a:lnTo>
                <a:lnTo>
                  <a:pt x="158788" y="6096"/>
                </a:lnTo>
                <a:lnTo>
                  <a:pt x="158788" y="0"/>
                </a:lnTo>
                <a:close/>
              </a:path>
              <a:path w="165100" h="210819">
                <a:moveTo>
                  <a:pt x="164896" y="0"/>
                </a:moveTo>
                <a:lnTo>
                  <a:pt x="158800" y="0"/>
                </a:lnTo>
                <a:lnTo>
                  <a:pt x="158800" y="6096"/>
                </a:lnTo>
                <a:lnTo>
                  <a:pt x="158800" y="204216"/>
                </a:lnTo>
                <a:lnTo>
                  <a:pt x="158800" y="210312"/>
                </a:lnTo>
                <a:lnTo>
                  <a:pt x="164896" y="210312"/>
                </a:lnTo>
                <a:lnTo>
                  <a:pt x="164896" y="204216"/>
                </a:lnTo>
                <a:lnTo>
                  <a:pt x="164896" y="6096"/>
                </a:lnTo>
                <a:lnTo>
                  <a:pt x="164896" y="0"/>
                </a:lnTo>
                <a:close/>
              </a:path>
            </a:pathLst>
          </a:custGeom>
          <a:solidFill>
            <a:srgbClr val="000000"/>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48" name="object 6">
                <a:extLst>
                  <a:ext uri="{FF2B5EF4-FFF2-40B4-BE49-F238E27FC236}">
                    <a16:creationId xmlns:a16="http://schemas.microsoft.com/office/drawing/2014/main" id="{3FDD5E56-43AB-24C8-22E2-751FF35C2F05}"/>
                  </a:ext>
                </a:extLst>
              </p:cNvPr>
              <p:cNvSpPr txBox="1"/>
              <p:nvPr/>
            </p:nvSpPr>
            <p:spPr>
              <a:xfrm>
                <a:off x="644206" y="5901709"/>
                <a:ext cx="6376035" cy="2170851"/>
              </a:xfrm>
              <a:prstGeom prst="rect">
                <a:avLst/>
              </a:prstGeom>
              <a:ln w="9525">
                <a:solidFill>
                  <a:srgbClr val="000000"/>
                </a:solidFill>
              </a:ln>
            </p:spPr>
            <p:txBody>
              <a:bodyPr vert="horz" wrap="square" lIns="0" tIns="131445" rIns="0" bIns="0" rtlCol="0">
                <a:spAutoFit/>
              </a:bodyPr>
              <a:lstStyle/>
              <a:p>
                <a:pPr marL="129539">
                  <a:lnSpc>
                    <a:spcPct val="100000"/>
                  </a:lnSpc>
                  <a:spcBef>
                    <a:spcPts val="1035"/>
                  </a:spcBef>
                </a:pPr>
                <a:r>
                  <a:rPr lang="ja-JP" altLang="en-US" sz="1200" dirty="0">
                    <a:latin typeface="ＭＳ ゴシック"/>
                    <a:cs typeface="ＭＳ ゴシック"/>
                  </a:rPr>
                  <a:t>２</a:t>
                </a:r>
              </a:p>
              <a:p>
                <a:pPr marL="123825">
                  <a:lnSpc>
                    <a:spcPct val="100000"/>
                  </a:lnSpc>
                  <a:spcBef>
                    <a:spcPts val="465"/>
                  </a:spcBef>
                </a:pPr>
                <a:r>
                  <a:rPr lang="ja-JP" altLang="en-US" sz="1050" spc="-20" dirty="0" err="1">
                    <a:latin typeface="ＭＳ 明朝"/>
                    <a:cs typeface="ＭＳ 明朝"/>
                  </a:rPr>
                  <a:t>右の図に，次のベクトルを</a:t>
                </a:r>
                <a:r>
                  <a:rPr lang="ja-JP" altLang="en-US" sz="1050" spc="-20" dirty="0">
                    <a:latin typeface="ＭＳ 明朝"/>
                    <a:cs typeface="ＭＳ 明朝"/>
                  </a:rPr>
                  <a:t>図示し、</a:t>
                </a:r>
              </a:p>
              <a:p>
                <a:pPr marL="123825">
                  <a:lnSpc>
                    <a:spcPct val="100000"/>
                  </a:lnSpc>
                  <a:spcBef>
                    <a:spcPts val="465"/>
                  </a:spcBef>
                </a:pPr>
                <a:r>
                  <a:rPr lang="ja-JP" altLang="en-US" sz="1050" spc="-20" dirty="0">
                    <a:latin typeface="ＭＳ 明朝"/>
                    <a:cs typeface="ＭＳ 明朝"/>
                  </a:rPr>
                  <a:t>それぞれの大きさを求めよ。</a:t>
                </a:r>
                <a:endParaRPr lang="ja-JP" altLang="en-US" sz="1050" dirty="0">
                  <a:latin typeface="ＭＳ 明朝"/>
                  <a:cs typeface="ＭＳ 明朝"/>
                </a:endParaRPr>
              </a:p>
              <a:p>
                <a:pPr marL="123825">
                  <a:lnSpc>
                    <a:spcPct val="100000"/>
                  </a:lnSpc>
                  <a:spcBef>
                    <a:spcPts val="465"/>
                  </a:spcBef>
                </a:pPr>
                <a:r>
                  <a:rPr lang="ja-JP" altLang="en-US" sz="1050" spc="-20" dirty="0">
                    <a:latin typeface="ＭＳ 明朝"/>
                    <a:cs typeface="ＭＳ 明朝"/>
                  </a:rPr>
                  <a:t>原点は</a:t>
                </a:r>
                <a:r>
                  <a:rPr lang="en-US" altLang="ja-JP" sz="1050" spc="-20" dirty="0">
                    <a:latin typeface="ＭＳ 明朝"/>
                    <a:cs typeface="ＭＳ 明朝"/>
                  </a:rPr>
                  <a:t>O</a:t>
                </a:r>
                <a:r>
                  <a:rPr lang="ja-JP" altLang="en-US" sz="1050" spc="-20" dirty="0">
                    <a:latin typeface="ＭＳ 明朝"/>
                    <a:cs typeface="ＭＳ 明朝"/>
                  </a:rPr>
                  <a:t>とする。</a:t>
                </a:r>
              </a:p>
              <a:p>
                <a:pPr marL="123825">
                  <a:lnSpc>
                    <a:spcPct val="100000"/>
                  </a:lnSpc>
                  <a:spcBef>
                    <a:spcPts val="465"/>
                  </a:spcBef>
                </a:pPr>
                <a:endParaRPr lang="ja-JP" altLang="en-US" sz="1050" spc="-20" dirty="0">
                  <a:latin typeface="ＭＳ 明朝"/>
                  <a:cs typeface="ＭＳ 明朝"/>
                </a:endParaRPr>
              </a:p>
              <a:p>
                <a:pPr marL="123825">
                  <a:lnSpc>
                    <a:spcPct val="100000"/>
                  </a:lnSpc>
                  <a:spcBef>
                    <a:spcPts val="465"/>
                  </a:spcBef>
                </a:pPr>
                <a14:m>
                  <m:oMath xmlns:m="http://schemas.openxmlformats.org/officeDocument/2006/math">
                    <m:r>
                      <a:rPr lang="en-US" altLang="ja-JP" sz="1050" b="0" i="1" spc="-20" smtClean="0">
                        <a:latin typeface="Cambria Math" panose="02040503050406030204" pitchFamily="18" charset="0"/>
                      </a:rPr>
                      <m:t> </m:t>
                    </m:r>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𝑎</m:t>
                        </m:r>
                      </m:e>
                    </m:acc>
                    <m:r>
                      <a:rPr lang="en-US" altLang="ja-JP" sz="1200" b="0" i="1" dirty="0" smtClean="0">
                        <a:latin typeface="Cambria Math" panose="02040503050406030204" pitchFamily="18" charset="0"/>
                      </a:rPr>
                      <m:t> </m:t>
                    </m:r>
                  </m:oMath>
                </a14:m>
                <a:r>
                  <a:rPr lang="en-US" altLang="ja-JP" sz="1050" spc="-20" dirty="0">
                    <a:latin typeface="ＭＳ 明朝"/>
                    <a:cs typeface="ＭＳ 明朝"/>
                  </a:rPr>
                  <a:t>= (1,1)</a:t>
                </a:r>
              </a:p>
              <a:p>
                <a:pPr marL="123825">
                  <a:lnSpc>
                    <a:spcPct val="100000"/>
                  </a:lnSpc>
                  <a:spcBef>
                    <a:spcPts val="465"/>
                  </a:spcBef>
                </a:pPr>
                <a:r>
                  <a:rPr lang="en-US" altLang="ja-JP" sz="1050" spc="-20" dirty="0">
                    <a:latin typeface="ＭＳ 明朝"/>
                    <a:cs typeface="ＭＳ 明朝"/>
                  </a:rPr>
                  <a:t>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𝑏</m:t>
                        </m:r>
                      </m:e>
                    </m:acc>
                  </m:oMath>
                </a14:m>
                <a:r>
                  <a:rPr lang="ja-JP" altLang="en-US" sz="1050" spc="-20" dirty="0">
                    <a:latin typeface="ＭＳ 明朝"/>
                    <a:cs typeface="ＭＳ 明朝"/>
                  </a:rPr>
                  <a:t> </a:t>
                </a:r>
                <a:r>
                  <a:rPr lang="en-US" altLang="ja-JP" sz="1050" spc="-20" dirty="0">
                    <a:latin typeface="ＭＳ 明朝"/>
                    <a:cs typeface="ＭＳ 明朝"/>
                  </a:rPr>
                  <a:t>= (2,1)</a:t>
                </a:r>
              </a:p>
              <a:p>
                <a:pPr marL="123825">
                  <a:lnSpc>
                    <a:spcPct val="100000"/>
                  </a:lnSpc>
                  <a:spcBef>
                    <a:spcPts val="465"/>
                  </a:spcBef>
                </a:pP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𝑐</m:t>
                        </m:r>
                      </m:e>
                    </m:acc>
                    <m:r>
                      <a:rPr lang="en-US" altLang="ja-JP" sz="1200" b="0" i="1" dirty="0" smtClean="0">
                        <a:latin typeface="Cambria Math" panose="02040503050406030204" pitchFamily="18" charset="0"/>
                      </a:rPr>
                      <m:t> </m:t>
                    </m:r>
                  </m:oMath>
                </a14:m>
                <a:r>
                  <a:rPr lang="en-US" altLang="ja-JP" sz="1050" spc="-20" dirty="0">
                    <a:latin typeface="ＭＳ 明朝"/>
                    <a:cs typeface="ＭＳ 明朝"/>
                  </a:rPr>
                  <a:t>= (3,4)</a:t>
                </a:r>
              </a:p>
              <a:p>
                <a:pPr marL="123825">
                  <a:lnSpc>
                    <a:spcPct val="100000"/>
                  </a:lnSpc>
                  <a:spcBef>
                    <a:spcPts val="465"/>
                  </a:spcBef>
                </a:pPr>
                <a:r>
                  <a:rPr lang="en-US" altLang="ja-JP" sz="1050" spc="-20" dirty="0">
                    <a:latin typeface="ＭＳ 明朝"/>
                    <a:cs typeface="ＭＳ 明朝"/>
                  </a:rPr>
                  <a:t>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𝑑</m:t>
                        </m:r>
                      </m:e>
                    </m:acc>
                  </m:oMath>
                </a14:m>
                <a:r>
                  <a:rPr lang="ja-JP" altLang="en-US" sz="1050" spc="-20" dirty="0">
                    <a:latin typeface="ＭＳ 明朝"/>
                    <a:cs typeface="ＭＳ 明朝"/>
                  </a:rPr>
                  <a:t> </a:t>
                </a:r>
                <a:r>
                  <a:rPr lang="en-US" altLang="ja-JP" sz="1050" spc="-20" dirty="0">
                    <a:latin typeface="ＭＳ 明朝"/>
                    <a:cs typeface="ＭＳ 明朝"/>
                  </a:rPr>
                  <a:t>= (5,7)</a:t>
                </a:r>
              </a:p>
            </p:txBody>
          </p:sp>
        </mc:Choice>
        <mc:Fallback xmlns="">
          <p:sp>
            <p:nvSpPr>
              <p:cNvPr id="48" name="object 6">
                <a:extLst>
                  <a:ext uri="{FF2B5EF4-FFF2-40B4-BE49-F238E27FC236}">
                    <a16:creationId xmlns:a16="http://schemas.microsoft.com/office/drawing/2014/main" id="{3FDD5E56-43AB-24C8-22E2-751FF35C2F05}"/>
                  </a:ext>
                </a:extLst>
              </p:cNvPr>
              <p:cNvSpPr txBox="1">
                <a:spLocks noRot="1" noChangeAspect="1" noMove="1" noResize="1" noEditPoints="1" noAdjustHandles="1" noChangeArrowheads="1" noChangeShapeType="1" noTextEdit="1"/>
              </p:cNvSpPr>
              <p:nvPr/>
            </p:nvSpPr>
            <p:spPr>
              <a:xfrm>
                <a:off x="644206" y="5901709"/>
                <a:ext cx="6376035" cy="2170851"/>
              </a:xfrm>
              <a:prstGeom prst="rect">
                <a:avLst/>
              </a:prstGeom>
              <a:blipFill>
                <a:blip r:embed="rId9"/>
                <a:stretch>
                  <a:fillRect b="-2235"/>
                </a:stretch>
              </a:blipFill>
              <a:ln w="9525">
                <a:solidFill>
                  <a:srgbClr val="000000"/>
                </a:solidFill>
              </a:ln>
            </p:spPr>
            <p:txBody>
              <a:bodyPr/>
              <a:lstStyle/>
              <a:p>
                <a:r>
                  <a:rPr lang="ja-JP" altLang="en-US">
                    <a:noFill/>
                  </a:rPr>
                  <a:t> </a:t>
                </a:r>
              </a:p>
            </p:txBody>
          </p:sp>
        </mc:Fallback>
      </mc:AlternateContent>
      <p:pic>
        <p:nvPicPr>
          <p:cNvPr id="59" name="object 50">
            <a:extLst>
              <a:ext uri="{FF2B5EF4-FFF2-40B4-BE49-F238E27FC236}">
                <a16:creationId xmlns:a16="http://schemas.microsoft.com/office/drawing/2014/main" id="{3841DB55-4328-12C2-6BB0-12A81126B7F7}"/>
              </a:ext>
            </a:extLst>
          </p:cNvPr>
          <p:cNvPicPr/>
          <p:nvPr/>
        </p:nvPicPr>
        <p:blipFill>
          <a:blip r:embed="rId2" cstate="print"/>
          <a:stretch>
            <a:fillRect/>
          </a:stretch>
        </p:blipFill>
        <p:spPr>
          <a:xfrm>
            <a:off x="4310188" y="5921140"/>
            <a:ext cx="2710053" cy="2109470"/>
          </a:xfrm>
          <a:prstGeom prst="rect">
            <a:avLst/>
          </a:prstGeom>
        </p:spPr>
      </p:pic>
      <p:cxnSp>
        <p:nvCxnSpPr>
          <p:cNvPr id="61" name="直線コネクタ 60">
            <a:extLst>
              <a:ext uri="{FF2B5EF4-FFF2-40B4-BE49-F238E27FC236}">
                <a16:creationId xmlns:a16="http://schemas.microsoft.com/office/drawing/2014/main" id="{ED54B8B7-ECFC-C35A-9EA0-DBE531909B3F}"/>
              </a:ext>
            </a:extLst>
          </p:cNvPr>
          <p:cNvCxnSpPr>
            <a:cxnSpLocks/>
          </p:cNvCxnSpPr>
          <p:nvPr/>
        </p:nvCxnSpPr>
        <p:spPr>
          <a:xfrm>
            <a:off x="4289424" y="5908440"/>
            <a:ext cx="20764" cy="2125345"/>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63" name="直線コネクタ 62">
            <a:extLst>
              <a:ext uri="{FF2B5EF4-FFF2-40B4-BE49-F238E27FC236}">
                <a16:creationId xmlns:a16="http://schemas.microsoft.com/office/drawing/2014/main" id="{55688D7A-8FF4-2A64-641D-BF28400F44A2}"/>
              </a:ext>
            </a:extLst>
          </p:cNvPr>
          <p:cNvCxnSpPr/>
          <p:nvPr/>
        </p:nvCxnSpPr>
        <p:spPr>
          <a:xfrm>
            <a:off x="4060824" y="8033785"/>
            <a:ext cx="318801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0">
            <p14:nvContentPartPr>
              <p14:cNvPr id="69" name="インク 68">
                <a:extLst>
                  <a:ext uri="{FF2B5EF4-FFF2-40B4-BE49-F238E27FC236}">
                    <a16:creationId xmlns:a16="http://schemas.microsoft.com/office/drawing/2014/main" id="{07B1BB1F-A04B-7186-43FE-0304DFDBEC5B}"/>
                  </a:ext>
                </a:extLst>
              </p14:cNvPr>
              <p14:cNvContentPartPr/>
              <p14:nvPr/>
            </p14:nvContentPartPr>
            <p14:xfrm>
              <a:off x="4254019" y="7900882"/>
              <a:ext cx="48960" cy="100080"/>
            </p14:xfrm>
          </p:contentPart>
        </mc:Choice>
        <mc:Fallback xmlns="">
          <p:pic>
            <p:nvPicPr>
              <p:cNvPr id="69" name="インク 68">
                <a:extLst>
                  <a:ext uri="{FF2B5EF4-FFF2-40B4-BE49-F238E27FC236}">
                    <a16:creationId xmlns:a16="http://schemas.microsoft.com/office/drawing/2014/main" id="{07B1BB1F-A04B-7186-43FE-0304DFDBEC5B}"/>
                  </a:ext>
                </a:extLst>
              </p:cNvPr>
              <p:cNvPicPr/>
              <p:nvPr/>
            </p:nvPicPr>
            <p:blipFill>
              <a:blip r:embed="rId11"/>
              <a:stretch>
                <a:fillRect/>
              </a:stretch>
            </p:blipFill>
            <p:spPr>
              <a:xfrm>
                <a:off x="4249699" y="7896562"/>
                <a:ext cx="57600" cy="108720"/>
              </a:xfrm>
              <a:prstGeom prst="rect">
                <a:avLst/>
              </a:prstGeom>
            </p:spPr>
          </p:pic>
        </mc:Fallback>
      </mc:AlternateContent>
      <p:sp>
        <p:nvSpPr>
          <p:cNvPr id="71" name="object 5">
            <a:extLst>
              <a:ext uri="{FF2B5EF4-FFF2-40B4-BE49-F238E27FC236}">
                <a16:creationId xmlns:a16="http://schemas.microsoft.com/office/drawing/2014/main" id="{7C08CB42-C577-91ED-2BDE-4CDEFBC9A2FD}"/>
              </a:ext>
            </a:extLst>
          </p:cNvPr>
          <p:cNvSpPr/>
          <p:nvPr/>
        </p:nvSpPr>
        <p:spPr>
          <a:xfrm>
            <a:off x="768031" y="8442833"/>
            <a:ext cx="306453" cy="220980"/>
          </a:xfrm>
          <a:custGeom>
            <a:avLst/>
            <a:gdLst/>
            <a:ahLst/>
            <a:cxnLst/>
            <a:rect l="l" t="t" r="r" b="b"/>
            <a:pathLst>
              <a:path w="165100" h="210819">
                <a:moveTo>
                  <a:pt x="158788" y="0"/>
                </a:moveTo>
                <a:lnTo>
                  <a:pt x="6096" y="0"/>
                </a:lnTo>
                <a:lnTo>
                  <a:pt x="0" y="0"/>
                </a:lnTo>
                <a:lnTo>
                  <a:pt x="0" y="6096"/>
                </a:lnTo>
                <a:lnTo>
                  <a:pt x="0" y="204216"/>
                </a:lnTo>
                <a:lnTo>
                  <a:pt x="0" y="210312"/>
                </a:lnTo>
                <a:lnTo>
                  <a:pt x="6096" y="210312"/>
                </a:lnTo>
                <a:lnTo>
                  <a:pt x="158788" y="210312"/>
                </a:lnTo>
                <a:lnTo>
                  <a:pt x="158788" y="204216"/>
                </a:lnTo>
                <a:lnTo>
                  <a:pt x="6096" y="204216"/>
                </a:lnTo>
                <a:lnTo>
                  <a:pt x="6096" y="6096"/>
                </a:lnTo>
                <a:lnTo>
                  <a:pt x="158788" y="6096"/>
                </a:lnTo>
                <a:lnTo>
                  <a:pt x="158788" y="0"/>
                </a:lnTo>
                <a:close/>
              </a:path>
              <a:path w="165100" h="210819">
                <a:moveTo>
                  <a:pt x="164896" y="0"/>
                </a:moveTo>
                <a:lnTo>
                  <a:pt x="158800" y="0"/>
                </a:lnTo>
                <a:lnTo>
                  <a:pt x="158800" y="6096"/>
                </a:lnTo>
                <a:lnTo>
                  <a:pt x="158800" y="204216"/>
                </a:lnTo>
                <a:lnTo>
                  <a:pt x="158800" y="210312"/>
                </a:lnTo>
                <a:lnTo>
                  <a:pt x="164896" y="210312"/>
                </a:lnTo>
                <a:lnTo>
                  <a:pt x="164896" y="204216"/>
                </a:lnTo>
                <a:lnTo>
                  <a:pt x="164896" y="6096"/>
                </a:lnTo>
                <a:lnTo>
                  <a:pt x="164896" y="0"/>
                </a:lnTo>
                <a:close/>
              </a:path>
            </a:pathLst>
          </a:custGeom>
          <a:solidFill>
            <a:srgbClr val="000000"/>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72" name="object 6">
                <a:extLst>
                  <a:ext uri="{FF2B5EF4-FFF2-40B4-BE49-F238E27FC236}">
                    <a16:creationId xmlns:a16="http://schemas.microsoft.com/office/drawing/2014/main" id="{986F013B-9ACA-5D04-DB5C-926F4AD5434C}"/>
                  </a:ext>
                </a:extLst>
              </p:cNvPr>
              <p:cNvSpPr txBox="1"/>
              <p:nvPr/>
            </p:nvSpPr>
            <p:spPr>
              <a:xfrm>
                <a:off x="644207" y="8318500"/>
                <a:ext cx="6376035" cy="2218684"/>
              </a:xfrm>
              <a:prstGeom prst="rect">
                <a:avLst/>
              </a:prstGeom>
              <a:ln w="9525">
                <a:solidFill>
                  <a:srgbClr val="000000"/>
                </a:solidFill>
              </a:ln>
            </p:spPr>
            <p:txBody>
              <a:bodyPr vert="horz" wrap="square" lIns="0" tIns="131445" rIns="0" bIns="0" rtlCol="0">
                <a:spAutoFit/>
              </a:bodyPr>
              <a:lstStyle/>
              <a:p>
                <a:pPr marL="129539">
                  <a:lnSpc>
                    <a:spcPct val="100000"/>
                  </a:lnSpc>
                  <a:spcBef>
                    <a:spcPts val="1035"/>
                  </a:spcBef>
                </a:pPr>
                <a:r>
                  <a:rPr lang="ja-JP" altLang="en-US" sz="1200" dirty="0">
                    <a:latin typeface="ＭＳ ゴシック"/>
                    <a:cs typeface="ＭＳ ゴシック"/>
                  </a:rPr>
                  <a:t>３</a:t>
                </a:r>
              </a:p>
              <a:p>
                <a:pPr marL="123825">
                  <a:lnSpc>
                    <a:spcPct val="100000"/>
                  </a:lnSpc>
                  <a:spcBef>
                    <a:spcPts val="465"/>
                  </a:spcBef>
                </a:pPr>
                <a:r>
                  <a:rPr lang="ja-JP" altLang="en-US" sz="1050" spc="-20" dirty="0">
                    <a:latin typeface="ＭＳ 明朝"/>
                    <a:cs typeface="ＭＳ 明朝"/>
                  </a:rPr>
                  <a:t>右の図に，次のベクトルを図示せよ。</a:t>
                </a:r>
                <a:endParaRPr lang="en-US" altLang="ja-JP" sz="1050" spc="-20" dirty="0">
                  <a:latin typeface="ＭＳ 明朝"/>
                  <a:cs typeface="ＭＳ 明朝"/>
                </a:endParaRPr>
              </a:p>
              <a:p>
                <a:pPr marL="123825">
                  <a:lnSpc>
                    <a:spcPct val="100000"/>
                  </a:lnSpc>
                  <a:spcBef>
                    <a:spcPts val="465"/>
                  </a:spcBef>
                </a:pPr>
                <a:r>
                  <a:rPr lang="ja-JP" altLang="en-US" sz="1050" spc="-20" dirty="0">
                    <a:latin typeface="ＭＳ 明朝"/>
                    <a:cs typeface="ＭＳ 明朝"/>
                  </a:rPr>
                  <a:t>また、それぞれの成分を出せ。</a:t>
                </a:r>
                <a:endParaRPr lang="ja-JP" altLang="en-US" sz="1050" dirty="0">
                  <a:latin typeface="ＭＳ 明朝"/>
                  <a:cs typeface="ＭＳ 明朝"/>
                </a:endParaRPr>
              </a:p>
              <a:p>
                <a:pPr marL="123825">
                  <a:lnSpc>
                    <a:spcPct val="100000"/>
                  </a:lnSpc>
                  <a:spcBef>
                    <a:spcPts val="465"/>
                  </a:spcBef>
                </a:pPr>
                <a:r>
                  <a:rPr lang="ja-JP" altLang="en-US" sz="1050" spc="-20" dirty="0">
                    <a:latin typeface="ＭＳ 明朝"/>
                    <a:cs typeface="ＭＳ 明朝"/>
                  </a:rPr>
                  <a:t>原点は</a:t>
                </a:r>
                <a:r>
                  <a:rPr lang="en-US" altLang="ja-JP" sz="1050" spc="-20" dirty="0">
                    <a:latin typeface="ＭＳ 明朝"/>
                    <a:cs typeface="ＭＳ 明朝"/>
                  </a:rPr>
                  <a:t>O</a:t>
                </a:r>
                <a:r>
                  <a:rPr lang="ja-JP" altLang="en-US" sz="1050" spc="-20" dirty="0">
                    <a:latin typeface="ＭＳ 明朝"/>
                    <a:cs typeface="ＭＳ 明朝"/>
                  </a:rPr>
                  <a:t>とし、</a:t>
                </a:r>
                <a:r>
                  <a:rPr lang="en-US" altLang="ja-JP" sz="1050" u="sng" spc="-20" dirty="0">
                    <a:latin typeface="ＭＳ 明朝"/>
                    <a:cs typeface="ＭＳ 明朝"/>
                  </a:rPr>
                  <a:t>a</a:t>
                </a:r>
                <a:r>
                  <a:rPr lang="ja-JP" altLang="en-US" sz="1050" spc="-20" dirty="0">
                    <a:latin typeface="ＭＳ 明朝"/>
                    <a:cs typeface="ＭＳ 明朝"/>
                  </a:rPr>
                  <a:t> </a:t>
                </a:r>
                <a:r>
                  <a:rPr lang="en-US" altLang="ja-JP" sz="1050" spc="-20" dirty="0">
                    <a:latin typeface="ＭＳ 明朝"/>
                    <a:cs typeface="ＭＳ 明朝"/>
                  </a:rPr>
                  <a:t>= (1,1),</a:t>
                </a:r>
                <a:r>
                  <a:rPr lang="en-US" altLang="ja-JP" sz="1050" u="sng" spc="-20" dirty="0">
                    <a:latin typeface="ＭＳ 明朝"/>
                    <a:cs typeface="ＭＳ 明朝"/>
                  </a:rPr>
                  <a:t>b</a:t>
                </a:r>
                <a:r>
                  <a:rPr lang="ja-JP" altLang="en-US" sz="1050" spc="-20" dirty="0">
                    <a:latin typeface="ＭＳ 明朝"/>
                    <a:cs typeface="ＭＳ 明朝"/>
                  </a:rPr>
                  <a:t> </a:t>
                </a:r>
                <a:r>
                  <a:rPr lang="en-US" altLang="ja-JP" sz="1050" spc="-20" dirty="0">
                    <a:latin typeface="ＭＳ 明朝"/>
                    <a:cs typeface="ＭＳ 明朝"/>
                  </a:rPr>
                  <a:t>= (2,1)</a:t>
                </a:r>
                <a:r>
                  <a:rPr lang="ja-JP" altLang="en-US" sz="1050" spc="-20" dirty="0">
                    <a:latin typeface="ＭＳ 明朝"/>
                    <a:cs typeface="ＭＳ 明朝"/>
                  </a:rPr>
                  <a:t>とする。</a:t>
                </a:r>
              </a:p>
              <a:p>
                <a:pPr marL="123825">
                  <a:lnSpc>
                    <a:spcPct val="100000"/>
                  </a:lnSpc>
                  <a:spcBef>
                    <a:spcPts val="465"/>
                  </a:spcBef>
                </a:pPr>
                <a:endParaRPr lang="ja-JP" altLang="en-US" sz="1050" spc="-20" dirty="0">
                  <a:latin typeface="ＭＳ 明朝"/>
                  <a:cs typeface="ＭＳ 明朝"/>
                </a:endParaRPr>
              </a:p>
              <a:p>
                <a:pPr marL="123825">
                  <a:lnSpc>
                    <a:spcPct val="100000"/>
                  </a:lnSpc>
                  <a:spcBef>
                    <a:spcPts val="465"/>
                  </a:spcBef>
                </a:pPr>
                <a:r>
                  <a:rPr lang="ja-JP" altLang="en-US" sz="1050" spc="-20" dirty="0">
                    <a:latin typeface="ＭＳ 明朝"/>
                    <a:cs typeface="ＭＳ 明朝"/>
                  </a:rPr>
                  <a:t> </a:t>
                </a:r>
                <a14:m>
                  <m:oMath xmlns:m="http://schemas.openxmlformats.org/officeDocument/2006/math">
                    <m:acc>
                      <m:accPr>
                        <m:chr m:val="⃗"/>
                        <m:ctrlPr>
                          <a:rPr lang="ja-JP" altLang="en-US" sz="1050" b="0" i="1" spc="-20" smtClean="0">
                            <a:latin typeface="Cambria Math" panose="02040503050406030204" pitchFamily="18" charset="0"/>
                          </a:rPr>
                        </m:ctrlPr>
                      </m:accPr>
                      <m:e>
                        <m:r>
                          <a:rPr lang="ja-JP" altLang="en-US" sz="1050" b="0" i="1" spc="-20" smtClean="0">
                            <a:latin typeface="Cambria Math" panose="02040503050406030204" pitchFamily="18" charset="0"/>
                          </a:rPr>
                          <m:t> </m:t>
                        </m:r>
                        <m:r>
                          <a:rPr lang="ja-JP" altLang="en-US" sz="1050" b="0" i="1" spc="-20" smtClean="0">
                            <a:latin typeface="Cambria Math" panose="02040503050406030204" pitchFamily="18" charset="0"/>
                          </a:rPr>
                          <m:t>𝑎𝑏</m:t>
                        </m:r>
                      </m:e>
                    </m:acc>
                  </m:oMath>
                </a14:m>
                <a:endParaRPr lang="ja-JP" altLang="en-US" sz="1050" u="sng" spc="-20" dirty="0">
                  <a:latin typeface="ＭＳ 明朝"/>
                  <a:cs typeface="ＭＳ 明朝"/>
                </a:endParaRPr>
              </a:p>
              <a:p>
                <a:pPr marL="123825">
                  <a:lnSpc>
                    <a:spcPct val="100000"/>
                  </a:lnSpc>
                  <a:spcBef>
                    <a:spcPts val="465"/>
                  </a:spcBef>
                </a:pPr>
                <a:r>
                  <a:rPr lang="ja-JP" altLang="en-US" sz="1050" spc="-20" dirty="0">
                    <a:latin typeface="ＭＳ 明朝"/>
                    <a:cs typeface="ＭＳ 明朝"/>
                  </a:rPr>
                  <a:t>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𝑏𝑎</m:t>
                        </m:r>
                      </m:e>
                    </m:acc>
                  </m:oMath>
                </a14:m>
                <a:endParaRPr lang="ja-JP" altLang="en-US" sz="1050" u="sng" spc="-20" dirty="0">
                  <a:latin typeface="ＭＳ 明朝"/>
                  <a:cs typeface="ＭＳ 明朝"/>
                </a:endParaRPr>
              </a:p>
              <a:p>
                <a:pPr marL="123825">
                  <a:lnSpc>
                    <a:spcPct val="100000"/>
                  </a:lnSpc>
                  <a:spcBef>
                    <a:spcPts val="465"/>
                  </a:spcBef>
                </a:pPr>
                <a:r>
                  <a:rPr lang="ja-JP" altLang="en-US" sz="1050" spc="-20" dirty="0">
                    <a:latin typeface="ＭＳ 明朝"/>
                    <a:cs typeface="ＭＳ 明朝"/>
                  </a:rPr>
                  <a:t>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𝑎</m:t>
                        </m:r>
                      </m:e>
                    </m:acc>
                  </m:oMath>
                </a14:m>
                <a:r>
                  <a:rPr lang="ja-JP" altLang="en-US" sz="1050" spc="-20" dirty="0">
                    <a:latin typeface="ＭＳ 明朝"/>
                    <a:cs typeface="ＭＳ 明朝"/>
                  </a:rPr>
                  <a:t> </a:t>
                </a:r>
                <a:r>
                  <a:rPr lang="en-US" altLang="ja-JP" sz="1050" spc="-20" dirty="0">
                    <a:latin typeface="ＭＳ 明朝"/>
                    <a:cs typeface="ＭＳ 明朝"/>
                  </a:rPr>
                  <a:t>–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𝑏</m:t>
                        </m:r>
                      </m:e>
                    </m:acc>
                    <m:r>
                      <a:rPr lang="en-US" altLang="ja-JP" sz="1200" b="0" i="1" dirty="0" smtClean="0">
                        <a:latin typeface="Cambria Math" panose="02040503050406030204" pitchFamily="18" charset="0"/>
                      </a:rPr>
                      <m:t> </m:t>
                    </m:r>
                  </m:oMath>
                </a14:m>
                <a:endParaRPr lang="en-US" altLang="ja-JP" sz="1200" b="0" dirty="0">
                  <a:latin typeface="ＭＳ 明朝"/>
                </a:endParaRPr>
              </a:p>
              <a:p>
                <a:pPr marL="123825">
                  <a:lnSpc>
                    <a:spcPct val="100000"/>
                  </a:lnSpc>
                  <a:spcBef>
                    <a:spcPts val="465"/>
                  </a:spcBef>
                </a:pPr>
                <a:r>
                  <a:rPr lang="ja-JP" altLang="en-US" sz="1050" spc="-20" dirty="0">
                    <a:latin typeface="ＭＳ 明朝"/>
                    <a:cs typeface="ＭＳ 明朝"/>
                  </a:rPr>
                  <a:t>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𝑎</m:t>
                        </m:r>
                      </m:e>
                    </m:acc>
                  </m:oMath>
                </a14:m>
                <a:r>
                  <a:rPr lang="ja-JP" altLang="en-US" sz="1050" spc="-20" dirty="0">
                    <a:latin typeface="ＭＳ 明朝"/>
                    <a:cs typeface="ＭＳ 明朝"/>
                  </a:rPr>
                  <a:t> </a:t>
                </a:r>
                <a:r>
                  <a:rPr lang="en-US" altLang="ja-JP" sz="1050" spc="-20" dirty="0">
                    <a:latin typeface="ＭＳ 明朝"/>
                    <a:cs typeface="ＭＳ 明朝"/>
                  </a:rPr>
                  <a:t>+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𝑏</m:t>
                        </m:r>
                      </m:e>
                    </m:acc>
                  </m:oMath>
                </a14:m>
                <a:r>
                  <a:rPr lang="en-US" altLang="ja-JP" sz="1050" u="sng" spc="-20" dirty="0">
                    <a:latin typeface="ＭＳ 明朝"/>
                    <a:cs typeface="ＭＳ 明朝"/>
                  </a:rPr>
                  <a:t> </a:t>
                </a:r>
              </a:p>
            </p:txBody>
          </p:sp>
        </mc:Choice>
        <mc:Fallback xmlns="">
          <p:sp>
            <p:nvSpPr>
              <p:cNvPr id="72" name="object 6">
                <a:extLst>
                  <a:ext uri="{FF2B5EF4-FFF2-40B4-BE49-F238E27FC236}">
                    <a16:creationId xmlns:a16="http://schemas.microsoft.com/office/drawing/2014/main" id="{986F013B-9ACA-5D04-DB5C-926F4AD5434C}"/>
                  </a:ext>
                </a:extLst>
              </p:cNvPr>
              <p:cNvSpPr txBox="1">
                <a:spLocks noRot="1" noChangeAspect="1" noMove="1" noResize="1" noEditPoints="1" noAdjustHandles="1" noChangeArrowheads="1" noChangeShapeType="1" noTextEdit="1"/>
              </p:cNvSpPr>
              <p:nvPr/>
            </p:nvSpPr>
            <p:spPr>
              <a:xfrm>
                <a:off x="644207" y="8318500"/>
                <a:ext cx="6376035" cy="2218684"/>
              </a:xfrm>
              <a:prstGeom prst="rect">
                <a:avLst/>
              </a:prstGeom>
              <a:blipFill>
                <a:blip r:embed="rId12"/>
                <a:stretch>
                  <a:fillRect b="-2186"/>
                </a:stretch>
              </a:blipFill>
              <a:ln w="9525">
                <a:solidFill>
                  <a:srgbClr val="000000"/>
                </a:solidFill>
              </a:ln>
            </p:spPr>
            <p:txBody>
              <a:bodyPr/>
              <a:lstStyle/>
              <a:p>
                <a:r>
                  <a:rPr lang="ja-JP" altLang="en-US">
                    <a:noFill/>
                  </a:rPr>
                  <a:t> </a:t>
                </a:r>
              </a:p>
            </p:txBody>
          </p:sp>
        </mc:Fallback>
      </mc:AlternateContent>
      <p:pic>
        <p:nvPicPr>
          <p:cNvPr id="73" name="object 50">
            <a:extLst>
              <a:ext uri="{FF2B5EF4-FFF2-40B4-BE49-F238E27FC236}">
                <a16:creationId xmlns:a16="http://schemas.microsoft.com/office/drawing/2014/main" id="{C2BE3B07-E760-DF64-39EB-98F2D797958B}"/>
              </a:ext>
            </a:extLst>
          </p:cNvPr>
          <p:cNvPicPr/>
          <p:nvPr/>
        </p:nvPicPr>
        <p:blipFill>
          <a:blip r:embed="rId2" cstate="print"/>
          <a:stretch>
            <a:fillRect/>
          </a:stretch>
        </p:blipFill>
        <p:spPr>
          <a:xfrm>
            <a:off x="4310189" y="8337931"/>
            <a:ext cx="2710053" cy="2109470"/>
          </a:xfrm>
          <a:prstGeom prst="rect">
            <a:avLst/>
          </a:prstGeom>
        </p:spPr>
      </p:pic>
      <p:cxnSp>
        <p:nvCxnSpPr>
          <p:cNvPr id="74" name="直線コネクタ 73">
            <a:extLst>
              <a:ext uri="{FF2B5EF4-FFF2-40B4-BE49-F238E27FC236}">
                <a16:creationId xmlns:a16="http://schemas.microsoft.com/office/drawing/2014/main" id="{D93767E7-69E9-0A50-10CC-FBDF01C08B7C}"/>
              </a:ext>
            </a:extLst>
          </p:cNvPr>
          <p:cNvCxnSpPr>
            <a:cxnSpLocks/>
          </p:cNvCxnSpPr>
          <p:nvPr/>
        </p:nvCxnSpPr>
        <p:spPr>
          <a:xfrm>
            <a:off x="4289425" y="8325231"/>
            <a:ext cx="20764" cy="2125345"/>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75" name="直線コネクタ 74">
            <a:extLst>
              <a:ext uri="{FF2B5EF4-FFF2-40B4-BE49-F238E27FC236}">
                <a16:creationId xmlns:a16="http://schemas.microsoft.com/office/drawing/2014/main" id="{323EB0A4-BEFD-0F53-E124-94E2033060C6}"/>
              </a:ext>
            </a:extLst>
          </p:cNvPr>
          <p:cNvCxnSpPr/>
          <p:nvPr/>
        </p:nvCxnSpPr>
        <p:spPr>
          <a:xfrm>
            <a:off x="3832224" y="10450576"/>
            <a:ext cx="318801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3">
            <p14:nvContentPartPr>
              <p14:cNvPr id="76" name="インク 75">
                <a:extLst>
                  <a:ext uri="{FF2B5EF4-FFF2-40B4-BE49-F238E27FC236}">
                    <a16:creationId xmlns:a16="http://schemas.microsoft.com/office/drawing/2014/main" id="{460FBFFC-040E-345C-471F-A2C2F31736D5}"/>
                  </a:ext>
                </a:extLst>
              </p14:cNvPr>
              <p14:cNvContentPartPr/>
              <p14:nvPr/>
            </p14:nvContentPartPr>
            <p14:xfrm>
              <a:off x="4254020" y="10317673"/>
              <a:ext cx="48960" cy="100080"/>
            </p14:xfrm>
          </p:contentPart>
        </mc:Choice>
        <mc:Fallback xmlns="">
          <p:pic>
            <p:nvPicPr>
              <p:cNvPr id="76" name="インク 75">
                <a:extLst>
                  <a:ext uri="{FF2B5EF4-FFF2-40B4-BE49-F238E27FC236}">
                    <a16:creationId xmlns:a16="http://schemas.microsoft.com/office/drawing/2014/main" id="{460FBFFC-040E-345C-471F-A2C2F31736D5}"/>
                  </a:ext>
                </a:extLst>
              </p:cNvPr>
              <p:cNvPicPr/>
              <p:nvPr/>
            </p:nvPicPr>
            <p:blipFill>
              <a:blip r:embed="rId11"/>
              <a:stretch>
                <a:fillRect/>
              </a:stretch>
            </p:blipFill>
            <p:spPr>
              <a:xfrm>
                <a:off x="4249700" y="10313353"/>
                <a:ext cx="57600" cy="108720"/>
              </a:xfrm>
              <a:prstGeom prst="rect">
                <a:avLst/>
              </a:prstGeom>
            </p:spPr>
          </p:pic>
        </mc:Fallback>
      </mc:AlternateContent>
      <p:sp>
        <p:nvSpPr>
          <p:cNvPr id="77" name="テキスト ボックス 76">
            <a:extLst>
              <a:ext uri="{FF2B5EF4-FFF2-40B4-BE49-F238E27FC236}">
                <a16:creationId xmlns:a16="http://schemas.microsoft.com/office/drawing/2014/main" id="{4C40159D-BAED-A5A0-3B0E-51F581E1CAE8}"/>
              </a:ext>
            </a:extLst>
          </p:cNvPr>
          <p:cNvSpPr txBox="1"/>
          <p:nvPr/>
        </p:nvSpPr>
        <p:spPr>
          <a:xfrm>
            <a:off x="501650" y="97994"/>
            <a:ext cx="1590500" cy="307777"/>
          </a:xfrm>
          <a:prstGeom prst="rect">
            <a:avLst/>
          </a:prstGeom>
          <a:noFill/>
        </p:spPr>
        <p:txBody>
          <a:bodyPr wrap="none" rtlCol="0">
            <a:spAutoFit/>
          </a:bodyPr>
          <a:lstStyle/>
          <a:p>
            <a:r>
              <a:rPr kumimoji="1" lang="en-US" altLang="ja-JP" sz="1400" b="1" u="sng" dirty="0"/>
              <a:t>6.</a:t>
            </a:r>
            <a:r>
              <a:rPr kumimoji="1" lang="ja-JP" altLang="en-US" sz="1400" b="1" u="sng" dirty="0"/>
              <a:t>ベクトルの計算</a:t>
            </a:r>
            <a:endParaRPr kumimoji="1" lang="en-US" altLang="ja-JP" sz="1400" b="1" u="sng" dirty="0"/>
          </a:p>
        </p:txBody>
      </p:sp>
      <p:sp>
        <p:nvSpPr>
          <p:cNvPr id="78" name="テキスト ボックス 77">
            <a:extLst>
              <a:ext uri="{FF2B5EF4-FFF2-40B4-BE49-F238E27FC236}">
                <a16:creationId xmlns:a16="http://schemas.microsoft.com/office/drawing/2014/main" id="{9958EEFF-D74B-121F-4F38-E22837D5BD27}"/>
              </a:ext>
            </a:extLst>
          </p:cNvPr>
          <p:cNvSpPr txBox="1"/>
          <p:nvPr/>
        </p:nvSpPr>
        <p:spPr>
          <a:xfrm>
            <a:off x="569791" y="414830"/>
            <a:ext cx="3262432" cy="461665"/>
          </a:xfrm>
          <a:prstGeom prst="rect">
            <a:avLst/>
          </a:prstGeom>
          <a:noFill/>
        </p:spPr>
        <p:txBody>
          <a:bodyPr wrap="none" rtlCol="0">
            <a:spAutoFit/>
          </a:bodyPr>
          <a:lstStyle/>
          <a:p>
            <a:r>
              <a:rPr kumimoji="1" lang="ja-JP" altLang="en-US" sz="1200" dirty="0"/>
              <a:t>ベクトルの計算は以下のように定義される。</a:t>
            </a:r>
            <a:endParaRPr kumimoji="1" lang="en-US" altLang="ja-JP" sz="1200" dirty="0"/>
          </a:p>
          <a:p>
            <a:r>
              <a:rPr lang="en-US" altLang="ja-JP" sz="1200" dirty="0"/>
              <a:t>k</a:t>
            </a:r>
            <a:r>
              <a:rPr lang="ja-JP" altLang="en-US" sz="1200" dirty="0"/>
              <a:t>はスカラーであり、</a:t>
            </a:r>
            <a:r>
              <a:rPr lang="en-US" altLang="ja-JP" sz="1200" dirty="0"/>
              <a:t> </a:t>
            </a:r>
            <a:r>
              <a:rPr lang="en-US" altLang="ja-JP" sz="1200" u="sng" dirty="0"/>
              <a:t>a</a:t>
            </a:r>
            <a:r>
              <a:rPr lang="en-US" altLang="ja-JP" sz="1200" dirty="0"/>
              <a:t>(1,2), </a:t>
            </a:r>
            <a:r>
              <a:rPr lang="en-US" altLang="ja-JP" sz="1200" u="sng" dirty="0"/>
              <a:t>b</a:t>
            </a:r>
            <a:r>
              <a:rPr lang="en-US" altLang="ja-JP" sz="1200" dirty="0"/>
              <a:t>(2,3)</a:t>
            </a:r>
            <a:r>
              <a:rPr lang="ja-JP" altLang="en-US" sz="1200" dirty="0"/>
              <a:t>なら、　</a:t>
            </a:r>
            <a:endParaRPr kumimoji="1" lang="ja-JP" altLang="en-US" sz="1200" dirty="0"/>
          </a:p>
        </p:txBody>
      </p:sp>
      <p:sp>
        <p:nvSpPr>
          <p:cNvPr id="84" name="テキスト ボックス 83">
            <a:extLst>
              <a:ext uri="{FF2B5EF4-FFF2-40B4-BE49-F238E27FC236}">
                <a16:creationId xmlns:a16="http://schemas.microsoft.com/office/drawing/2014/main" id="{12259ECA-AE83-CCD9-D60F-2B168EF903D9}"/>
              </a:ext>
            </a:extLst>
          </p:cNvPr>
          <p:cNvSpPr txBox="1"/>
          <p:nvPr/>
        </p:nvSpPr>
        <p:spPr>
          <a:xfrm>
            <a:off x="3954386" y="97994"/>
            <a:ext cx="1281120" cy="307777"/>
          </a:xfrm>
          <a:prstGeom prst="rect">
            <a:avLst/>
          </a:prstGeom>
          <a:noFill/>
        </p:spPr>
        <p:txBody>
          <a:bodyPr wrap="none" rtlCol="0">
            <a:spAutoFit/>
          </a:bodyPr>
          <a:lstStyle/>
          <a:p>
            <a:r>
              <a:rPr kumimoji="1" lang="en-US" altLang="ja-JP" sz="1400" b="1" u="sng" dirty="0"/>
              <a:t>6.</a:t>
            </a:r>
            <a:r>
              <a:rPr kumimoji="1" lang="ja-JP" altLang="en-US" sz="1400" b="1" u="sng" dirty="0"/>
              <a:t> 計算の図示</a:t>
            </a:r>
            <a:endParaRPr kumimoji="1" lang="en-US" altLang="ja-JP" sz="1400" b="1" u="sng" dirty="0"/>
          </a:p>
        </p:txBody>
      </p:sp>
      <p:cxnSp>
        <p:nvCxnSpPr>
          <p:cNvPr id="86" name="直線矢印コネクタ 85">
            <a:extLst>
              <a:ext uri="{FF2B5EF4-FFF2-40B4-BE49-F238E27FC236}">
                <a16:creationId xmlns:a16="http://schemas.microsoft.com/office/drawing/2014/main" id="{68D8BE3A-8512-6E7F-9DD7-F823E541E5E2}"/>
              </a:ext>
            </a:extLst>
          </p:cNvPr>
          <p:cNvCxnSpPr>
            <a:cxnSpLocks/>
          </p:cNvCxnSpPr>
          <p:nvPr/>
        </p:nvCxnSpPr>
        <p:spPr>
          <a:xfrm flipV="1">
            <a:off x="4182484" y="853545"/>
            <a:ext cx="617679" cy="643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292A964B-9E7A-41AC-AD25-E5E6045CDF2C}"/>
              </a:ext>
            </a:extLst>
          </p:cNvPr>
          <p:cNvCxnSpPr>
            <a:cxnSpLocks/>
          </p:cNvCxnSpPr>
          <p:nvPr/>
        </p:nvCxnSpPr>
        <p:spPr>
          <a:xfrm>
            <a:off x="4196646" y="1508298"/>
            <a:ext cx="688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矢印: 右 91">
            <a:extLst>
              <a:ext uri="{FF2B5EF4-FFF2-40B4-BE49-F238E27FC236}">
                <a16:creationId xmlns:a16="http://schemas.microsoft.com/office/drawing/2014/main" id="{02E51F93-49B9-B3F4-3C03-125F8D543CBE}"/>
              </a:ext>
            </a:extLst>
          </p:cNvPr>
          <p:cNvSpPr/>
          <p:nvPr/>
        </p:nvSpPr>
        <p:spPr>
          <a:xfrm>
            <a:off x="4891966" y="1167574"/>
            <a:ext cx="633386" cy="875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3" name="直線矢印コネクタ 92">
            <a:extLst>
              <a:ext uri="{FF2B5EF4-FFF2-40B4-BE49-F238E27FC236}">
                <a16:creationId xmlns:a16="http://schemas.microsoft.com/office/drawing/2014/main" id="{940CD935-F3E1-4C1F-D0BA-D7C976DFC26A}"/>
              </a:ext>
            </a:extLst>
          </p:cNvPr>
          <p:cNvCxnSpPr>
            <a:cxnSpLocks/>
          </p:cNvCxnSpPr>
          <p:nvPr/>
        </p:nvCxnSpPr>
        <p:spPr>
          <a:xfrm>
            <a:off x="5778522" y="1489983"/>
            <a:ext cx="8595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79FC8D5F-A522-4585-C459-BFA959D42EE5}"/>
              </a:ext>
            </a:extLst>
          </p:cNvPr>
          <p:cNvCxnSpPr>
            <a:cxnSpLocks/>
          </p:cNvCxnSpPr>
          <p:nvPr/>
        </p:nvCxnSpPr>
        <p:spPr>
          <a:xfrm flipV="1">
            <a:off x="6613843" y="841896"/>
            <a:ext cx="486114" cy="631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762F2D8D-1884-30F8-2F7D-B59924A70C6C}"/>
              </a:ext>
            </a:extLst>
          </p:cNvPr>
          <p:cNvCxnSpPr/>
          <p:nvPr/>
        </p:nvCxnSpPr>
        <p:spPr>
          <a:xfrm flipV="1">
            <a:off x="5776262" y="839820"/>
            <a:ext cx="1298921" cy="6337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DF5ADD19-589D-9E5F-A641-D9D9A392B0AB}"/>
              </a:ext>
            </a:extLst>
          </p:cNvPr>
          <p:cNvCxnSpPr>
            <a:cxnSpLocks/>
          </p:cNvCxnSpPr>
          <p:nvPr/>
        </p:nvCxnSpPr>
        <p:spPr>
          <a:xfrm>
            <a:off x="4196646" y="2265466"/>
            <a:ext cx="688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03B97C15-6F40-1A12-3E1B-CEF1ED395523}"/>
              </a:ext>
            </a:extLst>
          </p:cNvPr>
          <p:cNvCxnSpPr>
            <a:cxnSpLocks/>
          </p:cNvCxnSpPr>
          <p:nvPr/>
        </p:nvCxnSpPr>
        <p:spPr>
          <a:xfrm flipH="1">
            <a:off x="4196646" y="1670055"/>
            <a:ext cx="476976" cy="593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矢印: 右 103">
            <a:extLst>
              <a:ext uri="{FF2B5EF4-FFF2-40B4-BE49-F238E27FC236}">
                <a16:creationId xmlns:a16="http://schemas.microsoft.com/office/drawing/2014/main" id="{31EF3E62-62EB-303D-C0CD-F922BD36B94A}"/>
              </a:ext>
            </a:extLst>
          </p:cNvPr>
          <p:cNvSpPr/>
          <p:nvPr/>
        </p:nvSpPr>
        <p:spPr>
          <a:xfrm>
            <a:off x="4985565" y="1966758"/>
            <a:ext cx="633386" cy="875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5" name="直線矢印コネクタ 104">
            <a:extLst>
              <a:ext uri="{FF2B5EF4-FFF2-40B4-BE49-F238E27FC236}">
                <a16:creationId xmlns:a16="http://schemas.microsoft.com/office/drawing/2014/main" id="{40AE830C-C92B-14CB-468B-D3D905CCD8CF}"/>
              </a:ext>
            </a:extLst>
          </p:cNvPr>
          <p:cNvCxnSpPr>
            <a:cxnSpLocks/>
          </p:cNvCxnSpPr>
          <p:nvPr/>
        </p:nvCxnSpPr>
        <p:spPr>
          <a:xfrm>
            <a:off x="5863866" y="2309506"/>
            <a:ext cx="688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6A0972BD-E734-4EB0-FF27-9BAB80D5DD04}"/>
              </a:ext>
            </a:extLst>
          </p:cNvPr>
          <p:cNvCxnSpPr>
            <a:cxnSpLocks/>
          </p:cNvCxnSpPr>
          <p:nvPr/>
        </p:nvCxnSpPr>
        <p:spPr>
          <a:xfrm flipH="1">
            <a:off x="5838828" y="1716100"/>
            <a:ext cx="476976" cy="593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232D18CF-3726-A76B-6244-4486F5BAD6EC}"/>
              </a:ext>
            </a:extLst>
          </p:cNvPr>
          <p:cNvCxnSpPr/>
          <p:nvPr/>
        </p:nvCxnSpPr>
        <p:spPr>
          <a:xfrm>
            <a:off x="6315804" y="1689993"/>
            <a:ext cx="214050" cy="6195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4">
            <p14:nvContentPartPr>
              <p14:cNvPr id="111" name="インク 110">
                <a:extLst>
                  <a:ext uri="{FF2B5EF4-FFF2-40B4-BE49-F238E27FC236}">
                    <a16:creationId xmlns:a16="http://schemas.microsoft.com/office/drawing/2014/main" id="{D4AEFB6C-3733-7CDE-470B-63AACF947CA1}"/>
                  </a:ext>
                </a:extLst>
              </p14:cNvPr>
              <p14:cNvContentPartPr/>
              <p14:nvPr/>
            </p14:nvContentPartPr>
            <p14:xfrm>
              <a:off x="4408125" y="1552500"/>
              <a:ext cx="141480" cy="85680"/>
            </p14:xfrm>
          </p:contentPart>
        </mc:Choice>
        <mc:Fallback xmlns="">
          <p:pic>
            <p:nvPicPr>
              <p:cNvPr id="111" name="インク 110">
                <a:extLst>
                  <a:ext uri="{FF2B5EF4-FFF2-40B4-BE49-F238E27FC236}">
                    <a16:creationId xmlns:a16="http://schemas.microsoft.com/office/drawing/2014/main" id="{D4AEFB6C-3733-7CDE-470B-63AACF947CA1}"/>
                  </a:ext>
                </a:extLst>
              </p:cNvPr>
              <p:cNvPicPr/>
              <p:nvPr/>
            </p:nvPicPr>
            <p:blipFill>
              <a:blip r:embed="rId19"/>
              <a:stretch>
                <a:fillRect/>
              </a:stretch>
            </p:blipFill>
            <p:spPr>
              <a:xfrm>
                <a:off x="4403805" y="1548180"/>
                <a:ext cx="15012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2" name="インク 111">
                <a:extLst>
                  <a:ext uri="{FF2B5EF4-FFF2-40B4-BE49-F238E27FC236}">
                    <a16:creationId xmlns:a16="http://schemas.microsoft.com/office/drawing/2014/main" id="{C038E0B5-F1BC-091A-983B-AF47256557E8}"/>
                  </a:ext>
                </a:extLst>
              </p14:cNvPr>
              <p14:cNvContentPartPr/>
              <p14:nvPr/>
            </p14:nvContentPartPr>
            <p14:xfrm>
              <a:off x="4295445" y="1057140"/>
              <a:ext cx="87840" cy="194040"/>
            </p14:xfrm>
          </p:contentPart>
        </mc:Choice>
        <mc:Fallback xmlns="">
          <p:pic>
            <p:nvPicPr>
              <p:cNvPr id="112" name="インク 111">
                <a:extLst>
                  <a:ext uri="{FF2B5EF4-FFF2-40B4-BE49-F238E27FC236}">
                    <a16:creationId xmlns:a16="http://schemas.microsoft.com/office/drawing/2014/main" id="{C038E0B5-F1BC-091A-983B-AF47256557E8}"/>
                  </a:ext>
                </a:extLst>
              </p:cNvPr>
              <p:cNvPicPr/>
              <p:nvPr/>
            </p:nvPicPr>
            <p:blipFill>
              <a:blip r:embed="rId21"/>
              <a:stretch>
                <a:fillRect/>
              </a:stretch>
            </p:blipFill>
            <p:spPr>
              <a:xfrm>
                <a:off x="4291125" y="1052820"/>
                <a:ext cx="9648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13" name="インク 112">
                <a:extLst>
                  <a:ext uri="{FF2B5EF4-FFF2-40B4-BE49-F238E27FC236}">
                    <a16:creationId xmlns:a16="http://schemas.microsoft.com/office/drawing/2014/main" id="{8D77AD71-6CCE-B6C8-61B2-604FF6F129B1}"/>
                  </a:ext>
                </a:extLst>
              </p14:cNvPr>
              <p14:cNvContentPartPr/>
              <p14:nvPr/>
            </p14:nvContentPartPr>
            <p14:xfrm>
              <a:off x="6025965" y="1503180"/>
              <a:ext cx="166680" cy="165240"/>
            </p14:xfrm>
          </p:contentPart>
        </mc:Choice>
        <mc:Fallback xmlns="">
          <p:pic>
            <p:nvPicPr>
              <p:cNvPr id="113" name="インク 112">
                <a:extLst>
                  <a:ext uri="{FF2B5EF4-FFF2-40B4-BE49-F238E27FC236}">
                    <a16:creationId xmlns:a16="http://schemas.microsoft.com/office/drawing/2014/main" id="{8D77AD71-6CCE-B6C8-61B2-604FF6F129B1}"/>
                  </a:ext>
                </a:extLst>
              </p:cNvPr>
              <p:cNvPicPr/>
              <p:nvPr/>
            </p:nvPicPr>
            <p:blipFill>
              <a:blip r:embed="rId23"/>
              <a:stretch>
                <a:fillRect/>
              </a:stretch>
            </p:blipFill>
            <p:spPr>
              <a:xfrm>
                <a:off x="6021645" y="1498860"/>
                <a:ext cx="17532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14" name="インク 113">
                <a:extLst>
                  <a:ext uri="{FF2B5EF4-FFF2-40B4-BE49-F238E27FC236}">
                    <a16:creationId xmlns:a16="http://schemas.microsoft.com/office/drawing/2014/main" id="{3F0ED087-1B29-EE88-FD6F-AB124E189AFE}"/>
                  </a:ext>
                </a:extLst>
              </p14:cNvPr>
              <p14:cNvContentPartPr/>
              <p14:nvPr/>
            </p14:nvContentPartPr>
            <p14:xfrm>
              <a:off x="6875565" y="1219140"/>
              <a:ext cx="84240" cy="182520"/>
            </p14:xfrm>
          </p:contentPart>
        </mc:Choice>
        <mc:Fallback xmlns="">
          <p:pic>
            <p:nvPicPr>
              <p:cNvPr id="114" name="インク 113">
                <a:extLst>
                  <a:ext uri="{FF2B5EF4-FFF2-40B4-BE49-F238E27FC236}">
                    <a16:creationId xmlns:a16="http://schemas.microsoft.com/office/drawing/2014/main" id="{3F0ED087-1B29-EE88-FD6F-AB124E189AFE}"/>
                  </a:ext>
                </a:extLst>
              </p:cNvPr>
              <p:cNvPicPr/>
              <p:nvPr/>
            </p:nvPicPr>
            <p:blipFill>
              <a:blip r:embed="rId25"/>
              <a:stretch>
                <a:fillRect/>
              </a:stretch>
            </p:blipFill>
            <p:spPr>
              <a:xfrm>
                <a:off x="6871245" y="1214820"/>
                <a:ext cx="9288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29" name="インク 128">
                <a:extLst>
                  <a:ext uri="{FF2B5EF4-FFF2-40B4-BE49-F238E27FC236}">
                    <a16:creationId xmlns:a16="http://schemas.microsoft.com/office/drawing/2014/main" id="{2C38B424-AC97-5C29-56E6-567A7F0399EE}"/>
                  </a:ext>
                </a:extLst>
              </p14:cNvPr>
              <p14:cNvContentPartPr/>
              <p14:nvPr/>
            </p14:nvContentPartPr>
            <p14:xfrm>
              <a:off x="4444485" y="2310660"/>
              <a:ext cx="231480" cy="120960"/>
            </p14:xfrm>
          </p:contentPart>
        </mc:Choice>
        <mc:Fallback xmlns="">
          <p:pic>
            <p:nvPicPr>
              <p:cNvPr id="129" name="インク 128">
                <a:extLst>
                  <a:ext uri="{FF2B5EF4-FFF2-40B4-BE49-F238E27FC236}">
                    <a16:creationId xmlns:a16="http://schemas.microsoft.com/office/drawing/2014/main" id="{2C38B424-AC97-5C29-56E6-567A7F0399EE}"/>
                  </a:ext>
                </a:extLst>
              </p:cNvPr>
              <p:cNvPicPr/>
              <p:nvPr/>
            </p:nvPicPr>
            <p:blipFill>
              <a:blip r:embed="rId35"/>
              <a:stretch>
                <a:fillRect/>
              </a:stretch>
            </p:blipFill>
            <p:spPr>
              <a:xfrm>
                <a:off x="4440165" y="2306340"/>
                <a:ext cx="24012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30" name="インク 129">
                <a:extLst>
                  <a:ext uri="{FF2B5EF4-FFF2-40B4-BE49-F238E27FC236}">
                    <a16:creationId xmlns:a16="http://schemas.microsoft.com/office/drawing/2014/main" id="{094AD500-50D4-852A-F3ED-9949313049C2}"/>
                  </a:ext>
                </a:extLst>
              </p14:cNvPr>
              <p14:cNvContentPartPr/>
              <p14:nvPr/>
            </p14:nvContentPartPr>
            <p14:xfrm>
              <a:off x="4285725" y="1790460"/>
              <a:ext cx="97920" cy="235800"/>
            </p14:xfrm>
          </p:contentPart>
        </mc:Choice>
        <mc:Fallback xmlns="">
          <p:pic>
            <p:nvPicPr>
              <p:cNvPr id="130" name="インク 129">
                <a:extLst>
                  <a:ext uri="{FF2B5EF4-FFF2-40B4-BE49-F238E27FC236}">
                    <a16:creationId xmlns:a16="http://schemas.microsoft.com/office/drawing/2014/main" id="{094AD500-50D4-852A-F3ED-9949313049C2}"/>
                  </a:ext>
                </a:extLst>
              </p:cNvPr>
              <p:cNvPicPr/>
              <p:nvPr/>
            </p:nvPicPr>
            <p:blipFill>
              <a:blip r:embed="rId37"/>
              <a:stretch>
                <a:fillRect/>
              </a:stretch>
            </p:blipFill>
            <p:spPr>
              <a:xfrm>
                <a:off x="4281405" y="1786140"/>
                <a:ext cx="10656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31" name="インク 130">
                <a:extLst>
                  <a:ext uri="{FF2B5EF4-FFF2-40B4-BE49-F238E27FC236}">
                    <a16:creationId xmlns:a16="http://schemas.microsoft.com/office/drawing/2014/main" id="{D086F741-21E3-2EF2-D13F-71C3C913D76E}"/>
                  </a:ext>
                </a:extLst>
              </p14:cNvPr>
              <p14:cNvContentPartPr/>
              <p14:nvPr/>
            </p14:nvContentPartPr>
            <p14:xfrm>
              <a:off x="4352685" y="1190340"/>
              <a:ext cx="38160" cy="66240"/>
            </p14:xfrm>
          </p:contentPart>
        </mc:Choice>
        <mc:Fallback xmlns="">
          <p:pic>
            <p:nvPicPr>
              <p:cNvPr id="131" name="インク 130">
                <a:extLst>
                  <a:ext uri="{FF2B5EF4-FFF2-40B4-BE49-F238E27FC236}">
                    <a16:creationId xmlns:a16="http://schemas.microsoft.com/office/drawing/2014/main" id="{D086F741-21E3-2EF2-D13F-71C3C913D76E}"/>
                  </a:ext>
                </a:extLst>
              </p:cNvPr>
              <p:cNvPicPr/>
              <p:nvPr/>
            </p:nvPicPr>
            <p:blipFill>
              <a:blip r:embed="rId39"/>
              <a:stretch>
                <a:fillRect/>
              </a:stretch>
            </p:blipFill>
            <p:spPr>
              <a:xfrm>
                <a:off x="4348365" y="1186020"/>
                <a:ext cx="4680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32" name="インク 131">
                <a:extLst>
                  <a:ext uri="{FF2B5EF4-FFF2-40B4-BE49-F238E27FC236}">
                    <a16:creationId xmlns:a16="http://schemas.microsoft.com/office/drawing/2014/main" id="{50986AA4-BF01-EEA7-A75D-F287433FED62}"/>
                  </a:ext>
                </a:extLst>
              </p14:cNvPr>
              <p14:cNvContentPartPr/>
              <p14:nvPr/>
            </p14:nvContentPartPr>
            <p14:xfrm>
              <a:off x="6055125" y="2380500"/>
              <a:ext cx="241920" cy="140760"/>
            </p14:xfrm>
          </p:contentPart>
        </mc:Choice>
        <mc:Fallback xmlns="">
          <p:pic>
            <p:nvPicPr>
              <p:cNvPr id="132" name="インク 131">
                <a:extLst>
                  <a:ext uri="{FF2B5EF4-FFF2-40B4-BE49-F238E27FC236}">
                    <a16:creationId xmlns:a16="http://schemas.microsoft.com/office/drawing/2014/main" id="{50986AA4-BF01-EEA7-A75D-F287433FED62}"/>
                  </a:ext>
                </a:extLst>
              </p:cNvPr>
              <p:cNvPicPr/>
              <p:nvPr/>
            </p:nvPicPr>
            <p:blipFill>
              <a:blip r:embed="rId41"/>
              <a:stretch>
                <a:fillRect/>
              </a:stretch>
            </p:blipFill>
            <p:spPr>
              <a:xfrm>
                <a:off x="6050805" y="2376180"/>
                <a:ext cx="25056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33" name="インク 132">
                <a:extLst>
                  <a:ext uri="{FF2B5EF4-FFF2-40B4-BE49-F238E27FC236}">
                    <a16:creationId xmlns:a16="http://schemas.microsoft.com/office/drawing/2014/main" id="{93C189AF-B171-60EC-8CDD-426AB378DC38}"/>
                  </a:ext>
                </a:extLst>
              </p14:cNvPr>
              <p14:cNvContentPartPr/>
              <p14:nvPr/>
            </p14:nvContentPartPr>
            <p14:xfrm>
              <a:off x="4161885" y="1954260"/>
              <a:ext cx="96480" cy="7560"/>
            </p14:xfrm>
          </p:contentPart>
        </mc:Choice>
        <mc:Fallback xmlns="">
          <p:pic>
            <p:nvPicPr>
              <p:cNvPr id="133" name="インク 132">
                <a:extLst>
                  <a:ext uri="{FF2B5EF4-FFF2-40B4-BE49-F238E27FC236}">
                    <a16:creationId xmlns:a16="http://schemas.microsoft.com/office/drawing/2014/main" id="{93C189AF-B171-60EC-8CDD-426AB378DC38}"/>
                  </a:ext>
                </a:extLst>
              </p:cNvPr>
              <p:cNvPicPr/>
              <p:nvPr/>
            </p:nvPicPr>
            <p:blipFill>
              <a:blip r:embed="rId43"/>
              <a:stretch>
                <a:fillRect/>
              </a:stretch>
            </p:blipFill>
            <p:spPr>
              <a:xfrm>
                <a:off x="4157565" y="1949940"/>
                <a:ext cx="105120" cy="16200"/>
              </a:xfrm>
              <a:prstGeom prst="rect">
                <a:avLst/>
              </a:prstGeom>
            </p:spPr>
          </p:pic>
        </mc:Fallback>
      </mc:AlternateContent>
      <p:grpSp>
        <p:nvGrpSpPr>
          <p:cNvPr id="136" name="グループ化 135">
            <a:extLst>
              <a:ext uri="{FF2B5EF4-FFF2-40B4-BE49-F238E27FC236}">
                <a16:creationId xmlns:a16="http://schemas.microsoft.com/office/drawing/2014/main" id="{01BB8E0B-11DC-454E-65F4-C35A9A0095F9}"/>
              </a:ext>
            </a:extLst>
          </p:cNvPr>
          <p:cNvGrpSpPr/>
          <p:nvPr/>
        </p:nvGrpSpPr>
        <p:grpSpPr>
          <a:xfrm>
            <a:off x="5752725" y="1790460"/>
            <a:ext cx="211680" cy="224640"/>
            <a:chOff x="5752725" y="1790460"/>
            <a:chExt cx="211680" cy="224640"/>
          </a:xfrm>
        </p:grpSpPr>
        <mc:AlternateContent xmlns:mc="http://schemas.openxmlformats.org/markup-compatibility/2006" xmlns:p14="http://schemas.microsoft.com/office/powerpoint/2010/main">
          <mc:Choice Requires="p14">
            <p:contentPart p14:bwMode="auto" r:id="rId44">
              <p14:nvContentPartPr>
                <p14:cNvPr id="134" name="インク 133">
                  <a:extLst>
                    <a:ext uri="{FF2B5EF4-FFF2-40B4-BE49-F238E27FC236}">
                      <a16:creationId xmlns:a16="http://schemas.microsoft.com/office/drawing/2014/main" id="{386500F9-F65C-FAC3-5E69-7D4AABC38B71}"/>
                    </a:ext>
                  </a:extLst>
                </p14:cNvPr>
                <p14:cNvContentPartPr/>
                <p14:nvPr/>
              </p14:nvContentPartPr>
              <p14:xfrm>
                <a:off x="5752725" y="1942020"/>
                <a:ext cx="94320" cy="10440"/>
              </p14:xfrm>
            </p:contentPart>
          </mc:Choice>
          <mc:Fallback xmlns="">
            <p:pic>
              <p:nvPicPr>
                <p:cNvPr id="134" name="インク 133">
                  <a:extLst>
                    <a:ext uri="{FF2B5EF4-FFF2-40B4-BE49-F238E27FC236}">
                      <a16:creationId xmlns:a16="http://schemas.microsoft.com/office/drawing/2014/main" id="{386500F9-F65C-FAC3-5E69-7D4AABC38B71}"/>
                    </a:ext>
                  </a:extLst>
                </p:cNvPr>
                <p:cNvPicPr/>
                <p:nvPr/>
              </p:nvPicPr>
              <p:blipFill>
                <a:blip r:embed="rId45"/>
                <a:stretch>
                  <a:fillRect/>
                </a:stretch>
              </p:blipFill>
              <p:spPr>
                <a:xfrm>
                  <a:off x="5748405" y="1937700"/>
                  <a:ext cx="10296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35" name="インク 134">
                  <a:extLst>
                    <a:ext uri="{FF2B5EF4-FFF2-40B4-BE49-F238E27FC236}">
                      <a16:creationId xmlns:a16="http://schemas.microsoft.com/office/drawing/2014/main" id="{480348E8-FAFA-8AFE-351C-892C378AB959}"/>
                    </a:ext>
                  </a:extLst>
                </p14:cNvPr>
                <p14:cNvContentPartPr/>
                <p14:nvPr/>
              </p14:nvContentPartPr>
              <p14:xfrm>
                <a:off x="5862525" y="1790460"/>
                <a:ext cx="101880" cy="224640"/>
              </p14:xfrm>
            </p:contentPart>
          </mc:Choice>
          <mc:Fallback xmlns="">
            <p:pic>
              <p:nvPicPr>
                <p:cNvPr id="135" name="インク 134">
                  <a:extLst>
                    <a:ext uri="{FF2B5EF4-FFF2-40B4-BE49-F238E27FC236}">
                      <a16:creationId xmlns:a16="http://schemas.microsoft.com/office/drawing/2014/main" id="{480348E8-FAFA-8AFE-351C-892C378AB959}"/>
                    </a:ext>
                  </a:extLst>
                </p:cNvPr>
                <p:cNvPicPr/>
                <p:nvPr/>
              </p:nvPicPr>
              <p:blipFill>
                <a:blip r:embed="rId47"/>
                <a:stretch>
                  <a:fillRect/>
                </a:stretch>
              </p:blipFill>
              <p:spPr>
                <a:xfrm>
                  <a:off x="5858205" y="1786140"/>
                  <a:ext cx="110520" cy="233280"/>
                </a:xfrm>
                <a:prstGeom prst="rect">
                  <a:avLst/>
                </a:prstGeom>
              </p:spPr>
            </p:pic>
          </mc:Fallback>
        </mc:AlternateContent>
      </p:grpSp>
      <p:grpSp>
        <p:nvGrpSpPr>
          <p:cNvPr id="142" name="グループ化 141">
            <a:extLst>
              <a:ext uri="{FF2B5EF4-FFF2-40B4-BE49-F238E27FC236}">
                <a16:creationId xmlns:a16="http://schemas.microsoft.com/office/drawing/2014/main" id="{00E10CBA-F5BA-2D4D-9437-E2A1DAABAB75}"/>
              </a:ext>
            </a:extLst>
          </p:cNvPr>
          <p:cNvGrpSpPr/>
          <p:nvPr/>
        </p:nvGrpSpPr>
        <p:grpSpPr>
          <a:xfrm>
            <a:off x="6485325" y="1733220"/>
            <a:ext cx="359640" cy="262080"/>
            <a:chOff x="6485325" y="1733220"/>
            <a:chExt cx="359640" cy="262080"/>
          </a:xfrm>
        </p:grpSpPr>
        <mc:AlternateContent xmlns:mc="http://schemas.openxmlformats.org/markup-compatibility/2006" xmlns:p14="http://schemas.microsoft.com/office/powerpoint/2010/main">
          <mc:Choice Requires="p14">
            <p:contentPart p14:bwMode="auto" r:id="rId48">
              <p14:nvContentPartPr>
                <p14:cNvPr id="137" name="インク 136">
                  <a:extLst>
                    <a:ext uri="{FF2B5EF4-FFF2-40B4-BE49-F238E27FC236}">
                      <a16:creationId xmlns:a16="http://schemas.microsoft.com/office/drawing/2014/main" id="{2862BE28-D5F2-7C7F-8F5B-27DF61AD1401}"/>
                    </a:ext>
                  </a:extLst>
                </p14:cNvPr>
                <p14:cNvContentPartPr/>
                <p14:nvPr/>
              </p14:nvContentPartPr>
              <p14:xfrm>
                <a:off x="6543285" y="1809540"/>
                <a:ext cx="106920" cy="183240"/>
              </p14:xfrm>
            </p:contentPart>
          </mc:Choice>
          <mc:Fallback xmlns="">
            <p:pic>
              <p:nvPicPr>
                <p:cNvPr id="137" name="インク 136">
                  <a:extLst>
                    <a:ext uri="{FF2B5EF4-FFF2-40B4-BE49-F238E27FC236}">
                      <a16:creationId xmlns:a16="http://schemas.microsoft.com/office/drawing/2014/main" id="{2862BE28-D5F2-7C7F-8F5B-27DF61AD1401}"/>
                    </a:ext>
                  </a:extLst>
                </p:cNvPr>
                <p:cNvPicPr/>
                <p:nvPr/>
              </p:nvPicPr>
              <p:blipFill>
                <a:blip r:embed="rId49"/>
                <a:stretch>
                  <a:fillRect/>
                </a:stretch>
              </p:blipFill>
              <p:spPr>
                <a:xfrm>
                  <a:off x="6538965" y="1805220"/>
                  <a:ext cx="1155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38" name="インク 137">
                  <a:extLst>
                    <a:ext uri="{FF2B5EF4-FFF2-40B4-BE49-F238E27FC236}">
                      <a16:creationId xmlns:a16="http://schemas.microsoft.com/office/drawing/2014/main" id="{13C22BA7-B9E3-1B3F-55B1-12D9101FA213}"/>
                    </a:ext>
                  </a:extLst>
                </p14:cNvPr>
                <p14:cNvContentPartPr/>
                <p14:nvPr/>
              </p14:nvContentPartPr>
              <p14:xfrm>
                <a:off x="6684405" y="1859940"/>
                <a:ext cx="126000" cy="135360"/>
              </p14:xfrm>
            </p:contentPart>
          </mc:Choice>
          <mc:Fallback xmlns="">
            <p:pic>
              <p:nvPicPr>
                <p:cNvPr id="138" name="インク 137">
                  <a:extLst>
                    <a:ext uri="{FF2B5EF4-FFF2-40B4-BE49-F238E27FC236}">
                      <a16:creationId xmlns:a16="http://schemas.microsoft.com/office/drawing/2014/main" id="{13C22BA7-B9E3-1B3F-55B1-12D9101FA213}"/>
                    </a:ext>
                  </a:extLst>
                </p:cNvPr>
                <p:cNvPicPr/>
                <p:nvPr/>
              </p:nvPicPr>
              <p:blipFill>
                <a:blip r:embed="rId51"/>
                <a:stretch>
                  <a:fillRect/>
                </a:stretch>
              </p:blipFill>
              <p:spPr>
                <a:xfrm>
                  <a:off x="6680085" y="1855620"/>
                  <a:ext cx="1346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40" name="インク 139">
                  <a:extLst>
                    <a:ext uri="{FF2B5EF4-FFF2-40B4-BE49-F238E27FC236}">
                      <a16:creationId xmlns:a16="http://schemas.microsoft.com/office/drawing/2014/main" id="{9DEDCD16-D5C4-1439-FD1B-42477DF45999}"/>
                    </a:ext>
                  </a:extLst>
                </p14:cNvPr>
                <p14:cNvContentPartPr/>
                <p14:nvPr/>
              </p14:nvContentPartPr>
              <p14:xfrm>
                <a:off x="6485325" y="1733220"/>
                <a:ext cx="323640" cy="77040"/>
              </p14:xfrm>
            </p:contentPart>
          </mc:Choice>
          <mc:Fallback xmlns="">
            <p:pic>
              <p:nvPicPr>
                <p:cNvPr id="140" name="インク 139">
                  <a:extLst>
                    <a:ext uri="{FF2B5EF4-FFF2-40B4-BE49-F238E27FC236}">
                      <a16:creationId xmlns:a16="http://schemas.microsoft.com/office/drawing/2014/main" id="{9DEDCD16-D5C4-1439-FD1B-42477DF45999}"/>
                    </a:ext>
                  </a:extLst>
                </p:cNvPr>
                <p:cNvPicPr/>
                <p:nvPr/>
              </p:nvPicPr>
              <p:blipFill>
                <a:blip r:embed="rId53"/>
                <a:stretch>
                  <a:fillRect/>
                </a:stretch>
              </p:blipFill>
              <p:spPr>
                <a:xfrm>
                  <a:off x="6481005" y="1728900"/>
                  <a:ext cx="33228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41" name="インク 140">
                  <a:extLst>
                    <a:ext uri="{FF2B5EF4-FFF2-40B4-BE49-F238E27FC236}">
                      <a16:creationId xmlns:a16="http://schemas.microsoft.com/office/drawing/2014/main" id="{577CC73F-3D94-5620-FD73-5A0BEA4C21C4}"/>
                    </a:ext>
                  </a:extLst>
                </p14:cNvPr>
                <p14:cNvContentPartPr/>
                <p14:nvPr/>
              </p14:nvContentPartPr>
              <p14:xfrm>
                <a:off x="6771885" y="1733220"/>
                <a:ext cx="73080" cy="142560"/>
              </p14:xfrm>
            </p:contentPart>
          </mc:Choice>
          <mc:Fallback xmlns="">
            <p:pic>
              <p:nvPicPr>
                <p:cNvPr id="141" name="インク 140">
                  <a:extLst>
                    <a:ext uri="{FF2B5EF4-FFF2-40B4-BE49-F238E27FC236}">
                      <a16:creationId xmlns:a16="http://schemas.microsoft.com/office/drawing/2014/main" id="{577CC73F-3D94-5620-FD73-5A0BEA4C21C4}"/>
                    </a:ext>
                  </a:extLst>
                </p:cNvPr>
                <p:cNvPicPr/>
                <p:nvPr/>
              </p:nvPicPr>
              <p:blipFill>
                <a:blip r:embed="rId55"/>
                <a:stretch>
                  <a:fillRect/>
                </a:stretch>
              </p:blipFill>
              <p:spPr>
                <a:xfrm>
                  <a:off x="6767565" y="1728900"/>
                  <a:ext cx="81720" cy="151200"/>
                </a:xfrm>
                <a:prstGeom prst="rect">
                  <a:avLst/>
                </a:prstGeom>
              </p:spPr>
            </p:pic>
          </mc:Fallback>
        </mc:AlternateContent>
      </p:grpSp>
      <p:grpSp>
        <p:nvGrpSpPr>
          <p:cNvPr id="49" name="グループ化 48">
            <a:extLst>
              <a:ext uri="{FF2B5EF4-FFF2-40B4-BE49-F238E27FC236}">
                <a16:creationId xmlns:a16="http://schemas.microsoft.com/office/drawing/2014/main" id="{81A91F9E-FFF7-4F1D-8C22-6BC24CAA42F6}"/>
              </a:ext>
            </a:extLst>
          </p:cNvPr>
          <p:cNvGrpSpPr/>
          <p:nvPr/>
        </p:nvGrpSpPr>
        <p:grpSpPr>
          <a:xfrm>
            <a:off x="2288088" y="3791376"/>
            <a:ext cx="1174680" cy="600480"/>
            <a:chOff x="2288088" y="3791376"/>
            <a:chExt cx="1174680" cy="600480"/>
          </a:xfrm>
        </p:grpSpPr>
        <mc:AlternateContent xmlns:mc="http://schemas.openxmlformats.org/markup-compatibility/2006" xmlns:p14="http://schemas.microsoft.com/office/powerpoint/2010/main">
          <mc:Choice Requires="p14">
            <p:contentPart p14:bwMode="auto" r:id="rId56">
              <p14:nvContentPartPr>
                <p14:cNvPr id="19" name="インク 18">
                  <a:extLst>
                    <a:ext uri="{FF2B5EF4-FFF2-40B4-BE49-F238E27FC236}">
                      <a16:creationId xmlns:a16="http://schemas.microsoft.com/office/drawing/2014/main" id="{FCDCC410-9751-47E2-A28E-CEB918B65E4C}"/>
                    </a:ext>
                  </a:extLst>
                </p14:cNvPr>
                <p14:cNvContentPartPr/>
                <p14:nvPr/>
              </p14:nvContentPartPr>
              <p14:xfrm>
                <a:off x="2320128" y="3922416"/>
                <a:ext cx="97200" cy="101160"/>
              </p14:xfrm>
            </p:contentPart>
          </mc:Choice>
          <mc:Fallback xmlns="">
            <p:pic>
              <p:nvPicPr>
                <p:cNvPr id="19" name="インク 18">
                  <a:extLst>
                    <a:ext uri="{FF2B5EF4-FFF2-40B4-BE49-F238E27FC236}">
                      <a16:creationId xmlns:a16="http://schemas.microsoft.com/office/drawing/2014/main" id="{FCDCC410-9751-47E2-A28E-CEB918B65E4C}"/>
                    </a:ext>
                  </a:extLst>
                </p:cNvPr>
                <p:cNvPicPr/>
                <p:nvPr/>
              </p:nvPicPr>
              <p:blipFill>
                <a:blip r:embed="rId57"/>
                <a:stretch>
                  <a:fillRect/>
                </a:stretch>
              </p:blipFill>
              <p:spPr>
                <a:xfrm>
                  <a:off x="2311128" y="3913776"/>
                  <a:ext cx="11484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0" name="インク 19">
                  <a:extLst>
                    <a:ext uri="{FF2B5EF4-FFF2-40B4-BE49-F238E27FC236}">
                      <a16:creationId xmlns:a16="http://schemas.microsoft.com/office/drawing/2014/main" id="{7B756938-3B9E-4D5A-9FB9-D8993E05DC94}"/>
                    </a:ext>
                  </a:extLst>
                </p14:cNvPr>
                <p14:cNvContentPartPr/>
                <p14:nvPr/>
              </p14:nvContentPartPr>
              <p14:xfrm>
                <a:off x="2288088" y="3879216"/>
                <a:ext cx="114840" cy="22320"/>
              </p14:xfrm>
            </p:contentPart>
          </mc:Choice>
          <mc:Fallback xmlns="">
            <p:pic>
              <p:nvPicPr>
                <p:cNvPr id="20" name="インク 19">
                  <a:extLst>
                    <a:ext uri="{FF2B5EF4-FFF2-40B4-BE49-F238E27FC236}">
                      <a16:creationId xmlns:a16="http://schemas.microsoft.com/office/drawing/2014/main" id="{7B756938-3B9E-4D5A-9FB9-D8993E05DC94}"/>
                    </a:ext>
                  </a:extLst>
                </p:cNvPr>
                <p:cNvPicPr/>
                <p:nvPr/>
              </p:nvPicPr>
              <p:blipFill>
                <a:blip r:embed="rId59"/>
                <a:stretch>
                  <a:fillRect/>
                </a:stretch>
              </p:blipFill>
              <p:spPr>
                <a:xfrm>
                  <a:off x="2279088" y="3870216"/>
                  <a:ext cx="13248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1" name="インク 20">
                  <a:extLst>
                    <a:ext uri="{FF2B5EF4-FFF2-40B4-BE49-F238E27FC236}">
                      <a16:creationId xmlns:a16="http://schemas.microsoft.com/office/drawing/2014/main" id="{85F20CD7-338A-472C-BAD5-55EE5CEC91EA}"/>
                    </a:ext>
                  </a:extLst>
                </p14:cNvPr>
                <p14:cNvContentPartPr/>
                <p14:nvPr/>
              </p14:nvContentPartPr>
              <p14:xfrm>
                <a:off x="2377008" y="3858336"/>
                <a:ext cx="52200" cy="64080"/>
              </p14:xfrm>
            </p:contentPart>
          </mc:Choice>
          <mc:Fallback xmlns="">
            <p:pic>
              <p:nvPicPr>
                <p:cNvPr id="21" name="インク 20">
                  <a:extLst>
                    <a:ext uri="{FF2B5EF4-FFF2-40B4-BE49-F238E27FC236}">
                      <a16:creationId xmlns:a16="http://schemas.microsoft.com/office/drawing/2014/main" id="{85F20CD7-338A-472C-BAD5-55EE5CEC91EA}"/>
                    </a:ext>
                  </a:extLst>
                </p:cNvPr>
                <p:cNvPicPr/>
                <p:nvPr/>
              </p:nvPicPr>
              <p:blipFill>
                <a:blip r:embed="rId61"/>
                <a:stretch>
                  <a:fillRect/>
                </a:stretch>
              </p:blipFill>
              <p:spPr>
                <a:xfrm>
                  <a:off x="2368368" y="3849696"/>
                  <a:ext cx="6984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2" name="インク 21">
                  <a:extLst>
                    <a:ext uri="{FF2B5EF4-FFF2-40B4-BE49-F238E27FC236}">
                      <a16:creationId xmlns:a16="http://schemas.microsoft.com/office/drawing/2014/main" id="{04CDCB7B-6182-493D-89BD-BA366562D2E5}"/>
                    </a:ext>
                  </a:extLst>
                </p14:cNvPr>
                <p14:cNvContentPartPr/>
                <p14:nvPr/>
              </p14:nvContentPartPr>
              <p14:xfrm>
                <a:off x="2458728" y="3985416"/>
                <a:ext cx="16560" cy="41040"/>
              </p14:xfrm>
            </p:contentPart>
          </mc:Choice>
          <mc:Fallback xmlns="">
            <p:pic>
              <p:nvPicPr>
                <p:cNvPr id="22" name="インク 21">
                  <a:extLst>
                    <a:ext uri="{FF2B5EF4-FFF2-40B4-BE49-F238E27FC236}">
                      <a16:creationId xmlns:a16="http://schemas.microsoft.com/office/drawing/2014/main" id="{04CDCB7B-6182-493D-89BD-BA366562D2E5}"/>
                    </a:ext>
                  </a:extLst>
                </p:cNvPr>
                <p:cNvPicPr/>
                <p:nvPr/>
              </p:nvPicPr>
              <p:blipFill>
                <a:blip r:embed="rId63"/>
                <a:stretch>
                  <a:fillRect/>
                </a:stretch>
              </p:blipFill>
              <p:spPr>
                <a:xfrm>
                  <a:off x="2449728" y="3976776"/>
                  <a:ext cx="3420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4" name="インク 23">
                  <a:extLst>
                    <a:ext uri="{FF2B5EF4-FFF2-40B4-BE49-F238E27FC236}">
                      <a16:creationId xmlns:a16="http://schemas.microsoft.com/office/drawing/2014/main" id="{A1D6B5DC-193C-444D-885C-BA442E60A0C3}"/>
                    </a:ext>
                  </a:extLst>
                </p14:cNvPr>
                <p14:cNvContentPartPr/>
                <p14:nvPr/>
              </p14:nvContentPartPr>
              <p14:xfrm>
                <a:off x="2522088" y="3894696"/>
                <a:ext cx="107640" cy="172440"/>
              </p14:xfrm>
            </p:contentPart>
          </mc:Choice>
          <mc:Fallback xmlns="">
            <p:pic>
              <p:nvPicPr>
                <p:cNvPr id="24" name="インク 23">
                  <a:extLst>
                    <a:ext uri="{FF2B5EF4-FFF2-40B4-BE49-F238E27FC236}">
                      <a16:creationId xmlns:a16="http://schemas.microsoft.com/office/drawing/2014/main" id="{A1D6B5DC-193C-444D-885C-BA442E60A0C3}"/>
                    </a:ext>
                  </a:extLst>
                </p:cNvPr>
                <p:cNvPicPr/>
                <p:nvPr/>
              </p:nvPicPr>
              <p:blipFill>
                <a:blip r:embed="rId65"/>
                <a:stretch>
                  <a:fillRect/>
                </a:stretch>
              </p:blipFill>
              <p:spPr>
                <a:xfrm>
                  <a:off x="2513448" y="3886056"/>
                  <a:ext cx="12528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5" name="インク 24">
                  <a:extLst>
                    <a:ext uri="{FF2B5EF4-FFF2-40B4-BE49-F238E27FC236}">
                      <a16:creationId xmlns:a16="http://schemas.microsoft.com/office/drawing/2014/main" id="{5E78B9AF-71B7-459F-81A7-7DE2025F11C4}"/>
                    </a:ext>
                  </a:extLst>
                </p14:cNvPr>
                <p14:cNvContentPartPr/>
                <p14:nvPr/>
              </p14:nvContentPartPr>
              <p14:xfrm>
                <a:off x="2505168" y="3828456"/>
                <a:ext cx="182160" cy="30240"/>
              </p14:xfrm>
            </p:contentPart>
          </mc:Choice>
          <mc:Fallback xmlns="">
            <p:pic>
              <p:nvPicPr>
                <p:cNvPr id="25" name="インク 24">
                  <a:extLst>
                    <a:ext uri="{FF2B5EF4-FFF2-40B4-BE49-F238E27FC236}">
                      <a16:creationId xmlns:a16="http://schemas.microsoft.com/office/drawing/2014/main" id="{5E78B9AF-71B7-459F-81A7-7DE2025F11C4}"/>
                    </a:ext>
                  </a:extLst>
                </p:cNvPr>
                <p:cNvPicPr/>
                <p:nvPr/>
              </p:nvPicPr>
              <p:blipFill>
                <a:blip r:embed="rId67"/>
                <a:stretch>
                  <a:fillRect/>
                </a:stretch>
              </p:blipFill>
              <p:spPr>
                <a:xfrm>
                  <a:off x="2496168" y="3819456"/>
                  <a:ext cx="19980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6" name="インク 25">
                  <a:extLst>
                    <a:ext uri="{FF2B5EF4-FFF2-40B4-BE49-F238E27FC236}">
                      <a16:creationId xmlns:a16="http://schemas.microsoft.com/office/drawing/2014/main" id="{1B8298CD-63F1-4F89-A525-549C438BFB41}"/>
                    </a:ext>
                  </a:extLst>
                </p14:cNvPr>
                <p14:cNvContentPartPr/>
                <p14:nvPr/>
              </p14:nvContentPartPr>
              <p14:xfrm>
                <a:off x="2645208" y="3791376"/>
                <a:ext cx="77760" cy="153360"/>
              </p14:xfrm>
            </p:contentPart>
          </mc:Choice>
          <mc:Fallback xmlns="">
            <p:pic>
              <p:nvPicPr>
                <p:cNvPr id="26" name="インク 25">
                  <a:extLst>
                    <a:ext uri="{FF2B5EF4-FFF2-40B4-BE49-F238E27FC236}">
                      <a16:creationId xmlns:a16="http://schemas.microsoft.com/office/drawing/2014/main" id="{1B8298CD-63F1-4F89-A525-549C438BFB41}"/>
                    </a:ext>
                  </a:extLst>
                </p:cNvPr>
                <p:cNvPicPr/>
                <p:nvPr/>
              </p:nvPicPr>
              <p:blipFill>
                <a:blip r:embed="rId69"/>
                <a:stretch>
                  <a:fillRect/>
                </a:stretch>
              </p:blipFill>
              <p:spPr>
                <a:xfrm>
                  <a:off x="2636568" y="3782736"/>
                  <a:ext cx="9540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8" name="インク 27">
                  <a:extLst>
                    <a:ext uri="{FF2B5EF4-FFF2-40B4-BE49-F238E27FC236}">
                      <a16:creationId xmlns:a16="http://schemas.microsoft.com/office/drawing/2014/main" id="{9EFCDAF0-8B9E-444D-8C22-27D87470D4FB}"/>
                    </a:ext>
                  </a:extLst>
                </p14:cNvPr>
                <p14:cNvContentPartPr/>
                <p14:nvPr/>
              </p14:nvContentPartPr>
              <p14:xfrm>
                <a:off x="2637288" y="4180176"/>
                <a:ext cx="117720" cy="104400"/>
              </p14:xfrm>
            </p:contentPart>
          </mc:Choice>
          <mc:Fallback xmlns="">
            <p:pic>
              <p:nvPicPr>
                <p:cNvPr id="28" name="インク 27">
                  <a:extLst>
                    <a:ext uri="{FF2B5EF4-FFF2-40B4-BE49-F238E27FC236}">
                      <a16:creationId xmlns:a16="http://schemas.microsoft.com/office/drawing/2014/main" id="{9EFCDAF0-8B9E-444D-8C22-27D87470D4FB}"/>
                    </a:ext>
                  </a:extLst>
                </p:cNvPr>
                <p:cNvPicPr/>
                <p:nvPr/>
              </p:nvPicPr>
              <p:blipFill>
                <a:blip r:embed="rId71"/>
                <a:stretch>
                  <a:fillRect/>
                </a:stretch>
              </p:blipFill>
              <p:spPr>
                <a:xfrm>
                  <a:off x="2628648" y="4171536"/>
                  <a:ext cx="13536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9" name="インク 28">
                  <a:extLst>
                    <a:ext uri="{FF2B5EF4-FFF2-40B4-BE49-F238E27FC236}">
                      <a16:creationId xmlns:a16="http://schemas.microsoft.com/office/drawing/2014/main" id="{15912E9D-EED2-428B-AE02-DED529AFB92A}"/>
                    </a:ext>
                  </a:extLst>
                </p14:cNvPr>
                <p14:cNvContentPartPr/>
                <p14:nvPr/>
              </p14:nvContentPartPr>
              <p14:xfrm>
                <a:off x="2602728" y="4124016"/>
                <a:ext cx="135720" cy="33480"/>
              </p14:xfrm>
            </p:contentPart>
          </mc:Choice>
          <mc:Fallback xmlns="">
            <p:pic>
              <p:nvPicPr>
                <p:cNvPr id="29" name="インク 28">
                  <a:extLst>
                    <a:ext uri="{FF2B5EF4-FFF2-40B4-BE49-F238E27FC236}">
                      <a16:creationId xmlns:a16="http://schemas.microsoft.com/office/drawing/2014/main" id="{15912E9D-EED2-428B-AE02-DED529AFB92A}"/>
                    </a:ext>
                  </a:extLst>
                </p:cNvPr>
                <p:cNvPicPr/>
                <p:nvPr/>
              </p:nvPicPr>
              <p:blipFill>
                <a:blip r:embed="rId73"/>
                <a:stretch>
                  <a:fillRect/>
                </a:stretch>
              </p:blipFill>
              <p:spPr>
                <a:xfrm>
                  <a:off x="2593728" y="4115376"/>
                  <a:ext cx="15336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0" name="インク 29">
                  <a:extLst>
                    <a:ext uri="{FF2B5EF4-FFF2-40B4-BE49-F238E27FC236}">
                      <a16:creationId xmlns:a16="http://schemas.microsoft.com/office/drawing/2014/main" id="{AA8DEF80-23CF-4AD3-9E99-D886CF8B255D}"/>
                    </a:ext>
                  </a:extLst>
                </p14:cNvPr>
                <p14:cNvContentPartPr/>
                <p14:nvPr/>
              </p14:nvContentPartPr>
              <p14:xfrm>
                <a:off x="2706408" y="4084056"/>
                <a:ext cx="65880" cy="97560"/>
              </p14:xfrm>
            </p:contentPart>
          </mc:Choice>
          <mc:Fallback xmlns="">
            <p:pic>
              <p:nvPicPr>
                <p:cNvPr id="30" name="インク 29">
                  <a:extLst>
                    <a:ext uri="{FF2B5EF4-FFF2-40B4-BE49-F238E27FC236}">
                      <a16:creationId xmlns:a16="http://schemas.microsoft.com/office/drawing/2014/main" id="{AA8DEF80-23CF-4AD3-9E99-D886CF8B255D}"/>
                    </a:ext>
                  </a:extLst>
                </p:cNvPr>
                <p:cNvPicPr/>
                <p:nvPr/>
              </p:nvPicPr>
              <p:blipFill>
                <a:blip r:embed="rId75"/>
                <a:stretch>
                  <a:fillRect/>
                </a:stretch>
              </p:blipFill>
              <p:spPr>
                <a:xfrm>
                  <a:off x="2697408" y="4075416"/>
                  <a:ext cx="8352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1" name="インク 30">
                  <a:extLst>
                    <a:ext uri="{FF2B5EF4-FFF2-40B4-BE49-F238E27FC236}">
                      <a16:creationId xmlns:a16="http://schemas.microsoft.com/office/drawing/2014/main" id="{8676DB32-7467-469A-92D6-6E5E6FA5D76A}"/>
                    </a:ext>
                  </a:extLst>
                </p14:cNvPr>
                <p14:cNvContentPartPr/>
                <p14:nvPr/>
              </p14:nvContentPartPr>
              <p14:xfrm>
                <a:off x="2743488" y="4273056"/>
                <a:ext cx="54360" cy="118800"/>
              </p14:xfrm>
            </p:contentPart>
          </mc:Choice>
          <mc:Fallback xmlns="">
            <p:pic>
              <p:nvPicPr>
                <p:cNvPr id="31" name="インク 30">
                  <a:extLst>
                    <a:ext uri="{FF2B5EF4-FFF2-40B4-BE49-F238E27FC236}">
                      <a16:creationId xmlns:a16="http://schemas.microsoft.com/office/drawing/2014/main" id="{8676DB32-7467-469A-92D6-6E5E6FA5D76A}"/>
                    </a:ext>
                  </a:extLst>
                </p:cNvPr>
                <p:cNvPicPr/>
                <p:nvPr/>
              </p:nvPicPr>
              <p:blipFill>
                <a:blip r:embed="rId77"/>
                <a:stretch>
                  <a:fillRect/>
                </a:stretch>
              </p:blipFill>
              <p:spPr>
                <a:xfrm>
                  <a:off x="2734848" y="4264416"/>
                  <a:ext cx="7200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3" name="インク 32">
                  <a:extLst>
                    <a:ext uri="{FF2B5EF4-FFF2-40B4-BE49-F238E27FC236}">
                      <a16:creationId xmlns:a16="http://schemas.microsoft.com/office/drawing/2014/main" id="{C0D2F38F-AFEB-483C-ABD0-190C4D05E507}"/>
                    </a:ext>
                  </a:extLst>
                </p14:cNvPr>
                <p14:cNvContentPartPr/>
                <p14:nvPr/>
              </p14:nvContentPartPr>
              <p14:xfrm>
                <a:off x="2888568" y="4143456"/>
                <a:ext cx="67680" cy="127440"/>
              </p14:xfrm>
            </p:contentPart>
          </mc:Choice>
          <mc:Fallback xmlns="">
            <p:pic>
              <p:nvPicPr>
                <p:cNvPr id="33" name="インク 32">
                  <a:extLst>
                    <a:ext uri="{FF2B5EF4-FFF2-40B4-BE49-F238E27FC236}">
                      <a16:creationId xmlns:a16="http://schemas.microsoft.com/office/drawing/2014/main" id="{C0D2F38F-AFEB-483C-ABD0-190C4D05E507}"/>
                    </a:ext>
                  </a:extLst>
                </p:cNvPr>
                <p:cNvPicPr/>
                <p:nvPr/>
              </p:nvPicPr>
              <p:blipFill>
                <a:blip r:embed="rId79"/>
                <a:stretch>
                  <a:fillRect/>
                </a:stretch>
              </p:blipFill>
              <p:spPr>
                <a:xfrm>
                  <a:off x="2879928" y="4134456"/>
                  <a:ext cx="8532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4" name="インク 33">
                  <a:extLst>
                    <a:ext uri="{FF2B5EF4-FFF2-40B4-BE49-F238E27FC236}">
                      <a16:creationId xmlns:a16="http://schemas.microsoft.com/office/drawing/2014/main" id="{199C89FB-F7CA-4A3F-8558-6DE1AAE19478}"/>
                    </a:ext>
                  </a:extLst>
                </p14:cNvPr>
                <p14:cNvContentPartPr/>
                <p14:nvPr/>
              </p14:nvContentPartPr>
              <p14:xfrm>
                <a:off x="2852568" y="4082256"/>
                <a:ext cx="144720" cy="14400"/>
              </p14:xfrm>
            </p:contentPart>
          </mc:Choice>
          <mc:Fallback xmlns="">
            <p:pic>
              <p:nvPicPr>
                <p:cNvPr id="34" name="インク 33">
                  <a:extLst>
                    <a:ext uri="{FF2B5EF4-FFF2-40B4-BE49-F238E27FC236}">
                      <a16:creationId xmlns:a16="http://schemas.microsoft.com/office/drawing/2014/main" id="{199C89FB-F7CA-4A3F-8558-6DE1AAE19478}"/>
                    </a:ext>
                  </a:extLst>
                </p:cNvPr>
                <p:cNvPicPr/>
                <p:nvPr/>
              </p:nvPicPr>
              <p:blipFill>
                <a:blip r:embed="rId81"/>
                <a:stretch>
                  <a:fillRect/>
                </a:stretch>
              </p:blipFill>
              <p:spPr>
                <a:xfrm>
                  <a:off x="2843928" y="4073616"/>
                  <a:ext cx="1623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5" name="インク 34">
                  <a:extLst>
                    <a:ext uri="{FF2B5EF4-FFF2-40B4-BE49-F238E27FC236}">
                      <a16:creationId xmlns:a16="http://schemas.microsoft.com/office/drawing/2014/main" id="{D268971F-AC2D-4F19-A503-116A6ADA4713}"/>
                    </a:ext>
                  </a:extLst>
                </p14:cNvPr>
                <p14:cNvContentPartPr/>
                <p14:nvPr/>
              </p14:nvContentPartPr>
              <p14:xfrm>
                <a:off x="2974608" y="4041216"/>
                <a:ext cx="63000" cy="98280"/>
              </p14:xfrm>
            </p:contentPart>
          </mc:Choice>
          <mc:Fallback xmlns="">
            <p:pic>
              <p:nvPicPr>
                <p:cNvPr id="35" name="インク 34">
                  <a:extLst>
                    <a:ext uri="{FF2B5EF4-FFF2-40B4-BE49-F238E27FC236}">
                      <a16:creationId xmlns:a16="http://schemas.microsoft.com/office/drawing/2014/main" id="{D268971F-AC2D-4F19-A503-116A6ADA4713}"/>
                    </a:ext>
                  </a:extLst>
                </p:cNvPr>
                <p:cNvPicPr/>
                <p:nvPr/>
              </p:nvPicPr>
              <p:blipFill>
                <a:blip r:embed="rId83"/>
                <a:stretch>
                  <a:fillRect/>
                </a:stretch>
              </p:blipFill>
              <p:spPr>
                <a:xfrm>
                  <a:off x="2965608" y="4032576"/>
                  <a:ext cx="8064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36" name="インク 35">
                  <a:extLst>
                    <a:ext uri="{FF2B5EF4-FFF2-40B4-BE49-F238E27FC236}">
                      <a16:creationId xmlns:a16="http://schemas.microsoft.com/office/drawing/2014/main" id="{2B2AA83D-BE97-49DA-84C4-F1347E7341BF}"/>
                    </a:ext>
                  </a:extLst>
                </p14:cNvPr>
                <p14:cNvContentPartPr/>
                <p14:nvPr/>
              </p14:nvContentPartPr>
              <p14:xfrm>
                <a:off x="3020688" y="4303656"/>
                <a:ext cx="40320" cy="62640"/>
              </p14:xfrm>
            </p:contentPart>
          </mc:Choice>
          <mc:Fallback xmlns="">
            <p:pic>
              <p:nvPicPr>
                <p:cNvPr id="36" name="インク 35">
                  <a:extLst>
                    <a:ext uri="{FF2B5EF4-FFF2-40B4-BE49-F238E27FC236}">
                      <a16:creationId xmlns:a16="http://schemas.microsoft.com/office/drawing/2014/main" id="{2B2AA83D-BE97-49DA-84C4-F1347E7341BF}"/>
                    </a:ext>
                  </a:extLst>
                </p:cNvPr>
                <p:cNvPicPr/>
                <p:nvPr/>
              </p:nvPicPr>
              <p:blipFill>
                <a:blip r:embed="rId85"/>
                <a:stretch>
                  <a:fillRect/>
                </a:stretch>
              </p:blipFill>
              <p:spPr>
                <a:xfrm>
                  <a:off x="3012048" y="4294656"/>
                  <a:ext cx="5796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7" name="インク 36">
                  <a:extLst>
                    <a:ext uri="{FF2B5EF4-FFF2-40B4-BE49-F238E27FC236}">
                      <a16:creationId xmlns:a16="http://schemas.microsoft.com/office/drawing/2014/main" id="{215EE487-9968-4428-9134-B883C6BCA8C6}"/>
                    </a:ext>
                  </a:extLst>
                </p14:cNvPr>
                <p14:cNvContentPartPr/>
                <p14:nvPr/>
              </p14:nvContentPartPr>
              <p14:xfrm>
                <a:off x="3097728" y="4071096"/>
                <a:ext cx="146880" cy="239400"/>
              </p14:xfrm>
            </p:contentPart>
          </mc:Choice>
          <mc:Fallback xmlns="">
            <p:pic>
              <p:nvPicPr>
                <p:cNvPr id="37" name="インク 36">
                  <a:extLst>
                    <a:ext uri="{FF2B5EF4-FFF2-40B4-BE49-F238E27FC236}">
                      <a16:creationId xmlns:a16="http://schemas.microsoft.com/office/drawing/2014/main" id="{215EE487-9968-4428-9134-B883C6BCA8C6}"/>
                    </a:ext>
                  </a:extLst>
                </p:cNvPr>
                <p:cNvPicPr/>
                <p:nvPr/>
              </p:nvPicPr>
              <p:blipFill>
                <a:blip r:embed="rId87"/>
                <a:stretch>
                  <a:fillRect/>
                </a:stretch>
              </p:blipFill>
              <p:spPr>
                <a:xfrm>
                  <a:off x="3089088" y="4062456"/>
                  <a:ext cx="16452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39" name="インク 38">
                  <a:extLst>
                    <a:ext uri="{FF2B5EF4-FFF2-40B4-BE49-F238E27FC236}">
                      <a16:creationId xmlns:a16="http://schemas.microsoft.com/office/drawing/2014/main" id="{56AFF71E-8875-41B9-BDD7-CC051F0097A7}"/>
                    </a:ext>
                  </a:extLst>
                </p14:cNvPr>
                <p14:cNvContentPartPr/>
                <p14:nvPr/>
              </p14:nvContentPartPr>
              <p14:xfrm>
                <a:off x="3108528" y="4025016"/>
                <a:ext cx="127080" cy="28800"/>
              </p14:xfrm>
            </p:contentPart>
          </mc:Choice>
          <mc:Fallback xmlns="">
            <p:pic>
              <p:nvPicPr>
                <p:cNvPr id="39" name="インク 38">
                  <a:extLst>
                    <a:ext uri="{FF2B5EF4-FFF2-40B4-BE49-F238E27FC236}">
                      <a16:creationId xmlns:a16="http://schemas.microsoft.com/office/drawing/2014/main" id="{56AFF71E-8875-41B9-BDD7-CC051F0097A7}"/>
                    </a:ext>
                  </a:extLst>
                </p:cNvPr>
                <p:cNvPicPr/>
                <p:nvPr/>
              </p:nvPicPr>
              <p:blipFill>
                <a:blip r:embed="rId89"/>
                <a:stretch>
                  <a:fillRect/>
                </a:stretch>
              </p:blipFill>
              <p:spPr>
                <a:xfrm>
                  <a:off x="3099888" y="4016376"/>
                  <a:ext cx="14472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0" name="インク 39">
                  <a:extLst>
                    <a:ext uri="{FF2B5EF4-FFF2-40B4-BE49-F238E27FC236}">
                      <a16:creationId xmlns:a16="http://schemas.microsoft.com/office/drawing/2014/main" id="{72A6DD69-1C4E-4C6C-B6D7-01CC06AE1A71}"/>
                    </a:ext>
                  </a:extLst>
                </p14:cNvPr>
                <p14:cNvContentPartPr/>
                <p14:nvPr/>
              </p14:nvContentPartPr>
              <p14:xfrm>
                <a:off x="3206448" y="3980376"/>
                <a:ext cx="78480" cy="163440"/>
              </p14:xfrm>
            </p:contentPart>
          </mc:Choice>
          <mc:Fallback xmlns="">
            <p:pic>
              <p:nvPicPr>
                <p:cNvPr id="40" name="インク 39">
                  <a:extLst>
                    <a:ext uri="{FF2B5EF4-FFF2-40B4-BE49-F238E27FC236}">
                      <a16:creationId xmlns:a16="http://schemas.microsoft.com/office/drawing/2014/main" id="{72A6DD69-1C4E-4C6C-B6D7-01CC06AE1A71}"/>
                    </a:ext>
                  </a:extLst>
                </p:cNvPr>
                <p:cNvPicPr/>
                <p:nvPr/>
              </p:nvPicPr>
              <p:blipFill>
                <a:blip r:embed="rId91"/>
                <a:stretch>
                  <a:fillRect/>
                </a:stretch>
              </p:blipFill>
              <p:spPr>
                <a:xfrm>
                  <a:off x="3197448" y="3971736"/>
                  <a:ext cx="961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2" name="インク 41">
                  <a:extLst>
                    <a:ext uri="{FF2B5EF4-FFF2-40B4-BE49-F238E27FC236}">
                      <a16:creationId xmlns:a16="http://schemas.microsoft.com/office/drawing/2014/main" id="{AAFCFA7D-22F1-4FC4-9405-FEAD17344B14}"/>
                    </a:ext>
                  </a:extLst>
                </p14:cNvPr>
                <p14:cNvContentPartPr/>
                <p14:nvPr/>
              </p14:nvContentPartPr>
              <p14:xfrm>
                <a:off x="3370608" y="4077936"/>
                <a:ext cx="18360" cy="42840"/>
              </p14:xfrm>
            </p:contentPart>
          </mc:Choice>
          <mc:Fallback xmlns="">
            <p:pic>
              <p:nvPicPr>
                <p:cNvPr id="42" name="インク 41">
                  <a:extLst>
                    <a:ext uri="{FF2B5EF4-FFF2-40B4-BE49-F238E27FC236}">
                      <a16:creationId xmlns:a16="http://schemas.microsoft.com/office/drawing/2014/main" id="{AAFCFA7D-22F1-4FC4-9405-FEAD17344B14}"/>
                    </a:ext>
                  </a:extLst>
                </p:cNvPr>
                <p:cNvPicPr/>
                <p:nvPr/>
              </p:nvPicPr>
              <p:blipFill>
                <a:blip r:embed="rId93"/>
                <a:stretch>
                  <a:fillRect/>
                </a:stretch>
              </p:blipFill>
              <p:spPr>
                <a:xfrm>
                  <a:off x="3361968" y="4068936"/>
                  <a:ext cx="3600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46" name="インク 45">
                  <a:extLst>
                    <a:ext uri="{FF2B5EF4-FFF2-40B4-BE49-F238E27FC236}">
                      <a16:creationId xmlns:a16="http://schemas.microsoft.com/office/drawing/2014/main" id="{F563A2EC-3855-4190-B37C-3B1716D895DC}"/>
                    </a:ext>
                  </a:extLst>
                </p14:cNvPr>
                <p14:cNvContentPartPr/>
                <p14:nvPr/>
              </p14:nvContentPartPr>
              <p14:xfrm>
                <a:off x="3376008" y="4084056"/>
                <a:ext cx="86760" cy="135000"/>
              </p14:xfrm>
            </p:contentPart>
          </mc:Choice>
          <mc:Fallback xmlns="">
            <p:pic>
              <p:nvPicPr>
                <p:cNvPr id="46" name="インク 45">
                  <a:extLst>
                    <a:ext uri="{FF2B5EF4-FFF2-40B4-BE49-F238E27FC236}">
                      <a16:creationId xmlns:a16="http://schemas.microsoft.com/office/drawing/2014/main" id="{F563A2EC-3855-4190-B37C-3B1716D895DC}"/>
                    </a:ext>
                  </a:extLst>
                </p:cNvPr>
                <p:cNvPicPr/>
                <p:nvPr/>
              </p:nvPicPr>
              <p:blipFill>
                <a:blip r:embed="rId95"/>
                <a:stretch>
                  <a:fillRect/>
                </a:stretch>
              </p:blipFill>
              <p:spPr>
                <a:xfrm>
                  <a:off x="3367368" y="4075416"/>
                  <a:ext cx="104400" cy="152640"/>
                </a:xfrm>
                <a:prstGeom prst="rect">
                  <a:avLst/>
                </a:prstGeom>
              </p:spPr>
            </p:pic>
          </mc:Fallback>
        </mc:AlternateContent>
      </p:grpSp>
      <p:grpSp>
        <p:nvGrpSpPr>
          <p:cNvPr id="57" name="グループ化 56">
            <a:extLst>
              <a:ext uri="{FF2B5EF4-FFF2-40B4-BE49-F238E27FC236}">
                <a16:creationId xmlns:a16="http://schemas.microsoft.com/office/drawing/2014/main" id="{D2BBDBD1-4730-40B2-AD47-8BEBCCD926B9}"/>
              </a:ext>
            </a:extLst>
          </p:cNvPr>
          <p:cNvGrpSpPr/>
          <p:nvPr/>
        </p:nvGrpSpPr>
        <p:grpSpPr>
          <a:xfrm>
            <a:off x="3596328" y="3992616"/>
            <a:ext cx="425160" cy="350280"/>
            <a:chOff x="3596328" y="3992616"/>
            <a:chExt cx="425160" cy="350280"/>
          </a:xfrm>
        </p:grpSpPr>
        <mc:AlternateContent xmlns:mc="http://schemas.openxmlformats.org/markup-compatibility/2006" xmlns:p14="http://schemas.microsoft.com/office/powerpoint/2010/main">
          <mc:Choice Requires="p14">
            <p:contentPart p14:bwMode="auto" r:id="rId96">
              <p14:nvContentPartPr>
                <p14:cNvPr id="50" name="インク 49">
                  <a:extLst>
                    <a:ext uri="{FF2B5EF4-FFF2-40B4-BE49-F238E27FC236}">
                      <a16:creationId xmlns:a16="http://schemas.microsoft.com/office/drawing/2014/main" id="{B155ADE9-CBA3-408B-8CCA-499FFD359130}"/>
                    </a:ext>
                  </a:extLst>
                </p14:cNvPr>
                <p14:cNvContentPartPr/>
                <p14:nvPr/>
              </p14:nvContentPartPr>
              <p14:xfrm>
                <a:off x="3620088" y="4052736"/>
                <a:ext cx="68040" cy="267480"/>
              </p14:xfrm>
            </p:contentPart>
          </mc:Choice>
          <mc:Fallback xmlns="">
            <p:pic>
              <p:nvPicPr>
                <p:cNvPr id="50" name="インク 49">
                  <a:extLst>
                    <a:ext uri="{FF2B5EF4-FFF2-40B4-BE49-F238E27FC236}">
                      <a16:creationId xmlns:a16="http://schemas.microsoft.com/office/drawing/2014/main" id="{B155ADE9-CBA3-408B-8CCA-499FFD359130}"/>
                    </a:ext>
                  </a:extLst>
                </p:cNvPr>
                <p:cNvPicPr/>
                <p:nvPr/>
              </p:nvPicPr>
              <p:blipFill>
                <a:blip r:embed="rId97"/>
                <a:stretch>
                  <a:fillRect/>
                </a:stretch>
              </p:blipFill>
              <p:spPr>
                <a:xfrm>
                  <a:off x="3611088" y="4044096"/>
                  <a:ext cx="8568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1" name="インク 50">
                  <a:extLst>
                    <a:ext uri="{FF2B5EF4-FFF2-40B4-BE49-F238E27FC236}">
                      <a16:creationId xmlns:a16="http://schemas.microsoft.com/office/drawing/2014/main" id="{8563C996-BB79-42C1-9FD2-D1377ACB47D4}"/>
                    </a:ext>
                  </a:extLst>
                </p14:cNvPr>
                <p14:cNvContentPartPr/>
                <p14:nvPr/>
              </p14:nvContentPartPr>
              <p14:xfrm>
                <a:off x="3596328" y="4039416"/>
                <a:ext cx="124200" cy="20520"/>
              </p14:xfrm>
            </p:contentPart>
          </mc:Choice>
          <mc:Fallback xmlns="">
            <p:pic>
              <p:nvPicPr>
                <p:cNvPr id="51" name="インク 50">
                  <a:extLst>
                    <a:ext uri="{FF2B5EF4-FFF2-40B4-BE49-F238E27FC236}">
                      <a16:creationId xmlns:a16="http://schemas.microsoft.com/office/drawing/2014/main" id="{8563C996-BB79-42C1-9FD2-D1377ACB47D4}"/>
                    </a:ext>
                  </a:extLst>
                </p:cNvPr>
                <p:cNvPicPr/>
                <p:nvPr/>
              </p:nvPicPr>
              <p:blipFill>
                <a:blip r:embed="rId99"/>
                <a:stretch>
                  <a:fillRect/>
                </a:stretch>
              </p:blipFill>
              <p:spPr>
                <a:xfrm>
                  <a:off x="3587328" y="4030776"/>
                  <a:ext cx="14184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2" name="インク 51">
                  <a:extLst>
                    <a:ext uri="{FF2B5EF4-FFF2-40B4-BE49-F238E27FC236}">
                      <a16:creationId xmlns:a16="http://schemas.microsoft.com/office/drawing/2014/main" id="{12E6C0A1-5D51-4C01-B544-02AD45815F6C}"/>
                    </a:ext>
                  </a:extLst>
                </p14:cNvPr>
                <p14:cNvContentPartPr/>
                <p14:nvPr/>
              </p14:nvContentPartPr>
              <p14:xfrm>
                <a:off x="3706128" y="3998736"/>
                <a:ext cx="47160" cy="111240"/>
              </p14:xfrm>
            </p:contentPart>
          </mc:Choice>
          <mc:Fallback xmlns="">
            <p:pic>
              <p:nvPicPr>
                <p:cNvPr id="52" name="インク 51">
                  <a:extLst>
                    <a:ext uri="{FF2B5EF4-FFF2-40B4-BE49-F238E27FC236}">
                      <a16:creationId xmlns:a16="http://schemas.microsoft.com/office/drawing/2014/main" id="{12E6C0A1-5D51-4C01-B544-02AD45815F6C}"/>
                    </a:ext>
                  </a:extLst>
                </p:cNvPr>
                <p:cNvPicPr/>
                <p:nvPr/>
              </p:nvPicPr>
              <p:blipFill>
                <a:blip r:embed="rId101"/>
                <a:stretch>
                  <a:fillRect/>
                </a:stretch>
              </p:blipFill>
              <p:spPr>
                <a:xfrm>
                  <a:off x="3697128" y="3989736"/>
                  <a:ext cx="6480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3" name="インク 52">
                  <a:extLst>
                    <a:ext uri="{FF2B5EF4-FFF2-40B4-BE49-F238E27FC236}">
                      <a16:creationId xmlns:a16="http://schemas.microsoft.com/office/drawing/2014/main" id="{79EDDC2B-0E23-4E17-865B-01F4113F720B}"/>
                    </a:ext>
                  </a:extLst>
                </p14:cNvPr>
                <p14:cNvContentPartPr/>
                <p14:nvPr/>
              </p14:nvContentPartPr>
              <p14:xfrm>
                <a:off x="3737088" y="4266936"/>
                <a:ext cx="42480" cy="75960"/>
              </p14:xfrm>
            </p:contentPart>
          </mc:Choice>
          <mc:Fallback xmlns="">
            <p:pic>
              <p:nvPicPr>
                <p:cNvPr id="53" name="インク 52">
                  <a:extLst>
                    <a:ext uri="{FF2B5EF4-FFF2-40B4-BE49-F238E27FC236}">
                      <a16:creationId xmlns:a16="http://schemas.microsoft.com/office/drawing/2014/main" id="{79EDDC2B-0E23-4E17-865B-01F4113F720B}"/>
                    </a:ext>
                  </a:extLst>
                </p:cNvPr>
                <p:cNvPicPr/>
                <p:nvPr/>
              </p:nvPicPr>
              <p:blipFill>
                <a:blip r:embed="rId103"/>
                <a:stretch>
                  <a:fillRect/>
                </a:stretch>
              </p:blipFill>
              <p:spPr>
                <a:xfrm>
                  <a:off x="3728088" y="4258296"/>
                  <a:ext cx="6012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4" name="インク 53">
                  <a:extLst>
                    <a:ext uri="{FF2B5EF4-FFF2-40B4-BE49-F238E27FC236}">
                      <a16:creationId xmlns:a16="http://schemas.microsoft.com/office/drawing/2014/main" id="{BEB7AF90-A9F6-4A51-9118-898B1B5C33C1}"/>
                    </a:ext>
                  </a:extLst>
                </p14:cNvPr>
                <p14:cNvContentPartPr/>
                <p14:nvPr/>
              </p14:nvContentPartPr>
              <p14:xfrm>
                <a:off x="3858408" y="4084056"/>
                <a:ext cx="109800" cy="216360"/>
              </p14:xfrm>
            </p:contentPart>
          </mc:Choice>
          <mc:Fallback xmlns="">
            <p:pic>
              <p:nvPicPr>
                <p:cNvPr id="54" name="インク 53">
                  <a:extLst>
                    <a:ext uri="{FF2B5EF4-FFF2-40B4-BE49-F238E27FC236}">
                      <a16:creationId xmlns:a16="http://schemas.microsoft.com/office/drawing/2014/main" id="{BEB7AF90-A9F6-4A51-9118-898B1B5C33C1}"/>
                    </a:ext>
                  </a:extLst>
                </p:cNvPr>
                <p:cNvPicPr/>
                <p:nvPr/>
              </p:nvPicPr>
              <p:blipFill>
                <a:blip r:embed="rId105"/>
                <a:stretch>
                  <a:fillRect/>
                </a:stretch>
              </p:blipFill>
              <p:spPr>
                <a:xfrm>
                  <a:off x="3849408" y="4075416"/>
                  <a:ext cx="12744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5" name="インク 54">
                  <a:extLst>
                    <a:ext uri="{FF2B5EF4-FFF2-40B4-BE49-F238E27FC236}">
                      <a16:creationId xmlns:a16="http://schemas.microsoft.com/office/drawing/2014/main" id="{5FCD5DC5-B4C4-4D80-B0BC-B7D60E4E3DF8}"/>
                    </a:ext>
                  </a:extLst>
                </p14:cNvPr>
                <p14:cNvContentPartPr/>
                <p14:nvPr/>
              </p14:nvContentPartPr>
              <p14:xfrm>
                <a:off x="3858408" y="4036536"/>
                <a:ext cx="138600" cy="11520"/>
              </p14:xfrm>
            </p:contentPart>
          </mc:Choice>
          <mc:Fallback xmlns="">
            <p:pic>
              <p:nvPicPr>
                <p:cNvPr id="55" name="インク 54">
                  <a:extLst>
                    <a:ext uri="{FF2B5EF4-FFF2-40B4-BE49-F238E27FC236}">
                      <a16:creationId xmlns:a16="http://schemas.microsoft.com/office/drawing/2014/main" id="{5FCD5DC5-B4C4-4D80-B0BC-B7D60E4E3DF8}"/>
                    </a:ext>
                  </a:extLst>
                </p:cNvPr>
                <p:cNvPicPr/>
                <p:nvPr/>
              </p:nvPicPr>
              <p:blipFill>
                <a:blip r:embed="rId107"/>
                <a:stretch>
                  <a:fillRect/>
                </a:stretch>
              </p:blipFill>
              <p:spPr>
                <a:xfrm>
                  <a:off x="3849408" y="4027536"/>
                  <a:ext cx="15624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6" name="インク 55">
                  <a:extLst>
                    <a:ext uri="{FF2B5EF4-FFF2-40B4-BE49-F238E27FC236}">
                      <a16:creationId xmlns:a16="http://schemas.microsoft.com/office/drawing/2014/main" id="{9B38FE22-E77D-4053-8FA5-958696D18EE1}"/>
                    </a:ext>
                  </a:extLst>
                </p14:cNvPr>
                <p14:cNvContentPartPr/>
                <p14:nvPr/>
              </p14:nvContentPartPr>
              <p14:xfrm>
                <a:off x="3932568" y="3992616"/>
                <a:ext cx="88920" cy="133920"/>
              </p14:xfrm>
            </p:contentPart>
          </mc:Choice>
          <mc:Fallback xmlns="">
            <p:pic>
              <p:nvPicPr>
                <p:cNvPr id="56" name="インク 55">
                  <a:extLst>
                    <a:ext uri="{FF2B5EF4-FFF2-40B4-BE49-F238E27FC236}">
                      <a16:creationId xmlns:a16="http://schemas.microsoft.com/office/drawing/2014/main" id="{9B38FE22-E77D-4053-8FA5-958696D18EE1}"/>
                    </a:ext>
                  </a:extLst>
                </p:cNvPr>
                <p:cNvPicPr/>
                <p:nvPr/>
              </p:nvPicPr>
              <p:blipFill>
                <a:blip r:embed="rId109"/>
                <a:stretch>
                  <a:fillRect/>
                </a:stretch>
              </p:blipFill>
              <p:spPr>
                <a:xfrm>
                  <a:off x="3923928" y="3983616"/>
                  <a:ext cx="106560" cy="151560"/>
                </a:xfrm>
                <a:prstGeom prst="rect">
                  <a:avLst/>
                </a:prstGeom>
              </p:spPr>
            </p:pic>
          </mc:Fallback>
        </mc:AlternateContent>
      </p:grpSp>
      <p:grpSp>
        <p:nvGrpSpPr>
          <p:cNvPr id="89" name="グループ化 88">
            <a:extLst>
              <a:ext uri="{FF2B5EF4-FFF2-40B4-BE49-F238E27FC236}">
                <a16:creationId xmlns:a16="http://schemas.microsoft.com/office/drawing/2014/main" id="{9FA2750B-DD9D-4BA8-95E2-2FA032D90BE6}"/>
              </a:ext>
            </a:extLst>
          </p:cNvPr>
          <p:cNvGrpSpPr/>
          <p:nvPr/>
        </p:nvGrpSpPr>
        <p:grpSpPr>
          <a:xfrm>
            <a:off x="1249488" y="4499496"/>
            <a:ext cx="805680" cy="476640"/>
            <a:chOff x="1249488" y="4499496"/>
            <a:chExt cx="805680" cy="476640"/>
          </a:xfrm>
        </p:grpSpPr>
        <mc:AlternateContent xmlns:mc="http://schemas.openxmlformats.org/markup-compatibility/2006" xmlns:p14="http://schemas.microsoft.com/office/powerpoint/2010/main">
          <mc:Choice Requires="p14">
            <p:contentPart p14:bwMode="auto" r:id="rId110">
              <p14:nvContentPartPr>
                <p14:cNvPr id="58" name="インク 57">
                  <a:extLst>
                    <a:ext uri="{FF2B5EF4-FFF2-40B4-BE49-F238E27FC236}">
                      <a16:creationId xmlns:a16="http://schemas.microsoft.com/office/drawing/2014/main" id="{87D91EED-445C-44BD-97B1-AEBB2139C694}"/>
                    </a:ext>
                  </a:extLst>
                </p14:cNvPr>
                <p14:cNvContentPartPr/>
                <p14:nvPr/>
              </p14:nvContentPartPr>
              <p14:xfrm>
                <a:off x="1305288" y="4789656"/>
                <a:ext cx="131760" cy="182520"/>
              </p14:xfrm>
            </p:contentPart>
          </mc:Choice>
          <mc:Fallback xmlns="">
            <p:pic>
              <p:nvPicPr>
                <p:cNvPr id="58" name="インク 57">
                  <a:extLst>
                    <a:ext uri="{FF2B5EF4-FFF2-40B4-BE49-F238E27FC236}">
                      <a16:creationId xmlns:a16="http://schemas.microsoft.com/office/drawing/2014/main" id="{87D91EED-445C-44BD-97B1-AEBB2139C694}"/>
                    </a:ext>
                  </a:extLst>
                </p:cNvPr>
                <p:cNvPicPr/>
                <p:nvPr/>
              </p:nvPicPr>
              <p:blipFill>
                <a:blip r:embed="rId111"/>
                <a:stretch>
                  <a:fillRect/>
                </a:stretch>
              </p:blipFill>
              <p:spPr>
                <a:xfrm>
                  <a:off x="1296288" y="4781016"/>
                  <a:ext cx="14940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0" name="インク 59">
                  <a:extLst>
                    <a:ext uri="{FF2B5EF4-FFF2-40B4-BE49-F238E27FC236}">
                      <a16:creationId xmlns:a16="http://schemas.microsoft.com/office/drawing/2014/main" id="{22C5CCDC-DA31-4A2E-A065-2C1F7F285EF0}"/>
                    </a:ext>
                  </a:extLst>
                </p14:cNvPr>
                <p14:cNvContentPartPr/>
                <p14:nvPr/>
              </p14:nvContentPartPr>
              <p14:xfrm>
                <a:off x="1249488" y="4732416"/>
                <a:ext cx="169200" cy="77040"/>
              </p14:xfrm>
            </p:contentPart>
          </mc:Choice>
          <mc:Fallback xmlns="">
            <p:pic>
              <p:nvPicPr>
                <p:cNvPr id="60" name="インク 59">
                  <a:extLst>
                    <a:ext uri="{FF2B5EF4-FFF2-40B4-BE49-F238E27FC236}">
                      <a16:creationId xmlns:a16="http://schemas.microsoft.com/office/drawing/2014/main" id="{22C5CCDC-DA31-4A2E-A065-2C1F7F285EF0}"/>
                    </a:ext>
                  </a:extLst>
                </p:cNvPr>
                <p:cNvPicPr/>
                <p:nvPr/>
              </p:nvPicPr>
              <p:blipFill>
                <a:blip r:embed="rId113"/>
                <a:stretch>
                  <a:fillRect/>
                </a:stretch>
              </p:blipFill>
              <p:spPr>
                <a:xfrm>
                  <a:off x="1240488" y="4723776"/>
                  <a:ext cx="18684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2" name="インク 61">
                  <a:extLst>
                    <a:ext uri="{FF2B5EF4-FFF2-40B4-BE49-F238E27FC236}">
                      <a16:creationId xmlns:a16="http://schemas.microsoft.com/office/drawing/2014/main" id="{EFBD40E0-21FA-4034-93C0-A0444D0EBC13}"/>
                    </a:ext>
                  </a:extLst>
                </p14:cNvPr>
                <p14:cNvContentPartPr/>
                <p14:nvPr/>
              </p14:nvContentPartPr>
              <p14:xfrm>
                <a:off x="1407888" y="4705776"/>
                <a:ext cx="25920" cy="57960"/>
              </p14:xfrm>
            </p:contentPart>
          </mc:Choice>
          <mc:Fallback xmlns="">
            <p:pic>
              <p:nvPicPr>
                <p:cNvPr id="62" name="インク 61">
                  <a:extLst>
                    <a:ext uri="{FF2B5EF4-FFF2-40B4-BE49-F238E27FC236}">
                      <a16:creationId xmlns:a16="http://schemas.microsoft.com/office/drawing/2014/main" id="{EFBD40E0-21FA-4034-93C0-A0444D0EBC13}"/>
                    </a:ext>
                  </a:extLst>
                </p:cNvPr>
                <p:cNvPicPr/>
                <p:nvPr/>
              </p:nvPicPr>
              <p:blipFill>
                <a:blip r:embed="rId115"/>
                <a:stretch>
                  <a:fillRect/>
                </a:stretch>
              </p:blipFill>
              <p:spPr>
                <a:xfrm>
                  <a:off x="1398888" y="4697136"/>
                  <a:ext cx="4356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4" name="インク 63">
                  <a:extLst>
                    <a:ext uri="{FF2B5EF4-FFF2-40B4-BE49-F238E27FC236}">
                      <a16:creationId xmlns:a16="http://schemas.microsoft.com/office/drawing/2014/main" id="{F1B6C914-EE84-4F24-BC88-46E1235F4980}"/>
                    </a:ext>
                  </a:extLst>
                </p14:cNvPr>
                <p14:cNvContentPartPr/>
                <p14:nvPr/>
              </p14:nvContentPartPr>
              <p14:xfrm>
                <a:off x="1450008" y="4864176"/>
                <a:ext cx="55440" cy="111960"/>
              </p14:xfrm>
            </p:contentPart>
          </mc:Choice>
          <mc:Fallback xmlns="">
            <p:pic>
              <p:nvPicPr>
                <p:cNvPr id="64" name="インク 63">
                  <a:extLst>
                    <a:ext uri="{FF2B5EF4-FFF2-40B4-BE49-F238E27FC236}">
                      <a16:creationId xmlns:a16="http://schemas.microsoft.com/office/drawing/2014/main" id="{F1B6C914-EE84-4F24-BC88-46E1235F4980}"/>
                    </a:ext>
                  </a:extLst>
                </p:cNvPr>
                <p:cNvPicPr/>
                <p:nvPr/>
              </p:nvPicPr>
              <p:blipFill>
                <a:blip r:embed="rId117"/>
                <a:stretch>
                  <a:fillRect/>
                </a:stretch>
              </p:blipFill>
              <p:spPr>
                <a:xfrm>
                  <a:off x="1441368" y="4855536"/>
                  <a:ext cx="7308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5" name="インク 64">
                  <a:extLst>
                    <a:ext uri="{FF2B5EF4-FFF2-40B4-BE49-F238E27FC236}">
                      <a16:creationId xmlns:a16="http://schemas.microsoft.com/office/drawing/2014/main" id="{029C5183-D205-457B-A56E-22D46F329963}"/>
                    </a:ext>
                  </a:extLst>
                </p14:cNvPr>
                <p14:cNvContentPartPr/>
                <p14:nvPr/>
              </p14:nvContentPartPr>
              <p14:xfrm>
                <a:off x="1614168" y="4743216"/>
                <a:ext cx="74880" cy="123480"/>
              </p14:xfrm>
            </p:contentPart>
          </mc:Choice>
          <mc:Fallback xmlns="">
            <p:pic>
              <p:nvPicPr>
                <p:cNvPr id="65" name="インク 64">
                  <a:extLst>
                    <a:ext uri="{FF2B5EF4-FFF2-40B4-BE49-F238E27FC236}">
                      <a16:creationId xmlns:a16="http://schemas.microsoft.com/office/drawing/2014/main" id="{029C5183-D205-457B-A56E-22D46F329963}"/>
                    </a:ext>
                  </a:extLst>
                </p:cNvPr>
                <p:cNvPicPr/>
                <p:nvPr/>
              </p:nvPicPr>
              <p:blipFill>
                <a:blip r:embed="rId119"/>
                <a:stretch>
                  <a:fillRect/>
                </a:stretch>
              </p:blipFill>
              <p:spPr>
                <a:xfrm>
                  <a:off x="1605168" y="4734216"/>
                  <a:ext cx="9252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6" name="インク 65">
                  <a:extLst>
                    <a:ext uri="{FF2B5EF4-FFF2-40B4-BE49-F238E27FC236}">
                      <a16:creationId xmlns:a16="http://schemas.microsoft.com/office/drawing/2014/main" id="{B3B0A4D0-8644-40A7-9D20-EFE4C80E9E84}"/>
                    </a:ext>
                  </a:extLst>
                </p14:cNvPr>
                <p14:cNvContentPartPr/>
                <p14:nvPr/>
              </p14:nvContentPartPr>
              <p14:xfrm>
                <a:off x="1559448" y="4663656"/>
                <a:ext cx="164160" cy="48600"/>
              </p14:xfrm>
            </p:contentPart>
          </mc:Choice>
          <mc:Fallback xmlns="">
            <p:pic>
              <p:nvPicPr>
                <p:cNvPr id="66" name="インク 65">
                  <a:extLst>
                    <a:ext uri="{FF2B5EF4-FFF2-40B4-BE49-F238E27FC236}">
                      <a16:creationId xmlns:a16="http://schemas.microsoft.com/office/drawing/2014/main" id="{B3B0A4D0-8644-40A7-9D20-EFE4C80E9E84}"/>
                    </a:ext>
                  </a:extLst>
                </p:cNvPr>
                <p:cNvPicPr/>
                <p:nvPr/>
              </p:nvPicPr>
              <p:blipFill>
                <a:blip r:embed="rId121"/>
                <a:stretch>
                  <a:fillRect/>
                </a:stretch>
              </p:blipFill>
              <p:spPr>
                <a:xfrm>
                  <a:off x="1550448" y="4655016"/>
                  <a:ext cx="18180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67" name="インク 66">
                  <a:extLst>
                    <a:ext uri="{FF2B5EF4-FFF2-40B4-BE49-F238E27FC236}">
                      <a16:creationId xmlns:a16="http://schemas.microsoft.com/office/drawing/2014/main" id="{A3D2231B-70BA-46D1-AA4A-EDA8C686EBD3}"/>
                    </a:ext>
                  </a:extLst>
                </p14:cNvPr>
                <p14:cNvContentPartPr/>
                <p14:nvPr/>
              </p14:nvContentPartPr>
              <p14:xfrm>
                <a:off x="1669968" y="4627656"/>
                <a:ext cx="66240" cy="94680"/>
              </p14:xfrm>
            </p:contentPart>
          </mc:Choice>
          <mc:Fallback xmlns="">
            <p:pic>
              <p:nvPicPr>
                <p:cNvPr id="67" name="インク 66">
                  <a:extLst>
                    <a:ext uri="{FF2B5EF4-FFF2-40B4-BE49-F238E27FC236}">
                      <a16:creationId xmlns:a16="http://schemas.microsoft.com/office/drawing/2014/main" id="{A3D2231B-70BA-46D1-AA4A-EDA8C686EBD3}"/>
                    </a:ext>
                  </a:extLst>
                </p:cNvPr>
                <p:cNvPicPr/>
                <p:nvPr/>
              </p:nvPicPr>
              <p:blipFill>
                <a:blip r:embed="rId123"/>
                <a:stretch>
                  <a:fillRect/>
                </a:stretch>
              </p:blipFill>
              <p:spPr>
                <a:xfrm>
                  <a:off x="1661328" y="4618656"/>
                  <a:ext cx="8388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68" name="インク 67">
                  <a:extLst>
                    <a:ext uri="{FF2B5EF4-FFF2-40B4-BE49-F238E27FC236}">
                      <a16:creationId xmlns:a16="http://schemas.microsoft.com/office/drawing/2014/main" id="{110306E2-E8C0-412E-AFCE-71C78D8AA282}"/>
                    </a:ext>
                  </a:extLst>
                </p14:cNvPr>
                <p14:cNvContentPartPr/>
                <p14:nvPr/>
              </p14:nvContentPartPr>
              <p14:xfrm>
                <a:off x="1764648" y="4839696"/>
                <a:ext cx="39600" cy="72360"/>
              </p14:xfrm>
            </p:contentPart>
          </mc:Choice>
          <mc:Fallback xmlns="">
            <p:pic>
              <p:nvPicPr>
                <p:cNvPr id="68" name="インク 67">
                  <a:extLst>
                    <a:ext uri="{FF2B5EF4-FFF2-40B4-BE49-F238E27FC236}">
                      <a16:creationId xmlns:a16="http://schemas.microsoft.com/office/drawing/2014/main" id="{110306E2-E8C0-412E-AFCE-71C78D8AA282}"/>
                    </a:ext>
                  </a:extLst>
                </p:cNvPr>
                <p:cNvPicPr/>
                <p:nvPr/>
              </p:nvPicPr>
              <p:blipFill>
                <a:blip r:embed="rId125"/>
                <a:stretch>
                  <a:fillRect/>
                </a:stretch>
              </p:blipFill>
              <p:spPr>
                <a:xfrm>
                  <a:off x="1756008" y="4831056"/>
                  <a:ext cx="5724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0" name="インク 69">
                  <a:extLst>
                    <a:ext uri="{FF2B5EF4-FFF2-40B4-BE49-F238E27FC236}">
                      <a16:creationId xmlns:a16="http://schemas.microsoft.com/office/drawing/2014/main" id="{1124EAF2-A6D9-48FE-9D19-CA6EE7D9C7F1}"/>
                    </a:ext>
                  </a:extLst>
                </p14:cNvPr>
                <p14:cNvContentPartPr/>
                <p14:nvPr/>
              </p14:nvContentPartPr>
              <p14:xfrm>
                <a:off x="1892808" y="4600296"/>
                <a:ext cx="88560" cy="274320"/>
              </p14:xfrm>
            </p:contentPart>
          </mc:Choice>
          <mc:Fallback xmlns="">
            <p:pic>
              <p:nvPicPr>
                <p:cNvPr id="70" name="インク 69">
                  <a:extLst>
                    <a:ext uri="{FF2B5EF4-FFF2-40B4-BE49-F238E27FC236}">
                      <a16:creationId xmlns:a16="http://schemas.microsoft.com/office/drawing/2014/main" id="{1124EAF2-A6D9-48FE-9D19-CA6EE7D9C7F1}"/>
                    </a:ext>
                  </a:extLst>
                </p:cNvPr>
                <p:cNvPicPr/>
                <p:nvPr/>
              </p:nvPicPr>
              <p:blipFill>
                <a:blip r:embed="rId127"/>
                <a:stretch>
                  <a:fillRect/>
                </a:stretch>
              </p:blipFill>
              <p:spPr>
                <a:xfrm>
                  <a:off x="1883808" y="4591656"/>
                  <a:ext cx="10620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9" name="インク 78">
                  <a:extLst>
                    <a:ext uri="{FF2B5EF4-FFF2-40B4-BE49-F238E27FC236}">
                      <a16:creationId xmlns:a16="http://schemas.microsoft.com/office/drawing/2014/main" id="{AA4B6F4B-F4C5-4EAF-8A5F-788B0583417E}"/>
                    </a:ext>
                  </a:extLst>
                </p14:cNvPr>
                <p14:cNvContentPartPr/>
                <p14:nvPr/>
              </p14:nvContentPartPr>
              <p14:xfrm>
                <a:off x="1865088" y="4737816"/>
                <a:ext cx="104400" cy="71640"/>
              </p14:xfrm>
            </p:contentPart>
          </mc:Choice>
          <mc:Fallback xmlns="">
            <p:pic>
              <p:nvPicPr>
                <p:cNvPr id="79" name="インク 78">
                  <a:extLst>
                    <a:ext uri="{FF2B5EF4-FFF2-40B4-BE49-F238E27FC236}">
                      <a16:creationId xmlns:a16="http://schemas.microsoft.com/office/drawing/2014/main" id="{AA4B6F4B-F4C5-4EAF-8A5F-788B0583417E}"/>
                    </a:ext>
                  </a:extLst>
                </p:cNvPr>
                <p:cNvPicPr/>
                <p:nvPr/>
              </p:nvPicPr>
              <p:blipFill>
                <a:blip r:embed="rId129"/>
                <a:stretch>
                  <a:fillRect/>
                </a:stretch>
              </p:blipFill>
              <p:spPr>
                <a:xfrm>
                  <a:off x="1856448" y="4729176"/>
                  <a:ext cx="12204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5" name="インク 84">
                  <a:extLst>
                    <a:ext uri="{FF2B5EF4-FFF2-40B4-BE49-F238E27FC236}">
                      <a16:creationId xmlns:a16="http://schemas.microsoft.com/office/drawing/2014/main" id="{4B81360B-1F05-4E7F-86C5-7F8E5E96908C}"/>
                    </a:ext>
                  </a:extLst>
                </p14:cNvPr>
                <p14:cNvContentPartPr/>
                <p14:nvPr/>
              </p14:nvContentPartPr>
              <p14:xfrm>
                <a:off x="1846728" y="4530096"/>
                <a:ext cx="158040" cy="102960"/>
              </p14:xfrm>
            </p:contentPart>
          </mc:Choice>
          <mc:Fallback xmlns="">
            <p:pic>
              <p:nvPicPr>
                <p:cNvPr id="85" name="インク 84">
                  <a:extLst>
                    <a:ext uri="{FF2B5EF4-FFF2-40B4-BE49-F238E27FC236}">
                      <a16:creationId xmlns:a16="http://schemas.microsoft.com/office/drawing/2014/main" id="{4B81360B-1F05-4E7F-86C5-7F8E5E96908C}"/>
                    </a:ext>
                  </a:extLst>
                </p:cNvPr>
                <p:cNvPicPr/>
                <p:nvPr/>
              </p:nvPicPr>
              <p:blipFill>
                <a:blip r:embed="rId131"/>
                <a:stretch>
                  <a:fillRect/>
                </a:stretch>
              </p:blipFill>
              <p:spPr>
                <a:xfrm>
                  <a:off x="1837728" y="4521456"/>
                  <a:ext cx="17568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8" name="インク 87">
                  <a:extLst>
                    <a:ext uri="{FF2B5EF4-FFF2-40B4-BE49-F238E27FC236}">
                      <a16:creationId xmlns:a16="http://schemas.microsoft.com/office/drawing/2014/main" id="{F5508ECA-79B6-4195-B1E1-A69E79B4630C}"/>
                    </a:ext>
                  </a:extLst>
                </p14:cNvPr>
                <p14:cNvContentPartPr/>
                <p14:nvPr/>
              </p14:nvContentPartPr>
              <p14:xfrm>
                <a:off x="1968768" y="4499496"/>
                <a:ext cx="86400" cy="166320"/>
              </p14:xfrm>
            </p:contentPart>
          </mc:Choice>
          <mc:Fallback xmlns="">
            <p:pic>
              <p:nvPicPr>
                <p:cNvPr id="88" name="インク 87">
                  <a:extLst>
                    <a:ext uri="{FF2B5EF4-FFF2-40B4-BE49-F238E27FC236}">
                      <a16:creationId xmlns:a16="http://schemas.microsoft.com/office/drawing/2014/main" id="{F5508ECA-79B6-4195-B1E1-A69E79B4630C}"/>
                    </a:ext>
                  </a:extLst>
                </p:cNvPr>
                <p:cNvPicPr/>
                <p:nvPr/>
              </p:nvPicPr>
              <p:blipFill>
                <a:blip r:embed="rId133"/>
                <a:stretch>
                  <a:fillRect/>
                </a:stretch>
              </p:blipFill>
              <p:spPr>
                <a:xfrm>
                  <a:off x="1960128" y="4490856"/>
                  <a:ext cx="104040" cy="183960"/>
                </a:xfrm>
                <a:prstGeom prst="rect">
                  <a:avLst/>
                </a:prstGeom>
              </p:spPr>
            </p:pic>
          </mc:Fallback>
        </mc:AlternateContent>
      </p:grpSp>
      <p:grpSp>
        <p:nvGrpSpPr>
          <p:cNvPr id="176" name="グループ化 175">
            <a:extLst>
              <a:ext uri="{FF2B5EF4-FFF2-40B4-BE49-F238E27FC236}">
                <a16:creationId xmlns:a16="http://schemas.microsoft.com/office/drawing/2014/main" id="{5AC8BF65-9BB1-4EF5-A83B-EFD91C5068DD}"/>
              </a:ext>
            </a:extLst>
          </p:cNvPr>
          <p:cNvGrpSpPr/>
          <p:nvPr/>
        </p:nvGrpSpPr>
        <p:grpSpPr>
          <a:xfrm>
            <a:off x="4337208" y="5908536"/>
            <a:ext cx="1730520" cy="2132280"/>
            <a:chOff x="4337208" y="5908536"/>
            <a:chExt cx="1730520" cy="2132280"/>
          </a:xfrm>
        </p:grpSpPr>
        <mc:AlternateContent xmlns:mc="http://schemas.openxmlformats.org/markup-compatibility/2006" xmlns:p14="http://schemas.microsoft.com/office/powerpoint/2010/main">
          <mc:Choice Requires="p14">
            <p:contentPart p14:bwMode="auto" r:id="rId134">
              <p14:nvContentPartPr>
                <p14:cNvPr id="98" name="インク 97">
                  <a:extLst>
                    <a:ext uri="{FF2B5EF4-FFF2-40B4-BE49-F238E27FC236}">
                      <a16:creationId xmlns:a16="http://schemas.microsoft.com/office/drawing/2014/main" id="{B8DB7BB2-F166-490A-90C5-3652C897CEA1}"/>
                    </a:ext>
                  </a:extLst>
                </p14:cNvPr>
                <p14:cNvContentPartPr/>
                <p14:nvPr/>
              </p14:nvContentPartPr>
              <p14:xfrm>
                <a:off x="4337208" y="7725816"/>
                <a:ext cx="269640" cy="278640"/>
              </p14:xfrm>
            </p:contentPart>
          </mc:Choice>
          <mc:Fallback xmlns="">
            <p:pic>
              <p:nvPicPr>
                <p:cNvPr id="98" name="インク 97">
                  <a:extLst>
                    <a:ext uri="{FF2B5EF4-FFF2-40B4-BE49-F238E27FC236}">
                      <a16:creationId xmlns:a16="http://schemas.microsoft.com/office/drawing/2014/main" id="{B8DB7BB2-F166-490A-90C5-3652C897CEA1}"/>
                    </a:ext>
                  </a:extLst>
                </p:cNvPr>
                <p:cNvPicPr/>
                <p:nvPr/>
              </p:nvPicPr>
              <p:blipFill>
                <a:blip r:embed="rId135"/>
                <a:stretch>
                  <a:fillRect/>
                </a:stretch>
              </p:blipFill>
              <p:spPr>
                <a:xfrm>
                  <a:off x="4328208" y="7716816"/>
                  <a:ext cx="28728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02" name="インク 101">
                  <a:extLst>
                    <a:ext uri="{FF2B5EF4-FFF2-40B4-BE49-F238E27FC236}">
                      <a16:creationId xmlns:a16="http://schemas.microsoft.com/office/drawing/2014/main" id="{9C38B5E6-0D17-4460-9120-304AC56F492C}"/>
                    </a:ext>
                  </a:extLst>
                </p14:cNvPr>
                <p14:cNvContentPartPr/>
                <p14:nvPr/>
              </p14:nvContentPartPr>
              <p14:xfrm>
                <a:off x="4547088" y="7701696"/>
                <a:ext cx="63360" cy="96120"/>
              </p14:xfrm>
            </p:contentPart>
          </mc:Choice>
          <mc:Fallback xmlns="">
            <p:pic>
              <p:nvPicPr>
                <p:cNvPr id="102" name="インク 101">
                  <a:extLst>
                    <a:ext uri="{FF2B5EF4-FFF2-40B4-BE49-F238E27FC236}">
                      <a16:creationId xmlns:a16="http://schemas.microsoft.com/office/drawing/2014/main" id="{9C38B5E6-0D17-4460-9120-304AC56F492C}"/>
                    </a:ext>
                  </a:extLst>
                </p:cNvPr>
                <p:cNvPicPr/>
                <p:nvPr/>
              </p:nvPicPr>
              <p:blipFill>
                <a:blip r:embed="rId137"/>
                <a:stretch>
                  <a:fillRect/>
                </a:stretch>
              </p:blipFill>
              <p:spPr>
                <a:xfrm>
                  <a:off x="4538448" y="7693056"/>
                  <a:ext cx="8100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43" name="インク 142">
                  <a:extLst>
                    <a:ext uri="{FF2B5EF4-FFF2-40B4-BE49-F238E27FC236}">
                      <a16:creationId xmlns:a16="http://schemas.microsoft.com/office/drawing/2014/main" id="{B77161F1-BB4F-4391-B45F-8CAEB25F0D69}"/>
                    </a:ext>
                  </a:extLst>
                </p14:cNvPr>
                <p14:cNvContentPartPr/>
                <p14:nvPr/>
              </p14:nvContentPartPr>
              <p14:xfrm>
                <a:off x="4671648" y="7625376"/>
                <a:ext cx="117360" cy="82440"/>
              </p14:xfrm>
            </p:contentPart>
          </mc:Choice>
          <mc:Fallback xmlns="">
            <p:pic>
              <p:nvPicPr>
                <p:cNvPr id="143" name="インク 142">
                  <a:extLst>
                    <a:ext uri="{FF2B5EF4-FFF2-40B4-BE49-F238E27FC236}">
                      <a16:creationId xmlns:a16="http://schemas.microsoft.com/office/drawing/2014/main" id="{B77161F1-BB4F-4391-B45F-8CAEB25F0D69}"/>
                    </a:ext>
                  </a:extLst>
                </p:cNvPr>
                <p:cNvPicPr/>
                <p:nvPr/>
              </p:nvPicPr>
              <p:blipFill>
                <a:blip r:embed="rId139"/>
                <a:stretch>
                  <a:fillRect/>
                </a:stretch>
              </p:blipFill>
              <p:spPr>
                <a:xfrm>
                  <a:off x="4662648" y="7616376"/>
                  <a:ext cx="13500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44" name="インク 143">
                  <a:extLst>
                    <a:ext uri="{FF2B5EF4-FFF2-40B4-BE49-F238E27FC236}">
                      <a16:creationId xmlns:a16="http://schemas.microsoft.com/office/drawing/2014/main" id="{F35BE123-B19F-4FBE-8ACD-EB413BB458CF}"/>
                    </a:ext>
                  </a:extLst>
                </p14:cNvPr>
                <p14:cNvContentPartPr/>
                <p14:nvPr/>
              </p14:nvContentPartPr>
              <p14:xfrm>
                <a:off x="4651488" y="7560576"/>
                <a:ext cx="123840" cy="59400"/>
              </p14:xfrm>
            </p:contentPart>
          </mc:Choice>
          <mc:Fallback xmlns="">
            <p:pic>
              <p:nvPicPr>
                <p:cNvPr id="144" name="インク 143">
                  <a:extLst>
                    <a:ext uri="{FF2B5EF4-FFF2-40B4-BE49-F238E27FC236}">
                      <a16:creationId xmlns:a16="http://schemas.microsoft.com/office/drawing/2014/main" id="{F35BE123-B19F-4FBE-8ACD-EB413BB458CF}"/>
                    </a:ext>
                  </a:extLst>
                </p:cNvPr>
                <p:cNvPicPr/>
                <p:nvPr/>
              </p:nvPicPr>
              <p:blipFill>
                <a:blip r:embed="rId141"/>
                <a:stretch>
                  <a:fillRect/>
                </a:stretch>
              </p:blipFill>
              <p:spPr>
                <a:xfrm>
                  <a:off x="4642848" y="7551936"/>
                  <a:ext cx="14148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45" name="インク 144">
                  <a:extLst>
                    <a:ext uri="{FF2B5EF4-FFF2-40B4-BE49-F238E27FC236}">
                      <a16:creationId xmlns:a16="http://schemas.microsoft.com/office/drawing/2014/main" id="{8B66F15F-FB99-44D5-BA0D-A746D4232AA0}"/>
                    </a:ext>
                  </a:extLst>
                </p14:cNvPr>
                <p14:cNvContentPartPr/>
                <p14:nvPr/>
              </p14:nvContentPartPr>
              <p14:xfrm>
                <a:off x="4741488" y="7540416"/>
                <a:ext cx="49680" cy="55440"/>
              </p14:xfrm>
            </p:contentPart>
          </mc:Choice>
          <mc:Fallback xmlns="">
            <p:pic>
              <p:nvPicPr>
                <p:cNvPr id="145" name="インク 144">
                  <a:extLst>
                    <a:ext uri="{FF2B5EF4-FFF2-40B4-BE49-F238E27FC236}">
                      <a16:creationId xmlns:a16="http://schemas.microsoft.com/office/drawing/2014/main" id="{8B66F15F-FB99-44D5-BA0D-A746D4232AA0}"/>
                    </a:ext>
                  </a:extLst>
                </p:cNvPr>
                <p:cNvPicPr/>
                <p:nvPr/>
              </p:nvPicPr>
              <p:blipFill>
                <a:blip r:embed="rId143"/>
                <a:stretch>
                  <a:fillRect/>
                </a:stretch>
              </p:blipFill>
              <p:spPr>
                <a:xfrm>
                  <a:off x="4732488" y="7531776"/>
                  <a:ext cx="6732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49" name="インク 148">
                  <a:extLst>
                    <a:ext uri="{FF2B5EF4-FFF2-40B4-BE49-F238E27FC236}">
                      <a16:creationId xmlns:a16="http://schemas.microsoft.com/office/drawing/2014/main" id="{1B22EAB4-D0E3-45ED-8416-E0AA38F65E42}"/>
                    </a:ext>
                  </a:extLst>
                </p14:cNvPr>
                <p14:cNvContentPartPr/>
                <p14:nvPr/>
              </p14:nvContentPartPr>
              <p14:xfrm>
                <a:off x="4364208" y="7730856"/>
                <a:ext cx="532080" cy="309960"/>
              </p14:xfrm>
            </p:contentPart>
          </mc:Choice>
          <mc:Fallback xmlns="">
            <p:pic>
              <p:nvPicPr>
                <p:cNvPr id="149" name="インク 148">
                  <a:extLst>
                    <a:ext uri="{FF2B5EF4-FFF2-40B4-BE49-F238E27FC236}">
                      <a16:creationId xmlns:a16="http://schemas.microsoft.com/office/drawing/2014/main" id="{1B22EAB4-D0E3-45ED-8416-E0AA38F65E42}"/>
                    </a:ext>
                  </a:extLst>
                </p:cNvPr>
                <p:cNvPicPr/>
                <p:nvPr/>
              </p:nvPicPr>
              <p:blipFill>
                <a:blip r:embed="rId145"/>
                <a:stretch>
                  <a:fillRect/>
                </a:stretch>
              </p:blipFill>
              <p:spPr>
                <a:xfrm>
                  <a:off x="4355568" y="7721856"/>
                  <a:ext cx="54972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50" name="インク 149">
                  <a:extLst>
                    <a:ext uri="{FF2B5EF4-FFF2-40B4-BE49-F238E27FC236}">
                      <a16:creationId xmlns:a16="http://schemas.microsoft.com/office/drawing/2014/main" id="{FCA2553B-7763-4C8D-BF9C-08123C11B836}"/>
                    </a:ext>
                  </a:extLst>
                </p14:cNvPr>
                <p14:cNvContentPartPr/>
                <p14:nvPr/>
              </p14:nvContentPartPr>
              <p14:xfrm>
                <a:off x="4834728" y="7698456"/>
                <a:ext cx="57240" cy="142920"/>
              </p14:xfrm>
            </p:contentPart>
          </mc:Choice>
          <mc:Fallback xmlns="">
            <p:pic>
              <p:nvPicPr>
                <p:cNvPr id="150" name="インク 149">
                  <a:extLst>
                    <a:ext uri="{FF2B5EF4-FFF2-40B4-BE49-F238E27FC236}">
                      <a16:creationId xmlns:a16="http://schemas.microsoft.com/office/drawing/2014/main" id="{FCA2553B-7763-4C8D-BF9C-08123C11B836}"/>
                    </a:ext>
                  </a:extLst>
                </p:cNvPr>
                <p:cNvPicPr/>
                <p:nvPr/>
              </p:nvPicPr>
              <p:blipFill>
                <a:blip r:embed="rId147"/>
                <a:stretch>
                  <a:fillRect/>
                </a:stretch>
              </p:blipFill>
              <p:spPr>
                <a:xfrm>
                  <a:off x="4825728" y="7689456"/>
                  <a:ext cx="7488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52" name="インク 151">
                  <a:extLst>
                    <a:ext uri="{FF2B5EF4-FFF2-40B4-BE49-F238E27FC236}">
                      <a16:creationId xmlns:a16="http://schemas.microsoft.com/office/drawing/2014/main" id="{13A175C8-9976-4E28-AD43-FBFE2E57A6DA}"/>
                    </a:ext>
                  </a:extLst>
                </p14:cNvPr>
                <p14:cNvContentPartPr/>
                <p14:nvPr/>
              </p14:nvContentPartPr>
              <p14:xfrm>
                <a:off x="4953168" y="7656336"/>
                <a:ext cx="106920" cy="124200"/>
              </p14:xfrm>
            </p:contentPart>
          </mc:Choice>
          <mc:Fallback xmlns="">
            <p:pic>
              <p:nvPicPr>
                <p:cNvPr id="152" name="インク 151">
                  <a:extLst>
                    <a:ext uri="{FF2B5EF4-FFF2-40B4-BE49-F238E27FC236}">
                      <a16:creationId xmlns:a16="http://schemas.microsoft.com/office/drawing/2014/main" id="{13A175C8-9976-4E28-AD43-FBFE2E57A6DA}"/>
                    </a:ext>
                  </a:extLst>
                </p:cNvPr>
                <p:cNvPicPr/>
                <p:nvPr/>
              </p:nvPicPr>
              <p:blipFill>
                <a:blip r:embed="rId149"/>
                <a:stretch>
                  <a:fillRect/>
                </a:stretch>
              </p:blipFill>
              <p:spPr>
                <a:xfrm>
                  <a:off x="4944168" y="7647336"/>
                  <a:ext cx="12456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53" name="インク 152">
                  <a:extLst>
                    <a:ext uri="{FF2B5EF4-FFF2-40B4-BE49-F238E27FC236}">
                      <a16:creationId xmlns:a16="http://schemas.microsoft.com/office/drawing/2014/main" id="{700AB93E-EFDB-4AC3-A9CE-C40B5E200B85}"/>
                    </a:ext>
                  </a:extLst>
                </p14:cNvPr>
                <p14:cNvContentPartPr/>
                <p14:nvPr/>
              </p14:nvContentPartPr>
              <p14:xfrm>
                <a:off x="4900968" y="7568856"/>
                <a:ext cx="168120" cy="26640"/>
              </p14:xfrm>
            </p:contentPart>
          </mc:Choice>
          <mc:Fallback xmlns="">
            <p:pic>
              <p:nvPicPr>
                <p:cNvPr id="153" name="インク 152">
                  <a:extLst>
                    <a:ext uri="{FF2B5EF4-FFF2-40B4-BE49-F238E27FC236}">
                      <a16:creationId xmlns:a16="http://schemas.microsoft.com/office/drawing/2014/main" id="{700AB93E-EFDB-4AC3-A9CE-C40B5E200B85}"/>
                    </a:ext>
                  </a:extLst>
                </p:cNvPr>
                <p:cNvPicPr/>
                <p:nvPr/>
              </p:nvPicPr>
              <p:blipFill>
                <a:blip r:embed="rId151"/>
                <a:stretch>
                  <a:fillRect/>
                </a:stretch>
              </p:blipFill>
              <p:spPr>
                <a:xfrm>
                  <a:off x="4891968" y="7560216"/>
                  <a:ext cx="18576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54" name="インク 153">
                  <a:extLst>
                    <a:ext uri="{FF2B5EF4-FFF2-40B4-BE49-F238E27FC236}">
                      <a16:creationId xmlns:a16="http://schemas.microsoft.com/office/drawing/2014/main" id="{DFE25D2F-B69D-48CE-8537-BF3F1987D8F3}"/>
                    </a:ext>
                  </a:extLst>
                </p14:cNvPr>
                <p14:cNvContentPartPr/>
                <p14:nvPr/>
              </p14:nvContentPartPr>
              <p14:xfrm>
                <a:off x="5012568" y="7528176"/>
                <a:ext cx="78480" cy="149760"/>
              </p14:xfrm>
            </p:contentPart>
          </mc:Choice>
          <mc:Fallback xmlns="">
            <p:pic>
              <p:nvPicPr>
                <p:cNvPr id="154" name="インク 153">
                  <a:extLst>
                    <a:ext uri="{FF2B5EF4-FFF2-40B4-BE49-F238E27FC236}">
                      <a16:creationId xmlns:a16="http://schemas.microsoft.com/office/drawing/2014/main" id="{DFE25D2F-B69D-48CE-8537-BF3F1987D8F3}"/>
                    </a:ext>
                  </a:extLst>
                </p:cNvPr>
                <p:cNvPicPr/>
                <p:nvPr/>
              </p:nvPicPr>
              <p:blipFill>
                <a:blip r:embed="rId153"/>
                <a:stretch>
                  <a:fillRect/>
                </a:stretch>
              </p:blipFill>
              <p:spPr>
                <a:xfrm>
                  <a:off x="5003568" y="7519536"/>
                  <a:ext cx="9612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56" name="インク 155">
                  <a:extLst>
                    <a:ext uri="{FF2B5EF4-FFF2-40B4-BE49-F238E27FC236}">
                      <a16:creationId xmlns:a16="http://schemas.microsoft.com/office/drawing/2014/main" id="{373BC2DC-8AC9-4B31-9D2C-F116BDDA1A48}"/>
                    </a:ext>
                  </a:extLst>
                </p14:cNvPr>
                <p14:cNvContentPartPr/>
                <p14:nvPr/>
              </p14:nvContentPartPr>
              <p14:xfrm>
                <a:off x="4358448" y="6884496"/>
                <a:ext cx="813240" cy="1125720"/>
              </p14:xfrm>
            </p:contentPart>
          </mc:Choice>
          <mc:Fallback xmlns="">
            <p:pic>
              <p:nvPicPr>
                <p:cNvPr id="156" name="インク 155">
                  <a:extLst>
                    <a:ext uri="{FF2B5EF4-FFF2-40B4-BE49-F238E27FC236}">
                      <a16:creationId xmlns:a16="http://schemas.microsoft.com/office/drawing/2014/main" id="{373BC2DC-8AC9-4B31-9D2C-F116BDDA1A48}"/>
                    </a:ext>
                  </a:extLst>
                </p:cNvPr>
                <p:cNvPicPr/>
                <p:nvPr/>
              </p:nvPicPr>
              <p:blipFill>
                <a:blip r:embed="rId155"/>
                <a:stretch>
                  <a:fillRect/>
                </a:stretch>
              </p:blipFill>
              <p:spPr>
                <a:xfrm>
                  <a:off x="4349448" y="6875856"/>
                  <a:ext cx="830880" cy="11433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58" name="インク 157">
                  <a:extLst>
                    <a:ext uri="{FF2B5EF4-FFF2-40B4-BE49-F238E27FC236}">
                      <a16:creationId xmlns:a16="http://schemas.microsoft.com/office/drawing/2014/main" id="{82E99CE0-9496-41BB-A1EC-69ABDF440777}"/>
                    </a:ext>
                  </a:extLst>
                </p14:cNvPr>
                <p14:cNvContentPartPr/>
                <p14:nvPr/>
              </p14:nvContentPartPr>
              <p14:xfrm>
                <a:off x="5053248" y="6857856"/>
                <a:ext cx="131760" cy="342360"/>
              </p14:xfrm>
            </p:contentPart>
          </mc:Choice>
          <mc:Fallback xmlns="">
            <p:pic>
              <p:nvPicPr>
                <p:cNvPr id="158" name="インク 157">
                  <a:extLst>
                    <a:ext uri="{FF2B5EF4-FFF2-40B4-BE49-F238E27FC236}">
                      <a16:creationId xmlns:a16="http://schemas.microsoft.com/office/drawing/2014/main" id="{82E99CE0-9496-41BB-A1EC-69ABDF440777}"/>
                    </a:ext>
                  </a:extLst>
                </p:cNvPr>
                <p:cNvPicPr/>
                <p:nvPr/>
              </p:nvPicPr>
              <p:blipFill>
                <a:blip r:embed="rId157"/>
                <a:stretch>
                  <a:fillRect/>
                </a:stretch>
              </p:blipFill>
              <p:spPr>
                <a:xfrm>
                  <a:off x="5044608" y="6848856"/>
                  <a:ext cx="1494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60" name="インク 159">
                  <a:extLst>
                    <a:ext uri="{FF2B5EF4-FFF2-40B4-BE49-F238E27FC236}">
                      <a16:creationId xmlns:a16="http://schemas.microsoft.com/office/drawing/2014/main" id="{78B120F1-D19F-45ED-A048-1684F391B1AD}"/>
                    </a:ext>
                  </a:extLst>
                </p14:cNvPr>
                <p14:cNvContentPartPr/>
                <p14:nvPr/>
              </p14:nvContentPartPr>
              <p14:xfrm>
                <a:off x="5216328" y="6669216"/>
                <a:ext cx="78480" cy="180000"/>
              </p14:xfrm>
            </p:contentPart>
          </mc:Choice>
          <mc:Fallback xmlns="">
            <p:pic>
              <p:nvPicPr>
                <p:cNvPr id="160" name="インク 159">
                  <a:extLst>
                    <a:ext uri="{FF2B5EF4-FFF2-40B4-BE49-F238E27FC236}">
                      <a16:creationId xmlns:a16="http://schemas.microsoft.com/office/drawing/2014/main" id="{78B120F1-D19F-45ED-A048-1684F391B1AD}"/>
                    </a:ext>
                  </a:extLst>
                </p:cNvPr>
                <p:cNvPicPr/>
                <p:nvPr/>
              </p:nvPicPr>
              <p:blipFill>
                <a:blip r:embed="rId159"/>
                <a:stretch>
                  <a:fillRect/>
                </a:stretch>
              </p:blipFill>
              <p:spPr>
                <a:xfrm>
                  <a:off x="5207688" y="6660216"/>
                  <a:ext cx="9612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61" name="インク 160">
                  <a:extLst>
                    <a:ext uri="{FF2B5EF4-FFF2-40B4-BE49-F238E27FC236}">
                      <a16:creationId xmlns:a16="http://schemas.microsoft.com/office/drawing/2014/main" id="{CDF4E54F-E823-4778-8CEC-4996DBF66485}"/>
                    </a:ext>
                  </a:extLst>
                </p14:cNvPr>
                <p14:cNvContentPartPr/>
                <p14:nvPr/>
              </p14:nvContentPartPr>
              <p14:xfrm>
                <a:off x="5150808" y="6578856"/>
                <a:ext cx="168840" cy="35640"/>
              </p14:xfrm>
            </p:contentPart>
          </mc:Choice>
          <mc:Fallback xmlns="">
            <p:pic>
              <p:nvPicPr>
                <p:cNvPr id="161" name="インク 160">
                  <a:extLst>
                    <a:ext uri="{FF2B5EF4-FFF2-40B4-BE49-F238E27FC236}">
                      <a16:creationId xmlns:a16="http://schemas.microsoft.com/office/drawing/2014/main" id="{CDF4E54F-E823-4778-8CEC-4996DBF66485}"/>
                    </a:ext>
                  </a:extLst>
                </p:cNvPr>
                <p:cNvPicPr/>
                <p:nvPr/>
              </p:nvPicPr>
              <p:blipFill>
                <a:blip r:embed="rId161"/>
                <a:stretch>
                  <a:fillRect/>
                </a:stretch>
              </p:blipFill>
              <p:spPr>
                <a:xfrm>
                  <a:off x="5142168" y="6569856"/>
                  <a:ext cx="18648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62" name="インク 161">
                  <a:extLst>
                    <a:ext uri="{FF2B5EF4-FFF2-40B4-BE49-F238E27FC236}">
                      <a16:creationId xmlns:a16="http://schemas.microsoft.com/office/drawing/2014/main" id="{39D444FA-EB4E-4C81-865A-F3F4B7C724A5}"/>
                    </a:ext>
                  </a:extLst>
                </p14:cNvPr>
                <p14:cNvContentPartPr/>
                <p14:nvPr/>
              </p14:nvContentPartPr>
              <p14:xfrm>
                <a:off x="5268888" y="6540696"/>
                <a:ext cx="81000" cy="165600"/>
              </p14:xfrm>
            </p:contentPart>
          </mc:Choice>
          <mc:Fallback xmlns="">
            <p:pic>
              <p:nvPicPr>
                <p:cNvPr id="162" name="インク 161">
                  <a:extLst>
                    <a:ext uri="{FF2B5EF4-FFF2-40B4-BE49-F238E27FC236}">
                      <a16:creationId xmlns:a16="http://schemas.microsoft.com/office/drawing/2014/main" id="{39D444FA-EB4E-4C81-865A-F3F4B7C724A5}"/>
                    </a:ext>
                  </a:extLst>
                </p:cNvPr>
                <p:cNvPicPr/>
                <p:nvPr/>
              </p:nvPicPr>
              <p:blipFill>
                <a:blip r:embed="rId163"/>
                <a:stretch>
                  <a:fillRect/>
                </a:stretch>
              </p:blipFill>
              <p:spPr>
                <a:xfrm>
                  <a:off x="5259888" y="6532056"/>
                  <a:ext cx="9864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68" name="インク 167">
                  <a:extLst>
                    <a:ext uri="{FF2B5EF4-FFF2-40B4-BE49-F238E27FC236}">
                      <a16:creationId xmlns:a16="http://schemas.microsoft.com/office/drawing/2014/main" id="{9DF5B8FB-E937-4934-AD09-593414BEC9E7}"/>
                    </a:ext>
                  </a:extLst>
                </p14:cNvPr>
                <p14:cNvContentPartPr/>
                <p14:nvPr/>
              </p14:nvContentPartPr>
              <p14:xfrm>
                <a:off x="4352328" y="6030576"/>
                <a:ext cx="1359720" cy="1985760"/>
              </p14:xfrm>
            </p:contentPart>
          </mc:Choice>
          <mc:Fallback xmlns="">
            <p:pic>
              <p:nvPicPr>
                <p:cNvPr id="168" name="インク 167">
                  <a:extLst>
                    <a:ext uri="{FF2B5EF4-FFF2-40B4-BE49-F238E27FC236}">
                      <a16:creationId xmlns:a16="http://schemas.microsoft.com/office/drawing/2014/main" id="{9DF5B8FB-E937-4934-AD09-593414BEC9E7}"/>
                    </a:ext>
                  </a:extLst>
                </p:cNvPr>
                <p:cNvPicPr/>
                <p:nvPr/>
              </p:nvPicPr>
              <p:blipFill>
                <a:blip r:embed="rId165"/>
                <a:stretch>
                  <a:fillRect/>
                </a:stretch>
              </p:blipFill>
              <p:spPr>
                <a:xfrm>
                  <a:off x="4343328" y="6021576"/>
                  <a:ext cx="1377360" cy="200340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70" name="インク 169">
                  <a:extLst>
                    <a:ext uri="{FF2B5EF4-FFF2-40B4-BE49-F238E27FC236}">
                      <a16:creationId xmlns:a16="http://schemas.microsoft.com/office/drawing/2014/main" id="{92F1A041-CC0B-478F-A1FE-F585ADDF8CEB}"/>
                    </a:ext>
                  </a:extLst>
                </p14:cNvPr>
                <p14:cNvContentPartPr/>
                <p14:nvPr/>
              </p14:nvContentPartPr>
              <p14:xfrm>
                <a:off x="5711688" y="5927976"/>
                <a:ext cx="83160" cy="95040"/>
              </p14:xfrm>
            </p:contentPart>
          </mc:Choice>
          <mc:Fallback xmlns="">
            <p:pic>
              <p:nvPicPr>
                <p:cNvPr id="170" name="インク 169">
                  <a:extLst>
                    <a:ext uri="{FF2B5EF4-FFF2-40B4-BE49-F238E27FC236}">
                      <a16:creationId xmlns:a16="http://schemas.microsoft.com/office/drawing/2014/main" id="{92F1A041-CC0B-478F-A1FE-F585ADDF8CEB}"/>
                    </a:ext>
                  </a:extLst>
                </p:cNvPr>
                <p:cNvPicPr/>
                <p:nvPr/>
              </p:nvPicPr>
              <p:blipFill>
                <a:blip r:embed="rId167"/>
                <a:stretch>
                  <a:fillRect/>
                </a:stretch>
              </p:blipFill>
              <p:spPr>
                <a:xfrm>
                  <a:off x="5702688" y="5918976"/>
                  <a:ext cx="10080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71" name="インク 170">
                  <a:extLst>
                    <a:ext uri="{FF2B5EF4-FFF2-40B4-BE49-F238E27FC236}">
                      <a16:creationId xmlns:a16="http://schemas.microsoft.com/office/drawing/2014/main" id="{FA0BE82F-608B-4351-B5AE-AEAE7423A427}"/>
                    </a:ext>
                  </a:extLst>
                </p14:cNvPr>
                <p14:cNvContentPartPr/>
                <p14:nvPr/>
              </p14:nvContentPartPr>
              <p14:xfrm>
                <a:off x="5705568" y="5908536"/>
                <a:ext cx="110160" cy="115200"/>
              </p14:xfrm>
            </p:contentPart>
          </mc:Choice>
          <mc:Fallback xmlns="">
            <p:pic>
              <p:nvPicPr>
                <p:cNvPr id="171" name="インク 170">
                  <a:extLst>
                    <a:ext uri="{FF2B5EF4-FFF2-40B4-BE49-F238E27FC236}">
                      <a16:creationId xmlns:a16="http://schemas.microsoft.com/office/drawing/2014/main" id="{FA0BE82F-608B-4351-B5AE-AEAE7423A427}"/>
                    </a:ext>
                  </a:extLst>
                </p:cNvPr>
                <p:cNvPicPr/>
                <p:nvPr/>
              </p:nvPicPr>
              <p:blipFill>
                <a:blip r:embed="rId169"/>
                <a:stretch>
                  <a:fillRect/>
                </a:stretch>
              </p:blipFill>
              <p:spPr>
                <a:xfrm>
                  <a:off x="5696928" y="5899896"/>
                  <a:ext cx="12780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73" name="インク 172">
                  <a:extLst>
                    <a:ext uri="{FF2B5EF4-FFF2-40B4-BE49-F238E27FC236}">
                      <a16:creationId xmlns:a16="http://schemas.microsoft.com/office/drawing/2014/main" id="{C28842E5-0B13-4B97-8BB7-8634A156E3A0}"/>
                    </a:ext>
                  </a:extLst>
                </p14:cNvPr>
                <p14:cNvContentPartPr/>
                <p14:nvPr/>
              </p14:nvContentPartPr>
              <p14:xfrm>
                <a:off x="5792328" y="6052896"/>
                <a:ext cx="114480" cy="361080"/>
              </p14:xfrm>
            </p:contentPart>
          </mc:Choice>
          <mc:Fallback xmlns="">
            <p:pic>
              <p:nvPicPr>
                <p:cNvPr id="173" name="インク 172">
                  <a:extLst>
                    <a:ext uri="{FF2B5EF4-FFF2-40B4-BE49-F238E27FC236}">
                      <a16:creationId xmlns:a16="http://schemas.microsoft.com/office/drawing/2014/main" id="{C28842E5-0B13-4B97-8BB7-8634A156E3A0}"/>
                    </a:ext>
                  </a:extLst>
                </p:cNvPr>
                <p:cNvPicPr/>
                <p:nvPr/>
              </p:nvPicPr>
              <p:blipFill>
                <a:blip r:embed="rId171"/>
                <a:stretch>
                  <a:fillRect/>
                </a:stretch>
              </p:blipFill>
              <p:spPr>
                <a:xfrm>
                  <a:off x="5783688" y="6044256"/>
                  <a:ext cx="132120"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74" name="インク 173">
                  <a:extLst>
                    <a:ext uri="{FF2B5EF4-FFF2-40B4-BE49-F238E27FC236}">
                      <a16:creationId xmlns:a16="http://schemas.microsoft.com/office/drawing/2014/main" id="{7CF18230-2D77-4F36-95BA-1E5F76E07E43}"/>
                    </a:ext>
                  </a:extLst>
                </p14:cNvPr>
                <p14:cNvContentPartPr/>
                <p14:nvPr/>
              </p14:nvContentPartPr>
              <p14:xfrm>
                <a:off x="5754168" y="6023016"/>
                <a:ext cx="282240" cy="170640"/>
              </p14:xfrm>
            </p:contentPart>
          </mc:Choice>
          <mc:Fallback xmlns="">
            <p:pic>
              <p:nvPicPr>
                <p:cNvPr id="174" name="インク 173">
                  <a:extLst>
                    <a:ext uri="{FF2B5EF4-FFF2-40B4-BE49-F238E27FC236}">
                      <a16:creationId xmlns:a16="http://schemas.microsoft.com/office/drawing/2014/main" id="{7CF18230-2D77-4F36-95BA-1E5F76E07E43}"/>
                    </a:ext>
                  </a:extLst>
                </p:cNvPr>
                <p:cNvPicPr/>
                <p:nvPr/>
              </p:nvPicPr>
              <p:blipFill>
                <a:blip r:embed="rId173"/>
                <a:stretch>
                  <a:fillRect/>
                </a:stretch>
              </p:blipFill>
              <p:spPr>
                <a:xfrm>
                  <a:off x="5745528" y="6014376"/>
                  <a:ext cx="29988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75" name="インク 174">
                  <a:extLst>
                    <a:ext uri="{FF2B5EF4-FFF2-40B4-BE49-F238E27FC236}">
                      <a16:creationId xmlns:a16="http://schemas.microsoft.com/office/drawing/2014/main" id="{FF749113-BE3E-4982-9E52-7B4923A25D77}"/>
                    </a:ext>
                  </a:extLst>
                </p14:cNvPr>
                <p14:cNvContentPartPr/>
                <p14:nvPr/>
              </p14:nvContentPartPr>
              <p14:xfrm>
                <a:off x="5992848" y="6010416"/>
                <a:ext cx="74880" cy="117360"/>
              </p14:xfrm>
            </p:contentPart>
          </mc:Choice>
          <mc:Fallback xmlns="">
            <p:pic>
              <p:nvPicPr>
                <p:cNvPr id="175" name="インク 174">
                  <a:extLst>
                    <a:ext uri="{FF2B5EF4-FFF2-40B4-BE49-F238E27FC236}">
                      <a16:creationId xmlns:a16="http://schemas.microsoft.com/office/drawing/2014/main" id="{FF749113-BE3E-4982-9E52-7B4923A25D77}"/>
                    </a:ext>
                  </a:extLst>
                </p:cNvPr>
                <p:cNvPicPr/>
                <p:nvPr/>
              </p:nvPicPr>
              <p:blipFill>
                <a:blip r:embed="rId175"/>
                <a:stretch>
                  <a:fillRect/>
                </a:stretch>
              </p:blipFill>
              <p:spPr>
                <a:xfrm>
                  <a:off x="5984208" y="6001416"/>
                  <a:ext cx="92520" cy="135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6">
            <p14:nvContentPartPr>
              <p14:cNvPr id="231" name="インク 230">
                <a:extLst>
                  <a:ext uri="{FF2B5EF4-FFF2-40B4-BE49-F238E27FC236}">
                    <a16:creationId xmlns:a16="http://schemas.microsoft.com/office/drawing/2014/main" id="{31792A3A-673E-44A9-9768-2051053C702B}"/>
                  </a:ext>
                </a:extLst>
              </p14:cNvPr>
              <p14:cNvContentPartPr/>
              <p14:nvPr/>
            </p14:nvContentPartPr>
            <p14:xfrm>
              <a:off x="1663848" y="7278480"/>
              <a:ext cx="360" cy="360"/>
            </p14:xfrm>
          </p:contentPart>
        </mc:Choice>
        <mc:Fallback xmlns="">
          <p:pic>
            <p:nvPicPr>
              <p:cNvPr id="231" name="インク 230">
                <a:extLst>
                  <a:ext uri="{FF2B5EF4-FFF2-40B4-BE49-F238E27FC236}">
                    <a16:creationId xmlns:a16="http://schemas.microsoft.com/office/drawing/2014/main" id="{31792A3A-673E-44A9-9768-2051053C702B}"/>
                  </a:ext>
                </a:extLst>
              </p:cNvPr>
              <p:cNvPicPr/>
              <p:nvPr/>
            </p:nvPicPr>
            <p:blipFill>
              <a:blip r:embed="rId177"/>
              <a:stretch>
                <a:fillRect/>
              </a:stretch>
            </p:blipFill>
            <p:spPr>
              <a:xfrm>
                <a:off x="1654848" y="7269480"/>
                <a:ext cx="18000" cy="18000"/>
              </a:xfrm>
              <a:prstGeom prst="rect">
                <a:avLst/>
              </a:prstGeom>
            </p:spPr>
          </p:pic>
        </mc:Fallback>
      </mc:AlternateContent>
      <p:grpSp>
        <p:nvGrpSpPr>
          <p:cNvPr id="285" name="グループ化 284">
            <a:extLst>
              <a:ext uri="{FF2B5EF4-FFF2-40B4-BE49-F238E27FC236}">
                <a16:creationId xmlns:a16="http://schemas.microsoft.com/office/drawing/2014/main" id="{9A8F6DEF-4EC2-43AD-A337-0DA72E689B8F}"/>
              </a:ext>
            </a:extLst>
          </p:cNvPr>
          <p:cNvGrpSpPr/>
          <p:nvPr/>
        </p:nvGrpSpPr>
        <p:grpSpPr>
          <a:xfrm>
            <a:off x="4620528" y="9842040"/>
            <a:ext cx="302760" cy="330120"/>
            <a:chOff x="4620528" y="9842040"/>
            <a:chExt cx="302760" cy="330120"/>
          </a:xfrm>
        </p:grpSpPr>
        <mc:AlternateContent xmlns:mc="http://schemas.openxmlformats.org/markup-compatibility/2006" xmlns:p14="http://schemas.microsoft.com/office/powerpoint/2010/main">
          <mc:Choice Requires="p14">
            <p:contentPart p14:bwMode="auto" r:id="rId178">
              <p14:nvContentPartPr>
                <p14:cNvPr id="278" name="インク 277">
                  <a:extLst>
                    <a:ext uri="{FF2B5EF4-FFF2-40B4-BE49-F238E27FC236}">
                      <a16:creationId xmlns:a16="http://schemas.microsoft.com/office/drawing/2014/main" id="{54F6E2B9-D4E3-403C-8215-634E6F05729E}"/>
                    </a:ext>
                  </a:extLst>
                </p14:cNvPr>
                <p14:cNvContentPartPr/>
                <p14:nvPr/>
              </p14:nvContentPartPr>
              <p14:xfrm>
                <a:off x="4620528" y="10131120"/>
                <a:ext cx="288000" cy="6840"/>
              </p14:xfrm>
            </p:contentPart>
          </mc:Choice>
          <mc:Fallback xmlns="">
            <p:pic>
              <p:nvPicPr>
                <p:cNvPr id="278" name="インク 277">
                  <a:extLst>
                    <a:ext uri="{FF2B5EF4-FFF2-40B4-BE49-F238E27FC236}">
                      <a16:creationId xmlns:a16="http://schemas.microsoft.com/office/drawing/2014/main" id="{54F6E2B9-D4E3-403C-8215-634E6F05729E}"/>
                    </a:ext>
                  </a:extLst>
                </p:cNvPr>
                <p:cNvPicPr/>
                <p:nvPr/>
              </p:nvPicPr>
              <p:blipFill>
                <a:blip r:embed="rId179"/>
                <a:stretch>
                  <a:fillRect/>
                </a:stretch>
              </p:blipFill>
              <p:spPr>
                <a:xfrm>
                  <a:off x="4611528" y="10122480"/>
                  <a:ext cx="30564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279" name="インク 278">
                  <a:extLst>
                    <a:ext uri="{FF2B5EF4-FFF2-40B4-BE49-F238E27FC236}">
                      <a16:creationId xmlns:a16="http://schemas.microsoft.com/office/drawing/2014/main" id="{B52B28A4-0412-47B1-A8DF-D6D69305DF7A}"/>
                    </a:ext>
                  </a:extLst>
                </p14:cNvPr>
                <p14:cNvContentPartPr/>
                <p14:nvPr/>
              </p14:nvContentPartPr>
              <p14:xfrm>
                <a:off x="4864248" y="10075680"/>
                <a:ext cx="59040" cy="96480"/>
              </p14:xfrm>
            </p:contentPart>
          </mc:Choice>
          <mc:Fallback xmlns="">
            <p:pic>
              <p:nvPicPr>
                <p:cNvPr id="279" name="インク 278">
                  <a:extLst>
                    <a:ext uri="{FF2B5EF4-FFF2-40B4-BE49-F238E27FC236}">
                      <a16:creationId xmlns:a16="http://schemas.microsoft.com/office/drawing/2014/main" id="{B52B28A4-0412-47B1-A8DF-D6D69305DF7A}"/>
                    </a:ext>
                  </a:extLst>
                </p:cNvPr>
                <p:cNvPicPr/>
                <p:nvPr/>
              </p:nvPicPr>
              <p:blipFill>
                <a:blip r:embed="rId181"/>
                <a:stretch>
                  <a:fillRect/>
                </a:stretch>
              </p:blipFill>
              <p:spPr>
                <a:xfrm>
                  <a:off x="4855248" y="10067040"/>
                  <a:ext cx="7668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281" name="インク 280">
                  <a:extLst>
                    <a:ext uri="{FF2B5EF4-FFF2-40B4-BE49-F238E27FC236}">
                      <a16:creationId xmlns:a16="http://schemas.microsoft.com/office/drawing/2014/main" id="{1679D318-D877-4720-A5BE-3D1E7835BE02}"/>
                    </a:ext>
                  </a:extLst>
                </p14:cNvPr>
                <p14:cNvContentPartPr/>
                <p14:nvPr/>
              </p14:nvContentPartPr>
              <p14:xfrm>
                <a:off x="4699368" y="9984960"/>
                <a:ext cx="108360" cy="92520"/>
              </p14:xfrm>
            </p:contentPart>
          </mc:Choice>
          <mc:Fallback xmlns="">
            <p:pic>
              <p:nvPicPr>
                <p:cNvPr id="281" name="インク 280">
                  <a:extLst>
                    <a:ext uri="{FF2B5EF4-FFF2-40B4-BE49-F238E27FC236}">
                      <a16:creationId xmlns:a16="http://schemas.microsoft.com/office/drawing/2014/main" id="{1679D318-D877-4720-A5BE-3D1E7835BE02}"/>
                    </a:ext>
                  </a:extLst>
                </p:cNvPr>
                <p:cNvPicPr/>
                <p:nvPr/>
              </p:nvPicPr>
              <p:blipFill>
                <a:blip r:embed="rId183"/>
                <a:stretch>
                  <a:fillRect/>
                </a:stretch>
              </p:blipFill>
              <p:spPr>
                <a:xfrm>
                  <a:off x="4690728" y="9976320"/>
                  <a:ext cx="12600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282" name="インク 281">
                  <a:extLst>
                    <a:ext uri="{FF2B5EF4-FFF2-40B4-BE49-F238E27FC236}">
                      <a16:creationId xmlns:a16="http://schemas.microsoft.com/office/drawing/2014/main" id="{F13B426D-2F94-477E-96F2-D8954EBE1D8B}"/>
                    </a:ext>
                  </a:extLst>
                </p14:cNvPr>
                <p14:cNvContentPartPr/>
                <p14:nvPr/>
              </p14:nvContentPartPr>
              <p14:xfrm>
                <a:off x="4795848" y="9918000"/>
                <a:ext cx="55080" cy="143280"/>
              </p14:xfrm>
            </p:contentPart>
          </mc:Choice>
          <mc:Fallback xmlns="">
            <p:pic>
              <p:nvPicPr>
                <p:cNvPr id="282" name="インク 281">
                  <a:extLst>
                    <a:ext uri="{FF2B5EF4-FFF2-40B4-BE49-F238E27FC236}">
                      <a16:creationId xmlns:a16="http://schemas.microsoft.com/office/drawing/2014/main" id="{F13B426D-2F94-477E-96F2-D8954EBE1D8B}"/>
                    </a:ext>
                  </a:extLst>
                </p:cNvPr>
                <p:cNvPicPr/>
                <p:nvPr/>
              </p:nvPicPr>
              <p:blipFill>
                <a:blip r:embed="rId185"/>
                <a:stretch>
                  <a:fillRect/>
                </a:stretch>
              </p:blipFill>
              <p:spPr>
                <a:xfrm>
                  <a:off x="4786848" y="9909000"/>
                  <a:ext cx="7272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283" name="インク 282">
                  <a:extLst>
                    <a:ext uri="{FF2B5EF4-FFF2-40B4-BE49-F238E27FC236}">
                      <a16:creationId xmlns:a16="http://schemas.microsoft.com/office/drawing/2014/main" id="{69BBC0BE-83BC-4592-943C-1B067FBB1845}"/>
                    </a:ext>
                  </a:extLst>
                </p14:cNvPr>
                <p14:cNvContentPartPr/>
                <p14:nvPr/>
              </p14:nvContentPartPr>
              <p14:xfrm>
                <a:off x="4677768" y="9898920"/>
                <a:ext cx="201600" cy="67680"/>
              </p14:xfrm>
            </p:contentPart>
          </mc:Choice>
          <mc:Fallback xmlns="">
            <p:pic>
              <p:nvPicPr>
                <p:cNvPr id="283" name="インク 282">
                  <a:extLst>
                    <a:ext uri="{FF2B5EF4-FFF2-40B4-BE49-F238E27FC236}">
                      <a16:creationId xmlns:a16="http://schemas.microsoft.com/office/drawing/2014/main" id="{69BBC0BE-83BC-4592-943C-1B067FBB1845}"/>
                    </a:ext>
                  </a:extLst>
                </p:cNvPr>
                <p:cNvPicPr/>
                <p:nvPr/>
              </p:nvPicPr>
              <p:blipFill>
                <a:blip r:embed="rId187"/>
                <a:stretch>
                  <a:fillRect/>
                </a:stretch>
              </p:blipFill>
              <p:spPr>
                <a:xfrm>
                  <a:off x="4668768" y="9890280"/>
                  <a:ext cx="21924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284" name="インク 283">
                  <a:extLst>
                    <a:ext uri="{FF2B5EF4-FFF2-40B4-BE49-F238E27FC236}">
                      <a16:creationId xmlns:a16="http://schemas.microsoft.com/office/drawing/2014/main" id="{C035F42D-8478-4F87-A385-20A35B722D29}"/>
                    </a:ext>
                  </a:extLst>
                </p14:cNvPr>
                <p14:cNvContentPartPr/>
                <p14:nvPr/>
              </p14:nvContentPartPr>
              <p14:xfrm>
                <a:off x="4845888" y="9842040"/>
                <a:ext cx="54720" cy="113760"/>
              </p14:xfrm>
            </p:contentPart>
          </mc:Choice>
          <mc:Fallback xmlns="">
            <p:pic>
              <p:nvPicPr>
                <p:cNvPr id="284" name="インク 283">
                  <a:extLst>
                    <a:ext uri="{FF2B5EF4-FFF2-40B4-BE49-F238E27FC236}">
                      <a16:creationId xmlns:a16="http://schemas.microsoft.com/office/drawing/2014/main" id="{C035F42D-8478-4F87-A385-20A35B722D29}"/>
                    </a:ext>
                  </a:extLst>
                </p:cNvPr>
                <p:cNvPicPr/>
                <p:nvPr/>
              </p:nvPicPr>
              <p:blipFill>
                <a:blip r:embed="rId189"/>
                <a:stretch>
                  <a:fillRect/>
                </a:stretch>
              </p:blipFill>
              <p:spPr>
                <a:xfrm>
                  <a:off x="4837248" y="9833400"/>
                  <a:ext cx="72360" cy="131400"/>
                </a:xfrm>
                <a:prstGeom prst="rect">
                  <a:avLst/>
                </a:prstGeom>
              </p:spPr>
            </p:pic>
          </mc:Fallback>
        </mc:AlternateContent>
      </p:grpSp>
      <p:grpSp>
        <p:nvGrpSpPr>
          <p:cNvPr id="292" name="グループ化 291">
            <a:extLst>
              <a:ext uri="{FF2B5EF4-FFF2-40B4-BE49-F238E27FC236}">
                <a16:creationId xmlns:a16="http://schemas.microsoft.com/office/drawing/2014/main" id="{5DA0C72E-3A6E-4EB0-B77D-A794D312BECF}"/>
              </a:ext>
            </a:extLst>
          </p:cNvPr>
          <p:cNvGrpSpPr/>
          <p:nvPr/>
        </p:nvGrpSpPr>
        <p:grpSpPr>
          <a:xfrm>
            <a:off x="4630608" y="10112760"/>
            <a:ext cx="298800" cy="282960"/>
            <a:chOff x="4630608" y="10112760"/>
            <a:chExt cx="298800" cy="282960"/>
          </a:xfrm>
        </p:grpSpPr>
        <mc:AlternateContent xmlns:mc="http://schemas.openxmlformats.org/markup-compatibility/2006" xmlns:p14="http://schemas.microsoft.com/office/powerpoint/2010/main">
          <mc:Choice Requires="p14">
            <p:contentPart p14:bwMode="auto" r:id="rId190">
              <p14:nvContentPartPr>
                <p14:cNvPr id="286" name="インク 285">
                  <a:extLst>
                    <a:ext uri="{FF2B5EF4-FFF2-40B4-BE49-F238E27FC236}">
                      <a16:creationId xmlns:a16="http://schemas.microsoft.com/office/drawing/2014/main" id="{AE54F789-3C41-47A7-B295-D61EECC8579D}"/>
                    </a:ext>
                  </a:extLst>
                </p14:cNvPr>
                <p14:cNvContentPartPr/>
                <p14:nvPr/>
              </p14:nvContentPartPr>
              <p14:xfrm>
                <a:off x="4630608" y="10155600"/>
                <a:ext cx="282600" cy="26280"/>
              </p14:xfrm>
            </p:contentPart>
          </mc:Choice>
          <mc:Fallback xmlns="">
            <p:pic>
              <p:nvPicPr>
                <p:cNvPr id="286" name="インク 285">
                  <a:extLst>
                    <a:ext uri="{FF2B5EF4-FFF2-40B4-BE49-F238E27FC236}">
                      <a16:creationId xmlns:a16="http://schemas.microsoft.com/office/drawing/2014/main" id="{AE54F789-3C41-47A7-B295-D61EECC8579D}"/>
                    </a:ext>
                  </a:extLst>
                </p:cNvPr>
                <p:cNvPicPr/>
                <p:nvPr/>
              </p:nvPicPr>
              <p:blipFill>
                <a:blip r:embed="rId191"/>
                <a:stretch>
                  <a:fillRect/>
                </a:stretch>
              </p:blipFill>
              <p:spPr>
                <a:xfrm>
                  <a:off x="4621968" y="10146960"/>
                  <a:ext cx="30024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287" name="インク 286">
                  <a:extLst>
                    <a:ext uri="{FF2B5EF4-FFF2-40B4-BE49-F238E27FC236}">
                      <a16:creationId xmlns:a16="http://schemas.microsoft.com/office/drawing/2014/main" id="{5CF2BD64-165C-4146-B57E-DA36DF815AA4}"/>
                    </a:ext>
                  </a:extLst>
                </p14:cNvPr>
                <p14:cNvContentPartPr/>
                <p14:nvPr/>
              </p14:nvContentPartPr>
              <p14:xfrm>
                <a:off x="4633848" y="10112760"/>
                <a:ext cx="73800" cy="107640"/>
              </p14:xfrm>
            </p:contentPart>
          </mc:Choice>
          <mc:Fallback xmlns="">
            <p:pic>
              <p:nvPicPr>
                <p:cNvPr id="287" name="インク 286">
                  <a:extLst>
                    <a:ext uri="{FF2B5EF4-FFF2-40B4-BE49-F238E27FC236}">
                      <a16:creationId xmlns:a16="http://schemas.microsoft.com/office/drawing/2014/main" id="{5CF2BD64-165C-4146-B57E-DA36DF815AA4}"/>
                    </a:ext>
                  </a:extLst>
                </p:cNvPr>
                <p:cNvPicPr/>
                <p:nvPr/>
              </p:nvPicPr>
              <p:blipFill>
                <a:blip r:embed="rId193"/>
                <a:stretch>
                  <a:fillRect/>
                </a:stretch>
              </p:blipFill>
              <p:spPr>
                <a:xfrm>
                  <a:off x="4625208" y="10104120"/>
                  <a:ext cx="9144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288" name="インク 287">
                  <a:extLst>
                    <a:ext uri="{FF2B5EF4-FFF2-40B4-BE49-F238E27FC236}">
                      <a16:creationId xmlns:a16="http://schemas.microsoft.com/office/drawing/2014/main" id="{8851E57C-9D3E-4818-A0F4-C6E4EE09CA3B}"/>
                    </a:ext>
                  </a:extLst>
                </p14:cNvPr>
                <p14:cNvContentPartPr/>
                <p14:nvPr/>
              </p14:nvContentPartPr>
              <p14:xfrm>
                <a:off x="4721688" y="10259280"/>
                <a:ext cx="79200" cy="129960"/>
              </p14:xfrm>
            </p:contentPart>
          </mc:Choice>
          <mc:Fallback xmlns="">
            <p:pic>
              <p:nvPicPr>
                <p:cNvPr id="288" name="インク 287">
                  <a:extLst>
                    <a:ext uri="{FF2B5EF4-FFF2-40B4-BE49-F238E27FC236}">
                      <a16:creationId xmlns:a16="http://schemas.microsoft.com/office/drawing/2014/main" id="{8851E57C-9D3E-4818-A0F4-C6E4EE09CA3B}"/>
                    </a:ext>
                  </a:extLst>
                </p:cNvPr>
                <p:cNvPicPr/>
                <p:nvPr/>
              </p:nvPicPr>
              <p:blipFill>
                <a:blip r:embed="rId195"/>
                <a:stretch>
                  <a:fillRect/>
                </a:stretch>
              </p:blipFill>
              <p:spPr>
                <a:xfrm>
                  <a:off x="4713048" y="10250280"/>
                  <a:ext cx="9684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289" name="インク 288">
                  <a:extLst>
                    <a:ext uri="{FF2B5EF4-FFF2-40B4-BE49-F238E27FC236}">
                      <a16:creationId xmlns:a16="http://schemas.microsoft.com/office/drawing/2014/main" id="{A66B78DC-E0EF-46D9-ADF8-9E899BDA58C3}"/>
                    </a:ext>
                  </a:extLst>
                </p14:cNvPr>
                <p14:cNvContentPartPr/>
                <p14:nvPr/>
              </p14:nvContentPartPr>
              <p14:xfrm>
                <a:off x="4814928" y="10306440"/>
                <a:ext cx="55080" cy="89280"/>
              </p14:xfrm>
            </p:contentPart>
          </mc:Choice>
          <mc:Fallback xmlns="">
            <p:pic>
              <p:nvPicPr>
                <p:cNvPr id="289" name="インク 288">
                  <a:extLst>
                    <a:ext uri="{FF2B5EF4-FFF2-40B4-BE49-F238E27FC236}">
                      <a16:creationId xmlns:a16="http://schemas.microsoft.com/office/drawing/2014/main" id="{A66B78DC-E0EF-46D9-ADF8-9E899BDA58C3}"/>
                    </a:ext>
                  </a:extLst>
                </p:cNvPr>
                <p:cNvPicPr/>
                <p:nvPr/>
              </p:nvPicPr>
              <p:blipFill>
                <a:blip r:embed="rId197"/>
                <a:stretch>
                  <a:fillRect/>
                </a:stretch>
              </p:blipFill>
              <p:spPr>
                <a:xfrm>
                  <a:off x="4805928" y="10297800"/>
                  <a:ext cx="727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290" name="インク 289">
                  <a:extLst>
                    <a:ext uri="{FF2B5EF4-FFF2-40B4-BE49-F238E27FC236}">
                      <a16:creationId xmlns:a16="http://schemas.microsoft.com/office/drawing/2014/main" id="{37AEFF01-B6B7-4DD7-B319-4F124501786F}"/>
                    </a:ext>
                  </a:extLst>
                </p14:cNvPr>
                <p14:cNvContentPartPr/>
                <p14:nvPr/>
              </p14:nvContentPartPr>
              <p14:xfrm>
                <a:off x="4711968" y="10252440"/>
                <a:ext cx="173160" cy="13320"/>
              </p14:xfrm>
            </p:contentPart>
          </mc:Choice>
          <mc:Fallback xmlns="">
            <p:pic>
              <p:nvPicPr>
                <p:cNvPr id="290" name="インク 289">
                  <a:extLst>
                    <a:ext uri="{FF2B5EF4-FFF2-40B4-BE49-F238E27FC236}">
                      <a16:creationId xmlns:a16="http://schemas.microsoft.com/office/drawing/2014/main" id="{37AEFF01-B6B7-4DD7-B319-4F124501786F}"/>
                    </a:ext>
                  </a:extLst>
                </p:cNvPr>
                <p:cNvPicPr/>
                <p:nvPr/>
              </p:nvPicPr>
              <p:blipFill>
                <a:blip r:embed="rId199"/>
                <a:stretch>
                  <a:fillRect/>
                </a:stretch>
              </p:blipFill>
              <p:spPr>
                <a:xfrm>
                  <a:off x="4703328" y="10243800"/>
                  <a:ext cx="19080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291" name="インク 290">
                  <a:extLst>
                    <a:ext uri="{FF2B5EF4-FFF2-40B4-BE49-F238E27FC236}">
                      <a16:creationId xmlns:a16="http://schemas.microsoft.com/office/drawing/2014/main" id="{0EAD99EE-096B-49CB-9286-95A87D110241}"/>
                    </a:ext>
                  </a:extLst>
                </p14:cNvPr>
                <p14:cNvContentPartPr/>
                <p14:nvPr/>
              </p14:nvContentPartPr>
              <p14:xfrm>
                <a:off x="4845888" y="10209240"/>
                <a:ext cx="83520" cy="111960"/>
              </p14:xfrm>
            </p:contentPart>
          </mc:Choice>
          <mc:Fallback xmlns="">
            <p:pic>
              <p:nvPicPr>
                <p:cNvPr id="291" name="インク 290">
                  <a:extLst>
                    <a:ext uri="{FF2B5EF4-FFF2-40B4-BE49-F238E27FC236}">
                      <a16:creationId xmlns:a16="http://schemas.microsoft.com/office/drawing/2014/main" id="{0EAD99EE-096B-49CB-9286-95A87D110241}"/>
                    </a:ext>
                  </a:extLst>
                </p:cNvPr>
                <p:cNvPicPr/>
                <p:nvPr/>
              </p:nvPicPr>
              <p:blipFill>
                <a:blip r:embed="rId201"/>
                <a:stretch>
                  <a:fillRect/>
                </a:stretch>
              </p:blipFill>
              <p:spPr>
                <a:xfrm>
                  <a:off x="4837248" y="10200240"/>
                  <a:ext cx="101160" cy="129600"/>
                </a:xfrm>
                <a:prstGeom prst="rect">
                  <a:avLst/>
                </a:prstGeom>
              </p:spPr>
            </p:pic>
          </mc:Fallback>
        </mc:AlternateContent>
      </p:grpSp>
      <mc:AlternateContent xmlns:mc="http://schemas.openxmlformats.org/markup-compatibility/2006" xmlns:a14="http://schemas.microsoft.com/office/drawing/2010/main">
        <mc:Choice Requires="a14">
          <p:sp>
            <p:nvSpPr>
              <p:cNvPr id="300" name="テキスト ボックス 299">
                <a:extLst>
                  <a:ext uri="{FF2B5EF4-FFF2-40B4-BE49-F238E27FC236}">
                    <a16:creationId xmlns:a16="http://schemas.microsoft.com/office/drawing/2014/main" id="{5AD46355-4377-4A20-A749-B5694F0C4D80}"/>
                  </a:ext>
                </a:extLst>
              </p:cNvPr>
              <p:cNvSpPr txBox="1"/>
              <p:nvPr/>
            </p:nvSpPr>
            <p:spPr>
              <a:xfrm>
                <a:off x="644206" y="1552500"/>
                <a:ext cx="1673663" cy="247312"/>
              </a:xfrm>
              <a:prstGeom prst="rect">
                <a:avLst/>
              </a:prstGeom>
              <a:noFill/>
            </p:spPr>
            <p:txBody>
              <a:bodyPr wrap="none" lIns="0" tIns="0" rIns="0" bIns="0" rtlCol="0">
                <a:spAutoFit/>
              </a:bodyPr>
              <a:lstStyle/>
              <a:p>
                <a14:m>
                  <m:oMath xmlns:m="http://schemas.openxmlformats.org/officeDocument/2006/math">
                    <m:acc>
                      <m:accPr>
                        <m:chr m:val="⃗"/>
                        <m:ctrlPr>
                          <a:rPr kumimoji="1" lang="ja-JP" altLang="en-US" sz="1400" i="1" smtClean="0">
                            <a:solidFill>
                              <a:srgbClr val="836967"/>
                            </a:solidFill>
                            <a:latin typeface="Cambria Math" panose="02040503050406030204" pitchFamily="18" charset="0"/>
                          </a:rPr>
                        </m:ctrlPr>
                      </m:accPr>
                      <m:e>
                        <m:r>
                          <a:rPr kumimoji="1" lang="ja-JP" altLang="en-US" sz="1400" i="1">
                            <a:latin typeface="Cambria Math" panose="02040503050406030204" pitchFamily="18" charset="0"/>
                          </a:rPr>
                          <m:t>𝑎</m:t>
                        </m:r>
                      </m:e>
                    </m:acc>
                    <m:r>
                      <a:rPr kumimoji="1" lang="ja-JP" altLang="en-US" sz="1400" i="0">
                        <a:latin typeface="Cambria Math" panose="02040503050406030204" pitchFamily="18" charset="0"/>
                      </a:rPr>
                      <m:t>+</m:t>
                    </m:r>
                    <m:acc>
                      <m:accPr>
                        <m:chr m:val="⃗"/>
                        <m:ctrlPr>
                          <a:rPr kumimoji="1" lang="ja-JP" altLang="en-US" sz="1400" i="1">
                            <a:solidFill>
                              <a:srgbClr val="836967"/>
                            </a:solidFill>
                            <a:latin typeface="Cambria Math" panose="02040503050406030204" pitchFamily="18" charset="0"/>
                          </a:rPr>
                        </m:ctrlPr>
                      </m:accPr>
                      <m:e>
                        <m:r>
                          <a:rPr kumimoji="1" lang="ja-JP" altLang="en-US" sz="1400" i="1">
                            <a:latin typeface="Cambria Math" panose="02040503050406030204" pitchFamily="18" charset="0"/>
                          </a:rPr>
                          <m:t>𝑏</m:t>
                        </m:r>
                      </m:e>
                    </m:acc>
                    <m:r>
                      <a:rPr kumimoji="1" lang="en-US" altLang="ja-JP" sz="1400" b="0" i="0" smtClean="0">
                        <a:latin typeface="Cambria Math" panose="02040503050406030204" pitchFamily="18" charset="0"/>
                      </a:rPr>
                      <m:t>=</m:t>
                    </m:r>
                  </m:oMath>
                </a14:m>
                <a:r>
                  <a:rPr kumimoji="1" lang="en-US" altLang="ja-JP" sz="1200" dirty="0"/>
                  <a:t>(1+2,2+3)=(3,5)</a:t>
                </a:r>
                <a:endParaRPr kumimoji="1" lang="ja-JP" altLang="en-US" dirty="0"/>
              </a:p>
            </p:txBody>
          </p:sp>
        </mc:Choice>
        <mc:Fallback xmlns="">
          <p:sp>
            <p:nvSpPr>
              <p:cNvPr id="300" name="テキスト ボックス 299">
                <a:extLst>
                  <a:ext uri="{FF2B5EF4-FFF2-40B4-BE49-F238E27FC236}">
                    <a16:creationId xmlns:a16="http://schemas.microsoft.com/office/drawing/2014/main" id="{5AD46355-4377-4A20-A749-B5694F0C4D80}"/>
                  </a:ext>
                </a:extLst>
              </p:cNvPr>
              <p:cNvSpPr txBox="1">
                <a:spLocks noRot="1" noChangeAspect="1" noMove="1" noResize="1" noEditPoints="1" noAdjustHandles="1" noChangeArrowheads="1" noChangeShapeType="1" noTextEdit="1"/>
              </p:cNvSpPr>
              <p:nvPr/>
            </p:nvSpPr>
            <p:spPr>
              <a:xfrm>
                <a:off x="644206" y="1552500"/>
                <a:ext cx="1673663" cy="247312"/>
              </a:xfrm>
              <a:prstGeom prst="rect">
                <a:avLst/>
              </a:prstGeom>
              <a:blipFill>
                <a:blip r:embed="rId202"/>
                <a:stretch>
                  <a:fillRect l="-3285" t="-32500" r="-5109" b="-3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1" name="テキスト ボックス 300">
                <a:extLst>
                  <a:ext uri="{FF2B5EF4-FFF2-40B4-BE49-F238E27FC236}">
                    <a16:creationId xmlns:a16="http://schemas.microsoft.com/office/drawing/2014/main" id="{863BA4E7-8CCE-4B3E-A0AC-455A5D43CF3C}"/>
                  </a:ext>
                </a:extLst>
              </p:cNvPr>
              <p:cNvSpPr txBox="1"/>
              <p:nvPr/>
            </p:nvSpPr>
            <p:spPr>
              <a:xfrm>
                <a:off x="644206" y="1867883"/>
                <a:ext cx="1699311" cy="247312"/>
              </a:xfrm>
              <a:prstGeom prst="rect">
                <a:avLst/>
              </a:prstGeom>
              <a:noFill/>
            </p:spPr>
            <p:txBody>
              <a:bodyPr wrap="none" lIns="0" tIns="0" rIns="0" bIns="0" rtlCol="0">
                <a:spAutoFit/>
              </a:bodyPr>
              <a:lstStyle/>
              <a:p>
                <a14:m>
                  <m:oMath xmlns:m="http://schemas.openxmlformats.org/officeDocument/2006/math">
                    <m:acc>
                      <m:accPr>
                        <m:chr m:val="⃗"/>
                        <m:ctrlPr>
                          <a:rPr kumimoji="1" lang="ja-JP" altLang="en-US" sz="1400" i="1" smtClean="0">
                            <a:solidFill>
                              <a:srgbClr val="836967"/>
                            </a:solidFill>
                            <a:latin typeface="Cambria Math" panose="02040503050406030204" pitchFamily="18" charset="0"/>
                          </a:rPr>
                        </m:ctrlPr>
                      </m:accPr>
                      <m:e>
                        <m:r>
                          <a:rPr kumimoji="1" lang="ja-JP" altLang="en-US" sz="1400" i="1">
                            <a:latin typeface="Cambria Math" panose="02040503050406030204" pitchFamily="18" charset="0"/>
                          </a:rPr>
                          <m:t>𝑎</m:t>
                        </m:r>
                      </m:e>
                    </m:acc>
                    <m:r>
                      <a:rPr kumimoji="1" lang="en-US" altLang="ja-JP" sz="1400" b="0" i="1" smtClean="0">
                        <a:latin typeface="Cambria Math" panose="02040503050406030204" pitchFamily="18" charset="0"/>
                      </a:rPr>
                      <m:t>−</m:t>
                    </m:r>
                    <m:acc>
                      <m:accPr>
                        <m:chr m:val="⃗"/>
                        <m:ctrlPr>
                          <a:rPr kumimoji="1" lang="ja-JP" altLang="en-US" sz="1400" i="1">
                            <a:solidFill>
                              <a:srgbClr val="836967"/>
                            </a:solidFill>
                            <a:latin typeface="Cambria Math" panose="02040503050406030204" pitchFamily="18" charset="0"/>
                          </a:rPr>
                        </m:ctrlPr>
                      </m:accPr>
                      <m:e>
                        <m:r>
                          <a:rPr kumimoji="1" lang="ja-JP" altLang="en-US" sz="1400" i="1">
                            <a:latin typeface="Cambria Math" panose="02040503050406030204" pitchFamily="18" charset="0"/>
                          </a:rPr>
                          <m:t>𝑏</m:t>
                        </m:r>
                      </m:e>
                    </m:acc>
                    <m:r>
                      <a:rPr kumimoji="1" lang="en-US" altLang="ja-JP" sz="1400" b="0" i="0" smtClean="0">
                        <a:latin typeface="Cambria Math" panose="02040503050406030204" pitchFamily="18" charset="0"/>
                      </a:rPr>
                      <m:t>=</m:t>
                    </m:r>
                  </m:oMath>
                </a14:m>
                <a:r>
                  <a:rPr kumimoji="1" lang="en-US" altLang="ja-JP" sz="1200" dirty="0"/>
                  <a:t>(1-2,2-3)=(-1,-1)</a:t>
                </a:r>
                <a:endParaRPr kumimoji="1" lang="ja-JP" altLang="en-US" dirty="0"/>
              </a:p>
            </p:txBody>
          </p:sp>
        </mc:Choice>
        <mc:Fallback xmlns="">
          <p:sp>
            <p:nvSpPr>
              <p:cNvPr id="301" name="テキスト ボックス 300">
                <a:extLst>
                  <a:ext uri="{FF2B5EF4-FFF2-40B4-BE49-F238E27FC236}">
                    <a16:creationId xmlns:a16="http://schemas.microsoft.com/office/drawing/2014/main" id="{863BA4E7-8CCE-4B3E-A0AC-455A5D43CF3C}"/>
                  </a:ext>
                </a:extLst>
              </p:cNvPr>
              <p:cNvSpPr txBox="1">
                <a:spLocks noRot="1" noChangeAspect="1" noMove="1" noResize="1" noEditPoints="1" noAdjustHandles="1" noChangeArrowheads="1" noChangeShapeType="1" noTextEdit="1"/>
              </p:cNvSpPr>
              <p:nvPr/>
            </p:nvSpPr>
            <p:spPr>
              <a:xfrm>
                <a:off x="644206" y="1867883"/>
                <a:ext cx="1699311" cy="247312"/>
              </a:xfrm>
              <a:prstGeom prst="rect">
                <a:avLst/>
              </a:prstGeom>
              <a:blipFill>
                <a:blip r:embed="rId203"/>
                <a:stretch>
                  <a:fillRect l="-3237" t="-29268" r="-4317" b="-341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2" name="テキスト ボックス 301">
                <a:extLst>
                  <a:ext uri="{FF2B5EF4-FFF2-40B4-BE49-F238E27FC236}">
                    <a16:creationId xmlns:a16="http://schemas.microsoft.com/office/drawing/2014/main" id="{90D39609-AE03-470C-AB8C-CDCFDF5005D4}"/>
                  </a:ext>
                </a:extLst>
              </p:cNvPr>
              <p:cNvSpPr txBox="1"/>
              <p:nvPr/>
            </p:nvSpPr>
            <p:spPr>
              <a:xfrm>
                <a:off x="644206" y="2225609"/>
                <a:ext cx="1440844" cy="215444"/>
              </a:xfrm>
              <a:prstGeom prst="rect">
                <a:avLst/>
              </a:prstGeom>
              <a:noFill/>
            </p:spPr>
            <p:txBody>
              <a:bodyPr wrap="none" lIns="0" tIns="0" rIns="0" bIns="0" rtlCol="0">
                <a:spAutoFit/>
              </a:bodyPr>
              <a:lstStyle/>
              <a:p>
                <a:r>
                  <a:rPr kumimoji="1" lang="en-US" altLang="ja-JP" sz="1400" dirty="0">
                    <a:solidFill>
                      <a:srgbClr val="836967"/>
                    </a:solidFill>
                  </a:rPr>
                  <a:t>k</a:t>
                </a:r>
                <a14:m>
                  <m:oMath xmlns:m="http://schemas.openxmlformats.org/officeDocument/2006/math">
                    <m:acc>
                      <m:accPr>
                        <m:chr m:val="⃗"/>
                        <m:ctrlPr>
                          <a:rPr kumimoji="1" lang="ja-JP" altLang="en-US" sz="1400" i="1" smtClean="0">
                            <a:solidFill>
                              <a:srgbClr val="836967"/>
                            </a:solidFill>
                            <a:latin typeface="Cambria Math" panose="02040503050406030204" pitchFamily="18" charset="0"/>
                          </a:rPr>
                        </m:ctrlPr>
                      </m:accPr>
                      <m:e>
                        <m:r>
                          <a:rPr kumimoji="1" lang="ja-JP" altLang="en-US" sz="1400" i="1">
                            <a:latin typeface="Cambria Math" panose="02040503050406030204" pitchFamily="18" charset="0"/>
                          </a:rPr>
                          <m:t>𝑎</m:t>
                        </m:r>
                      </m:e>
                    </m:acc>
                    <m:r>
                      <a:rPr kumimoji="1" lang="en-US" altLang="ja-JP" sz="1400" b="0" i="0" smtClean="0">
                        <a:latin typeface="Cambria Math" panose="02040503050406030204" pitchFamily="18" charset="0"/>
                      </a:rPr>
                      <m:t>=</m:t>
                    </m:r>
                  </m:oMath>
                </a14:m>
                <a:r>
                  <a:rPr kumimoji="1" lang="en-US" altLang="ja-JP" sz="1200" dirty="0"/>
                  <a:t>(k*1,k*2)=(k,2k)</a:t>
                </a:r>
                <a:endParaRPr kumimoji="1" lang="ja-JP" altLang="en-US" dirty="0"/>
              </a:p>
            </p:txBody>
          </p:sp>
        </mc:Choice>
        <mc:Fallback xmlns="">
          <p:sp>
            <p:nvSpPr>
              <p:cNvPr id="302" name="テキスト ボックス 301">
                <a:extLst>
                  <a:ext uri="{FF2B5EF4-FFF2-40B4-BE49-F238E27FC236}">
                    <a16:creationId xmlns:a16="http://schemas.microsoft.com/office/drawing/2014/main" id="{90D39609-AE03-470C-AB8C-CDCFDF5005D4}"/>
                  </a:ext>
                </a:extLst>
              </p:cNvPr>
              <p:cNvSpPr txBox="1">
                <a:spLocks noRot="1" noChangeAspect="1" noMove="1" noResize="1" noEditPoints="1" noAdjustHandles="1" noChangeArrowheads="1" noChangeShapeType="1" noTextEdit="1"/>
              </p:cNvSpPr>
              <p:nvPr/>
            </p:nvSpPr>
            <p:spPr>
              <a:xfrm>
                <a:off x="644206" y="2225609"/>
                <a:ext cx="1440844" cy="215444"/>
              </a:xfrm>
              <a:prstGeom prst="rect">
                <a:avLst/>
              </a:prstGeom>
              <a:blipFill>
                <a:blip r:embed="rId204"/>
                <a:stretch>
                  <a:fillRect l="-7627" t="-34286" r="-6356" b="-5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3" name="テキスト ボックス 302">
                <a:extLst>
                  <a:ext uri="{FF2B5EF4-FFF2-40B4-BE49-F238E27FC236}">
                    <a16:creationId xmlns:a16="http://schemas.microsoft.com/office/drawing/2014/main" id="{327E8A13-3E25-41A1-9604-F9D3D70B44C2}"/>
                  </a:ext>
                </a:extLst>
              </p:cNvPr>
              <p:cNvSpPr txBox="1"/>
              <p:nvPr/>
            </p:nvSpPr>
            <p:spPr>
              <a:xfrm>
                <a:off x="644206" y="2583410"/>
                <a:ext cx="1037335" cy="210507"/>
              </a:xfrm>
              <a:prstGeom prst="rect">
                <a:avLst/>
              </a:prstGeom>
              <a:noFill/>
            </p:spPr>
            <p:txBody>
              <a:bodyPr wrap="none" lIns="0" tIns="0" rIns="0" bIns="0" rtlCol="0">
                <a:spAutoFit/>
              </a:bodyPr>
              <a:lstStyle/>
              <a:p>
                <a14:m>
                  <m:oMath xmlns:m="http://schemas.openxmlformats.org/officeDocument/2006/math">
                    <m:acc>
                      <m:accPr>
                        <m:chr m:val="⃗"/>
                        <m:ctrlPr>
                          <a:rPr kumimoji="1" lang="ja-JP" altLang="en-US" sz="1400" i="1" smtClean="0">
                            <a:solidFill>
                              <a:srgbClr val="836967"/>
                            </a:solidFill>
                            <a:latin typeface="Cambria Math" panose="02040503050406030204" pitchFamily="18" charset="0"/>
                          </a:rPr>
                        </m:ctrlPr>
                      </m:accPr>
                      <m:e>
                        <m:r>
                          <a:rPr kumimoji="1" lang="ja-JP" altLang="en-US" sz="1400" i="1">
                            <a:latin typeface="Cambria Math" panose="02040503050406030204" pitchFamily="18" charset="0"/>
                          </a:rPr>
                          <m:t>𝑎</m:t>
                        </m:r>
                      </m:e>
                    </m:acc>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𝑘</m:t>
                    </m:r>
                    <m:r>
                      <a:rPr kumimoji="1" lang="en-US" altLang="ja-JP" sz="1400" b="0" i="0" smtClean="0">
                        <a:latin typeface="Cambria Math" panose="02040503050406030204" pitchFamily="18" charset="0"/>
                      </a:rPr>
                      <m:t>=</m:t>
                    </m:r>
                  </m:oMath>
                </a14:m>
                <a:r>
                  <a:rPr kumimoji="1" lang="en-US" altLang="ja-JP" sz="1200" dirty="0"/>
                  <a:t>(1/k,2/k)</a:t>
                </a:r>
                <a:endParaRPr kumimoji="1" lang="ja-JP" altLang="en-US" dirty="0"/>
              </a:p>
            </p:txBody>
          </p:sp>
        </mc:Choice>
        <mc:Fallback xmlns="">
          <p:sp>
            <p:nvSpPr>
              <p:cNvPr id="303" name="テキスト ボックス 302">
                <a:extLst>
                  <a:ext uri="{FF2B5EF4-FFF2-40B4-BE49-F238E27FC236}">
                    <a16:creationId xmlns:a16="http://schemas.microsoft.com/office/drawing/2014/main" id="{327E8A13-3E25-41A1-9604-F9D3D70B44C2}"/>
                  </a:ext>
                </a:extLst>
              </p:cNvPr>
              <p:cNvSpPr txBox="1">
                <a:spLocks noRot="1" noChangeAspect="1" noMove="1" noResize="1" noEditPoints="1" noAdjustHandles="1" noChangeArrowheads="1" noChangeShapeType="1" noTextEdit="1"/>
              </p:cNvSpPr>
              <p:nvPr/>
            </p:nvSpPr>
            <p:spPr>
              <a:xfrm>
                <a:off x="644206" y="2583410"/>
                <a:ext cx="1037335" cy="210507"/>
              </a:xfrm>
              <a:prstGeom prst="rect">
                <a:avLst/>
              </a:prstGeom>
              <a:blipFill>
                <a:blip r:embed="rId19"/>
                <a:stretch>
                  <a:fillRect l="-5294" t="-38235" r="-8235" b="-411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4" name="テキスト ボックス 303">
                <a:extLst>
                  <a:ext uri="{FF2B5EF4-FFF2-40B4-BE49-F238E27FC236}">
                    <a16:creationId xmlns:a16="http://schemas.microsoft.com/office/drawing/2014/main" id="{E2F9B4EF-F4F1-4E8A-A793-0CE9D588CC31}"/>
                  </a:ext>
                </a:extLst>
              </p:cNvPr>
              <p:cNvSpPr txBox="1"/>
              <p:nvPr/>
            </p:nvSpPr>
            <p:spPr>
              <a:xfrm>
                <a:off x="519306" y="932458"/>
                <a:ext cx="1850122" cy="2866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100" b="0" i="1" smtClean="0">
                              <a:latin typeface="Cambria Math" panose="02040503050406030204" pitchFamily="18" charset="0"/>
                            </a:rPr>
                          </m:ctrlPr>
                        </m:accPr>
                        <m:e>
                          <m:r>
                            <a:rPr kumimoji="1" lang="en-US" altLang="ja-JP" sz="1100" b="0" i="1" smtClean="0">
                              <a:latin typeface="Cambria Math" panose="02040503050406030204" pitchFamily="18" charset="0"/>
                            </a:rPr>
                            <m:t>𝑎𝑏</m:t>
                          </m:r>
                        </m:e>
                      </m:acc>
                      <m:r>
                        <a:rPr kumimoji="1" lang="en-US" altLang="ja-JP" sz="1100" b="0" i="1" smtClean="0">
                          <a:latin typeface="Cambria Math" panose="02040503050406030204" pitchFamily="18" charset="0"/>
                        </a:rPr>
                        <m:t>=</m:t>
                      </m:r>
                      <m:d>
                        <m:dPr>
                          <m:ctrlPr>
                            <a:rPr kumimoji="1" lang="en-US" altLang="ja-JP" sz="1100" b="0" i="1" smtClean="0">
                              <a:latin typeface="Cambria Math" panose="02040503050406030204" pitchFamily="18" charset="0"/>
                            </a:rPr>
                          </m:ctrlPr>
                        </m:dPr>
                        <m:e>
                          <m:r>
                            <a:rPr kumimoji="1" lang="en-US" altLang="ja-JP" sz="1100" b="0" i="1" smtClean="0">
                              <a:latin typeface="Cambria Math" panose="02040503050406030204" pitchFamily="18" charset="0"/>
                            </a:rPr>
                            <m:t>2−1,3−2</m:t>
                          </m:r>
                        </m:e>
                      </m:d>
                      <m:r>
                        <a:rPr kumimoji="1" lang="en-US" altLang="ja-JP" sz="1100" b="0" i="1" smtClean="0">
                          <a:latin typeface="Cambria Math" panose="02040503050406030204" pitchFamily="18" charset="0"/>
                        </a:rPr>
                        <m:t>=(1,1)</m:t>
                      </m:r>
                    </m:oMath>
                  </m:oMathPara>
                </a14:m>
                <a:endParaRPr kumimoji="1" lang="ja-JP" altLang="en-US" sz="1100" dirty="0"/>
              </a:p>
            </p:txBody>
          </p:sp>
        </mc:Choice>
        <mc:Fallback xmlns="">
          <p:sp>
            <p:nvSpPr>
              <p:cNvPr id="304" name="テキスト ボックス 303">
                <a:extLst>
                  <a:ext uri="{FF2B5EF4-FFF2-40B4-BE49-F238E27FC236}">
                    <a16:creationId xmlns:a16="http://schemas.microsoft.com/office/drawing/2014/main" id="{E2F9B4EF-F4F1-4E8A-A793-0CE9D588CC31}"/>
                  </a:ext>
                </a:extLst>
              </p:cNvPr>
              <p:cNvSpPr txBox="1">
                <a:spLocks noRot="1" noChangeAspect="1" noMove="1" noResize="1" noEditPoints="1" noAdjustHandles="1" noChangeArrowheads="1" noChangeShapeType="1" noTextEdit="1"/>
              </p:cNvSpPr>
              <p:nvPr/>
            </p:nvSpPr>
            <p:spPr>
              <a:xfrm>
                <a:off x="519306" y="932458"/>
                <a:ext cx="1850122" cy="286682"/>
              </a:xfrm>
              <a:prstGeom prst="rect">
                <a:avLst/>
              </a:prstGeom>
              <a:blipFill>
                <a:blip r:embed="rId205"/>
                <a:stretch>
                  <a:fillRect b="-42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5" name="テキスト ボックス 304">
                <a:extLst>
                  <a:ext uri="{FF2B5EF4-FFF2-40B4-BE49-F238E27FC236}">
                    <a16:creationId xmlns:a16="http://schemas.microsoft.com/office/drawing/2014/main" id="{ED32AA9F-14F0-4C15-9A90-93C7C5579921}"/>
                  </a:ext>
                </a:extLst>
              </p:cNvPr>
              <p:cNvSpPr txBox="1"/>
              <p:nvPr/>
            </p:nvSpPr>
            <p:spPr>
              <a:xfrm>
                <a:off x="556136" y="1245700"/>
                <a:ext cx="1849802" cy="286682"/>
              </a:xfrm>
              <a:prstGeom prst="rect">
                <a:avLst/>
              </a:prstGeom>
              <a:noFill/>
            </p:spPr>
            <p:txBody>
              <a:bodyPr wrap="none" rtlCol="0">
                <a:spAutoFit/>
              </a:bodyPr>
              <a:lstStyle/>
              <a:p>
                <a14:m>
                  <m:oMath xmlns:m="http://schemas.openxmlformats.org/officeDocument/2006/math">
                    <m:acc>
                      <m:accPr>
                        <m:chr m:val="⃗"/>
                        <m:ctrlPr>
                          <a:rPr kumimoji="1" lang="en-US" altLang="ja-JP" sz="1100" b="0" i="1" smtClean="0">
                            <a:latin typeface="Cambria Math" panose="02040503050406030204" pitchFamily="18" charset="0"/>
                          </a:rPr>
                        </m:ctrlPr>
                      </m:accPr>
                      <m:e>
                        <m:r>
                          <a:rPr kumimoji="1" lang="en-US" altLang="ja-JP" sz="1100" b="0" i="1" smtClean="0">
                            <a:latin typeface="Cambria Math" panose="02040503050406030204" pitchFamily="18" charset="0"/>
                          </a:rPr>
                          <m:t>𝑏𝑎</m:t>
                        </m:r>
                      </m:e>
                    </m:acc>
                    <m:r>
                      <a:rPr kumimoji="1" lang="en-US" altLang="ja-JP" sz="1100" b="0" i="1" smtClean="0">
                        <a:latin typeface="Cambria Math" panose="02040503050406030204" pitchFamily="18" charset="0"/>
                      </a:rPr>
                      <m:t>=</m:t>
                    </m:r>
                    <m:d>
                      <m:dPr>
                        <m:ctrlPr>
                          <a:rPr kumimoji="1" lang="en-US" altLang="ja-JP" sz="1100" b="0" i="1" smtClean="0">
                            <a:latin typeface="Cambria Math" panose="02040503050406030204" pitchFamily="18" charset="0"/>
                          </a:rPr>
                        </m:ctrlPr>
                      </m:dPr>
                      <m:e>
                        <m:r>
                          <a:rPr kumimoji="1" lang="en-US" altLang="ja-JP" sz="1100" b="0" i="1" smtClean="0">
                            <a:latin typeface="Cambria Math" panose="02040503050406030204" pitchFamily="18" charset="0"/>
                          </a:rPr>
                          <m:t>2−1,3−2</m:t>
                        </m:r>
                      </m:e>
                    </m:d>
                    <m:r>
                      <a:rPr kumimoji="1" lang="en-US" altLang="ja-JP" sz="1100" b="0" i="1" smtClean="0">
                        <a:latin typeface="Cambria Math" panose="02040503050406030204" pitchFamily="18" charset="0"/>
                      </a:rPr>
                      <m:t>=</m:t>
                    </m:r>
                  </m:oMath>
                </a14:m>
                <a:r>
                  <a:rPr kumimoji="1" lang="en-US" altLang="ja-JP" sz="1100" dirty="0"/>
                  <a:t>(-1,-1)</a:t>
                </a:r>
                <a:endParaRPr kumimoji="1" lang="ja-JP" altLang="en-US" sz="1100" dirty="0"/>
              </a:p>
            </p:txBody>
          </p:sp>
        </mc:Choice>
        <mc:Fallback xmlns="">
          <p:sp>
            <p:nvSpPr>
              <p:cNvPr id="305" name="テキスト ボックス 304">
                <a:extLst>
                  <a:ext uri="{FF2B5EF4-FFF2-40B4-BE49-F238E27FC236}">
                    <a16:creationId xmlns:a16="http://schemas.microsoft.com/office/drawing/2014/main" id="{ED32AA9F-14F0-4C15-9A90-93C7C5579921}"/>
                  </a:ext>
                </a:extLst>
              </p:cNvPr>
              <p:cNvSpPr txBox="1">
                <a:spLocks noRot="1" noChangeAspect="1" noMove="1" noResize="1" noEditPoints="1" noAdjustHandles="1" noChangeArrowheads="1" noChangeShapeType="1" noTextEdit="1"/>
              </p:cNvSpPr>
              <p:nvPr/>
            </p:nvSpPr>
            <p:spPr>
              <a:xfrm>
                <a:off x="556136" y="1245700"/>
                <a:ext cx="1849802" cy="286682"/>
              </a:xfrm>
              <a:prstGeom prst="rect">
                <a:avLst/>
              </a:prstGeom>
              <a:blipFill>
                <a:blip r:embed="rId206"/>
                <a:stretch>
                  <a:fillRect b="-12766"/>
                </a:stretch>
              </a:blipFill>
            </p:spPr>
            <p:txBody>
              <a:bodyPr/>
              <a:lstStyle/>
              <a:p>
                <a:r>
                  <a:rPr lang="ja-JP" altLang="en-US">
                    <a:noFill/>
                  </a:rPr>
                  <a:t> </a:t>
                </a:r>
              </a:p>
            </p:txBody>
          </p:sp>
        </mc:Fallback>
      </mc:AlternateContent>
      <p:grpSp>
        <p:nvGrpSpPr>
          <p:cNvPr id="314" name="グループ化 313">
            <a:extLst>
              <a:ext uri="{FF2B5EF4-FFF2-40B4-BE49-F238E27FC236}">
                <a16:creationId xmlns:a16="http://schemas.microsoft.com/office/drawing/2014/main" id="{28EF70E2-235F-4898-9945-4E0A5255C43D}"/>
              </a:ext>
            </a:extLst>
          </p:cNvPr>
          <p:cNvGrpSpPr/>
          <p:nvPr/>
        </p:nvGrpSpPr>
        <p:grpSpPr>
          <a:xfrm>
            <a:off x="5949648" y="560520"/>
            <a:ext cx="540720" cy="580320"/>
            <a:chOff x="5949648" y="560520"/>
            <a:chExt cx="540720" cy="580320"/>
          </a:xfrm>
        </p:grpSpPr>
        <mc:AlternateContent xmlns:mc="http://schemas.openxmlformats.org/markup-compatibility/2006" xmlns:p14="http://schemas.microsoft.com/office/powerpoint/2010/main">
          <mc:Choice Requires="p14">
            <p:contentPart p14:bwMode="auto" r:id="rId207">
              <p14:nvContentPartPr>
                <p14:cNvPr id="306" name="インク 305">
                  <a:extLst>
                    <a:ext uri="{FF2B5EF4-FFF2-40B4-BE49-F238E27FC236}">
                      <a16:creationId xmlns:a16="http://schemas.microsoft.com/office/drawing/2014/main" id="{A4C45D27-D0A8-4F78-9BDE-EC39359B8F4D}"/>
                    </a:ext>
                  </a:extLst>
                </p14:cNvPr>
                <p14:cNvContentPartPr/>
                <p14:nvPr/>
              </p14:nvContentPartPr>
              <p14:xfrm>
                <a:off x="5984928" y="950400"/>
                <a:ext cx="137880" cy="190440"/>
              </p14:xfrm>
            </p:contentPart>
          </mc:Choice>
          <mc:Fallback xmlns="">
            <p:pic>
              <p:nvPicPr>
                <p:cNvPr id="306" name="インク 305">
                  <a:extLst>
                    <a:ext uri="{FF2B5EF4-FFF2-40B4-BE49-F238E27FC236}">
                      <a16:creationId xmlns:a16="http://schemas.microsoft.com/office/drawing/2014/main" id="{A4C45D27-D0A8-4F78-9BDE-EC39359B8F4D}"/>
                    </a:ext>
                  </a:extLst>
                </p:cNvPr>
                <p:cNvPicPr/>
                <p:nvPr/>
              </p:nvPicPr>
              <p:blipFill>
                <a:blip r:embed="rId208"/>
                <a:stretch>
                  <a:fillRect/>
                </a:stretch>
              </p:blipFill>
              <p:spPr>
                <a:xfrm>
                  <a:off x="5976288" y="941400"/>
                  <a:ext cx="15552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307" name="インク 306">
                  <a:extLst>
                    <a:ext uri="{FF2B5EF4-FFF2-40B4-BE49-F238E27FC236}">
                      <a16:creationId xmlns:a16="http://schemas.microsoft.com/office/drawing/2014/main" id="{B8E98F1A-5606-4C08-9F10-3F6A68BD2F80}"/>
                    </a:ext>
                  </a:extLst>
                </p14:cNvPr>
                <p14:cNvContentPartPr/>
                <p14:nvPr/>
              </p14:nvContentPartPr>
              <p14:xfrm>
                <a:off x="5949648" y="868680"/>
                <a:ext cx="104400" cy="82440"/>
              </p14:xfrm>
            </p:contentPart>
          </mc:Choice>
          <mc:Fallback xmlns="">
            <p:pic>
              <p:nvPicPr>
                <p:cNvPr id="307" name="インク 306">
                  <a:extLst>
                    <a:ext uri="{FF2B5EF4-FFF2-40B4-BE49-F238E27FC236}">
                      <a16:creationId xmlns:a16="http://schemas.microsoft.com/office/drawing/2014/main" id="{B8E98F1A-5606-4C08-9F10-3F6A68BD2F80}"/>
                    </a:ext>
                  </a:extLst>
                </p:cNvPr>
                <p:cNvPicPr/>
                <p:nvPr/>
              </p:nvPicPr>
              <p:blipFill>
                <a:blip r:embed="rId210"/>
                <a:stretch>
                  <a:fillRect/>
                </a:stretch>
              </p:blipFill>
              <p:spPr>
                <a:xfrm>
                  <a:off x="5940648" y="859680"/>
                  <a:ext cx="12204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308" name="インク 307">
                  <a:extLst>
                    <a:ext uri="{FF2B5EF4-FFF2-40B4-BE49-F238E27FC236}">
                      <a16:creationId xmlns:a16="http://schemas.microsoft.com/office/drawing/2014/main" id="{599136ED-F8DB-4700-A88D-33E661879BF1}"/>
                    </a:ext>
                  </a:extLst>
                </p14:cNvPr>
                <p14:cNvContentPartPr/>
                <p14:nvPr/>
              </p14:nvContentPartPr>
              <p14:xfrm>
                <a:off x="6040728" y="806760"/>
                <a:ext cx="117000" cy="122760"/>
              </p14:xfrm>
            </p:contentPart>
          </mc:Choice>
          <mc:Fallback xmlns="">
            <p:pic>
              <p:nvPicPr>
                <p:cNvPr id="308" name="インク 307">
                  <a:extLst>
                    <a:ext uri="{FF2B5EF4-FFF2-40B4-BE49-F238E27FC236}">
                      <a16:creationId xmlns:a16="http://schemas.microsoft.com/office/drawing/2014/main" id="{599136ED-F8DB-4700-A88D-33E661879BF1}"/>
                    </a:ext>
                  </a:extLst>
                </p:cNvPr>
                <p:cNvPicPr/>
                <p:nvPr/>
              </p:nvPicPr>
              <p:blipFill>
                <a:blip r:embed="rId212"/>
                <a:stretch>
                  <a:fillRect/>
                </a:stretch>
              </p:blipFill>
              <p:spPr>
                <a:xfrm>
                  <a:off x="6032088" y="797760"/>
                  <a:ext cx="13464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309" name="インク 308">
                  <a:extLst>
                    <a:ext uri="{FF2B5EF4-FFF2-40B4-BE49-F238E27FC236}">
                      <a16:creationId xmlns:a16="http://schemas.microsoft.com/office/drawing/2014/main" id="{43E32132-D2BA-45F7-806F-CC164A911E03}"/>
                    </a:ext>
                  </a:extLst>
                </p14:cNvPr>
                <p14:cNvContentPartPr/>
                <p14:nvPr/>
              </p14:nvContentPartPr>
              <p14:xfrm>
                <a:off x="6162768" y="920160"/>
                <a:ext cx="81360" cy="36720"/>
              </p14:xfrm>
            </p:contentPart>
          </mc:Choice>
          <mc:Fallback xmlns="">
            <p:pic>
              <p:nvPicPr>
                <p:cNvPr id="309" name="インク 308">
                  <a:extLst>
                    <a:ext uri="{FF2B5EF4-FFF2-40B4-BE49-F238E27FC236}">
                      <a16:creationId xmlns:a16="http://schemas.microsoft.com/office/drawing/2014/main" id="{43E32132-D2BA-45F7-806F-CC164A911E03}"/>
                    </a:ext>
                  </a:extLst>
                </p:cNvPr>
                <p:cNvPicPr/>
                <p:nvPr/>
              </p:nvPicPr>
              <p:blipFill>
                <a:blip r:embed="rId214"/>
                <a:stretch>
                  <a:fillRect/>
                </a:stretch>
              </p:blipFill>
              <p:spPr>
                <a:xfrm>
                  <a:off x="6153768" y="911520"/>
                  <a:ext cx="9900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310" name="インク 309">
                  <a:extLst>
                    <a:ext uri="{FF2B5EF4-FFF2-40B4-BE49-F238E27FC236}">
                      <a16:creationId xmlns:a16="http://schemas.microsoft.com/office/drawing/2014/main" id="{9D5F31A1-2657-491B-8619-B7126677F537}"/>
                    </a:ext>
                  </a:extLst>
                </p14:cNvPr>
                <p14:cNvContentPartPr/>
                <p14:nvPr/>
              </p14:nvContentPartPr>
              <p14:xfrm>
                <a:off x="6199128" y="822600"/>
                <a:ext cx="30240" cy="228960"/>
              </p14:xfrm>
            </p:contentPart>
          </mc:Choice>
          <mc:Fallback xmlns="">
            <p:pic>
              <p:nvPicPr>
                <p:cNvPr id="310" name="インク 309">
                  <a:extLst>
                    <a:ext uri="{FF2B5EF4-FFF2-40B4-BE49-F238E27FC236}">
                      <a16:creationId xmlns:a16="http://schemas.microsoft.com/office/drawing/2014/main" id="{9D5F31A1-2657-491B-8619-B7126677F537}"/>
                    </a:ext>
                  </a:extLst>
                </p:cNvPr>
                <p:cNvPicPr/>
                <p:nvPr/>
              </p:nvPicPr>
              <p:blipFill>
                <a:blip r:embed="rId216"/>
                <a:stretch>
                  <a:fillRect/>
                </a:stretch>
              </p:blipFill>
              <p:spPr>
                <a:xfrm>
                  <a:off x="6190488" y="813600"/>
                  <a:ext cx="478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311" name="インク 310">
                  <a:extLst>
                    <a:ext uri="{FF2B5EF4-FFF2-40B4-BE49-F238E27FC236}">
                      <a16:creationId xmlns:a16="http://schemas.microsoft.com/office/drawing/2014/main" id="{C0E681FD-52C5-469A-897E-626674148DC7}"/>
                    </a:ext>
                  </a:extLst>
                </p14:cNvPr>
                <p14:cNvContentPartPr/>
                <p14:nvPr/>
              </p14:nvContentPartPr>
              <p14:xfrm>
                <a:off x="6296688" y="737280"/>
                <a:ext cx="123120" cy="226440"/>
              </p14:xfrm>
            </p:contentPart>
          </mc:Choice>
          <mc:Fallback xmlns="">
            <p:pic>
              <p:nvPicPr>
                <p:cNvPr id="311" name="インク 310">
                  <a:extLst>
                    <a:ext uri="{FF2B5EF4-FFF2-40B4-BE49-F238E27FC236}">
                      <a16:creationId xmlns:a16="http://schemas.microsoft.com/office/drawing/2014/main" id="{C0E681FD-52C5-469A-897E-626674148DC7}"/>
                    </a:ext>
                  </a:extLst>
                </p:cNvPr>
                <p:cNvPicPr/>
                <p:nvPr/>
              </p:nvPicPr>
              <p:blipFill>
                <a:blip r:embed="rId218"/>
                <a:stretch>
                  <a:fillRect/>
                </a:stretch>
              </p:blipFill>
              <p:spPr>
                <a:xfrm>
                  <a:off x="6288048" y="728640"/>
                  <a:ext cx="14076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312" name="インク 311">
                  <a:extLst>
                    <a:ext uri="{FF2B5EF4-FFF2-40B4-BE49-F238E27FC236}">
                      <a16:creationId xmlns:a16="http://schemas.microsoft.com/office/drawing/2014/main" id="{BB2557EA-6603-4570-98C1-A781C69A837B}"/>
                    </a:ext>
                  </a:extLst>
                </p14:cNvPr>
                <p14:cNvContentPartPr/>
                <p14:nvPr/>
              </p14:nvContentPartPr>
              <p14:xfrm>
                <a:off x="6235848" y="628920"/>
                <a:ext cx="218880" cy="90360"/>
              </p14:xfrm>
            </p:contentPart>
          </mc:Choice>
          <mc:Fallback xmlns="">
            <p:pic>
              <p:nvPicPr>
                <p:cNvPr id="312" name="インク 311">
                  <a:extLst>
                    <a:ext uri="{FF2B5EF4-FFF2-40B4-BE49-F238E27FC236}">
                      <a16:creationId xmlns:a16="http://schemas.microsoft.com/office/drawing/2014/main" id="{BB2557EA-6603-4570-98C1-A781C69A837B}"/>
                    </a:ext>
                  </a:extLst>
                </p:cNvPr>
                <p:cNvPicPr/>
                <p:nvPr/>
              </p:nvPicPr>
              <p:blipFill>
                <a:blip r:embed="rId220"/>
                <a:stretch>
                  <a:fillRect/>
                </a:stretch>
              </p:blipFill>
              <p:spPr>
                <a:xfrm>
                  <a:off x="6226848" y="620280"/>
                  <a:ext cx="23652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313" name="インク 312">
                  <a:extLst>
                    <a:ext uri="{FF2B5EF4-FFF2-40B4-BE49-F238E27FC236}">
                      <a16:creationId xmlns:a16="http://schemas.microsoft.com/office/drawing/2014/main" id="{835FF9AF-61B0-46C1-90F8-EECCE35FE101}"/>
                    </a:ext>
                  </a:extLst>
                </p14:cNvPr>
                <p14:cNvContentPartPr/>
                <p14:nvPr/>
              </p14:nvContentPartPr>
              <p14:xfrm>
                <a:off x="6400368" y="560520"/>
                <a:ext cx="90000" cy="199800"/>
              </p14:xfrm>
            </p:contentPart>
          </mc:Choice>
          <mc:Fallback xmlns="">
            <p:pic>
              <p:nvPicPr>
                <p:cNvPr id="313" name="インク 312">
                  <a:extLst>
                    <a:ext uri="{FF2B5EF4-FFF2-40B4-BE49-F238E27FC236}">
                      <a16:creationId xmlns:a16="http://schemas.microsoft.com/office/drawing/2014/main" id="{835FF9AF-61B0-46C1-90F8-EECCE35FE101}"/>
                    </a:ext>
                  </a:extLst>
                </p:cNvPr>
                <p:cNvPicPr/>
                <p:nvPr/>
              </p:nvPicPr>
              <p:blipFill>
                <a:blip r:embed="rId222"/>
                <a:stretch>
                  <a:fillRect/>
                </a:stretch>
              </p:blipFill>
              <p:spPr>
                <a:xfrm>
                  <a:off x="6391728" y="551880"/>
                  <a:ext cx="107640" cy="217440"/>
                </a:xfrm>
                <a:prstGeom prst="rect">
                  <a:avLst/>
                </a:prstGeom>
              </p:spPr>
            </p:pic>
          </mc:Fallback>
        </mc:AlternateContent>
      </p:grpSp>
      <p:grpSp>
        <p:nvGrpSpPr>
          <p:cNvPr id="331" name="グループ化 330">
            <a:extLst>
              <a:ext uri="{FF2B5EF4-FFF2-40B4-BE49-F238E27FC236}">
                <a16:creationId xmlns:a16="http://schemas.microsoft.com/office/drawing/2014/main" id="{861CD5AF-5D8C-46EB-BD9C-1908C7A6810A}"/>
              </a:ext>
            </a:extLst>
          </p:cNvPr>
          <p:cNvGrpSpPr/>
          <p:nvPr/>
        </p:nvGrpSpPr>
        <p:grpSpPr>
          <a:xfrm>
            <a:off x="1114128" y="9546120"/>
            <a:ext cx="1554480" cy="817992"/>
            <a:chOff x="1114128" y="9546120"/>
            <a:chExt cx="1554480" cy="817992"/>
          </a:xfrm>
        </p:grpSpPr>
        <mc:AlternateContent xmlns:mc="http://schemas.openxmlformats.org/markup-compatibility/2006" xmlns:p14="http://schemas.microsoft.com/office/powerpoint/2010/main">
          <mc:Choice Requires="p14">
            <p:contentPart p14:bwMode="auto" r:id="rId223">
              <p14:nvContentPartPr>
                <p14:cNvPr id="228" name="インク 227">
                  <a:extLst>
                    <a:ext uri="{FF2B5EF4-FFF2-40B4-BE49-F238E27FC236}">
                      <a16:creationId xmlns:a16="http://schemas.microsoft.com/office/drawing/2014/main" id="{CA68E142-7091-438F-B64E-B50D9BB5D72C}"/>
                    </a:ext>
                  </a:extLst>
                </p14:cNvPr>
                <p14:cNvContentPartPr/>
                <p14:nvPr/>
              </p14:nvContentPartPr>
              <p14:xfrm>
                <a:off x="1114128" y="9661752"/>
                <a:ext cx="88920" cy="6840"/>
              </p14:xfrm>
            </p:contentPart>
          </mc:Choice>
          <mc:Fallback xmlns="">
            <p:pic>
              <p:nvPicPr>
                <p:cNvPr id="228" name="インク 227">
                  <a:extLst>
                    <a:ext uri="{FF2B5EF4-FFF2-40B4-BE49-F238E27FC236}">
                      <a16:creationId xmlns:a16="http://schemas.microsoft.com/office/drawing/2014/main" id="{CA68E142-7091-438F-B64E-B50D9BB5D72C}"/>
                    </a:ext>
                  </a:extLst>
                </p:cNvPr>
                <p:cNvPicPr/>
                <p:nvPr/>
              </p:nvPicPr>
              <p:blipFill>
                <a:blip r:embed="rId224"/>
                <a:stretch>
                  <a:fillRect/>
                </a:stretch>
              </p:blipFill>
              <p:spPr>
                <a:xfrm>
                  <a:off x="1105128" y="9652752"/>
                  <a:ext cx="1065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229" name="インク 228">
                  <a:extLst>
                    <a:ext uri="{FF2B5EF4-FFF2-40B4-BE49-F238E27FC236}">
                      <a16:creationId xmlns:a16="http://schemas.microsoft.com/office/drawing/2014/main" id="{5FAEA387-3D75-4E08-9C09-DCE1D2D8A7CF}"/>
                    </a:ext>
                  </a:extLst>
                </p14:cNvPr>
                <p14:cNvContentPartPr/>
                <p14:nvPr/>
              </p14:nvContentPartPr>
              <p14:xfrm>
                <a:off x="1136808" y="9716832"/>
                <a:ext cx="70200" cy="360"/>
              </p14:xfrm>
            </p:contentPart>
          </mc:Choice>
          <mc:Fallback xmlns="">
            <p:pic>
              <p:nvPicPr>
                <p:cNvPr id="229" name="インク 228">
                  <a:extLst>
                    <a:ext uri="{FF2B5EF4-FFF2-40B4-BE49-F238E27FC236}">
                      <a16:creationId xmlns:a16="http://schemas.microsoft.com/office/drawing/2014/main" id="{5FAEA387-3D75-4E08-9C09-DCE1D2D8A7CF}"/>
                    </a:ext>
                  </a:extLst>
                </p:cNvPr>
                <p:cNvPicPr/>
                <p:nvPr/>
              </p:nvPicPr>
              <p:blipFill>
                <a:blip r:embed="rId226"/>
                <a:stretch>
                  <a:fillRect/>
                </a:stretch>
              </p:blipFill>
              <p:spPr>
                <a:xfrm>
                  <a:off x="1128168" y="9708192"/>
                  <a:ext cx="878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232" name="インク 231">
                  <a:extLst>
                    <a:ext uri="{FF2B5EF4-FFF2-40B4-BE49-F238E27FC236}">
                      <a16:creationId xmlns:a16="http://schemas.microsoft.com/office/drawing/2014/main" id="{A220FB59-2289-4715-9AC0-254AD379EA88}"/>
                    </a:ext>
                  </a:extLst>
                </p14:cNvPr>
                <p14:cNvContentPartPr/>
                <p14:nvPr/>
              </p14:nvContentPartPr>
              <p14:xfrm>
                <a:off x="1339488" y="9582480"/>
                <a:ext cx="28080" cy="183240"/>
              </p14:xfrm>
            </p:contentPart>
          </mc:Choice>
          <mc:Fallback xmlns="">
            <p:pic>
              <p:nvPicPr>
                <p:cNvPr id="232" name="インク 231">
                  <a:extLst>
                    <a:ext uri="{FF2B5EF4-FFF2-40B4-BE49-F238E27FC236}">
                      <a16:creationId xmlns:a16="http://schemas.microsoft.com/office/drawing/2014/main" id="{A220FB59-2289-4715-9AC0-254AD379EA88}"/>
                    </a:ext>
                  </a:extLst>
                </p:cNvPr>
                <p:cNvPicPr/>
                <p:nvPr/>
              </p:nvPicPr>
              <p:blipFill>
                <a:blip r:embed="rId228"/>
                <a:stretch>
                  <a:fillRect/>
                </a:stretch>
              </p:blipFill>
              <p:spPr>
                <a:xfrm>
                  <a:off x="1330488" y="9573840"/>
                  <a:ext cx="4572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234" name="インク 233">
                  <a:extLst>
                    <a:ext uri="{FF2B5EF4-FFF2-40B4-BE49-F238E27FC236}">
                      <a16:creationId xmlns:a16="http://schemas.microsoft.com/office/drawing/2014/main" id="{BA4951EE-6185-450F-8B09-C146A16A40B7}"/>
                    </a:ext>
                  </a:extLst>
                </p14:cNvPr>
                <p14:cNvContentPartPr/>
                <p14:nvPr/>
              </p14:nvContentPartPr>
              <p14:xfrm>
                <a:off x="1397808" y="9656640"/>
                <a:ext cx="34560" cy="64800"/>
              </p14:xfrm>
            </p:contentPart>
          </mc:Choice>
          <mc:Fallback xmlns="">
            <p:pic>
              <p:nvPicPr>
                <p:cNvPr id="234" name="インク 233">
                  <a:extLst>
                    <a:ext uri="{FF2B5EF4-FFF2-40B4-BE49-F238E27FC236}">
                      <a16:creationId xmlns:a16="http://schemas.microsoft.com/office/drawing/2014/main" id="{BA4951EE-6185-450F-8B09-C146A16A40B7}"/>
                    </a:ext>
                  </a:extLst>
                </p:cNvPr>
                <p:cNvPicPr/>
                <p:nvPr/>
              </p:nvPicPr>
              <p:blipFill>
                <a:blip r:embed="rId230"/>
                <a:stretch>
                  <a:fillRect/>
                </a:stretch>
              </p:blipFill>
              <p:spPr>
                <a:xfrm>
                  <a:off x="1389168" y="9647640"/>
                  <a:ext cx="5220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235" name="インク 234">
                  <a:extLst>
                    <a:ext uri="{FF2B5EF4-FFF2-40B4-BE49-F238E27FC236}">
                      <a16:creationId xmlns:a16="http://schemas.microsoft.com/office/drawing/2014/main" id="{90445D1E-2E93-4382-9034-1367FE4898D6}"/>
                    </a:ext>
                  </a:extLst>
                </p14:cNvPr>
                <p14:cNvContentPartPr/>
                <p14:nvPr/>
              </p14:nvContentPartPr>
              <p14:xfrm>
                <a:off x="1474848" y="9680400"/>
                <a:ext cx="26280" cy="360"/>
              </p14:xfrm>
            </p:contentPart>
          </mc:Choice>
          <mc:Fallback xmlns="">
            <p:pic>
              <p:nvPicPr>
                <p:cNvPr id="235" name="インク 234">
                  <a:extLst>
                    <a:ext uri="{FF2B5EF4-FFF2-40B4-BE49-F238E27FC236}">
                      <a16:creationId xmlns:a16="http://schemas.microsoft.com/office/drawing/2014/main" id="{90445D1E-2E93-4382-9034-1367FE4898D6}"/>
                    </a:ext>
                  </a:extLst>
                </p:cNvPr>
                <p:cNvPicPr/>
                <p:nvPr/>
              </p:nvPicPr>
              <p:blipFill>
                <a:blip r:embed="rId232"/>
                <a:stretch>
                  <a:fillRect/>
                </a:stretch>
              </p:blipFill>
              <p:spPr>
                <a:xfrm>
                  <a:off x="1466208" y="9671400"/>
                  <a:ext cx="439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236" name="インク 235">
                  <a:extLst>
                    <a:ext uri="{FF2B5EF4-FFF2-40B4-BE49-F238E27FC236}">
                      <a16:creationId xmlns:a16="http://schemas.microsoft.com/office/drawing/2014/main" id="{69AC8E71-9466-4A6C-A3BC-864FD5AC1F21}"/>
                    </a:ext>
                  </a:extLst>
                </p14:cNvPr>
                <p14:cNvContentPartPr/>
                <p14:nvPr/>
              </p14:nvContentPartPr>
              <p14:xfrm>
                <a:off x="1541808" y="9600840"/>
                <a:ext cx="12960" cy="105480"/>
              </p14:xfrm>
            </p:contentPart>
          </mc:Choice>
          <mc:Fallback xmlns="">
            <p:pic>
              <p:nvPicPr>
                <p:cNvPr id="236" name="インク 235">
                  <a:extLst>
                    <a:ext uri="{FF2B5EF4-FFF2-40B4-BE49-F238E27FC236}">
                      <a16:creationId xmlns:a16="http://schemas.microsoft.com/office/drawing/2014/main" id="{69AC8E71-9466-4A6C-A3BC-864FD5AC1F21}"/>
                    </a:ext>
                  </a:extLst>
                </p:cNvPr>
                <p:cNvPicPr/>
                <p:nvPr/>
              </p:nvPicPr>
              <p:blipFill>
                <a:blip r:embed="rId234"/>
                <a:stretch>
                  <a:fillRect/>
                </a:stretch>
              </p:blipFill>
              <p:spPr>
                <a:xfrm>
                  <a:off x="1533168" y="9591840"/>
                  <a:ext cx="3060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237" name="インク 236">
                  <a:extLst>
                    <a:ext uri="{FF2B5EF4-FFF2-40B4-BE49-F238E27FC236}">
                      <a16:creationId xmlns:a16="http://schemas.microsoft.com/office/drawing/2014/main" id="{E2325CE7-4617-4C3B-8B94-1312900F3AD3}"/>
                    </a:ext>
                  </a:extLst>
                </p14:cNvPr>
                <p14:cNvContentPartPr/>
                <p14:nvPr/>
              </p14:nvContentPartPr>
              <p14:xfrm>
                <a:off x="1603008" y="9692280"/>
                <a:ext cx="33840" cy="72000"/>
              </p14:xfrm>
            </p:contentPart>
          </mc:Choice>
          <mc:Fallback xmlns="">
            <p:pic>
              <p:nvPicPr>
                <p:cNvPr id="237" name="インク 236">
                  <a:extLst>
                    <a:ext uri="{FF2B5EF4-FFF2-40B4-BE49-F238E27FC236}">
                      <a16:creationId xmlns:a16="http://schemas.microsoft.com/office/drawing/2014/main" id="{E2325CE7-4617-4C3B-8B94-1312900F3AD3}"/>
                    </a:ext>
                  </a:extLst>
                </p:cNvPr>
                <p:cNvPicPr/>
                <p:nvPr/>
              </p:nvPicPr>
              <p:blipFill>
                <a:blip r:embed="rId236"/>
                <a:stretch>
                  <a:fillRect/>
                </a:stretch>
              </p:blipFill>
              <p:spPr>
                <a:xfrm>
                  <a:off x="1594368" y="9683640"/>
                  <a:ext cx="5148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239" name="インク 238">
                  <a:extLst>
                    <a:ext uri="{FF2B5EF4-FFF2-40B4-BE49-F238E27FC236}">
                      <a16:creationId xmlns:a16="http://schemas.microsoft.com/office/drawing/2014/main" id="{A0ED84D3-8E0F-4B40-A818-CF62629C0DF6}"/>
                    </a:ext>
                  </a:extLst>
                </p14:cNvPr>
                <p14:cNvContentPartPr/>
                <p14:nvPr/>
              </p14:nvContentPartPr>
              <p14:xfrm>
                <a:off x="1682208" y="9617400"/>
                <a:ext cx="360" cy="122040"/>
              </p14:xfrm>
            </p:contentPart>
          </mc:Choice>
          <mc:Fallback xmlns="">
            <p:pic>
              <p:nvPicPr>
                <p:cNvPr id="239" name="インク 238">
                  <a:extLst>
                    <a:ext uri="{FF2B5EF4-FFF2-40B4-BE49-F238E27FC236}">
                      <a16:creationId xmlns:a16="http://schemas.microsoft.com/office/drawing/2014/main" id="{A0ED84D3-8E0F-4B40-A818-CF62629C0DF6}"/>
                    </a:ext>
                  </a:extLst>
                </p:cNvPr>
                <p:cNvPicPr/>
                <p:nvPr/>
              </p:nvPicPr>
              <p:blipFill>
                <a:blip r:embed="rId238"/>
                <a:stretch>
                  <a:fillRect/>
                </a:stretch>
              </p:blipFill>
              <p:spPr>
                <a:xfrm>
                  <a:off x="1673568" y="9608760"/>
                  <a:ext cx="1800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240" name="インク 239">
                  <a:extLst>
                    <a:ext uri="{FF2B5EF4-FFF2-40B4-BE49-F238E27FC236}">
                      <a16:creationId xmlns:a16="http://schemas.microsoft.com/office/drawing/2014/main" id="{1A216DF7-C1B5-4CAE-94DB-179E9D0DF173}"/>
                    </a:ext>
                  </a:extLst>
                </p14:cNvPr>
                <p14:cNvContentPartPr/>
                <p14:nvPr/>
              </p14:nvContentPartPr>
              <p14:xfrm>
                <a:off x="1718928" y="9690840"/>
                <a:ext cx="82440" cy="7920"/>
              </p14:xfrm>
            </p:contentPart>
          </mc:Choice>
          <mc:Fallback xmlns="">
            <p:pic>
              <p:nvPicPr>
                <p:cNvPr id="240" name="インク 239">
                  <a:extLst>
                    <a:ext uri="{FF2B5EF4-FFF2-40B4-BE49-F238E27FC236}">
                      <a16:creationId xmlns:a16="http://schemas.microsoft.com/office/drawing/2014/main" id="{1A216DF7-C1B5-4CAE-94DB-179E9D0DF173}"/>
                    </a:ext>
                  </a:extLst>
                </p:cNvPr>
                <p:cNvPicPr/>
                <p:nvPr/>
              </p:nvPicPr>
              <p:blipFill>
                <a:blip r:embed="rId240"/>
                <a:stretch>
                  <a:fillRect/>
                </a:stretch>
              </p:blipFill>
              <p:spPr>
                <a:xfrm>
                  <a:off x="1709928" y="9682200"/>
                  <a:ext cx="10008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241" name="インク 240">
                  <a:extLst>
                    <a:ext uri="{FF2B5EF4-FFF2-40B4-BE49-F238E27FC236}">
                      <a16:creationId xmlns:a16="http://schemas.microsoft.com/office/drawing/2014/main" id="{1E35D360-11AF-4FC8-B5C5-3A9C92B057D8}"/>
                    </a:ext>
                  </a:extLst>
                </p14:cNvPr>
                <p14:cNvContentPartPr/>
                <p14:nvPr/>
              </p14:nvContentPartPr>
              <p14:xfrm>
                <a:off x="1828368" y="9637200"/>
                <a:ext cx="360" cy="69480"/>
              </p14:xfrm>
            </p:contentPart>
          </mc:Choice>
          <mc:Fallback xmlns="">
            <p:pic>
              <p:nvPicPr>
                <p:cNvPr id="241" name="インク 240">
                  <a:extLst>
                    <a:ext uri="{FF2B5EF4-FFF2-40B4-BE49-F238E27FC236}">
                      <a16:creationId xmlns:a16="http://schemas.microsoft.com/office/drawing/2014/main" id="{1E35D360-11AF-4FC8-B5C5-3A9C92B057D8}"/>
                    </a:ext>
                  </a:extLst>
                </p:cNvPr>
                <p:cNvPicPr/>
                <p:nvPr/>
              </p:nvPicPr>
              <p:blipFill>
                <a:blip r:embed="rId242"/>
                <a:stretch>
                  <a:fillRect/>
                </a:stretch>
              </p:blipFill>
              <p:spPr>
                <a:xfrm>
                  <a:off x="1819728" y="9628560"/>
                  <a:ext cx="1800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242" name="インク 241">
                  <a:extLst>
                    <a:ext uri="{FF2B5EF4-FFF2-40B4-BE49-F238E27FC236}">
                      <a16:creationId xmlns:a16="http://schemas.microsoft.com/office/drawing/2014/main" id="{17D36095-26BC-4BCD-AD08-B23DE4ED42F3}"/>
                    </a:ext>
                  </a:extLst>
                </p14:cNvPr>
                <p14:cNvContentPartPr/>
                <p14:nvPr/>
              </p14:nvContentPartPr>
              <p14:xfrm>
                <a:off x="1870488" y="9546120"/>
                <a:ext cx="57240" cy="317160"/>
              </p14:xfrm>
            </p:contentPart>
          </mc:Choice>
          <mc:Fallback xmlns="">
            <p:pic>
              <p:nvPicPr>
                <p:cNvPr id="242" name="インク 241">
                  <a:extLst>
                    <a:ext uri="{FF2B5EF4-FFF2-40B4-BE49-F238E27FC236}">
                      <a16:creationId xmlns:a16="http://schemas.microsoft.com/office/drawing/2014/main" id="{17D36095-26BC-4BCD-AD08-B23DE4ED42F3}"/>
                    </a:ext>
                  </a:extLst>
                </p:cNvPr>
                <p:cNvPicPr/>
                <p:nvPr/>
              </p:nvPicPr>
              <p:blipFill>
                <a:blip r:embed="rId244"/>
                <a:stretch>
                  <a:fillRect/>
                </a:stretch>
              </p:blipFill>
              <p:spPr>
                <a:xfrm>
                  <a:off x="1861488" y="9537120"/>
                  <a:ext cx="7488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243" name="インク 242">
                  <a:extLst>
                    <a:ext uri="{FF2B5EF4-FFF2-40B4-BE49-F238E27FC236}">
                      <a16:creationId xmlns:a16="http://schemas.microsoft.com/office/drawing/2014/main" id="{89D736D0-2C6C-4EF1-8D96-767673213377}"/>
                    </a:ext>
                  </a:extLst>
                </p14:cNvPr>
                <p14:cNvContentPartPr/>
                <p14:nvPr/>
              </p14:nvContentPartPr>
              <p14:xfrm>
                <a:off x="2011248" y="9686880"/>
                <a:ext cx="48600" cy="5760"/>
              </p14:xfrm>
            </p:contentPart>
          </mc:Choice>
          <mc:Fallback xmlns="">
            <p:pic>
              <p:nvPicPr>
                <p:cNvPr id="243" name="インク 242">
                  <a:extLst>
                    <a:ext uri="{FF2B5EF4-FFF2-40B4-BE49-F238E27FC236}">
                      <a16:creationId xmlns:a16="http://schemas.microsoft.com/office/drawing/2014/main" id="{89D736D0-2C6C-4EF1-8D96-767673213377}"/>
                    </a:ext>
                  </a:extLst>
                </p:cNvPr>
                <p:cNvPicPr/>
                <p:nvPr/>
              </p:nvPicPr>
              <p:blipFill>
                <a:blip r:embed="rId246"/>
                <a:stretch>
                  <a:fillRect/>
                </a:stretch>
              </p:blipFill>
              <p:spPr>
                <a:xfrm>
                  <a:off x="2002608" y="9677880"/>
                  <a:ext cx="6624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244" name="インク 243">
                  <a:extLst>
                    <a:ext uri="{FF2B5EF4-FFF2-40B4-BE49-F238E27FC236}">
                      <a16:creationId xmlns:a16="http://schemas.microsoft.com/office/drawing/2014/main" id="{EDE987ED-1CAD-429B-9E3F-462C83CDE312}"/>
                    </a:ext>
                  </a:extLst>
                </p14:cNvPr>
                <p14:cNvContentPartPr/>
                <p14:nvPr/>
              </p14:nvContentPartPr>
              <p14:xfrm>
                <a:off x="1992888" y="9740880"/>
                <a:ext cx="72720" cy="360"/>
              </p14:xfrm>
            </p:contentPart>
          </mc:Choice>
          <mc:Fallback xmlns="">
            <p:pic>
              <p:nvPicPr>
                <p:cNvPr id="244" name="インク 243">
                  <a:extLst>
                    <a:ext uri="{FF2B5EF4-FFF2-40B4-BE49-F238E27FC236}">
                      <a16:creationId xmlns:a16="http://schemas.microsoft.com/office/drawing/2014/main" id="{EDE987ED-1CAD-429B-9E3F-462C83CDE312}"/>
                    </a:ext>
                  </a:extLst>
                </p:cNvPr>
                <p:cNvPicPr/>
                <p:nvPr/>
              </p:nvPicPr>
              <p:blipFill>
                <a:blip r:embed="rId248"/>
                <a:stretch>
                  <a:fillRect/>
                </a:stretch>
              </p:blipFill>
              <p:spPr>
                <a:xfrm>
                  <a:off x="1984248" y="9732240"/>
                  <a:ext cx="903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245" name="インク 244">
                  <a:extLst>
                    <a:ext uri="{FF2B5EF4-FFF2-40B4-BE49-F238E27FC236}">
                      <a16:creationId xmlns:a16="http://schemas.microsoft.com/office/drawing/2014/main" id="{BDBD00BF-96FA-4907-BA3A-60301804C6A0}"/>
                    </a:ext>
                  </a:extLst>
                </p14:cNvPr>
                <p14:cNvContentPartPr/>
                <p14:nvPr/>
              </p14:nvContentPartPr>
              <p14:xfrm>
                <a:off x="2119248" y="9573120"/>
                <a:ext cx="87480" cy="258120"/>
              </p14:xfrm>
            </p:contentPart>
          </mc:Choice>
          <mc:Fallback xmlns="">
            <p:pic>
              <p:nvPicPr>
                <p:cNvPr id="245" name="インク 244">
                  <a:extLst>
                    <a:ext uri="{FF2B5EF4-FFF2-40B4-BE49-F238E27FC236}">
                      <a16:creationId xmlns:a16="http://schemas.microsoft.com/office/drawing/2014/main" id="{BDBD00BF-96FA-4907-BA3A-60301804C6A0}"/>
                    </a:ext>
                  </a:extLst>
                </p:cNvPr>
                <p:cNvPicPr/>
                <p:nvPr/>
              </p:nvPicPr>
              <p:blipFill>
                <a:blip r:embed="rId250"/>
                <a:stretch>
                  <a:fillRect/>
                </a:stretch>
              </p:blipFill>
              <p:spPr>
                <a:xfrm>
                  <a:off x="2110608" y="9564480"/>
                  <a:ext cx="10512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246" name="インク 245">
                  <a:extLst>
                    <a:ext uri="{FF2B5EF4-FFF2-40B4-BE49-F238E27FC236}">
                      <a16:creationId xmlns:a16="http://schemas.microsoft.com/office/drawing/2014/main" id="{86B2336C-4DD7-4FBD-9F5E-4BDB63028434}"/>
                    </a:ext>
                  </a:extLst>
                </p14:cNvPr>
                <p14:cNvContentPartPr/>
                <p14:nvPr/>
              </p14:nvContentPartPr>
              <p14:xfrm>
                <a:off x="2261448" y="9661680"/>
                <a:ext cx="19800" cy="149400"/>
              </p14:xfrm>
            </p:contentPart>
          </mc:Choice>
          <mc:Fallback xmlns="">
            <p:pic>
              <p:nvPicPr>
                <p:cNvPr id="246" name="インク 245">
                  <a:extLst>
                    <a:ext uri="{FF2B5EF4-FFF2-40B4-BE49-F238E27FC236}">
                      <a16:creationId xmlns:a16="http://schemas.microsoft.com/office/drawing/2014/main" id="{86B2336C-4DD7-4FBD-9F5E-4BDB63028434}"/>
                    </a:ext>
                  </a:extLst>
                </p:cNvPr>
                <p:cNvPicPr/>
                <p:nvPr/>
              </p:nvPicPr>
              <p:blipFill>
                <a:blip r:embed="rId252"/>
                <a:stretch>
                  <a:fillRect/>
                </a:stretch>
              </p:blipFill>
              <p:spPr>
                <a:xfrm>
                  <a:off x="2252448" y="9653040"/>
                  <a:ext cx="374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247" name="インク 246">
                  <a:extLst>
                    <a:ext uri="{FF2B5EF4-FFF2-40B4-BE49-F238E27FC236}">
                      <a16:creationId xmlns:a16="http://schemas.microsoft.com/office/drawing/2014/main" id="{184004E9-6B65-49BE-B350-8F9C4223B6A4}"/>
                    </a:ext>
                  </a:extLst>
                </p14:cNvPr>
                <p14:cNvContentPartPr/>
                <p14:nvPr/>
              </p14:nvContentPartPr>
              <p14:xfrm>
                <a:off x="2389248" y="9759600"/>
                <a:ext cx="5040" cy="34200"/>
              </p14:xfrm>
            </p:contentPart>
          </mc:Choice>
          <mc:Fallback xmlns="">
            <p:pic>
              <p:nvPicPr>
                <p:cNvPr id="247" name="インク 246">
                  <a:extLst>
                    <a:ext uri="{FF2B5EF4-FFF2-40B4-BE49-F238E27FC236}">
                      <a16:creationId xmlns:a16="http://schemas.microsoft.com/office/drawing/2014/main" id="{184004E9-6B65-49BE-B350-8F9C4223B6A4}"/>
                    </a:ext>
                  </a:extLst>
                </p:cNvPr>
                <p:cNvPicPr/>
                <p:nvPr/>
              </p:nvPicPr>
              <p:blipFill>
                <a:blip r:embed="rId254"/>
                <a:stretch>
                  <a:fillRect/>
                </a:stretch>
              </p:blipFill>
              <p:spPr>
                <a:xfrm>
                  <a:off x="2380608" y="9750600"/>
                  <a:ext cx="2268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248" name="インク 247">
                  <a:extLst>
                    <a:ext uri="{FF2B5EF4-FFF2-40B4-BE49-F238E27FC236}">
                      <a16:creationId xmlns:a16="http://schemas.microsoft.com/office/drawing/2014/main" id="{093B4D44-8852-4455-902F-C02C229A02FB}"/>
                    </a:ext>
                  </a:extLst>
                </p14:cNvPr>
                <p14:cNvContentPartPr/>
                <p14:nvPr/>
              </p14:nvContentPartPr>
              <p14:xfrm>
                <a:off x="2454768" y="9631440"/>
                <a:ext cx="45720" cy="129960"/>
              </p14:xfrm>
            </p:contentPart>
          </mc:Choice>
          <mc:Fallback xmlns="">
            <p:pic>
              <p:nvPicPr>
                <p:cNvPr id="248" name="インク 247">
                  <a:extLst>
                    <a:ext uri="{FF2B5EF4-FFF2-40B4-BE49-F238E27FC236}">
                      <a16:creationId xmlns:a16="http://schemas.microsoft.com/office/drawing/2014/main" id="{093B4D44-8852-4455-902F-C02C229A02FB}"/>
                    </a:ext>
                  </a:extLst>
                </p:cNvPr>
                <p:cNvPicPr/>
                <p:nvPr/>
              </p:nvPicPr>
              <p:blipFill>
                <a:blip r:embed="rId256"/>
                <a:stretch>
                  <a:fillRect/>
                </a:stretch>
              </p:blipFill>
              <p:spPr>
                <a:xfrm>
                  <a:off x="2446128" y="9622800"/>
                  <a:ext cx="6336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249" name="インク 248">
                  <a:extLst>
                    <a:ext uri="{FF2B5EF4-FFF2-40B4-BE49-F238E27FC236}">
                      <a16:creationId xmlns:a16="http://schemas.microsoft.com/office/drawing/2014/main" id="{8599DED7-2DA7-4819-9080-75FED8232CCA}"/>
                    </a:ext>
                  </a:extLst>
                </p14:cNvPr>
                <p14:cNvContentPartPr/>
                <p14:nvPr/>
              </p14:nvContentPartPr>
              <p14:xfrm>
                <a:off x="2584368" y="9552240"/>
                <a:ext cx="84240" cy="329040"/>
              </p14:xfrm>
            </p:contentPart>
          </mc:Choice>
          <mc:Fallback xmlns="">
            <p:pic>
              <p:nvPicPr>
                <p:cNvPr id="249" name="インク 248">
                  <a:extLst>
                    <a:ext uri="{FF2B5EF4-FFF2-40B4-BE49-F238E27FC236}">
                      <a16:creationId xmlns:a16="http://schemas.microsoft.com/office/drawing/2014/main" id="{8599DED7-2DA7-4819-9080-75FED8232CCA}"/>
                    </a:ext>
                  </a:extLst>
                </p:cNvPr>
                <p:cNvPicPr/>
                <p:nvPr/>
              </p:nvPicPr>
              <p:blipFill>
                <a:blip r:embed="rId258"/>
                <a:stretch>
                  <a:fillRect/>
                </a:stretch>
              </p:blipFill>
              <p:spPr>
                <a:xfrm>
                  <a:off x="2575728" y="9543240"/>
                  <a:ext cx="10188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251" name="インク 250">
                  <a:extLst>
                    <a:ext uri="{FF2B5EF4-FFF2-40B4-BE49-F238E27FC236}">
                      <a16:creationId xmlns:a16="http://schemas.microsoft.com/office/drawing/2014/main" id="{BCDD61BB-A073-4ACF-9C64-84253660402D}"/>
                    </a:ext>
                  </a:extLst>
                </p14:cNvPr>
                <p14:cNvContentPartPr/>
                <p14:nvPr/>
              </p14:nvContentPartPr>
              <p14:xfrm>
                <a:off x="1191888" y="9918000"/>
                <a:ext cx="58320" cy="360"/>
              </p14:xfrm>
            </p:contentPart>
          </mc:Choice>
          <mc:Fallback xmlns="">
            <p:pic>
              <p:nvPicPr>
                <p:cNvPr id="251" name="インク 250">
                  <a:extLst>
                    <a:ext uri="{FF2B5EF4-FFF2-40B4-BE49-F238E27FC236}">
                      <a16:creationId xmlns:a16="http://schemas.microsoft.com/office/drawing/2014/main" id="{BCDD61BB-A073-4ACF-9C64-84253660402D}"/>
                    </a:ext>
                  </a:extLst>
                </p:cNvPr>
                <p:cNvPicPr/>
                <p:nvPr/>
              </p:nvPicPr>
              <p:blipFill>
                <a:blip r:embed="rId260"/>
                <a:stretch>
                  <a:fillRect/>
                </a:stretch>
              </p:blipFill>
              <p:spPr>
                <a:xfrm>
                  <a:off x="1182888" y="9909000"/>
                  <a:ext cx="75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252" name="インク 251">
                  <a:extLst>
                    <a:ext uri="{FF2B5EF4-FFF2-40B4-BE49-F238E27FC236}">
                      <a16:creationId xmlns:a16="http://schemas.microsoft.com/office/drawing/2014/main" id="{F2A4B441-ABDD-45AA-94B3-528896E79588}"/>
                    </a:ext>
                  </a:extLst>
                </p14:cNvPr>
                <p14:cNvContentPartPr/>
                <p14:nvPr/>
              </p14:nvContentPartPr>
              <p14:xfrm>
                <a:off x="1188288" y="9966600"/>
                <a:ext cx="76680" cy="20520"/>
              </p14:xfrm>
            </p:contentPart>
          </mc:Choice>
          <mc:Fallback xmlns="">
            <p:pic>
              <p:nvPicPr>
                <p:cNvPr id="252" name="インク 251">
                  <a:extLst>
                    <a:ext uri="{FF2B5EF4-FFF2-40B4-BE49-F238E27FC236}">
                      <a16:creationId xmlns:a16="http://schemas.microsoft.com/office/drawing/2014/main" id="{F2A4B441-ABDD-45AA-94B3-528896E79588}"/>
                    </a:ext>
                  </a:extLst>
                </p:cNvPr>
                <p:cNvPicPr/>
                <p:nvPr/>
              </p:nvPicPr>
              <p:blipFill>
                <a:blip r:embed="rId262"/>
                <a:stretch>
                  <a:fillRect/>
                </a:stretch>
              </p:blipFill>
              <p:spPr>
                <a:xfrm>
                  <a:off x="1179648" y="9957600"/>
                  <a:ext cx="9432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254" name="インク 253">
                  <a:extLst>
                    <a:ext uri="{FF2B5EF4-FFF2-40B4-BE49-F238E27FC236}">
                      <a16:creationId xmlns:a16="http://schemas.microsoft.com/office/drawing/2014/main" id="{AD434518-9FA1-424F-AD54-63F2D40B1C04}"/>
                    </a:ext>
                  </a:extLst>
                </p14:cNvPr>
                <p14:cNvContentPartPr/>
                <p14:nvPr/>
              </p14:nvContentPartPr>
              <p14:xfrm>
                <a:off x="1351368" y="9838800"/>
                <a:ext cx="50760" cy="226080"/>
              </p14:xfrm>
            </p:contentPart>
          </mc:Choice>
          <mc:Fallback xmlns="">
            <p:pic>
              <p:nvPicPr>
                <p:cNvPr id="254" name="インク 253">
                  <a:extLst>
                    <a:ext uri="{FF2B5EF4-FFF2-40B4-BE49-F238E27FC236}">
                      <a16:creationId xmlns:a16="http://schemas.microsoft.com/office/drawing/2014/main" id="{AD434518-9FA1-424F-AD54-63F2D40B1C04}"/>
                    </a:ext>
                  </a:extLst>
                </p:cNvPr>
                <p:cNvPicPr/>
                <p:nvPr/>
              </p:nvPicPr>
              <p:blipFill>
                <a:blip r:embed="rId264"/>
                <a:stretch>
                  <a:fillRect/>
                </a:stretch>
              </p:blipFill>
              <p:spPr>
                <a:xfrm>
                  <a:off x="1342728" y="9829800"/>
                  <a:ext cx="6840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258" name="インク 257">
                  <a:extLst>
                    <a:ext uri="{FF2B5EF4-FFF2-40B4-BE49-F238E27FC236}">
                      <a16:creationId xmlns:a16="http://schemas.microsoft.com/office/drawing/2014/main" id="{3C7E74E2-3489-41F5-8229-46159A07F057}"/>
                    </a:ext>
                  </a:extLst>
                </p14:cNvPr>
                <p14:cNvContentPartPr/>
                <p14:nvPr/>
              </p14:nvContentPartPr>
              <p14:xfrm>
                <a:off x="1456848" y="9869040"/>
                <a:ext cx="360" cy="138960"/>
              </p14:xfrm>
            </p:contentPart>
          </mc:Choice>
          <mc:Fallback xmlns="">
            <p:pic>
              <p:nvPicPr>
                <p:cNvPr id="258" name="インク 257">
                  <a:extLst>
                    <a:ext uri="{FF2B5EF4-FFF2-40B4-BE49-F238E27FC236}">
                      <a16:creationId xmlns:a16="http://schemas.microsoft.com/office/drawing/2014/main" id="{3C7E74E2-3489-41F5-8229-46159A07F057}"/>
                    </a:ext>
                  </a:extLst>
                </p:cNvPr>
                <p:cNvPicPr/>
                <p:nvPr/>
              </p:nvPicPr>
              <p:blipFill>
                <a:blip r:embed="rId266"/>
                <a:stretch>
                  <a:fillRect/>
                </a:stretch>
              </p:blipFill>
              <p:spPr>
                <a:xfrm>
                  <a:off x="1447848" y="9860400"/>
                  <a:ext cx="1800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259" name="インク 258">
                  <a:extLst>
                    <a:ext uri="{FF2B5EF4-FFF2-40B4-BE49-F238E27FC236}">
                      <a16:creationId xmlns:a16="http://schemas.microsoft.com/office/drawing/2014/main" id="{7ED0FA5D-76F4-447D-B68A-3273DE24310A}"/>
                    </a:ext>
                  </a:extLst>
                </p14:cNvPr>
                <p14:cNvContentPartPr/>
                <p14:nvPr/>
              </p14:nvContentPartPr>
              <p14:xfrm>
                <a:off x="1523808" y="9948240"/>
                <a:ext cx="23040" cy="360"/>
              </p14:xfrm>
            </p:contentPart>
          </mc:Choice>
          <mc:Fallback xmlns="">
            <p:pic>
              <p:nvPicPr>
                <p:cNvPr id="259" name="インク 258">
                  <a:extLst>
                    <a:ext uri="{FF2B5EF4-FFF2-40B4-BE49-F238E27FC236}">
                      <a16:creationId xmlns:a16="http://schemas.microsoft.com/office/drawing/2014/main" id="{7ED0FA5D-76F4-447D-B68A-3273DE24310A}"/>
                    </a:ext>
                  </a:extLst>
                </p:cNvPr>
                <p:cNvPicPr/>
                <p:nvPr/>
              </p:nvPicPr>
              <p:blipFill>
                <a:blip r:embed="rId268"/>
                <a:stretch>
                  <a:fillRect/>
                </a:stretch>
              </p:blipFill>
              <p:spPr>
                <a:xfrm>
                  <a:off x="1515168" y="9939600"/>
                  <a:ext cx="406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260" name="インク 259">
                  <a:extLst>
                    <a:ext uri="{FF2B5EF4-FFF2-40B4-BE49-F238E27FC236}">
                      <a16:creationId xmlns:a16="http://schemas.microsoft.com/office/drawing/2014/main" id="{D4D231A9-D5C7-481C-9AF5-6B3115365D0E}"/>
                    </a:ext>
                  </a:extLst>
                </p14:cNvPr>
                <p14:cNvContentPartPr/>
                <p14:nvPr/>
              </p14:nvContentPartPr>
              <p14:xfrm>
                <a:off x="1596888" y="9869760"/>
                <a:ext cx="43560" cy="131760"/>
              </p14:xfrm>
            </p:contentPart>
          </mc:Choice>
          <mc:Fallback xmlns="">
            <p:pic>
              <p:nvPicPr>
                <p:cNvPr id="260" name="インク 259">
                  <a:extLst>
                    <a:ext uri="{FF2B5EF4-FFF2-40B4-BE49-F238E27FC236}">
                      <a16:creationId xmlns:a16="http://schemas.microsoft.com/office/drawing/2014/main" id="{D4D231A9-D5C7-481C-9AF5-6B3115365D0E}"/>
                    </a:ext>
                  </a:extLst>
                </p:cNvPr>
                <p:cNvPicPr/>
                <p:nvPr/>
              </p:nvPicPr>
              <p:blipFill>
                <a:blip r:embed="rId270"/>
                <a:stretch>
                  <a:fillRect/>
                </a:stretch>
              </p:blipFill>
              <p:spPr>
                <a:xfrm>
                  <a:off x="1588248" y="9860760"/>
                  <a:ext cx="6120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261" name="インク 260">
                  <a:extLst>
                    <a:ext uri="{FF2B5EF4-FFF2-40B4-BE49-F238E27FC236}">
                      <a16:creationId xmlns:a16="http://schemas.microsoft.com/office/drawing/2014/main" id="{6D9508AE-F524-4EE4-B883-DE3F7B78FDC2}"/>
                    </a:ext>
                  </a:extLst>
                </p14:cNvPr>
                <p14:cNvContentPartPr/>
                <p14:nvPr/>
              </p14:nvContentPartPr>
              <p14:xfrm>
                <a:off x="1689048" y="9978840"/>
                <a:ext cx="23400" cy="66240"/>
              </p14:xfrm>
            </p:contentPart>
          </mc:Choice>
          <mc:Fallback xmlns="">
            <p:pic>
              <p:nvPicPr>
                <p:cNvPr id="261" name="インク 260">
                  <a:extLst>
                    <a:ext uri="{FF2B5EF4-FFF2-40B4-BE49-F238E27FC236}">
                      <a16:creationId xmlns:a16="http://schemas.microsoft.com/office/drawing/2014/main" id="{6D9508AE-F524-4EE4-B883-DE3F7B78FDC2}"/>
                    </a:ext>
                  </a:extLst>
                </p:cNvPr>
                <p:cNvPicPr/>
                <p:nvPr/>
              </p:nvPicPr>
              <p:blipFill>
                <a:blip r:embed="rId272"/>
                <a:stretch>
                  <a:fillRect/>
                </a:stretch>
              </p:blipFill>
              <p:spPr>
                <a:xfrm>
                  <a:off x="1680048" y="9970200"/>
                  <a:ext cx="4104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263" name="インク 262">
                  <a:extLst>
                    <a:ext uri="{FF2B5EF4-FFF2-40B4-BE49-F238E27FC236}">
                      <a16:creationId xmlns:a16="http://schemas.microsoft.com/office/drawing/2014/main" id="{87325760-9D70-44C8-911F-939362282BA3}"/>
                    </a:ext>
                  </a:extLst>
                </p14:cNvPr>
                <p14:cNvContentPartPr/>
                <p14:nvPr/>
              </p14:nvContentPartPr>
              <p14:xfrm>
                <a:off x="1792368" y="9875160"/>
                <a:ext cx="5760" cy="120240"/>
              </p14:xfrm>
            </p:contentPart>
          </mc:Choice>
          <mc:Fallback xmlns="">
            <p:pic>
              <p:nvPicPr>
                <p:cNvPr id="263" name="インク 262">
                  <a:extLst>
                    <a:ext uri="{FF2B5EF4-FFF2-40B4-BE49-F238E27FC236}">
                      <a16:creationId xmlns:a16="http://schemas.microsoft.com/office/drawing/2014/main" id="{87325760-9D70-44C8-911F-939362282BA3}"/>
                    </a:ext>
                  </a:extLst>
                </p:cNvPr>
                <p:cNvPicPr/>
                <p:nvPr/>
              </p:nvPicPr>
              <p:blipFill>
                <a:blip r:embed="rId274"/>
                <a:stretch>
                  <a:fillRect/>
                </a:stretch>
              </p:blipFill>
              <p:spPr>
                <a:xfrm>
                  <a:off x="1783728" y="9866520"/>
                  <a:ext cx="2340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264" name="インク 263">
                  <a:extLst>
                    <a:ext uri="{FF2B5EF4-FFF2-40B4-BE49-F238E27FC236}">
                      <a16:creationId xmlns:a16="http://schemas.microsoft.com/office/drawing/2014/main" id="{9428F4DF-E00F-4DAA-98BE-C9431FFD27E9}"/>
                    </a:ext>
                  </a:extLst>
                </p14:cNvPr>
                <p14:cNvContentPartPr/>
                <p14:nvPr/>
              </p14:nvContentPartPr>
              <p14:xfrm>
                <a:off x="1834488" y="9960480"/>
                <a:ext cx="34560" cy="360"/>
              </p14:xfrm>
            </p:contentPart>
          </mc:Choice>
          <mc:Fallback xmlns="">
            <p:pic>
              <p:nvPicPr>
                <p:cNvPr id="264" name="インク 263">
                  <a:extLst>
                    <a:ext uri="{FF2B5EF4-FFF2-40B4-BE49-F238E27FC236}">
                      <a16:creationId xmlns:a16="http://schemas.microsoft.com/office/drawing/2014/main" id="{9428F4DF-E00F-4DAA-98BE-C9431FFD27E9}"/>
                    </a:ext>
                  </a:extLst>
                </p:cNvPr>
                <p:cNvPicPr/>
                <p:nvPr/>
              </p:nvPicPr>
              <p:blipFill>
                <a:blip r:embed="rId276"/>
                <a:stretch>
                  <a:fillRect/>
                </a:stretch>
              </p:blipFill>
              <p:spPr>
                <a:xfrm>
                  <a:off x="1825848" y="9951840"/>
                  <a:ext cx="52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265" name="インク 264">
                  <a:extLst>
                    <a:ext uri="{FF2B5EF4-FFF2-40B4-BE49-F238E27FC236}">
                      <a16:creationId xmlns:a16="http://schemas.microsoft.com/office/drawing/2014/main" id="{DE6B9E65-CCC1-4683-9DC3-E3F6CFBDBD1F}"/>
                    </a:ext>
                  </a:extLst>
                </p14:cNvPr>
                <p14:cNvContentPartPr/>
                <p14:nvPr/>
              </p14:nvContentPartPr>
              <p14:xfrm>
                <a:off x="1913688" y="9911880"/>
                <a:ext cx="2880" cy="90360"/>
              </p14:xfrm>
            </p:contentPart>
          </mc:Choice>
          <mc:Fallback xmlns="">
            <p:pic>
              <p:nvPicPr>
                <p:cNvPr id="265" name="インク 264">
                  <a:extLst>
                    <a:ext uri="{FF2B5EF4-FFF2-40B4-BE49-F238E27FC236}">
                      <a16:creationId xmlns:a16="http://schemas.microsoft.com/office/drawing/2014/main" id="{DE6B9E65-CCC1-4683-9DC3-E3F6CFBDBD1F}"/>
                    </a:ext>
                  </a:extLst>
                </p:cNvPr>
                <p:cNvPicPr/>
                <p:nvPr/>
              </p:nvPicPr>
              <p:blipFill>
                <a:blip r:embed="rId278"/>
                <a:stretch>
                  <a:fillRect/>
                </a:stretch>
              </p:blipFill>
              <p:spPr>
                <a:xfrm>
                  <a:off x="1905048" y="9902880"/>
                  <a:ext cx="2052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266" name="インク 265">
                  <a:extLst>
                    <a:ext uri="{FF2B5EF4-FFF2-40B4-BE49-F238E27FC236}">
                      <a16:creationId xmlns:a16="http://schemas.microsoft.com/office/drawing/2014/main" id="{AFFB77E4-6A44-4D76-865A-948DDABDAFC2}"/>
                    </a:ext>
                  </a:extLst>
                </p14:cNvPr>
                <p14:cNvContentPartPr/>
                <p14:nvPr/>
              </p14:nvContentPartPr>
              <p14:xfrm>
                <a:off x="1947168" y="9832680"/>
                <a:ext cx="64440" cy="241200"/>
              </p14:xfrm>
            </p:contentPart>
          </mc:Choice>
          <mc:Fallback xmlns="">
            <p:pic>
              <p:nvPicPr>
                <p:cNvPr id="266" name="インク 265">
                  <a:extLst>
                    <a:ext uri="{FF2B5EF4-FFF2-40B4-BE49-F238E27FC236}">
                      <a16:creationId xmlns:a16="http://schemas.microsoft.com/office/drawing/2014/main" id="{AFFB77E4-6A44-4D76-865A-948DDABDAFC2}"/>
                    </a:ext>
                  </a:extLst>
                </p:cNvPr>
                <p:cNvPicPr/>
                <p:nvPr/>
              </p:nvPicPr>
              <p:blipFill>
                <a:blip r:embed="rId280"/>
                <a:stretch>
                  <a:fillRect/>
                </a:stretch>
              </p:blipFill>
              <p:spPr>
                <a:xfrm>
                  <a:off x="1938528" y="9823680"/>
                  <a:ext cx="8208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268" name="インク 267">
                  <a:extLst>
                    <a:ext uri="{FF2B5EF4-FFF2-40B4-BE49-F238E27FC236}">
                      <a16:creationId xmlns:a16="http://schemas.microsoft.com/office/drawing/2014/main" id="{8A112F89-ADE7-4BFC-A8BD-E2BE06BE0367}"/>
                    </a:ext>
                  </a:extLst>
                </p14:cNvPr>
                <p14:cNvContentPartPr/>
                <p14:nvPr/>
              </p14:nvContentPartPr>
              <p14:xfrm>
                <a:off x="2041848" y="9954360"/>
                <a:ext cx="57240" cy="360"/>
              </p14:xfrm>
            </p:contentPart>
          </mc:Choice>
          <mc:Fallback xmlns="">
            <p:pic>
              <p:nvPicPr>
                <p:cNvPr id="268" name="インク 267">
                  <a:extLst>
                    <a:ext uri="{FF2B5EF4-FFF2-40B4-BE49-F238E27FC236}">
                      <a16:creationId xmlns:a16="http://schemas.microsoft.com/office/drawing/2014/main" id="{8A112F89-ADE7-4BFC-A8BD-E2BE06BE0367}"/>
                    </a:ext>
                  </a:extLst>
                </p:cNvPr>
                <p:cNvPicPr/>
                <p:nvPr/>
              </p:nvPicPr>
              <p:blipFill>
                <a:blip r:embed="rId282"/>
                <a:stretch>
                  <a:fillRect/>
                </a:stretch>
              </p:blipFill>
              <p:spPr>
                <a:xfrm>
                  <a:off x="2033208" y="9945720"/>
                  <a:ext cx="74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269" name="インク 268">
                  <a:extLst>
                    <a:ext uri="{FF2B5EF4-FFF2-40B4-BE49-F238E27FC236}">
                      <a16:creationId xmlns:a16="http://schemas.microsoft.com/office/drawing/2014/main" id="{69909D0D-E8A4-4E8D-AD4D-51460F246E97}"/>
                    </a:ext>
                  </a:extLst>
                </p14:cNvPr>
                <p14:cNvContentPartPr/>
                <p14:nvPr/>
              </p14:nvContentPartPr>
              <p14:xfrm>
                <a:off x="2047968" y="9997200"/>
                <a:ext cx="40320" cy="360"/>
              </p14:xfrm>
            </p:contentPart>
          </mc:Choice>
          <mc:Fallback xmlns="">
            <p:pic>
              <p:nvPicPr>
                <p:cNvPr id="269" name="インク 268">
                  <a:extLst>
                    <a:ext uri="{FF2B5EF4-FFF2-40B4-BE49-F238E27FC236}">
                      <a16:creationId xmlns:a16="http://schemas.microsoft.com/office/drawing/2014/main" id="{69909D0D-E8A4-4E8D-AD4D-51460F246E97}"/>
                    </a:ext>
                  </a:extLst>
                </p:cNvPr>
                <p:cNvPicPr/>
                <p:nvPr/>
              </p:nvPicPr>
              <p:blipFill>
                <a:blip r:embed="rId284"/>
                <a:stretch>
                  <a:fillRect/>
                </a:stretch>
              </p:blipFill>
              <p:spPr>
                <a:xfrm>
                  <a:off x="2039328" y="9988200"/>
                  <a:ext cx="57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271" name="インク 270">
                  <a:extLst>
                    <a:ext uri="{FF2B5EF4-FFF2-40B4-BE49-F238E27FC236}">
                      <a16:creationId xmlns:a16="http://schemas.microsoft.com/office/drawing/2014/main" id="{DD526CEF-28F7-4E30-9460-2F9931B2F7FE}"/>
                    </a:ext>
                  </a:extLst>
                </p14:cNvPr>
                <p14:cNvContentPartPr/>
                <p14:nvPr/>
              </p14:nvContentPartPr>
              <p14:xfrm>
                <a:off x="2181528" y="9875160"/>
                <a:ext cx="61920" cy="201600"/>
              </p14:xfrm>
            </p:contentPart>
          </mc:Choice>
          <mc:Fallback xmlns="">
            <p:pic>
              <p:nvPicPr>
                <p:cNvPr id="271" name="インク 270">
                  <a:extLst>
                    <a:ext uri="{FF2B5EF4-FFF2-40B4-BE49-F238E27FC236}">
                      <a16:creationId xmlns:a16="http://schemas.microsoft.com/office/drawing/2014/main" id="{DD526CEF-28F7-4E30-9460-2F9931B2F7FE}"/>
                    </a:ext>
                  </a:extLst>
                </p:cNvPr>
                <p:cNvPicPr/>
                <p:nvPr/>
              </p:nvPicPr>
              <p:blipFill>
                <a:blip r:embed="rId286"/>
                <a:stretch>
                  <a:fillRect/>
                </a:stretch>
              </p:blipFill>
              <p:spPr>
                <a:xfrm>
                  <a:off x="2172528" y="9866520"/>
                  <a:ext cx="7956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272" name="インク 271">
                  <a:extLst>
                    <a:ext uri="{FF2B5EF4-FFF2-40B4-BE49-F238E27FC236}">
                      <a16:creationId xmlns:a16="http://schemas.microsoft.com/office/drawing/2014/main" id="{05E8410D-22DE-45B4-9CAE-B2FC889D83B1}"/>
                    </a:ext>
                  </a:extLst>
                </p14:cNvPr>
                <p14:cNvContentPartPr/>
                <p14:nvPr/>
              </p14:nvContentPartPr>
              <p14:xfrm>
                <a:off x="2243088" y="9997200"/>
                <a:ext cx="49680" cy="360"/>
              </p14:xfrm>
            </p:contentPart>
          </mc:Choice>
          <mc:Fallback xmlns="">
            <p:pic>
              <p:nvPicPr>
                <p:cNvPr id="272" name="インク 271">
                  <a:extLst>
                    <a:ext uri="{FF2B5EF4-FFF2-40B4-BE49-F238E27FC236}">
                      <a16:creationId xmlns:a16="http://schemas.microsoft.com/office/drawing/2014/main" id="{05E8410D-22DE-45B4-9CAE-B2FC889D83B1}"/>
                    </a:ext>
                  </a:extLst>
                </p:cNvPr>
                <p:cNvPicPr/>
                <p:nvPr/>
              </p:nvPicPr>
              <p:blipFill>
                <a:blip r:embed="rId288"/>
                <a:stretch>
                  <a:fillRect/>
                </a:stretch>
              </p:blipFill>
              <p:spPr>
                <a:xfrm>
                  <a:off x="2234088" y="9988200"/>
                  <a:ext cx="67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273" name="インク 272">
                  <a:extLst>
                    <a:ext uri="{FF2B5EF4-FFF2-40B4-BE49-F238E27FC236}">
                      <a16:creationId xmlns:a16="http://schemas.microsoft.com/office/drawing/2014/main" id="{45B2B8DD-0B02-4752-8405-53E1372E7009}"/>
                    </a:ext>
                  </a:extLst>
                </p14:cNvPr>
                <p14:cNvContentPartPr/>
                <p14:nvPr/>
              </p14:nvContentPartPr>
              <p14:xfrm>
                <a:off x="2328408" y="9918000"/>
                <a:ext cx="12960" cy="113760"/>
              </p14:xfrm>
            </p:contentPart>
          </mc:Choice>
          <mc:Fallback xmlns="">
            <p:pic>
              <p:nvPicPr>
                <p:cNvPr id="273" name="インク 272">
                  <a:extLst>
                    <a:ext uri="{FF2B5EF4-FFF2-40B4-BE49-F238E27FC236}">
                      <a16:creationId xmlns:a16="http://schemas.microsoft.com/office/drawing/2014/main" id="{45B2B8DD-0B02-4752-8405-53E1372E7009}"/>
                    </a:ext>
                  </a:extLst>
                </p:cNvPr>
                <p:cNvPicPr/>
                <p:nvPr/>
              </p:nvPicPr>
              <p:blipFill>
                <a:blip r:embed="rId290"/>
                <a:stretch>
                  <a:fillRect/>
                </a:stretch>
              </p:blipFill>
              <p:spPr>
                <a:xfrm>
                  <a:off x="2319768" y="9909000"/>
                  <a:ext cx="3060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274" name="インク 273">
                  <a:extLst>
                    <a:ext uri="{FF2B5EF4-FFF2-40B4-BE49-F238E27FC236}">
                      <a16:creationId xmlns:a16="http://schemas.microsoft.com/office/drawing/2014/main" id="{76E29DFA-7F3B-41C7-98D9-5CC8EA3B916F}"/>
                    </a:ext>
                  </a:extLst>
                </p14:cNvPr>
                <p14:cNvContentPartPr/>
                <p14:nvPr/>
              </p14:nvContentPartPr>
              <p14:xfrm>
                <a:off x="2401488" y="10027440"/>
                <a:ext cx="16920" cy="36000"/>
              </p14:xfrm>
            </p:contentPart>
          </mc:Choice>
          <mc:Fallback xmlns="">
            <p:pic>
              <p:nvPicPr>
                <p:cNvPr id="274" name="インク 273">
                  <a:extLst>
                    <a:ext uri="{FF2B5EF4-FFF2-40B4-BE49-F238E27FC236}">
                      <a16:creationId xmlns:a16="http://schemas.microsoft.com/office/drawing/2014/main" id="{76E29DFA-7F3B-41C7-98D9-5CC8EA3B916F}"/>
                    </a:ext>
                  </a:extLst>
                </p:cNvPr>
                <p:cNvPicPr/>
                <p:nvPr/>
              </p:nvPicPr>
              <p:blipFill>
                <a:blip r:embed="rId292"/>
                <a:stretch>
                  <a:fillRect/>
                </a:stretch>
              </p:blipFill>
              <p:spPr>
                <a:xfrm>
                  <a:off x="2392848" y="10018800"/>
                  <a:ext cx="3456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275" name="インク 274">
                  <a:extLst>
                    <a:ext uri="{FF2B5EF4-FFF2-40B4-BE49-F238E27FC236}">
                      <a16:creationId xmlns:a16="http://schemas.microsoft.com/office/drawing/2014/main" id="{1C2A3F00-85C0-4A80-982F-24C5E96F5BF1}"/>
                    </a:ext>
                  </a:extLst>
                </p14:cNvPr>
                <p14:cNvContentPartPr/>
                <p14:nvPr/>
              </p14:nvContentPartPr>
              <p14:xfrm>
                <a:off x="2485728" y="9938160"/>
                <a:ext cx="33480" cy="88200"/>
              </p14:xfrm>
            </p:contentPart>
          </mc:Choice>
          <mc:Fallback xmlns="">
            <p:pic>
              <p:nvPicPr>
                <p:cNvPr id="275" name="インク 274">
                  <a:extLst>
                    <a:ext uri="{FF2B5EF4-FFF2-40B4-BE49-F238E27FC236}">
                      <a16:creationId xmlns:a16="http://schemas.microsoft.com/office/drawing/2014/main" id="{1C2A3F00-85C0-4A80-982F-24C5E96F5BF1}"/>
                    </a:ext>
                  </a:extLst>
                </p:cNvPr>
                <p:cNvPicPr/>
                <p:nvPr/>
              </p:nvPicPr>
              <p:blipFill>
                <a:blip r:embed="rId294"/>
                <a:stretch>
                  <a:fillRect/>
                </a:stretch>
              </p:blipFill>
              <p:spPr>
                <a:xfrm>
                  <a:off x="2476728" y="9929160"/>
                  <a:ext cx="5112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276" name="インク 275">
                  <a:extLst>
                    <a:ext uri="{FF2B5EF4-FFF2-40B4-BE49-F238E27FC236}">
                      <a16:creationId xmlns:a16="http://schemas.microsoft.com/office/drawing/2014/main" id="{0A75FA25-324F-412D-B4E1-13AAAA9B23A4}"/>
                    </a:ext>
                  </a:extLst>
                </p14:cNvPr>
                <p14:cNvContentPartPr/>
                <p14:nvPr/>
              </p14:nvContentPartPr>
              <p14:xfrm>
                <a:off x="2542608" y="9875160"/>
                <a:ext cx="49680" cy="160920"/>
              </p14:xfrm>
            </p:contentPart>
          </mc:Choice>
          <mc:Fallback xmlns="">
            <p:pic>
              <p:nvPicPr>
                <p:cNvPr id="276" name="インク 275">
                  <a:extLst>
                    <a:ext uri="{FF2B5EF4-FFF2-40B4-BE49-F238E27FC236}">
                      <a16:creationId xmlns:a16="http://schemas.microsoft.com/office/drawing/2014/main" id="{0A75FA25-324F-412D-B4E1-13AAAA9B23A4}"/>
                    </a:ext>
                  </a:extLst>
                </p:cNvPr>
                <p:cNvPicPr/>
                <p:nvPr/>
              </p:nvPicPr>
              <p:blipFill>
                <a:blip r:embed="rId296"/>
                <a:stretch>
                  <a:fillRect/>
                </a:stretch>
              </p:blipFill>
              <p:spPr>
                <a:xfrm>
                  <a:off x="2533608" y="9866520"/>
                  <a:ext cx="6732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316" name="インク 315">
                  <a:extLst>
                    <a:ext uri="{FF2B5EF4-FFF2-40B4-BE49-F238E27FC236}">
                      <a16:creationId xmlns:a16="http://schemas.microsoft.com/office/drawing/2014/main" id="{C9304192-A3EC-440E-9E6D-86EBA7B43836}"/>
                    </a:ext>
                  </a:extLst>
                </p14:cNvPr>
                <p14:cNvContentPartPr/>
                <p14:nvPr/>
              </p14:nvContentPartPr>
              <p14:xfrm>
                <a:off x="1304208" y="10174032"/>
                <a:ext cx="35280" cy="3960"/>
              </p14:xfrm>
            </p:contentPart>
          </mc:Choice>
          <mc:Fallback xmlns="">
            <p:pic>
              <p:nvPicPr>
                <p:cNvPr id="316" name="インク 315">
                  <a:extLst>
                    <a:ext uri="{FF2B5EF4-FFF2-40B4-BE49-F238E27FC236}">
                      <a16:creationId xmlns:a16="http://schemas.microsoft.com/office/drawing/2014/main" id="{C9304192-A3EC-440E-9E6D-86EBA7B43836}"/>
                    </a:ext>
                  </a:extLst>
                </p:cNvPr>
                <p:cNvPicPr/>
                <p:nvPr/>
              </p:nvPicPr>
              <p:blipFill>
                <a:blip r:embed="rId298"/>
                <a:stretch>
                  <a:fillRect/>
                </a:stretch>
              </p:blipFill>
              <p:spPr>
                <a:xfrm>
                  <a:off x="1295568" y="10165032"/>
                  <a:ext cx="5292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317" name="インク 316">
                  <a:extLst>
                    <a:ext uri="{FF2B5EF4-FFF2-40B4-BE49-F238E27FC236}">
                      <a16:creationId xmlns:a16="http://schemas.microsoft.com/office/drawing/2014/main" id="{38745187-E128-437F-9F80-D0E1A5CF88AE}"/>
                    </a:ext>
                  </a:extLst>
                </p14:cNvPr>
                <p14:cNvContentPartPr/>
                <p14:nvPr/>
              </p14:nvContentPartPr>
              <p14:xfrm>
                <a:off x="1298088" y="10222632"/>
                <a:ext cx="40320" cy="6480"/>
              </p14:xfrm>
            </p:contentPart>
          </mc:Choice>
          <mc:Fallback xmlns="">
            <p:pic>
              <p:nvPicPr>
                <p:cNvPr id="317" name="インク 316">
                  <a:extLst>
                    <a:ext uri="{FF2B5EF4-FFF2-40B4-BE49-F238E27FC236}">
                      <a16:creationId xmlns:a16="http://schemas.microsoft.com/office/drawing/2014/main" id="{38745187-E128-437F-9F80-D0E1A5CF88AE}"/>
                    </a:ext>
                  </a:extLst>
                </p:cNvPr>
                <p:cNvPicPr/>
                <p:nvPr/>
              </p:nvPicPr>
              <p:blipFill>
                <a:blip r:embed="rId300"/>
                <a:stretch>
                  <a:fillRect/>
                </a:stretch>
              </p:blipFill>
              <p:spPr>
                <a:xfrm>
                  <a:off x="1289088" y="10213632"/>
                  <a:ext cx="5796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319" name="インク 318">
                  <a:extLst>
                    <a:ext uri="{FF2B5EF4-FFF2-40B4-BE49-F238E27FC236}">
                      <a16:creationId xmlns:a16="http://schemas.microsoft.com/office/drawing/2014/main" id="{F24CBA06-DDDD-4C0E-83FB-D71767436D5E}"/>
                    </a:ext>
                  </a:extLst>
                </p14:cNvPr>
                <p14:cNvContentPartPr/>
                <p14:nvPr/>
              </p14:nvContentPartPr>
              <p14:xfrm>
                <a:off x="1426248" y="10149552"/>
                <a:ext cx="55800" cy="109800"/>
              </p14:xfrm>
            </p:contentPart>
          </mc:Choice>
          <mc:Fallback xmlns="">
            <p:pic>
              <p:nvPicPr>
                <p:cNvPr id="319" name="インク 318">
                  <a:extLst>
                    <a:ext uri="{FF2B5EF4-FFF2-40B4-BE49-F238E27FC236}">
                      <a16:creationId xmlns:a16="http://schemas.microsoft.com/office/drawing/2014/main" id="{F24CBA06-DDDD-4C0E-83FB-D71767436D5E}"/>
                    </a:ext>
                  </a:extLst>
                </p:cNvPr>
                <p:cNvPicPr/>
                <p:nvPr/>
              </p:nvPicPr>
              <p:blipFill>
                <a:blip r:embed="rId302"/>
                <a:stretch>
                  <a:fillRect/>
                </a:stretch>
              </p:blipFill>
              <p:spPr>
                <a:xfrm>
                  <a:off x="1417248" y="10140552"/>
                  <a:ext cx="7344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320" name="インク 319">
                  <a:extLst>
                    <a:ext uri="{FF2B5EF4-FFF2-40B4-BE49-F238E27FC236}">
                      <a16:creationId xmlns:a16="http://schemas.microsoft.com/office/drawing/2014/main" id="{255B181C-1064-4885-A34F-1CFCFDA993B0}"/>
                    </a:ext>
                  </a:extLst>
                </p14:cNvPr>
                <p14:cNvContentPartPr/>
                <p14:nvPr/>
              </p14:nvContentPartPr>
              <p14:xfrm>
                <a:off x="1523088" y="10184832"/>
                <a:ext cx="67680" cy="77760"/>
              </p14:xfrm>
            </p:contentPart>
          </mc:Choice>
          <mc:Fallback xmlns="">
            <p:pic>
              <p:nvPicPr>
                <p:cNvPr id="320" name="インク 319">
                  <a:extLst>
                    <a:ext uri="{FF2B5EF4-FFF2-40B4-BE49-F238E27FC236}">
                      <a16:creationId xmlns:a16="http://schemas.microsoft.com/office/drawing/2014/main" id="{255B181C-1064-4885-A34F-1CFCFDA993B0}"/>
                    </a:ext>
                  </a:extLst>
                </p:cNvPr>
                <p:cNvPicPr/>
                <p:nvPr/>
              </p:nvPicPr>
              <p:blipFill>
                <a:blip r:embed="rId304"/>
                <a:stretch>
                  <a:fillRect/>
                </a:stretch>
              </p:blipFill>
              <p:spPr>
                <a:xfrm>
                  <a:off x="1514088" y="10176192"/>
                  <a:ext cx="8532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321" name="インク 320">
                  <a:extLst>
                    <a:ext uri="{FF2B5EF4-FFF2-40B4-BE49-F238E27FC236}">
                      <a16:creationId xmlns:a16="http://schemas.microsoft.com/office/drawing/2014/main" id="{93EB1A6E-0FCB-416E-B30A-A19EF6FEB2BA}"/>
                    </a:ext>
                  </a:extLst>
                </p14:cNvPr>
                <p14:cNvContentPartPr/>
                <p14:nvPr/>
              </p14:nvContentPartPr>
              <p14:xfrm>
                <a:off x="1401408" y="10104912"/>
                <a:ext cx="159480" cy="38520"/>
              </p14:xfrm>
            </p:contentPart>
          </mc:Choice>
          <mc:Fallback xmlns="">
            <p:pic>
              <p:nvPicPr>
                <p:cNvPr id="321" name="インク 320">
                  <a:extLst>
                    <a:ext uri="{FF2B5EF4-FFF2-40B4-BE49-F238E27FC236}">
                      <a16:creationId xmlns:a16="http://schemas.microsoft.com/office/drawing/2014/main" id="{93EB1A6E-0FCB-416E-B30A-A19EF6FEB2BA}"/>
                    </a:ext>
                  </a:extLst>
                </p:cNvPr>
                <p:cNvPicPr/>
                <p:nvPr/>
              </p:nvPicPr>
              <p:blipFill>
                <a:blip r:embed="rId306"/>
                <a:stretch>
                  <a:fillRect/>
                </a:stretch>
              </p:blipFill>
              <p:spPr>
                <a:xfrm>
                  <a:off x="1392408" y="10096272"/>
                  <a:ext cx="17712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322" name="インク 321">
                  <a:extLst>
                    <a:ext uri="{FF2B5EF4-FFF2-40B4-BE49-F238E27FC236}">
                      <a16:creationId xmlns:a16="http://schemas.microsoft.com/office/drawing/2014/main" id="{08FC7FAA-EA8A-4BDC-AADA-DC70E1C2FF44}"/>
                    </a:ext>
                  </a:extLst>
                </p14:cNvPr>
                <p14:cNvContentPartPr/>
                <p14:nvPr/>
              </p14:nvContentPartPr>
              <p14:xfrm>
                <a:off x="1511568" y="10076112"/>
                <a:ext cx="60120" cy="64440"/>
              </p14:xfrm>
            </p:contentPart>
          </mc:Choice>
          <mc:Fallback xmlns="">
            <p:pic>
              <p:nvPicPr>
                <p:cNvPr id="322" name="インク 321">
                  <a:extLst>
                    <a:ext uri="{FF2B5EF4-FFF2-40B4-BE49-F238E27FC236}">
                      <a16:creationId xmlns:a16="http://schemas.microsoft.com/office/drawing/2014/main" id="{08FC7FAA-EA8A-4BDC-AADA-DC70E1C2FF44}"/>
                    </a:ext>
                  </a:extLst>
                </p:cNvPr>
                <p:cNvPicPr/>
                <p:nvPr/>
              </p:nvPicPr>
              <p:blipFill>
                <a:blip r:embed="rId308"/>
                <a:stretch>
                  <a:fillRect/>
                </a:stretch>
              </p:blipFill>
              <p:spPr>
                <a:xfrm>
                  <a:off x="1502568" y="10067472"/>
                  <a:ext cx="7776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323" name="インク 322">
                  <a:extLst>
                    <a:ext uri="{FF2B5EF4-FFF2-40B4-BE49-F238E27FC236}">
                      <a16:creationId xmlns:a16="http://schemas.microsoft.com/office/drawing/2014/main" id="{A2D84FD2-206A-4C7D-A091-12AEBEF6C1B4}"/>
                    </a:ext>
                  </a:extLst>
                </p14:cNvPr>
                <p14:cNvContentPartPr/>
                <p14:nvPr/>
              </p14:nvContentPartPr>
              <p14:xfrm>
                <a:off x="1651608" y="10167912"/>
                <a:ext cx="63360" cy="11520"/>
              </p14:xfrm>
            </p:contentPart>
          </mc:Choice>
          <mc:Fallback xmlns="">
            <p:pic>
              <p:nvPicPr>
                <p:cNvPr id="323" name="インク 322">
                  <a:extLst>
                    <a:ext uri="{FF2B5EF4-FFF2-40B4-BE49-F238E27FC236}">
                      <a16:creationId xmlns:a16="http://schemas.microsoft.com/office/drawing/2014/main" id="{A2D84FD2-206A-4C7D-A091-12AEBEF6C1B4}"/>
                    </a:ext>
                  </a:extLst>
                </p:cNvPr>
                <p:cNvPicPr/>
                <p:nvPr/>
              </p:nvPicPr>
              <p:blipFill>
                <a:blip r:embed="rId310"/>
                <a:stretch>
                  <a:fillRect/>
                </a:stretch>
              </p:blipFill>
              <p:spPr>
                <a:xfrm>
                  <a:off x="1642968" y="10158912"/>
                  <a:ext cx="8100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324" name="インク 323">
                  <a:extLst>
                    <a:ext uri="{FF2B5EF4-FFF2-40B4-BE49-F238E27FC236}">
                      <a16:creationId xmlns:a16="http://schemas.microsoft.com/office/drawing/2014/main" id="{BAB2DD7F-DF58-43BA-967C-653274B84E36}"/>
                    </a:ext>
                  </a:extLst>
                </p14:cNvPr>
                <p14:cNvContentPartPr/>
                <p14:nvPr/>
              </p14:nvContentPartPr>
              <p14:xfrm>
                <a:off x="1663848" y="10228752"/>
                <a:ext cx="44640" cy="12960"/>
              </p14:xfrm>
            </p:contentPart>
          </mc:Choice>
          <mc:Fallback xmlns="">
            <p:pic>
              <p:nvPicPr>
                <p:cNvPr id="324" name="インク 323">
                  <a:extLst>
                    <a:ext uri="{FF2B5EF4-FFF2-40B4-BE49-F238E27FC236}">
                      <a16:creationId xmlns:a16="http://schemas.microsoft.com/office/drawing/2014/main" id="{BAB2DD7F-DF58-43BA-967C-653274B84E36}"/>
                    </a:ext>
                  </a:extLst>
                </p:cNvPr>
                <p:cNvPicPr/>
                <p:nvPr/>
              </p:nvPicPr>
              <p:blipFill>
                <a:blip r:embed="rId312"/>
                <a:stretch>
                  <a:fillRect/>
                </a:stretch>
              </p:blipFill>
              <p:spPr>
                <a:xfrm>
                  <a:off x="1654848" y="10220112"/>
                  <a:ext cx="6228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325" name="インク 324">
                  <a:extLst>
                    <a:ext uri="{FF2B5EF4-FFF2-40B4-BE49-F238E27FC236}">
                      <a16:creationId xmlns:a16="http://schemas.microsoft.com/office/drawing/2014/main" id="{2ECAAAA1-F9E4-4378-8BED-F7FFC0E7C6C3}"/>
                    </a:ext>
                  </a:extLst>
                </p14:cNvPr>
                <p14:cNvContentPartPr/>
                <p14:nvPr/>
              </p14:nvContentPartPr>
              <p14:xfrm>
                <a:off x="1789128" y="10119312"/>
                <a:ext cx="75600" cy="182520"/>
              </p14:xfrm>
            </p:contentPart>
          </mc:Choice>
          <mc:Fallback xmlns="">
            <p:pic>
              <p:nvPicPr>
                <p:cNvPr id="325" name="インク 324">
                  <a:extLst>
                    <a:ext uri="{FF2B5EF4-FFF2-40B4-BE49-F238E27FC236}">
                      <a16:creationId xmlns:a16="http://schemas.microsoft.com/office/drawing/2014/main" id="{2ECAAAA1-F9E4-4378-8BED-F7FFC0E7C6C3}"/>
                    </a:ext>
                  </a:extLst>
                </p:cNvPr>
                <p:cNvPicPr/>
                <p:nvPr/>
              </p:nvPicPr>
              <p:blipFill>
                <a:blip r:embed="rId314"/>
                <a:stretch>
                  <a:fillRect/>
                </a:stretch>
              </p:blipFill>
              <p:spPr>
                <a:xfrm>
                  <a:off x="1780128" y="10110312"/>
                  <a:ext cx="9324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326" name="インク 325">
                  <a:extLst>
                    <a:ext uri="{FF2B5EF4-FFF2-40B4-BE49-F238E27FC236}">
                      <a16:creationId xmlns:a16="http://schemas.microsoft.com/office/drawing/2014/main" id="{C92325C6-5F83-4099-80F5-6D86C58E820E}"/>
                    </a:ext>
                  </a:extLst>
                </p14:cNvPr>
                <p14:cNvContentPartPr/>
                <p14:nvPr/>
              </p14:nvContentPartPr>
              <p14:xfrm>
                <a:off x="1846728" y="10215072"/>
                <a:ext cx="60120" cy="7920"/>
              </p14:xfrm>
            </p:contentPart>
          </mc:Choice>
          <mc:Fallback xmlns="">
            <p:pic>
              <p:nvPicPr>
                <p:cNvPr id="326" name="インク 325">
                  <a:extLst>
                    <a:ext uri="{FF2B5EF4-FFF2-40B4-BE49-F238E27FC236}">
                      <a16:creationId xmlns:a16="http://schemas.microsoft.com/office/drawing/2014/main" id="{C92325C6-5F83-4099-80F5-6D86C58E820E}"/>
                    </a:ext>
                  </a:extLst>
                </p:cNvPr>
                <p:cNvPicPr/>
                <p:nvPr/>
              </p:nvPicPr>
              <p:blipFill>
                <a:blip r:embed="rId316"/>
                <a:stretch>
                  <a:fillRect/>
                </a:stretch>
              </p:blipFill>
              <p:spPr>
                <a:xfrm>
                  <a:off x="1837728" y="10206432"/>
                  <a:ext cx="7776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327" name="インク 326">
                  <a:extLst>
                    <a:ext uri="{FF2B5EF4-FFF2-40B4-BE49-F238E27FC236}">
                      <a16:creationId xmlns:a16="http://schemas.microsoft.com/office/drawing/2014/main" id="{5EF04195-9CFA-4B8B-B6D3-EE5B83C24503}"/>
                    </a:ext>
                  </a:extLst>
                </p14:cNvPr>
                <p14:cNvContentPartPr/>
                <p14:nvPr/>
              </p14:nvContentPartPr>
              <p14:xfrm>
                <a:off x="1932048" y="10155672"/>
                <a:ext cx="16200" cy="84960"/>
              </p14:xfrm>
            </p:contentPart>
          </mc:Choice>
          <mc:Fallback xmlns="">
            <p:pic>
              <p:nvPicPr>
                <p:cNvPr id="327" name="インク 326">
                  <a:extLst>
                    <a:ext uri="{FF2B5EF4-FFF2-40B4-BE49-F238E27FC236}">
                      <a16:creationId xmlns:a16="http://schemas.microsoft.com/office/drawing/2014/main" id="{5EF04195-9CFA-4B8B-B6D3-EE5B83C24503}"/>
                    </a:ext>
                  </a:extLst>
                </p:cNvPr>
                <p:cNvPicPr/>
                <p:nvPr/>
              </p:nvPicPr>
              <p:blipFill>
                <a:blip r:embed="rId318"/>
                <a:stretch>
                  <a:fillRect/>
                </a:stretch>
              </p:blipFill>
              <p:spPr>
                <a:xfrm>
                  <a:off x="1923408" y="10147032"/>
                  <a:ext cx="3384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328" name="インク 327">
                  <a:extLst>
                    <a:ext uri="{FF2B5EF4-FFF2-40B4-BE49-F238E27FC236}">
                      <a16:creationId xmlns:a16="http://schemas.microsoft.com/office/drawing/2014/main" id="{96041B0D-D84E-4336-A724-AAB4101135FD}"/>
                    </a:ext>
                  </a:extLst>
                </p14:cNvPr>
                <p14:cNvContentPartPr/>
                <p14:nvPr/>
              </p14:nvContentPartPr>
              <p14:xfrm>
                <a:off x="1992888" y="10253232"/>
                <a:ext cx="10080" cy="39960"/>
              </p14:xfrm>
            </p:contentPart>
          </mc:Choice>
          <mc:Fallback xmlns="">
            <p:pic>
              <p:nvPicPr>
                <p:cNvPr id="328" name="インク 327">
                  <a:extLst>
                    <a:ext uri="{FF2B5EF4-FFF2-40B4-BE49-F238E27FC236}">
                      <a16:creationId xmlns:a16="http://schemas.microsoft.com/office/drawing/2014/main" id="{96041B0D-D84E-4336-A724-AAB4101135FD}"/>
                    </a:ext>
                  </a:extLst>
                </p:cNvPr>
                <p:cNvPicPr/>
                <p:nvPr/>
              </p:nvPicPr>
              <p:blipFill>
                <a:blip r:embed="rId320"/>
                <a:stretch>
                  <a:fillRect/>
                </a:stretch>
              </p:blipFill>
              <p:spPr>
                <a:xfrm>
                  <a:off x="1984248" y="10244232"/>
                  <a:ext cx="2772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329" name="インク 328">
                  <a:extLst>
                    <a:ext uri="{FF2B5EF4-FFF2-40B4-BE49-F238E27FC236}">
                      <a16:creationId xmlns:a16="http://schemas.microsoft.com/office/drawing/2014/main" id="{7B23D2F2-BB81-475F-9907-02D6833D895F}"/>
                    </a:ext>
                  </a:extLst>
                </p14:cNvPr>
                <p14:cNvContentPartPr/>
                <p14:nvPr/>
              </p14:nvContentPartPr>
              <p14:xfrm>
                <a:off x="2071728" y="10151352"/>
                <a:ext cx="36360" cy="138240"/>
              </p14:xfrm>
            </p:contentPart>
          </mc:Choice>
          <mc:Fallback xmlns="">
            <p:pic>
              <p:nvPicPr>
                <p:cNvPr id="329" name="インク 328">
                  <a:extLst>
                    <a:ext uri="{FF2B5EF4-FFF2-40B4-BE49-F238E27FC236}">
                      <a16:creationId xmlns:a16="http://schemas.microsoft.com/office/drawing/2014/main" id="{7B23D2F2-BB81-475F-9907-02D6833D895F}"/>
                    </a:ext>
                  </a:extLst>
                </p:cNvPr>
                <p:cNvPicPr/>
                <p:nvPr/>
              </p:nvPicPr>
              <p:blipFill>
                <a:blip r:embed="rId322"/>
                <a:stretch>
                  <a:fillRect/>
                </a:stretch>
              </p:blipFill>
              <p:spPr>
                <a:xfrm>
                  <a:off x="2062728" y="10142352"/>
                  <a:ext cx="5400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330" name="インク 329">
                  <a:extLst>
                    <a:ext uri="{FF2B5EF4-FFF2-40B4-BE49-F238E27FC236}">
                      <a16:creationId xmlns:a16="http://schemas.microsoft.com/office/drawing/2014/main" id="{260F1A1D-B278-4D49-83CD-1FB37504A3B1}"/>
                    </a:ext>
                  </a:extLst>
                </p14:cNvPr>
                <p14:cNvContentPartPr/>
                <p14:nvPr/>
              </p14:nvContentPartPr>
              <p14:xfrm>
                <a:off x="2145528" y="10137312"/>
                <a:ext cx="68760" cy="226800"/>
              </p14:xfrm>
            </p:contentPart>
          </mc:Choice>
          <mc:Fallback xmlns="">
            <p:pic>
              <p:nvPicPr>
                <p:cNvPr id="330" name="インク 329">
                  <a:extLst>
                    <a:ext uri="{FF2B5EF4-FFF2-40B4-BE49-F238E27FC236}">
                      <a16:creationId xmlns:a16="http://schemas.microsoft.com/office/drawing/2014/main" id="{260F1A1D-B278-4D49-83CD-1FB37504A3B1}"/>
                    </a:ext>
                  </a:extLst>
                </p:cNvPr>
                <p:cNvPicPr/>
                <p:nvPr/>
              </p:nvPicPr>
              <p:blipFill>
                <a:blip r:embed="rId324"/>
                <a:stretch>
                  <a:fillRect/>
                </a:stretch>
              </p:blipFill>
              <p:spPr>
                <a:xfrm>
                  <a:off x="2136888" y="10128672"/>
                  <a:ext cx="86400" cy="244440"/>
                </a:xfrm>
                <a:prstGeom prst="rect">
                  <a:avLst/>
                </a:prstGeom>
              </p:spPr>
            </p:pic>
          </mc:Fallback>
        </mc:AlternateContent>
      </p:grpSp>
      <p:grpSp>
        <p:nvGrpSpPr>
          <p:cNvPr id="357" name="グループ化 356">
            <a:extLst>
              <a:ext uri="{FF2B5EF4-FFF2-40B4-BE49-F238E27FC236}">
                <a16:creationId xmlns:a16="http://schemas.microsoft.com/office/drawing/2014/main" id="{A5DBA3EA-5834-4A11-9CD3-378A08675FD3}"/>
              </a:ext>
            </a:extLst>
          </p:cNvPr>
          <p:cNvGrpSpPr/>
          <p:nvPr/>
        </p:nvGrpSpPr>
        <p:grpSpPr>
          <a:xfrm>
            <a:off x="4346208" y="9521712"/>
            <a:ext cx="1201320" cy="908640"/>
            <a:chOff x="4346208" y="9521712"/>
            <a:chExt cx="1201320" cy="908640"/>
          </a:xfrm>
        </p:grpSpPr>
        <mc:AlternateContent xmlns:mc="http://schemas.openxmlformats.org/markup-compatibility/2006" xmlns:p14="http://schemas.microsoft.com/office/powerpoint/2010/main">
          <mc:Choice Requires="p14">
            <p:contentPart p14:bwMode="auto" r:id="rId325">
              <p14:nvContentPartPr>
                <p14:cNvPr id="335" name="インク 334">
                  <a:extLst>
                    <a:ext uri="{FF2B5EF4-FFF2-40B4-BE49-F238E27FC236}">
                      <a16:creationId xmlns:a16="http://schemas.microsoft.com/office/drawing/2014/main" id="{F2716828-6806-4E12-9670-541AA285939F}"/>
                    </a:ext>
                  </a:extLst>
                </p14:cNvPr>
                <p14:cNvContentPartPr/>
                <p14:nvPr/>
              </p14:nvContentPartPr>
              <p14:xfrm>
                <a:off x="4346208" y="10202112"/>
                <a:ext cx="212040" cy="216000"/>
              </p14:xfrm>
            </p:contentPart>
          </mc:Choice>
          <mc:Fallback xmlns="">
            <p:pic>
              <p:nvPicPr>
                <p:cNvPr id="335" name="インク 334">
                  <a:extLst>
                    <a:ext uri="{FF2B5EF4-FFF2-40B4-BE49-F238E27FC236}">
                      <a16:creationId xmlns:a16="http://schemas.microsoft.com/office/drawing/2014/main" id="{F2716828-6806-4E12-9670-541AA285939F}"/>
                    </a:ext>
                  </a:extLst>
                </p:cNvPr>
                <p:cNvPicPr/>
                <p:nvPr/>
              </p:nvPicPr>
              <p:blipFill>
                <a:blip r:embed="rId326"/>
                <a:stretch>
                  <a:fillRect/>
                </a:stretch>
              </p:blipFill>
              <p:spPr>
                <a:xfrm>
                  <a:off x="4337568" y="10193472"/>
                  <a:ext cx="2296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336" name="インク 335">
                  <a:extLst>
                    <a:ext uri="{FF2B5EF4-FFF2-40B4-BE49-F238E27FC236}">
                      <a16:creationId xmlns:a16="http://schemas.microsoft.com/office/drawing/2014/main" id="{8424B6FB-3A6A-49C1-B8BC-477B4BF55B9E}"/>
                    </a:ext>
                  </a:extLst>
                </p14:cNvPr>
                <p14:cNvContentPartPr/>
                <p14:nvPr/>
              </p14:nvContentPartPr>
              <p14:xfrm>
                <a:off x="4535208" y="10163952"/>
                <a:ext cx="41760" cy="88560"/>
              </p14:xfrm>
            </p:contentPart>
          </mc:Choice>
          <mc:Fallback xmlns="">
            <p:pic>
              <p:nvPicPr>
                <p:cNvPr id="336" name="インク 335">
                  <a:extLst>
                    <a:ext uri="{FF2B5EF4-FFF2-40B4-BE49-F238E27FC236}">
                      <a16:creationId xmlns:a16="http://schemas.microsoft.com/office/drawing/2014/main" id="{8424B6FB-3A6A-49C1-B8BC-477B4BF55B9E}"/>
                    </a:ext>
                  </a:extLst>
                </p:cNvPr>
                <p:cNvPicPr/>
                <p:nvPr/>
              </p:nvPicPr>
              <p:blipFill>
                <a:blip r:embed="rId328"/>
                <a:stretch>
                  <a:fillRect/>
                </a:stretch>
              </p:blipFill>
              <p:spPr>
                <a:xfrm>
                  <a:off x="4526208" y="10154952"/>
                  <a:ext cx="5940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337" name="インク 336">
                  <a:extLst>
                    <a:ext uri="{FF2B5EF4-FFF2-40B4-BE49-F238E27FC236}">
                      <a16:creationId xmlns:a16="http://schemas.microsoft.com/office/drawing/2014/main" id="{E0853292-AB1F-4457-B6D2-F2F91FDB01F8}"/>
                    </a:ext>
                  </a:extLst>
                </p14:cNvPr>
                <p14:cNvContentPartPr/>
                <p14:nvPr/>
              </p14:nvContentPartPr>
              <p14:xfrm>
                <a:off x="4364208" y="10189152"/>
                <a:ext cx="70920" cy="85320"/>
              </p14:xfrm>
            </p:contentPart>
          </mc:Choice>
          <mc:Fallback xmlns="">
            <p:pic>
              <p:nvPicPr>
                <p:cNvPr id="337" name="インク 336">
                  <a:extLst>
                    <a:ext uri="{FF2B5EF4-FFF2-40B4-BE49-F238E27FC236}">
                      <a16:creationId xmlns:a16="http://schemas.microsoft.com/office/drawing/2014/main" id="{E0853292-AB1F-4457-B6D2-F2F91FDB01F8}"/>
                    </a:ext>
                  </a:extLst>
                </p:cNvPr>
                <p:cNvPicPr/>
                <p:nvPr/>
              </p:nvPicPr>
              <p:blipFill>
                <a:blip r:embed="rId330"/>
                <a:stretch>
                  <a:fillRect/>
                </a:stretch>
              </p:blipFill>
              <p:spPr>
                <a:xfrm>
                  <a:off x="4355568" y="10180152"/>
                  <a:ext cx="8856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338" name="インク 337">
                  <a:extLst>
                    <a:ext uri="{FF2B5EF4-FFF2-40B4-BE49-F238E27FC236}">
                      <a16:creationId xmlns:a16="http://schemas.microsoft.com/office/drawing/2014/main" id="{D07BBAC4-4F37-483A-AA35-ABE113BF0A8E}"/>
                    </a:ext>
                  </a:extLst>
                </p14:cNvPr>
                <p14:cNvContentPartPr/>
                <p14:nvPr/>
              </p14:nvContentPartPr>
              <p14:xfrm>
                <a:off x="4352328" y="10101672"/>
                <a:ext cx="99360" cy="24120"/>
              </p14:xfrm>
            </p:contentPart>
          </mc:Choice>
          <mc:Fallback xmlns="">
            <p:pic>
              <p:nvPicPr>
                <p:cNvPr id="338" name="インク 337">
                  <a:extLst>
                    <a:ext uri="{FF2B5EF4-FFF2-40B4-BE49-F238E27FC236}">
                      <a16:creationId xmlns:a16="http://schemas.microsoft.com/office/drawing/2014/main" id="{D07BBAC4-4F37-483A-AA35-ABE113BF0A8E}"/>
                    </a:ext>
                  </a:extLst>
                </p:cNvPr>
                <p:cNvPicPr/>
                <p:nvPr/>
              </p:nvPicPr>
              <p:blipFill>
                <a:blip r:embed="rId332"/>
                <a:stretch>
                  <a:fillRect/>
                </a:stretch>
              </p:blipFill>
              <p:spPr>
                <a:xfrm>
                  <a:off x="4343328" y="10092672"/>
                  <a:ext cx="11700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339" name="インク 338">
                  <a:extLst>
                    <a:ext uri="{FF2B5EF4-FFF2-40B4-BE49-F238E27FC236}">
                      <a16:creationId xmlns:a16="http://schemas.microsoft.com/office/drawing/2014/main" id="{D1F33C30-733D-433B-B981-F2826E615E50}"/>
                    </a:ext>
                  </a:extLst>
                </p14:cNvPr>
                <p14:cNvContentPartPr/>
                <p14:nvPr/>
              </p14:nvContentPartPr>
              <p14:xfrm>
                <a:off x="4419288" y="10051992"/>
                <a:ext cx="73440" cy="92160"/>
              </p14:xfrm>
            </p:contentPart>
          </mc:Choice>
          <mc:Fallback xmlns="">
            <p:pic>
              <p:nvPicPr>
                <p:cNvPr id="339" name="インク 338">
                  <a:extLst>
                    <a:ext uri="{FF2B5EF4-FFF2-40B4-BE49-F238E27FC236}">
                      <a16:creationId xmlns:a16="http://schemas.microsoft.com/office/drawing/2014/main" id="{D1F33C30-733D-433B-B981-F2826E615E50}"/>
                    </a:ext>
                  </a:extLst>
                </p:cNvPr>
                <p:cNvPicPr/>
                <p:nvPr/>
              </p:nvPicPr>
              <p:blipFill>
                <a:blip r:embed="rId334"/>
                <a:stretch>
                  <a:fillRect/>
                </a:stretch>
              </p:blipFill>
              <p:spPr>
                <a:xfrm>
                  <a:off x="4410648" y="10043352"/>
                  <a:ext cx="9108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341" name="インク 340">
                  <a:extLst>
                    <a:ext uri="{FF2B5EF4-FFF2-40B4-BE49-F238E27FC236}">
                      <a16:creationId xmlns:a16="http://schemas.microsoft.com/office/drawing/2014/main" id="{676E358D-491D-41DB-A20F-76CA84BE8611}"/>
                    </a:ext>
                  </a:extLst>
                </p14:cNvPr>
                <p14:cNvContentPartPr/>
                <p14:nvPr/>
              </p14:nvContentPartPr>
              <p14:xfrm>
                <a:off x="4638888" y="9854352"/>
                <a:ext cx="532440" cy="271440"/>
              </p14:xfrm>
            </p:contentPart>
          </mc:Choice>
          <mc:Fallback xmlns="">
            <p:pic>
              <p:nvPicPr>
                <p:cNvPr id="341" name="インク 340">
                  <a:extLst>
                    <a:ext uri="{FF2B5EF4-FFF2-40B4-BE49-F238E27FC236}">
                      <a16:creationId xmlns:a16="http://schemas.microsoft.com/office/drawing/2014/main" id="{676E358D-491D-41DB-A20F-76CA84BE8611}"/>
                    </a:ext>
                  </a:extLst>
                </p:cNvPr>
                <p:cNvPicPr/>
                <p:nvPr/>
              </p:nvPicPr>
              <p:blipFill>
                <a:blip r:embed="rId336"/>
                <a:stretch>
                  <a:fillRect/>
                </a:stretch>
              </p:blipFill>
              <p:spPr>
                <a:xfrm>
                  <a:off x="4629888" y="9845352"/>
                  <a:ext cx="55008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342" name="インク 341">
                  <a:extLst>
                    <a:ext uri="{FF2B5EF4-FFF2-40B4-BE49-F238E27FC236}">
                      <a16:creationId xmlns:a16="http://schemas.microsoft.com/office/drawing/2014/main" id="{E6BD3E2F-C5A2-4BD7-A1AF-96CD2290353F}"/>
                    </a:ext>
                  </a:extLst>
                </p14:cNvPr>
                <p14:cNvContentPartPr/>
                <p14:nvPr/>
              </p14:nvContentPartPr>
              <p14:xfrm>
                <a:off x="5114448" y="9796032"/>
                <a:ext cx="91080" cy="147240"/>
              </p14:xfrm>
            </p:contentPart>
          </mc:Choice>
          <mc:Fallback xmlns="">
            <p:pic>
              <p:nvPicPr>
                <p:cNvPr id="342" name="インク 341">
                  <a:extLst>
                    <a:ext uri="{FF2B5EF4-FFF2-40B4-BE49-F238E27FC236}">
                      <a16:creationId xmlns:a16="http://schemas.microsoft.com/office/drawing/2014/main" id="{E6BD3E2F-C5A2-4BD7-A1AF-96CD2290353F}"/>
                    </a:ext>
                  </a:extLst>
                </p:cNvPr>
                <p:cNvPicPr/>
                <p:nvPr/>
              </p:nvPicPr>
              <p:blipFill>
                <a:blip r:embed="rId338"/>
                <a:stretch>
                  <a:fillRect/>
                </a:stretch>
              </p:blipFill>
              <p:spPr>
                <a:xfrm>
                  <a:off x="5105448" y="9787392"/>
                  <a:ext cx="10872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343" name="インク 342">
                  <a:extLst>
                    <a:ext uri="{FF2B5EF4-FFF2-40B4-BE49-F238E27FC236}">
                      <a16:creationId xmlns:a16="http://schemas.microsoft.com/office/drawing/2014/main" id="{57E57269-7E91-4C04-B3BD-01EAF594B3F7}"/>
                    </a:ext>
                  </a:extLst>
                </p14:cNvPr>
                <p14:cNvContentPartPr/>
                <p14:nvPr/>
              </p14:nvContentPartPr>
              <p14:xfrm>
                <a:off x="5010768" y="9643752"/>
                <a:ext cx="92520" cy="162360"/>
              </p14:xfrm>
            </p:contentPart>
          </mc:Choice>
          <mc:Fallback xmlns="">
            <p:pic>
              <p:nvPicPr>
                <p:cNvPr id="343" name="インク 342">
                  <a:extLst>
                    <a:ext uri="{FF2B5EF4-FFF2-40B4-BE49-F238E27FC236}">
                      <a16:creationId xmlns:a16="http://schemas.microsoft.com/office/drawing/2014/main" id="{57E57269-7E91-4C04-B3BD-01EAF594B3F7}"/>
                    </a:ext>
                  </a:extLst>
                </p:cNvPr>
                <p:cNvPicPr/>
                <p:nvPr/>
              </p:nvPicPr>
              <p:blipFill>
                <a:blip r:embed="rId340"/>
                <a:stretch>
                  <a:fillRect/>
                </a:stretch>
              </p:blipFill>
              <p:spPr>
                <a:xfrm>
                  <a:off x="5001768" y="9634752"/>
                  <a:ext cx="11016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344" name="インク 343">
                  <a:extLst>
                    <a:ext uri="{FF2B5EF4-FFF2-40B4-BE49-F238E27FC236}">
                      <a16:creationId xmlns:a16="http://schemas.microsoft.com/office/drawing/2014/main" id="{24F47C38-CA5B-46B0-AF21-27536E4A18DE}"/>
                    </a:ext>
                  </a:extLst>
                </p14:cNvPr>
                <p14:cNvContentPartPr/>
                <p14:nvPr/>
              </p14:nvContentPartPr>
              <p14:xfrm>
                <a:off x="4974048" y="9571392"/>
                <a:ext cx="161640" cy="17640"/>
              </p14:xfrm>
            </p:contentPart>
          </mc:Choice>
          <mc:Fallback xmlns="">
            <p:pic>
              <p:nvPicPr>
                <p:cNvPr id="344" name="インク 343">
                  <a:extLst>
                    <a:ext uri="{FF2B5EF4-FFF2-40B4-BE49-F238E27FC236}">
                      <a16:creationId xmlns:a16="http://schemas.microsoft.com/office/drawing/2014/main" id="{24F47C38-CA5B-46B0-AF21-27536E4A18DE}"/>
                    </a:ext>
                  </a:extLst>
                </p:cNvPr>
                <p:cNvPicPr/>
                <p:nvPr/>
              </p:nvPicPr>
              <p:blipFill>
                <a:blip r:embed="rId342"/>
                <a:stretch>
                  <a:fillRect/>
                </a:stretch>
              </p:blipFill>
              <p:spPr>
                <a:xfrm>
                  <a:off x="4965408" y="9562752"/>
                  <a:ext cx="17928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345" name="インク 344">
                  <a:extLst>
                    <a:ext uri="{FF2B5EF4-FFF2-40B4-BE49-F238E27FC236}">
                      <a16:creationId xmlns:a16="http://schemas.microsoft.com/office/drawing/2014/main" id="{C3225966-B09B-4200-AD4E-F0EAD068FF45}"/>
                    </a:ext>
                  </a:extLst>
                </p14:cNvPr>
                <p14:cNvContentPartPr/>
                <p14:nvPr/>
              </p14:nvContentPartPr>
              <p14:xfrm>
                <a:off x="5095728" y="9521712"/>
                <a:ext cx="67680" cy="138960"/>
              </p14:xfrm>
            </p:contentPart>
          </mc:Choice>
          <mc:Fallback xmlns="">
            <p:pic>
              <p:nvPicPr>
                <p:cNvPr id="345" name="インク 344">
                  <a:extLst>
                    <a:ext uri="{FF2B5EF4-FFF2-40B4-BE49-F238E27FC236}">
                      <a16:creationId xmlns:a16="http://schemas.microsoft.com/office/drawing/2014/main" id="{C3225966-B09B-4200-AD4E-F0EAD068FF45}"/>
                    </a:ext>
                  </a:extLst>
                </p:cNvPr>
                <p:cNvPicPr/>
                <p:nvPr/>
              </p:nvPicPr>
              <p:blipFill>
                <a:blip r:embed="rId344"/>
                <a:stretch>
                  <a:fillRect/>
                </a:stretch>
              </p:blipFill>
              <p:spPr>
                <a:xfrm>
                  <a:off x="5087088" y="9512712"/>
                  <a:ext cx="853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347" name="インク 346">
                  <a:extLst>
                    <a:ext uri="{FF2B5EF4-FFF2-40B4-BE49-F238E27FC236}">
                      <a16:creationId xmlns:a16="http://schemas.microsoft.com/office/drawing/2014/main" id="{92EFC019-10AD-478E-B358-AA70B0B9800A}"/>
                    </a:ext>
                  </a:extLst>
                </p14:cNvPr>
                <p14:cNvContentPartPr/>
                <p14:nvPr/>
              </p14:nvContentPartPr>
              <p14:xfrm>
                <a:off x="4376808" y="9885312"/>
                <a:ext cx="776520" cy="545040"/>
              </p14:xfrm>
            </p:contentPart>
          </mc:Choice>
          <mc:Fallback xmlns="">
            <p:pic>
              <p:nvPicPr>
                <p:cNvPr id="347" name="インク 346">
                  <a:extLst>
                    <a:ext uri="{FF2B5EF4-FFF2-40B4-BE49-F238E27FC236}">
                      <a16:creationId xmlns:a16="http://schemas.microsoft.com/office/drawing/2014/main" id="{92EFC019-10AD-478E-B358-AA70B0B9800A}"/>
                    </a:ext>
                  </a:extLst>
                </p:cNvPr>
                <p:cNvPicPr/>
                <p:nvPr/>
              </p:nvPicPr>
              <p:blipFill>
                <a:blip r:embed="rId346"/>
                <a:stretch>
                  <a:fillRect/>
                </a:stretch>
              </p:blipFill>
              <p:spPr>
                <a:xfrm>
                  <a:off x="4367808" y="9876312"/>
                  <a:ext cx="794160" cy="56268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348" name="インク 347">
                  <a:extLst>
                    <a:ext uri="{FF2B5EF4-FFF2-40B4-BE49-F238E27FC236}">
                      <a16:creationId xmlns:a16="http://schemas.microsoft.com/office/drawing/2014/main" id="{F500BF49-A04C-4BE8-8D8F-ED99741074C7}"/>
                    </a:ext>
                  </a:extLst>
                </p14:cNvPr>
                <p14:cNvContentPartPr/>
                <p14:nvPr/>
              </p14:nvContentPartPr>
              <p14:xfrm>
                <a:off x="5077728" y="9872712"/>
                <a:ext cx="120600" cy="156960"/>
              </p14:xfrm>
            </p:contentPart>
          </mc:Choice>
          <mc:Fallback xmlns="">
            <p:pic>
              <p:nvPicPr>
                <p:cNvPr id="348" name="インク 347">
                  <a:extLst>
                    <a:ext uri="{FF2B5EF4-FFF2-40B4-BE49-F238E27FC236}">
                      <a16:creationId xmlns:a16="http://schemas.microsoft.com/office/drawing/2014/main" id="{F500BF49-A04C-4BE8-8D8F-ED99741074C7}"/>
                    </a:ext>
                  </a:extLst>
                </p:cNvPr>
                <p:cNvPicPr/>
                <p:nvPr/>
              </p:nvPicPr>
              <p:blipFill>
                <a:blip r:embed="rId348"/>
                <a:stretch>
                  <a:fillRect/>
                </a:stretch>
              </p:blipFill>
              <p:spPr>
                <a:xfrm>
                  <a:off x="5069088" y="9863712"/>
                  <a:ext cx="13824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350" name="インク 349">
                  <a:extLst>
                    <a:ext uri="{FF2B5EF4-FFF2-40B4-BE49-F238E27FC236}">
                      <a16:creationId xmlns:a16="http://schemas.microsoft.com/office/drawing/2014/main" id="{DB324F65-0DF1-4123-8342-2B219AA98779}"/>
                    </a:ext>
                  </a:extLst>
                </p14:cNvPr>
                <p14:cNvContentPartPr/>
                <p14:nvPr/>
              </p14:nvContentPartPr>
              <p14:xfrm>
                <a:off x="5061888" y="10145232"/>
                <a:ext cx="132120" cy="137520"/>
              </p14:xfrm>
            </p:contentPart>
          </mc:Choice>
          <mc:Fallback xmlns="">
            <p:pic>
              <p:nvPicPr>
                <p:cNvPr id="350" name="インク 349">
                  <a:extLst>
                    <a:ext uri="{FF2B5EF4-FFF2-40B4-BE49-F238E27FC236}">
                      <a16:creationId xmlns:a16="http://schemas.microsoft.com/office/drawing/2014/main" id="{DB324F65-0DF1-4123-8342-2B219AA98779}"/>
                    </a:ext>
                  </a:extLst>
                </p:cNvPr>
                <p:cNvPicPr/>
                <p:nvPr/>
              </p:nvPicPr>
              <p:blipFill>
                <a:blip r:embed="rId350"/>
                <a:stretch>
                  <a:fillRect/>
                </a:stretch>
              </p:blipFill>
              <p:spPr>
                <a:xfrm>
                  <a:off x="5053248" y="10136232"/>
                  <a:ext cx="14976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351" name="インク 350">
                  <a:extLst>
                    <a:ext uri="{FF2B5EF4-FFF2-40B4-BE49-F238E27FC236}">
                      <a16:creationId xmlns:a16="http://schemas.microsoft.com/office/drawing/2014/main" id="{723220CB-E928-4880-A44F-D7F539AB1321}"/>
                    </a:ext>
                  </a:extLst>
                </p14:cNvPr>
                <p14:cNvContentPartPr/>
                <p14:nvPr/>
              </p14:nvContentPartPr>
              <p14:xfrm>
                <a:off x="5035248" y="10075752"/>
                <a:ext cx="132480" cy="31680"/>
              </p14:xfrm>
            </p:contentPart>
          </mc:Choice>
          <mc:Fallback xmlns="">
            <p:pic>
              <p:nvPicPr>
                <p:cNvPr id="351" name="インク 350">
                  <a:extLst>
                    <a:ext uri="{FF2B5EF4-FFF2-40B4-BE49-F238E27FC236}">
                      <a16:creationId xmlns:a16="http://schemas.microsoft.com/office/drawing/2014/main" id="{723220CB-E928-4880-A44F-D7F539AB1321}"/>
                    </a:ext>
                  </a:extLst>
                </p:cNvPr>
                <p:cNvPicPr/>
                <p:nvPr/>
              </p:nvPicPr>
              <p:blipFill>
                <a:blip r:embed="rId352"/>
                <a:stretch>
                  <a:fillRect/>
                </a:stretch>
              </p:blipFill>
              <p:spPr>
                <a:xfrm>
                  <a:off x="5026248" y="10066752"/>
                  <a:ext cx="15012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353">
              <p14:nvContentPartPr>
                <p14:cNvPr id="352" name="インク 351">
                  <a:extLst>
                    <a:ext uri="{FF2B5EF4-FFF2-40B4-BE49-F238E27FC236}">
                      <a16:creationId xmlns:a16="http://schemas.microsoft.com/office/drawing/2014/main" id="{217A6F6B-0AAF-412D-BDF9-259432C17551}"/>
                    </a:ext>
                  </a:extLst>
                </p14:cNvPr>
                <p14:cNvContentPartPr/>
                <p14:nvPr/>
              </p14:nvContentPartPr>
              <p14:xfrm>
                <a:off x="5169168" y="10045872"/>
                <a:ext cx="51120" cy="97920"/>
              </p14:xfrm>
            </p:contentPart>
          </mc:Choice>
          <mc:Fallback xmlns="">
            <p:pic>
              <p:nvPicPr>
                <p:cNvPr id="352" name="インク 351">
                  <a:extLst>
                    <a:ext uri="{FF2B5EF4-FFF2-40B4-BE49-F238E27FC236}">
                      <a16:creationId xmlns:a16="http://schemas.microsoft.com/office/drawing/2014/main" id="{217A6F6B-0AAF-412D-BDF9-259432C17551}"/>
                    </a:ext>
                  </a:extLst>
                </p:cNvPr>
                <p:cNvPicPr/>
                <p:nvPr/>
              </p:nvPicPr>
              <p:blipFill>
                <a:blip r:embed="rId354"/>
                <a:stretch>
                  <a:fillRect/>
                </a:stretch>
              </p:blipFill>
              <p:spPr>
                <a:xfrm>
                  <a:off x="5160168" y="10037232"/>
                  <a:ext cx="6876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355">
              <p14:nvContentPartPr>
                <p14:cNvPr id="353" name="インク 352">
                  <a:extLst>
                    <a:ext uri="{FF2B5EF4-FFF2-40B4-BE49-F238E27FC236}">
                      <a16:creationId xmlns:a16="http://schemas.microsoft.com/office/drawing/2014/main" id="{FEB5EB76-BFE8-4D14-B509-4CA8E006FF20}"/>
                    </a:ext>
                  </a:extLst>
                </p14:cNvPr>
                <p14:cNvContentPartPr/>
                <p14:nvPr/>
              </p14:nvContentPartPr>
              <p14:xfrm>
                <a:off x="5205528" y="10094832"/>
                <a:ext cx="101520" cy="143280"/>
              </p14:xfrm>
            </p:contentPart>
          </mc:Choice>
          <mc:Fallback xmlns="">
            <p:pic>
              <p:nvPicPr>
                <p:cNvPr id="353" name="インク 352">
                  <a:extLst>
                    <a:ext uri="{FF2B5EF4-FFF2-40B4-BE49-F238E27FC236}">
                      <a16:creationId xmlns:a16="http://schemas.microsoft.com/office/drawing/2014/main" id="{FEB5EB76-BFE8-4D14-B509-4CA8E006FF20}"/>
                    </a:ext>
                  </a:extLst>
                </p:cNvPr>
                <p:cNvPicPr/>
                <p:nvPr/>
              </p:nvPicPr>
              <p:blipFill>
                <a:blip r:embed="rId356"/>
                <a:stretch>
                  <a:fillRect/>
                </a:stretch>
              </p:blipFill>
              <p:spPr>
                <a:xfrm>
                  <a:off x="5196888" y="10085832"/>
                  <a:ext cx="11916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354" name="インク 353">
                  <a:extLst>
                    <a:ext uri="{FF2B5EF4-FFF2-40B4-BE49-F238E27FC236}">
                      <a16:creationId xmlns:a16="http://schemas.microsoft.com/office/drawing/2014/main" id="{5442CE99-9E88-44CF-8C3F-451CD30710AF}"/>
                    </a:ext>
                  </a:extLst>
                </p14:cNvPr>
                <p14:cNvContentPartPr/>
                <p14:nvPr/>
              </p14:nvContentPartPr>
              <p14:xfrm>
                <a:off x="5351328" y="10082592"/>
                <a:ext cx="118440" cy="165240"/>
              </p14:xfrm>
            </p:contentPart>
          </mc:Choice>
          <mc:Fallback xmlns="">
            <p:pic>
              <p:nvPicPr>
                <p:cNvPr id="354" name="インク 353">
                  <a:extLst>
                    <a:ext uri="{FF2B5EF4-FFF2-40B4-BE49-F238E27FC236}">
                      <a16:creationId xmlns:a16="http://schemas.microsoft.com/office/drawing/2014/main" id="{5442CE99-9E88-44CF-8C3F-451CD30710AF}"/>
                    </a:ext>
                  </a:extLst>
                </p:cNvPr>
                <p:cNvPicPr/>
                <p:nvPr/>
              </p:nvPicPr>
              <p:blipFill>
                <a:blip r:embed="rId358"/>
                <a:stretch>
                  <a:fillRect/>
                </a:stretch>
              </p:blipFill>
              <p:spPr>
                <a:xfrm>
                  <a:off x="5342328" y="10073952"/>
                  <a:ext cx="13608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355" name="インク 354">
                  <a:extLst>
                    <a:ext uri="{FF2B5EF4-FFF2-40B4-BE49-F238E27FC236}">
                      <a16:creationId xmlns:a16="http://schemas.microsoft.com/office/drawing/2014/main" id="{0C47E731-65F2-45E2-B5AB-A757479E3B43}"/>
                    </a:ext>
                  </a:extLst>
                </p14:cNvPr>
                <p14:cNvContentPartPr/>
                <p14:nvPr/>
              </p14:nvContentPartPr>
              <p14:xfrm>
                <a:off x="5352048" y="10021392"/>
                <a:ext cx="160920" cy="19080"/>
              </p14:xfrm>
            </p:contentPart>
          </mc:Choice>
          <mc:Fallback xmlns="">
            <p:pic>
              <p:nvPicPr>
                <p:cNvPr id="355" name="インク 354">
                  <a:extLst>
                    <a:ext uri="{FF2B5EF4-FFF2-40B4-BE49-F238E27FC236}">
                      <a16:creationId xmlns:a16="http://schemas.microsoft.com/office/drawing/2014/main" id="{0C47E731-65F2-45E2-B5AB-A757479E3B43}"/>
                    </a:ext>
                  </a:extLst>
                </p:cNvPr>
                <p:cNvPicPr/>
                <p:nvPr/>
              </p:nvPicPr>
              <p:blipFill>
                <a:blip r:embed="rId360"/>
                <a:stretch>
                  <a:fillRect/>
                </a:stretch>
              </p:blipFill>
              <p:spPr>
                <a:xfrm>
                  <a:off x="5343048" y="10012752"/>
                  <a:ext cx="17856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356" name="インク 355">
                  <a:extLst>
                    <a:ext uri="{FF2B5EF4-FFF2-40B4-BE49-F238E27FC236}">
                      <a16:creationId xmlns:a16="http://schemas.microsoft.com/office/drawing/2014/main" id="{4BCB905C-FCB3-4A13-8090-9A163C77668B}"/>
                    </a:ext>
                  </a:extLst>
                </p14:cNvPr>
                <p14:cNvContentPartPr/>
                <p14:nvPr/>
              </p14:nvContentPartPr>
              <p14:xfrm>
                <a:off x="5485968" y="9966672"/>
                <a:ext cx="61560" cy="139680"/>
              </p14:xfrm>
            </p:contentPart>
          </mc:Choice>
          <mc:Fallback xmlns="">
            <p:pic>
              <p:nvPicPr>
                <p:cNvPr id="356" name="インク 355">
                  <a:extLst>
                    <a:ext uri="{FF2B5EF4-FFF2-40B4-BE49-F238E27FC236}">
                      <a16:creationId xmlns:a16="http://schemas.microsoft.com/office/drawing/2014/main" id="{4BCB905C-FCB3-4A13-8090-9A163C77668B}"/>
                    </a:ext>
                  </a:extLst>
                </p:cNvPr>
                <p:cNvPicPr/>
                <p:nvPr/>
              </p:nvPicPr>
              <p:blipFill>
                <a:blip r:embed="rId362"/>
                <a:stretch>
                  <a:fillRect/>
                </a:stretch>
              </p:blipFill>
              <p:spPr>
                <a:xfrm>
                  <a:off x="5477328" y="9957672"/>
                  <a:ext cx="79200" cy="157320"/>
                </a:xfrm>
                <a:prstGeom prst="rect">
                  <a:avLst/>
                </a:prstGeom>
              </p:spPr>
            </p:pic>
          </mc:Fallback>
        </mc:AlternateContent>
      </p:grpSp>
      <p:grpSp>
        <p:nvGrpSpPr>
          <p:cNvPr id="364" name="グループ化 363">
            <a:extLst>
              <a:ext uri="{FF2B5EF4-FFF2-40B4-BE49-F238E27FC236}">
                <a16:creationId xmlns:a16="http://schemas.microsoft.com/office/drawing/2014/main" id="{D84B9264-5D7F-4D36-8BEA-325FDB47B3C4}"/>
              </a:ext>
            </a:extLst>
          </p:cNvPr>
          <p:cNvGrpSpPr/>
          <p:nvPr/>
        </p:nvGrpSpPr>
        <p:grpSpPr>
          <a:xfrm>
            <a:off x="1279728" y="10332432"/>
            <a:ext cx="694800" cy="191160"/>
            <a:chOff x="1279728" y="10332432"/>
            <a:chExt cx="694800" cy="191160"/>
          </a:xfrm>
        </p:grpSpPr>
        <mc:AlternateContent xmlns:mc="http://schemas.openxmlformats.org/markup-compatibility/2006" xmlns:p14="http://schemas.microsoft.com/office/powerpoint/2010/main">
          <mc:Choice Requires="p14">
            <p:contentPart p14:bwMode="auto" r:id="rId363">
              <p14:nvContentPartPr>
                <p14:cNvPr id="332" name="インク 331">
                  <a:extLst>
                    <a:ext uri="{FF2B5EF4-FFF2-40B4-BE49-F238E27FC236}">
                      <a16:creationId xmlns:a16="http://schemas.microsoft.com/office/drawing/2014/main" id="{05864661-B3BD-4E4A-B715-8F166F119B82}"/>
                    </a:ext>
                  </a:extLst>
                </p14:cNvPr>
                <p14:cNvContentPartPr/>
                <p14:nvPr/>
              </p14:nvContentPartPr>
              <p14:xfrm>
                <a:off x="1279728" y="10375272"/>
                <a:ext cx="54720" cy="360"/>
              </p14:xfrm>
            </p:contentPart>
          </mc:Choice>
          <mc:Fallback xmlns="">
            <p:pic>
              <p:nvPicPr>
                <p:cNvPr id="332" name="インク 331">
                  <a:extLst>
                    <a:ext uri="{FF2B5EF4-FFF2-40B4-BE49-F238E27FC236}">
                      <a16:creationId xmlns:a16="http://schemas.microsoft.com/office/drawing/2014/main" id="{05864661-B3BD-4E4A-B715-8F166F119B82}"/>
                    </a:ext>
                  </a:extLst>
                </p:cNvPr>
                <p:cNvPicPr/>
                <p:nvPr/>
              </p:nvPicPr>
              <p:blipFill>
                <a:blip r:embed="rId364"/>
                <a:stretch>
                  <a:fillRect/>
                </a:stretch>
              </p:blipFill>
              <p:spPr>
                <a:xfrm>
                  <a:off x="1271088" y="10366272"/>
                  <a:ext cx="723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333" name="インク 332">
                  <a:extLst>
                    <a:ext uri="{FF2B5EF4-FFF2-40B4-BE49-F238E27FC236}">
                      <a16:creationId xmlns:a16="http://schemas.microsoft.com/office/drawing/2014/main" id="{9680092C-37E0-4723-BFB3-5211F726E923}"/>
                    </a:ext>
                  </a:extLst>
                </p14:cNvPr>
                <p14:cNvContentPartPr/>
                <p14:nvPr/>
              </p14:nvContentPartPr>
              <p14:xfrm>
                <a:off x="1298088" y="10415592"/>
                <a:ext cx="43920" cy="2880"/>
              </p14:xfrm>
            </p:contentPart>
          </mc:Choice>
          <mc:Fallback xmlns="">
            <p:pic>
              <p:nvPicPr>
                <p:cNvPr id="333" name="インク 332">
                  <a:extLst>
                    <a:ext uri="{FF2B5EF4-FFF2-40B4-BE49-F238E27FC236}">
                      <a16:creationId xmlns:a16="http://schemas.microsoft.com/office/drawing/2014/main" id="{9680092C-37E0-4723-BFB3-5211F726E923}"/>
                    </a:ext>
                  </a:extLst>
                </p:cNvPr>
                <p:cNvPicPr/>
                <p:nvPr/>
              </p:nvPicPr>
              <p:blipFill>
                <a:blip r:embed="rId366"/>
                <a:stretch>
                  <a:fillRect/>
                </a:stretch>
              </p:blipFill>
              <p:spPr>
                <a:xfrm>
                  <a:off x="1289088" y="10406592"/>
                  <a:ext cx="6156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358" name="インク 357">
                  <a:extLst>
                    <a:ext uri="{FF2B5EF4-FFF2-40B4-BE49-F238E27FC236}">
                      <a16:creationId xmlns:a16="http://schemas.microsoft.com/office/drawing/2014/main" id="{34E79FC4-707B-4603-A08C-30886149F0B3}"/>
                    </a:ext>
                  </a:extLst>
                </p14:cNvPr>
                <p14:cNvContentPartPr/>
                <p14:nvPr/>
              </p14:nvContentPartPr>
              <p14:xfrm>
                <a:off x="1467648" y="10332432"/>
                <a:ext cx="44280" cy="183240"/>
              </p14:xfrm>
            </p:contentPart>
          </mc:Choice>
          <mc:Fallback xmlns="">
            <p:pic>
              <p:nvPicPr>
                <p:cNvPr id="358" name="インク 357">
                  <a:extLst>
                    <a:ext uri="{FF2B5EF4-FFF2-40B4-BE49-F238E27FC236}">
                      <a16:creationId xmlns:a16="http://schemas.microsoft.com/office/drawing/2014/main" id="{34E79FC4-707B-4603-A08C-30886149F0B3}"/>
                    </a:ext>
                  </a:extLst>
                </p:cNvPr>
                <p:cNvPicPr/>
                <p:nvPr/>
              </p:nvPicPr>
              <p:blipFill>
                <a:blip r:embed="rId368"/>
                <a:stretch>
                  <a:fillRect/>
                </a:stretch>
              </p:blipFill>
              <p:spPr>
                <a:xfrm>
                  <a:off x="1458648" y="10323432"/>
                  <a:ext cx="6192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369">
              <p14:nvContentPartPr>
                <p14:cNvPr id="359" name="インク 358">
                  <a:extLst>
                    <a:ext uri="{FF2B5EF4-FFF2-40B4-BE49-F238E27FC236}">
                      <a16:creationId xmlns:a16="http://schemas.microsoft.com/office/drawing/2014/main" id="{A285FFAA-CF89-4AB1-BC04-2C4518E660FD}"/>
                    </a:ext>
                  </a:extLst>
                </p14:cNvPr>
                <p14:cNvContentPartPr/>
                <p14:nvPr/>
              </p14:nvContentPartPr>
              <p14:xfrm>
                <a:off x="1566288" y="10378152"/>
                <a:ext cx="55800" cy="115560"/>
              </p14:xfrm>
            </p:contentPart>
          </mc:Choice>
          <mc:Fallback xmlns="">
            <p:pic>
              <p:nvPicPr>
                <p:cNvPr id="359" name="インク 358">
                  <a:extLst>
                    <a:ext uri="{FF2B5EF4-FFF2-40B4-BE49-F238E27FC236}">
                      <a16:creationId xmlns:a16="http://schemas.microsoft.com/office/drawing/2014/main" id="{A285FFAA-CF89-4AB1-BC04-2C4518E660FD}"/>
                    </a:ext>
                  </a:extLst>
                </p:cNvPr>
                <p:cNvPicPr/>
                <p:nvPr/>
              </p:nvPicPr>
              <p:blipFill>
                <a:blip r:embed="rId370"/>
                <a:stretch>
                  <a:fillRect/>
                </a:stretch>
              </p:blipFill>
              <p:spPr>
                <a:xfrm>
                  <a:off x="1557648" y="10369152"/>
                  <a:ext cx="7344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360" name="インク 359">
                  <a:extLst>
                    <a:ext uri="{FF2B5EF4-FFF2-40B4-BE49-F238E27FC236}">
                      <a16:creationId xmlns:a16="http://schemas.microsoft.com/office/drawing/2014/main" id="{62887821-9BB8-47F6-BF53-7775C0CE6E3B}"/>
                    </a:ext>
                  </a:extLst>
                </p14:cNvPr>
                <p14:cNvContentPartPr/>
                <p14:nvPr/>
              </p14:nvContentPartPr>
              <p14:xfrm>
                <a:off x="1677888" y="10448352"/>
                <a:ext cx="32040" cy="75240"/>
              </p14:xfrm>
            </p:contentPart>
          </mc:Choice>
          <mc:Fallback xmlns="">
            <p:pic>
              <p:nvPicPr>
                <p:cNvPr id="360" name="インク 359">
                  <a:extLst>
                    <a:ext uri="{FF2B5EF4-FFF2-40B4-BE49-F238E27FC236}">
                      <a16:creationId xmlns:a16="http://schemas.microsoft.com/office/drawing/2014/main" id="{62887821-9BB8-47F6-BF53-7775C0CE6E3B}"/>
                    </a:ext>
                  </a:extLst>
                </p:cNvPr>
                <p:cNvPicPr/>
                <p:nvPr/>
              </p:nvPicPr>
              <p:blipFill>
                <a:blip r:embed="rId372"/>
                <a:stretch>
                  <a:fillRect/>
                </a:stretch>
              </p:blipFill>
              <p:spPr>
                <a:xfrm>
                  <a:off x="1669248" y="10439712"/>
                  <a:ext cx="4968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373">
              <p14:nvContentPartPr>
                <p14:cNvPr id="362" name="インク 361">
                  <a:extLst>
                    <a:ext uri="{FF2B5EF4-FFF2-40B4-BE49-F238E27FC236}">
                      <a16:creationId xmlns:a16="http://schemas.microsoft.com/office/drawing/2014/main" id="{2BE6A5AE-6B21-4176-95EB-B865528390F6}"/>
                    </a:ext>
                  </a:extLst>
                </p14:cNvPr>
                <p14:cNvContentPartPr/>
                <p14:nvPr/>
              </p14:nvContentPartPr>
              <p14:xfrm>
                <a:off x="1785888" y="10381752"/>
                <a:ext cx="91440" cy="92160"/>
              </p14:xfrm>
            </p:contentPart>
          </mc:Choice>
          <mc:Fallback xmlns="">
            <p:pic>
              <p:nvPicPr>
                <p:cNvPr id="362" name="インク 361">
                  <a:extLst>
                    <a:ext uri="{FF2B5EF4-FFF2-40B4-BE49-F238E27FC236}">
                      <a16:creationId xmlns:a16="http://schemas.microsoft.com/office/drawing/2014/main" id="{2BE6A5AE-6B21-4176-95EB-B865528390F6}"/>
                    </a:ext>
                  </a:extLst>
                </p:cNvPr>
                <p:cNvPicPr/>
                <p:nvPr/>
              </p:nvPicPr>
              <p:blipFill>
                <a:blip r:embed="rId374"/>
                <a:stretch>
                  <a:fillRect/>
                </a:stretch>
              </p:blipFill>
              <p:spPr>
                <a:xfrm>
                  <a:off x="1777248" y="10373112"/>
                  <a:ext cx="10908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375">
              <p14:nvContentPartPr>
                <p14:cNvPr id="363" name="インク 362">
                  <a:extLst>
                    <a:ext uri="{FF2B5EF4-FFF2-40B4-BE49-F238E27FC236}">
                      <a16:creationId xmlns:a16="http://schemas.microsoft.com/office/drawing/2014/main" id="{B6EED646-D50D-4FEC-A6AA-278EB250A2FD}"/>
                    </a:ext>
                  </a:extLst>
                </p14:cNvPr>
                <p14:cNvContentPartPr/>
                <p14:nvPr/>
              </p14:nvContentPartPr>
              <p14:xfrm>
                <a:off x="1883088" y="10350792"/>
                <a:ext cx="91440" cy="171000"/>
              </p14:xfrm>
            </p:contentPart>
          </mc:Choice>
          <mc:Fallback xmlns="">
            <p:pic>
              <p:nvPicPr>
                <p:cNvPr id="363" name="インク 362">
                  <a:extLst>
                    <a:ext uri="{FF2B5EF4-FFF2-40B4-BE49-F238E27FC236}">
                      <a16:creationId xmlns:a16="http://schemas.microsoft.com/office/drawing/2014/main" id="{B6EED646-D50D-4FEC-A6AA-278EB250A2FD}"/>
                    </a:ext>
                  </a:extLst>
                </p:cNvPr>
                <p:cNvPicPr/>
                <p:nvPr/>
              </p:nvPicPr>
              <p:blipFill>
                <a:blip r:embed="rId376"/>
                <a:stretch>
                  <a:fillRect/>
                </a:stretch>
              </p:blipFill>
              <p:spPr>
                <a:xfrm>
                  <a:off x="1874448" y="10341792"/>
                  <a:ext cx="109080" cy="188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77">
            <p14:nvContentPartPr>
              <p14:cNvPr id="365" name="インク 364">
                <a:extLst>
                  <a:ext uri="{FF2B5EF4-FFF2-40B4-BE49-F238E27FC236}">
                    <a16:creationId xmlns:a16="http://schemas.microsoft.com/office/drawing/2014/main" id="{6E8A17A6-E1C1-4E60-BB36-D12CD8CF34D4}"/>
                  </a:ext>
                </a:extLst>
              </p14:cNvPr>
              <p14:cNvContentPartPr/>
              <p14:nvPr/>
            </p14:nvContentPartPr>
            <p14:xfrm>
              <a:off x="3291408" y="8436672"/>
              <a:ext cx="360" cy="360"/>
            </p14:xfrm>
          </p:contentPart>
        </mc:Choice>
        <mc:Fallback xmlns="">
          <p:pic>
            <p:nvPicPr>
              <p:cNvPr id="365" name="インク 364">
                <a:extLst>
                  <a:ext uri="{FF2B5EF4-FFF2-40B4-BE49-F238E27FC236}">
                    <a16:creationId xmlns:a16="http://schemas.microsoft.com/office/drawing/2014/main" id="{6E8A17A6-E1C1-4E60-BB36-D12CD8CF34D4}"/>
                  </a:ext>
                </a:extLst>
              </p:cNvPr>
              <p:cNvPicPr/>
              <p:nvPr/>
            </p:nvPicPr>
            <p:blipFill>
              <a:blip r:embed="rId378"/>
              <a:stretch>
                <a:fillRect/>
              </a:stretch>
            </p:blipFill>
            <p:spPr>
              <a:xfrm>
                <a:off x="3282768" y="8428032"/>
                <a:ext cx="18000" cy="18000"/>
              </a:xfrm>
              <a:prstGeom prst="rect">
                <a:avLst/>
              </a:prstGeom>
            </p:spPr>
          </p:pic>
        </mc:Fallback>
      </mc:AlternateContent>
    </p:spTree>
    <p:extLst>
      <p:ext uri="{BB962C8B-B14F-4D97-AF65-F5344CB8AC3E}">
        <p14:creationId xmlns:p14="http://schemas.microsoft.com/office/powerpoint/2010/main" val="15749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テキスト ボックス 75">
            <a:extLst>
              <a:ext uri="{FF2B5EF4-FFF2-40B4-BE49-F238E27FC236}">
                <a16:creationId xmlns:a16="http://schemas.microsoft.com/office/drawing/2014/main" id="{EFFFD152-F2BF-BE5A-7B12-32C691CD1D37}"/>
              </a:ext>
            </a:extLst>
          </p:cNvPr>
          <p:cNvSpPr txBox="1"/>
          <p:nvPr/>
        </p:nvSpPr>
        <p:spPr>
          <a:xfrm>
            <a:off x="120650" y="149225"/>
            <a:ext cx="1590500" cy="307777"/>
          </a:xfrm>
          <a:prstGeom prst="rect">
            <a:avLst/>
          </a:prstGeom>
          <a:noFill/>
        </p:spPr>
        <p:txBody>
          <a:bodyPr wrap="none" rtlCol="0">
            <a:spAutoFit/>
          </a:bodyPr>
          <a:lstStyle/>
          <a:p>
            <a:r>
              <a:rPr kumimoji="1" lang="en-US" altLang="ja-JP" sz="1400" b="1" u="sng" dirty="0"/>
              <a:t>1.</a:t>
            </a:r>
            <a:r>
              <a:rPr kumimoji="1" lang="ja-JP" altLang="en-US" sz="1400" b="1" u="sng" dirty="0"/>
              <a:t>ベクトルの内積</a:t>
            </a:r>
          </a:p>
        </p:txBody>
      </p:sp>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F127FEEC-726B-D677-DB09-69CFB65F3442}"/>
                  </a:ext>
                </a:extLst>
              </p:cNvPr>
              <p:cNvSpPr txBox="1"/>
              <p:nvPr/>
            </p:nvSpPr>
            <p:spPr>
              <a:xfrm>
                <a:off x="120651" y="433348"/>
                <a:ext cx="3505199" cy="3210623"/>
              </a:xfrm>
              <a:prstGeom prst="rect">
                <a:avLst/>
              </a:prstGeom>
              <a:noFill/>
            </p:spPr>
            <p:txBody>
              <a:bodyPr wrap="square" rtlCol="0">
                <a:spAutoFit/>
              </a:bodyPr>
              <a:lstStyle/>
              <a:p>
                <a:r>
                  <a:rPr kumimoji="1" lang="ja-JP" altLang="en-US" sz="1200" dirty="0"/>
                  <a:t>ベクトルには</a:t>
                </a:r>
                <a:r>
                  <a:rPr kumimoji="1" lang="ja-JP" altLang="en-US" sz="1200" b="1" u="sng" dirty="0"/>
                  <a:t>内積</a:t>
                </a:r>
                <a:r>
                  <a:rPr kumimoji="1" lang="ja-JP" altLang="en-US" sz="1200" b="1" dirty="0"/>
                  <a:t>と呼ばれる計算がある。</a:t>
                </a:r>
                <a:endParaRPr kumimoji="1" lang="en-US" altLang="ja-JP" sz="1200" b="1" dirty="0"/>
              </a:p>
              <a:p>
                <a:r>
                  <a:rPr kumimoji="1" lang="ja-JP" altLang="en-US" sz="1200" dirty="0"/>
                  <a:t>これは、</a:t>
                </a:r>
                <a:endParaRPr kumimoji="1" lang="en-US" altLang="ja-JP" sz="1200" dirty="0"/>
              </a:p>
              <a:p>
                <a:endParaRPr kumimoji="1" lang="en-US" altLang="ja-JP" sz="1200" b="1" dirty="0"/>
              </a:p>
              <a:p>
                <a:r>
                  <a:rPr kumimoji="1" lang="en-US" altLang="ja-JP" sz="1200" b="1" dirty="0"/>
                  <a:t>          </a:t>
                </a:r>
                <a14:m>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en-US" altLang="ja-JP" sz="1200" b="1" dirty="0"/>
                  <a:t> </a:t>
                </a:r>
                <a:r>
                  <a:rPr kumimoji="1" lang="ja-JP" altLang="en-US" sz="1200" b="1" dirty="0"/>
                  <a:t>・</a:t>
                </a:r>
                <a14:m>
                  <m:oMath xmlns:m="http://schemas.openxmlformats.org/officeDocument/2006/math">
                    <m:acc>
                      <m:accPr>
                        <m:chr m:val="⃗"/>
                        <m:ctrlPr>
                          <a:rPr kumimoji="1" lang="en-US" altLang="ja-JP" sz="1200" b="1"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oMath>
                </a14:m>
                <a:endParaRPr kumimoji="1" lang="en-US" altLang="ja-JP" sz="1200" dirty="0"/>
              </a:p>
              <a:p>
                <a:endParaRPr kumimoji="1" lang="en-US" altLang="ja-JP" sz="1200" dirty="0"/>
              </a:p>
              <a:p>
                <a:r>
                  <a:rPr kumimoji="1" lang="ja-JP" altLang="en-US" sz="1200" dirty="0"/>
                  <a:t>という風に書く。</a:t>
                </a:r>
                <a:r>
                  <a:rPr kumimoji="1" lang="en-US" altLang="ja-JP" sz="1200" b="1" dirty="0"/>
                  <a:t> </a:t>
                </a:r>
              </a:p>
              <a:p>
                <a:r>
                  <a:rPr kumimoji="1" lang="ja-JP" altLang="en-US" sz="1200" dirty="0"/>
                  <a:t>内積の定義は</a:t>
                </a:r>
                <a14:m>
                  <m:oMath xmlns:m="http://schemas.openxmlformats.org/officeDocument/2006/math">
                    <m:r>
                      <a:rPr kumimoji="1" lang="en-US" altLang="ja-JP" sz="1200" b="0" i="0" smtClean="0">
                        <a:latin typeface="Cambria Math" panose="02040503050406030204" pitchFamily="18" charset="0"/>
                      </a:rPr>
                      <m:t> </m:t>
                    </m:r>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d>
                      <m:dPr>
                        <m:ctrlPr>
                          <a:rPr kumimoji="1" lang="en-US" altLang="ja-JP" sz="1200" b="0" i="1" dirty="0" smtClean="0">
                            <a:latin typeface="Cambria Math" panose="02040503050406030204" pitchFamily="18" charset="0"/>
                          </a:rPr>
                        </m:ctrlPr>
                      </m:dPr>
                      <m:e>
                        <m:r>
                          <a:rPr kumimoji="1" lang="en-US" altLang="ja-JP" sz="1200" b="0" i="1" dirty="0" smtClean="0">
                            <a:latin typeface="Cambria Math" panose="02040503050406030204" pitchFamily="18" charset="0"/>
                          </a:rPr>
                          <m:t>1,2</m:t>
                        </m:r>
                      </m:e>
                    </m:d>
                    <m:r>
                      <a:rPr kumimoji="1" lang="en-US" altLang="ja-JP" sz="1200" b="0" i="1" dirty="0" smtClean="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r>
                      <a:rPr kumimoji="1" lang="en-US" altLang="ja-JP" sz="1200" b="0" i="1" dirty="0" smtClean="0">
                        <a:latin typeface="Cambria Math" panose="02040503050406030204" pitchFamily="18" charset="0"/>
                      </a:rPr>
                      <m:t>(2,3)</m:t>
                    </m:r>
                    <m:r>
                      <a:rPr kumimoji="1" lang="ja-JP" altLang="en-US" sz="1200" i="1" dirty="0">
                        <a:latin typeface="Cambria Math" panose="02040503050406030204" pitchFamily="18" charset="0"/>
                      </a:rPr>
                      <m:t>ならば、</m:t>
                    </m:r>
                  </m:oMath>
                </a14:m>
                <a:endParaRPr kumimoji="1" lang="en-US" altLang="ja-JP" sz="1200" dirty="0"/>
              </a:p>
              <a:p>
                <a:endParaRPr kumimoji="1" lang="en-US" altLang="ja-JP" sz="1200" dirty="0"/>
              </a:p>
              <a:p>
                <a:r>
                  <a:rPr kumimoji="1" lang="en-US" altLang="ja-JP" sz="1200" b="1" dirty="0"/>
                  <a:t> </a:t>
                </a:r>
                <a14:m>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en-US" altLang="ja-JP" sz="1200" b="1" dirty="0"/>
                  <a:t> </a:t>
                </a:r>
                <a:r>
                  <a:rPr kumimoji="1" lang="ja-JP" altLang="en-US" sz="1200" b="1" dirty="0"/>
                  <a:t>・</a:t>
                </a:r>
                <a14:m>
                  <m:oMath xmlns:m="http://schemas.openxmlformats.org/officeDocument/2006/math">
                    <m:acc>
                      <m:accPr>
                        <m:chr m:val="⃗"/>
                        <m:ctrlPr>
                          <a:rPr kumimoji="1" lang="en-US" altLang="ja-JP" sz="1200" b="1"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oMath>
                </a14:m>
                <a:r>
                  <a:rPr kumimoji="1" lang="en-US" altLang="ja-JP" sz="1200" dirty="0"/>
                  <a:t> = 1*2 +2*3 = 8</a:t>
                </a:r>
              </a:p>
              <a:p>
                <a:endParaRPr kumimoji="1" lang="en-US" altLang="ja-JP" sz="1200" dirty="0"/>
              </a:p>
              <a:p>
                <a:r>
                  <a:rPr kumimoji="1" lang="ja-JP" altLang="en-US" sz="1200" dirty="0"/>
                  <a:t>となり、これは何を表しているかというと、</a:t>
                </a:r>
                <a:endParaRPr kumimoji="1" lang="en-US" altLang="ja-JP" sz="1200" dirty="0"/>
              </a:p>
              <a:p>
                <a:endParaRPr kumimoji="1" lang="en-US" altLang="ja-JP" sz="1200" dirty="0"/>
              </a:p>
              <a:p>
                <a14:m>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en-US" altLang="ja-JP" sz="1200" b="1" dirty="0"/>
                  <a:t> </a:t>
                </a:r>
                <a:r>
                  <a:rPr kumimoji="1" lang="ja-JP" altLang="en-US" sz="1200" b="1" dirty="0"/>
                  <a:t>・</a:t>
                </a:r>
                <a14:m>
                  <m:oMath xmlns:m="http://schemas.openxmlformats.org/officeDocument/2006/math">
                    <m:acc>
                      <m:accPr>
                        <m:chr m:val="⃗"/>
                        <m:ctrlPr>
                          <a:rPr kumimoji="1" lang="en-US" altLang="ja-JP" sz="1200" b="1"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r>
                      <a:rPr kumimoji="1" lang="en-US" altLang="ja-JP" sz="1200" b="1" i="1" dirty="0" smtClean="0">
                        <a:latin typeface="Cambria Math" panose="02040503050406030204" pitchFamily="18" charset="0"/>
                      </a:rPr>
                      <m:t>= </m:t>
                    </m:r>
                    <m:d>
                      <m:dPr>
                        <m:begChr m:val="|"/>
                        <m:endChr m:val="|"/>
                        <m:ctrlPr>
                          <a:rPr kumimoji="1" lang="en-US" altLang="ja-JP" sz="1200" i="1" dirty="0" smtClean="0">
                            <a:solidFill>
                              <a:srgbClr val="836967"/>
                            </a:solidFill>
                            <a:latin typeface="Cambria Math" panose="02040503050406030204" pitchFamily="18" charset="0"/>
                          </a:rPr>
                        </m:ctrlPr>
                      </m:dPr>
                      <m:e>
                        <m:acc>
                          <m:accPr>
                            <m:chr m:val="⃗"/>
                            <m:ctrlPr>
                              <a:rPr kumimoji="1" lang="en-US" altLang="ja-JP" sz="1200" i="1" dirty="0">
                                <a:solidFill>
                                  <a:srgbClr val="836967"/>
                                </a:solidFill>
                                <a:latin typeface="Cambria Math" panose="02040503050406030204" pitchFamily="18" charset="0"/>
                              </a:rPr>
                            </m:ctrlPr>
                          </m:accPr>
                          <m:e>
                            <m:r>
                              <a:rPr kumimoji="1" lang="en-US" altLang="ja-JP" sz="1200" i="1" dirty="0">
                                <a:latin typeface="Cambria Math" panose="02040503050406030204" pitchFamily="18" charset="0"/>
                              </a:rPr>
                              <m:t>𝑎</m:t>
                            </m:r>
                          </m:e>
                        </m:acc>
                      </m:e>
                    </m:d>
                    <m:d>
                      <m:dPr>
                        <m:begChr m:val="|"/>
                        <m:endChr m:val="|"/>
                        <m:ctrlPr>
                          <a:rPr kumimoji="1" lang="en-US" altLang="ja-JP" sz="1200" i="1" dirty="0">
                            <a:solidFill>
                              <a:srgbClr val="836967"/>
                            </a:solidFill>
                            <a:latin typeface="Cambria Math" panose="02040503050406030204" pitchFamily="18" charset="0"/>
                          </a:rPr>
                        </m:ctrlPr>
                      </m:dPr>
                      <m:e>
                        <m:acc>
                          <m:accPr>
                            <m:chr m:val="⃗"/>
                            <m:ctrlPr>
                              <a:rPr kumimoji="1" lang="en-US" altLang="ja-JP" sz="1200" i="1" dirty="0">
                                <a:solidFill>
                                  <a:srgbClr val="836967"/>
                                </a:solidFill>
                                <a:latin typeface="Cambria Math" panose="02040503050406030204" pitchFamily="18" charset="0"/>
                              </a:rPr>
                            </m:ctrlPr>
                          </m:accPr>
                          <m:e>
                            <m:r>
                              <a:rPr kumimoji="1" lang="en-US" altLang="ja-JP" sz="1200" i="1" dirty="0">
                                <a:latin typeface="Cambria Math" panose="02040503050406030204" pitchFamily="18" charset="0"/>
                              </a:rPr>
                              <m:t>𝑏</m:t>
                            </m:r>
                          </m:e>
                        </m:acc>
                      </m:e>
                    </m:d>
                    <m:func>
                      <m:funcPr>
                        <m:ctrlPr>
                          <a:rPr kumimoji="1" lang="en-US" altLang="ja-JP" sz="1200" i="1" dirty="0">
                            <a:latin typeface="Cambria Math" panose="02040503050406030204" pitchFamily="18" charset="0"/>
                          </a:rPr>
                        </m:ctrlPr>
                      </m:funcPr>
                      <m:fName>
                        <m:r>
                          <m:rPr>
                            <m:sty m:val="p"/>
                          </m:rPr>
                          <a:rPr kumimoji="1" lang="en-US" altLang="ja-JP" sz="1200" i="0" dirty="0">
                            <a:latin typeface="Cambria Math" panose="02040503050406030204" pitchFamily="18" charset="0"/>
                          </a:rPr>
                          <m:t>cos</m:t>
                        </m:r>
                      </m:fName>
                      <m:e>
                        <m:r>
                          <a:rPr kumimoji="1" lang="en-US" altLang="ja-JP" sz="1200" i="1" dirty="0">
                            <a:latin typeface="Cambria Math" panose="02040503050406030204" pitchFamily="18" charset="0"/>
                          </a:rPr>
                          <m:t>𝜃</m:t>
                        </m:r>
                      </m:e>
                    </m:func>
                  </m:oMath>
                </a14:m>
                <a:endParaRPr kumimoji="1" lang="en-US" altLang="ja-JP" sz="1200" dirty="0"/>
              </a:p>
              <a:p>
                <a:endParaRPr kumimoji="1" lang="en-US" altLang="ja-JP" sz="1200" dirty="0"/>
              </a:p>
              <a:p>
                <a:r>
                  <a:rPr kumimoji="1" lang="ja-JP" altLang="en-US" sz="1200" dirty="0"/>
                  <a:t>を表している。</a:t>
                </a:r>
                <a:endParaRPr kumimoji="1" lang="en-US" altLang="ja-JP" sz="1200" dirty="0"/>
              </a:p>
              <a:p>
                <a:r>
                  <a:rPr kumimoji="1" lang="en-US" altLang="ja-JP" sz="1200" dirty="0"/>
                  <a:t>(※θ</a:t>
                </a:r>
                <a:r>
                  <a:rPr kumimoji="1" lang="ja-JP" altLang="en-US" sz="1200" dirty="0"/>
                  <a:t>は</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en-US" altLang="ja-JP" sz="1200" b="0" i="1" dirty="0" smtClean="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r>
                      <a:rPr kumimoji="1" lang="ja-JP" altLang="en-US" sz="1200" i="1" dirty="0">
                        <a:latin typeface="Cambria Math" panose="02040503050406030204" pitchFamily="18" charset="0"/>
                      </a:rPr>
                      <m:t>の</m:t>
                    </m:r>
                    <m:r>
                      <a:rPr kumimoji="1" lang="ja-JP" altLang="en-US" sz="1200" i="1" dirty="0" smtClean="0">
                        <a:latin typeface="Cambria Math" panose="02040503050406030204" pitchFamily="18" charset="0"/>
                      </a:rPr>
                      <m:t>なす</m:t>
                    </m:r>
                  </m:oMath>
                </a14:m>
                <a:r>
                  <a:rPr kumimoji="1" lang="ja-JP" altLang="en-US" sz="1200" dirty="0"/>
                  <a:t>角</a:t>
                </a:r>
                <a:r>
                  <a:rPr kumimoji="1" lang="en-US" altLang="ja-JP" sz="1200" dirty="0"/>
                  <a:t>)</a:t>
                </a:r>
              </a:p>
            </p:txBody>
          </p:sp>
        </mc:Choice>
        <mc:Fallback xmlns="">
          <p:sp>
            <p:nvSpPr>
              <p:cNvPr id="77" name="テキスト ボックス 76">
                <a:extLst>
                  <a:ext uri="{FF2B5EF4-FFF2-40B4-BE49-F238E27FC236}">
                    <a16:creationId xmlns:a16="http://schemas.microsoft.com/office/drawing/2014/main" id="{F127FEEC-726B-D677-DB09-69CFB65F3442}"/>
                  </a:ext>
                </a:extLst>
              </p:cNvPr>
              <p:cNvSpPr txBox="1">
                <a:spLocks noRot="1" noChangeAspect="1" noMove="1" noResize="1" noEditPoints="1" noAdjustHandles="1" noChangeArrowheads="1" noChangeShapeType="1" noTextEdit="1"/>
              </p:cNvSpPr>
              <p:nvPr/>
            </p:nvSpPr>
            <p:spPr>
              <a:xfrm>
                <a:off x="120651" y="433348"/>
                <a:ext cx="3505199" cy="3210623"/>
              </a:xfrm>
              <a:prstGeom prst="rect">
                <a:avLst/>
              </a:prstGeom>
              <a:blipFill>
                <a:blip r:embed="rId2"/>
                <a:stretch>
                  <a:fillRect l="-174"/>
                </a:stretch>
              </a:blipFill>
            </p:spPr>
            <p:txBody>
              <a:bodyPr/>
              <a:lstStyle/>
              <a:p>
                <a:r>
                  <a:rPr lang="ja-JP" altLang="en-US">
                    <a:noFill/>
                  </a:rPr>
                  <a:t> </a:t>
                </a:r>
              </a:p>
            </p:txBody>
          </p:sp>
        </mc:Fallback>
      </mc:AlternateContent>
      <p:sp>
        <p:nvSpPr>
          <p:cNvPr id="78" name="テキスト ボックス 77">
            <a:extLst>
              <a:ext uri="{FF2B5EF4-FFF2-40B4-BE49-F238E27FC236}">
                <a16:creationId xmlns:a16="http://schemas.microsoft.com/office/drawing/2014/main" id="{16DE09D2-6594-AF87-ED81-9BD6FFF53BB2}"/>
              </a:ext>
            </a:extLst>
          </p:cNvPr>
          <p:cNvSpPr txBox="1"/>
          <p:nvPr/>
        </p:nvSpPr>
        <p:spPr>
          <a:xfrm>
            <a:off x="3716203" y="134520"/>
            <a:ext cx="2488182" cy="307777"/>
          </a:xfrm>
          <a:prstGeom prst="rect">
            <a:avLst/>
          </a:prstGeom>
          <a:noFill/>
        </p:spPr>
        <p:txBody>
          <a:bodyPr wrap="none" rtlCol="0">
            <a:spAutoFit/>
          </a:bodyPr>
          <a:lstStyle/>
          <a:p>
            <a:r>
              <a:rPr kumimoji="1" lang="en-US" altLang="ja-JP" sz="1400" b="1" u="sng" dirty="0"/>
              <a:t>2.</a:t>
            </a:r>
            <a:r>
              <a:rPr kumimoji="1" lang="ja-JP" altLang="en-US" sz="1400" b="1" u="sng" dirty="0"/>
              <a:t>内積により何が分かるか？</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B338B68D-A12A-183F-569A-0AB376E6E513}"/>
                  </a:ext>
                </a:extLst>
              </p:cNvPr>
              <p:cNvSpPr txBox="1"/>
              <p:nvPr/>
            </p:nvSpPr>
            <p:spPr>
              <a:xfrm>
                <a:off x="3769360" y="433347"/>
                <a:ext cx="3505199" cy="3054106"/>
              </a:xfrm>
              <a:prstGeom prst="rect">
                <a:avLst/>
              </a:prstGeom>
              <a:noFill/>
            </p:spPr>
            <p:txBody>
              <a:bodyPr wrap="square" rtlCol="0">
                <a:spAutoFit/>
              </a:bodyPr>
              <a:lstStyle/>
              <a:p>
                <a:r>
                  <a:rPr kumimoji="1" lang="ja-JP" altLang="en-US" sz="1200" b="1" dirty="0"/>
                  <a:t>成分同士の計算で、なす角が求められる。</a:t>
                </a:r>
                <a:endParaRPr kumimoji="1" lang="en-US" altLang="ja-JP" sz="1200" b="1" dirty="0"/>
              </a:p>
              <a:p>
                <a:r>
                  <a:rPr kumimoji="1" lang="ja-JP" altLang="en-US" sz="1200" dirty="0"/>
                  <a:t>というのが内積のポイントである。</a:t>
                </a:r>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func>
                        <m:funcPr>
                          <m:ctrlPr>
                            <a:rPr kumimoji="1" lang="en-US" altLang="ja-JP" sz="1200" i="1" smtClean="0">
                              <a:latin typeface="Cambria Math" panose="02040503050406030204" pitchFamily="18" charset="0"/>
                            </a:rPr>
                          </m:ctrlPr>
                        </m:funcPr>
                        <m:fName>
                          <m:r>
                            <m:rPr>
                              <m:sty m:val="p"/>
                            </m:rPr>
                            <a:rPr kumimoji="1" lang="en-US" altLang="ja-JP" sz="1200" i="1" smtClean="0">
                              <a:latin typeface="Cambria Math" panose="02040503050406030204" pitchFamily="18" charset="0"/>
                            </a:rPr>
                            <m:t>cos</m:t>
                          </m:r>
                        </m:fName>
                        <m:e>
                          <m:r>
                            <a:rPr kumimoji="1" lang="en-US" altLang="ja-JP" sz="1200" i="1" smtClean="0">
                              <a:latin typeface="Cambria Math" panose="02040503050406030204" pitchFamily="18" charset="0"/>
                            </a:rPr>
                            <m:t>𝜃</m:t>
                          </m:r>
                        </m:e>
                      </m:func>
                      <m:r>
                        <a:rPr kumimoji="1" lang="en-US" altLang="ja-JP" sz="1200" i="1" smtClean="0">
                          <a:latin typeface="Cambria Math" panose="02040503050406030204" pitchFamily="18" charset="0"/>
                        </a:rPr>
                        <m:t>=</m:t>
                      </m:r>
                      <m:f>
                        <m:fPr>
                          <m:ctrlPr>
                            <a:rPr kumimoji="1" lang="en-US" altLang="ja-JP" sz="1200" i="1" smtClean="0">
                              <a:solidFill>
                                <a:srgbClr val="836967"/>
                              </a:solidFill>
                              <a:latin typeface="Cambria Math" panose="02040503050406030204" pitchFamily="18" charset="0"/>
                            </a:rPr>
                          </m:ctrlPr>
                        </m:fPr>
                        <m:num>
                          <m:acc>
                            <m:accPr>
                              <m:chr m:val="⃗"/>
                              <m:ctrlPr>
                                <a:rPr kumimoji="1" lang="en-US" altLang="ja-JP" sz="1200" i="1" smtClean="0">
                                  <a:solidFill>
                                    <a:srgbClr val="836967"/>
                                  </a:solidFill>
                                  <a:latin typeface="Cambria Math" panose="02040503050406030204" pitchFamily="18" charset="0"/>
                                </a:rPr>
                              </m:ctrlPr>
                            </m:accPr>
                            <m:e>
                              <m:r>
                                <a:rPr kumimoji="1" lang="en-US" altLang="ja-JP" sz="1200" i="1" smtClean="0">
                                  <a:latin typeface="Cambria Math" panose="02040503050406030204" pitchFamily="18" charset="0"/>
                                </a:rPr>
                                <m:t>𝑎</m:t>
                              </m:r>
                            </m:e>
                          </m:acc>
                          <m:r>
                            <a:rPr kumimoji="1" lang="en-US" altLang="ja-JP" sz="1200" i="1" smtClean="0">
                              <a:latin typeface="Cambria Math" panose="02040503050406030204" pitchFamily="18" charset="0"/>
                            </a:rPr>
                            <m:t>⋅</m:t>
                          </m:r>
                          <m:acc>
                            <m:accPr>
                              <m:chr m:val="⃗"/>
                              <m:ctrlPr>
                                <a:rPr kumimoji="1" lang="en-US" altLang="ja-JP" sz="1200" i="1" smtClean="0">
                                  <a:solidFill>
                                    <a:srgbClr val="836967"/>
                                  </a:solidFill>
                                  <a:latin typeface="Cambria Math" panose="02040503050406030204" pitchFamily="18" charset="0"/>
                                </a:rPr>
                              </m:ctrlPr>
                            </m:accPr>
                            <m:e>
                              <m:r>
                                <a:rPr kumimoji="1" lang="en-US" altLang="ja-JP" sz="1200" i="1" smtClean="0">
                                  <a:latin typeface="Cambria Math" panose="02040503050406030204" pitchFamily="18" charset="0"/>
                                </a:rPr>
                                <m:t>𝑏</m:t>
                              </m:r>
                            </m:e>
                          </m:acc>
                        </m:num>
                        <m:den>
                          <m:d>
                            <m:dPr>
                              <m:begChr m:val="|"/>
                              <m:endChr m:val="|"/>
                              <m:ctrlPr>
                                <a:rPr kumimoji="1" lang="en-US" altLang="ja-JP" sz="1200" i="1" smtClean="0">
                                  <a:solidFill>
                                    <a:srgbClr val="836967"/>
                                  </a:solidFill>
                                  <a:latin typeface="Cambria Math" panose="02040503050406030204" pitchFamily="18" charset="0"/>
                                </a:rPr>
                              </m:ctrlPr>
                            </m:dPr>
                            <m:e>
                              <m:acc>
                                <m:accPr>
                                  <m:chr m:val="⃗"/>
                                  <m:ctrlPr>
                                    <a:rPr kumimoji="1" lang="en-US" altLang="ja-JP" sz="1200" i="1" smtClean="0">
                                      <a:solidFill>
                                        <a:srgbClr val="836967"/>
                                      </a:solidFill>
                                      <a:latin typeface="Cambria Math" panose="02040503050406030204" pitchFamily="18" charset="0"/>
                                    </a:rPr>
                                  </m:ctrlPr>
                                </m:accPr>
                                <m:e>
                                  <m:r>
                                    <a:rPr kumimoji="1" lang="en-US" altLang="ja-JP" sz="1200" i="1" smtClean="0">
                                      <a:latin typeface="Cambria Math" panose="02040503050406030204" pitchFamily="18" charset="0"/>
                                    </a:rPr>
                                    <m:t>𝑎</m:t>
                                  </m:r>
                                </m:e>
                              </m:acc>
                            </m:e>
                          </m:d>
                          <m:d>
                            <m:dPr>
                              <m:begChr m:val="|"/>
                              <m:endChr m:val="|"/>
                              <m:ctrlPr>
                                <a:rPr kumimoji="1" lang="en-US" altLang="ja-JP" sz="1200" i="1" smtClean="0">
                                  <a:solidFill>
                                    <a:srgbClr val="836967"/>
                                  </a:solidFill>
                                  <a:latin typeface="Cambria Math" panose="02040503050406030204" pitchFamily="18" charset="0"/>
                                </a:rPr>
                              </m:ctrlPr>
                            </m:dPr>
                            <m:e>
                              <m:acc>
                                <m:accPr>
                                  <m:chr m:val="⃗"/>
                                  <m:ctrlPr>
                                    <a:rPr kumimoji="1" lang="en-US" altLang="ja-JP" sz="1200" i="1" smtClean="0">
                                      <a:solidFill>
                                        <a:srgbClr val="836967"/>
                                      </a:solidFill>
                                      <a:latin typeface="Cambria Math" panose="02040503050406030204" pitchFamily="18" charset="0"/>
                                    </a:rPr>
                                  </m:ctrlPr>
                                </m:accPr>
                                <m:e>
                                  <m:r>
                                    <a:rPr kumimoji="1" lang="en-US" altLang="ja-JP" sz="1200" i="1" smtClean="0">
                                      <a:latin typeface="Cambria Math" panose="02040503050406030204" pitchFamily="18" charset="0"/>
                                    </a:rPr>
                                    <m:t>𝑏</m:t>
                                  </m:r>
                                </m:e>
                              </m:acc>
                            </m:e>
                          </m:d>
                        </m:den>
                      </m:f>
                    </m:oMath>
                  </m:oMathPara>
                </a14:m>
                <a:endParaRPr kumimoji="1" lang="en-US" altLang="ja-JP" sz="1200" dirty="0"/>
              </a:p>
              <a:p>
                <a:endParaRPr kumimoji="1" lang="en-US" altLang="ja-JP" sz="1200" dirty="0"/>
              </a:p>
              <a:p>
                <a14:m>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ja-JP" altLang="en-US" sz="1200" b="1" i="1">
                        <a:latin typeface="Cambria Math" panose="02040503050406030204" pitchFamily="18" charset="0"/>
                      </a:rPr>
                      <m:t>方向に</m:t>
                    </m:r>
                  </m:oMath>
                </a14:m>
                <a:r>
                  <a:rPr kumimoji="1" lang="ja-JP" altLang="en-US" sz="1200" dirty="0"/>
                  <a:t>進む物体と、</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1" i="0" smtClean="0">
                            <a:latin typeface="Cambria Math" panose="02040503050406030204" pitchFamily="18" charset="0"/>
                          </a:rPr>
                          <m:t>𝐛</m:t>
                        </m:r>
                      </m:e>
                    </m:acc>
                    <m:r>
                      <a:rPr kumimoji="1" lang="ja-JP" altLang="en-US" sz="1200" b="1" i="1" dirty="0">
                        <a:latin typeface="Cambria Math" panose="02040503050406030204" pitchFamily="18" charset="0"/>
                      </a:rPr>
                      <m:t>方向に進む物体が</m:t>
                    </m:r>
                  </m:oMath>
                </a14:m>
                <a:r>
                  <a:rPr kumimoji="1" lang="ja-JP" altLang="en-US" sz="1200" dirty="0"/>
                  <a:t>あったとき、</a:t>
                </a:r>
                <a:r>
                  <a:rPr kumimoji="1" lang="en-US" altLang="ja-JP" sz="1200" b="0" dirty="0"/>
                  <a:t> </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ja-JP" altLang="en-US" sz="1200" i="1">
                        <a:latin typeface="Cambria Math" panose="02040503050406030204" pitchFamily="18" charset="0"/>
                      </a:rPr>
                      <m:t>または</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r>
                      <a:rPr kumimoji="1" lang="ja-JP" altLang="en-US" sz="1200" i="1" dirty="0">
                        <a:latin typeface="Cambria Math" panose="02040503050406030204" pitchFamily="18" charset="0"/>
                      </a:rPr>
                      <m:t>を</m:t>
                    </m:r>
                  </m:oMath>
                </a14:m>
                <a:r>
                  <a:rPr kumimoji="1" lang="ja-JP" altLang="en-US" sz="1200" b="1" dirty="0"/>
                  <a:t>どれだけ回転させれば同じ方向を向くか</a:t>
                </a:r>
                <a:r>
                  <a:rPr kumimoji="1" lang="ja-JP" altLang="en-US" sz="1200" dirty="0"/>
                  <a:t>、という事が分かる。</a:t>
                </a:r>
                <a:endParaRPr kumimoji="1" lang="en-US" altLang="ja-JP" sz="1200" dirty="0"/>
              </a:p>
              <a:p>
                <a:endParaRPr kumimoji="1" lang="en-US" altLang="ja-JP" sz="1200" dirty="0"/>
              </a:p>
              <a:p>
                <a:r>
                  <a:rPr kumimoji="1" lang="ja-JP" altLang="en-US" sz="1200" dirty="0"/>
                  <a:t>また、もし</a:t>
                </a:r>
                <a:r>
                  <a:rPr kumimoji="1" lang="ja-JP" altLang="en-US" sz="1200" b="1" dirty="0"/>
                  <a:t>内積の計算結果が</a:t>
                </a:r>
                <a:r>
                  <a:rPr kumimoji="1" lang="en-US" altLang="ja-JP" sz="1200" b="1" dirty="0"/>
                  <a:t>0</a:t>
                </a:r>
                <a:r>
                  <a:rPr kumimoji="1" lang="ja-JP" altLang="en-US" sz="1200" b="1" dirty="0"/>
                  <a:t>ならば</a:t>
                </a:r>
                <a:r>
                  <a:rPr kumimoji="1" lang="ja-JP" altLang="en-US" sz="1200" dirty="0"/>
                  <a:t>、</a:t>
                </a:r>
                <a:endParaRPr kumimoji="1" lang="en-US" altLang="ja-JP" sz="1200" dirty="0"/>
              </a:p>
              <a:p>
                <a:r>
                  <a:rPr kumimoji="1" lang="ja-JP" altLang="en-US" sz="1200" dirty="0"/>
                  <a:t>三角比の性質より、</a:t>
                </a:r>
                <a:endParaRPr kumimoji="1" lang="en-US" altLang="ja-JP" sz="1200" dirty="0"/>
              </a:p>
              <a:p>
                <a:r>
                  <a:rPr kumimoji="1" lang="ja-JP" altLang="en-US" sz="1200" dirty="0"/>
                  <a:t>それは</a:t>
                </a:r>
                <a:r>
                  <a:rPr kumimoji="1" lang="en-US" altLang="ja-JP" sz="1200" dirty="0"/>
                  <a:t>θ</a:t>
                </a:r>
                <a:r>
                  <a:rPr kumimoji="1" lang="ja-JP" altLang="en-US" sz="1200" dirty="0"/>
                  <a:t>が</a:t>
                </a:r>
                <a:r>
                  <a:rPr kumimoji="1" lang="en-US" altLang="ja-JP" sz="1200" dirty="0"/>
                  <a:t>90°,</a:t>
                </a:r>
                <a:r>
                  <a:rPr kumimoji="1" lang="ja-JP" altLang="en-US" sz="1200" dirty="0"/>
                  <a:t>もしくは</a:t>
                </a:r>
                <a:r>
                  <a:rPr kumimoji="1" lang="en-US" altLang="ja-JP" sz="1200" dirty="0"/>
                  <a:t>270°</a:t>
                </a:r>
                <a:r>
                  <a:rPr kumimoji="1" lang="ja-JP" altLang="en-US" sz="1200" dirty="0"/>
                  <a:t>のときだけです。</a:t>
                </a:r>
                <a:endParaRPr kumimoji="1" lang="en-US" altLang="ja-JP" sz="1200" dirty="0"/>
              </a:p>
              <a:p>
                <a:endParaRPr kumimoji="1" lang="en-US" altLang="ja-JP" sz="1200" dirty="0"/>
              </a:p>
              <a:p>
                <a:r>
                  <a:rPr kumimoji="1" lang="ja-JP" altLang="en-US" sz="1200" dirty="0"/>
                  <a:t>それは即ち、</a:t>
                </a:r>
                <a:r>
                  <a:rPr kumimoji="1" lang="en-US" altLang="ja-JP" sz="1200" b="0" dirty="0"/>
                  <a:t> </a:t>
                </a:r>
                <a14:m>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1" i="1" smtClean="0">
                            <a:latin typeface="Cambria Math" panose="02040503050406030204" pitchFamily="18" charset="0"/>
                          </a:rPr>
                          <m:t>𝒂</m:t>
                        </m:r>
                      </m:e>
                    </m:acc>
                    <m:r>
                      <a:rPr kumimoji="1" lang="ja-JP" altLang="en-US" sz="1200" b="1" i="1">
                        <a:latin typeface="Cambria Math" panose="02040503050406030204" pitchFamily="18" charset="0"/>
                      </a:rPr>
                      <m:t>と</m:t>
                    </m:r>
                    <m:acc>
                      <m:accPr>
                        <m:chr m:val="⃗"/>
                        <m:ctrlPr>
                          <a:rPr kumimoji="1" lang="en-US" altLang="ja-JP" sz="1200" b="1" i="1" dirty="0" smtClean="0">
                            <a:latin typeface="Cambria Math" panose="02040503050406030204" pitchFamily="18" charset="0"/>
                          </a:rPr>
                        </m:ctrlPr>
                      </m:accPr>
                      <m:e>
                        <m:r>
                          <a:rPr kumimoji="1" lang="en-US" altLang="ja-JP" sz="1200" b="1" i="1" dirty="0" smtClean="0">
                            <a:latin typeface="Cambria Math" panose="02040503050406030204" pitchFamily="18" charset="0"/>
                          </a:rPr>
                          <m:t>𝒃</m:t>
                        </m:r>
                      </m:e>
                    </m:acc>
                  </m:oMath>
                </a14:m>
                <a:r>
                  <a:rPr kumimoji="1" lang="ja-JP" altLang="en-US" sz="1200" b="1" dirty="0"/>
                  <a:t>が垂直である</a:t>
                </a:r>
                <a:r>
                  <a:rPr kumimoji="1" lang="ja-JP" altLang="en-US" sz="1200" dirty="0"/>
                  <a:t>ことを表します。</a:t>
                </a:r>
                <a:endParaRPr kumimoji="1" lang="en-US" altLang="ja-JP" sz="1200" dirty="0"/>
              </a:p>
            </p:txBody>
          </p:sp>
        </mc:Choice>
        <mc:Fallback xmlns="">
          <p:sp>
            <p:nvSpPr>
              <p:cNvPr id="2" name="テキスト ボックス 1">
                <a:extLst>
                  <a:ext uri="{FF2B5EF4-FFF2-40B4-BE49-F238E27FC236}">
                    <a16:creationId xmlns:a16="http://schemas.microsoft.com/office/drawing/2014/main" id="{B338B68D-A12A-183F-569A-0AB376E6E513}"/>
                  </a:ext>
                </a:extLst>
              </p:cNvPr>
              <p:cNvSpPr txBox="1">
                <a:spLocks noRot="1" noChangeAspect="1" noMove="1" noResize="1" noEditPoints="1" noAdjustHandles="1" noChangeArrowheads="1" noChangeShapeType="1" noTextEdit="1"/>
              </p:cNvSpPr>
              <p:nvPr/>
            </p:nvSpPr>
            <p:spPr>
              <a:xfrm>
                <a:off x="3769360" y="433347"/>
                <a:ext cx="3505199" cy="3054106"/>
              </a:xfrm>
              <a:prstGeom prst="rect">
                <a:avLst/>
              </a:prstGeom>
              <a:blipFill>
                <a:blip r:embed="rId3"/>
                <a:stretch>
                  <a:fillRect r="-4348" b="-599"/>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363B2A3D-A68E-10E8-88FE-5CBE30DBEE7A}"/>
              </a:ext>
            </a:extLst>
          </p:cNvPr>
          <p:cNvSpPr txBox="1"/>
          <p:nvPr/>
        </p:nvSpPr>
        <p:spPr>
          <a:xfrm>
            <a:off x="120650" y="3774205"/>
            <a:ext cx="2388795" cy="307777"/>
          </a:xfrm>
          <a:prstGeom prst="rect">
            <a:avLst/>
          </a:prstGeom>
          <a:noFill/>
        </p:spPr>
        <p:txBody>
          <a:bodyPr wrap="none" rtlCol="0">
            <a:spAutoFit/>
          </a:bodyPr>
          <a:lstStyle/>
          <a:p>
            <a:r>
              <a:rPr kumimoji="1" lang="ja-JP" altLang="en-US" sz="1400" b="1" u="sng" dirty="0"/>
              <a:t>３</a:t>
            </a:r>
            <a:r>
              <a:rPr kumimoji="1" lang="en-US" altLang="ja-JP" sz="1400" b="1" u="sng" dirty="0"/>
              <a:t>.</a:t>
            </a:r>
            <a:r>
              <a:rPr kumimoji="1" lang="ja-JP" altLang="en-US" sz="1400" b="1" u="sng" dirty="0"/>
              <a:t>ベクトルの物理への拡張</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EE41FEB-E07C-1800-F315-C16F5F4A74CF}"/>
                  </a:ext>
                </a:extLst>
              </p:cNvPr>
              <p:cNvSpPr txBox="1"/>
              <p:nvPr/>
            </p:nvSpPr>
            <p:spPr>
              <a:xfrm>
                <a:off x="119380" y="4102302"/>
                <a:ext cx="3596823" cy="2492990"/>
              </a:xfrm>
              <a:prstGeom prst="rect">
                <a:avLst/>
              </a:prstGeom>
              <a:noFill/>
            </p:spPr>
            <p:txBody>
              <a:bodyPr wrap="square" rtlCol="0">
                <a:spAutoFit/>
              </a:bodyPr>
              <a:lstStyle/>
              <a:p>
                <a:r>
                  <a:rPr kumimoji="1" lang="ja-JP" altLang="en-US" sz="1200" dirty="0"/>
                  <a:t>物理において速度は向きと量がある数値である。</a:t>
                </a:r>
                <a:endParaRPr kumimoji="1" lang="en-US" altLang="ja-JP" sz="1200" dirty="0"/>
              </a:p>
              <a:p>
                <a:r>
                  <a:rPr kumimoji="1" lang="ja-JP" altLang="en-US" sz="1200" dirty="0"/>
                  <a:t>それは数学上ではベクトルと同じものと言える。</a:t>
                </a:r>
                <a:endParaRPr kumimoji="1" lang="en-US" altLang="ja-JP" sz="1200" dirty="0"/>
              </a:p>
              <a:p>
                <a:r>
                  <a:rPr kumimoji="1" lang="en-US" altLang="ja-JP" sz="1200" dirty="0"/>
                  <a:t>(</a:t>
                </a:r>
                <a:r>
                  <a:rPr kumimoji="1" lang="ja-JP" altLang="en-US" sz="1200" dirty="0"/>
                  <a:t>というより、速度を表すためにベクトルが誕生</a:t>
                </a:r>
                <a:r>
                  <a:rPr kumimoji="1" lang="en-US" altLang="ja-JP" sz="1200" dirty="0"/>
                  <a:t>)</a:t>
                </a:r>
              </a:p>
              <a:p>
                <a:endParaRPr kumimoji="1" lang="en-US" altLang="ja-JP" sz="1200" dirty="0"/>
              </a:p>
              <a:p>
                <a:r>
                  <a:rPr kumimoji="1" lang="ja-JP" altLang="en-US" sz="1200" dirty="0"/>
                  <a:t>二次元空間において、</a:t>
                </a:r>
                <a:endParaRPr kumimoji="1" lang="en-US" altLang="ja-JP" sz="1200" dirty="0"/>
              </a:p>
              <a:p>
                <a:r>
                  <a:rPr kumimoji="1" lang="en-US" altLang="ja-JP" sz="1200" dirty="0"/>
                  <a:t>1</a:t>
                </a:r>
                <a:r>
                  <a:rPr kumimoji="1" lang="ja-JP" altLang="en-US" sz="1200" dirty="0"/>
                  <a:t>秒間に</a:t>
                </a:r>
                <a:r>
                  <a:rPr kumimoji="1" lang="en-US" altLang="ja-JP" sz="1200" dirty="0"/>
                  <a:t>x</a:t>
                </a:r>
                <a:r>
                  <a:rPr kumimoji="1" lang="ja-JP" altLang="en-US" sz="1200" dirty="0"/>
                  <a:t>方向に</a:t>
                </a:r>
                <a:r>
                  <a:rPr kumimoji="1" lang="en-US" altLang="ja-JP" sz="1200" dirty="0"/>
                  <a:t>1, y</a:t>
                </a:r>
                <a:r>
                  <a:rPr kumimoji="1" lang="ja-JP" altLang="en-US" sz="1200" dirty="0"/>
                  <a:t>方向に</a:t>
                </a:r>
                <a:r>
                  <a:rPr kumimoji="1" lang="en-US" altLang="ja-JP" sz="1200" dirty="0"/>
                  <a:t>2</a:t>
                </a:r>
                <a:r>
                  <a:rPr kumimoji="1" lang="ja-JP" altLang="en-US" sz="1200" dirty="0"/>
                  <a:t>進む物体があるとする。</a:t>
                </a:r>
                <a:endParaRPr kumimoji="1" lang="en-US" altLang="ja-JP" sz="1200" dirty="0"/>
              </a:p>
              <a:p>
                <a:endParaRPr kumimoji="1" lang="en-US" altLang="ja-JP" sz="1200" dirty="0"/>
              </a:p>
              <a:p>
                <a:r>
                  <a:rPr kumimoji="1" lang="ja-JP" altLang="en-US" sz="1200" dirty="0"/>
                  <a:t>その物体の速度</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𝑣</m:t>
                        </m:r>
                      </m:e>
                    </m:acc>
                  </m:oMath>
                </a14:m>
                <a:r>
                  <a:rPr kumimoji="1" lang="ja-JP" altLang="en-US" sz="1200" dirty="0"/>
                  <a:t>は</a:t>
                </a:r>
                <a:r>
                  <a:rPr kumimoji="1" lang="ja-JP" altLang="en-US" sz="1200" b="1" u="sng" dirty="0"/>
                  <a:t>ベクトル成分</a:t>
                </a:r>
                <a:r>
                  <a:rPr kumimoji="1" lang="ja-JP" altLang="en-US" sz="1200" dirty="0"/>
                  <a:t>として</a:t>
                </a:r>
                <a:endParaRPr kumimoji="1" lang="en-US" altLang="ja-JP" sz="1200" dirty="0"/>
              </a:p>
              <a:p>
                <a:endParaRPr kumimoji="1" lang="en-US" altLang="ja-JP" sz="1200" dirty="0"/>
              </a:p>
              <a:p>
                <a:pPr algn="ct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𝑣</m:t>
                        </m:r>
                      </m:e>
                    </m:acc>
                    <m:r>
                      <a:rPr kumimoji="1" lang="en-US" altLang="ja-JP" sz="1200" b="0" i="1" dirty="0" smtClean="0">
                        <a:latin typeface="Cambria Math" panose="02040503050406030204" pitchFamily="18" charset="0"/>
                      </a:rPr>
                      <m:t>=(1,2)</m:t>
                    </m:r>
                  </m:oMath>
                </a14:m>
                <a:r>
                  <a:rPr kumimoji="1" lang="en-US" altLang="ja-JP" sz="1200" dirty="0"/>
                  <a:t>[/s]</a:t>
                </a:r>
              </a:p>
              <a:p>
                <a:pPr algn="l"/>
                <a:r>
                  <a:rPr kumimoji="1" lang="ja-JP" altLang="en-US" sz="1200" dirty="0"/>
                  <a:t>　　　　　　　　　　　　　　　　と表せる。</a:t>
                </a:r>
                <a:endParaRPr kumimoji="1" lang="en-US" altLang="ja-JP" sz="1200" dirty="0"/>
              </a:p>
              <a:p>
                <a:pPr algn="l"/>
                <a:endParaRPr kumimoji="1" lang="en-US" altLang="ja-JP" sz="1200" dirty="0"/>
              </a:p>
              <a:p>
                <a:pPr algn="l"/>
                <a:r>
                  <a:rPr kumimoji="1" lang="ja-JP" altLang="en-US" sz="1200" dirty="0"/>
                  <a:t>これは向きと量を持つベクトルである。</a:t>
                </a:r>
                <a:endParaRPr kumimoji="1" lang="en-US" altLang="ja-JP" sz="1200" dirty="0"/>
              </a:p>
            </p:txBody>
          </p:sp>
        </mc:Choice>
        <mc:Fallback xmlns="">
          <p:sp>
            <p:nvSpPr>
              <p:cNvPr id="5" name="テキスト ボックス 4">
                <a:extLst>
                  <a:ext uri="{FF2B5EF4-FFF2-40B4-BE49-F238E27FC236}">
                    <a16:creationId xmlns:a16="http://schemas.microsoft.com/office/drawing/2014/main" id="{8EE41FEB-E07C-1800-F315-C16F5F4A74CF}"/>
                  </a:ext>
                </a:extLst>
              </p:cNvPr>
              <p:cNvSpPr txBox="1">
                <a:spLocks noRot="1" noChangeAspect="1" noMove="1" noResize="1" noEditPoints="1" noAdjustHandles="1" noChangeArrowheads="1" noChangeShapeType="1" noTextEdit="1"/>
              </p:cNvSpPr>
              <p:nvPr/>
            </p:nvSpPr>
            <p:spPr>
              <a:xfrm>
                <a:off x="119380" y="4102302"/>
                <a:ext cx="3596823" cy="2492990"/>
              </a:xfrm>
              <a:prstGeom prst="rect">
                <a:avLst/>
              </a:prstGeom>
              <a:blipFill>
                <a:blip r:embed="rId4"/>
                <a:stretch>
                  <a:fillRect l="-169" t="-244" r="-3390" b="-978"/>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7F50885E-0866-4235-B8B6-2910983E512F}"/>
              </a:ext>
            </a:extLst>
          </p:cNvPr>
          <p:cNvSpPr txBox="1"/>
          <p:nvPr/>
        </p:nvSpPr>
        <p:spPr>
          <a:xfrm>
            <a:off x="3805429" y="3786280"/>
            <a:ext cx="2209259" cy="307777"/>
          </a:xfrm>
          <a:prstGeom prst="rect">
            <a:avLst/>
          </a:prstGeom>
          <a:noFill/>
        </p:spPr>
        <p:txBody>
          <a:bodyPr wrap="none" rtlCol="0">
            <a:spAutoFit/>
          </a:bodyPr>
          <a:lstStyle/>
          <a:p>
            <a:r>
              <a:rPr kumimoji="1" lang="ja-JP" altLang="en-US" sz="1400" b="1" u="sng" dirty="0"/>
              <a:t>４</a:t>
            </a:r>
            <a:r>
              <a:rPr kumimoji="1" lang="en-US" altLang="ja-JP" sz="1400" b="1" u="sng" dirty="0"/>
              <a:t>.</a:t>
            </a:r>
            <a:r>
              <a:rPr kumimoji="1" lang="ja-JP" altLang="en-US" sz="1400" b="1" u="sng" dirty="0"/>
              <a:t>ベクトルの成分と座標</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BECA920-6B4B-37A8-4B32-8F8387B4726D}"/>
                  </a:ext>
                </a:extLst>
              </p:cNvPr>
              <p:cNvSpPr txBox="1"/>
              <p:nvPr/>
            </p:nvSpPr>
            <p:spPr>
              <a:xfrm>
                <a:off x="3879829" y="4114132"/>
                <a:ext cx="3570208" cy="2492990"/>
              </a:xfrm>
              <a:prstGeom prst="rect">
                <a:avLst/>
              </a:prstGeom>
              <a:noFill/>
            </p:spPr>
            <p:txBody>
              <a:bodyPr wrap="none" rtlCol="0">
                <a:spAutoFit/>
              </a:bodyPr>
              <a:lstStyle/>
              <a:p>
                <a:pPr algn="l"/>
                <a:r>
                  <a:rPr kumimoji="1" lang="ja-JP" altLang="en-US" sz="1200" dirty="0"/>
                  <a:t>二次元空間において、</a:t>
                </a:r>
                <a:endParaRPr kumimoji="1" lang="en-US" altLang="ja-JP" sz="1200" dirty="0"/>
              </a:p>
              <a:p>
                <a:pPr algn="l"/>
                <a:r>
                  <a:rPr kumimoji="1" lang="ja-JP" altLang="en-US" sz="1200" dirty="0"/>
                  <a:t>物体の位置も</a:t>
                </a:r>
                <a:r>
                  <a:rPr kumimoji="1" lang="en-US" altLang="ja-JP" sz="1200" dirty="0"/>
                  <a:t>x</a:t>
                </a:r>
                <a:r>
                  <a:rPr kumimoji="1" lang="ja-JP" altLang="en-US" sz="1200" dirty="0"/>
                  <a:t>と</a:t>
                </a:r>
                <a:r>
                  <a:rPr kumimoji="1" lang="en-US" altLang="ja-JP" sz="1200" dirty="0"/>
                  <a:t>y</a:t>
                </a:r>
                <a:r>
                  <a:rPr kumimoji="1" lang="ja-JP" altLang="en-US" sz="1200" dirty="0"/>
                  <a:t>の二要素で表せるので</a:t>
                </a:r>
                <a:endParaRPr kumimoji="1" lang="en-US" altLang="ja-JP" sz="1200" dirty="0"/>
              </a:p>
              <a:p>
                <a:pPr algn="l"/>
                <a:r>
                  <a:rPr kumimoji="1" lang="ja-JP" altLang="en-US" sz="1200" b="1" u="sng" dirty="0"/>
                  <a:t>座標</a:t>
                </a:r>
                <a:r>
                  <a:rPr kumimoji="1" lang="ja-JP" altLang="en-US" sz="1200" dirty="0"/>
                  <a:t>として表せる。</a:t>
                </a:r>
                <a:endParaRPr kumimoji="1" lang="en-US" altLang="ja-JP" sz="1200" dirty="0"/>
              </a:p>
              <a:p>
                <a:pPr algn="l"/>
                <a:endParaRPr kumimoji="1" lang="en-US" altLang="ja-JP" sz="1200" dirty="0"/>
              </a:p>
              <a:p>
                <a:pPr algn="l"/>
                <a:r>
                  <a:rPr kumimoji="1" lang="ja-JP" altLang="en-US" sz="1200" dirty="0"/>
                  <a:t>物体の位置を</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𝑝</m:t>
                        </m:r>
                      </m:e>
                    </m:acc>
                  </m:oMath>
                </a14:m>
                <a:r>
                  <a:rPr kumimoji="1" lang="ja-JP" altLang="en-US" sz="1200" dirty="0"/>
                  <a:t>とすると、</a:t>
                </a:r>
                <a:endParaRPr kumimoji="1" lang="en-US" altLang="ja-JP" sz="1200" dirty="0"/>
              </a:p>
              <a:p>
                <a:pPr algn="l"/>
                <a14:m>
                  <m:oMath xmlns:m="http://schemas.openxmlformats.org/officeDocument/2006/math">
                    <m:r>
                      <a:rPr kumimoji="1" lang="en-US" altLang="ja-JP" sz="1200" b="0" i="1" smtClean="0">
                        <a:latin typeface="Cambria Math" panose="02040503050406030204" pitchFamily="18" charset="0"/>
                      </a:rPr>
                      <m:t>𝑝</m:t>
                    </m:r>
                    <m:r>
                      <a:rPr kumimoji="1" lang="ja-JP" altLang="en-US" sz="1200" i="1">
                        <a:latin typeface="Cambria Math" panose="02040503050406030204" pitchFamily="18" charset="0"/>
                      </a:rPr>
                      <m:t>の</m:t>
                    </m:r>
                  </m:oMath>
                </a14:m>
                <a:r>
                  <a:rPr kumimoji="1" lang="ja-JP" altLang="en-US" sz="1200" dirty="0"/>
                  <a:t>位置が</a:t>
                </a:r>
                <a:r>
                  <a:rPr kumimoji="1" lang="en-US" altLang="ja-JP" sz="1200" dirty="0"/>
                  <a:t>x=3,y=4</a:t>
                </a:r>
                <a:r>
                  <a:rPr kumimoji="1" lang="ja-JP" altLang="en-US" sz="1200" dirty="0"/>
                  <a:t>であったならば、</a:t>
                </a:r>
                <a:endParaRPr kumimoji="1" lang="en-US" altLang="ja-JP" sz="1200" dirty="0"/>
              </a:p>
              <a:p>
                <a:pPr algn="l"/>
                <a:endParaRPr kumimoji="1" lang="en-US" altLang="ja-JP" sz="1200" dirty="0"/>
              </a:p>
              <a:p>
                <a:pPr algn="l"/>
                <a14:m>
                  <m:oMathPara xmlns:m="http://schemas.openxmlformats.org/officeDocument/2006/math">
                    <m:oMathParaPr>
                      <m:jc m:val="centerGroup"/>
                    </m:oMathParaPr>
                    <m:oMath xmlns:m="http://schemas.openxmlformats.org/officeDocument/2006/math">
                      <m:r>
                        <a:rPr kumimoji="1" lang="en-US" altLang="ja-JP" sz="1200" b="0" i="1" dirty="0" smtClean="0">
                          <a:latin typeface="Cambria Math" panose="02040503050406030204" pitchFamily="18" charset="0"/>
                        </a:rPr>
                        <m:t>𝑝</m:t>
                      </m:r>
                      <m:r>
                        <a:rPr kumimoji="1" lang="en-US" altLang="ja-JP" sz="1200" b="0" i="1" dirty="0" smtClean="0">
                          <a:latin typeface="Cambria Math" panose="02040503050406030204" pitchFamily="18" charset="0"/>
                        </a:rPr>
                        <m:t>=(3,4)</m:t>
                      </m:r>
                    </m:oMath>
                  </m:oMathPara>
                </a14:m>
                <a:endParaRPr kumimoji="1" lang="en-US" altLang="ja-JP" sz="1200" dirty="0"/>
              </a:p>
              <a:p>
                <a:pPr algn="l"/>
                <a:r>
                  <a:rPr kumimoji="1" lang="en-US" altLang="ja-JP" sz="1200" dirty="0"/>
                  <a:t>                                            </a:t>
                </a:r>
                <a:r>
                  <a:rPr kumimoji="1" lang="ja-JP" altLang="en-US" sz="1200" dirty="0"/>
                  <a:t>　　と表せる。</a:t>
                </a:r>
                <a:endParaRPr kumimoji="1" lang="en-US" altLang="ja-JP" sz="1200" dirty="0"/>
              </a:p>
              <a:p>
                <a:pPr algn="l"/>
                <a:endParaRPr kumimoji="1" lang="en-US" altLang="ja-JP" sz="1200" dirty="0"/>
              </a:p>
              <a:p>
                <a:pPr algn="l"/>
                <a:r>
                  <a:rPr kumimoji="1" lang="ja-JP" altLang="en-US" sz="1200" dirty="0"/>
                  <a:t>見た目が似ているが、これはベクトルでは無い。</a:t>
                </a:r>
                <a:endParaRPr kumimoji="1" lang="en-US" altLang="ja-JP" sz="1200" dirty="0"/>
              </a:p>
              <a:p>
                <a:pPr algn="l"/>
                <a:r>
                  <a:rPr kumimoji="1" lang="ja-JP" altLang="en-US" sz="1200" dirty="0"/>
                  <a:t>座標である。向きがない。</a:t>
                </a:r>
                <a:endParaRPr kumimoji="1" lang="en-US" altLang="ja-JP" sz="1200" dirty="0"/>
              </a:p>
              <a:p>
                <a:pPr algn="l"/>
                <a:r>
                  <a:rPr kumimoji="1" lang="ja-JP" altLang="en-US" sz="1200" dirty="0"/>
                  <a:t>→のある無しで判定する。</a:t>
                </a:r>
                <a:endParaRPr kumimoji="1" lang="en-US" altLang="ja-JP" sz="1200" dirty="0"/>
              </a:p>
            </p:txBody>
          </p:sp>
        </mc:Choice>
        <mc:Fallback xmlns="">
          <p:sp>
            <p:nvSpPr>
              <p:cNvPr id="7" name="テキスト ボックス 6">
                <a:extLst>
                  <a:ext uri="{FF2B5EF4-FFF2-40B4-BE49-F238E27FC236}">
                    <a16:creationId xmlns:a16="http://schemas.microsoft.com/office/drawing/2014/main" id="{2BECA920-6B4B-37A8-4B32-8F8387B4726D}"/>
                  </a:ext>
                </a:extLst>
              </p:cNvPr>
              <p:cNvSpPr txBox="1">
                <a:spLocks noRot="1" noChangeAspect="1" noMove="1" noResize="1" noEditPoints="1" noAdjustHandles="1" noChangeArrowheads="1" noChangeShapeType="1" noTextEdit="1"/>
              </p:cNvSpPr>
              <p:nvPr/>
            </p:nvSpPr>
            <p:spPr>
              <a:xfrm>
                <a:off x="3879829" y="4114132"/>
                <a:ext cx="3570208" cy="2492990"/>
              </a:xfrm>
              <a:prstGeom prst="rect">
                <a:avLst/>
              </a:prstGeom>
              <a:blipFill>
                <a:blip r:embed="rId5"/>
                <a:stretch>
                  <a:fillRect t="-244" b="-978"/>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0699E4F9-B5E3-CBE6-3811-4F563E88ED82}"/>
              </a:ext>
            </a:extLst>
          </p:cNvPr>
          <p:cNvSpPr txBox="1"/>
          <p:nvPr/>
        </p:nvSpPr>
        <p:spPr>
          <a:xfrm>
            <a:off x="119380" y="6807285"/>
            <a:ext cx="2488182" cy="307777"/>
          </a:xfrm>
          <a:prstGeom prst="rect">
            <a:avLst/>
          </a:prstGeom>
          <a:noFill/>
        </p:spPr>
        <p:txBody>
          <a:bodyPr wrap="none" rtlCol="0">
            <a:spAutoFit/>
          </a:bodyPr>
          <a:lstStyle/>
          <a:p>
            <a:r>
              <a:rPr kumimoji="1" lang="en-US" altLang="ja-JP" sz="1400" b="1" u="sng" dirty="0"/>
              <a:t>5.</a:t>
            </a:r>
            <a:r>
              <a:rPr kumimoji="1" lang="ja-JP" altLang="en-US" sz="1400" b="1" u="sng" dirty="0"/>
              <a:t>ベクトルの成分から座標へ</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7BF2C34-0D94-94E0-7B35-E5E91E537B97}"/>
                  </a:ext>
                </a:extLst>
              </p:cNvPr>
              <p:cNvSpPr txBox="1"/>
              <p:nvPr/>
            </p:nvSpPr>
            <p:spPr>
              <a:xfrm>
                <a:off x="172537" y="7115061"/>
                <a:ext cx="3453313" cy="3262432"/>
              </a:xfrm>
              <a:prstGeom prst="rect">
                <a:avLst/>
              </a:prstGeom>
              <a:noFill/>
            </p:spPr>
            <p:txBody>
              <a:bodyPr wrap="square" rtlCol="0">
                <a:spAutoFit/>
              </a:bodyPr>
              <a:lstStyle/>
              <a:p>
                <a:r>
                  <a:rPr kumimoji="1" lang="en-US" altLang="ja-JP" sz="1200" dirty="0"/>
                  <a:t>3</a:t>
                </a:r>
                <a:r>
                  <a:rPr kumimoji="1" lang="ja-JP" altLang="en-US" sz="1200" dirty="0"/>
                  <a:t>で示したように、数学上の概念的な話でなければベクトルは通常</a:t>
                </a:r>
                <a:r>
                  <a:rPr kumimoji="1" lang="ja-JP" altLang="en-US" sz="1200" b="1" u="sng" dirty="0"/>
                  <a:t>何らかの単位時間ごとに</a:t>
                </a:r>
                <a:endParaRPr kumimoji="1" lang="en-US" altLang="ja-JP" sz="1200" b="1" u="sng" dirty="0"/>
              </a:p>
              <a:p>
                <a:r>
                  <a:rPr kumimoji="1" lang="ja-JP" altLang="en-US" sz="1200" b="1" u="sng" dirty="0"/>
                  <a:t>どれだけ移動</a:t>
                </a:r>
                <a:r>
                  <a:rPr kumimoji="1" lang="ja-JP" altLang="en-US" sz="1200" dirty="0"/>
                  <a:t>する。というのを表した物である。</a:t>
                </a:r>
                <a:endParaRPr kumimoji="1" lang="en-US" altLang="ja-JP" sz="1200" dirty="0"/>
              </a:p>
              <a:p>
                <a:r>
                  <a:rPr kumimoji="1" lang="en-US" altLang="ja-JP" sz="1200" dirty="0"/>
                  <a:t>(</a:t>
                </a:r>
                <a:r>
                  <a:rPr kumimoji="1" lang="ja-JP" altLang="en-US" sz="1200" dirty="0"/>
                  <a:t>単位時間は</a:t>
                </a:r>
                <a:r>
                  <a:rPr kumimoji="1" lang="en-US" altLang="ja-JP" sz="1200" dirty="0"/>
                  <a:t>1</a:t>
                </a:r>
                <a:r>
                  <a:rPr kumimoji="1" lang="ja-JP" altLang="en-US" sz="1200" dirty="0"/>
                  <a:t>秒でも</a:t>
                </a:r>
                <a:r>
                  <a:rPr kumimoji="1" lang="en-US" altLang="ja-JP" sz="1200" dirty="0"/>
                  <a:t>,1/60</a:t>
                </a:r>
                <a:r>
                  <a:rPr kumimoji="1" lang="ja-JP" altLang="en-US" sz="1200" dirty="0"/>
                  <a:t>秒でも何でも良い</a:t>
                </a:r>
                <a:r>
                  <a:rPr kumimoji="1" lang="en-US" altLang="ja-JP" sz="1200" dirty="0"/>
                  <a:t>)</a:t>
                </a:r>
              </a:p>
              <a:p>
                <a:endParaRPr kumimoji="1" lang="en-US" altLang="ja-JP" sz="1200" dirty="0"/>
              </a:p>
              <a:p>
                <a:r>
                  <a:rPr kumimoji="1" lang="ja-JP" altLang="en-US" sz="1200" dirty="0"/>
                  <a:t>そこで、物体の運動を考えたとき、ベクトル成分から物体の座標を計算で出すことができる。</a:t>
                </a:r>
                <a:endParaRPr kumimoji="1" lang="en-US" altLang="ja-JP" sz="1200" dirty="0"/>
              </a:p>
              <a:p>
                <a:r>
                  <a:rPr kumimoji="1" lang="ja-JP" altLang="en-US" sz="1200" dirty="0"/>
                  <a:t>例えば、</a:t>
                </a:r>
                <a:endParaRPr kumimoji="1" lang="en-US" altLang="ja-JP" sz="1200" dirty="0"/>
              </a:p>
              <a:p>
                <a:endParaRPr kumimoji="1" lang="en-US" altLang="ja-JP" sz="1200" dirty="0"/>
              </a:p>
              <a:p>
                <a:r>
                  <a:rPr kumimoji="1" lang="ja-JP" altLang="en-US" sz="1200" dirty="0"/>
                  <a:t>ある物体の移動後の位置を</a:t>
                </a:r>
                <a:r>
                  <a:rPr kumimoji="1" lang="en-US" altLang="ja-JP" sz="1200" dirty="0"/>
                  <a:t>:</a:t>
                </a:r>
                <a:r>
                  <a:rPr kumimoji="1" lang="ja-JP" altLang="en-US" sz="1200" dirty="0"/>
                  <a:t>　</a:t>
                </a:r>
                <a:r>
                  <a:rPr kumimoji="1" lang="en-US" altLang="ja-JP" sz="1200" dirty="0"/>
                  <a:t>p</a:t>
                </a:r>
              </a:p>
              <a:p>
                <a:r>
                  <a:rPr kumimoji="1" lang="ja-JP" altLang="en-US" sz="1200" dirty="0"/>
                  <a:t>移動前の位置を</a:t>
                </a:r>
                <a:r>
                  <a:rPr kumimoji="1" lang="en-US" altLang="ja-JP" sz="1200" dirty="0"/>
                  <a:t>:</a:t>
                </a:r>
                <a:r>
                  <a:rPr kumimoji="1" lang="ja-JP" altLang="en-US" sz="1200" dirty="0"/>
                  <a:t>　</a:t>
                </a:r>
                <a:r>
                  <a:rPr kumimoji="1" lang="en-US" altLang="ja-JP" sz="1200" dirty="0"/>
                  <a:t>p0</a:t>
                </a:r>
              </a:p>
              <a:p>
                <a:r>
                  <a:rPr kumimoji="1" lang="ja-JP" altLang="en-US" sz="1200" dirty="0"/>
                  <a:t>速度を</a:t>
                </a:r>
                <a:r>
                  <a:rPr kumimoji="1" lang="en-US" altLang="ja-JP" sz="1200" dirty="0"/>
                  <a:t>:</a:t>
                </a:r>
                <a14:m>
                  <m:oMath xmlns:m="http://schemas.openxmlformats.org/officeDocument/2006/math">
                    <m:r>
                      <a:rPr kumimoji="1" lang="ja-JP" altLang="en-US" sz="1200" b="0" i="1" dirty="0">
                        <a:latin typeface="Cambria Math" panose="02040503050406030204" pitchFamily="18" charset="0"/>
                      </a:rPr>
                      <m:t>　</m:t>
                    </m:r>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𝑣</m:t>
                        </m:r>
                      </m:e>
                    </m:acc>
                    <m:r>
                      <a:rPr kumimoji="1" lang="ja-JP" altLang="en-US" sz="1200" i="1" dirty="0">
                        <a:latin typeface="Cambria Math" panose="02040503050406030204" pitchFamily="18" charset="0"/>
                      </a:rPr>
                      <m:t>　</m:t>
                    </m:r>
                  </m:oMath>
                </a14:m>
                <a:r>
                  <a:rPr kumimoji="1" lang="ja-JP" altLang="en-US" sz="1200" dirty="0"/>
                  <a:t>時間を</a:t>
                </a:r>
                <a:r>
                  <a:rPr kumimoji="1" lang="en-US" altLang="ja-JP" sz="1200" dirty="0"/>
                  <a:t>:</a:t>
                </a:r>
                <a14:m>
                  <m:oMath xmlns:m="http://schemas.openxmlformats.org/officeDocument/2006/math">
                    <m:r>
                      <a:rPr kumimoji="1" lang="ja-JP" altLang="en-US" sz="1200" b="0" i="1" dirty="0">
                        <a:latin typeface="Cambria Math" panose="02040503050406030204" pitchFamily="18" charset="0"/>
                      </a:rPr>
                      <m:t>　</m:t>
                    </m:r>
                    <m:r>
                      <a:rPr kumimoji="1" lang="en-US" altLang="ja-JP" sz="1200" b="0" i="1" smtClean="0">
                        <a:latin typeface="Cambria Math" panose="02040503050406030204" pitchFamily="18" charset="0"/>
                      </a:rPr>
                      <m:t>𝑡</m:t>
                    </m:r>
                  </m:oMath>
                </a14:m>
                <a:endParaRPr kumimoji="1" lang="en-US" altLang="ja-JP" sz="1200" b="0" dirty="0"/>
              </a:p>
              <a:p>
                <a:endParaRPr kumimoji="1" lang="en-US" altLang="ja-JP" sz="1200" b="0" dirty="0"/>
              </a:p>
              <a:p>
                <a:r>
                  <a:rPr kumimoji="1" lang="ja-JP" altLang="en-US" sz="1200" dirty="0"/>
                  <a:t>とすると、</a:t>
                </a:r>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𝑝</m:t>
                      </m:r>
                      <m:r>
                        <a:rPr kumimoji="1" lang="en-US" altLang="ja-JP" sz="1200" b="0" i="1" smtClean="0">
                          <a:latin typeface="Cambria Math" panose="02040503050406030204" pitchFamily="18" charset="0"/>
                        </a:rPr>
                        <m:t>=</m:t>
                      </m:r>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𝑣</m:t>
                          </m:r>
                        </m:e>
                      </m:acc>
                      <m:r>
                        <a:rPr kumimoji="1" lang="en-US" altLang="ja-JP" sz="1200" b="0" i="1" smtClean="0">
                          <a:latin typeface="Cambria Math" panose="02040503050406030204" pitchFamily="18" charset="0"/>
                        </a:rPr>
                        <m:t>𝑡</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𝑝</m:t>
                      </m:r>
                      <m:r>
                        <a:rPr kumimoji="1" lang="en-US" altLang="ja-JP" sz="1200" b="0" i="1" smtClean="0">
                          <a:latin typeface="Cambria Math" panose="02040503050406030204" pitchFamily="18" charset="0"/>
                        </a:rPr>
                        <m:t>0</m:t>
                      </m:r>
                    </m:oMath>
                  </m:oMathPara>
                </a14:m>
                <a:endParaRPr kumimoji="1" lang="en-US" altLang="ja-JP" sz="1200" b="0" dirty="0"/>
              </a:p>
              <a:p>
                <a:endParaRPr kumimoji="1" lang="en-US" altLang="ja-JP" sz="1200" dirty="0"/>
              </a:p>
              <a:p>
                <a:r>
                  <a:rPr kumimoji="1" lang="ja-JP" altLang="en-US" sz="1200" dirty="0"/>
                  <a:t>で</a:t>
                </a:r>
                <a:r>
                  <a:rPr kumimoji="1" lang="en-US" altLang="ja-JP" sz="1200" dirty="0"/>
                  <a:t>t</a:t>
                </a:r>
                <a:r>
                  <a:rPr kumimoji="1" lang="ja-JP" altLang="en-US" sz="1200" dirty="0"/>
                  <a:t>秒後の物体の位置が出せる。</a:t>
                </a:r>
                <a:endParaRPr kumimoji="1" lang="en-US" altLang="ja-JP" sz="1200" dirty="0"/>
              </a:p>
            </p:txBody>
          </p:sp>
        </mc:Choice>
        <mc:Fallback xmlns="">
          <p:sp>
            <p:nvSpPr>
              <p:cNvPr id="9" name="テキスト ボックス 8">
                <a:extLst>
                  <a:ext uri="{FF2B5EF4-FFF2-40B4-BE49-F238E27FC236}">
                    <a16:creationId xmlns:a16="http://schemas.microsoft.com/office/drawing/2014/main" id="{E7BF2C34-0D94-94E0-7B35-E5E91E537B97}"/>
                  </a:ext>
                </a:extLst>
              </p:cNvPr>
              <p:cNvSpPr txBox="1">
                <a:spLocks noRot="1" noChangeAspect="1" noMove="1" noResize="1" noEditPoints="1" noAdjustHandles="1" noChangeArrowheads="1" noChangeShapeType="1" noTextEdit="1"/>
              </p:cNvSpPr>
              <p:nvPr/>
            </p:nvSpPr>
            <p:spPr>
              <a:xfrm>
                <a:off x="172537" y="7115061"/>
                <a:ext cx="3453313" cy="3262432"/>
              </a:xfrm>
              <a:prstGeom prst="rect">
                <a:avLst/>
              </a:prstGeom>
              <a:blipFill>
                <a:blip r:embed="rId6"/>
                <a:stretch>
                  <a:fillRect r="-2469" b="-561"/>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C68CD0D8-459B-6C38-B4A6-EEB8AB7CBB6F}"/>
              </a:ext>
            </a:extLst>
          </p:cNvPr>
          <p:cNvSpPr txBox="1"/>
          <p:nvPr/>
        </p:nvSpPr>
        <p:spPr>
          <a:xfrm>
            <a:off x="3741528" y="6807284"/>
            <a:ext cx="1082348" cy="307777"/>
          </a:xfrm>
          <a:prstGeom prst="rect">
            <a:avLst/>
          </a:prstGeom>
          <a:noFill/>
        </p:spPr>
        <p:txBody>
          <a:bodyPr wrap="none" rtlCol="0">
            <a:spAutoFit/>
          </a:bodyPr>
          <a:lstStyle/>
          <a:p>
            <a:r>
              <a:rPr kumimoji="1" lang="ja-JP" altLang="en-US" sz="1400" b="1" u="sng" dirty="0"/>
              <a:t>・基本問題</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0B98FA8-3736-F304-0974-8AA0F2F44DCB}"/>
                  </a:ext>
                </a:extLst>
              </p:cNvPr>
              <p:cNvSpPr txBox="1"/>
              <p:nvPr/>
            </p:nvSpPr>
            <p:spPr>
              <a:xfrm>
                <a:off x="4006850" y="7115061"/>
                <a:ext cx="2767104" cy="646331"/>
              </a:xfrm>
              <a:prstGeom prst="rect">
                <a:avLst/>
              </a:prstGeom>
              <a:noFill/>
            </p:spPr>
            <p:txBody>
              <a:bodyPr wrap="none" rtlCol="0">
                <a:spAutoFit/>
              </a:bodyPr>
              <a:lstStyle/>
              <a:p>
                <a:r>
                  <a:rPr kumimoji="1" lang="ja-JP" altLang="en-US" sz="1200" dirty="0"/>
                  <a:t>速度</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𝑣</m:t>
                        </m:r>
                      </m:e>
                    </m:acc>
                    <m:r>
                      <a:rPr kumimoji="1" lang="en-US" altLang="ja-JP" sz="1200" b="0" i="1" dirty="0" smtClean="0">
                        <a:latin typeface="Cambria Math" panose="02040503050406030204" pitchFamily="18" charset="0"/>
                      </a:rPr>
                      <m:t>=</m:t>
                    </m:r>
                    <m:d>
                      <m:dPr>
                        <m:ctrlPr>
                          <a:rPr kumimoji="1" lang="en-US" altLang="ja-JP" sz="1200" b="0" i="1" dirty="0" smtClean="0">
                            <a:latin typeface="Cambria Math" panose="02040503050406030204" pitchFamily="18" charset="0"/>
                          </a:rPr>
                        </m:ctrlPr>
                      </m:dPr>
                      <m:e>
                        <m:r>
                          <a:rPr kumimoji="1" lang="en-US" altLang="ja-JP" sz="1200" b="0" i="1" dirty="0" smtClean="0">
                            <a:latin typeface="Cambria Math" panose="02040503050406030204" pitchFamily="18" charset="0"/>
                          </a:rPr>
                          <m:t>1,2</m:t>
                        </m:r>
                      </m:e>
                    </m:d>
                    <m:r>
                      <a:rPr kumimoji="1" lang="en-US" altLang="ja-JP" sz="1200" b="0" i="1" dirty="0" smtClean="0">
                        <a:latin typeface="Cambria Math" panose="02040503050406030204" pitchFamily="18" charset="0"/>
                      </a:rPr>
                      <m:t>[/</m:t>
                    </m:r>
                    <m:r>
                      <a:rPr kumimoji="1" lang="en-US" altLang="ja-JP" sz="1200" b="0" i="1" dirty="0" smtClean="0">
                        <a:latin typeface="Cambria Math" panose="02040503050406030204" pitchFamily="18" charset="0"/>
                      </a:rPr>
                      <m:t>𝑠</m:t>
                    </m:r>
                    <m:r>
                      <a:rPr kumimoji="1" lang="en-US" altLang="ja-JP" sz="1200" b="0" i="1" dirty="0" smtClean="0">
                        <a:latin typeface="Cambria Math" panose="02040503050406030204" pitchFamily="18" charset="0"/>
                      </a:rPr>
                      <m:t>]</m:t>
                    </m:r>
                  </m:oMath>
                </a14:m>
                <a:r>
                  <a:rPr kumimoji="1" lang="ja-JP" altLang="en-US" sz="1200" dirty="0"/>
                  <a:t> </a:t>
                </a:r>
                <a:r>
                  <a:rPr kumimoji="1" lang="en-US" altLang="ja-JP" sz="1200" dirty="0"/>
                  <a:t>,</a:t>
                </a:r>
                <a:r>
                  <a:rPr kumimoji="1" lang="ja-JP" altLang="en-US" sz="1200" dirty="0"/>
                  <a:t>初期位置</a:t>
                </a:r>
                <a:r>
                  <a:rPr kumimoji="1" lang="en-US" altLang="ja-JP" sz="1200" dirty="0"/>
                  <a:t>p0 = (2,3)</a:t>
                </a:r>
              </a:p>
              <a:p>
                <a:r>
                  <a:rPr kumimoji="1" lang="ja-JP" altLang="en-US" sz="1200" dirty="0"/>
                  <a:t>経過時間 </a:t>
                </a:r>
                <a:r>
                  <a:rPr kumimoji="1" lang="en-US" altLang="ja-JP" sz="1200" dirty="0"/>
                  <a:t>t = 3[/s]</a:t>
                </a:r>
                <a:r>
                  <a:rPr kumimoji="1" lang="ja-JP" altLang="en-US" sz="1200" dirty="0"/>
                  <a:t> とする。</a:t>
                </a:r>
                <a:endParaRPr kumimoji="1" lang="en-US" altLang="ja-JP" sz="1200" dirty="0"/>
              </a:p>
              <a:p>
                <a:r>
                  <a:rPr kumimoji="1" lang="en-US" altLang="ja-JP" sz="1200" dirty="0"/>
                  <a:t>t</a:t>
                </a:r>
                <a:r>
                  <a:rPr kumimoji="1" lang="ja-JP" altLang="en-US" sz="1200" dirty="0"/>
                  <a:t>秒後の座標</a:t>
                </a:r>
                <a:r>
                  <a:rPr kumimoji="1" lang="en-US" altLang="ja-JP" sz="1200" dirty="0"/>
                  <a:t>p(x</a:t>
                </a:r>
                <a:r>
                  <a:rPr kumimoji="1" lang="ja-JP" altLang="en-US" sz="1200" dirty="0"/>
                  <a:t>座標</a:t>
                </a:r>
                <a:r>
                  <a:rPr kumimoji="1" lang="en-US" altLang="ja-JP" sz="1200" dirty="0"/>
                  <a:t>,y</a:t>
                </a:r>
                <a:r>
                  <a:rPr kumimoji="1" lang="ja-JP" altLang="en-US" sz="1200" dirty="0"/>
                  <a:t>座標</a:t>
                </a:r>
                <a:r>
                  <a:rPr kumimoji="1" lang="en-US" altLang="ja-JP" sz="1200" dirty="0"/>
                  <a:t>)</a:t>
                </a:r>
                <a:r>
                  <a:rPr kumimoji="1" lang="ja-JP" altLang="en-US" sz="1200" dirty="0"/>
                  <a:t>を求めよ。</a:t>
                </a:r>
                <a:endParaRPr kumimoji="1" lang="en-US" altLang="ja-JP" sz="1200" dirty="0"/>
              </a:p>
            </p:txBody>
          </p:sp>
        </mc:Choice>
        <mc:Fallback xmlns="">
          <p:sp>
            <p:nvSpPr>
              <p:cNvPr id="11" name="テキスト ボックス 10">
                <a:extLst>
                  <a:ext uri="{FF2B5EF4-FFF2-40B4-BE49-F238E27FC236}">
                    <a16:creationId xmlns:a16="http://schemas.microsoft.com/office/drawing/2014/main" id="{30B98FA8-3736-F304-0974-8AA0F2F44DCB}"/>
                  </a:ext>
                </a:extLst>
              </p:cNvPr>
              <p:cNvSpPr txBox="1">
                <a:spLocks noRot="1" noChangeAspect="1" noMove="1" noResize="1" noEditPoints="1" noAdjustHandles="1" noChangeArrowheads="1" noChangeShapeType="1" noTextEdit="1"/>
              </p:cNvSpPr>
              <p:nvPr/>
            </p:nvSpPr>
            <p:spPr>
              <a:xfrm>
                <a:off x="4006850" y="7115061"/>
                <a:ext cx="2767104" cy="646331"/>
              </a:xfrm>
              <a:prstGeom prst="rect">
                <a:avLst/>
              </a:prstGeom>
              <a:blipFill>
                <a:blip r:embed="rId7"/>
                <a:stretch>
                  <a:fillRect b="-6604"/>
                </a:stretch>
              </a:blipFill>
            </p:spPr>
            <p:txBody>
              <a:bodyPr/>
              <a:lstStyle/>
              <a:p>
                <a:r>
                  <a:rPr lang="ja-JP" altLang="en-US">
                    <a:noFill/>
                  </a:rPr>
                  <a:t> </a:t>
                </a:r>
              </a:p>
            </p:txBody>
          </p:sp>
        </mc:Fallback>
      </mc:AlternateContent>
      <p:grpSp>
        <p:nvGrpSpPr>
          <p:cNvPr id="15" name="グループ化 14">
            <a:extLst>
              <a:ext uri="{FF2B5EF4-FFF2-40B4-BE49-F238E27FC236}">
                <a16:creationId xmlns:a16="http://schemas.microsoft.com/office/drawing/2014/main" id="{A7B9F2A1-FBC5-4D82-B574-C9271B7777A5}"/>
              </a:ext>
            </a:extLst>
          </p:cNvPr>
          <p:cNvGrpSpPr/>
          <p:nvPr/>
        </p:nvGrpSpPr>
        <p:grpSpPr>
          <a:xfrm>
            <a:off x="4218048" y="7907472"/>
            <a:ext cx="218160" cy="229680"/>
            <a:chOff x="4218048" y="7907472"/>
            <a:chExt cx="218160" cy="229680"/>
          </a:xfrm>
        </p:grpSpPr>
        <mc:AlternateContent xmlns:mc="http://schemas.openxmlformats.org/markup-compatibility/2006" xmlns:p14="http://schemas.microsoft.com/office/powerpoint/2010/main">
          <mc:Choice Requires="p14">
            <p:contentPart p14:bwMode="auto" r:id="rId8">
              <p14:nvContentPartPr>
                <p14:cNvPr id="4" name="インク 3">
                  <a:extLst>
                    <a:ext uri="{FF2B5EF4-FFF2-40B4-BE49-F238E27FC236}">
                      <a16:creationId xmlns:a16="http://schemas.microsoft.com/office/drawing/2014/main" id="{B48DC124-64D7-496A-804B-531D55E7612F}"/>
                    </a:ext>
                  </a:extLst>
                </p14:cNvPr>
                <p14:cNvContentPartPr/>
                <p14:nvPr/>
              </p14:nvContentPartPr>
              <p14:xfrm>
                <a:off x="4218048" y="7907472"/>
                <a:ext cx="100440" cy="122760"/>
              </p14:xfrm>
            </p:contentPart>
          </mc:Choice>
          <mc:Fallback xmlns="">
            <p:pic>
              <p:nvPicPr>
                <p:cNvPr id="4" name="インク 3">
                  <a:extLst>
                    <a:ext uri="{FF2B5EF4-FFF2-40B4-BE49-F238E27FC236}">
                      <a16:creationId xmlns:a16="http://schemas.microsoft.com/office/drawing/2014/main" id="{B48DC124-64D7-496A-804B-531D55E7612F}"/>
                    </a:ext>
                  </a:extLst>
                </p:cNvPr>
                <p:cNvPicPr/>
                <p:nvPr/>
              </p:nvPicPr>
              <p:blipFill>
                <a:blip r:embed="rId9"/>
                <a:stretch>
                  <a:fillRect/>
                </a:stretch>
              </p:blipFill>
              <p:spPr>
                <a:xfrm>
                  <a:off x="4213728" y="7903152"/>
                  <a:ext cx="10908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インク 11">
                  <a:extLst>
                    <a:ext uri="{FF2B5EF4-FFF2-40B4-BE49-F238E27FC236}">
                      <a16:creationId xmlns:a16="http://schemas.microsoft.com/office/drawing/2014/main" id="{4A69C9F8-753A-4952-A6F9-791242EAEA3C}"/>
                    </a:ext>
                  </a:extLst>
                </p14:cNvPr>
                <p14:cNvContentPartPr/>
                <p14:nvPr/>
              </p14:nvContentPartPr>
              <p14:xfrm>
                <a:off x="4242528" y="7936632"/>
                <a:ext cx="17640" cy="200520"/>
              </p14:xfrm>
            </p:contentPart>
          </mc:Choice>
          <mc:Fallback xmlns="">
            <p:pic>
              <p:nvPicPr>
                <p:cNvPr id="12" name="インク 11">
                  <a:extLst>
                    <a:ext uri="{FF2B5EF4-FFF2-40B4-BE49-F238E27FC236}">
                      <a16:creationId xmlns:a16="http://schemas.microsoft.com/office/drawing/2014/main" id="{4A69C9F8-753A-4952-A6F9-791242EAEA3C}"/>
                    </a:ext>
                  </a:extLst>
                </p:cNvPr>
                <p:cNvPicPr/>
                <p:nvPr/>
              </p:nvPicPr>
              <p:blipFill>
                <a:blip r:embed="rId11"/>
                <a:stretch>
                  <a:fillRect/>
                </a:stretch>
              </p:blipFill>
              <p:spPr>
                <a:xfrm>
                  <a:off x="4238208" y="7932312"/>
                  <a:ext cx="262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インク 12">
                  <a:extLst>
                    <a:ext uri="{FF2B5EF4-FFF2-40B4-BE49-F238E27FC236}">
                      <a16:creationId xmlns:a16="http://schemas.microsoft.com/office/drawing/2014/main" id="{EAD3FE66-2E4A-4732-BCEB-726D8CEA0096}"/>
                    </a:ext>
                  </a:extLst>
                </p14:cNvPr>
                <p14:cNvContentPartPr/>
                <p14:nvPr/>
              </p14:nvContentPartPr>
              <p14:xfrm>
                <a:off x="4364208" y="8003232"/>
                <a:ext cx="72000" cy="12960"/>
              </p14:xfrm>
            </p:contentPart>
          </mc:Choice>
          <mc:Fallback xmlns="">
            <p:pic>
              <p:nvPicPr>
                <p:cNvPr id="13" name="インク 12">
                  <a:extLst>
                    <a:ext uri="{FF2B5EF4-FFF2-40B4-BE49-F238E27FC236}">
                      <a16:creationId xmlns:a16="http://schemas.microsoft.com/office/drawing/2014/main" id="{EAD3FE66-2E4A-4732-BCEB-726D8CEA0096}"/>
                    </a:ext>
                  </a:extLst>
                </p:cNvPr>
                <p:cNvPicPr/>
                <p:nvPr/>
              </p:nvPicPr>
              <p:blipFill>
                <a:blip r:embed="rId13"/>
                <a:stretch>
                  <a:fillRect/>
                </a:stretch>
              </p:blipFill>
              <p:spPr>
                <a:xfrm>
                  <a:off x="4359888" y="7998912"/>
                  <a:ext cx="8064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インク 13">
                  <a:extLst>
                    <a:ext uri="{FF2B5EF4-FFF2-40B4-BE49-F238E27FC236}">
                      <a16:creationId xmlns:a16="http://schemas.microsoft.com/office/drawing/2014/main" id="{E6DB3265-36A8-44A2-BD7D-340981D05974}"/>
                    </a:ext>
                  </a:extLst>
                </p14:cNvPr>
                <p14:cNvContentPartPr/>
                <p14:nvPr/>
              </p14:nvContentPartPr>
              <p14:xfrm>
                <a:off x="4358448" y="8052552"/>
                <a:ext cx="68760" cy="5040"/>
              </p14:xfrm>
            </p:contentPart>
          </mc:Choice>
          <mc:Fallback xmlns="">
            <p:pic>
              <p:nvPicPr>
                <p:cNvPr id="14" name="インク 13">
                  <a:extLst>
                    <a:ext uri="{FF2B5EF4-FFF2-40B4-BE49-F238E27FC236}">
                      <a16:creationId xmlns:a16="http://schemas.microsoft.com/office/drawing/2014/main" id="{E6DB3265-36A8-44A2-BD7D-340981D05974}"/>
                    </a:ext>
                  </a:extLst>
                </p:cNvPr>
                <p:cNvPicPr/>
                <p:nvPr/>
              </p:nvPicPr>
              <p:blipFill>
                <a:blip r:embed="rId15"/>
                <a:stretch>
                  <a:fillRect/>
                </a:stretch>
              </p:blipFill>
              <p:spPr>
                <a:xfrm>
                  <a:off x="4354128" y="8048232"/>
                  <a:ext cx="77400" cy="13680"/>
                </a:xfrm>
                <a:prstGeom prst="rect">
                  <a:avLst/>
                </a:prstGeom>
              </p:spPr>
            </p:pic>
          </mc:Fallback>
        </mc:AlternateContent>
      </p:grpSp>
      <p:grpSp>
        <p:nvGrpSpPr>
          <p:cNvPr id="22" name="グループ化 21">
            <a:extLst>
              <a:ext uri="{FF2B5EF4-FFF2-40B4-BE49-F238E27FC236}">
                <a16:creationId xmlns:a16="http://schemas.microsoft.com/office/drawing/2014/main" id="{2BD3C554-5A22-4B8E-A43F-89A379F1AF69}"/>
              </a:ext>
            </a:extLst>
          </p:cNvPr>
          <p:cNvGrpSpPr/>
          <p:nvPr/>
        </p:nvGrpSpPr>
        <p:grpSpPr>
          <a:xfrm>
            <a:off x="4608288" y="7946712"/>
            <a:ext cx="185760" cy="314280"/>
            <a:chOff x="4608288" y="7946712"/>
            <a:chExt cx="185760" cy="314280"/>
          </a:xfrm>
        </p:grpSpPr>
        <mc:AlternateContent xmlns:mc="http://schemas.openxmlformats.org/markup-compatibility/2006" xmlns:p14="http://schemas.microsoft.com/office/powerpoint/2010/main">
          <mc:Choice Requires="p14">
            <p:contentPart p14:bwMode="auto" r:id="rId16">
              <p14:nvContentPartPr>
                <p14:cNvPr id="16" name="インク 15">
                  <a:extLst>
                    <a:ext uri="{FF2B5EF4-FFF2-40B4-BE49-F238E27FC236}">
                      <a16:creationId xmlns:a16="http://schemas.microsoft.com/office/drawing/2014/main" id="{EB38F9D3-F257-4312-ADEC-A4FAA4002827}"/>
                    </a:ext>
                  </a:extLst>
                </p14:cNvPr>
                <p14:cNvContentPartPr/>
                <p14:nvPr/>
              </p14:nvContentPartPr>
              <p14:xfrm>
                <a:off x="4620528" y="7961112"/>
                <a:ext cx="61560" cy="147240"/>
              </p14:xfrm>
            </p:contentPart>
          </mc:Choice>
          <mc:Fallback xmlns="">
            <p:pic>
              <p:nvPicPr>
                <p:cNvPr id="16" name="インク 15">
                  <a:extLst>
                    <a:ext uri="{FF2B5EF4-FFF2-40B4-BE49-F238E27FC236}">
                      <a16:creationId xmlns:a16="http://schemas.microsoft.com/office/drawing/2014/main" id="{EB38F9D3-F257-4312-ADEC-A4FAA4002827}"/>
                    </a:ext>
                  </a:extLst>
                </p:cNvPr>
                <p:cNvPicPr/>
                <p:nvPr/>
              </p:nvPicPr>
              <p:blipFill>
                <a:blip r:embed="rId17"/>
                <a:stretch>
                  <a:fillRect/>
                </a:stretch>
              </p:blipFill>
              <p:spPr>
                <a:xfrm>
                  <a:off x="4616208" y="7956792"/>
                  <a:ext cx="7020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インク 16">
                  <a:extLst>
                    <a:ext uri="{FF2B5EF4-FFF2-40B4-BE49-F238E27FC236}">
                      <a16:creationId xmlns:a16="http://schemas.microsoft.com/office/drawing/2014/main" id="{20C67CBC-6C34-4F3B-A7A0-9B41E068F12E}"/>
                    </a:ext>
                  </a:extLst>
                </p14:cNvPr>
                <p14:cNvContentPartPr/>
                <p14:nvPr/>
              </p14:nvContentPartPr>
              <p14:xfrm>
                <a:off x="4608288" y="7995672"/>
                <a:ext cx="6840" cy="265320"/>
              </p14:xfrm>
            </p:contentPart>
          </mc:Choice>
          <mc:Fallback xmlns="">
            <p:pic>
              <p:nvPicPr>
                <p:cNvPr id="17" name="インク 16">
                  <a:extLst>
                    <a:ext uri="{FF2B5EF4-FFF2-40B4-BE49-F238E27FC236}">
                      <a16:creationId xmlns:a16="http://schemas.microsoft.com/office/drawing/2014/main" id="{20C67CBC-6C34-4F3B-A7A0-9B41E068F12E}"/>
                    </a:ext>
                  </a:extLst>
                </p:cNvPr>
                <p:cNvPicPr/>
                <p:nvPr/>
              </p:nvPicPr>
              <p:blipFill>
                <a:blip r:embed="rId19"/>
                <a:stretch>
                  <a:fillRect/>
                </a:stretch>
              </p:blipFill>
              <p:spPr>
                <a:xfrm>
                  <a:off x="4603968" y="7991352"/>
                  <a:ext cx="1548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インク 18">
                  <a:extLst>
                    <a:ext uri="{FF2B5EF4-FFF2-40B4-BE49-F238E27FC236}">
                      <a16:creationId xmlns:a16="http://schemas.microsoft.com/office/drawing/2014/main" id="{A5E5F42B-7ED0-4F00-85CC-BA8EAD71B02F}"/>
                    </a:ext>
                  </a:extLst>
                </p14:cNvPr>
                <p14:cNvContentPartPr/>
                <p14:nvPr/>
              </p14:nvContentPartPr>
              <p14:xfrm>
                <a:off x="4722768" y="7946712"/>
                <a:ext cx="71280" cy="244800"/>
              </p14:xfrm>
            </p:contentPart>
          </mc:Choice>
          <mc:Fallback xmlns="">
            <p:pic>
              <p:nvPicPr>
                <p:cNvPr id="19" name="インク 18">
                  <a:extLst>
                    <a:ext uri="{FF2B5EF4-FFF2-40B4-BE49-F238E27FC236}">
                      <a16:creationId xmlns:a16="http://schemas.microsoft.com/office/drawing/2014/main" id="{A5E5F42B-7ED0-4F00-85CC-BA8EAD71B02F}"/>
                    </a:ext>
                  </a:extLst>
                </p:cNvPr>
                <p:cNvPicPr/>
                <p:nvPr/>
              </p:nvPicPr>
              <p:blipFill>
                <a:blip r:embed="rId21"/>
                <a:stretch>
                  <a:fillRect/>
                </a:stretch>
              </p:blipFill>
              <p:spPr>
                <a:xfrm>
                  <a:off x="4718448" y="7942392"/>
                  <a:ext cx="7992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インク 20">
                  <a:extLst>
                    <a:ext uri="{FF2B5EF4-FFF2-40B4-BE49-F238E27FC236}">
                      <a16:creationId xmlns:a16="http://schemas.microsoft.com/office/drawing/2014/main" id="{9BD27DD4-F1F7-40C7-8DB4-08CAD3978F5C}"/>
                    </a:ext>
                  </a:extLst>
                </p14:cNvPr>
                <p14:cNvContentPartPr/>
                <p14:nvPr/>
              </p14:nvContentPartPr>
              <p14:xfrm>
                <a:off x="4791168" y="7967232"/>
                <a:ext cx="360" cy="101520"/>
              </p14:xfrm>
            </p:contentPart>
          </mc:Choice>
          <mc:Fallback xmlns="">
            <p:pic>
              <p:nvPicPr>
                <p:cNvPr id="21" name="インク 20">
                  <a:extLst>
                    <a:ext uri="{FF2B5EF4-FFF2-40B4-BE49-F238E27FC236}">
                      <a16:creationId xmlns:a16="http://schemas.microsoft.com/office/drawing/2014/main" id="{9BD27DD4-F1F7-40C7-8DB4-08CAD3978F5C}"/>
                    </a:ext>
                  </a:extLst>
                </p:cNvPr>
                <p:cNvPicPr/>
                <p:nvPr/>
              </p:nvPicPr>
              <p:blipFill>
                <a:blip r:embed="rId23"/>
                <a:stretch>
                  <a:fillRect/>
                </a:stretch>
              </p:blipFill>
              <p:spPr>
                <a:xfrm>
                  <a:off x="4786848" y="7962912"/>
                  <a:ext cx="9000" cy="110160"/>
                </a:xfrm>
                <a:prstGeom prst="rect">
                  <a:avLst/>
                </a:prstGeom>
              </p:spPr>
            </p:pic>
          </mc:Fallback>
        </mc:AlternateContent>
      </p:grpSp>
      <p:grpSp>
        <p:nvGrpSpPr>
          <p:cNvPr id="25" name="グループ化 24">
            <a:extLst>
              <a:ext uri="{FF2B5EF4-FFF2-40B4-BE49-F238E27FC236}">
                <a16:creationId xmlns:a16="http://schemas.microsoft.com/office/drawing/2014/main" id="{3EC9004A-DDDB-4E30-A334-ADF43FC3E3BA}"/>
              </a:ext>
            </a:extLst>
          </p:cNvPr>
          <p:cNvGrpSpPr/>
          <p:nvPr/>
        </p:nvGrpSpPr>
        <p:grpSpPr>
          <a:xfrm>
            <a:off x="4946688" y="7979472"/>
            <a:ext cx="151200" cy="248400"/>
            <a:chOff x="4946688" y="7979472"/>
            <a:chExt cx="151200" cy="248400"/>
          </a:xfrm>
        </p:grpSpPr>
        <mc:AlternateContent xmlns:mc="http://schemas.openxmlformats.org/markup-compatibility/2006" xmlns:p14="http://schemas.microsoft.com/office/powerpoint/2010/main">
          <mc:Choice Requires="p14">
            <p:contentPart p14:bwMode="auto" r:id="rId24">
              <p14:nvContentPartPr>
                <p14:cNvPr id="23" name="インク 22">
                  <a:extLst>
                    <a:ext uri="{FF2B5EF4-FFF2-40B4-BE49-F238E27FC236}">
                      <a16:creationId xmlns:a16="http://schemas.microsoft.com/office/drawing/2014/main" id="{7E5BC84B-332C-495E-B3AF-AB8835A42001}"/>
                    </a:ext>
                  </a:extLst>
                </p14:cNvPr>
                <p14:cNvContentPartPr/>
                <p14:nvPr/>
              </p14:nvContentPartPr>
              <p14:xfrm>
                <a:off x="4946688" y="8061192"/>
                <a:ext cx="151200" cy="10080"/>
              </p14:xfrm>
            </p:contentPart>
          </mc:Choice>
          <mc:Fallback xmlns="">
            <p:pic>
              <p:nvPicPr>
                <p:cNvPr id="23" name="インク 22">
                  <a:extLst>
                    <a:ext uri="{FF2B5EF4-FFF2-40B4-BE49-F238E27FC236}">
                      <a16:creationId xmlns:a16="http://schemas.microsoft.com/office/drawing/2014/main" id="{7E5BC84B-332C-495E-B3AF-AB8835A42001}"/>
                    </a:ext>
                  </a:extLst>
                </p:cNvPr>
                <p:cNvPicPr/>
                <p:nvPr/>
              </p:nvPicPr>
              <p:blipFill>
                <a:blip r:embed="rId25"/>
                <a:stretch>
                  <a:fillRect/>
                </a:stretch>
              </p:blipFill>
              <p:spPr>
                <a:xfrm>
                  <a:off x="4942368" y="8056872"/>
                  <a:ext cx="15984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インク 23">
                  <a:extLst>
                    <a:ext uri="{FF2B5EF4-FFF2-40B4-BE49-F238E27FC236}">
                      <a16:creationId xmlns:a16="http://schemas.microsoft.com/office/drawing/2014/main" id="{77676ACD-84BD-4935-A9E0-E1FEC727E8E5}"/>
                    </a:ext>
                  </a:extLst>
                </p14:cNvPr>
                <p14:cNvContentPartPr/>
                <p14:nvPr/>
              </p14:nvContentPartPr>
              <p14:xfrm>
                <a:off x="5022648" y="7979472"/>
                <a:ext cx="6840" cy="248400"/>
              </p14:xfrm>
            </p:contentPart>
          </mc:Choice>
          <mc:Fallback xmlns="">
            <p:pic>
              <p:nvPicPr>
                <p:cNvPr id="24" name="インク 23">
                  <a:extLst>
                    <a:ext uri="{FF2B5EF4-FFF2-40B4-BE49-F238E27FC236}">
                      <a16:creationId xmlns:a16="http://schemas.microsoft.com/office/drawing/2014/main" id="{77676ACD-84BD-4935-A9E0-E1FEC727E8E5}"/>
                    </a:ext>
                  </a:extLst>
                </p:cNvPr>
                <p:cNvPicPr/>
                <p:nvPr/>
              </p:nvPicPr>
              <p:blipFill>
                <a:blip r:embed="rId27"/>
                <a:stretch>
                  <a:fillRect/>
                </a:stretch>
              </p:blipFill>
              <p:spPr>
                <a:xfrm>
                  <a:off x="5018328" y="7975152"/>
                  <a:ext cx="15480" cy="257040"/>
                </a:xfrm>
                <a:prstGeom prst="rect">
                  <a:avLst/>
                </a:prstGeom>
              </p:spPr>
            </p:pic>
          </mc:Fallback>
        </mc:AlternateContent>
      </p:grpSp>
      <p:grpSp>
        <p:nvGrpSpPr>
          <p:cNvPr id="65" name="グループ化 64">
            <a:extLst>
              <a:ext uri="{FF2B5EF4-FFF2-40B4-BE49-F238E27FC236}">
                <a16:creationId xmlns:a16="http://schemas.microsoft.com/office/drawing/2014/main" id="{5AB866AC-2082-49D6-A0F7-16CA8AEBCA8C}"/>
              </a:ext>
            </a:extLst>
          </p:cNvPr>
          <p:cNvGrpSpPr/>
          <p:nvPr/>
        </p:nvGrpSpPr>
        <p:grpSpPr>
          <a:xfrm>
            <a:off x="5284728" y="7736112"/>
            <a:ext cx="697320" cy="501840"/>
            <a:chOff x="5284728" y="7736112"/>
            <a:chExt cx="697320" cy="501840"/>
          </a:xfrm>
        </p:grpSpPr>
        <mc:AlternateContent xmlns:mc="http://schemas.openxmlformats.org/markup-compatibility/2006" xmlns:p14="http://schemas.microsoft.com/office/powerpoint/2010/main">
          <mc:Choice Requires="p14">
            <p:contentPart p14:bwMode="auto" r:id="rId28">
              <p14:nvContentPartPr>
                <p14:cNvPr id="26" name="インク 25">
                  <a:extLst>
                    <a:ext uri="{FF2B5EF4-FFF2-40B4-BE49-F238E27FC236}">
                      <a16:creationId xmlns:a16="http://schemas.microsoft.com/office/drawing/2014/main" id="{BA7CB8BC-CAAC-4802-B7E4-9CD4D79CD00E}"/>
                    </a:ext>
                  </a:extLst>
                </p14:cNvPr>
                <p14:cNvContentPartPr/>
                <p14:nvPr/>
              </p14:nvContentPartPr>
              <p14:xfrm>
                <a:off x="5303088" y="7922592"/>
                <a:ext cx="173160" cy="296280"/>
              </p14:xfrm>
            </p:contentPart>
          </mc:Choice>
          <mc:Fallback xmlns="">
            <p:pic>
              <p:nvPicPr>
                <p:cNvPr id="26" name="インク 25">
                  <a:extLst>
                    <a:ext uri="{FF2B5EF4-FFF2-40B4-BE49-F238E27FC236}">
                      <a16:creationId xmlns:a16="http://schemas.microsoft.com/office/drawing/2014/main" id="{BA7CB8BC-CAAC-4802-B7E4-9CD4D79CD00E}"/>
                    </a:ext>
                  </a:extLst>
                </p:cNvPr>
                <p:cNvPicPr/>
                <p:nvPr/>
              </p:nvPicPr>
              <p:blipFill>
                <a:blip r:embed="rId29"/>
                <a:stretch>
                  <a:fillRect/>
                </a:stretch>
              </p:blipFill>
              <p:spPr>
                <a:xfrm>
                  <a:off x="5298768" y="7918272"/>
                  <a:ext cx="18180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7" name="インク 26">
                  <a:extLst>
                    <a:ext uri="{FF2B5EF4-FFF2-40B4-BE49-F238E27FC236}">
                      <a16:creationId xmlns:a16="http://schemas.microsoft.com/office/drawing/2014/main" id="{4801BB09-47A2-4818-A55C-E3E963F4E24D}"/>
                    </a:ext>
                  </a:extLst>
                </p14:cNvPr>
                <p14:cNvContentPartPr/>
                <p14:nvPr/>
              </p14:nvContentPartPr>
              <p14:xfrm>
                <a:off x="5284728" y="7857072"/>
                <a:ext cx="299880" cy="80280"/>
              </p14:xfrm>
            </p:contentPart>
          </mc:Choice>
          <mc:Fallback xmlns="">
            <p:pic>
              <p:nvPicPr>
                <p:cNvPr id="27" name="インク 26">
                  <a:extLst>
                    <a:ext uri="{FF2B5EF4-FFF2-40B4-BE49-F238E27FC236}">
                      <a16:creationId xmlns:a16="http://schemas.microsoft.com/office/drawing/2014/main" id="{4801BB09-47A2-4818-A55C-E3E963F4E24D}"/>
                    </a:ext>
                  </a:extLst>
                </p:cNvPr>
                <p:cNvPicPr/>
                <p:nvPr/>
              </p:nvPicPr>
              <p:blipFill>
                <a:blip r:embed="rId31"/>
                <a:stretch>
                  <a:fillRect/>
                </a:stretch>
              </p:blipFill>
              <p:spPr>
                <a:xfrm>
                  <a:off x="5280408" y="7852752"/>
                  <a:ext cx="30852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8" name="インク 27">
                  <a:extLst>
                    <a:ext uri="{FF2B5EF4-FFF2-40B4-BE49-F238E27FC236}">
                      <a16:creationId xmlns:a16="http://schemas.microsoft.com/office/drawing/2014/main" id="{24DBD167-2610-460C-9B37-5E4F465563F5}"/>
                    </a:ext>
                  </a:extLst>
                </p14:cNvPr>
                <p14:cNvContentPartPr/>
                <p14:nvPr/>
              </p14:nvContentPartPr>
              <p14:xfrm>
                <a:off x="5528808" y="7808472"/>
                <a:ext cx="99000" cy="110160"/>
              </p14:xfrm>
            </p:contentPart>
          </mc:Choice>
          <mc:Fallback xmlns="">
            <p:pic>
              <p:nvPicPr>
                <p:cNvPr id="28" name="インク 27">
                  <a:extLst>
                    <a:ext uri="{FF2B5EF4-FFF2-40B4-BE49-F238E27FC236}">
                      <a16:creationId xmlns:a16="http://schemas.microsoft.com/office/drawing/2014/main" id="{24DBD167-2610-460C-9B37-5E4F465563F5}"/>
                    </a:ext>
                  </a:extLst>
                </p:cNvPr>
                <p:cNvPicPr/>
                <p:nvPr/>
              </p:nvPicPr>
              <p:blipFill>
                <a:blip r:embed="rId33"/>
                <a:stretch>
                  <a:fillRect/>
                </a:stretch>
              </p:blipFill>
              <p:spPr>
                <a:xfrm>
                  <a:off x="5524488" y="7804152"/>
                  <a:ext cx="10764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9" name="インク 28">
                  <a:extLst>
                    <a:ext uri="{FF2B5EF4-FFF2-40B4-BE49-F238E27FC236}">
                      <a16:creationId xmlns:a16="http://schemas.microsoft.com/office/drawing/2014/main" id="{34E6E1A5-2D21-41D1-938E-EE04C5425530}"/>
                    </a:ext>
                  </a:extLst>
                </p14:cNvPr>
                <p14:cNvContentPartPr/>
                <p14:nvPr/>
              </p14:nvContentPartPr>
              <p14:xfrm>
                <a:off x="5650488" y="8083152"/>
                <a:ext cx="360" cy="2880"/>
              </p14:xfrm>
            </p:contentPart>
          </mc:Choice>
          <mc:Fallback xmlns="">
            <p:pic>
              <p:nvPicPr>
                <p:cNvPr id="29" name="インク 28">
                  <a:extLst>
                    <a:ext uri="{FF2B5EF4-FFF2-40B4-BE49-F238E27FC236}">
                      <a16:creationId xmlns:a16="http://schemas.microsoft.com/office/drawing/2014/main" id="{34E6E1A5-2D21-41D1-938E-EE04C5425530}"/>
                    </a:ext>
                  </a:extLst>
                </p:cNvPr>
                <p:cNvPicPr/>
                <p:nvPr/>
              </p:nvPicPr>
              <p:blipFill>
                <a:blip r:embed="rId35"/>
                <a:stretch>
                  <a:fillRect/>
                </a:stretch>
              </p:blipFill>
              <p:spPr>
                <a:xfrm>
                  <a:off x="5646168" y="8078832"/>
                  <a:ext cx="900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1" name="インク 30">
                  <a:extLst>
                    <a:ext uri="{FF2B5EF4-FFF2-40B4-BE49-F238E27FC236}">
                      <a16:creationId xmlns:a16="http://schemas.microsoft.com/office/drawing/2014/main" id="{B1F71E10-E5D7-4B4C-9FDE-F98AF29E5EAB}"/>
                    </a:ext>
                  </a:extLst>
                </p14:cNvPr>
                <p14:cNvContentPartPr/>
                <p14:nvPr/>
              </p14:nvContentPartPr>
              <p14:xfrm>
                <a:off x="5711688" y="7736112"/>
                <a:ext cx="195840" cy="501840"/>
              </p14:xfrm>
            </p:contentPart>
          </mc:Choice>
          <mc:Fallback xmlns="">
            <p:pic>
              <p:nvPicPr>
                <p:cNvPr id="31" name="インク 30">
                  <a:extLst>
                    <a:ext uri="{FF2B5EF4-FFF2-40B4-BE49-F238E27FC236}">
                      <a16:creationId xmlns:a16="http://schemas.microsoft.com/office/drawing/2014/main" id="{B1F71E10-E5D7-4B4C-9FDE-F98AF29E5EAB}"/>
                    </a:ext>
                  </a:extLst>
                </p:cNvPr>
                <p:cNvPicPr/>
                <p:nvPr/>
              </p:nvPicPr>
              <p:blipFill>
                <a:blip r:embed="rId37"/>
                <a:stretch>
                  <a:fillRect/>
                </a:stretch>
              </p:blipFill>
              <p:spPr>
                <a:xfrm>
                  <a:off x="5707368" y="7731792"/>
                  <a:ext cx="204480" cy="5104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4" name="インク 63">
                  <a:extLst>
                    <a:ext uri="{FF2B5EF4-FFF2-40B4-BE49-F238E27FC236}">
                      <a16:creationId xmlns:a16="http://schemas.microsoft.com/office/drawing/2014/main" id="{359ECD4F-6F74-4AE1-88B0-A26E82B5026B}"/>
                    </a:ext>
                  </a:extLst>
                </p14:cNvPr>
                <p14:cNvContentPartPr/>
                <p14:nvPr/>
              </p14:nvContentPartPr>
              <p14:xfrm>
                <a:off x="5748048" y="8071632"/>
                <a:ext cx="234000" cy="5760"/>
              </p14:xfrm>
            </p:contentPart>
          </mc:Choice>
          <mc:Fallback xmlns="">
            <p:pic>
              <p:nvPicPr>
                <p:cNvPr id="64" name="インク 63">
                  <a:extLst>
                    <a:ext uri="{FF2B5EF4-FFF2-40B4-BE49-F238E27FC236}">
                      <a16:creationId xmlns:a16="http://schemas.microsoft.com/office/drawing/2014/main" id="{359ECD4F-6F74-4AE1-88B0-A26E82B5026B}"/>
                    </a:ext>
                  </a:extLst>
                </p:cNvPr>
                <p:cNvPicPr/>
                <p:nvPr/>
              </p:nvPicPr>
              <p:blipFill>
                <a:blip r:embed="rId39"/>
                <a:stretch>
                  <a:fillRect/>
                </a:stretch>
              </p:blipFill>
              <p:spPr>
                <a:xfrm>
                  <a:off x="5743728" y="8067312"/>
                  <a:ext cx="242640" cy="14400"/>
                </a:xfrm>
                <a:prstGeom prst="rect">
                  <a:avLst/>
                </a:prstGeom>
              </p:spPr>
            </p:pic>
          </mc:Fallback>
        </mc:AlternateContent>
      </p:grpSp>
      <p:grpSp>
        <p:nvGrpSpPr>
          <p:cNvPr id="88" name="グループ化 87">
            <a:extLst>
              <a:ext uri="{FF2B5EF4-FFF2-40B4-BE49-F238E27FC236}">
                <a16:creationId xmlns:a16="http://schemas.microsoft.com/office/drawing/2014/main" id="{53E60550-8468-45E3-BDB2-EA5E1BE069C6}"/>
              </a:ext>
            </a:extLst>
          </p:cNvPr>
          <p:cNvGrpSpPr/>
          <p:nvPr/>
        </p:nvGrpSpPr>
        <p:grpSpPr>
          <a:xfrm>
            <a:off x="4456008" y="8472312"/>
            <a:ext cx="1761840" cy="508680"/>
            <a:chOff x="4456008" y="8472312"/>
            <a:chExt cx="1761840" cy="508680"/>
          </a:xfrm>
        </p:grpSpPr>
        <mc:AlternateContent xmlns:mc="http://schemas.openxmlformats.org/markup-compatibility/2006" xmlns:p14="http://schemas.microsoft.com/office/powerpoint/2010/main">
          <mc:Choice Requires="p14">
            <p:contentPart p14:bwMode="auto" r:id="rId40">
              <p14:nvContentPartPr>
                <p14:cNvPr id="66" name="インク 65">
                  <a:extLst>
                    <a:ext uri="{FF2B5EF4-FFF2-40B4-BE49-F238E27FC236}">
                      <a16:creationId xmlns:a16="http://schemas.microsoft.com/office/drawing/2014/main" id="{ECA40007-A4C2-4C23-BD8B-CFE4D9616E34}"/>
                    </a:ext>
                  </a:extLst>
                </p14:cNvPr>
                <p14:cNvContentPartPr/>
                <p14:nvPr/>
              </p14:nvContentPartPr>
              <p14:xfrm>
                <a:off x="4479768" y="8582472"/>
                <a:ext cx="106560" cy="36720"/>
              </p14:xfrm>
            </p:contentPart>
          </mc:Choice>
          <mc:Fallback xmlns="">
            <p:pic>
              <p:nvPicPr>
                <p:cNvPr id="66" name="インク 65">
                  <a:extLst>
                    <a:ext uri="{FF2B5EF4-FFF2-40B4-BE49-F238E27FC236}">
                      <a16:creationId xmlns:a16="http://schemas.microsoft.com/office/drawing/2014/main" id="{ECA40007-A4C2-4C23-BD8B-CFE4D9616E34}"/>
                    </a:ext>
                  </a:extLst>
                </p:cNvPr>
                <p:cNvPicPr/>
                <p:nvPr/>
              </p:nvPicPr>
              <p:blipFill>
                <a:blip r:embed="rId41"/>
                <a:stretch>
                  <a:fillRect/>
                </a:stretch>
              </p:blipFill>
              <p:spPr>
                <a:xfrm>
                  <a:off x="4475448" y="8578152"/>
                  <a:ext cx="11520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7" name="インク 66">
                  <a:extLst>
                    <a:ext uri="{FF2B5EF4-FFF2-40B4-BE49-F238E27FC236}">
                      <a16:creationId xmlns:a16="http://schemas.microsoft.com/office/drawing/2014/main" id="{BCC3DF52-A74C-4063-ACB3-F53214AE68F4}"/>
                    </a:ext>
                  </a:extLst>
                </p14:cNvPr>
                <p14:cNvContentPartPr/>
                <p14:nvPr/>
              </p14:nvContentPartPr>
              <p14:xfrm>
                <a:off x="4456008" y="8698752"/>
                <a:ext cx="129960" cy="7560"/>
              </p14:xfrm>
            </p:contentPart>
          </mc:Choice>
          <mc:Fallback xmlns="">
            <p:pic>
              <p:nvPicPr>
                <p:cNvPr id="67" name="インク 66">
                  <a:extLst>
                    <a:ext uri="{FF2B5EF4-FFF2-40B4-BE49-F238E27FC236}">
                      <a16:creationId xmlns:a16="http://schemas.microsoft.com/office/drawing/2014/main" id="{BCC3DF52-A74C-4063-ACB3-F53214AE68F4}"/>
                    </a:ext>
                  </a:extLst>
                </p:cNvPr>
                <p:cNvPicPr/>
                <p:nvPr/>
              </p:nvPicPr>
              <p:blipFill>
                <a:blip r:embed="rId43"/>
                <a:stretch>
                  <a:fillRect/>
                </a:stretch>
              </p:blipFill>
              <p:spPr>
                <a:xfrm>
                  <a:off x="4451688" y="8694432"/>
                  <a:ext cx="138600" cy="16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9" name="インク 68">
                  <a:extLst>
                    <a:ext uri="{FF2B5EF4-FFF2-40B4-BE49-F238E27FC236}">
                      <a16:creationId xmlns:a16="http://schemas.microsoft.com/office/drawing/2014/main" id="{F39D6CAB-A38F-4F26-BC98-BD6341E02CD7}"/>
                    </a:ext>
                  </a:extLst>
                </p14:cNvPr>
                <p14:cNvContentPartPr/>
                <p14:nvPr/>
              </p14:nvContentPartPr>
              <p14:xfrm>
                <a:off x="4713048" y="8472312"/>
                <a:ext cx="96840" cy="349200"/>
              </p14:xfrm>
            </p:contentPart>
          </mc:Choice>
          <mc:Fallback xmlns="">
            <p:pic>
              <p:nvPicPr>
                <p:cNvPr id="69" name="インク 68">
                  <a:extLst>
                    <a:ext uri="{FF2B5EF4-FFF2-40B4-BE49-F238E27FC236}">
                      <a16:creationId xmlns:a16="http://schemas.microsoft.com/office/drawing/2014/main" id="{F39D6CAB-A38F-4F26-BC98-BD6341E02CD7}"/>
                    </a:ext>
                  </a:extLst>
                </p:cNvPr>
                <p:cNvPicPr/>
                <p:nvPr/>
              </p:nvPicPr>
              <p:blipFill>
                <a:blip r:embed="rId45"/>
                <a:stretch>
                  <a:fillRect/>
                </a:stretch>
              </p:blipFill>
              <p:spPr>
                <a:xfrm>
                  <a:off x="4708728" y="8467992"/>
                  <a:ext cx="10548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0" name="インク 69">
                  <a:extLst>
                    <a:ext uri="{FF2B5EF4-FFF2-40B4-BE49-F238E27FC236}">
                      <a16:creationId xmlns:a16="http://schemas.microsoft.com/office/drawing/2014/main" id="{8F1962C8-595B-4F5B-88EA-C3623B9C08AD}"/>
                    </a:ext>
                  </a:extLst>
                </p14:cNvPr>
                <p14:cNvContentPartPr/>
                <p14:nvPr/>
              </p14:nvContentPartPr>
              <p14:xfrm>
                <a:off x="4791168" y="8656272"/>
                <a:ext cx="78840" cy="116280"/>
              </p14:xfrm>
            </p:contentPart>
          </mc:Choice>
          <mc:Fallback xmlns="">
            <p:pic>
              <p:nvPicPr>
                <p:cNvPr id="70" name="インク 69">
                  <a:extLst>
                    <a:ext uri="{FF2B5EF4-FFF2-40B4-BE49-F238E27FC236}">
                      <a16:creationId xmlns:a16="http://schemas.microsoft.com/office/drawing/2014/main" id="{8F1962C8-595B-4F5B-88EA-C3623B9C08AD}"/>
                    </a:ext>
                  </a:extLst>
                </p:cNvPr>
                <p:cNvPicPr/>
                <p:nvPr/>
              </p:nvPicPr>
              <p:blipFill>
                <a:blip r:embed="rId47"/>
                <a:stretch>
                  <a:fillRect/>
                </a:stretch>
              </p:blipFill>
              <p:spPr>
                <a:xfrm>
                  <a:off x="4786848" y="8651952"/>
                  <a:ext cx="8748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71" name="インク 70">
                  <a:extLst>
                    <a:ext uri="{FF2B5EF4-FFF2-40B4-BE49-F238E27FC236}">
                      <a16:creationId xmlns:a16="http://schemas.microsoft.com/office/drawing/2014/main" id="{7CDD4A26-CF72-46FF-98B6-D3EE0FD8EAEA}"/>
                    </a:ext>
                  </a:extLst>
                </p14:cNvPr>
                <p14:cNvContentPartPr/>
                <p14:nvPr/>
              </p14:nvContentPartPr>
              <p14:xfrm>
                <a:off x="4937688" y="8747352"/>
                <a:ext cx="11160" cy="41760"/>
              </p14:xfrm>
            </p:contentPart>
          </mc:Choice>
          <mc:Fallback xmlns="">
            <p:pic>
              <p:nvPicPr>
                <p:cNvPr id="71" name="インク 70">
                  <a:extLst>
                    <a:ext uri="{FF2B5EF4-FFF2-40B4-BE49-F238E27FC236}">
                      <a16:creationId xmlns:a16="http://schemas.microsoft.com/office/drawing/2014/main" id="{7CDD4A26-CF72-46FF-98B6-D3EE0FD8EAEA}"/>
                    </a:ext>
                  </a:extLst>
                </p:cNvPr>
                <p:cNvPicPr/>
                <p:nvPr/>
              </p:nvPicPr>
              <p:blipFill>
                <a:blip r:embed="rId49"/>
                <a:stretch>
                  <a:fillRect/>
                </a:stretch>
              </p:blipFill>
              <p:spPr>
                <a:xfrm>
                  <a:off x="4933368" y="8743032"/>
                  <a:ext cx="1980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72" name="インク 71">
                  <a:extLst>
                    <a:ext uri="{FF2B5EF4-FFF2-40B4-BE49-F238E27FC236}">
                      <a16:creationId xmlns:a16="http://schemas.microsoft.com/office/drawing/2014/main" id="{CE961AE4-FFC4-4C88-975B-1E82DD317F56}"/>
                    </a:ext>
                  </a:extLst>
                </p14:cNvPr>
                <p14:cNvContentPartPr/>
                <p14:nvPr/>
              </p14:nvContentPartPr>
              <p14:xfrm>
                <a:off x="4998528" y="8622432"/>
                <a:ext cx="78120" cy="145440"/>
              </p14:xfrm>
            </p:contentPart>
          </mc:Choice>
          <mc:Fallback xmlns="">
            <p:pic>
              <p:nvPicPr>
                <p:cNvPr id="72" name="インク 71">
                  <a:extLst>
                    <a:ext uri="{FF2B5EF4-FFF2-40B4-BE49-F238E27FC236}">
                      <a16:creationId xmlns:a16="http://schemas.microsoft.com/office/drawing/2014/main" id="{CE961AE4-FFC4-4C88-975B-1E82DD317F56}"/>
                    </a:ext>
                  </a:extLst>
                </p:cNvPr>
                <p:cNvPicPr/>
                <p:nvPr/>
              </p:nvPicPr>
              <p:blipFill>
                <a:blip r:embed="rId51"/>
                <a:stretch>
                  <a:fillRect/>
                </a:stretch>
              </p:blipFill>
              <p:spPr>
                <a:xfrm>
                  <a:off x="4994208" y="8618112"/>
                  <a:ext cx="8676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73" name="インク 72">
                  <a:extLst>
                    <a:ext uri="{FF2B5EF4-FFF2-40B4-BE49-F238E27FC236}">
                      <a16:creationId xmlns:a16="http://schemas.microsoft.com/office/drawing/2014/main" id="{AA06585B-5F09-4125-A750-FA57EDB9138F}"/>
                    </a:ext>
                  </a:extLst>
                </p14:cNvPr>
                <p14:cNvContentPartPr/>
                <p14:nvPr/>
              </p14:nvContentPartPr>
              <p14:xfrm>
                <a:off x="5106888" y="8473392"/>
                <a:ext cx="109080" cy="384840"/>
              </p14:xfrm>
            </p:contentPart>
          </mc:Choice>
          <mc:Fallback xmlns="">
            <p:pic>
              <p:nvPicPr>
                <p:cNvPr id="73" name="インク 72">
                  <a:extLst>
                    <a:ext uri="{FF2B5EF4-FFF2-40B4-BE49-F238E27FC236}">
                      <a16:creationId xmlns:a16="http://schemas.microsoft.com/office/drawing/2014/main" id="{AA06585B-5F09-4125-A750-FA57EDB9138F}"/>
                    </a:ext>
                  </a:extLst>
                </p:cNvPr>
                <p:cNvPicPr/>
                <p:nvPr/>
              </p:nvPicPr>
              <p:blipFill>
                <a:blip r:embed="rId53"/>
                <a:stretch>
                  <a:fillRect/>
                </a:stretch>
              </p:blipFill>
              <p:spPr>
                <a:xfrm>
                  <a:off x="5102568" y="8469072"/>
                  <a:ext cx="117720" cy="3934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75" name="インク 74">
                  <a:extLst>
                    <a:ext uri="{FF2B5EF4-FFF2-40B4-BE49-F238E27FC236}">
                      <a16:creationId xmlns:a16="http://schemas.microsoft.com/office/drawing/2014/main" id="{67F94167-64BE-480F-A03C-2E3E41788797}"/>
                    </a:ext>
                  </a:extLst>
                </p14:cNvPr>
                <p14:cNvContentPartPr/>
                <p14:nvPr/>
              </p14:nvContentPartPr>
              <p14:xfrm>
                <a:off x="5315328" y="8687592"/>
                <a:ext cx="137520" cy="23400"/>
              </p14:xfrm>
            </p:contentPart>
          </mc:Choice>
          <mc:Fallback xmlns="">
            <p:pic>
              <p:nvPicPr>
                <p:cNvPr id="75" name="インク 74">
                  <a:extLst>
                    <a:ext uri="{FF2B5EF4-FFF2-40B4-BE49-F238E27FC236}">
                      <a16:creationId xmlns:a16="http://schemas.microsoft.com/office/drawing/2014/main" id="{67F94167-64BE-480F-A03C-2E3E41788797}"/>
                    </a:ext>
                  </a:extLst>
                </p:cNvPr>
                <p:cNvPicPr/>
                <p:nvPr/>
              </p:nvPicPr>
              <p:blipFill>
                <a:blip r:embed="rId55"/>
                <a:stretch>
                  <a:fillRect/>
                </a:stretch>
              </p:blipFill>
              <p:spPr>
                <a:xfrm>
                  <a:off x="5311008" y="8683272"/>
                  <a:ext cx="1461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79" name="インク 78">
                  <a:extLst>
                    <a:ext uri="{FF2B5EF4-FFF2-40B4-BE49-F238E27FC236}">
                      <a16:creationId xmlns:a16="http://schemas.microsoft.com/office/drawing/2014/main" id="{774968BD-4AB8-4A1C-8FB3-91A0CAAB2572}"/>
                    </a:ext>
                  </a:extLst>
                </p14:cNvPr>
                <p14:cNvContentPartPr/>
                <p14:nvPr/>
              </p14:nvContentPartPr>
              <p14:xfrm>
                <a:off x="5363928" y="8616672"/>
                <a:ext cx="11520" cy="288000"/>
              </p14:xfrm>
            </p:contentPart>
          </mc:Choice>
          <mc:Fallback xmlns="">
            <p:pic>
              <p:nvPicPr>
                <p:cNvPr id="79" name="インク 78">
                  <a:extLst>
                    <a:ext uri="{FF2B5EF4-FFF2-40B4-BE49-F238E27FC236}">
                      <a16:creationId xmlns:a16="http://schemas.microsoft.com/office/drawing/2014/main" id="{774968BD-4AB8-4A1C-8FB3-91A0CAAB2572}"/>
                    </a:ext>
                  </a:extLst>
                </p:cNvPr>
                <p:cNvPicPr/>
                <p:nvPr/>
              </p:nvPicPr>
              <p:blipFill>
                <a:blip r:embed="rId57"/>
                <a:stretch>
                  <a:fillRect/>
                </a:stretch>
              </p:blipFill>
              <p:spPr>
                <a:xfrm>
                  <a:off x="5359608" y="8612352"/>
                  <a:ext cx="2016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81" name="インク 80">
                  <a:extLst>
                    <a:ext uri="{FF2B5EF4-FFF2-40B4-BE49-F238E27FC236}">
                      <a16:creationId xmlns:a16="http://schemas.microsoft.com/office/drawing/2014/main" id="{19383F0C-B006-4545-B110-A9804D3D3FDE}"/>
                    </a:ext>
                  </a:extLst>
                </p14:cNvPr>
                <p14:cNvContentPartPr/>
                <p14:nvPr/>
              </p14:nvContentPartPr>
              <p14:xfrm>
                <a:off x="5587488" y="8522712"/>
                <a:ext cx="109080" cy="387720"/>
              </p14:xfrm>
            </p:contentPart>
          </mc:Choice>
          <mc:Fallback xmlns="">
            <p:pic>
              <p:nvPicPr>
                <p:cNvPr id="81" name="インク 80">
                  <a:extLst>
                    <a:ext uri="{FF2B5EF4-FFF2-40B4-BE49-F238E27FC236}">
                      <a16:creationId xmlns:a16="http://schemas.microsoft.com/office/drawing/2014/main" id="{19383F0C-B006-4545-B110-A9804D3D3FDE}"/>
                    </a:ext>
                  </a:extLst>
                </p:cNvPr>
                <p:cNvPicPr/>
                <p:nvPr/>
              </p:nvPicPr>
              <p:blipFill>
                <a:blip r:embed="rId59"/>
                <a:stretch>
                  <a:fillRect/>
                </a:stretch>
              </p:blipFill>
              <p:spPr>
                <a:xfrm>
                  <a:off x="5583168" y="8518392"/>
                  <a:ext cx="117720" cy="3963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82" name="インク 81">
                  <a:extLst>
                    <a:ext uri="{FF2B5EF4-FFF2-40B4-BE49-F238E27FC236}">
                      <a16:creationId xmlns:a16="http://schemas.microsoft.com/office/drawing/2014/main" id="{9C853236-790F-49EB-AA04-E28D54C7CEE1}"/>
                    </a:ext>
                  </a:extLst>
                </p14:cNvPr>
                <p14:cNvContentPartPr/>
                <p14:nvPr/>
              </p14:nvContentPartPr>
              <p14:xfrm>
                <a:off x="5711688" y="8716752"/>
                <a:ext cx="17640" cy="180000"/>
              </p14:xfrm>
            </p:contentPart>
          </mc:Choice>
          <mc:Fallback xmlns="">
            <p:pic>
              <p:nvPicPr>
                <p:cNvPr id="82" name="インク 81">
                  <a:extLst>
                    <a:ext uri="{FF2B5EF4-FFF2-40B4-BE49-F238E27FC236}">
                      <a16:creationId xmlns:a16="http://schemas.microsoft.com/office/drawing/2014/main" id="{9C853236-790F-49EB-AA04-E28D54C7CEE1}"/>
                    </a:ext>
                  </a:extLst>
                </p:cNvPr>
                <p:cNvPicPr/>
                <p:nvPr/>
              </p:nvPicPr>
              <p:blipFill>
                <a:blip r:embed="rId61"/>
                <a:stretch>
                  <a:fillRect/>
                </a:stretch>
              </p:blipFill>
              <p:spPr>
                <a:xfrm>
                  <a:off x="5707368" y="8712432"/>
                  <a:ext cx="2628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83" name="インク 82">
                  <a:extLst>
                    <a:ext uri="{FF2B5EF4-FFF2-40B4-BE49-F238E27FC236}">
                      <a16:creationId xmlns:a16="http://schemas.microsoft.com/office/drawing/2014/main" id="{8CA121E6-ADED-4AC1-9345-BDEB39CA7248}"/>
                    </a:ext>
                  </a:extLst>
                </p14:cNvPr>
                <p14:cNvContentPartPr/>
                <p14:nvPr/>
              </p14:nvContentPartPr>
              <p14:xfrm>
                <a:off x="5813568" y="8856792"/>
                <a:ext cx="11520" cy="22320"/>
              </p14:xfrm>
            </p:contentPart>
          </mc:Choice>
          <mc:Fallback xmlns="">
            <p:pic>
              <p:nvPicPr>
                <p:cNvPr id="83" name="インク 82">
                  <a:extLst>
                    <a:ext uri="{FF2B5EF4-FFF2-40B4-BE49-F238E27FC236}">
                      <a16:creationId xmlns:a16="http://schemas.microsoft.com/office/drawing/2014/main" id="{8CA121E6-ADED-4AC1-9345-BDEB39CA7248}"/>
                    </a:ext>
                  </a:extLst>
                </p:cNvPr>
                <p:cNvPicPr/>
                <p:nvPr/>
              </p:nvPicPr>
              <p:blipFill>
                <a:blip r:embed="rId63"/>
                <a:stretch>
                  <a:fillRect/>
                </a:stretch>
              </p:blipFill>
              <p:spPr>
                <a:xfrm>
                  <a:off x="5809248" y="8852472"/>
                  <a:ext cx="201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84" name="インク 83">
                  <a:extLst>
                    <a:ext uri="{FF2B5EF4-FFF2-40B4-BE49-F238E27FC236}">
                      <a16:creationId xmlns:a16="http://schemas.microsoft.com/office/drawing/2014/main" id="{172480B6-673D-4A4F-9658-5319F831366D}"/>
                    </a:ext>
                  </a:extLst>
                </p14:cNvPr>
                <p14:cNvContentPartPr/>
                <p14:nvPr/>
              </p14:nvContentPartPr>
              <p14:xfrm>
                <a:off x="5955408" y="8649792"/>
                <a:ext cx="118080" cy="182880"/>
              </p14:xfrm>
            </p:contentPart>
          </mc:Choice>
          <mc:Fallback xmlns="">
            <p:pic>
              <p:nvPicPr>
                <p:cNvPr id="84" name="インク 83">
                  <a:extLst>
                    <a:ext uri="{FF2B5EF4-FFF2-40B4-BE49-F238E27FC236}">
                      <a16:creationId xmlns:a16="http://schemas.microsoft.com/office/drawing/2014/main" id="{172480B6-673D-4A4F-9658-5319F831366D}"/>
                    </a:ext>
                  </a:extLst>
                </p:cNvPr>
                <p:cNvPicPr/>
                <p:nvPr/>
              </p:nvPicPr>
              <p:blipFill>
                <a:blip r:embed="rId65"/>
                <a:stretch>
                  <a:fillRect/>
                </a:stretch>
              </p:blipFill>
              <p:spPr>
                <a:xfrm>
                  <a:off x="5951088" y="8645472"/>
                  <a:ext cx="12672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85" name="インク 84">
                  <a:extLst>
                    <a:ext uri="{FF2B5EF4-FFF2-40B4-BE49-F238E27FC236}">
                      <a16:creationId xmlns:a16="http://schemas.microsoft.com/office/drawing/2014/main" id="{186BA2DC-EDE4-47DF-AD3D-C8B75CFAA5CB}"/>
                    </a:ext>
                  </a:extLst>
                </p14:cNvPr>
                <p14:cNvContentPartPr/>
                <p14:nvPr/>
              </p14:nvContentPartPr>
              <p14:xfrm>
                <a:off x="6077448" y="8583912"/>
                <a:ext cx="115200" cy="397080"/>
              </p14:xfrm>
            </p:contentPart>
          </mc:Choice>
          <mc:Fallback xmlns="">
            <p:pic>
              <p:nvPicPr>
                <p:cNvPr id="85" name="インク 84">
                  <a:extLst>
                    <a:ext uri="{FF2B5EF4-FFF2-40B4-BE49-F238E27FC236}">
                      <a16:creationId xmlns:a16="http://schemas.microsoft.com/office/drawing/2014/main" id="{186BA2DC-EDE4-47DF-AD3D-C8B75CFAA5CB}"/>
                    </a:ext>
                  </a:extLst>
                </p:cNvPr>
                <p:cNvPicPr/>
                <p:nvPr/>
              </p:nvPicPr>
              <p:blipFill>
                <a:blip r:embed="rId67"/>
                <a:stretch>
                  <a:fillRect/>
                </a:stretch>
              </p:blipFill>
              <p:spPr>
                <a:xfrm>
                  <a:off x="6073128" y="8579592"/>
                  <a:ext cx="123840" cy="4057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86" name="インク 85">
                  <a:extLst>
                    <a:ext uri="{FF2B5EF4-FFF2-40B4-BE49-F238E27FC236}">
                      <a16:creationId xmlns:a16="http://schemas.microsoft.com/office/drawing/2014/main" id="{1DEBB434-65D5-4CE5-BDC8-29A91E31A0A2}"/>
                    </a:ext>
                  </a:extLst>
                </p14:cNvPr>
                <p14:cNvContentPartPr/>
                <p14:nvPr/>
              </p14:nvContentPartPr>
              <p14:xfrm>
                <a:off x="6217488" y="8844912"/>
                <a:ext cx="360" cy="22320"/>
              </p14:xfrm>
            </p:contentPart>
          </mc:Choice>
          <mc:Fallback xmlns="">
            <p:pic>
              <p:nvPicPr>
                <p:cNvPr id="86" name="インク 85">
                  <a:extLst>
                    <a:ext uri="{FF2B5EF4-FFF2-40B4-BE49-F238E27FC236}">
                      <a16:creationId xmlns:a16="http://schemas.microsoft.com/office/drawing/2014/main" id="{1DEBB434-65D5-4CE5-BDC8-29A91E31A0A2}"/>
                    </a:ext>
                  </a:extLst>
                </p:cNvPr>
                <p:cNvPicPr/>
                <p:nvPr/>
              </p:nvPicPr>
              <p:blipFill>
                <a:blip r:embed="rId69"/>
                <a:stretch>
                  <a:fillRect/>
                </a:stretch>
              </p:blipFill>
              <p:spPr>
                <a:xfrm>
                  <a:off x="6213168" y="8840592"/>
                  <a:ext cx="9000" cy="30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0">
            <p14:nvContentPartPr>
              <p14:cNvPr id="87" name="インク 86">
                <a:extLst>
                  <a:ext uri="{FF2B5EF4-FFF2-40B4-BE49-F238E27FC236}">
                    <a16:creationId xmlns:a16="http://schemas.microsoft.com/office/drawing/2014/main" id="{632F181C-6562-4101-8CCE-3706D690277A}"/>
                  </a:ext>
                </a:extLst>
              </p14:cNvPr>
              <p14:cNvContentPartPr/>
              <p14:nvPr/>
            </p14:nvContentPartPr>
            <p14:xfrm>
              <a:off x="6376968" y="8599752"/>
              <a:ext cx="254160" cy="418680"/>
            </p14:xfrm>
          </p:contentPart>
        </mc:Choice>
        <mc:Fallback xmlns="">
          <p:pic>
            <p:nvPicPr>
              <p:cNvPr id="87" name="インク 86">
                <a:extLst>
                  <a:ext uri="{FF2B5EF4-FFF2-40B4-BE49-F238E27FC236}">
                    <a16:creationId xmlns:a16="http://schemas.microsoft.com/office/drawing/2014/main" id="{632F181C-6562-4101-8CCE-3706D690277A}"/>
                  </a:ext>
                </a:extLst>
              </p:cNvPr>
              <p:cNvPicPr/>
              <p:nvPr/>
            </p:nvPicPr>
            <p:blipFill>
              <a:blip r:embed="rId71"/>
              <a:stretch>
                <a:fillRect/>
              </a:stretch>
            </p:blipFill>
            <p:spPr>
              <a:xfrm>
                <a:off x="6372648" y="8595432"/>
                <a:ext cx="262800" cy="427320"/>
              </a:xfrm>
              <a:prstGeom prst="rect">
                <a:avLst/>
              </a:prstGeom>
            </p:spPr>
          </p:pic>
        </mc:Fallback>
      </mc:AlternateContent>
      <p:grpSp>
        <p:nvGrpSpPr>
          <p:cNvPr id="121" name="グループ化 120">
            <a:extLst>
              <a:ext uri="{FF2B5EF4-FFF2-40B4-BE49-F238E27FC236}">
                <a16:creationId xmlns:a16="http://schemas.microsoft.com/office/drawing/2014/main" id="{2AD3694C-B06C-4683-957B-D9ED3F92EFFF}"/>
              </a:ext>
            </a:extLst>
          </p:cNvPr>
          <p:cNvGrpSpPr/>
          <p:nvPr/>
        </p:nvGrpSpPr>
        <p:grpSpPr>
          <a:xfrm>
            <a:off x="4490928" y="9164232"/>
            <a:ext cx="2235240" cy="1324080"/>
            <a:chOff x="4490928" y="9164232"/>
            <a:chExt cx="2235240" cy="1324080"/>
          </a:xfrm>
        </p:grpSpPr>
        <mc:AlternateContent xmlns:mc="http://schemas.openxmlformats.org/markup-compatibility/2006" xmlns:p14="http://schemas.microsoft.com/office/powerpoint/2010/main">
          <mc:Choice Requires="p14">
            <p:contentPart p14:bwMode="auto" r:id="rId72">
              <p14:nvContentPartPr>
                <p14:cNvPr id="89" name="インク 88">
                  <a:extLst>
                    <a:ext uri="{FF2B5EF4-FFF2-40B4-BE49-F238E27FC236}">
                      <a16:creationId xmlns:a16="http://schemas.microsoft.com/office/drawing/2014/main" id="{4C1A7303-6773-48B4-9129-927FDCF5BAEC}"/>
                    </a:ext>
                  </a:extLst>
                </p14:cNvPr>
                <p14:cNvContentPartPr/>
                <p14:nvPr/>
              </p14:nvContentPartPr>
              <p14:xfrm>
                <a:off x="4490928" y="9271512"/>
                <a:ext cx="230040" cy="38520"/>
              </p14:xfrm>
            </p:contentPart>
          </mc:Choice>
          <mc:Fallback xmlns="">
            <p:pic>
              <p:nvPicPr>
                <p:cNvPr id="89" name="インク 88">
                  <a:extLst>
                    <a:ext uri="{FF2B5EF4-FFF2-40B4-BE49-F238E27FC236}">
                      <a16:creationId xmlns:a16="http://schemas.microsoft.com/office/drawing/2014/main" id="{4C1A7303-6773-48B4-9129-927FDCF5BAEC}"/>
                    </a:ext>
                  </a:extLst>
                </p:cNvPr>
                <p:cNvPicPr/>
                <p:nvPr/>
              </p:nvPicPr>
              <p:blipFill>
                <a:blip r:embed="rId73"/>
                <a:stretch>
                  <a:fillRect/>
                </a:stretch>
              </p:blipFill>
              <p:spPr>
                <a:xfrm>
                  <a:off x="4486608" y="9267192"/>
                  <a:ext cx="23868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90" name="インク 89">
                  <a:extLst>
                    <a:ext uri="{FF2B5EF4-FFF2-40B4-BE49-F238E27FC236}">
                      <a16:creationId xmlns:a16="http://schemas.microsoft.com/office/drawing/2014/main" id="{0E159CD9-3296-4D12-AAC6-5424C0F49159}"/>
                    </a:ext>
                  </a:extLst>
                </p14:cNvPr>
                <p14:cNvContentPartPr/>
                <p14:nvPr/>
              </p14:nvContentPartPr>
              <p14:xfrm>
                <a:off x="4522968" y="9418752"/>
                <a:ext cx="272880" cy="18000"/>
              </p14:xfrm>
            </p:contentPart>
          </mc:Choice>
          <mc:Fallback xmlns="">
            <p:pic>
              <p:nvPicPr>
                <p:cNvPr id="90" name="インク 89">
                  <a:extLst>
                    <a:ext uri="{FF2B5EF4-FFF2-40B4-BE49-F238E27FC236}">
                      <a16:creationId xmlns:a16="http://schemas.microsoft.com/office/drawing/2014/main" id="{0E159CD9-3296-4D12-AAC6-5424C0F49159}"/>
                    </a:ext>
                  </a:extLst>
                </p:cNvPr>
                <p:cNvPicPr/>
                <p:nvPr/>
              </p:nvPicPr>
              <p:blipFill>
                <a:blip r:embed="rId75"/>
                <a:stretch>
                  <a:fillRect/>
                </a:stretch>
              </p:blipFill>
              <p:spPr>
                <a:xfrm>
                  <a:off x="4518648" y="9414432"/>
                  <a:ext cx="28152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91" name="インク 90">
                  <a:extLst>
                    <a:ext uri="{FF2B5EF4-FFF2-40B4-BE49-F238E27FC236}">
                      <a16:creationId xmlns:a16="http://schemas.microsoft.com/office/drawing/2014/main" id="{66FAAAB3-A7B9-47DF-B710-801670C35F8D}"/>
                    </a:ext>
                  </a:extLst>
                </p14:cNvPr>
                <p14:cNvContentPartPr/>
                <p14:nvPr/>
              </p14:nvContentPartPr>
              <p14:xfrm>
                <a:off x="4936248" y="9173952"/>
                <a:ext cx="129600" cy="453960"/>
              </p14:xfrm>
            </p:contentPart>
          </mc:Choice>
          <mc:Fallback xmlns="">
            <p:pic>
              <p:nvPicPr>
                <p:cNvPr id="91" name="インク 90">
                  <a:extLst>
                    <a:ext uri="{FF2B5EF4-FFF2-40B4-BE49-F238E27FC236}">
                      <a16:creationId xmlns:a16="http://schemas.microsoft.com/office/drawing/2014/main" id="{66FAAAB3-A7B9-47DF-B710-801670C35F8D}"/>
                    </a:ext>
                  </a:extLst>
                </p:cNvPr>
                <p:cNvPicPr/>
                <p:nvPr/>
              </p:nvPicPr>
              <p:blipFill>
                <a:blip r:embed="rId77"/>
                <a:stretch>
                  <a:fillRect/>
                </a:stretch>
              </p:blipFill>
              <p:spPr>
                <a:xfrm>
                  <a:off x="4931928" y="9169632"/>
                  <a:ext cx="138240" cy="4626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92" name="インク 91">
                  <a:extLst>
                    <a:ext uri="{FF2B5EF4-FFF2-40B4-BE49-F238E27FC236}">
                      <a16:creationId xmlns:a16="http://schemas.microsoft.com/office/drawing/2014/main" id="{402B452F-427E-4611-942F-1F180700296C}"/>
                    </a:ext>
                  </a:extLst>
                </p14:cNvPr>
                <p14:cNvContentPartPr/>
                <p14:nvPr/>
              </p14:nvContentPartPr>
              <p14:xfrm>
                <a:off x="5114448" y="9376992"/>
                <a:ext cx="71280" cy="134280"/>
              </p14:xfrm>
            </p:contentPart>
          </mc:Choice>
          <mc:Fallback xmlns="">
            <p:pic>
              <p:nvPicPr>
                <p:cNvPr id="92" name="インク 91">
                  <a:extLst>
                    <a:ext uri="{FF2B5EF4-FFF2-40B4-BE49-F238E27FC236}">
                      <a16:creationId xmlns:a16="http://schemas.microsoft.com/office/drawing/2014/main" id="{402B452F-427E-4611-942F-1F180700296C}"/>
                    </a:ext>
                  </a:extLst>
                </p:cNvPr>
                <p:cNvPicPr/>
                <p:nvPr/>
              </p:nvPicPr>
              <p:blipFill>
                <a:blip r:embed="rId79"/>
                <a:stretch>
                  <a:fillRect/>
                </a:stretch>
              </p:blipFill>
              <p:spPr>
                <a:xfrm>
                  <a:off x="5110128" y="9372672"/>
                  <a:ext cx="7992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93" name="インク 92">
                  <a:extLst>
                    <a:ext uri="{FF2B5EF4-FFF2-40B4-BE49-F238E27FC236}">
                      <a16:creationId xmlns:a16="http://schemas.microsoft.com/office/drawing/2014/main" id="{F016E5DE-BD0F-4439-81A9-CBC63418437D}"/>
                    </a:ext>
                  </a:extLst>
                </p14:cNvPr>
                <p14:cNvContentPartPr/>
                <p14:nvPr/>
              </p14:nvContentPartPr>
              <p14:xfrm>
                <a:off x="5260608" y="9460872"/>
                <a:ext cx="9000" cy="9720"/>
              </p14:xfrm>
            </p:contentPart>
          </mc:Choice>
          <mc:Fallback xmlns="">
            <p:pic>
              <p:nvPicPr>
                <p:cNvPr id="93" name="インク 92">
                  <a:extLst>
                    <a:ext uri="{FF2B5EF4-FFF2-40B4-BE49-F238E27FC236}">
                      <a16:creationId xmlns:a16="http://schemas.microsoft.com/office/drawing/2014/main" id="{F016E5DE-BD0F-4439-81A9-CBC63418437D}"/>
                    </a:ext>
                  </a:extLst>
                </p:cNvPr>
                <p:cNvPicPr/>
                <p:nvPr/>
              </p:nvPicPr>
              <p:blipFill>
                <a:blip r:embed="rId81"/>
                <a:stretch>
                  <a:fillRect/>
                </a:stretch>
              </p:blipFill>
              <p:spPr>
                <a:xfrm>
                  <a:off x="5256288" y="9456552"/>
                  <a:ext cx="1764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94" name="インク 93">
                  <a:extLst>
                    <a:ext uri="{FF2B5EF4-FFF2-40B4-BE49-F238E27FC236}">
                      <a16:creationId xmlns:a16="http://schemas.microsoft.com/office/drawing/2014/main" id="{1732AB2B-B3E4-4E11-A1F0-5F191DB52FAD}"/>
                    </a:ext>
                  </a:extLst>
                </p14:cNvPr>
                <p14:cNvContentPartPr/>
                <p14:nvPr/>
              </p14:nvContentPartPr>
              <p14:xfrm>
                <a:off x="5284728" y="9362592"/>
                <a:ext cx="97920" cy="125280"/>
              </p14:xfrm>
            </p:contentPart>
          </mc:Choice>
          <mc:Fallback xmlns="">
            <p:pic>
              <p:nvPicPr>
                <p:cNvPr id="94" name="インク 93">
                  <a:extLst>
                    <a:ext uri="{FF2B5EF4-FFF2-40B4-BE49-F238E27FC236}">
                      <a16:creationId xmlns:a16="http://schemas.microsoft.com/office/drawing/2014/main" id="{1732AB2B-B3E4-4E11-A1F0-5F191DB52FAD}"/>
                    </a:ext>
                  </a:extLst>
                </p:cNvPr>
                <p:cNvPicPr/>
                <p:nvPr/>
              </p:nvPicPr>
              <p:blipFill>
                <a:blip r:embed="rId83"/>
                <a:stretch>
                  <a:fillRect/>
                </a:stretch>
              </p:blipFill>
              <p:spPr>
                <a:xfrm>
                  <a:off x="5280408" y="9358272"/>
                  <a:ext cx="10656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95" name="インク 94">
                  <a:extLst>
                    <a:ext uri="{FF2B5EF4-FFF2-40B4-BE49-F238E27FC236}">
                      <a16:creationId xmlns:a16="http://schemas.microsoft.com/office/drawing/2014/main" id="{0486FE3E-5B49-42D4-A41B-2A83DCE7B805}"/>
                    </a:ext>
                  </a:extLst>
                </p14:cNvPr>
                <p14:cNvContentPartPr/>
                <p14:nvPr/>
              </p14:nvContentPartPr>
              <p14:xfrm>
                <a:off x="5456088" y="9164232"/>
                <a:ext cx="127440" cy="394920"/>
              </p14:xfrm>
            </p:contentPart>
          </mc:Choice>
          <mc:Fallback xmlns="">
            <p:pic>
              <p:nvPicPr>
                <p:cNvPr id="95" name="インク 94">
                  <a:extLst>
                    <a:ext uri="{FF2B5EF4-FFF2-40B4-BE49-F238E27FC236}">
                      <a16:creationId xmlns:a16="http://schemas.microsoft.com/office/drawing/2014/main" id="{0486FE3E-5B49-42D4-A41B-2A83DCE7B805}"/>
                    </a:ext>
                  </a:extLst>
                </p:cNvPr>
                <p:cNvPicPr/>
                <p:nvPr/>
              </p:nvPicPr>
              <p:blipFill>
                <a:blip r:embed="rId85"/>
                <a:stretch>
                  <a:fillRect/>
                </a:stretch>
              </p:blipFill>
              <p:spPr>
                <a:xfrm>
                  <a:off x="5451768" y="9159912"/>
                  <a:ext cx="136080" cy="4035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97" name="インク 96">
                  <a:extLst>
                    <a:ext uri="{FF2B5EF4-FFF2-40B4-BE49-F238E27FC236}">
                      <a16:creationId xmlns:a16="http://schemas.microsoft.com/office/drawing/2014/main" id="{EF1A83A8-D22E-40FC-AB6E-3947F236833E}"/>
                    </a:ext>
                  </a:extLst>
                </p14:cNvPr>
                <p14:cNvContentPartPr/>
                <p14:nvPr/>
              </p14:nvContentPartPr>
              <p14:xfrm>
                <a:off x="5285448" y="9239472"/>
                <a:ext cx="99000" cy="131040"/>
              </p14:xfrm>
            </p:contentPart>
          </mc:Choice>
          <mc:Fallback xmlns="">
            <p:pic>
              <p:nvPicPr>
                <p:cNvPr id="97" name="インク 96">
                  <a:extLst>
                    <a:ext uri="{FF2B5EF4-FFF2-40B4-BE49-F238E27FC236}">
                      <a16:creationId xmlns:a16="http://schemas.microsoft.com/office/drawing/2014/main" id="{EF1A83A8-D22E-40FC-AB6E-3947F236833E}"/>
                    </a:ext>
                  </a:extLst>
                </p:cNvPr>
                <p:cNvPicPr/>
                <p:nvPr/>
              </p:nvPicPr>
              <p:blipFill>
                <a:blip r:embed="rId87"/>
                <a:stretch>
                  <a:fillRect/>
                </a:stretch>
              </p:blipFill>
              <p:spPr>
                <a:xfrm>
                  <a:off x="5281128" y="9235152"/>
                  <a:ext cx="10764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99" name="インク 98">
                  <a:extLst>
                    <a:ext uri="{FF2B5EF4-FFF2-40B4-BE49-F238E27FC236}">
                      <a16:creationId xmlns:a16="http://schemas.microsoft.com/office/drawing/2014/main" id="{6F02743F-CFE1-4AD9-88C7-AA6DE6DDE603}"/>
                    </a:ext>
                  </a:extLst>
                </p14:cNvPr>
                <p14:cNvContentPartPr/>
                <p14:nvPr/>
              </p14:nvContentPartPr>
              <p14:xfrm>
                <a:off x="5681088" y="9362592"/>
                <a:ext cx="187560" cy="31320"/>
              </p14:xfrm>
            </p:contentPart>
          </mc:Choice>
          <mc:Fallback xmlns="">
            <p:pic>
              <p:nvPicPr>
                <p:cNvPr id="99" name="インク 98">
                  <a:extLst>
                    <a:ext uri="{FF2B5EF4-FFF2-40B4-BE49-F238E27FC236}">
                      <a16:creationId xmlns:a16="http://schemas.microsoft.com/office/drawing/2014/main" id="{6F02743F-CFE1-4AD9-88C7-AA6DE6DDE603}"/>
                    </a:ext>
                  </a:extLst>
                </p:cNvPr>
                <p:cNvPicPr/>
                <p:nvPr/>
              </p:nvPicPr>
              <p:blipFill>
                <a:blip r:embed="rId89"/>
                <a:stretch>
                  <a:fillRect/>
                </a:stretch>
              </p:blipFill>
              <p:spPr>
                <a:xfrm>
                  <a:off x="5676768" y="9358272"/>
                  <a:ext cx="19620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00" name="インク 99">
                  <a:extLst>
                    <a:ext uri="{FF2B5EF4-FFF2-40B4-BE49-F238E27FC236}">
                      <a16:creationId xmlns:a16="http://schemas.microsoft.com/office/drawing/2014/main" id="{30D6861A-8D20-4D54-AA0E-2FA3BB7634B5}"/>
                    </a:ext>
                  </a:extLst>
                </p14:cNvPr>
                <p14:cNvContentPartPr/>
                <p14:nvPr/>
              </p14:nvContentPartPr>
              <p14:xfrm>
                <a:off x="5761368" y="9271512"/>
                <a:ext cx="11520" cy="277560"/>
              </p14:xfrm>
            </p:contentPart>
          </mc:Choice>
          <mc:Fallback xmlns="">
            <p:pic>
              <p:nvPicPr>
                <p:cNvPr id="100" name="インク 99">
                  <a:extLst>
                    <a:ext uri="{FF2B5EF4-FFF2-40B4-BE49-F238E27FC236}">
                      <a16:creationId xmlns:a16="http://schemas.microsoft.com/office/drawing/2014/main" id="{30D6861A-8D20-4D54-AA0E-2FA3BB7634B5}"/>
                    </a:ext>
                  </a:extLst>
                </p:cNvPr>
                <p:cNvPicPr/>
                <p:nvPr/>
              </p:nvPicPr>
              <p:blipFill>
                <a:blip r:embed="rId91"/>
                <a:stretch>
                  <a:fillRect/>
                </a:stretch>
              </p:blipFill>
              <p:spPr>
                <a:xfrm>
                  <a:off x="5757048" y="9267192"/>
                  <a:ext cx="2016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02" name="インク 101">
                  <a:extLst>
                    <a:ext uri="{FF2B5EF4-FFF2-40B4-BE49-F238E27FC236}">
                      <a16:creationId xmlns:a16="http://schemas.microsoft.com/office/drawing/2014/main" id="{3602DB11-0E47-4D3E-9C38-E8C1B602E9D8}"/>
                    </a:ext>
                  </a:extLst>
                </p14:cNvPr>
                <p14:cNvContentPartPr/>
                <p14:nvPr/>
              </p14:nvContentPartPr>
              <p14:xfrm>
                <a:off x="5984208" y="9180432"/>
                <a:ext cx="148320" cy="528480"/>
              </p14:xfrm>
            </p:contentPart>
          </mc:Choice>
          <mc:Fallback xmlns="">
            <p:pic>
              <p:nvPicPr>
                <p:cNvPr id="102" name="インク 101">
                  <a:extLst>
                    <a:ext uri="{FF2B5EF4-FFF2-40B4-BE49-F238E27FC236}">
                      <a16:creationId xmlns:a16="http://schemas.microsoft.com/office/drawing/2014/main" id="{3602DB11-0E47-4D3E-9C38-E8C1B602E9D8}"/>
                    </a:ext>
                  </a:extLst>
                </p:cNvPr>
                <p:cNvPicPr/>
                <p:nvPr/>
              </p:nvPicPr>
              <p:blipFill>
                <a:blip r:embed="rId93"/>
                <a:stretch>
                  <a:fillRect/>
                </a:stretch>
              </p:blipFill>
              <p:spPr>
                <a:xfrm>
                  <a:off x="5979888" y="9176112"/>
                  <a:ext cx="156960" cy="5371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03" name="インク 102">
                  <a:extLst>
                    <a:ext uri="{FF2B5EF4-FFF2-40B4-BE49-F238E27FC236}">
                      <a16:creationId xmlns:a16="http://schemas.microsoft.com/office/drawing/2014/main" id="{98999019-9AC4-4811-B4F9-395D8A666892}"/>
                    </a:ext>
                  </a:extLst>
                </p14:cNvPr>
                <p14:cNvContentPartPr/>
                <p14:nvPr/>
              </p14:nvContentPartPr>
              <p14:xfrm>
                <a:off x="6156648" y="9407232"/>
                <a:ext cx="76320" cy="180720"/>
              </p14:xfrm>
            </p:contentPart>
          </mc:Choice>
          <mc:Fallback xmlns="">
            <p:pic>
              <p:nvPicPr>
                <p:cNvPr id="103" name="インク 102">
                  <a:extLst>
                    <a:ext uri="{FF2B5EF4-FFF2-40B4-BE49-F238E27FC236}">
                      <a16:creationId xmlns:a16="http://schemas.microsoft.com/office/drawing/2014/main" id="{98999019-9AC4-4811-B4F9-395D8A666892}"/>
                    </a:ext>
                  </a:extLst>
                </p:cNvPr>
                <p:cNvPicPr/>
                <p:nvPr/>
              </p:nvPicPr>
              <p:blipFill>
                <a:blip r:embed="rId95"/>
                <a:stretch>
                  <a:fillRect/>
                </a:stretch>
              </p:blipFill>
              <p:spPr>
                <a:xfrm>
                  <a:off x="6152328" y="9402912"/>
                  <a:ext cx="8496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04" name="インク 103">
                  <a:extLst>
                    <a:ext uri="{FF2B5EF4-FFF2-40B4-BE49-F238E27FC236}">
                      <a16:creationId xmlns:a16="http://schemas.microsoft.com/office/drawing/2014/main" id="{631B2606-4F72-47A9-9307-7618FA670534}"/>
                    </a:ext>
                  </a:extLst>
                </p14:cNvPr>
                <p14:cNvContentPartPr/>
                <p14:nvPr/>
              </p14:nvContentPartPr>
              <p14:xfrm>
                <a:off x="6302448" y="9540072"/>
                <a:ext cx="81720" cy="78840"/>
              </p14:xfrm>
            </p:contentPart>
          </mc:Choice>
          <mc:Fallback xmlns="">
            <p:pic>
              <p:nvPicPr>
                <p:cNvPr id="104" name="インク 103">
                  <a:extLst>
                    <a:ext uri="{FF2B5EF4-FFF2-40B4-BE49-F238E27FC236}">
                      <a16:creationId xmlns:a16="http://schemas.microsoft.com/office/drawing/2014/main" id="{631B2606-4F72-47A9-9307-7618FA670534}"/>
                    </a:ext>
                  </a:extLst>
                </p:cNvPr>
                <p:cNvPicPr/>
                <p:nvPr/>
              </p:nvPicPr>
              <p:blipFill>
                <a:blip r:embed="rId97"/>
                <a:stretch>
                  <a:fillRect/>
                </a:stretch>
              </p:blipFill>
              <p:spPr>
                <a:xfrm>
                  <a:off x="6298128" y="9535752"/>
                  <a:ext cx="9036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06" name="インク 105">
                  <a:extLst>
                    <a:ext uri="{FF2B5EF4-FFF2-40B4-BE49-F238E27FC236}">
                      <a16:creationId xmlns:a16="http://schemas.microsoft.com/office/drawing/2014/main" id="{76A311D1-478C-4173-8A0F-DE13CD436D14}"/>
                    </a:ext>
                  </a:extLst>
                </p14:cNvPr>
                <p14:cNvContentPartPr/>
                <p14:nvPr/>
              </p14:nvContentPartPr>
              <p14:xfrm>
                <a:off x="6486768" y="9363312"/>
                <a:ext cx="59760" cy="261000"/>
              </p14:xfrm>
            </p:contentPart>
          </mc:Choice>
          <mc:Fallback xmlns="">
            <p:pic>
              <p:nvPicPr>
                <p:cNvPr id="106" name="インク 105">
                  <a:extLst>
                    <a:ext uri="{FF2B5EF4-FFF2-40B4-BE49-F238E27FC236}">
                      <a16:creationId xmlns:a16="http://schemas.microsoft.com/office/drawing/2014/main" id="{76A311D1-478C-4173-8A0F-DE13CD436D14}"/>
                    </a:ext>
                  </a:extLst>
                </p:cNvPr>
                <p:cNvPicPr/>
                <p:nvPr/>
              </p:nvPicPr>
              <p:blipFill>
                <a:blip r:embed="rId99"/>
                <a:stretch>
                  <a:fillRect/>
                </a:stretch>
              </p:blipFill>
              <p:spPr>
                <a:xfrm>
                  <a:off x="6482448" y="9358992"/>
                  <a:ext cx="6840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07" name="インク 106">
                  <a:extLst>
                    <a:ext uri="{FF2B5EF4-FFF2-40B4-BE49-F238E27FC236}">
                      <a16:creationId xmlns:a16="http://schemas.microsoft.com/office/drawing/2014/main" id="{499BAD0B-9E81-4873-A817-91EF428455F4}"/>
                    </a:ext>
                  </a:extLst>
                </p14:cNvPr>
                <p14:cNvContentPartPr/>
                <p14:nvPr/>
              </p14:nvContentPartPr>
              <p14:xfrm>
                <a:off x="6477408" y="9351072"/>
                <a:ext cx="248760" cy="590040"/>
              </p14:xfrm>
            </p:contentPart>
          </mc:Choice>
          <mc:Fallback xmlns="">
            <p:pic>
              <p:nvPicPr>
                <p:cNvPr id="107" name="インク 106">
                  <a:extLst>
                    <a:ext uri="{FF2B5EF4-FFF2-40B4-BE49-F238E27FC236}">
                      <a16:creationId xmlns:a16="http://schemas.microsoft.com/office/drawing/2014/main" id="{499BAD0B-9E81-4873-A817-91EF428455F4}"/>
                    </a:ext>
                  </a:extLst>
                </p:cNvPr>
                <p:cNvPicPr/>
                <p:nvPr/>
              </p:nvPicPr>
              <p:blipFill>
                <a:blip r:embed="rId101"/>
                <a:stretch>
                  <a:fillRect/>
                </a:stretch>
              </p:blipFill>
              <p:spPr>
                <a:xfrm>
                  <a:off x="6473088" y="9346752"/>
                  <a:ext cx="257400" cy="5986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09" name="インク 108">
                  <a:extLst>
                    <a:ext uri="{FF2B5EF4-FFF2-40B4-BE49-F238E27FC236}">
                      <a16:creationId xmlns:a16="http://schemas.microsoft.com/office/drawing/2014/main" id="{15D97CD3-FA4D-4BFE-A90C-67904D566C3B}"/>
                    </a:ext>
                  </a:extLst>
                </p14:cNvPr>
                <p14:cNvContentPartPr/>
                <p14:nvPr/>
              </p14:nvContentPartPr>
              <p14:xfrm>
                <a:off x="4577688" y="10079712"/>
                <a:ext cx="256680" cy="15480"/>
              </p14:xfrm>
            </p:contentPart>
          </mc:Choice>
          <mc:Fallback xmlns="">
            <p:pic>
              <p:nvPicPr>
                <p:cNvPr id="109" name="インク 108">
                  <a:extLst>
                    <a:ext uri="{FF2B5EF4-FFF2-40B4-BE49-F238E27FC236}">
                      <a16:creationId xmlns:a16="http://schemas.microsoft.com/office/drawing/2014/main" id="{15D97CD3-FA4D-4BFE-A90C-67904D566C3B}"/>
                    </a:ext>
                  </a:extLst>
                </p:cNvPr>
                <p:cNvPicPr/>
                <p:nvPr/>
              </p:nvPicPr>
              <p:blipFill>
                <a:blip r:embed="rId103"/>
                <a:stretch>
                  <a:fillRect/>
                </a:stretch>
              </p:blipFill>
              <p:spPr>
                <a:xfrm>
                  <a:off x="4573368" y="10075392"/>
                  <a:ext cx="2653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10" name="インク 109">
                  <a:extLst>
                    <a:ext uri="{FF2B5EF4-FFF2-40B4-BE49-F238E27FC236}">
                      <a16:creationId xmlns:a16="http://schemas.microsoft.com/office/drawing/2014/main" id="{414324D7-354A-4474-BB44-AD597D02755C}"/>
                    </a:ext>
                  </a:extLst>
                </p14:cNvPr>
                <p14:cNvContentPartPr/>
                <p14:nvPr/>
              </p14:nvContentPartPr>
              <p14:xfrm>
                <a:off x="4637808" y="10166832"/>
                <a:ext cx="227880" cy="25560"/>
              </p14:xfrm>
            </p:contentPart>
          </mc:Choice>
          <mc:Fallback xmlns="">
            <p:pic>
              <p:nvPicPr>
                <p:cNvPr id="110" name="インク 109">
                  <a:extLst>
                    <a:ext uri="{FF2B5EF4-FFF2-40B4-BE49-F238E27FC236}">
                      <a16:creationId xmlns:a16="http://schemas.microsoft.com/office/drawing/2014/main" id="{414324D7-354A-4474-BB44-AD597D02755C}"/>
                    </a:ext>
                  </a:extLst>
                </p:cNvPr>
                <p:cNvPicPr/>
                <p:nvPr/>
              </p:nvPicPr>
              <p:blipFill>
                <a:blip r:embed="rId105"/>
                <a:stretch>
                  <a:fillRect/>
                </a:stretch>
              </p:blipFill>
              <p:spPr>
                <a:xfrm>
                  <a:off x="4633488" y="10162512"/>
                  <a:ext cx="23652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12" name="インク 111">
                  <a:extLst>
                    <a:ext uri="{FF2B5EF4-FFF2-40B4-BE49-F238E27FC236}">
                      <a16:creationId xmlns:a16="http://schemas.microsoft.com/office/drawing/2014/main" id="{B78D01FC-9EE6-45E2-961E-6CF7BCCA4F88}"/>
                    </a:ext>
                  </a:extLst>
                </p14:cNvPr>
                <p14:cNvContentPartPr/>
                <p14:nvPr/>
              </p14:nvContentPartPr>
              <p14:xfrm>
                <a:off x="5052168" y="9905832"/>
                <a:ext cx="113760" cy="440280"/>
              </p14:xfrm>
            </p:contentPart>
          </mc:Choice>
          <mc:Fallback xmlns="">
            <p:pic>
              <p:nvPicPr>
                <p:cNvPr id="112" name="インク 111">
                  <a:extLst>
                    <a:ext uri="{FF2B5EF4-FFF2-40B4-BE49-F238E27FC236}">
                      <a16:creationId xmlns:a16="http://schemas.microsoft.com/office/drawing/2014/main" id="{B78D01FC-9EE6-45E2-961E-6CF7BCCA4F88}"/>
                    </a:ext>
                  </a:extLst>
                </p:cNvPr>
                <p:cNvPicPr/>
                <p:nvPr/>
              </p:nvPicPr>
              <p:blipFill>
                <a:blip r:embed="rId107"/>
                <a:stretch>
                  <a:fillRect/>
                </a:stretch>
              </p:blipFill>
              <p:spPr>
                <a:xfrm>
                  <a:off x="5047848" y="9901512"/>
                  <a:ext cx="122400" cy="4489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13" name="インク 112">
                  <a:extLst>
                    <a:ext uri="{FF2B5EF4-FFF2-40B4-BE49-F238E27FC236}">
                      <a16:creationId xmlns:a16="http://schemas.microsoft.com/office/drawing/2014/main" id="{7D7D3B58-7BD9-4951-8894-D3B69CB58707}"/>
                    </a:ext>
                  </a:extLst>
                </p14:cNvPr>
                <p14:cNvContentPartPr/>
                <p14:nvPr/>
              </p14:nvContentPartPr>
              <p14:xfrm>
                <a:off x="5248368" y="10064232"/>
                <a:ext cx="114480" cy="153360"/>
              </p14:xfrm>
            </p:contentPart>
          </mc:Choice>
          <mc:Fallback xmlns="">
            <p:pic>
              <p:nvPicPr>
                <p:cNvPr id="113" name="インク 112">
                  <a:extLst>
                    <a:ext uri="{FF2B5EF4-FFF2-40B4-BE49-F238E27FC236}">
                      <a16:creationId xmlns:a16="http://schemas.microsoft.com/office/drawing/2014/main" id="{7D7D3B58-7BD9-4951-8894-D3B69CB58707}"/>
                    </a:ext>
                  </a:extLst>
                </p:cNvPr>
                <p:cNvPicPr/>
                <p:nvPr/>
              </p:nvPicPr>
              <p:blipFill>
                <a:blip r:embed="rId109"/>
                <a:stretch>
                  <a:fillRect/>
                </a:stretch>
              </p:blipFill>
              <p:spPr>
                <a:xfrm>
                  <a:off x="5244048" y="10059912"/>
                  <a:ext cx="12312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14" name="インク 113">
                  <a:extLst>
                    <a:ext uri="{FF2B5EF4-FFF2-40B4-BE49-F238E27FC236}">
                      <a16:creationId xmlns:a16="http://schemas.microsoft.com/office/drawing/2014/main" id="{F2D619ED-74AA-4BD2-A311-358DDE3145A9}"/>
                    </a:ext>
                  </a:extLst>
                </p14:cNvPr>
                <p14:cNvContentPartPr/>
                <p14:nvPr/>
              </p14:nvContentPartPr>
              <p14:xfrm>
                <a:off x="5284728" y="10059192"/>
                <a:ext cx="86040" cy="11520"/>
              </p14:xfrm>
            </p:contentPart>
          </mc:Choice>
          <mc:Fallback xmlns="">
            <p:pic>
              <p:nvPicPr>
                <p:cNvPr id="114" name="インク 113">
                  <a:extLst>
                    <a:ext uri="{FF2B5EF4-FFF2-40B4-BE49-F238E27FC236}">
                      <a16:creationId xmlns:a16="http://schemas.microsoft.com/office/drawing/2014/main" id="{F2D619ED-74AA-4BD2-A311-358DDE3145A9}"/>
                    </a:ext>
                  </a:extLst>
                </p:cNvPr>
                <p:cNvPicPr/>
                <p:nvPr/>
              </p:nvPicPr>
              <p:blipFill>
                <a:blip r:embed="rId111"/>
                <a:stretch>
                  <a:fillRect/>
                </a:stretch>
              </p:blipFill>
              <p:spPr>
                <a:xfrm>
                  <a:off x="5280408" y="10054872"/>
                  <a:ext cx="9468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15" name="インク 114">
                  <a:extLst>
                    <a:ext uri="{FF2B5EF4-FFF2-40B4-BE49-F238E27FC236}">
                      <a16:creationId xmlns:a16="http://schemas.microsoft.com/office/drawing/2014/main" id="{CF5757DF-5224-47BC-B478-BD10B27A402A}"/>
                    </a:ext>
                  </a:extLst>
                </p14:cNvPr>
                <p14:cNvContentPartPr/>
                <p14:nvPr/>
              </p14:nvContentPartPr>
              <p14:xfrm>
                <a:off x="5444208" y="10192752"/>
                <a:ext cx="53640" cy="92520"/>
              </p14:xfrm>
            </p:contentPart>
          </mc:Choice>
          <mc:Fallback xmlns="">
            <p:pic>
              <p:nvPicPr>
                <p:cNvPr id="115" name="インク 114">
                  <a:extLst>
                    <a:ext uri="{FF2B5EF4-FFF2-40B4-BE49-F238E27FC236}">
                      <a16:creationId xmlns:a16="http://schemas.microsoft.com/office/drawing/2014/main" id="{CF5757DF-5224-47BC-B478-BD10B27A402A}"/>
                    </a:ext>
                  </a:extLst>
                </p:cNvPr>
                <p:cNvPicPr/>
                <p:nvPr/>
              </p:nvPicPr>
              <p:blipFill>
                <a:blip r:embed="rId113"/>
                <a:stretch>
                  <a:fillRect/>
                </a:stretch>
              </p:blipFill>
              <p:spPr>
                <a:xfrm>
                  <a:off x="5439888" y="10188432"/>
                  <a:ext cx="6228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17" name="インク 116">
                  <a:extLst>
                    <a:ext uri="{FF2B5EF4-FFF2-40B4-BE49-F238E27FC236}">
                      <a16:creationId xmlns:a16="http://schemas.microsoft.com/office/drawing/2014/main" id="{F1D3B58B-36DE-41C1-B715-971614684BFB}"/>
                    </a:ext>
                  </a:extLst>
                </p14:cNvPr>
                <p14:cNvContentPartPr/>
                <p14:nvPr/>
              </p14:nvContentPartPr>
              <p14:xfrm>
                <a:off x="5577408" y="9965232"/>
                <a:ext cx="83880" cy="291960"/>
              </p14:xfrm>
            </p:contentPart>
          </mc:Choice>
          <mc:Fallback xmlns="">
            <p:pic>
              <p:nvPicPr>
                <p:cNvPr id="117" name="インク 116">
                  <a:extLst>
                    <a:ext uri="{FF2B5EF4-FFF2-40B4-BE49-F238E27FC236}">
                      <a16:creationId xmlns:a16="http://schemas.microsoft.com/office/drawing/2014/main" id="{F1D3B58B-36DE-41C1-B715-971614684BFB}"/>
                    </a:ext>
                  </a:extLst>
                </p:cNvPr>
                <p:cNvPicPr/>
                <p:nvPr/>
              </p:nvPicPr>
              <p:blipFill>
                <a:blip r:embed="rId115"/>
                <a:stretch>
                  <a:fillRect/>
                </a:stretch>
              </p:blipFill>
              <p:spPr>
                <a:xfrm>
                  <a:off x="5573088" y="9960912"/>
                  <a:ext cx="9252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18" name="インク 117">
                  <a:extLst>
                    <a:ext uri="{FF2B5EF4-FFF2-40B4-BE49-F238E27FC236}">
                      <a16:creationId xmlns:a16="http://schemas.microsoft.com/office/drawing/2014/main" id="{27E9D0EF-C11E-4F7D-8FA7-9E63152B8EAA}"/>
                    </a:ext>
                  </a:extLst>
                </p14:cNvPr>
                <p14:cNvContentPartPr/>
                <p14:nvPr/>
              </p14:nvContentPartPr>
              <p14:xfrm>
                <a:off x="5693328" y="9960552"/>
                <a:ext cx="131040" cy="527760"/>
              </p14:xfrm>
            </p:contentPart>
          </mc:Choice>
          <mc:Fallback xmlns="">
            <p:pic>
              <p:nvPicPr>
                <p:cNvPr id="118" name="インク 117">
                  <a:extLst>
                    <a:ext uri="{FF2B5EF4-FFF2-40B4-BE49-F238E27FC236}">
                      <a16:creationId xmlns:a16="http://schemas.microsoft.com/office/drawing/2014/main" id="{27E9D0EF-C11E-4F7D-8FA7-9E63152B8EAA}"/>
                    </a:ext>
                  </a:extLst>
                </p:cNvPr>
                <p:cNvPicPr/>
                <p:nvPr/>
              </p:nvPicPr>
              <p:blipFill>
                <a:blip r:embed="rId117"/>
                <a:stretch>
                  <a:fillRect/>
                </a:stretch>
              </p:blipFill>
              <p:spPr>
                <a:xfrm>
                  <a:off x="5689008" y="9956232"/>
                  <a:ext cx="139680" cy="5364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20" name="インク 119">
                  <a:extLst>
                    <a:ext uri="{FF2B5EF4-FFF2-40B4-BE49-F238E27FC236}">
                      <a16:creationId xmlns:a16="http://schemas.microsoft.com/office/drawing/2014/main" id="{E0456818-B305-4697-B6FF-DE083F7E1334}"/>
                    </a:ext>
                  </a:extLst>
                </p14:cNvPr>
                <p14:cNvContentPartPr/>
                <p14:nvPr/>
              </p14:nvContentPartPr>
              <p14:xfrm>
                <a:off x="5231088" y="9448272"/>
                <a:ext cx="47880" cy="163440"/>
              </p14:xfrm>
            </p:contentPart>
          </mc:Choice>
          <mc:Fallback xmlns="">
            <p:pic>
              <p:nvPicPr>
                <p:cNvPr id="120" name="インク 119">
                  <a:extLst>
                    <a:ext uri="{FF2B5EF4-FFF2-40B4-BE49-F238E27FC236}">
                      <a16:creationId xmlns:a16="http://schemas.microsoft.com/office/drawing/2014/main" id="{E0456818-B305-4697-B6FF-DE083F7E1334}"/>
                    </a:ext>
                  </a:extLst>
                </p:cNvPr>
                <p:cNvPicPr/>
                <p:nvPr/>
              </p:nvPicPr>
              <p:blipFill>
                <a:blip r:embed="rId119"/>
                <a:stretch>
                  <a:fillRect/>
                </a:stretch>
              </p:blipFill>
              <p:spPr>
                <a:xfrm>
                  <a:off x="5226768" y="9443952"/>
                  <a:ext cx="56520" cy="172080"/>
                </a:xfrm>
                <a:prstGeom prst="rect">
                  <a:avLst/>
                </a:prstGeom>
              </p:spPr>
            </p:pic>
          </mc:Fallback>
        </mc:AlternateContent>
      </p:grpSp>
    </p:spTree>
    <p:extLst>
      <p:ext uri="{BB962C8B-B14F-4D97-AF65-F5344CB8AC3E}">
        <p14:creationId xmlns:p14="http://schemas.microsoft.com/office/powerpoint/2010/main" val="1341952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9">
            <a:extLst>
              <a:ext uri="{FF2B5EF4-FFF2-40B4-BE49-F238E27FC236}">
                <a16:creationId xmlns:a16="http://schemas.microsoft.com/office/drawing/2014/main" id="{98D442B4-44E5-4D7C-82D7-7A29F7FA29C9}"/>
              </a:ext>
            </a:extLst>
          </p:cNvPr>
          <p:cNvSpPr/>
          <p:nvPr/>
        </p:nvSpPr>
        <p:spPr>
          <a:xfrm>
            <a:off x="704532" y="279908"/>
            <a:ext cx="165100" cy="210820"/>
          </a:xfrm>
          <a:custGeom>
            <a:avLst/>
            <a:gdLst/>
            <a:ahLst/>
            <a:cxnLst/>
            <a:rect l="l" t="t" r="r" b="b"/>
            <a:pathLst>
              <a:path w="165100" h="210820">
                <a:moveTo>
                  <a:pt x="158788" y="204228"/>
                </a:moveTo>
                <a:lnTo>
                  <a:pt x="6096" y="204228"/>
                </a:lnTo>
                <a:lnTo>
                  <a:pt x="0" y="204228"/>
                </a:lnTo>
                <a:lnTo>
                  <a:pt x="0" y="210312"/>
                </a:lnTo>
                <a:lnTo>
                  <a:pt x="6096" y="210312"/>
                </a:lnTo>
                <a:lnTo>
                  <a:pt x="158788" y="210312"/>
                </a:lnTo>
                <a:lnTo>
                  <a:pt x="158788" y="204228"/>
                </a:lnTo>
                <a:close/>
              </a:path>
              <a:path w="165100" h="210820">
                <a:moveTo>
                  <a:pt x="158788" y="0"/>
                </a:moveTo>
                <a:lnTo>
                  <a:pt x="6096" y="0"/>
                </a:lnTo>
                <a:lnTo>
                  <a:pt x="0" y="0"/>
                </a:lnTo>
                <a:lnTo>
                  <a:pt x="0" y="6096"/>
                </a:lnTo>
                <a:lnTo>
                  <a:pt x="0" y="204216"/>
                </a:lnTo>
                <a:lnTo>
                  <a:pt x="6096" y="204216"/>
                </a:lnTo>
                <a:lnTo>
                  <a:pt x="6096" y="6096"/>
                </a:lnTo>
                <a:lnTo>
                  <a:pt x="158788" y="6096"/>
                </a:lnTo>
                <a:lnTo>
                  <a:pt x="158788" y="0"/>
                </a:lnTo>
                <a:close/>
              </a:path>
              <a:path w="165100" h="210820">
                <a:moveTo>
                  <a:pt x="164896" y="204228"/>
                </a:moveTo>
                <a:lnTo>
                  <a:pt x="158800" y="204228"/>
                </a:lnTo>
                <a:lnTo>
                  <a:pt x="158800" y="210312"/>
                </a:lnTo>
                <a:lnTo>
                  <a:pt x="164896" y="210312"/>
                </a:lnTo>
                <a:lnTo>
                  <a:pt x="164896" y="204228"/>
                </a:lnTo>
                <a:close/>
              </a:path>
              <a:path w="165100" h="210820">
                <a:moveTo>
                  <a:pt x="164896" y="0"/>
                </a:moveTo>
                <a:lnTo>
                  <a:pt x="158800" y="0"/>
                </a:lnTo>
                <a:lnTo>
                  <a:pt x="158800" y="6096"/>
                </a:lnTo>
                <a:lnTo>
                  <a:pt x="158800" y="204216"/>
                </a:lnTo>
                <a:lnTo>
                  <a:pt x="164896" y="204216"/>
                </a:lnTo>
                <a:lnTo>
                  <a:pt x="164896" y="6096"/>
                </a:lnTo>
                <a:lnTo>
                  <a:pt x="164896" y="0"/>
                </a:lnTo>
                <a:close/>
              </a:path>
            </a:pathLst>
          </a:custGeom>
          <a:solidFill>
            <a:srgbClr val="000000"/>
          </a:solidFill>
        </p:spPr>
        <p:txBody>
          <a:bodyPr wrap="square" lIns="0" tIns="0" rIns="0" bIns="0" rtlCol="0"/>
          <a:lstStyle/>
          <a:p>
            <a:endParaRPr/>
          </a:p>
        </p:txBody>
      </p:sp>
      <p:sp>
        <p:nvSpPr>
          <p:cNvPr id="15" name="object 20">
            <a:extLst>
              <a:ext uri="{FF2B5EF4-FFF2-40B4-BE49-F238E27FC236}">
                <a16:creationId xmlns:a16="http://schemas.microsoft.com/office/drawing/2014/main" id="{8A5EBF6A-C732-4EAD-9813-59B370F7C92C}"/>
              </a:ext>
            </a:extLst>
          </p:cNvPr>
          <p:cNvSpPr/>
          <p:nvPr/>
        </p:nvSpPr>
        <p:spPr>
          <a:xfrm>
            <a:off x="1428649" y="766826"/>
            <a:ext cx="65405" cy="22225"/>
          </a:xfrm>
          <a:custGeom>
            <a:avLst/>
            <a:gdLst/>
            <a:ahLst/>
            <a:cxnLst/>
            <a:rect l="l" t="t" r="r" b="b"/>
            <a:pathLst>
              <a:path w="65405" h="22225">
                <a:moveTo>
                  <a:pt x="41469" y="0"/>
                </a:moveTo>
                <a:lnTo>
                  <a:pt x="45097" y="8168"/>
                </a:lnTo>
                <a:lnTo>
                  <a:pt x="0" y="8168"/>
                </a:lnTo>
                <a:lnTo>
                  <a:pt x="0" y="13705"/>
                </a:lnTo>
                <a:lnTo>
                  <a:pt x="45097" y="13705"/>
                </a:lnTo>
                <a:lnTo>
                  <a:pt x="41469" y="21884"/>
                </a:lnTo>
                <a:lnTo>
                  <a:pt x="64795" y="10811"/>
                </a:lnTo>
                <a:lnTo>
                  <a:pt x="41469" y="0"/>
                </a:lnTo>
                <a:close/>
              </a:path>
            </a:pathLst>
          </a:custGeom>
          <a:solidFill>
            <a:srgbClr val="000000"/>
          </a:solidFill>
        </p:spPr>
        <p:txBody>
          <a:bodyPr wrap="square" lIns="0" tIns="0" rIns="0" bIns="0" rtlCol="0"/>
          <a:lstStyle/>
          <a:p>
            <a:endParaRPr/>
          </a:p>
        </p:txBody>
      </p:sp>
      <p:sp>
        <p:nvSpPr>
          <p:cNvPr id="16" name="object 21">
            <a:extLst>
              <a:ext uri="{FF2B5EF4-FFF2-40B4-BE49-F238E27FC236}">
                <a16:creationId xmlns:a16="http://schemas.microsoft.com/office/drawing/2014/main" id="{95D4B1B1-39A3-4BB9-B63B-5F1AEBB6E0BF}"/>
              </a:ext>
            </a:extLst>
          </p:cNvPr>
          <p:cNvSpPr/>
          <p:nvPr/>
        </p:nvSpPr>
        <p:spPr>
          <a:xfrm>
            <a:off x="1744914" y="767881"/>
            <a:ext cx="60325" cy="22225"/>
          </a:xfrm>
          <a:custGeom>
            <a:avLst/>
            <a:gdLst/>
            <a:ahLst/>
            <a:cxnLst/>
            <a:rect l="l" t="t" r="r" b="b"/>
            <a:pathLst>
              <a:path w="60325" h="22225">
                <a:moveTo>
                  <a:pt x="37708" y="0"/>
                </a:moveTo>
                <a:lnTo>
                  <a:pt x="40938" y="8168"/>
                </a:lnTo>
                <a:lnTo>
                  <a:pt x="0" y="8168"/>
                </a:lnTo>
                <a:lnTo>
                  <a:pt x="0" y="13704"/>
                </a:lnTo>
                <a:lnTo>
                  <a:pt x="40938" y="13704"/>
                </a:lnTo>
                <a:lnTo>
                  <a:pt x="37708" y="21884"/>
                </a:lnTo>
                <a:lnTo>
                  <a:pt x="59790" y="10811"/>
                </a:lnTo>
                <a:lnTo>
                  <a:pt x="37708" y="0"/>
                </a:lnTo>
                <a:close/>
              </a:path>
            </a:pathLst>
          </a:custGeom>
          <a:solidFill>
            <a:srgbClr val="000000"/>
          </a:solidFill>
        </p:spPr>
        <p:txBody>
          <a:bodyPr wrap="square" lIns="0" tIns="0" rIns="0" bIns="0" rtlCol="0"/>
          <a:lstStyle/>
          <a:p>
            <a:endParaRPr/>
          </a:p>
        </p:txBody>
      </p:sp>
      <p:sp>
        <p:nvSpPr>
          <p:cNvPr id="17" name="object 22">
            <a:extLst>
              <a:ext uri="{FF2B5EF4-FFF2-40B4-BE49-F238E27FC236}">
                <a16:creationId xmlns:a16="http://schemas.microsoft.com/office/drawing/2014/main" id="{C7FC351B-EDE5-4613-9E22-8B531C618A59}"/>
              </a:ext>
            </a:extLst>
          </p:cNvPr>
          <p:cNvSpPr/>
          <p:nvPr/>
        </p:nvSpPr>
        <p:spPr>
          <a:xfrm>
            <a:off x="2103054" y="767881"/>
            <a:ext cx="62230" cy="22225"/>
          </a:xfrm>
          <a:custGeom>
            <a:avLst/>
            <a:gdLst/>
            <a:ahLst/>
            <a:cxnLst/>
            <a:rect l="l" t="t" r="r" b="b"/>
            <a:pathLst>
              <a:path w="62230" h="22225">
                <a:moveTo>
                  <a:pt x="39590" y="0"/>
                </a:moveTo>
                <a:lnTo>
                  <a:pt x="43087" y="8168"/>
                </a:lnTo>
                <a:lnTo>
                  <a:pt x="0" y="8168"/>
                </a:lnTo>
                <a:lnTo>
                  <a:pt x="0" y="13705"/>
                </a:lnTo>
                <a:lnTo>
                  <a:pt x="43087" y="13705"/>
                </a:lnTo>
                <a:lnTo>
                  <a:pt x="39590" y="21884"/>
                </a:lnTo>
                <a:lnTo>
                  <a:pt x="61939" y="10811"/>
                </a:lnTo>
                <a:lnTo>
                  <a:pt x="39590" y="0"/>
                </a:lnTo>
                <a:close/>
              </a:path>
            </a:pathLst>
          </a:custGeom>
          <a:solidFill>
            <a:srgbClr val="000000"/>
          </a:solidFill>
        </p:spPr>
        <p:txBody>
          <a:bodyPr wrap="square" lIns="0" tIns="0" rIns="0" bIns="0" rtlCol="0"/>
          <a:lstStyle/>
          <a:p>
            <a:endParaRPr/>
          </a:p>
        </p:txBody>
      </p:sp>
      <p:sp>
        <p:nvSpPr>
          <p:cNvPr id="18" name="object 23">
            <a:extLst>
              <a:ext uri="{FF2B5EF4-FFF2-40B4-BE49-F238E27FC236}">
                <a16:creationId xmlns:a16="http://schemas.microsoft.com/office/drawing/2014/main" id="{CF4839E5-99EA-4893-8125-291A467DC545}"/>
              </a:ext>
            </a:extLst>
          </p:cNvPr>
          <p:cNvSpPr/>
          <p:nvPr/>
        </p:nvSpPr>
        <p:spPr>
          <a:xfrm>
            <a:off x="2461794" y="767881"/>
            <a:ext cx="62865" cy="22225"/>
          </a:xfrm>
          <a:custGeom>
            <a:avLst/>
            <a:gdLst/>
            <a:ahLst/>
            <a:cxnLst/>
            <a:rect l="l" t="t" r="r" b="b"/>
            <a:pathLst>
              <a:path w="62864" h="22225">
                <a:moveTo>
                  <a:pt x="39395" y="0"/>
                </a:moveTo>
                <a:lnTo>
                  <a:pt x="43024" y="8168"/>
                </a:lnTo>
                <a:lnTo>
                  <a:pt x="0" y="8168"/>
                </a:lnTo>
                <a:lnTo>
                  <a:pt x="0" y="13705"/>
                </a:lnTo>
                <a:lnTo>
                  <a:pt x="43024" y="13705"/>
                </a:lnTo>
                <a:lnTo>
                  <a:pt x="39395" y="21884"/>
                </a:lnTo>
                <a:lnTo>
                  <a:pt x="62462" y="10811"/>
                </a:lnTo>
                <a:lnTo>
                  <a:pt x="39395" y="0"/>
                </a:lnTo>
                <a:close/>
              </a:path>
            </a:pathLst>
          </a:custGeom>
          <a:solidFill>
            <a:srgbClr val="000000"/>
          </a:solidFill>
        </p:spPr>
        <p:txBody>
          <a:bodyPr wrap="square" lIns="0" tIns="0" rIns="0" bIns="0" rtlCol="0"/>
          <a:lstStyle/>
          <a:p>
            <a:endParaRPr/>
          </a:p>
        </p:txBody>
      </p:sp>
      <p:sp>
        <p:nvSpPr>
          <p:cNvPr id="19" name="object 24">
            <a:extLst>
              <a:ext uri="{FF2B5EF4-FFF2-40B4-BE49-F238E27FC236}">
                <a16:creationId xmlns:a16="http://schemas.microsoft.com/office/drawing/2014/main" id="{7A215470-9B70-4B6B-915C-CA87DD661131}"/>
              </a:ext>
            </a:extLst>
          </p:cNvPr>
          <p:cNvSpPr/>
          <p:nvPr/>
        </p:nvSpPr>
        <p:spPr>
          <a:xfrm>
            <a:off x="2772188" y="767881"/>
            <a:ext cx="58419" cy="22225"/>
          </a:xfrm>
          <a:custGeom>
            <a:avLst/>
            <a:gdLst/>
            <a:ahLst/>
            <a:cxnLst/>
            <a:rect l="l" t="t" r="r" b="b"/>
            <a:pathLst>
              <a:path w="58419" h="22225">
                <a:moveTo>
                  <a:pt x="35153" y="0"/>
                </a:moveTo>
                <a:lnTo>
                  <a:pt x="38596" y="8168"/>
                </a:lnTo>
                <a:lnTo>
                  <a:pt x="0" y="8168"/>
                </a:lnTo>
                <a:lnTo>
                  <a:pt x="0" y="13705"/>
                </a:lnTo>
                <a:lnTo>
                  <a:pt x="38596" y="13705"/>
                </a:lnTo>
                <a:lnTo>
                  <a:pt x="35153" y="21884"/>
                </a:lnTo>
                <a:lnTo>
                  <a:pt x="58411" y="10811"/>
                </a:lnTo>
                <a:lnTo>
                  <a:pt x="35153" y="0"/>
                </a:lnTo>
                <a:close/>
              </a:path>
            </a:pathLst>
          </a:custGeom>
          <a:solidFill>
            <a:srgbClr val="000000"/>
          </a:solidFill>
        </p:spPr>
        <p:txBody>
          <a:bodyPr wrap="square" lIns="0" tIns="0" rIns="0" bIns="0" rtlCol="0"/>
          <a:lstStyle/>
          <a:p>
            <a:endParaRPr/>
          </a:p>
        </p:txBody>
      </p:sp>
      <p:sp>
        <p:nvSpPr>
          <p:cNvPr id="20" name="object 25">
            <a:extLst>
              <a:ext uri="{FF2B5EF4-FFF2-40B4-BE49-F238E27FC236}">
                <a16:creationId xmlns:a16="http://schemas.microsoft.com/office/drawing/2014/main" id="{65E0797A-E967-4B74-A4F6-59698D6B2130}"/>
              </a:ext>
            </a:extLst>
          </p:cNvPr>
          <p:cNvSpPr/>
          <p:nvPr/>
        </p:nvSpPr>
        <p:spPr>
          <a:xfrm>
            <a:off x="3993414" y="767881"/>
            <a:ext cx="62865" cy="22225"/>
          </a:xfrm>
          <a:custGeom>
            <a:avLst/>
            <a:gdLst/>
            <a:ahLst/>
            <a:cxnLst/>
            <a:rect l="l" t="t" r="r" b="b"/>
            <a:pathLst>
              <a:path w="62864" h="22225">
                <a:moveTo>
                  <a:pt x="39395" y="0"/>
                </a:moveTo>
                <a:lnTo>
                  <a:pt x="43024" y="8168"/>
                </a:lnTo>
                <a:lnTo>
                  <a:pt x="0" y="8168"/>
                </a:lnTo>
                <a:lnTo>
                  <a:pt x="0" y="13705"/>
                </a:lnTo>
                <a:lnTo>
                  <a:pt x="43024" y="13705"/>
                </a:lnTo>
                <a:lnTo>
                  <a:pt x="39395" y="21884"/>
                </a:lnTo>
                <a:lnTo>
                  <a:pt x="62462" y="10811"/>
                </a:lnTo>
                <a:lnTo>
                  <a:pt x="39395" y="0"/>
                </a:lnTo>
                <a:close/>
              </a:path>
            </a:pathLst>
          </a:custGeom>
          <a:solidFill>
            <a:srgbClr val="000000"/>
          </a:solidFill>
        </p:spPr>
        <p:txBody>
          <a:bodyPr wrap="square" lIns="0" tIns="0" rIns="0" bIns="0" rtlCol="0"/>
          <a:lstStyle/>
          <a:p>
            <a:endParaRPr/>
          </a:p>
        </p:txBody>
      </p:sp>
      <p:sp>
        <p:nvSpPr>
          <p:cNvPr id="21" name="object 26">
            <a:extLst>
              <a:ext uri="{FF2B5EF4-FFF2-40B4-BE49-F238E27FC236}">
                <a16:creationId xmlns:a16="http://schemas.microsoft.com/office/drawing/2014/main" id="{3A9DCDA9-F8D7-4045-A78F-C90856710F49}"/>
              </a:ext>
            </a:extLst>
          </p:cNvPr>
          <p:cNvSpPr/>
          <p:nvPr/>
        </p:nvSpPr>
        <p:spPr>
          <a:xfrm>
            <a:off x="4374414" y="766826"/>
            <a:ext cx="65405" cy="22225"/>
          </a:xfrm>
          <a:custGeom>
            <a:avLst/>
            <a:gdLst/>
            <a:ahLst/>
            <a:cxnLst/>
            <a:rect l="l" t="t" r="r" b="b"/>
            <a:pathLst>
              <a:path w="65404" h="22225">
                <a:moveTo>
                  <a:pt x="41469" y="0"/>
                </a:moveTo>
                <a:lnTo>
                  <a:pt x="45097" y="8168"/>
                </a:lnTo>
                <a:lnTo>
                  <a:pt x="0" y="8168"/>
                </a:lnTo>
                <a:lnTo>
                  <a:pt x="0" y="13705"/>
                </a:lnTo>
                <a:lnTo>
                  <a:pt x="45097" y="13705"/>
                </a:lnTo>
                <a:lnTo>
                  <a:pt x="41469" y="21884"/>
                </a:lnTo>
                <a:lnTo>
                  <a:pt x="64795" y="10811"/>
                </a:lnTo>
                <a:lnTo>
                  <a:pt x="41469" y="0"/>
                </a:lnTo>
                <a:close/>
              </a:path>
            </a:pathLst>
          </a:custGeom>
          <a:solidFill>
            <a:srgbClr val="000000"/>
          </a:solidFill>
        </p:spPr>
        <p:txBody>
          <a:bodyPr wrap="square" lIns="0" tIns="0" rIns="0" bIns="0" rtlCol="0"/>
          <a:lstStyle/>
          <a:p>
            <a:endParaRPr/>
          </a:p>
        </p:txBody>
      </p:sp>
      <p:sp>
        <p:nvSpPr>
          <p:cNvPr id="22" name="object 27">
            <a:extLst>
              <a:ext uri="{FF2B5EF4-FFF2-40B4-BE49-F238E27FC236}">
                <a16:creationId xmlns:a16="http://schemas.microsoft.com/office/drawing/2014/main" id="{EFBDF3F8-BC2F-443C-9FD3-012CA541CB00}"/>
              </a:ext>
            </a:extLst>
          </p:cNvPr>
          <p:cNvSpPr/>
          <p:nvPr/>
        </p:nvSpPr>
        <p:spPr>
          <a:xfrm>
            <a:off x="4622699" y="767881"/>
            <a:ext cx="58419" cy="22225"/>
          </a:xfrm>
          <a:custGeom>
            <a:avLst/>
            <a:gdLst/>
            <a:ahLst/>
            <a:cxnLst/>
            <a:rect l="l" t="t" r="r" b="b"/>
            <a:pathLst>
              <a:path w="58420" h="22225">
                <a:moveTo>
                  <a:pt x="34989" y="0"/>
                </a:moveTo>
                <a:lnTo>
                  <a:pt x="38618" y="8168"/>
                </a:lnTo>
                <a:lnTo>
                  <a:pt x="0" y="8168"/>
                </a:lnTo>
                <a:lnTo>
                  <a:pt x="0" y="13705"/>
                </a:lnTo>
                <a:lnTo>
                  <a:pt x="38618" y="13705"/>
                </a:lnTo>
                <a:lnTo>
                  <a:pt x="34989" y="21884"/>
                </a:lnTo>
                <a:lnTo>
                  <a:pt x="58315" y="10811"/>
                </a:lnTo>
                <a:lnTo>
                  <a:pt x="34989" y="0"/>
                </a:lnTo>
                <a:close/>
              </a:path>
            </a:pathLst>
          </a:custGeom>
          <a:solidFill>
            <a:srgbClr val="000000"/>
          </a:solidFill>
        </p:spPr>
        <p:txBody>
          <a:bodyPr wrap="square" lIns="0" tIns="0" rIns="0" bIns="0" rtlCol="0"/>
          <a:lstStyle/>
          <a:p>
            <a:endParaRPr/>
          </a:p>
        </p:txBody>
      </p:sp>
      <p:sp>
        <p:nvSpPr>
          <p:cNvPr id="23" name="object 28">
            <a:extLst>
              <a:ext uri="{FF2B5EF4-FFF2-40B4-BE49-F238E27FC236}">
                <a16:creationId xmlns:a16="http://schemas.microsoft.com/office/drawing/2014/main" id="{FF43100E-1EF1-40B0-8108-BE636355E651}"/>
              </a:ext>
            </a:extLst>
          </p:cNvPr>
          <p:cNvSpPr/>
          <p:nvPr/>
        </p:nvSpPr>
        <p:spPr>
          <a:xfrm>
            <a:off x="1285139" y="982584"/>
            <a:ext cx="62865" cy="22225"/>
          </a:xfrm>
          <a:custGeom>
            <a:avLst/>
            <a:gdLst/>
            <a:ahLst/>
            <a:cxnLst/>
            <a:rect l="l" t="t" r="r" b="b"/>
            <a:pathLst>
              <a:path w="62865" h="22225">
                <a:moveTo>
                  <a:pt x="39395" y="0"/>
                </a:moveTo>
                <a:lnTo>
                  <a:pt x="43024" y="8194"/>
                </a:lnTo>
                <a:lnTo>
                  <a:pt x="0" y="8194"/>
                </a:lnTo>
                <a:lnTo>
                  <a:pt x="0" y="13749"/>
                </a:lnTo>
                <a:lnTo>
                  <a:pt x="43024" y="13749"/>
                </a:lnTo>
                <a:lnTo>
                  <a:pt x="39395" y="21954"/>
                </a:lnTo>
                <a:lnTo>
                  <a:pt x="62462" y="10846"/>
                </a:lnTo>
                <a:lnTo>
                  <a:pt x="39395" y="0"/>
                </a:lnTo>
                <a:close/>
              </a:path>
            </a:pathLst>
          </a:custGeom>
          <a:solidFill>
            <a:srgbClr val="000000"/>
          </a:solidFill>
        </p:spPr>
        <p:txBody>
          <a:bodyPr wrap="square" lIns="0" tIns="0" rIns="0" bIns="0" rtlCol="0"/>
          <a:lstStyle/>
          <a:p>
            <a:endParaRPr/>
          </a:p>
        </p:txBody>
      </p:sp>
      <p:sp>
        <p:nvSpPr>
          <p:cNvPr id="24" name="object 29">
            <a:extLst>
              <a:ext uri="{FF2B5EF4-FFF2-40B4-BE49-F238E27FC236}">
                <a16:creationId xmlns:a16="http://schemas.microsoft.com/office/drawing/2014/main" id="{E131620B-AD3B-4DEA-9C1F-E56F99157DE0}"/>
              </a:ext>
            </a:extLst>
          </p:cNvPr>
          <p:cNvSpPr/>
          <p:nvPr/>
        </p:nvSpPr>
        <p:spPr>
          <a:xfrm>
            <a:off x="1531778" y="988641"/>
            <a:ext cx="70485" cy="22225"/>
          </a:xfrm>
          <a:custGeom>
            <a:avLst/>
            <a:gdLst/>
            <a:ahLst/>
            <a:cxnLst/>
            <a:rect l="l" t="t" r="r" b="b"/>
            <a:pathLst>
              <a:path w="70484" h="22225">
                <a:moveTo>
                  <a:pt x="46928" y="0"/>
                </a:moveTo>
                <a:lnTo>
                  <a:pt x="50499" y="8101"/>
                </a:lnTo>
                <a:lnTo>
                  <a:pt x="0" y="8101"/>
                </a:lnTo>
                <a:lnTo>
                  <a:pt x="0" y="13603"/>
                </a:lnTo>
                <a:lnTo>
                  <a:pt x="50499" y="13603"/>
                </a:lnTo>
                <a:lnTo>
                  <a:pt x="46928" y="21704"/>
                </a:lnTo>
                <a:lnTo>
                  <a:pt x="69882" y="10981"/>
                </a:lnTo>
                <a:lnTo>
                  <a:pt x="46928" y="0"/>
                </a:lnTo>
                <a:close/>
              </a:path>
            </a:pathLst>
          </a:custGeom>
          <a:solidFill>
            <a:srgbClr val="000000"/>
          </a:solidFill>
        </p:spPr>
        <p:txBody>
          <a:bodyPr wrap="square" lIns="0" tIns="0" rIns="0" bIns="0" rtlCol="0"/>
          <a:lstStyle/>
          <a:p>
            <a:endParaRPr/>
          </a:p>
        </p:txBody>
      </p:sp>
      <p:sp>
        <p:nvSpPr>
          <p:cNvPr id="25" name="object 30">
            <a:extLst>
              <a:ext uri="{FF2B5EF4-FFF2-40B4-BE49-F238E27FC236}">
                <a16:creationId xmlns:a16="http://schemas.microsoft.com/office/drawing/2014/main" id="{608EA37F-B1AF-4FEA-BC0D-553323EDBE7F}"/>
              </a:ext>
            </a:extLst>
          </p:cNvPr>
          <p:cNvSpPr/>
          <p:nvPr/>
        </p:nvSpPr>
        <p:spPr>
          <a:xfrm>
            <a:off x="1789329" y="981526"/>
            <a:ext cx="65405" cy="22225"/>
          </a:xfrm>
          <a:custGeom>
            <a:avLst/>
            <a:gdLst/>
            <a:ahLst/>
            <a:cxnLst/>
            <a:rect l="l" t="t" r="r" b="b"/>
            <a:pathLst>
              <a:path w="65405" h="22225">
                <a:moveTo>
                  <a:pt x="41469" y="0"/>
                </a:moveTo>
                <a:lnTo>
                  <a:pt x="45097" y="8194"/>
                </a:lnTo>
                <a:lnTo>
                  <a:pt x="0" y="8194"/>
                </a:lnTo>
                <a:lnTo>
                  <a:pt x="0" y="13749"/>
                </a:lnTo>
                <a:lnTo>
                  <a:pt x="45097" y="13749"/>
                </a:lnTo>
                <a:lnTo>
                  <a:pt x="41469" y="21954"/>
                </a:lnTo>
                <a:lnTo>
                  <a:pt x="64795" y="10846"/>
                </a:lnTo>
                <a:lnTo>
                  <a:pt x="41469" y="0"/>
                </a:lnTo>
                <a:close/>
              </a:path>
            </a:pathLst>
          </a:custGeom>
          <a:solidFill>
            <a:srgbClr val="000000"/>
          </a:solidFill>
        </p:spPr>
        <p:txBody>
          <a:bodyPr wrap="square" lIns="0" tIns="0" rIns="0" bIns="0" rtlCol="0"/>
          <a:lstStyle/>
          <a:p>
            <a:endParaRPr/>
          </a:p>
        </p:txBody>
      </p:sp>
      <p:sp>
        <p:nvSpPr>
          <p:cNvPr id="26" name="object 31">
            <a:extLst>
              <a:ext uri="{FF2B5EF4-FFF2-40B4-BE49-F238E27FC236}">
                <a16:creationId xmlns:a16="http://schemas.microsoft.com/office/drawing/2014/main" id="{2378F422-1007-4556-B39E-4DB5F0B3E4C4}"/>
              </a:ext>
            </a:extLst>
          </p:cNvPr>
          <p:cNvSpPr/>
          <p:nvPr/>
        </p:nvSpPr>
        <p:spPr>
          <a:xfrm>
            <a:off x="2099723" y="982584"/>
            <a:ext cx="62865" cy="22225"/>
          </a:xfrm>
          <a:custGeom>
            <a:avLst/>
            <a:gdLst/>
            <a:ahLst/>
            <a:cxnLst/>
            <a:rect l="l" t="t" r="r" b="b"/>
            <a:pathLst>
              <a:path w="62864" h="22225">
                <a:moveTo>
                  <a:pt x="39120" y="0"/>
                </a:moveTo>
                <a:lnTo>
                  <a:pt x="42826" y="8194"/>
                </a:lnTo>
                <a:lnTo>
                  <a:pt x="0" y="8194"/>
                </a:lnTo>
                <a:lnTo>
                  <a:pt x="0" y="13749"/>
                </a:lnTo>
                <a:lnTo>
                  <a:pt x="42826" y="13749"/>
                </a:lnTo>
                <a:lnTo>
                  <a:pt x="39120" y="21954"/>
                </a:lnTo>
                <a:lnTo>
                  <a:pt x="62379" y="10846"/>
                </a:lnTo>
                <a:lnTo>
                  <a:pt x="39120" y="0"/>
                </a:lnTo>
                <a:close/>
              </a:path>
            </a:pathLst>
          </a:custGeom>
          <a:solidFill>
            <a:srgbClr val="000000"/>
          </a:solidFill>
        </p:spPr>
        <p:txBody>
          <a:bodyPr wrap="square" lIns="0" tIns="0" rIns="0" bIns="0" rtlCol="0"/>
          <a:lstStyle/>
          <a:p>
            <a:endParaRPr/>
          </a:p>
        </p:txBody>
      </p:sp>
      <p:sp>
        <p:nvSpPr>
          <p:cNvPr id="27" name="object 32">
            <a:extLst>
              <a:ext uri="{FF2B5EF4-FFF2-40B4-BE49-F238E27FC236}">
                <a16:creationId xmlns:a16="http://schemas.microsoft.com/office/drawing/2014/main" id="{814D256E-CFB8-4257-A32E-7B55E9B2A093}"/>
              </a:ext>
            </a:extLst>
          </p:cNvPr>
          <p:cNvSpPr/>
          <p:nvPr/>
        </p:nvSpPr>
        <p:spPr>
          <a:xfrm>
            <a:off x="2410442" y="988641"/>
            <a:ext cx="67945" cy="22225"/>
          </a:xfrm>
          <a:custGeom>
            <a:avLst/>
            <a:gdLst/>
            <a:ahLst/>
            <a:cxnLst/>
            <a:rect l="l" t="t" r="r" b="b"/>
            <a:pathLst>
              <a:path w="67944" h="22225">
                <a:moveTo>
                  <a:pt x="45617" y="0"/>
                </a:moveTo>
                <a:lnTo>
                  <a:pt x="49093" y="8101"/>
                </a:lnTo>
                <a:lnTo>
                  <a:pt x="0" y="8101"/>
                </a:lnTo>
                <a:lnTo>
                  <a:pt x="0" y="13603"/>
                </a:lnTo>
                <a:lnTo>
                  <a:pt x="49093" y="13603"/>
                </a:lnTo>
                <a:lnTo>
                  <a:pt x="45617" y="21974"/>
                </a:lnTo>
                <a:lnTo>
                  <a:pt x="67769" y="10981"/>
                </a:lnTo>
                <a:lnTo>
                  <a:pt x="45617" y="0"/>
                </a:lnTo>
                <a:close/>
              </a:path>
            </a:pathLst>
          </a:custGeom>
          <a:solidFill>
            <a:srgbClr val="000000"/>
          </a:solidFill>
        </p:spPr>
        <p:txBody>
          <a:bodyPr wrap="square" lIns="0" tIns="0" rIns="0" bIns="0" rtlCol="0"/>
          <a:lstStyle/>
          <a:p>
            <a:endParaRPr/>
          </a:p>
        </p:txBody>
      </p:sp>
      <p:sp>
        <p:nvSpPr>
          <p:cNvPr id="28" name="object 33">
            <a:extLst>
              <a:ext uri="{FF2B5EF4-FFF2-40B4-BE49-F238E27FC236}">
                <a16:creationId xmlns:a16="http://schemas.microsoft.com/office/drawing/2014/main" id="{8E3DF747-67DA-4817-8568-5C504B7FB7A4}"/>
              </a:ext>
            </a:extLst>
          </p:cNvPr>
          <p:cNvSpPr/>
          <p:nvPr/>
        </p:nvSpPr>
        <p:spPr>
          <a:xfrm>
            <a:off x="2665629" y="982584"/>
            <a:ext cx="58419" cy="22225"/>
          </a:xfrm>
          <a:custGeom>
            <a:avLst/>
            <a:gdLst/>
            <a:ahLst/>
            <a:cxnLst/>
            <a:rect l="l" t="t" r="r" b="b"/>
            <a:pathLst>
              <a:path w="58419" h="22225">
                <a:moveTo>
                  <a:pt x="34989" y="0"/>
                </a:moveTo>
                <a:lnTo>
                  <a:pt x="38618" y="8194"/>
                </a:lnTo>
                <a:lnTo>
                  <a:pt x="0" y="8194"/>
                </a:lnTo>
                <a:lnTo>
                  <a:pt x="0" y="13749"/>
                </a:lnTo>
                <a:lnTo>
                  <a:pt x="38618" y="13749"/>
                </a:lnTo>
                <a:lnTo>
                  <a:pt x="34989" y="21954"/>
                </a:lnTo>
                <a:lnTo>
                  <a:pt x="58315" y="10846"/>
                </a:lnTo>
                <a:lnTo>
                  <a:pt x="34989" y="0"/>
                </a:lnTo>
                <a:close/>
              </a:path>
            </a:pathLst>
          </a:custGeom>
          <a:solidFill>
            <a:srgbClr val="000000"/>
          </a:solidFill>
        </p:spPr>
        <p:txBody>
          <a:bodyPr wrap="square" lIns="0" tIns="0" rIns="0" bIns="0" rtlCol="0"/>
          <a:lstStyle/>
          <a:p>
            <a:endParaRPr/>
          </a:p>
        </p:txBody>
      </p:sp>
      <p:sp>
        <p:nvSpPr>
          <p:cNvPr id="29" name="object 34">
            <a:extLst>
              <a:ext uri="{FF2B5EF4-FFF2-40B4-BE49-F238E27FC236}">
                <a16:creationId xmlns:a16="http://schemas.microsoft.com/office/drawing/2014/main" id="{19EE40F3-9EE7-41B3-9175-26900466C7ED}"/>
              </a:ext>
            </a:extLst>
          </p:cNvPr>
          <p:cNvSpPr/>
          <p:nvPr/>
        </p:nvSpPr>
        <p:spPr>
          <a:xfrm>
            <a:off x="3846729" y="982584"/>
            <a:ext cx="62865" cy="22225"/>
          </a:xfrm>
          <a:custGeom>
            <a:avLst/>
            <a:gdLst/>
            <a:ahLst/>
            <a:cxnLst/>
            <a:rect l="l" t="t" r="r" b="b"/>
            <a:pathLst>
              <a:path w="62864" h="22225">
                <a:moveTo>
                  <a:pt x="39395" y="0"/>
                </a:moveTo>
                <a:lnTo>
                  <a:pt x="43024" y="8194"/>
                </a:lnTo>
                <a:lnTo>
                  <a:pt x="0" y="8194"/>
                </a:lnTo>
                <a:lnTo>
                  <a:pt x="0" y="13749"/>
                </a:lnTo>
                <a:lnTo>
                  <a:pt x="43024" y="13749"/>
                </a:lnTo>
                <a:lnTo>
                  <a:pt x="39395" y="21954"/>
                </a:lnTo>
                <a:lnTo>
                  <a:pt x="62462" y="10846"/>
                </a:lnTo>
                <a:lnTo>
                  <a:pt x="39395" y="0"/>
                </a:lnTo>
                <a:close/>
              </a:path>
            </a:pathLst>
          </a:custGeom>
          <a:solidFill>
            <a:srgbClr val="000000"/>
          </a:solidFill>
        </p:spPr>
        <p:txBody>
          <a:bodyPr wrap="square" lIns="0" tIns="0" rIns="0" bIns="0" rtlCol="0"/>
          <a:lstStyle/>
          <a:p>
            <a:endParaRPr/>
          </a:p>
        </p:txBody>
      </p:sp>
      <p:sp>
        <p:nvSpPr>
          <p:cNvPr id="30" name="object 35">
            <a:extLst>
              <a:ext uri="{FF2B5EF4-FFF2-40B4-BE49-F238E27FC236}">
                <a16:creationId xmlns:a16="http://schemas.microsoft.com/office/drawing/2014/main" id="{A29F98D4-E530-4C73-AAA0-D3ECBE484959}"/>
              </a:ext>
            </a:extLst>
          </p:cNvPr>
          <p:cNvSpPr/>
          <p:nvPr/>
        </p:nvSpPr>
        <p:spPr>
          <a:xfrm>
            <a:off x="4095273" y="988641"/>
            <a:ext cx="70485" cy="22225"/>
          </a:xfrm>
          <a:custGeom>
            <a:avLst/>
            <a:gdLst/>
            <a:ahLst/>
            <a:cxnLst/>
            <a:rect l="l" t="t" r="r" b="b"/>
            <a:pathLst>
              <a:path w="70485" h="22225">
                <a:moveTo>
                  <a:pt x="46928" y="0"/>
                </a:moveTo>
                <a:lnTo>
                  <a:pt x="50499" y="8101"/>
                </a:lnTo>
                <a:lnTo>
                  <a:pt x="0" y="8101"/>
                </a:lnTo>
                <a:lnTo>
                  <a:pt x="0" y="13603"/>
                </a:lnTo>
                <a:lnTo>
                  <a:pt x="50499" y="13603"/>
                </a:lnTo>
                <a:lnTo>
                  <a:pt x="46928" y="21704"/>
                </a:lnTo>
                <a:lnTo>
                  <a:pt x="69882" y="10981"/>
                </a:lnTo>
                <a:lnTo>
                  <a:pt x="46928" y="0"/>
                </a:lnTo>
                <a:close/>
              </a:path>
            </a:pathLst>
          </a:custGeom>
          <a:solidFill>
            <a:srgbClr val="000000"/>
          </a:solidFill>
        </p:spPr>
        <p:txBody>
          <a:bodyPr wrap="square" lIns="0" tIns="0" rIns="0" bIns="0" rtlCol="0"/>
          <a:lstStyle/>
          <a:p>
            <a:endParaRPr/>
          </a:p>
        </p:txBody>
      </p:sp>
      <p:sp>
        <p:nvSpPr>
          <p:cNvPr id="31" name="object 36">
            <a:extLst>
              <a:ext uri="{FF2B5EF4-FFF2-40B4-BE49-F238E27FC236}">
                <a16:creationId xmlns:a16="http://schemas.microsoft.com/office/drawing/2014/main" id="{11C8872C-C3CC-49B5-B61E-B79BC0E5A41A}"/>
              </a:ext>
            </a:extLst>
          </p:cNvPr>
          <p:cNvSpPr/>
          <p:nvPr/>
        </p:nvSpPr>
        <p:spPr>
          <a:xfrm>
            <a:off x="4485539" y="981526"/>
            <a:ext cx="65405" cy="22225"/>
          </a:xfrm>
          <a:custGeom>
            <a:avLst/>
            <a:gdLst/>
            <a:ahLst/>
            <a:cxnLst/>
            <a:rect l="l" t="t" r="r" b="b"/>
            <a:pathLst>
              <a:path w="65404" h="22225">
                <a:moveTo>
                  <a:pt x="41469" y="0"/>
                </a:moveTo>
                <a:lnTo>
                  <a:pt x="45097" y="8194"/>
                </a:lnTo>
                <a:lnTo>
                  <a:pt x="0" y="8194"/>
                </a:lnTo>
                <a:lnTo>
                  <a:pt x="0" y="13749"/>
                </a:lnTo>
                <a:lnTo>
                  <a:pt x="45097" y="13749"/>
                </a:lnTo>
                <a:lnTo>
                  <a:pt x="41469" y="21954"/>
                </a:lnTo>
                <a:lnTo>
                  <a:pt x="64795" y="10846"/>
                </a:lnTo>
                <a:lnTo>
                  <a:pt x="41469" y="0"/>
                </a:lnTo>
                <a:close/>
              </a:path>
            </a:pathLst>
          </a:custGeom>
          <a:solidFill>
            <a:srgbClr val="000000"/>
          </a:solidFill>
        </p:spPr>
        <p:txBody>
          <a:bodyPr wrap="square" lIns="0" tIns="0" rIns="0" bIns="0" rtlCol="0"/>
          <a:lstStyle/>
          <a:p>
            <a:endParaRPr/>
          </a:p>
        </p:txBody>
      </p:sp>
      <p:sp>
        <p:nvSpPr>
          <p:cNvPr id="32" name="object 37">
            <a:extLst>
              <a:ext uri="{FF2B5EF4-FFF2-40B4-BE49-F238E27FC236}">
                <a16:creationId xmlns:a16="http://schemas.microsoft.com/office/drawing/2014/main" id="{242C005C-BEAF-480C-972A-4372487B21D0}"/>
              </a:ext>
            </a:extLst>
          </p:cNvPr>
          <p:cNvSpPr/>
          <p:nvPr/>
        </p:nvSpPr>
        <p:spPr>
          <a:xfrm>
            <a:off x="4732554" y="982584"/>
            <a:ext cx="58419" cy="22225"/>
          </a:xfrm>
          <a:custGeom>
            <a:avLst/>
            <a:gdLst/>
            <a:ahLst/>
            <a:cxnLst/>
            <a:rect l="l" t="t" r="r" b="b"/>
            <a:pathLst>
              <a:path w="58420" h="22225">
                <a:moveTo>
                  <a:pt x="34989" y="0"/>
                </a:moveTo>
                <a:lnTo>
                  <a:pt x="38618" y="8194"/>
                </a:lnTo>
                <a:lnTo>
                  <a:pt x="0" y="8194"/>
                </a:lnTo>
                <a:lnTo>
                  <a:pt x="0" y="13749"/>
                </a:lnTo>
                <a:lnTo>
                  <a:pt x="38618" y="13749"/>
                </a:lnTo>
                <a:lnTo>
                  <a:pt x="34989" y="21954"/>
                </a:lnTo>
                <a:lnTo>
                  <a:pt x="58315" y="10846"/>
                </a:lnTo>
                <a:lnTo>
                  <a:pt x="34989" y="0"/>
                </a:lnTo>
                <a:close/>
              </a:path>
            </a:pathLst>
          </a:custGeom>
          <a:solidFill>
            <a:srgbClr val="000000"/>
          </a:solidFill>
        </p:spPr>
        <p:txBody>
          <a:bodyPr wrap="square" lIns="0" tIns="0" rIns="0" bIns="0" rtlCol="0"/>
          <a:lstStyle/>
          <a:p>
            <a:endParaRPr/>
          </a:p>
        </p:txBody>
      </p:sp>
      <p:sp>
        <p:nvSpPr>
          <p:cNvPr id="33" name="object 38">
            <a:extLst>
              <a:ext uri="{FF2B5EF4-FFF2-40B4-BE49-F238E27FC236}">
                <a16:creationId xmlns:a16="http://schemas.microsoft.com/office/drawing/2014/main" id="{CED59E5E-C65C-4AF9-BBDA-373D0A10D3D8}"/>
              </a:ext>
            </a:extLst>
          </p:cNvPr>
          <p:cNvSpPr txBox="1"/>
          <p:nvPr/>
        </p:nvSpPr>
        <p:spPr>
          <a:xfrm>
            <a:off x="571182" y="165100"/>
            <a:ext cx="6414135" cy="1011174"/>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ja-JP" altLang="en-US" sz="1200" dirty="0">
                <a:latin typeface="ＭＳ ゴシック"/>
                <a:cs typeface="ＭＳ ゴシック"/>
              </a:rPr>
              <a:t>１</a:t>
            </a:r>
            <a:endParaRPr sz="1200" dirty="0">
              <a:latin typeface="ＭＳ ゴシック"/>
              <a:cs typeface="ＭＳ ゴシック"/>
            </a:endParaRPr>
          </a:p>
          <a:p>
            <a:pPr marL="133350">
              <a:lnSpc>
                <a:spcPct val="100000"/>
              </a:lnSpc>
              <a:spcBef>
                <a:spcPts val="464"/>
              </a:spcBef>
            </a:pPr>
            <a:r>
              <a:rPr sz="1050" spc="-20" dirty="0">
                <a:latin typeface="ＭＳ 明朝"/>
                <a:cs typeface="ＭＳ 明朝"/>
              </a:rPr>
              <a:t>次の問いに答えよ。</a:t>
            </a:r>
            <a:endParaRPr sz="1050" dirty="0">
              <a:latin typeface="ＭＳ 明朝"/>
              <a:cs typeface="ＭＳ 明朝"/>
            </a:endParaRPr>
          </a:p>
          <a:p>
            <a:pPr marL="132714">
              <a:lnSpc>
                <a:spcPct val="100000"/>
              </a:lnSpc>
              <a:spcBef>
                <a:spcPts val="665"/>
              </a:spcBef>
              <a:tabLst>
                <a:tab pos="422909" algn="l"/>
                <a:tab pos="423545" algn="l"/>
              </a:tabLst>
            </a:pPr>
            <a:r>
              <a:rPr lang="en-US" sz="1050" spc="-95" dirty="0">
                <a:latin typeface="ＭＳ 明朝"/>
                <a:cs typeface="ＭＳ 明朝"/>
              </a:rPr>
              <a:t>(1) </a:t>
            </a:r>
            <a:r>
              <a:rPr sz="1050" spc="-95" dirty="0" err="1">
                <a:latin typeface="ＭＳ 明朝"/>
                <a:cs typeface="ＭＳ 明朝"/>
              </a:rPr>
              <a:t>等式</a:t>
            </a:r>
            <a:r>
              <a:rPr sz="1050" spc="-95" dirty="0">
                <a:latin typeface="ＭＳ 明朝"/>
                <a:cs typeface="ＭＳ 明朝"/>
              </a:rPr>
              <a:t> </a:t>
            </a:r>
            <a:r>
              <a:rPr sz="1050" dirty="0">
                <a:latin typeface="Times New Roman"/>
                <a:cs typeface="Times New Roman"/>
              </a:rPr>
              <a:t>2(</a:t>
            </a:r>
            <a:r>
              <a:rPr sz="1050" spc="-105" dirty="0">
                <a:latin typeface="Times New Roman"/>
                <a:cs typeface="Times New Roman"/>
              </a:rPr>
              <a:t> </a:t>
            </a:r>
            <a:r>
              <a:rPr sz="1000" i="1" dirty="0">
                <a:latin typeface="Times New Roman"/>
                <a:cs typeface="Times New Roman"/>
              </a:rPr>
              <a:t>a</a:t>
            </a:r>
            <a:r>
              <a:rPr sz="1000" i="1" spc="-25" dirty="0">
                <a:latin typeface="Times New Roman"/>
                <a:cs typeface="Times New Roman"/>
              </a:rPr>
              <a:t> </a:t>
            </a:r>
            <a:r>
              <a:rPr sz="1050" spc="-180" dirty="0">
                <a:latin typeface="ＭＳ 明朝"/>
                <a:cs typeface="ＭＳ 明朝"/>
              </a:rPr>
              <a:t>＋ </a:t>
            </a:r>
            <a:r>
              <a:rPr sz="1000" spc="55" dirty="0">
                <a:latin typeface="Times New Roman"/>
                <a:cs typeface="Times New Roman"/>
              </a:rPr>
              <a:t>2</a:t>
            </a:r>
            <a:r>
              <a:rPr sz="1000" i="1" spc="55" dirty="0">
                <a:latin typeface="Times New Roman"/>
                <a:cs typeface="Times New Roman"/>
              </a:rPr>
              <a:t>x</a:t>
            </a:r>
            <a:r>
              <a:rPr sz="1000" i="1" spc="-40" dirty="0">
                <a:latin typeface="Times New Roman"/>
                <a:cs typeface="Times New Roman"/>
              </a:rPr>
              <a:t> </a:t>
            </a:r>
            <a:r>
              <a:rPr sz="1050" spc="-10" dirty="0">
                <a:latin typeface="Times New Roman"/>
                <a:cs typeface="Times New Roman"/>
              </a:rPr>
              <a:t>)</a:t>
            </a:r>
            <a:r>
              <a:rPr sz="1050" spc="-190" dirty="0">
                <a:latin typeface="ＭＳ 明朝"/>
                <a:cs typeface="ＭＳ 明朝"/>
              </a:rPr>
              <a:t>－ </a:t>
            </a:r>
            <a:r>
              <a:rPr sz="1000" dirty="0">
                <a:latin typeface="Times New Roman"/>
                <a:cs typeface="Times New Roman"/>
              </a:rPr>
              <a:t>4</a:t>
            </a:r>
            <a:r>
              <a:rPr sz="1000" i="1" dirty="0">
                <a:latin typeface="Times New Roman"/>
                <a:cs typeface="Times New Roman"/>
              </a:rPr>
              <a:t>a</a:t>
            </a:r>
            <a:r>
              <a:rPr sz="1000" i="1" spc="-50" dirty="0">
                <a:latin typeface="Times New Roman"/>
                <a:cs typeface="Times New Roman"/>
              </a:rPr>
              <a:t> </a:t>
            </a:r>
            <a:r>
              <a:rPr sz="1050" dirty="0">
                <a:latin typeface="ＭＳ 明朝"/>
                <a:cs typeface="ＭＳ 明朝"/>
              </a:rPr>
              <a:t>＝</a:t>
            </a:r>
            <a:r>
              <a:rPr sz="1050" dirty="0">
                <a:latin typeface="Times New Roman"/>
                <a:cs typeface="Times New Roman"/>
              </a:rPr>
              <a:t>5(</a:t>
            </a:r>
            <a:r>
              <a:rPr sz="1050" spc="-40" dirty="0">
                <a:latin typeface="Times New Roman"/>
                <a:cs typeface="Times New Roman"/>
              </a:rPr>
              <a:t> </a:t>
            </a:r>
            <a:r>
              <a:rPr sz="1000" i="1" dirty="0">
                <a:latin typeface="Times New Roman"/>
                <a:cs typeface="Times New Roman"/>
              </a:rPr>
              <a:t>x</a:t>
            </a:r>
            <a:r>
              <a:rPr sz="1000" i="1" spc="-15" dirty="0">
                <a:latin typeface="Times New Roman"/>
                <a:cs typeface="Times New Roman"/>
              </a:rPr>
              <a:t> </a:t>
            </a:r>
            <a:r>
              <a:rPr sz="1050" spc="-200" dirty="0">
                <a:latin typeface="ＭＳ 明朝"/>
                <a:cs typeface="ＭＳ 明朝"/>
              </a:rPr>
              <a:t>－ </a:t>
            </a:r>
            <a:r>
              <a:rPr sz="1000" dirty="0">
                <a:latin typeface="Times New Roman"/>
                <a:cs typeface="Times New Roman"/>
              </a:rPr>
              <a:t>3</a:t>
            </a:r>
            <a:r>
              <a:rPr sz="1000" i="1" dirty="0">
                <a:latin typeface="Times New Roman"/>
                <a:cs typeface="Times New Roman"/>
              </a:rPr>
              <a:t>b</a:t>
            </a:r>
            <a:r>
              <a:rPr sz="1000" i="1" spc="-45" dirty="0">
                <a:latin typeface="Times New Roman"/>
                <a:cs typeface="Times New Roman"/>
              </a:rPr>
              <a:t> </a:t>
            </a:r>
            <a:r>
              <a:rPr sz="1050" dirty="0">
                <a:latin typeface="Times New Roman"/>
                <a:cs typeface="Times New Roman"/>
              </a:rPr>
              <a:t>)</a:t>
            </a:r>
            <a:r>
              <a:rPr sz="1050" spc="-50" dirty="0">
                <a:latin typeface="ＭＳ 明朝"/>
                <a:cs typeface="ＭＳ 明朝"/>
              </a:rPr>
              <a:t>を満たすベクトル </a:t>
            </a:r>
            <a:r>
              <a:rPr sz="1000" i="1" dirty="0">
                <a:latin typeface="Times New Roman"/>
                <a:cs typeface="Times New Roman"/>
              </a:rPr>
              <a:t>x</a:t>
            </a:r>
            <a:r>
              <a:rPr sz="1000" i="1" spc="-15" dirty="0">
                <a:latin typeface="Times New Roman"/>
                <a:cs typeface="Times New Roman"/>
              </a:rPr>
              <a:t> </a:t>
            </a:r>
            <a:r>
              <a:rPr sz="1050" spc="-125" dirty="0">
                <a:latin typeface="ＭＳ 明朝"/>
                <a:cs typeface="ＭＳ 明朝"/>
              </a:rPr>
              <a:t>を， </a:t>
            </a:r>
            <a:r>
              <a:rPr sz="1000" i="1" dirty="0">
                <a:latin typeface="Times New Roman"/>
                <a:cs typeface="Times New Roman"/>
              </a:rPr>
              <a:t>a</a:t>
            </a:r>
            <a:r>
              <a:rPr sz="1000" i="1" spc="-20" dirty="0">
                <a:latin typeface="Times New Roman"/>
                <a:cs typeface="Times New Roman"/>
              </a:rPr>
              <a:t> </a:t>
            </a:r>
            <a:r>
              <a:rPr sz="1050" spc="-195" dirty="0">
                <a:latin typeface="ＭＳ 明朝"/>
                <a:cs typeface="ＭＳ 明朝"/>
              </a:rPr>
              <a:t>， </a:t>
            </a:r>
            <a:r>
              <a:rPr sz="1000" i="1" dirty="0">
                <a:latin typeface="Times New Roman"/>
                <a:cs typeface="Times New Roman"/>
              </a:rPr>
              <a:t>b</a:t>
            </a:r>
            <a:r>
              <a:rPr sz="1000" i="1" spc="15" dirty="0">
                <a:latin typeface="Times New Roman"/>
                <a:cs typeface="Times New Roman"/>
              </a:rPr>
              <a:t> </a:t>
            </a:r>
            <a:r>
              <a:rPr sz="1050" spc="-20" dirty="0">
                <a:latin typeface="ＭＳ 明朝"/>
                <a:cs typeface="ＭＳ 明朝"/>
              </a:rPr>
              <a:t>を用いて表せ。</a:t>
            </a:r>
            <a:endParaRPr sz="1050" dirty="0">
              <a:latin typeface="ＭＳ 明朝"/>
              <a:cs typeface="ＭＳ 明朝"/>
            </a:endParaRPr>
          </a:p>
          <a:p>
            <a:pPr marL="132714">
              <a:lnSpc>
                <a:spcPct val="100000"/>
              </a:lnSpc>
              <a:spcBef>
                <a:spcPts val="475"/>
              </a:spcBef>
              <a:tabLst>
                <a:tab pos="422909" algn="l"/>
                <a:tab pos="423545" algn="l"/>
              </a:tabLst>
            </a:pPr>
            <a:r>
              <a:rPr lang="en-US" sz="1575" spc="-157" baseline="2645" dirty="0">
                <a:latin typeface="ＭＳ 明朝"/>
                <a:cs typeface="ＭＳ 明朝"/>
              </a:rPr>
              <a:t>(2) </a:t>
            </a:r>
            <a:r>
              <a:rPr sz="1575" spc="-157" baseline="2645" dirty="0" err="1">
                <a:latin typeface="ＭＳ 明朝"/>
                <a:cs typeface="ＭＳ 明朝"/>
              </a:rPr>
              <a:t>等式</a:t>
            </a:r>
            <a:r>
              <a:rPr sz="1575" spc="-157" baseline="2645" dirty="0">
                <a:latin typeface="ＭＳ 明朝"/>
                <a:cs typeface="ＭＳ 明朝"/>
              </a:rPr>
              <a:t> </a:t>
            </a:r>
            <a:r>
              <a:rPr sz="1500" i="1" baseline="2777" dirty="0">
                <a:latin typeface="Times New Roman"/>
                <a:cs typeface="Times New Roman"/>
              </a:rPr>
              <a:t>x</a:t>
            </a:r>
            <a:r>
              <a:rPr sz="1500" i="1" spc="-30" baseline="2777" dirty="0">
                <a:latin typeface="Times New Roman"/>
                <a:cs typeface="Times New Roman"/>
              </a:rPr>
              <a:t> </a:t>
            </a:r>
            <a:r>
              <a:rPr sz="1575" spc="-195" baseline="2645" dirty="0">
                <a:latin typeface="ＭＳ 明朝"/>
                <a:cs typeface="ＭＳ 明朝"/>
              </a:rPr>
              <a:t>＋ </a:t>
            </a:r>
            <a:r>
              <a:rPr sz="1000" i="1" dirty="0">
                <a:latin typeface="Times New Roman"/>
                <a:cs typeface="Times New Roman"/>
              </a:rPr>
              <a:t>y</a:t>
            </a:r>
            <a:r>
              <a:rPr sz="1000" i="1" spc="15" dirty="0">
                <a:latin typeface="Times New Roman"/>
                <a:cs typeface="Times New Roman"/>
              </a:rPr>
              <a:t> </a:t>
            </a:r>
            <a:r>
              <a:rPr sz="1575" baseline="2645" dirty="0">
                <a:latin typeface="ＭＳ 明朝"/>
                <a:cs typeface="ＭＳ 明朝"/>
              </a:rPr>
              <a:t>＝</a:t>
            </a:r>
            <a:r>
              <a:rPr sz="1575" spc="-525" baseline="2645" dirty="0">
                <a:latin typeface="ＭＳ 明朝"/>
                <a:cs typeface="ＭＳ 明朝"/>
              </a:rPr>
              <a:t> </a:t>
            </a:r>
            <a:r>
              <a:rPr sz="1500" i="1" baseline="2777" dirty="0">
                <a:latin typeface="Times New Roman"/>
                <a:cs typeface="Times New Roman"/>
              </a:rPr>
              <a:t>a</a:t>
            </a:r>
            <a:r>
              <a:rPr sz="1500" i="1" spc="-30" baseline="2777" dirty="0">
                <a:latin typeface="Times New Roman"/>
                <a:cs typeface="Times New Roman"/>
              </a:rPr>
              <a:t> </a:t>
            </a:r>
            <a:r>
              <a:rPr sz="1575" spc="-300" baseline="2645" dirty="0">
                <a:latin typeface="ＭＳ 明朝"/>
                <a:cs typeface="ＭＳ 明朝"/>
              </a:rPr>
              <a:t>， </a:t>
            </a:r>
            <a:r>
              <a:rPr sz="1500" baseline="2777" dirty="0">
                <a:latin typeface="Times New Roman"/>
                <a:cs typeface="Times New Roman"/>
              </a:rPr>
              <a:t>3</a:t>
            </a:r>
            <a:r>
              <a:rPr sz="1500" i="1" baseline="2777" dirty="0">
                <a:latin typeface="Times New Roman"/>
                <a:cs typeface="Times New Roman"/>
              </a:rPr>
              <a:t>x</a:t>
            </a:r>
            <a:r>
              <a:rPr sz="1500" i="1" spc="-112" baseline="2777" dirty="0">
                <a:latin typeface="Times New Roman"/>
                <a:cs typeface="Times New Roman"/>
              </a:rPr>
              <a:t> </a:t>
            </a:r>
            <a:r>
              <a:rPr sz="1575" spc="-270" baseline="2645" dirty="0">
                <a:latin typeface="ＭＳ 明朝"/>
                <a:cs typeface="ＭＳ 明朝"/>
              </a:rPr>
              <a:t>＋ </a:t>
            </a:r>
            <a:r>
              <a:rPr sz="1000" dirty="0">
                <a:latin typeface="Times New Roman"/>
                <a:cs typeface="Times New Roman"/>
              </a:rPr>
              <a:t>2</a:t>
            </a:r>
            <a:r>
              <a:rPr sz="1000" spc="-140" dirty="0">
                <a:latin typeface="Times New Roman"/>
                <a:cs typeface="Times New Roman"/>
              </a:rPr>
              <a:t> </a:t>
            </a:r>
            <a:r>
              <a:rPr sz="1000" i="1" dirty="0">
                <a:latin typeface="Times New Roman"/>
                <a:cs typeface="Times New Roman"/>
              </a:rPr>
              <a:t>y</a:t>
            </a:r>
            <a:r>
              <a:rPr sz="1000" i="1" spc="-10" dirty="0">
                <a:latin typeface="Times New Roman"/>
                <a:cs typeface="Times New Roman"/>
              </a:rPr>
              <a:t> </a:t>
            </a:r>
            <a:r>
              <a:rPr sz="1575" baseline="2645" dirty="0">
                <a:latin typeface="ＭＳ 明朝"/>
                <a:cs typeface="ＭＳ 明朝"/>
              </a:rPr>
              <a:t>＝</a:t>
            </a:r>
            <a:r>
              <a:rPr sz="1575" spc="-607" baseline="2645" dirty="0">
                <a:latin typeface="ＭＳ 明朝"/>
                <a:cs typeface="ＭＳ 明朝"/>
              </a:rPr>
              <a:t> </a:t>
            </a:r>
            <a:r>
              <a:rPr sz="1500" i="1" baseline="2777" dirty="0">
                <a:latin typeface="Times New Roman"/>
                <a:cs typeface="Times New Roman"/>
              </a:rPr>
              <a:t>b</a:t>
            </a:r>
            <a:r>
              <a:rPr sz="1500" i="1" spc="22" baseline="2777" dirty="0">
                <a:latin typeface="Times New Roman"/>
                <a:cs typeface="Times New Roman"/>
              </a:rPr>
              <a:t> </a:t>
            </a:r>
            <a:r>
              <a:rPr sz="1575" spc="-75" baseline="2645" dirty="0">
                <a:latin typeface="ＭＳ 明朝"/>
                <a:cs typeface="ＭＳ 明朝"/>
              </a:rPr>
              <a:t>を満たすベクトル </a:t>
            </a:r>
            <a:r>
              <a:rPr sz="1500" i="1" baseline="2777" dirty="0">
                <a:latin typeface="Times New Roman"/>
                <a:cs typeface="Times New Roman"/>
              </a:rPr>
              <a:t>x</a:t>
            </a:r>
            <a:r>
              <a:rPr sz="1500" i="1" spc="-22" baseline="2777" dirty="0">
                <a:latin typeface="Times New Roman"/>
                <a:cs typeface="Times New Roman"/>
              </a:rPr>
              <a:t> </a:t>
            </a:r>
            <a:r>
              <a:rPr sz="1575" spc="-187" baseline="2645" dirty="0">
                <a:latin typeface="ＭＳ 明朝"/>
                <a:cs typeface="ＭＳ 明朝"/>
              </a:rPr>
              <a:t>， </a:t>
            </a:r>
            <a:r>
              <a:rPr sz="1000" i="1" dirty="0">
                <a:latin typeface="Times New Roman"/>
                <a:cs typeface="Times New Roman"/>
              </a:rPr>
              <a:t>y</a:t>
            </a:r>
            <a:r>
              <a:rPr sz="1000" i="1" spc="20" dirty="0">
                <a:latin typeface="Times New Roman"/>
                <a:cs typeface="Times New Roman"/>
              </a:rPr>
              <a:t> </a:t>
            </a:r>
            <a:r>
              <a:rPr sz="1575" spc="-187" baseline="2645" dirty="0">
                <a:latin typeface="ＭＳ 明朝"/>
                <a:cs typeface="ＭＳ 明朝"/>
              </a:rPr>
              <a:t>を， </a:t>
            </a:r>
            <a:r>
              <a:rPr sz="1500" i="1" baseline="2777" dirty="0">
                <a:latin typeface="Times New Roman"/>
                <a:cs typeface="Times New Roman"/>
              </a:rPr>
              <a:t>a</a:t>
            </a:r>
            <a:r>
              <a:rPr sz="1500" i="1" spc="-22" baseline="2777" dirty="0">
                <a:latin typeface="Times New Roman"/>
                <a:cs typeface="Times New Roman"/>
              </a:rPr>
              <a:t> </a:t>
            </a:r>
            <a:r>
              <a:rPr sz="1575" spc="-300" baseline="2645" dirty="0">
                <a:latin typeface="ＭＳ 明朝"/>
                <a:cs typeface="ＭＳ 明朝"/>
              </a:rPr>
              <a:t>， </a:t>
            </a:r>
            <a:r>
              <a:rPr sz="1500" i="1" baseline="2777" dirty="0">
                <a:latin typeface="Times New Roman"/>
                <a:cs typeface="Times New Roman"/>
              </a:rPr>
              <a:t>b</a:t>
            </a:r>
            <a:r>
              <a:rPr sz="1500" i="1" spc="22" baseline="2777" dirty="0">
                <a:latin typeface="Times New Roman"/>
                <a:cs typeface="Times New Roman"/>
              </a:rPr>
              <a:t> </a:t>
            </a:r>
            <a:r>
              <a:rPr sz="1575" spc="-30" baseline="2645" dirty="0">
                <a:latin typeface="ＭＳ 明朝"/>
                <a:cs typeface="ＭＳ 明朝"/>
              </a:rPr>
              <a:t>を用いてそれぞれ表せ。</a:t>
            </a:r>
            <a:endParaRPr sz="1575" baseline="2645" dirty="0">
              <a:latin typeface="ＭＳ 明朝"/>
              <a:cs typeface="ＭＳ 明朝"/>
            </a:endParaRPr>
          </a:p>
        </p:txBody>
      </p:sp>
      <p:sp>
        <p:nvSpPr>
          <p:cNvPr id="34" name="object 17">
            <a:extLst>
              <a:ext uri="{FF2B5EF4-FFF2-40B4-BE49-F238E27FC236}">
                <a16:creationId xmlns:a16="http://schemas.microsoft.com/office/drawing/2014/main" id="{CECC04F3-E3F9-47EE-8629-501640F88BE1}"/>
              </a:ext>
            </a:extLst>
          </p:cNvPr>
          <p:cNvSpPr/>
          <p:nvPr/>
        </p:nvSpPr>
        <p:spPr>
          <a:xfrm>
            <a:off x="684848" y="1511935"/>
            <a:ext cx="165100" cy="210820"/>
          </a:xfrm>
          <a:custGeom>
            <a:avLst/>
            <a:gdLst/>
            <a:ahLst/>
            <a:cxnLst/>
            <a:rect l="l" t="t" r="r" b="b"/>
            <a:pathLst>
              <a:path w="165100" h="210819">
                <a:moveTo>
                  <a:pt x="158788" y="0"/>
                </a:moveTo>
                <a:lnTo>
                  <a:pt x="6096" y="0"/>
                </a:lnTo>
                <a:lnTo>
                  <a:pt x="0" y="0"/>
                </a:lnTo>
                <a:lnTo>
                  <a:pt x="0" y="6096"/>
                </a:lnTo>
                <a:lnTo>
                  <a:pt x="0" y="204216"/>
                </a:lnTo>
                <a:lnTo>
                  <a:pt x="0" y="210312"/>
                </a:lnTo>
                <a:lnTo>
                  <a:pt x="6096" y="210312"/>
                </a:lnTo>
                <a:lnTo>
                  <a:pt x="158788" y="210312"/>
                </a:lnTo>
                <a:lnTo>
                  <a:pt x="158788" y="204216"/>
                </a:lnTo>
                <a:lnTo>
                  <a:pt x="6096" y="204216"/>
                </a:lnTo>
                <a:lnTo>
                  <a:pt x="6096" y="6096"/>
                </a:lnTo>
                <a:lnTo>
                  <a:pt x="158788" y="6096"/>
                </a:lnTo>
                <a:lnTo>
                  <a:pt x="158788" y="0"/>
                </a:lnTo>
                <a:close/>
              </a:path>
              <a:path w="165100" h="210819">
                <a:moveTo>
                  <a:pt x="164896" y="0"/>
                </a:moveTo>
                <a:lnTo>
                  <a:pt x="158800" y="0"/>
                </a:lnTo>
                <a:lnTo>
                  <a:pt x="158800" y="6096"/>
                </a:lnTo>
                <a:lnTo>
                  <a:pt x="158800" y="204216"/>
                </a:lnTo>
                <a:lnTo>
                  <a:pt x="158800" y="210312"/>
                </a:lnTo>
                <a:lnTo>
                  <a:pt x="164896" y="210312"/>
                </a:lnTo>
                <a:lnTo>
                  <a:pt x="164896" y="204216"/>
                </a:lnTo>
                <a:lnTo>
                  <a:pt x="164896" y="6096"/>
                </a:lnTo>
                <a:lnTo>
                  <a:pt x="164896" y="0"/>
                </a:lnTo>
                <a:close/>
              </a:path>
            </a:pathLst>
          </a:custGeom>
          <a:solidFill>
            <a:srgbClr val="000000"/>
          </a:solidFill>
        </p:spPr>
        <p:txBody>
          <a:bodyPr wrap="square" lIns="0" tIns="0" rIns="0" bIns="0" rtlCol="0"/>
          <a:lstStyle/>
          <a:p>
            <a:endParaRPr/>
          </a:p>
        </p:txBody>
      </p:sp>
      <p:sp>
        <p:nvSpPr>
          <p:cNvPr id="35" name="object 18">
            <a:extLst>
              <a:ext uri="{FF2B5EF4-FFF2-40B4-BE49-F238E27FC236}">
                <a16:creationId xmlns:a16="http://schemas.microsoft.com/office/drawing/2014/main" id="{D97C8ADB-97BD-4A44-ADBC-6A04E276F7DD}"/>
              </a:ext>
            </a:extLst>
          </p:cNvPr>
          <p:cNvSpPr/>
          <p:nvPr/>
        </p:nvSpPr>
        <p:spPr>
          <a:xfrm>
            <a:off x="709195" y="1775891"/>
            <a:ext cx="65405" cy="22225"/>
          </a:xfrm>
          <a:custGeom>
            <a:avLst/>
            <a:gdLst/>
            <a:ahLst/>
            <a:cxnLst/>
            <a:rect l="l" t="t" r="r" b="b"/>
            <a:pathLst>
              <a:path w="65404" h="22225">
                <a:moveTo>
                  <a:pt x="41469" y="0"/>
                </a:moveTo>
                <a:lnTo>
                  <a:pt x="45097" y="8440"/>
                </a:lnTo>
                <a:lnTo>
                  <a:pt x="0" y="8440"/>
                </a:lnTo>
                <a:lnTo>
                  <a:pt x="0" y="13715"/>
                </a:lnTo>
                <a:lnTo>
                  <a:pt x="45097" y="13715"/>
                </a:lnTo>
                <a:lnTo>
                  <a:pt x="41469" y="22156"/>
                </a:lnTo>
                <a:lnTo>
                  <a:pt x="64795" y="11083"/>
                </a:lnTo>
                <a:lnTo>
                  <a:pt x="41469" y="0"/>
                </a:lnTo>
                <a:close/>
              </a:path>
            </a:pathLst>
          </a:custGeom>
          <a:solidFill>
            <a:srgbClr val="000000"/>
          </a:solidFill>
        </p:spPr>
        <p:txBody>
          <a:bodyPr wrap="square" lIns="0" tIns="0" rIns="0" bIns="0" rtlCol="0"/>
          <a:lstStyle/>
          <a:p>
            <a:endParaRPr/>
          </a:p>
        </p:txBody>
      </p:sp>
      <p:sp>
        <p:nvSpPr>
          <p:cNvPr id="36" name="object 19">
            <a:extLst>
              <a:ext uri="{FF2B5EF4-FFF2-40B4-BE49-F238E27FC236}">
                <a16:creationId xmlns:a16="http://schemas.microsoft.com/office/drawing/2014/main" id="{B2240033-20AB-4762-AF46-653F88831D75}"/>
              </a:ext>
            </a:extLst>
          </p:cNvPr>
          <p:cNvSpPr/>
          <p:nvPr/>
        </p:nvSpPr>
        <p:spPr>
          <a:xfrm>
            <a:off x="1579145" y="1771942"/>
            <a:ext cx="58419" cy="22225"/>
          </a:xfrm>
          <a:custGeom>
            <a:avLst/>
            <a:gdLst/>
            <a:ahLst/>
            <a:cxnLst/>
            <a:rect l="l" t="t" r="r" b="b"/>
            <a:pathLst>
              <a:path w="58419" h="22225">
                <a:moveTo>
                  <a:pt x="34989" y="0"/>
                </a:moveTo>
                <a:lnTo>
                  <a:pt x="38618" y="8168"/>
                </a:lnTo>
                <a:lnTo>
                  <a:pt x="0" y="8168"/>
                </a:lnTo>
                <a:lnTo>
                  <a:pt x="0" y="13705"/>
                </a:lnTo>
                <a:lnTo>
                  <a:pt x="38618" y="13705"/>
                </a:lnTo>
                <a:lnTo>
                  <a:pt x="34989" y="21884"/>
                </a:lnTo>
                <a:lnTo>
                  <a:pt x="58315" y="10811"/>
                </a:lnTo>
                <a:lnTo>
                  <a:pt x="34989" y="0"/>
                </a:lnTo>
                <a:close/>
              </a:path>
            </a:pathLst>
          </a:custGeom>
          <a:solidFill>
            <a:srgbClr val="000000"/>
          </a:solidFill>
        </p:spPr>
        <p:txBody>
          <a:bodyPr wrap="square" lIns="0" tIns="0" rIns="0" bIns="0" rtlCol="0"/>
          <a:lstStyle/>
          <a:p>
            <a:endParaRPr/>
          </a:p>
        </p:txBody>
      </p:sp>
      <p:sp>
        <p:nvSpPr>
          <p:cNvPr id="37" name="object 20">
            <a:extLst>
              <a:ext uri="{FF2B5EF4-FFF2-40B4-BE49-F238E27FC236}">
                <a16:creationId xmlns:a16="http://schemas.microsoft.com/office/drawing/2014/main" id="{7C6573D8-FDAA-42D5-B3E7-7DC76712516B}"/>
              </a:ext>
            </a:extLst>
          </p:cNvPr>
          <p:cNvSpPr/>
          <p:nvPr/>
        </p:nvSpPr>
        <p:spPr>
          <a:xfrm>
            <a:off x="3042762" y="1775368"/>
            <a:ext cx="62230" cy="22225"/>
          </a:xfrm>
          <a:custGeom>
            <a:avLst/>
            <a:gdLst/>
            <a:ahLst/>
            <a:cxnLst/>
            <a:rect l="l" t="t" r="r" b="b"/>
            <a:pathLst>
              <a:path w="62230" h="22225">
                <a:moveTo>
                  <a:pt x="39587" y="0"/>
                </a:moveTo>
                <a:lnTo>
                  <a:pt x="43095" y="8168"/>
                </a:lnTo>
                <a:lnTo>
                  <a:pt x="0" y="8168"/>
                </a:lnTo>
                <a:lnTo>
                  <a:pt x="0" y="13715"/>
                </a:lnTo>
                <a:lnTo>
                  <a:pt x="43095" y="13715"/>
                </a:lnTo>
                <a:lnTo>
                  <a:pt x="39587" y="21884"/>
                </a:lnTo>
                <a:lnTo>
                  <a:pt x="61936" y="10811"/>
                </a:lnTo>
                <a:lnTo>
                  <a:pt x="39587" y="0"/>
                </a:lnTo>
                <a:close/>
              </a:path>
            </a:pathLst>
          </a:custGeom>
          <a:solidFill>
            <a:srgbClr val="000000"/>
          </a:solidFill>
        </p:spPr>
        <p:txBody>
          <a:bodyPr wrap="square" lIns="0" tIns="0" rIns="0" bIns="0" rtlCol="0"/>
          <a:lstStyle/>
          <a:p>
            <a:endParaRPr/>
          </a:p>
        </p:txBody>
      </p:sp>
      <p:sp>
        <p:nvSpPr>
          <p:cNvPr id="38" name="object 21">
            <a:extLst>
              <a:ext uri="{FF2B5EF4-FFF2-40B4-BE49-F238E27FC236}">
                <a16:creationId xmlns:a16="http://schemas.microsoft.com/office/drawing/2014/main" id="{CAF56A3E-C4FA-454A-8171-E2DFB4B3492B}"/>
              </a:ext>
            </a:extLst>
          </p:cNvPr>
          <p:cNvSpPr/>
          <p:nvPr/>
        </p:nvSpPr>
        <p:spPr>
          <a:xfrm>
            <a:off x="3366705" y="1775891"/>
            <a:ext cx="55244" cy="22225"/>
          </a:xfrm>
          <a:custGeom>
            <a:avLst/>
            <a:gdLst/>
            <a:ahLst/>
            <a:cxnLst/>
            <a:rect l="l" t="t" r="r" b="b"/>
            <a:pathLst>
              <a:path w="55245" h="22225">
                <a:moveTo>
                  <a:pt x="33120" y="0"/>
                </a:moveTo>
                <a:lnTo>
                  <a:pt x="36628" y="8440"/>
                </a:lnTo>
                <a:lnTo>
                  <a:pt x="0" y="8440"/>
                </a:lnTo>
                <a:lnTo>
                  <a:pt x="0" y="13715"/>
                </a:lnTo>
                <a:lnTo>
                  <a:pt x="36628" y="13715"/>
                </a:lnTo>
                <a:lnTo>
                  <a:pt x="33120" y="22156"/>
                </a:lnTo>
                <a:lnTo>
                  <a:pt x="55214" y="11083"/>
                </a:lnTo>
                <a:lnTo>
                  <a:pt x="33120" y="0"/>
                </a:lnTo>
                <a:close/>
              </a:path>
            </a:pathLst>
          </a:custGeom>
          <a:solidFill>
            <a:srgbClr val="000000"/>
          </a:solidFill>
        </p:spPr>
        <p:txBody>
          <a:bodyPr wrap="square" lIns="0" tIns="0" rIns="0" bIns="0" rtlCol="0"/>
          <a:lstStyle/>
          <a:p>
            <a:endParaRPr/>
          </a:p>
        </p:txBody>
      </p:sp>
      <p:sp>
        <p:nvSpPr>
          <p:cNvPr id="39" name="object 22">
            <a:extLst>
              <a:ext uri="{FF2B5EF4-FFF2-40B4-BE49-F238E27FC236}">
                <a16:creationId xmlns:a16="http://schemas.microsoft.com/office/drawing/2014/main" id="{44CE648A-F7E5-45E5-9473-AC145F8DFC1E}"/>
              </a:ext>
            </a:extLst>
          </p:cNvPr>
          <p:cNvSpPr txBox="1"/>
          <p:nvPr/>
        </p:nvSpPr>
        <p:spPr>
          <a:xfrm>
            <a:off x="561657" y="1390777"/>
            <a:ext cx="6423660" cy="552715"/>
          </a:xfrm>
          <a:prstGeom prst="rect">
            <a:avLst/>
          </a:prstGeom>
          <a:ln w="9525">
            <a:solidFill>
              <a:srgbClr val="000000"/>
            </a:solidFill>
          </a:ln>
        </p:spPr>
        <p:txBody>
          <a:bodyPr vert="horz" wrap="square" lIns="0" tIns="128270" rIns="0" bIns="0" rtlCol="0">
            <a:spAutoFit/>
          </a:bodyPr>
          <a:lstStyle/>
          <a:p>
            <a:pPr marL="128905">
              <a:lnSpc>
                <a:spcPct val="100000"/>
              </a:lnSpc>
              <a:spcBef>
                <a:spcPts val="1010"/>
              </a:spcBef>
            </a:pPr>
            <a:r>
              <a:rPr lang="ja-JP" altLang="en-US" sz="1200" dirty="0">
                <a:latin typeface="ＭＳ ゴシック"/>
                <a:cs typeface="ＭＳ ゴシック"/>
              </a:rPr>
              <a:t>２</a:t>
            </a:r>
            <a:endParaRPr sz="1200" dirty="0">
              <a:latin typeface="ＭＳ ゴシック"/>
              <a:cs typeface="ＭＳ ゴシック"/>
            </a:endParaRPr>
          </a:p>
          <a:p>
            <a:pPr marL="144780">
              <a:lnSpc>
                <a:spcPct val="100000"/>
              </a:lnSpc>
              <a:spcBef>
                <a:spcPts val="600"/>
              </a:spcBef>
            </a:pPr>
            <a:r>
              <a:rPr sz="1000" i="1" dirty="0">
                <a:latin typeface="Times New Roman"/>
                <a:cs typeface="Times New Roman"/>
              </a:rPr>
              <a:t>a </a:t>
            </a:r>
            <a:r>
              <a:rPr sz="1575" spc="-15" baseline="2645" dirty="0">
                <a:latin typeface="ＭＳ 明朝"/>
                <a:cs typeface="ＭＳ 明朝"/>
              </a:rPr>
              <a:t>＝</a:t>
            </a:r>
            <a:r>
              <a:rPr sz="1575" spc="-15" baseline="2645" dirty="0">
                <a:latin typeface="Times New Roman"/>
                <a:cs typeface="Times New Roman"/>
              </a:rPr>
              <a:t>(2</a:t>
            </a:r>
            <a:r>
              <a:rPr sz="1575" spc="-15" baseline="2645" dirty="0">
                <a:latin typeface="ＭＳ 明朝"/>
                <a:cs typeface="ＭＳ 明朝"/>
              </a:rPr>
              <a:t>，－</a:t>
            </a:r>
            <a:r>
              <a:rPr sz="1575" spc="-15" baseline="2645" dirty="0">
                <a:latin typeface="Times New Roman"/>
                <a:cs typeface="Times New Roman"/>
              </a:rPr>
              <a:t>4)</a:t>
            </a:r>
            <a:r>
              <a:rPr sz="1575" spc="-300" baseline="2645" dirty="0">
                <a:latin typeface="ＭＳ 明朝"/>
                <a:cs typeface="ＭＳ 明朝"/>
              </a:rPr>
              <a:t>， </a:t>
            </a:r>
            <a:r>
              <a:rPr sz="1000" i="1" dirty="0">
                <a:latin typeface="Times New Roman"/>
                <a:cs typeface="Times New Roman"/>
              </a:rPr>
              <a:t>b</a:t>
            </a:r>
            <a:r>
              <a:rPr sz="1000" i="1" spc="45" dirty="0">
                <a:latin typeface="Times New Roman"/>
                <a:cs typeface="Times New Roman"/>
              </a:rPr>
              <a:t> </a:t>
            </a:r>
            <a:r>
              <a:rPr sz="1575" spc="-15" baseline="2645" dirty="0">
                <a:latin typeface="ＭＳ 明朝"/>
                <a:cs typeface="ＭＳ 明朝"/>
              </a:rPr>
              <a:t>＝</a:t>
            </a:r>
            <a:r>
              <a:rPr sz="1575" spc="-15" baseline="2645" dirty="0">
                <a:latin typeface="Times New Roman"/>
                <a:cs typeface="Times New Roman"/>
              </a:rPr>
              <a:t>(5</a:t>
            </a:r>
            <a:r>
              <a:rPr sz="1575" spc="-15" baseline="2645" dirty="0">
                <a:latin typeface="ＭＳ 明朝"/>
                <a:cs typeface="ＭＳ 明朝"/>
              </a:rPr>
              <a:t>，－</a:t>
            </a:r>
            <a:r>
              <a:rPr sz="1575" spc="-15" baseline="2645" dirty="0">
                <a:latin typeface="Times New Roman"/>
                <a:cs typeface="Times New Roman"/>
              </a:rPr>
              <a:t>3)</a:t>
            </a:r>
            <a:r>
              <a:rPr sz="1575" spc="-112" baseline="2645" dirty="0">
                <a:latin typeface="ＭＳ 明朝"/>
                <a:cs typeface="ＭＳ 明朝"/>
              </a:rPr>
              <a:t>のとき，－ </a:t>
            </a:r>
            <a:r>
              <a:rPr sz="1000" dirty="0">
                <a:latin typeface="Times New Roman"/>
                <a:cs typeface="Times New Roman"/>
              </a:rPr>
              <a:t>3</a:t>
            </a:r>
            <a:r>
              <a:rPr sz="1000" i="1" dirty="0">
                <a:latin typeface="Times New Roman"/>
                <a:cs typeface="Times New Roman"/>
              </a:rPr>
              <a:t>a</a:t>
            </a:r>
            <a:r>
              <a:rPr sz="1000" i="1" spc="40" dirty="0">
                <a:latin typeface="Times New Roman"/>
                <a:cs typeface="Times New Roman"/>
              </a:rPr>
              <a:t> </a:t>
            </a:r>
            <a:r>
              <a:rPr sz="1575" spc="-254" baseline="2645" dirty="0">
                <a:latin typeface="ＭＳ 明朝"/>
                <a:cs typeface="ＭＳ 明朝"/>
              </a:rPr>
              <a:t>＋ </a:t>
            </a:r>
            <a:r>
              <a:rPr sz="1000" dirty="0">
                <a:latin typeface="Times New Roman"/>
                <a:cs typeface="Times New Roman"/>
              </a:rPr>
              <a:t>2</a:t>
            </a:r>
            <a:r>
              <a:rPr sz="1000" i="1" dirty="0">
                <a:latin typeface="Times New Roman"/>
                <a:cs typeface="Times New Roman"/>
              </a:rPr>
              <a:t>b</a:t>
            </a:r>
            <a:r>
              <a:rPr sz="1000" i="1" spc="10" dirty="0">
                <a:latin typeface="Times New Roman"/>
                <a:cs typeface="Times New Roman"/>
              </a:rPr>
              <a:t> </a:t>
            </a:r>
            <a:r>
              <a:rPr sz="1575" spc="-30" baseline="2645" dirty="0">
                <a:latin typeface="ＭＳ 明朝"/>
                <a:cs typeface="ＭＳ 明朝"/>
              </a:rPr>
              <a:t>を成分で表せ。また，その大きさを求めよ。</a:t>
            </a:r>
            <a:endParaRPr sz="1575" baseline="2645" dirty="0">
              <a:latin typeface="ＭＳ 明朝"/>
              <a:cs typeface="ＭＳ 明朝"/>
            </a:endParaRPr>
          </a:p>
        </p:txBody>
      </p:sp>
      <p:sp>
        <p:nvSpPr>
          <p:cNvPr id="40" name="object 34">
            <a:extLst>
              <a:ext uri="{FF2B5EF4-FFF2-40B4-BE49-F238E27FC236}">
                <a16:creationId xmlns:a16="http://schemas.microsoft.com/office/drawing/2014/main" id="{13DB12FB-788C-4977-A654-C84B615408B0}"/>
              </a:ext>
            </a:extLst>
          </p:cNvPr>
          <p:cNvSpPr/>
          <p:nvPr/>
        </p:nvSpPr>
        <p:spPr>
          <a:xfrm>
            <a:off x="701675" y="2166440"/>
            <a:ext cx="1622425" cy="742950"/>
          </a:xfrm>
          <a:custGeom>
            <a:avLst/>
            <a:gdLst/>
            <a:ahLst/>
            <a:cxnLst/>
            <a:rect l="l" t="t" r="r" b="b"/>
            <a:pathLst>
              <a:path w="1622425" h="742950">
                <a:moveTo>
                  <a:pt x="158788" y="204228"/>
                </a:moveTo>
                <a:lnTo>
                  <a:pt x="6096" y="204228"/>
                </a:lnTo>
                <a:lnTo>
                  <a:pt x="0" y="204228"/>
                </a:lnTo>
                <a:lnTo>
                  <a:pt x="0" y="210312"/>
                </a:lnTo>
                <a:lnTo>
                  <a:pt x="6096" y="210312"/>
                </a:lnTo>
                <a:lnTo>
                  <a:pt x="158788" y="210312"/>
                </a:lnTo>
                <a:lnTo>
                  <a:pt x="158788" y="204228"/>
                </a:lnTo>
                <a:close/>
              </a:path>
              <a:path w="1622425" h="742950">
                <a:moveTo>
                  <a:pt x="158788" y="0"/>
                </a:moveTo>
                <a:lnTo>
                  <a:pt x="6096" y="0"/>
                </a:lnTo>
                <a:lnTo>
                  <a:pt x="0" y="0"/>
                </a:lnTo>
                <a:lnTo>
                  <a:pt x="0" y="6096"/>
                </a:lnTo>
                <a:lnTo>
                  <a:pt x="0" y="204216"/>
                </a:lnTo>
                <a:lnTo>
                  <a:pt x="6096" y="204216"/>
                </a:lnTo>
                <a:lnTo>
                  <a:pt x="6096" y="6096"/>
                </a:lnTo>
                <a:lnTo>
                  <a:pt x="158788" y="6096"/>
                </a:lnTo>
                <a:lnTo>
                  <a:pt x="158788" y="0"/>
                </a:lnTo>
                <a:close/>
              </a:path>
              <a:path w="1622425" h="742950">
                <a:moveTo>
                  <a:pt x="164896" y="204228"/>
                </a:moveTo>
                <a:lnTo>
                  <a:pt x="158800" y="204228"/>
                </a:lnTo>
                <a:lnTo>
                  <a:pt x="158800" y="210312"/>
                </a:lnTo>
                <a:lnTo>
                  <a:pt x="164896" y="210312"/>
                </a:lnTo>
                <a:lnTo>
                  <a:pt x="164896" y="204228"/>
                </a:lnTo>
                <a:close/>
              </a:path>
              <a:path w="1622425" h="742950">
                <a:moveTo>
                  <a:pt x="164896" y="0"/>
                </a:moveTo>
                <a:lnTo>
                  <a:pt x="158800" y="0"/>
                </a:lnTo>
                <a:lnTo>
                  <a:pt x="158800" y="6096"/>
                </a:lnTo>
                <a:lnTo>
                  <a:pt x="158800" y="204216"/>
                </a:lnTo>
                <a:lnTo>
                  <a:pt x="164896" y="204216"/>
                </a:lnTo>
                <a:lnTo>
                  <a:pt x="164896" y="6096"/>
                </a:lnTo>
                <a:lnTo>
                  <a:pt x="164896" y="0"/>
                </a:lnTo>
                <a:close/>
              </a:path>
              <a:path w="1622425" h="742950">
                <a:moveTo>
                  <a:pt x="404736" y="503008"/>
                </a:moveTo>
                <a:lnTo>
                  <a:pt x="381406" y="491921"/>
                </a:lnTo>
                <a:lnTo>
                  <a:pt x="385038" y="500367"/>
                </a:lnTo>
                <a:lnTo>
                  <a:pt x="339940" y="500367"/>
                </a:lnTo>
                <a:lnTo>
                  <a:pt x="339940" y="505637"/>
                </a:lnTo>
                <a:lnTo>
                  <a:pt x="385038" y="505637"/>
                </a:lnTo>
                <a:lnTo>
                  <a:pt x="381406" y="514083"/>
                </a:lnTo>
                <a:lnTo>
                  <a:pt x="404736" y="503008"/>
                </a:lnTo>
                <a:close/>
              </a:path>
              <a:path w="1622425" h="742950">
                <a:moveTo>
                  <a:pt x="899261" y="498792"/>
                </a:moveTo>
                <a:lnTo>
                  <a:pt x="875944" y="487984"/>
                </a:lnTo>
                <a:lnTo>
                  <a:pt x="879563" y="496150"/>
                </a:lnTo>
                <a:lnTo>
                  <a:pt x="840955" y="496150"/>
                </a:lnTo>
                <a:lnTo>
                  <a:pt x="840955" y="501688"/>
                </a:lnTo>
                <a:lnTo>
                  <a:pt x="879563" y="501688"/>
                </a:lnTo>
                <a:lnTo>
                  <a:pt x="875944" y="509866"/>
                </a:lnTo>
                <a:lnTo>
                  <a:pt x="899261" y="498792"/>
                </a:lnTo>
                <a:close/>
              </a:path>
              <a:path w="1622425" h="742950">
                <a:moveTo>
                  <a:pt x="1289926" y="731608"/>
                </a:moveTo>
                <a:lnTo>
                  <a:pt x="1266596" y="720521"/>
                </a:lnTo>
                <a:lnTo>
                  <a:pt x="1270228" y="728967"/>
                </a:lnTo>
                <a:lnTo>
                  <a:pt x="1225130" y="728967"/>
                </a:lnTo>
                <a:lnTo>
                  <a:pt x="1225130" y="734237"/>
                </a:lnTo>
                <a:lnTo>
                  <a:pt x="1270228" y="734237"/>
                </a:lnTo>
                <a:lnTo>
                  <a:pt x="1266596" y="742683"/>
                </a:lnTo>
                <a:lnTo>
                  <a:pt x="1289926" y="731608"/>
                </a:lnTo>
                <a:close/>
              </a:path>
              <a:path w="1622425" h="742950">
                <a:moveTo>
                  <a:pt x="1380096" y="503008"/>
                </a:moveTo>
                <a:lnTo>
                  <a:pt x="1356766" y="491921"/>
                </a:lnTo>
                <a:lnTo>
                  <a:pt x="1360398" y="500367"/>
                </a:lnTo>
                <a:lnTo>
                  <a:pt x="1315300" y="500367"/>
                </a:lnTo>
                <a:lnTo>
                  <a:pt x="1315300" y="505637"/>
                </a:lnTo>
                <a:lnTo>
                  <a:pt x="1360398" y="505637"/>
                </a:lnTo>
                <a:lnTo>
                  <a:pt x="1356766" y="514083"/>
                </a:lnTo>
                <a:lnTo>
                  <a:pt x="1380096" y="503008"/>
                </a:lnTo>
                <a:close/>
              </a:path>
              <a:path w="1622425" h="742950">
                <a:moveTo>
                  <a:pt x="1530451" y="727392"/>
                </a:moveTo>
                <a:lnTo>
                  <a:pt x="1507134" y="716584"/>
                </a:lnTo>
                <a:lnTo>
                  <a:pt x="1510753" y="724750"/>
                </a:lnTo>
                <a:lnTo>
                  <a:pt x="1472145" y="724750"/>
                </a:lnTo>
                <a:lnTo>
                  <a:pt x="1472145" y="730288"/>
                </a:lnTo>
                <a:lnTo>
                  <a:pt x="1510753" y="730288"/>
                </a:lnTo>
                <a:lnTo>
                  <a:pt x="1507134" y="738466"/>
                </a:lnTo>
                <a:lnTo>
                  <a:pt x="1530451" y="727392"/>
                </a:lnTo>
                <a:close/>
              </a:path>
              <a:path w="1622425" h="742950">
                <a:moveTo>
                  <a:pt x="1621891" y="498792"/>
                </a:moveTo>
                <a:lnTo>
                  <a:pt x="1598574" y="487984"/>
                </a:lnTo>
                <a:lnTo>
                  <a:pt x="1602193" y="496150"/>
                </a:lnTo>
                <a:lnTo>
                  <a:pt x="1563585" y="496150"/>
                </a:lnTo>
                <a:lnTo>
                  <a:pt x="1563585" y="501688"/>
                </a:lnTo>
                <a:lnTo>
                  <a:pt x="1602193" y="501688"/>
                </a:lnTo>
                <a:lnTo>
                  <a:pt x="1598574" y="509866"/>
                </a:lnTo>
                <a:lnTo>
                  <a:pt x="1621891" y="498792"/>
                </a:lnTo>
                <a:close/>
              </a:path>
            </a:pathLst>
          </a:custGeom>
          <a:solidFill>
            <a:srgbClr val="000000"/>
          </a:solidFill>
        </p:spPr>
        <p:txBody>
          <a:bodyPr wrap="square" lIns="0" tIns="0" rIns="0" bIns="0" rtlCol="0"/>
          <a:lstStyle/>
          <a:p>
            <a:endParaRPr/>
          </a:p>
        </p:txBody>
      </p:sp>
      <p:sp>
        <p:nvSpPr>
          <p:cNvPr id="41" name="object 35">
            <a:extLst>
              <a:ext uri="{FF2B5EF4-FFF2-40B4-BE49-F238E27FC236}">
                <a16:creationId xmlns:a16="http://schemas.microsoft.com/office/drawing/2014/main" id="{596333D1-B3D0-4865-BD50-07AA73178612}"/>
              </a:ext>
            </a:extLst>
          </p:cNvPr>
          <p:cNvSpPr txBox="1"/>
          <p:nvPr/>
        </p:nvSpPr>
        <p:spPr>
          <a:xfrm>
            <a:off x="701675" y="2095551"/>
            <a:ext cx="2555875" cy="967105"/>
          </a:xfrm>
          <a:prstGeom prst="rect">
            <a:avLst/>
          </a:prstGeom>
        </p:spPr>
        <p:txBody>
          <a:bodyPr vert="horz" wrap="square" lIns="0" tIns="78105" rIns="0" bIns="0" rtlCol="0">
            <a:spAutoFit/>
          </a:bodyPr>
          <a:lstStyle/>
          <a:p>
            <a:pPr marL="5715">
              <a:lnSpc>
                <a:spcPct val="100000"/>
              </a:lnSpc>
              <a:spcBef>
                <a:spcPts val="615"/>
              </a:spcBef>
            </a:pPr>
            <a:r>
              <a:rPr lang="ja-JP" altLang="en-US" sz="1200" dirty="0">
                <a:latin typeface="ＭＳ ゴシック"/>
                <a:cs typeface="ＭＳ ゴシック"/>
              </a:rPr>
              <a:t>３</a:t>
            </a:r>
            <a:endParaRPr sz="1200" dirty="0">
              <a:latin typeface="ＭＳ ゴシック"/>
              <a:cs typeface="ＭＳ ゴシック"/>
            </a:endParaRPr>
          </a:p>
          <a:p>
            <a:pPr>
              <a:lnSpc>
                <a:spcPct val="100000"/>
              </a:lnSpc>
              <a:spcBef>
                <a:spcPts val="465"/>
              </a:spcBef>
            </a:pPr>
            <a:r>
              <a:rPr sz="1050" spc="-20" dirty="0">
                <a:latin typeface="ＭＳ 明朝"/>
                <a:cs typeface="ＭＳ 明朝"/>
              </a:rPr>
              <a:t>次の内積を求めよ。</a:t>
            </a:r>
            <a:endParaRPr sz="1050" dirty="0">
              <a:latin typeface="ＭＳ 明朝"/>
              <a:cs typeface="ＭＳ 明朝"/>
            </a:endParaRPr>
          </a:p>
          <a:p>
            <a:pPr>
              <a:lnSpc>
                <a:spcPct val="100000"/>
              </a:lnSpc>
              <a:spcBef>
                <a:spcPts val="670"/>
              </a:spcBef>
              <a:tabLst>
                <a:tab pos="289560" algn="l"/>
              </a:tabLst>
            </a:pPr>
            <a:r>
              <a:rPr sz="1050" spc="-25" dirty="0">
                <a:latin typeface="Times New Roman"/>
                <a:cs typeface="Times New Roman"/>
              </a:rPr>
              <a:t>(1)</a:t>
            </a:r>
            <a:r>
              <a:rPr sz="1050" dirty="0">
                <a:latin typeface="Times New Roman"/>
                <a:cs typeface="Times New Roman"/>
              </a:rPr>
              <a:t>	|</a:t>
            </a:r>
            <a:r>
              <a:rPr sz="1050" spc="-105" dirty="0">
                <a:latin typeface="Times New Roman"/>
                <a:cs typeface="Times New Roman"/>
              </a:rPr>
              <a:t> </a:t>
            </a:r>
            <a:r>
              <a:rPr sz="1000" i="1" dirty="0">
                <a:latin typeface="Times New Roman"/>
                <a:cs typeface="Times New Roman"/>
              </a:rPr>
              <a:t>a</a:t>
            </a:r>
            <a:r>
              <a:rPr sz="1000" i="1" spc="-20" dirty="0">
                <a:latin typeface="Times New Roman"/>
                <a:cs typeface="Times New Roman"/>
              </a:rPr>
              <a:t> </a:t>
            </a:r>
            <a:r>
              <a:rPr sz="1050" spc="-10" dirty="0">
                <a:latin typeface="Times New Roman"/>
                <a:cs typeface="Times New Roman"/>
              </a:rPr>
              <a:t>|</a:t>
            </a:r>
            <a:r>
              <a:rPr sz="1050" spc="-10" dirty="0">
                <a:latin typeface="ＭＳ 明朝"/>
                <a:cs typeface="ＭＳ 明朝"/>
              </a:rPr>
              <a:t>＝</a:t>
            </a:r>
            <a:r>
              <a:rPr sz="1050" spc="-10" dirty="0">
                <a:latin typeface="Times New Roman"/>
                <a:cs typeface="Times New Roman"/>
              </a:rPr>
              <a:t>3</a:t>
            </a:r>
            <a:r>
              <a:rPr sz="1050" spc="-10" dirty="0">
                <a:latin typeface="ＭＳ 明朝"/>
                <a:cs typeface="ＭＳ 明朝"/>
              </a:rPr>
              <a:t>，</a:t>
            </a:r>
            <a:r>
              <a:rPr sz="1050" spc="-10" dirty="0">
                <a:latin typeface="Times New Roman"/>
                <a:cs typeface="Times New Roman"/>
              </a:rPr>
              <a:t>|</a:t>
            </a:r>
            <a:r>
              <a:rPr sz="1050" spc="-135" dirty="0">
                <a:latin typeface="Times New Roman"/>
                <a:cs typeface="Times New Roman"/>
              </a:rPr>
              <a:t> </a:t>
            </a:r>
            <a:r>
              <a:rPr sz="1000" i="1" dirty="0">
                <a:latin typeface="Times New Roman"/>
                <a:cs typeface="Times New Roman"/>
              </a:rPr>
              <a:t>b</a:t>
            </a:r>
            <a:r>
              <a:rPr sz="1000" i="1" spc="20" dirty="0">
                <a:latin typeface="Times New Roman"/>
                <a:cs typeface="Times New Roman"/>
              </a:rPr>
              <a:t> </a:t>
            </a:r>
            <a:r>
              <a:rPr sz="1050" spc="-10" dirty="0">
                <a:latin typeface="Times New Roman"/>
                <a:cs typeface="Times New Roman"/>
              </a:rPr>
              <a:t>|</a:t>
            </a:r>
            <a:r>
              <a:rPr sz="1050" spc="-10" dirty="0">
                <a:latin typeface="ＭＳ 明朝"/>
                <a:cs typeface="ＭＳ 明朝"/>
              </a:rPr>
              <a:t>＝</a:t>
            </a:r>
            <a:r>
              <a:rPr sz="1050" spc="-10" dirty="0">
                <a:latin typeface="Times New Roman"/>
                <a:cs typeface="Times New Roman"/>
              </a:rPr>
              <a:t>2</a:t>
            </a:r>
            <a:r>
              <a:rPr sz="1050" spc="-185" dirty="0">
                <a:latin typeface="ＭＳ 明朝"/>
                <a:cs typeface="ＭＳ 明朝"/>
              </a:rPr>
              <a:t>， </a:t>
            </a:r>
            <a:r>
              <a:rPr sz="1000" i="1" dirty="0">
                <a:latin typeface="Times New Roman"/>
                <a:cs typeface="Times New Roman"/>
              </a:rPr>
              <a:t>a</a:t>
            </a:r>
            <a:r>
              <a:rPr sz="1000" i="1" spc="-20" dirty="0">
                <a:latin typeface="Times New Roman"/>
                <a:cs typeface="Times New Roman"/>
              </a:rPr>
              <a:t> </a:t>
            </a:r>
            <a:r>
              <a:rPr sz="1050" spc="135" dirty="0">
                <a:latin typeface="ＭＳ 明朝"/>
                <a:cs typeface="ＭＳ 明朝"/>
              </a:rPr>
              <a:t>と</a:t>
            </a:r>
            <a:r>
              <a:rPr sz="1000" i="1" dirty="0">
                <a:latin typeface="Times New Roman"/>
                <a:cs typeface="Times New Roman"/>
              </a:rPr>
              <a:t>b</a:t>
            </a:r>
            <a:r>
              <a:rPr sz="1000" i="1" spc="10" dirty="0">
                <a:latin typeface="Times New Roman"/>
                <a:cs typeface="Times New Roman"/>
              </a:rPr>
              <a:t> </a:t>
            </a:r>
            <a:r>
              <a:rPr sz="1050" spc="-55" dirty="0">
                <a:latin typeface="ＭＳ 明朝"/>
                <a:cs typeface="ＭＳ 明朝"/>
              </a:rPr>
              <a:t>のなす角が </a:t>
            </a:r>
            <a:r>
              <a:rPr sz="1050" spc="-25" dirty="0">
                <a:latin typeface="Times New Roman"/>
                <a:cs typeface="Times New Roman"/>
              </a:rPr>
              <a:t>45°</a:t>
            </a:r>
            <a:endParaRPr sz="1050" dirty="0">
              <a:latin typeface="Times New Roman"/>
              <a:cs typeface="Times New Roman"/>
            </a:endParaRPr>
          </a:p>
          <a:p>
            <a:pPr marL="266700">
              <a:lnSpc>
                <a:spcPct val="100000"/>
              </a:lnSpc>
              <a:spcBef>
                <a:spcPts val="540"/>
              </a:spcBef>
            </a:pPr>
            <a:r>
              <a:rPr sz="1050" spc="10" dirty="0">
                <a:latin typeface="ＭＳ 明朝"/>
                <a:cs typeface="ＭＳ 明朝"/>
              </a:rPr>
              <a:t>のときの，内積</a:t>
            </a:r>
            <a:r>
              <a:rPr sz="1000" i="1" dirty="0">
                <a:latin typeface="Times New Roman"/>
                <a:cs typeface="Times New Roman"/>
              </a:rPr>
              <a:t>a</a:t>
            </a:r>
            <a:r>
              <a:rPr sz="1000" i="1" spc="-20" dirty="0">
                <a:latin typeface="Times New Roman"/>
                <a:cs typeface="Times New Roman"/>
              </a:rPr>
              <a:t> </a:t>
            </a:r>
            <a:r>
              <a:rPr sz="1050" spc="120" dirty="0">
                <a:latin typeface="ＭＳ 明朝"/>
                <a:cs typeface="ＭＳ 明朝"/>
              </a:rPr>
              <a:t>・</a:t>
            </a:r>
            <a:r>
              <a:rPr sz="1000" i="1" spc="-50" dirty="0">
                <a:latin typeface="Times New Roman"/>
                <a:cs typeface="Times New Roman"/>
              </a:rPr>
              <a:t>b</a:t>
            </a:r>
            <a:endParaRPr sz="1000" dirty="0">
              <a:latin typeface="Times New Roman"/>
              <a:cs typeface="Times New Roman"/>
            </a:endParaRPr>
          </a:p>
        </p:txBody>
      </p:sp>
      <p:sp>
        <p:nvSpPr>
          <p:cNvPr id="42" name="object 36">
            <a:extLst>
              <a:ext uri="{FF2B5EF4-FFF2-40B4-BE49-F238E27FC236}">
                <a16:creationId xmlns:a16="http://schemas.microsoft.com/office/drawing/2014/main" id="{0EC4477C-25DD-40F4-B674-D8C4B757AC5E}"/>
              </a:ext>
            </a:extLst>
          </p:cNvPr>
          <p:cNvSpPr/>
          <p:nvPr/>
        </p:nvSpPr>
        <p:spPr>
          <a:xfrm>
            <a:off x="1015580" y="3340225"/>
            <a:ext cx="2711450" cy="26670"/>
          </a:xfrm>
          <a:custGeom>
            <a:avLst/>
            <a:gdLst/>
            <a:ahLst/>
            <a:cxnLst/>
            <a:rect l="l" t="t" r="r" b="b"/>
            <a:pathLst>
              <a:path w="2711450" h="26670">
                <a:moveTo>
                  <a:pt x="64795" y="15024"/>
                </a:moveTo>
                <a:lnTo>
                  <a:pt x="41465" y="3937"/>
                </a:lnTo>
                <a:lnTo>
                  <a:pt x="45097" y="12382"/>
                </a:lnTo>
                <a:lnTo>
                  <a:pt x="0" y="12382"/>
                </a:lnTo>
                <a:lnTo>
                  <a:pt x="0" y="17653"/>
                </a:lnTo>
                <a:lnTo>
                  <a:pt x="45097" y="17653"/>
                </a:lnTo>
                <a:lnTo>
                  <a:pt x="41465" y="26098"/>
                </a:lnTo>
                <a:lnTo>
                  <a:pt x="64795" y="15024"/>
                </a:lnTo>
                <a:close/>
              </a:path>
              <a:path w="2711450" h="26670">
                <a:moveTo>
                  <a:pt x="926985" y="10807"/>
                </a:moveTo>
                <a:lnTo>
                  <a:pt x="903668" y="0"/>
                </a:lnTo>
                <a:lnTo>
                  <a:pt x="907288" y="8166"/>
                </a:lnTo>
                <a:lnTo>
                  <a:pt x="868680" y="8166"/>
                </a:lnTo>
                <a:lnTo>
                  <a:pt x="868680" y="13703"/>
                </a:lnTo>
                <a:lnTo>
                  <a:pt x="907288" y="13703"/>
                </a:lnTo>
                <a:lnTo>
                  <a:pt x="903668" y="21882"/>
                </a:lnTo>
                <a:lnTo>
                  <a:pt x="926985" y="10807"/>
                </a:lnTo>
                <a:close/>
              </a:path>
              <a:path w="2711450" h="26670">
                <a:moveTo>
                  <a:pt x="2471445" y="15024"/>
                </a:moveTo>
                <a:lnTo>
                  <a:pt x="2448115" y="3937"/>
                </a:lnTo>
                <a:lnTo>
                  <a:pt x="2451747" y="12382"/>
                </a:lnTo>
                <a:lnTo>
                  <a:pt x="2406650" y="12382"/>
                </a:lnTo>
                <a:lnTo>
                  <a:pt x="2406650" y="17653"/>
                </a:lnTo>
                <a:lnTo>
                  <a:pt x="2451747" y="17653"/>
                </a:lnTo>
                <a:lnTo>
                  <a:pt x="2448115" y="26098"/>
                </a:lnTo>
                <a:lnTo>
                  <a:pt x="2471445" y="15024"/>
                </a:lnTo>
                <a:close/>
              </a:path>
              <a:path w="2711450" h="26670">
                <a:moveTo>
                  <a:pt x="2711335" y="10807"/>
                </a:moveTo>
                <a:lnTo>
                  <a:pt x="2688018" y="0"/>
                </a:lnTo>
                <a:lnTo>
                  <a:pt x="2691638" y="8166"/>
                </a:lnTo>
                <a:lnTo>
                  <a:pt x="2653030" y="8166"/>
                </a:lnTo>
                <a:lnTo>
                  <a:pt x="2653030" y="13703"/>
                </a:lnTo>
                <a:lnTo>
                  <a:pt x="2691638" y="13703"/>
                </a:lnTo>
                <a:lnTo>
                  <a:pt x="2688018" y="21882"/>
                </a:lnTo>
                <a:lnTo>
                  <a:pt x="2711335" y="10807"/>
                </a:lnTo>
                <a:close/>
              </a:path>
            </a:pathLst>
          </a:custGeom>
          <a:solidFill>
            <a:srgbClr val="000000"/>
          </a:solidFill>
        </p:spPr>
        <p:txBody>
          <a:bodyPr wrap="square" lIns="0" tIns="0" rIns="0" bIns="0" rtlCol="0"/>
          <a:lstStyle/>
          <a:p>
            <a:endParaRPr/>
          </a:p>
        </p:txBody>
      </p:sp>
      <p:sp>
        <p:nvSpPr>
          <p:cNvPr id="43" name="object 37">
            <a:extLst>
              <a:ext uri="{FF2B5EF4-FFF2-40B4-BE49-F238E27FC236}">
                <a16:creationId xmlns:a16="http://schemas.microsoft.com/office/drawing/2014/main" id="{9132B649-B735-4430-BD0F-C611E3212BC0}"/>
              </a:ext>
            </a:extLst>
          </p:cNvPr>
          <p:cNvSpPr txBox="1"/>
          <p:nvPr/>
        </p:nvSpPr>
        <p:spPr>
          <a:xfrm>
            <a:off x="701675" y="3333437"/>
            <a:ext cx="3037840" cy="186690"/>
          </a:xfrm>
          <a:prstGeom prst="rect">
            <a:avLst/>
          </a:prstGeom>
        </p:spPr>
        <p:txBody>
          <a:bodyPr vert="horz" wrap="square" lIns="0" tIns="13335" rIns="0" bIns="0" rtlCol="0">
            <a:spAutoFit/>
          </a:bodyPr>
          <a:lstStyle/>
          <a:p>
            <a:pPr>
              <a:lnSpc>
                <a:spcPct val="100000"/>
              </a:lnSpc>
              <a:spcBef>
                <a:spcPts val="105"/>
              </a:spcBef>
              <a:tabLst>
                <a:tab pos="311150" algn="l"/>
              </a:tabLst>
            </a:pPr>
            <a:r>
              <a:rPr sz="1050" spc="-25" dirty="0">
                <a:latin typeface="Times New Roman"/>
                <a:cs typeface="Times New Roman"/>
              </a:rPr>
              <a:t>(2)</a:t>
            </a:r>
            <a:r>
              <a:rPr sz="1050" dirty="0">
                <a:latin typeface="Times New Roman"/>
                <a:cs typeface="Times New Roman"/>
              </a:rPr>
              <a:t>	</a:t>
            </a:r>
            <a:r>
              <a:rPr sz="1000" i="1" dirty="0">
                <a:latin typeface="Times New Roman"/>
                <a:cs typeface="Times New Roman"/>
              </a:rPr>
              <a:t>a</a:t>
            </a:r>
            <a:r>
              <a:rPr sz="1000" i="1" spc="-5" dirty="0">
                <a:latin typeface="Times New Roman"/>
                <a:cs typeface="Times New Roman"/>
              </a:rPr>
              <a:t> </a:t>
            </a:r>
            <a:r>
              <a:rPr sz="1050" spc="-10" dirty="0">
                <a:latin typeface="ＭＳ 明朝"/>
                <a:cs typeface="ＭＳ 明朝"/>
              </a:rPr>
              <a:t>＝</a:t>
            </a:r>
            <a:r>
              <a:rPr sz="1050" spc="-10" dirty="0">
                <a:latin typeface="Times New Roman"/>
                <a:cs typeface="Times New Roman"/>
              </a:rPr>
              <a:t>(2</a:t>
            </a:r>
            <a:r>
              <a:rPr sz="1050" spc="-10" dirty="0">
                <a:latin typeface="ＭＳ 明朝"/>
                <a:cs typeface="ＭＳ 明朝"/>
              </a:rPr>
              <a:t>，－</a:t>
            </a:r>
            <a:r>
              <a:rPr sz="1050" spc="-10" dirty="0">
                <a:latin typeface="Times New Roman"/>
                <a:cs typeface="Times New Roman"/>
              </a:rPr>
              <a:t>4)</a:t>
            </a:r>
            <a:r>
              <a:rPr sz="1050" spc="-200" dirty="0">
                <a:latin typeface="ＭＳ 明朝"/>
                <a:cs typeface="ＭＳ 明朝"/>
              </a:rPr>
              <a:t>， </a:t>
            </a:r>
            <a:r>
              <a:rPr sz="1000" i="1" dirty="0">
                <a:latin typeface="Times New Roman"/>
                <a:cs typeface="Times New Roman"/>
              </a:rPr>
              <a:t>b</a:t>
            </a:r>
            <a:r>
              <a:rPr sz="1000" i="1" spc="35" dirty="0">
                <a:latin typeface="Times New Roman"/>
                <a:cs typeface="Times New Roman"/>
              </a:rPr>
              <a:t> </a:t>
            </a:r>
            <a:r>
              <a:rPr sz="1050" spc="-10" dirty="0">
                <a:latin typeface="ＭＳ 明朝"/>
                <a:cs typeface="ＭＳ 明朝"/>
              </a:rPr>
              <a:t>＝</a:t>
            </a:r>
            <a:r>
              <a:rPr sz="1050" spc="-10" dirty="0">
                <a:latin typeface="Times New Roman"/>
                <a:cs typeface="Times New Roman"/>
              </a:rPr>
              <a:t>(5</a:t>
            </a:r>
            <a:r>
              <a:rPr sz="1050" spc="-10" dirty="0">
                <a:latin typeface="ＭＳ 明朝"/>
                <a:cs typeface="ＭＳ 明朝"/>
              </a:rPr>
              <a:t>，</a:t>
            </a:r>
            <a:r>
              <a:rPr sz="1050" spc="-10" dirty="0">
                <a:latin typeface="Times New Roman"/>
                <a:cs typeface="Times New Roman"/>
              </a:rPr>
              <a:t>3)</a:t>
            </a:r>
            <a:r>
              <a:rPr sz="1050" spc="10" dirty="0">
                <a:latin typeface="ＭＳ 明朝"/>
                <a:cs typeface="ＭＳ 明朝"/>
              </a:rPr>
              <a:t>のときの，内積</a:t>
            </a:r>
            <a:r>
              <a:rPr sz="1000" i="1" dirty="0">
                <a:latin typeface="Times New Roman"/>
                <a:cs typeface="Times New Roman"/>
              </a:rPr>
              <a:t>a </a:t>
            </a:r>
            <a:r>
              <a:rPr sz="1050" spc="114" dirty="0">
                <a:latin typeface="ＭＳ 明朝"/>
                <a:cs typeface="ＭＳ 明朝"/>
              </a:rPr>
              <a:t>・</a:t>
            </a:r>
            <a:r>
              <a:rPr sz="1000" i="1" spc="-50" dirty="0">
                <a:latin typeface="Times New Roman"/>
                <a:cs typeface="Times New Roman"/>
              </a:rPr>
              <a:t>b</a:t>
            </a:r>
            <a:endParaRPr sz="1000">
              <a:latin typeface="Times New Roman"/>
              <a:cs typeface="Times New Roman"/>
            </a:endParaRPr>
          </a:p>
        </p:txBody>
      </p:sp>
      <p:sp>
        <p:nvSpPr>
          <p:cNvPr id="44" name="object 38">
            <a:extLst>
              <a:ext uri="{FF2B5EF4-FFF2-40B4-BE49-F238E27FC236}">
                <a16:creationId xmlns:a16="http://schemas.microsoft.com/office/drawing/2014/main" id="{3A74DB14-7D92-477B-AB01-9D8866B291EA}"/>
              </a:ext>
            </a:extLst>
          </p:cNvPr>
          <p:cNvSpPr/>
          <p:nvPr/>
        </p:nvSpPr>
        <p:spPr>
          <a:xfrm>
            <a:off x="701675" y="3995240"/>
            <a:ext cx="165100" cy="210820"/>
          </a:xfrm>
          <a:custGeom>
            <a:avLst/>
            <a:gdLst/>
            <a:ahLst/>
            <a:cxnLst/>
            <a:rect l="l" t="t" r="r" b="b"/>
            <a:pathLst>
              <a:path w="165100" h="210820">
                <a:moveTo>
                  <a:pt x="6096" y="6172"/>
                </a:moveTo>
                <a:lnTo>
                  <a:pt x="0" y="6172"/>
                </a:lnTo>
                <a:lnTo>
                  <a:pt x="0" y="204597"/>
                </a:lnTo>
                <a:lnTo>
                  <a:pt x="6096" y="204597"/>
                </a:lnTo>
                <a:lnTo>
                  <a:pt x="6096" y="6172"/>
                </a:lnTo>
                <a:close/>
              </a:path>
              <a:path w="165100" h="210820">
                <a:moveTo>
                  <a:pt x="158788" y="204609"/>
                </a:moveTo>
                <a:lnTo>
                  <a:pt x="6096" y="204609"/>
                </a:lnTo>
                <a:lnTo>
                  <a:pt x="0" y="204609"/>
                </a:lnTo>
                <a:lnTo>
                  <a:pt x="0" y="210693"/>
                </a:lnTo>
                <a:lnTo>
                  <a:pt x="6096" y="210693"/>
                </a:lnTo>
                <a:lnTo>
                  <a:pt x="158788" y="210693"/>
                </a:lnTo>
                <a:lnTo>
                  <a:pt x="158788" y="204609"/>
                </a:lnTo>
                <a:close/>
              </a:path>
              <a:path w="165100" h="210820">
                <a:moveTo>
                  <a:pt x="158788" y="0"/>
                </a:moveTo>
                <a:lnTo>
                  <a:pt x="6096" y="0"/>
                </a:lnTo>
                <a:lnTo>
                  <a:pt x="0" y="0"/>
                </a:lnTo>
                <a:lnTo>
                  <a:pt x="0" y="6096"/>
                </a:lnTo>
                <a:lnTo>
                  <a:pt x="6096" y="6096"/>
                </a:lnTo>
                <a:lnTo>
                  <a:pt x="158788" y="6096"/>
                </a:lnTo>
                <a:lnTo>
                  <a:pt x="158788" y="0"/>
                </a:lnTo>
                <a:close/>
              </a:path>
              <a:path w="165100" h="210820">
                <a:moveTo>
                  <a:pt x="164896" y="204609"/>
                </a:moveTo>
                <a:lnTo>
                  <a:pt x="158800" y="204609"/>
                </a:lnTo>
                <a:lnTo>
                  <a:pt x="158800" y="210693"/>
                </a:lnTo>
                <a:lnTo>
                  <a:pt x="164896" y="210693"/>
                </a:lnTo>
                <a:lnTo>
                  <a:pt x="164896" y="204609"/>
                </a:lnTo>
                <a:close/>
              </a:path>
              <a:path w="165100" h="210820">
                <a:moveTo>
                  <a:pt x="164896" y="6172"/>
                </a:moveTo>
                <a:lnTo>
                  <a:pt x="158800" y="6172"/>
                </a:lnTo>
                <a:lnTo>
                  <a:pt x="158800" y="204597"/>
                </a:lnTo>
                <a:lnTo>
                  <a:pt x="164896" y="204597"/>
                </a:lnTo>
                <a:lnTo>
                  <a:pt x="164896" y="6172"/>
                </a:lnTo>
                <a:close/>
              </a:path>
              <a:path w="165100" h="210820">
                <a:moveTo>
                  <a:pt x="164896" y="0"/>
                </a:moveTo>
                <a:lnTo>
                  <a:pt x="158800" y="0"/>
                </a:lnTo>
                <a:lnTo>
                  <a:pt x="158800" y="6096"/>
                </a:lnTo>
                <a:lnTo>
                  <a:pt x="164896" y="6096"/>
                </a:lnTo>
                <a:lnTo>
                  <a:pt x="164896" y="0"/>
                </a:lnTo>
                <a:close/>
              </a:path>
            </a:pathLst>
          </a:custGeom>
          <a:solidFill>
            <a:srgbClr val="000000"/>
          </a:solidFill>
        </p:spPr>
        <p:txBody>
          <a:bodyPr wrap="square" lIns="0" tIns="0" rIns="0" bIns="0" rtlCol="0"/>
          <a:lstStyle/>
          <a:p>
            <a:endParaRPr/>
          </a:p>
        </p:txBody>
      </p:sp>
      <p:sp>
        <p:nvSpPr>
          <p:cNvPr id="45" name="object 39">
            <a:extLst>
              <a:ext uri="{FF2B5EF4-FFF2-40B4-BE49-F238E27FC236}">
                <a16:creationId xmlns:a16="http://schemas.microsoft.com/office/drawing/2014/main" id="{5FF31538-2FD5-46F8-9D85-7A0475C5CD20}"/>
              </a:ext>
            </a:extLst>
          </p:cNvPr>
          <p:cNvSpPr/>
          <p:nvPr/>
        </p:nvSpPr>
        <p:spPr>
          <a:xfrm>
            <a:off x="1914742" y="4487160"/>
            <a:ext cx="65405" cy="22225"/>
          </a:xfrm>
          <a:custGeom>
            <a:avLst/>
            <a:gdLst/>
            <a:ahLst/>
            <a:cxnLst/>
            <a:rect l="l" t="t" r="r" b="b"/>
            <a:pathLst>
              <a:path w="65405" h="22225">
                <a:moveTo>
                  <a:pt x="41469" y="0"/>
                </a:moveTo>
                <a:lnTo>
                  <a:pt x="45097" y="8440"/>
                </a:lnTo>
                <a:lnTo>
                  <a:pt x="0" y="8440"/>
                </a:lnTo>
                <a:lnTo>
                  <a:pt x="0" y="13715"/>
                </a:lnTo>
                <a:lnTo>
                  <a:pt x="45097" y="13715"/>
                </a:lnTo>
                <a:lnTo>
                  <a:pt x="41469" y="22156"/>
                </a:lnTo>
                <a:lnTo>
                  <a:pt x="64795" y="11083"/>
                </a:lnTo>
                <a:lnTo>
                  <a:pt x="41469" y="0"/>
                </a:lnTo>
                <a:close/>
              </a:path>
            </a:pathLst>
          </a:custGeom>
          <a:solidFill>
            <a:srgbClr val="000000"/>
          </a:solidFill>
        </p:spPr>
        <p:txBody>
          <a:bodyPr wrap="square" lIns="0" tIns="0" rIns="0" bIns="0" rtlCol="0"/>
          <a:lstStyle/>
          <a:p>
            <a:endParaRPr/>
          </a:p>
        </p:txBody>
      </p:sp>
      <p:sp>
        <p:nvSpPr>
          <p:cNvPr id="46" name="object 40">
            <a:extLst>
              <a:ext uri="{FF2B5EF4-FFF2-40B4-BE49-F238E27FC236}">
                <a16:creationId xmlns:a16="http://schemas.microsoft.com/office/drawing/2014/main" id="{B363419E-EA1E-4BBE-8BBF-88775A79F74A}"/>
              </a:ext>
            </a:extLst>
          </p:cNvPr>
          <p:cNvSpPr/>
          <p:nvPr/>
        </p:nvSpPr>
        <p:spPr>
          <a:xfrm>
            <a:off x="2652612" y="4483213"/>
            <a:ext cx="58419" cy="22225"/>
          </a:xfrm>
          <a:custGeom>
            <a:avLst/>
            <a:gdLst/>
            <a:ahLst/>
            <a:cxnLst/>
            <a:rect l="l" t="t" r="r" b="b"/>
            <a:pathLst>
              <a:path w="58419" h="22225">
                <a:moveTo>
                  <a:pt x="34989" y="0"/>
                </a:moveTo>
                <a:lnTo>
                  <a:pt x="38618" y="8168"/>
                </a:lnTo>
                <a:lnTo>
                  <a:pt x="0" y="8168"/>
                </a:lnTo>
                <a:lnTo>
                  <a:pt x="0" y="13705"/>
                </a:lnTo>
                <a:lnTo>
                  <a:pt x="38618" y="13705"/>
                </a:lnTo>
                <a:lnTo>
                  <a:pt x="34989" y="21884"/>
                </a:lnTo>
                <a:lnTo>
                  <a:pt x="58315" y="10811"/>
                </a:lnTo>
                <a:lnTo>
                  <a:pt x="34989" y="0"/>
                </a:lnTo>
                <a:close/>
              </a:path>
            </a:pathLst>
          </a:custGeom>
          <a:solidFill>
            <a:srgbClr val="000000"/>
          </a:solidFill>
        </p:spPr>
        <p:txBody>
          <a:bodyPr wrap="square" lIns="0" tIns="0" rIns="0" bIns="0" rtlCol="0"/>
          <a:lstStyle/>
          <a:p>
            <a:endParaRPr/>
          </a:p>
        </p:txBody>
      </p:sp>
      <p:sp>
        <p:nvSpPr>
          <p:cNvPr id="47" name="object 41">
            <a:extLst>
              <a:ext uri="{FF2B5EF4-FFF2-40B4-BE49-F238E27FC236}">
                <a16:creationId xmlns:a16="http://schemas.microsoft.com/office/drawing/2014/main" id="{D973AEDE-9377-4CD0-98C7-28845DE49F63}"/>
              </a:ext>
            </a:extLst>
          </p:cNvPr>
          <p:cNvSpPr/>
          <p:nvPr/>
        </p:nvSpPr>
        <p:spPr>
          <a:xfrm>
            <a:off x="1015582" y="4715760"/>
            <a:ext cx="65405" cy="22225"/>
          </a:xfrm>
          <a:custGeom>
            <a:avLst/>
            <a:gdLst/>
            <a:ahLst/>
            <a:cxnLst/>
            <a:rect l="l" t="t" r="r" b="b"/>
            <a:pathLst>
              <a:path w="65405" h="22225">
                <a:moveTo>
                  <a:pt x="41469" y="0"/>
                </a:moveTo>
                <a:lnTo>
                  <a:pt x="45097" y="8440"/>
                </a:lnTo>
                <a:lnTo>
                  <a:pt x="0" y="8440"/>
                </a:lnTo>
                <a:lnTo>
                  <a:pt x="0" y="13715"/>
                </a:lnTo>
                <a:lnTo>
                  <a:pt x="45097" y="13715"/>
                </a:lnTo>
                <a:lnTo>
                  <a:pt x="41469" y="22156"/>
                </a:lnTo>
                <a:lnTo>
                  <a:pt x="64795" y="11083"/>
                </a:lnTo>
                <a:lnTo>
                  <a:pt x="41469" y="0"/>
                </a:lnTo>
                <a:close/>
              </a:path>
            </a:pathLst>
          </a:custGeom>
          <a:solidFill>
            <a:srgbClr val="000000"/>
          </a:solidFill>
        </p:spPr>
        <p:txBody>
          <a:bodyPr wrap="square" lIns="0" tIns="0" rIns="0" bIns="0" rtlCol="0"/>
          <a:lstStyle/>
          <a:p>
            <a:endParaRPr/>
          </a:p>
        </p:txBody>
      </p:sp>
      <p:sp>
        <p:nvSpPr>
          <p:cNvPr id="48" name="object 42">
            <a:extLst>
              <a:ext uri="{FF2B5EF4-FFF2-40B4-BE49-F238E27FC236}">
                <a16:creationId xmlns:a16="http://schemas.microsoft.com/office/drawing/2014/main" id="{87B92EDE-C5D5-4875-95C7-6114B7E36CB6}"/>
              </a:ext>
            </a:extLst>
          </p:cNvPr>
          <p:cNvSpPr/>
          <p:nvPr/>
        </p:nvSpPr>
        <p:spPr>
          <a:xfrm>
            <a:off x="1884262" y="4711813"/>
            <a:ext cx="58419" cy="22225"/>
          </a:xfrm>
          <a:custGeom>
            <a:avLst/>
            <a:gdLst/>
            <a:ahLst/>
            <a:cxnLst/>
            <a:rect l="l" t="t" r="r" b="b"/>
            <a:pathLst>
              <a:path w="58419" h="22225">
                <a:moveTo>
                  <a:pt x="34989" y="0"/>
                </a:moveTo>
                <a:lnTo>
                  <a:pt x="38618" y="8168"/>
                </a:lnTo>
                <a:lnTo>
                  <a:pt x="0" y="8168"/>
                </a:lnTo>
                <a:lnTo>
                  <a:pt x="0" y="13705"/>
                </a:lnTo>
                <a:lnTo>
                  <a:pt x="38618" y="13705"/>
                </a:lnTo>
                <a:lnTo>
                  <a:pt x="34989" y="21884"/>
                </a:lnTo>
                <a:lnTo>
                  <a:pt x="58315" y="10811"/>
                </a:lnTo>
                <a:lnTo>
                  <a:pt x="34989" y="0"/>
                </a:lnTo>
                <a:close/>
              </a:path>
            </a:pathLst>
          </a:custGeom>
          <a:solidFill>
            <a:srgbClr val="000000"/>
          </a:solidFill>
        </p:spPr>
        <p:txBody>
          <a:bodyPr wrap="square" lIns="0" tIns="0" rIns="0" bIns="0" rtlCol="0"/>
          <a:lstStyle/>
          <a:p>
            <a:endParaRPr/>
          </a:p>
        </p:txBody>
      </p:sp>
      <p:sp>
        <p:nvSpPr>
          <p:cNvPr id="49" name="object 43">
            <a:extLst>
              <a:ext uri="{FF2B5EF4-FFF2-40B4-BE49-F238E27FC236}">
                <a16:creationId xmlns:a16="http://schemas.microsoft.com/office/drawing/2014/main" id="{E500FC1C-DCE0-4029-82A2-73F0BB07BFC3}"/>
              </a:ext>
            </a:extLst>
          </p:cNvPr>
          <p:cNvSpPr txBox="1"/>
          <p:nvPr/>
        </p:nvSpPr>
        <p:spPr>
          <a:xfrm>
            <a:off x="579755" y="3881702"/>
            <a:ext cx="6423660" cy="1009892"/>
          </a:xfrm>
          <a:prstGeom prst="rect">
            <a:avLst/>
          </a:prstGeom>
          <a:ln w="9525">
            <a:solidFill>
              <a:srgbClr val="000000"/>
            </a:solidFill>
          </a:ln>
        </p:spPr>
        <p:txBody>
          <a:bodyPr vert="horz" wrap="square" lIns="0" tIns="121285" rIns="0" bIns="0" rtlCol="0">
            <a:spAutoFit/>
          </a:bodyPr>
          <a:lstStyle/>
          <a:p>
            <a:pPr marL="127635">
              <a:lnSpc>
                <a:spcPct val="100000"/>
              </a:lnSpc>
              <a:spcBef>
                <a:spcPts val="955"/>
              </a:spcBef>
            </a:pPr>
            <a:r>
              <a:rPr lang="ja-JP" altLang="en-US" sz="1200" dirty="0">
                <a:latin typeface="ＭＳ ゴシック"/>
                <a:cs typeface="ＭＳ ゴシック"/>
              </a:rPr>
              <a:t>４</a:t>
            </a:r>
            <a:endParaRPr sz="1200" dirty="0">
              <a:latin typeface="ＭＳ ゴシック"/>
              <a:cs typeface="ＭＳ ゴシック"/>
            </a:endParaRPr>
          </a:p>
          <a:p>
            <a:pPr marL="121920">
              <a:lnSpc>
                <a:spcPct val="100000"/>
              </a:lnSpc>
              <a:spcBef>
                <a:spcPts val="464"/>
              </a:spcBef>
            </a:pPr>
            <a:r>
              <a:rPr sz="1050" spc="-20" dirty="0" err="1">
                <a:latin typeface="ＭＳ 明朝"/>
                <a:cs typeface="ＭＳ 明朝"/>
              </a:rPr>
              <a:t>次の問いに答えよ</a:t>
            </a:r>
            <a:r>
              <a:rPr sz="1050" spc="-20" dirty="0">
                <a:latin typeface="ＭＳ 明朝"/>
                <a:cs typeface="ＭＳ 明朝"/>
              </a:rPr>
              <a:t>。</a:t>
            </a:r>
            <a:endParaRPr sz="1050" dirty="0">
              <a:latin typeface="ＭＳ 明朝"/>
              <a:cs typeface="ＭＳ 明朝"/>
            </a:endParaRPr>
          </a:p>
          <a:p>
            <a:pPr marL="411480" indent="-290195">
              <a:lnSpc>
                <a:spcPct val="100000"/>
              </a:lnSpc>
              <a:spcBef>
                <a:spcPts val="665"/>
              </a:spcBef>
              <a:buAutoNum type="arabicParenBoth"/>
              <a:tabLst>
                <a:tab pos="411480" algn="l"/>
                <a:tab pos="412115" algn="l"/>
              </a:tabLst>
            </a:pPr>
            <a:r>
              <a:rPr sz="1050" dirty="0">
                <a:latin typeface="Times New Roman"/>
                <a:cs typeface="Times New Roman"/>
              </a:rPr>
              <a:t>2</a:t>
            </a:r>
            <a:r>
              <a:rPr sz="1050" spc="35" dirty="0">
                <a:latin typeface="Times New Roman"/>
                <a:cs typeface="Times New Roman"/>
              </a:rPr>
              <a:t> </a:t>
            </a:r>
            <a:r>
              <a:rPr sz="1050" spc="10" dirty="0">
                <a:latin typeface="ＭＳ 明朝"/>
                <a:cs typeface="ＭＳ 明朝"/>
              </a:rPr>
              <a:t>つのベクトル</a:t>
            </a:r>
            <a:r>
              <a:rPr sz="1000" i="1" dirty="0">
                <a:latin typeface="Times New Roman"/>
                <a:cs typeface="Times New Roman"/>
              </a:rPr>
              <a:t>a </a:t>
            </a:r>
            <a:r>
              <a:rPr sz="1050" spc="-10" dirty="0">
                <a:latin typeface="ＭＳ 明朝"/>
                <a:cs typeface="ＭＳ 明朝"/>
              </a:rPr>
              <a:t>＝</a:t>
            </a:r>
            <a:r>
              <a:rPr sz="1050" spc="-10" dirty="0">
                <a:latin typeface="Times New Roman"/>
                <a:cs typeface="Times New Roman"/>
              </a:rPr>
              <a:t>(3</a:t>
            </a:r>
            <a:r>
              <a:rPr sz="1050" spc="-10" dirty="0">
                <a:latin typeface="ＭＳ 明朝"/>
                <a:cs typeface="ＭＳ 明朝"/>
              </a:rPr>
              <a:t>，</a:t>
            </a:r>
            <a:r>
              <a:rPr sz="1050" spc="-10" dirty="0">
                <a:latin typeface="Times New Roman"/>
                <a:cs typeface="Times New Roman"/>
              </a:rPr>
              <a:t>7)</a:t>
            </a:r>
            <a:r>
              <a:rPr sz="1050" spc="-200" dirty="0">
                <a:latin typeface="ＭＳ 明朝"/>
                <a:cs typeface="ＭＳ 明朝"/>
              </a:rPr>
              <a:t>， </a:t>
            </a:r>
            <a:r>
              <a:rPr sz="1000" i="1" dirty="0">
                <a:latin typeface="Times New Roman"/>
                <a:cs typeface="Times New Roman"/>
              </a:rPr>
              <a:t>b</a:t>
            </a:r>
            <a:r>
              <a:rPr sz="1000" i="1" spc="40" dirty="0">
                <a:latin typeface="Times New Roman"/>
                <a:cs typeface="Times New Roman"/>
              </a:rPr>
              <a:t> </a:t>
            </a:r>
            <a:r>
              <a:rPr sz="1050" spc="-10" dirty="0">
                <a:latin typeface="ＭＳ 明朝"/>
                <a:cs typeface="ＭＳ 明朝"/>
              </a:rPr>
              <a:t>＝</a:t>
            </a:r>
            <a:r>
              <a:rPr sz="1050" spc="-10" dirty="0">
                <a:latin typeface="Times New Roman"/>
                <a:cs typeface="Times New Roman"/>
              </a:rPr>
              <a:t>(</a:t>
            </a:r>
            <a:r>
              <a:rPr sz="1050" spc="-10" dirty="0">
                <a:latin typeface="ＭＳ 明朝"/>
                <a:cs typeface="ＭＳ 明朝"/>
              </a:rPr>
              <a:t>－</a:t>
            </a:r>
            <a:r>
              <a:rPr sz="1050" spc="-10" dirty="0">
                <a:latin typeface="Times New Roman"/>
                <a:cs typeface="Times New Roman"/>
              </a:rPr>
              <a:t>5</a:t>
            </a:r>
            <a:r>
              <a:rPr sz="1050" spc="-10" dirty="0">
                <a:latin typeface="ＭＳ 明朝"/>
                <a:cs typeface="ＭＳ 明朝"/>
              </a:rPr>
              <a:t>，－</a:t>
            </a:r>
            <a:r>
              <a:rPr sz="1050" spc="-10" dirty="0">
                <a:latin typeface="Times New Roman"/>
                <a:cs typeface="Times New Roman"/>
              </a:rPr>
              <a:t>2)</a:t>
            </a:r>
            <a:r>
              <a:rPr sz="1050" spc="-15" dirty="0">
                <a:latin typeface="ＭＳ 明朝"/>
                <a:cs typeface="ＭＳ 明朝"/>
              </a:rPr>
              <a:t>のなす角</a:t>
            </a:r>
            <a:r>
              <a:rPr sz="1050" dirty="0">
                <a:latin typeface="ＭＳ 明朝"/>
                <a:cs typeface="ＭＳ 明朝"/>
              </a:rPr>
              <a:t>θ</a:t>
            </a:r>
            <a:r>
              <a:rPr sz="1050" spc="-25" dirty="0">
                <a:latin typeface="ＭＳ 明朝"/>
                <a:cs typeface="ＭＳ 明朝"/>
              </a:rPr>
              <a:t>を求めよ。</a:t>
            </a:r>
            <a:endParaRPr sz="1050" dirty="0">
              <a:latin typeface="ＭＳ 明朝"/>
              <a:cs typeface="ＭＳ 明朝"/>
            </a:endParaRPr>
          </a:p>
          <a:p>
            <a:pPr marL="433070" indent="-311785">
              <a:lnSpc>
                <a:spcPct val="100000"/>
              </a:lnSpc>
              <a:spcBef>
                <a:spcPts val="540"/>
              </a:spcBef>
              <a:buSzPct val="105000"/>
              <a:buFont typeface="Times New Roman"/>
              <a:buAutoNum type="arabicParenBoth"/>
              <a:tabLst>
                <a:tab pos="433070" algn="l"/>
                <a:tab pos="433705" algn="l"/>
              </a:tabLst>
            </a:pPr>
            <a:r>
              <a:rPr sz="1000" i="1" dirty="0">
                <a:latin typeface="Times New Roman"/>
                <a:cs typeface="Times New Roman"/>
              </a:rPr>
              <a:t>a </a:t>
            </a:r>
            <a:r>
              <a:rPr sz="1050" spc="-10" dirty="0">
                <a:latin typeface="ＭＳ 明朝"/>
                <a:cs typeface="ＭＳ 明朝"/>
              </a:rPr>
              <a:t>＝</a:t>
            </a:r>
            <a:r>
              <a:rPr sz="1050" spc="-10" dirty="0">
                <a:latin typeface="Times New Roman"/>
                <a:cs typeface="Times New Roman"/>
              </a:rPr>
              <a:t>(2</a:t>
            </a:r>
            <a:r>
              <a:rPr sz="1050" spc="-10" dirty="0">
                <a:latin typeface="ＭＳ 明朝"/>
                <a:cs typeface="ＭＳ 明朝"/>
              </a:rPr>
              <a:t>，－</a:t>
            </a:r>
            <a:r>
              <a:rPr sz="1050" spc="-10" dirty="0">
                <a:latin typeface="Times New Roman"/>
                <a:cs typeface="Times New Roman"/>
              </a:rPr>
              <a:t>4)</a:t>
            </a:r>
            <a:r>
              <a:rPr sz="1050" spc="-200" dirty="0">
                <a:latin typeface="ＭＳ 明朝"/>
                <a:cs typeface="ＭＳ 明朝"/>
              </a:rPr>
              <a:t>， </a:t>
            </a:r>
            <a:r>
              <a:rPr sz="1000" i="1" dirty="0">
                <a:latin typeface="Times New Roman"/>
                <a:cs typeface="Times New Roman"/>
              </a:rPr>
              <a:t>b</a:t>
            </a:r>
            <a:r>
              <a:rPr sz="1000" i="1" spc="40" dirty="0">
                <a:latin typeface="Times New Roman"/>
                <a:cs typeface="Times New Roman"/>
              </a:rPr>
              <a:t> </a:t>
            </a:r>
            <a:r>
              <a:rPr sz="1050" spc="-10" dirty="0">
                <a:latin typeface="ＭＳ 明朝"/>
                <a:cs typeface="ＭＳ 明朝"/>
              </a:rPr>
              <a:t>＝</a:t>
            </a:r>
            <a:r>
              <a:rPr sz="1050" spc="-10" dirty="0">
                <a:latin typeface="Times New Roman"/>
                <a:cs typeface="Times New Roman"/>
              </a:rPr>
              <a:t>(5</a:t>
            </a:r>
            <a:r>
              <a:rPr sz="1050" spc="-10" dirty="0">
                <a:latin typeface="ＭＳ 明朝"/>
                <a:cs typeface="ＭＳ 明朝"/>
              </a:rPr>
              <a:t>＋</a:t>
            </a:r>
            <a:r>
              <a:rPr sz="1050" i="1" spc="-10" dirty="0">
                <a:latin typeface="Times New Roman"/>
                <a:cs typeface="Times New Roman"/>
              </a:rPr>
              <a:t>x</a:t>
            </a:r>
            <a:r>
              <a:rPr sz="1050" spc="-10" dirty="0">
                <a:latin typeface="ＭＳ 明朝"/>
                <a:cs typeface="ＭＳ 明朝"/>
              </a:rPr>
              <a:t>，</a:t>
            </a:r>
            <a:r>
              <a:rPr sz="1050" spc="-10" dirty="0">
                <a:latin typeface="Times New Roman"/>
                <a:cs typeface="Times New Roman"/>
              </a:rPr>
              <a:t>3</a:t>
            </a:r>
            <a:r>
              <a:rPr sz="1050" spc="-10" dirty="0">
                <a:latin typeface="ＭＳ 明朝"/>
                <a:cs typeface="ＭＳ 明朝"/>
              </a:rPr>
              <a:t>＋</a:t>
            </a:r>
            <a:r>
              <a:rPr sz="1050" i="1" spc="-10" dirty="0">
                <a:latin typeface="Times New Roman"/>
                <a:cs typeface="Times New Roman"/>
              </a:rPr>
              <a:t>x</a:t>
            </a:r>
            <a:r>
              <a:rPr sz="1050" spc="-10" dirty="0">
                <a:latin typeface="Times New Roman"/>
                <a:cs typeface="Times New Roman"/>
              </a:rPr>
              <a:t>)</a:t>
            </a:r>
            <a:r>
              <a:rPr sz="1050" spc="-15" dirty="0">
                <a:latin typeface="ＭＳ 明朝"/>
                <a:cs typeface="ＭＳ 明朝"/>
              </a:rPr>
              <a:t>が垂直であるとき，</a:t>
            </a:r>
            <a:r>
              <a:rPr sz="1050" i="1" dirty="0">
                <a:latin typeface="Times New Roman"/>
                <a:cs typeface="Times New Roman"/>
              </a:rPr>
              <a:t>x</a:t>
            </a:r>
            <a:r>
              <a:rPr sz="1050" i="1" spc="40" dirty="0">
                <a:latin typeface="Times New Roman"/>
                <a:cs typeface="Times New Roman"/>
              </a:rPr>
              <a:t> </a:t>
            </a:r>
            <a:r>
              <a:rPr sz="1050" spc="-20" dirty="0">
                <a:latin typeface="ＭＳ 明朝"/>
                <a:cs typeface="ＭＳ 明朝"/>
              </a:rPr>
              <a:t>の値を求めよ。</a:t>
            </a:r>
            <a:endParaRPr sz="1050" dirty="0">
              <a:latin typeface="ＭＳ 明朝"/>
              <a:cs typeface="ＭＳ 明朝"/>
            </a:endParaRPr>
          </a:p>
        </p:txBody>
      </p:sp>
      <p:grpSp>
        <p:nvGrpSpPr>
          <p:cNvPr id="50" name="object 45">
            <a:extLst>
              <a:ext uri="{FF2B5EF4-FFF2-40B4-BE49-F238E27FC236}">
                <a16:creationId xmlns:a16="http://schemas.microsoft.com/office/drawing/2014/main" id="{4D371C8F-122C-453C-9568-F32E5F443D22}"/>
              </a:ext>
            </a:extLst>
          </p:cNvPr>
          <p:cNvGrpSpPr/>
          <p:nvPr/>
        </p:nvGrpSpPr>
        <p:grpSpPr>
          <a:xfrm>
            <a:off x="571182" y="2039250"/>
            <a:ext cx="6433185" cy="1632585"/>
            <a:chOff x="555307" y="6283643"/>
            <a:chExt cx="6433185" cy="1632585"/>
          </a:xfrm>
        </p:grpSpPr>
        <p:sp>
          <p:nvSpPr>
            <p:cNvPr id="51" name="object 46">
              <a:extLst>
                <a:ext uri="{FF2B5EF4-FFF2-40B4-BE49-F238E27FC236}">
                  <a16:creationId xmlns:a16="http://schemas.microsoft.com/office/drawing/2014/main" id="{40D52112-FD2F-4C51-BBDB-BB2F1F8F7337}"/>
                </a:ext>
              </a:extLst>
            </p:cNvPr>
            <p:cNvSpPr/>
            <p:nvPr/>
          </p:nvSpPr>
          <p:spPr>
            <a:xfrm>
              <a:off x="560069" y="6288405"/>
              <a:ext cx="6423660" cy="1623060"/>
            </a:xfrm>
            <a:custGeom>
              <a:avLst/>
              <a:gdLst/>
              <a:ahLst/>
              <a:cxnLst/>
              <a:rect l="l" t="t" r="r" b="b"/>
              <a:pathLst>
                <a:path w="6423659" h="1623059">
                  <a:moveTo>
                    <a:pt x="0" y="1623059"/>
                  </a:moveTo>
                  <a:lnTo>
                    <a:pt x="6423659" y="1623059"/>
                  </a:lnTo>
                  <a:lnTo>
                    <a:pt x="6423659" y="0"/>
                  </a:lnTo>
                  <a:lnTo>
                    <a:pt x="0" y="0"/>
                  </a:lnTo>
                  <a:lnTo>
                    <a:pt x="0" y="1623059"/>
                  </a:lnTo>
                  <a:close/>
                </a:path>
              </a:pathLst>
            </a:custGeom>
            <a:ln w="9524">
              <a:solidFill>
                <a:srgbClr val="000000"/>
              </a:solidFill>
              <a:prstDash val="dot"/>
            </a:ln>
          </p:spPr>
          <p:txBody>
            <a:bodyPr wrap="square" lIns="0" tIns="0" rIns="0" bIns="0" rtlCol="0"/>
            <a:lstStyle/>
            <a:p>
              <a:endParaRPr/>
            </a:p>
          </p:txBody>
        </p:sp>
        <p:pic>
          <p:nvPicPr>
            <p:cNvPr id="52" name="object 47">
              <a:extLst>
                <a:ext uri="{FF2B5EF4-FFF2-40B4-BE49-F238E27FC236}">
                  <a16:creationId xmlns:a16="http://schemas.microsoft.com/office/drawing/2014/main" id="{DF1DFFCB-F684-4BD4-B25F-662190E30F15}"/>
                </a:ext>
              </a:extLst>
            </p:cNvPr>
            <p:cNvPicPr/>
            <p:nvPr/>
          </p:nvPicPr>
          <p:blipFill>
            <a:blip r:embed="rId2" cstate="print"/>
            <a:stretch>
              <a:fillRect/>
            </a:stretch>
          </p:blipFill>
          <p:spPr>
            <a:xfrm>
              <a:off x="5336005" y="7057644"/>
              <a:ext cx="64288" cy="146303"/>
            </a:xfrm>
            <a:prstGeom prst="rect">
              <a:avLst/>
            </a:prstGeom>
          </p:spPr>
        </p:pic>
        <p:pic>
          <p:nvPicPr>
            <p:cNvPr id="53" name="object 48">
              <a:extLst>
                <a:ext uri="{FF2B5EF4-FFF2-40B4-BE49-F238E27FC236}">
                  <a16:creationId xmlns:a16="http://schemas.microsoft.com/office/drawing/2014/main" id="{4FDC3539-FC86-4207-BC45-CD9B984CF438}"/>
                </a:ext>
              </a:extLst>
            </p:cNvPr>
            <p:cNvPicPr/>
            <p:nvPr/>
          </p:nvPicPr>
          <p:blipFill>
            <a:blip r:embed="rId3" cstate="print"/>
            <a:stretch>
              <a:fillRect/>
            </a:stretch>
          </p:blipFill>
          <p:spPr>
            <a:xfrm>
              <a:off x="4891031" y="6694932"/>
              <a:ext cx="64321" cy="137160"/>
            </a:xfrm>
            <a:prstGeom prst="rect">
              <a:avLst/>
            </a:prstGeom>
          </p:spPr>
        </p:pic>
        <p:sp>
          <p:nvSpPr>
            <p:cNvPr id="54" name="object 49">
              <a:extLst>
                <a:ext uri="{FF2B5EF4-FFF2-40B4-BE49-F238E27FC236}">
                  <a16:creationId xmlns:a16="http://schemas.microsoft.com/office/drawing/2014/main" id="{CD202BED-E9A6-412F-9224-B6C37241285E}"/>
                </a:ext>
              </a:extLst>
            </p:cNvPr>
            <p:cNvSpPr/>
            <p:nvPr/>
          </p:nvSpPr>
          <p:spPr>
            <a:xfrm>
              <a:off x="4649978" y="6868668"/>
              <a:ext cx="868680" cy="445770"/>
            </a:xfrm>
            <a:custGeom>
              <a:avLst/>
              <a:gdLst/>
              <a:ahLst/>
              <a:cxnLst/>
              <a:rect l="l" t="t" r="r" b="b"/>
              <a:pathLst>
                <a:path w="868679" h="445770">
                  <a:moveTo>
                    <a:pt x="868553" y="407289"/>
                  </a:moveTo>
                  <a:lnTo>
                    <a:pt x="855853" y="400939"/>
                  </a:lnTo>
                  <a:lnTo>
                    <a:pt x="792353" y="369189"/>
                  </a:lnTo>
                  <a:lnTo>
                    <a:pt x="792353" y="400939"/>
                  </a:lnTo>
                  <a:lnTo>
                    <a:pt x="19926" y="400939"/>
                  </a:lnTo>
                  <a:lnTo>
                    <a:pt x="362356" y="58407"/>
                  </a:lnTo>
                  <a:lnTo>
                    <a:pt x="384810" y="80899"/>
                  </a:lnTo>
                  <a:lnTo>
                    <a:pt x="398348" y="40386"/>
                  </a:lnTo>
                  <a:lnTo>
                    <a:pt x="411861" y="0"/>
                  </a:lnTo>
                  <a:lnTo>
                    <a:pt x="330962" y="26924"/>
                  </a:lnTo>
                  <a:lnTo>
                    <a:pt x="353402" y="49441"/>
                  </a:lnTo>
                  <a:lnTo>
                    <a:pt x="0" y="402844"/>
                  </a:lnTo>
                  <a:lnTo>
                    <a:pt x="4572" y="407416"/>
                  </a:lnTo>
                  <a:lnTo>
                    <a:pt x="4572" y="413639"/>
                  </a:lnTo>
                  <a:lnTo>
                    <a:pt x="792353" y="413639"/>
                  </a:lnTo>
                  <a:lnTo>
                    <a:pt x="792353" y="445389"/>
                  </a:lnTo>
                  <a:lnTo>
                    <a:pt x="855853" y="413639"/>
                  </a:lnTo>
                  <a:lnTo>
                    <a:pt x="868553" y="407289"/>
                  </a:lnTo>
                  <a:close/>
                </a:path>
              </a:pathLst>
            </a:custGeom>
            <a:solidFill>
              <a:srgbClr val="000000"/>
            </a:solidFill>
          </p:spPr>
          <p:txBody>
            <a:bodyPr wrap="square" lIns="0" tIns="0" rIns="0" bIns="0" rtlCol="0"/>
            <a:lstStyle/>
            <a:p>
              <a:endParaRPr/>
            </a:p>
          </p:txBody>
        </p:sp>
      </p:grpSp>
      <p:sp>
        <p:nvSpPr>
          <p:cNvPr id="55" name="object 50">
            <a:extLst>
              <a:ext uri="{FF2B5EF4-FFF2-40B4-BE49-F238E27FC236}">
                <a16:creationId xmlns:a16="http://schemas.microsoft.com/office/drawing/2014/main" id="{4A36CEAA-689C-43F0-A803-7B1D7946D638}"/>
              </a:ext>
            </a:extLst>
          </p:cNvPr>
          <p:cNvSpPr txBox="1"/>
          <p:nvPr/>
        </p:nvSpPr>
        <p:spPr>
          <a:xfrm>
            <a:off x="4760976" y="2633800"/>
            <a:ext cx="80010" cy="186690"/>
          </a:xfrm>
          <a:prstGeom prst="rect">
            <a:avLst/>
          </a:prstGeom>
        </p:spPr>
        <p:txBody>
          <a:bodyPr vert="horz" wrap="square" lIns="0" tIns="13335" rIns="0" bIns="0" rtlCol="0">
            <a:spAutoFit/>
          </a:bodyPr>
          <a:lstStyle/>
          <a:p>
            <a:pPr>
              <a:lnSpc>
                <a:spcPct val="100000"/>
              </a:lnSpc>
              <a:spcBef>
                <a:spcPts val="105"/>
              </a:spcBef>
            </a:pPr>
            <a:r>
              <a:rPr sz="1050" dirty="0">
                <a:latin typeface="Times New Roman"/>
                <a:cs typeface="Times New Roman"/>
              </a:rPr>
              <a:t>2</a:t>
            </a:r>
            <a:endParaRPr sz="1050">
              <a:latin typeface="Times New Roman"/>
              <a:cs typeface="Times New Roman"/>
            </a:endParaRPr>
          </a:p>
        </p:txBody>
      </p:sp>
      <p:sp>
        <p:nvSpPr>
          <p:cNvPr id="56" name="object 51">
            <a:extLst>
              <a:ext uri="{FF2B5EF4-FFF2-40B4-BE49-F238E27FC236}">
                <a16:creationId xmlns:a16="http://schemas.microsoft.com/office/drawing/2014/main" id="{9521DA40-CDBD-449C-BA45-1BA6D552B16F}"/>
              </a:ext>
            </a:extLst>
          </p:cNvPr>
          <p:cNvSpPr txBox="1"/>
          <p:nvPr/>
        </p:nvSpPr>
        <p:spPr>
          <a:xfrm>
            <a:off x="4887467" y="2788638"/>
            <a:ext cx="262890" cy="446405"/>
          </a:xfrm>
          <a:prstGeom prst="rect">
            <a:avLst/>
          </a:prstGeom>
        </p:spPr>
        <p:txBody>
          <a:bodyPr vert="horz" wrap="square" lIns="0" tIns="62865" rIns="0" bIns="0" rtlCol="0">
            <a:spAutoFit/>
          </a:bodyPr>
          <a:lstStyle/>
          <a:p>
            <a:pPr marR="66675" algn="r">
              <a:lnSpc>
                <a:spcPct val="100000"/>
              </a:lnSpc>
              <a:spcBef>
                <a:spcPts val="495"/>
              </a:spcBef>
            </a:pPr>
            <a:r>
              <a:rPr sz="1050" spc="-25" dirty="0">
                <a:latin typeface="Times New Roman"/>
                <a:cs typeface="Times New Roman"/>
              </a:rPr>
              <a:t>45°</a:t>
            </a:r>
            <a:endParaRPr sz="1050">
              <a:latin typeface="Times New Roman"/>
              <a:cs typeface="Times New Roman"/>
            </a:endParaRPr>
          </a:p>
          <a:p>
            <a:pPr marR="5080" algn="r">
              <a:lnSpc>
                <a:spcPct val="100000"/>
              </a:lnSpc>
              <a:spcBef>
                <a:spcPts val="395"/>
              </a:spcBef>
            </a:pPr>
            <a:r>
              <a:rPr sz="1050" dirty="0">
                <a:latin typeface="Times New Roman"/>
                <a:cs typeface="Times New Roman"/>
              </a:rPr>
              <a:t>3</a:t>
            </a:r>
            <a:endParaRPr sz="1050">
              <a:latin typeface="Times New Roman"/>
              <a:cs typeface="Times New Roman"/>
            </a:endParaRPr>
          </a:p>
        </p:txBody>
      </p:sp>
      <p:grpSp>
        <p:nvGrpSpPr>
          <p:cNvPr id="57" name="object 52">
            <a:extLst>
              <a:ext uri="{FF2B5EF4-FFF2-40B4-BE49-F238E27FC236}">
                <a16:creationId xmlns:a16="http://schemas.microsoft.com/office/drawing/2014/main" id="{816782D9-12D8-4625-BAD8-F53E7A969DD8}"/>
              </a:ext>
            </a:extLst>
          </p:cNvPr>
          <p:cNvGrpSpPr/>
          <p:nvPr/>
        </p:nvGrpSpPr>
        <p:grpSpPr>
          <a:xfrm>
            <a:off x="4667250" y="2621100"/>
            <a:ext cx="862330" cy="504825"/>
            <a:chOff x="4651375" y="6865493"/>
            <a:chExt cx="862330" cy="504825"/>
          </a:xfrm>
        </p:grpSpPr>
        <p:sp>
          <p:nvSpPr>
            <p:cNvPr id="58" name="object 53">
              <a:extLst>
                <a:ext uri="{FF2B5EF4-FFF2-40B4-BE49-F238E27FC236}">
                  <a16:creationId xmlns:a16="http://schemas.microsoft.com/office/drawing/2014/main" id="{B794A0BA-B5B2-41DF-B495-B307C4A802FE}"/>
                </a:ext>
              </a:extLst>
            </p:cNvPr>
            <p:cNvSpPr/>
            <p:nvPr/>
          </p:nvSpPr>
          <p:spPr>
            <a:xfrm>
              <a:off x="4750435" y="7182993"/>
              <a:ext cx="50800" cy="90170"/>
            </a:xfrm>
            <a:custGeom>
              <a:avLst/>
              <a:gdLst/>
              <a:ahLst/>
              <a:cxnLst/>
              <a:rect l="l" t="t" r="r" b="b"/>
              <a:pathLst>
                <a:path w="50800" h="90170">
                  <a:moveTo>
                    <a:pt x="0" y="0"/>
                  </a:moveTo>
                  <a:lnTo>
                    <a:pt x="25102" y="13640"/>
                  </a:lnTo>
                  <a:lnTo>
                    <a:pt x="42418" y="35115"/>
                  </a:lnTo>
                  <a:lnTo>
                    <a:pt x="50399" y="61543"/>
                  </a:lnTo>
                  <a:lnTo>
                    <a:pt x="47498" y="90042"/>
                  </a:lnTo>
                </a:path>
              </a:pathLst>
            </a:custGeom>
            <a:ln w="6350">
              <a:solidFill>
                <a:srgbClr val="000000"/>
              </a:solidFill>
            </a:ln>
          </p:spPr>
          <p:txBody>
            <a:bodyPr wrap="square" lIns="0" tIns="0" rIns="0" bIns="0" rtlCol="0"/>
            <a:lstStyle/>
            <a:p>
              <a:endParaRPr/>
            </a:p>
          </p:txBody>
        </p:sp>
        <p:sp>
          <p:nvSpPr>
            <p:cNvPr id="59" name="object 54">
              <a:extLst>
                <a:ext uri="{FF2B5EF4-FFF2-40B4-BE49-F238E27FC236}">
                  <a16:creationId xmlns:a16="http://schemas.microsoft.com/office/drawing/2014/main" id="{EA587CC6-BC36-4974-9E5C-B55F7A05E392}"/>
                </a:ext>
              </a:extLst>
            </p:cNvPr>
            <p:cNvSpPr/>
            <p:nvPr/>
          </p:nvSpPr>
          <p:spPr>
            <a:xfrm>
              <a:off x="4654550" y="7275830"/>
              <a:ext cx="855980" cy="90805"/>
            </a:xfrm>
            <a:custGeom>
              <a:avLst/>
              <a:gdLst/>
              <a:ahLst/>
              <a:cxnLst/>
              <a:rect l="l" t="t" r="r" b="b"/>
              <a:pathLst>
                <a:path w="855979" h="90804">
                  <a:moveTo>
                    <a:pt x="0" y="0"/>
                  </a:moveTo>
                  <a:lnTo>
                    <a:pt x="56626" y="29479"/>
                  </a:lnTo>
                  <a:lnTo>
                    <a:pt x="131445" y="54863"/>
                  </a:lnTo>
                  <a:lnTo>
                    <a:pt x="170190" y="63015"/>
                  </a:lnTo>
                  <a:lnTo>
                    <a:pt x="213568" y="70118"/>
                  </a:lnTo>
                  <a:lnTo>
                    <a:pt x="260421" y="76434"/>
                  </a:lnTo>
                  <a:lnTo>
                    <a:pt x="309590" y="82226"/>
                  </a:lnTo>
                  <a:lnTo>
                    <a:pt x="359917" y="87756"/>
                  </a:lnTo>
                </a:path>
                <a:path w="855979" h="90804">
                  <a:moveTo>
                    <a:pt x="855726" y="3175"/>
                  </a:moveTo>
                  <a:lnTo>
                    <a:pt x="798988" y="32591"/>
                  </a:lnTo>
                  <a:lnTo>
                    <a:pt x="724153" y="57912"/>
                  </a:lnTo>
                  <a:lnTo>
                    <a:pt x="685408" y="66063"/>
                  </a:lnTo>
                  <a:lnTo>
                    <a:pt x="642030" y="73166"/>
                  </a:lnTo>
                  <a:lnTo>
                    <a:pt x="595177" y="79482"/>
                  </a:lnTo>
                  <a:lnTo>
                    <a:pt x="546008" y="85274"/>
                  </a:lnTo>
                  <a:lnTo>
                    <a:pt x="495680" y="90804"/>
                  </a:lnTo>
                </a:path>
              </a:pathLst>
            </a:custGeom>
            <a:ln w="6350">
              <a:solidFill>
                <a:srgbClr val="000000"/>
              </a:solidFill>
              <a:prstDash val="sysDash"/>
            </a:ln>
          </p:spPr>
          <p:txBody>
            <a:bodyPr wrap="square" lIns="0" tIns="0" rIns="0" bIns="0" rtlCol="0"/>
            <a:lstStyle/>
            <a:p>
              <a:endParaRPr/>
            </a:p>
          </p:txBody>
        </p:sp>
        <p:pic>
          <p:nvPicPr>
            <p:cNvPr id="60" name="object 55">
              <a:extLst>
                <a:ext uri="{FF2B5EF4-FFF2-40B4-BE49-F238E27FC236}">
                  <a16:creationId xmlns:a16="http://schemas.microsoft.com/office/drawing/2014/main" id="{B70C7A68-69E0-4083-8094-BC0194519D2A}"/>
                </a:ext>
              </a:extLst>
            </p:cNvPr>
            <p:cNvPicPr/>
            <p:nvPr/>
          </p:nvPicPr>
          <p:blipFill>
            <a:blip r:embed="rId4" cstate="print"/>
            <a:stretch>
              <a:fillRect/>
            </a:stretch>
          </p:blipFill>
          <p:spPr>
            <a:xfrm>
              <a:off x="4853812" y="6865493"/>
              <a:ext cx="211200" cy="101473"/>
            </a:xfrm>
            <a:prstGeom prst="rect">
              <a:avLst/>
            </a:prstGeom>
          </p:spPr>
        </p:pic>
        <p:pic>
          <p:nvPicPr>
            <p:cNvPr id="61" name="object 56">
              <a:extLst>
                <a:ext uri="{FF2B5EF4-FFF2-40B4-BE49-F238E27FC236}">
                  <a16:creationId xmlns:a16="http://schemas.microsoft.com/office/drawing/2014/main" id="{993316B0-30EB-4F90-BA5C-F4CDB8DFAB73}"/>
                </a:ext>
              </a:extLst>
            </p:cNvPr>
            <p:cNvPicPr/>
            <p:nvPr/>
          </p:nvPicPr>
          <p:blipFill>
            <a:blip r:embed="rId5" cstate="print"/>
            <a:stretch>
              <a:fillRect/>
            </a:stretch>
          </p:blipFill>
          <p:spPr>
            <a:xfrm>
              <a:off x="4651375" y="7063867"/>
              <a:ext cx="100964" cy="210819"/>
            </a:xfrm>
            <a:prstGeom prst="rect">
              <a:avLst/>
            </a:prstGeom>
          </p:spPr>
        </p:pic>
      </p:grpSp>
      <p:sp>
        <p:nvSpPr>
          <p:cNvPr id="63" name="object 4">
            <a:extLst>
              <a:ext uri="{FF2B5EF4-FFF2-40B4-BE49-F238E27FC236}">
                <a16:creationId xmlns:a16="http://schemas.microsoft.com/office/drawing/2014/main" id="{161ECE8D-3A5D-4EE6-A30A-1E06D0603017}"/>
              </a:ext>
            </a:extLst>
          </p:cNvPr>
          <p:cNvSpPr/>
          <p:nvPr/>
        </p:nvSpPr>
        <p:spPr>
          <a:xfrm>
            <a:off x="751421" y="5411937"/>
            <a:ext cx="65405" cy="22225"/>
          </a:xfrm>
          <a:custGeom>
            <a:avLst/>
            <a:gdLst/>
            <a:ahLst/>
            <a:cxnLst/>
            <a:rect l="l" t="t" r="r" b="b"/>
            <a:pathLst>
              <a:path w="65404" h="22225">
                <a:moveTo>
                  <a:pt x="41469" y="0"/>
                </a:moveTo>
                <a:lnTo>
                  <a:pt x="45097" y="8440"/>
                </a:lnTo>
                <a:lnTo>
                  <a:pt x="0" y="8440"/>
                </a:lnTo>
                <a:lnTo>
                  <a:pt x="0" y="13716"/>
                </a:lnTo>
                <a:lnTo>
                  <a:pt x="45097" y="13716"/>
                </a:lnTo>
                <a:lnTo>
                  <a:pt x="41469" y="22157"/>
                </a:lnTo>
                <a:lnTo>
                  <a:pt x="64795" y="11084"/>
                </a:lnTo>
                <a:lnTo>
                  <a:pt x="41469" y="0"/>
                </a:lnTo>
                <a:close/>
              </a:path>
            </a:pathLst>
          </a:custGeom>
          <a:solidFill>
            <a:srgbClr val="000000"/>
          </a:solidFill>
        </p:spPr>
        <p:txBody>
          <a:bodyPr wrap="square" lIns="0" tIns="0" rIns="0" bIns="0" rtlCol="0"/>
          <a:lstStyle/>
          <a:p>
            <a:endParaRPr/>
          </a:p>
        </p:txBody>
      </p:sp>
      <p:sp>
        <p:nvSpPr>
          <p:cNvPr id="64" name="object 5">
            <a:extLst>
              <a:ext uri="{FF2B5EF4-FFF2-40B4-BE49-F238E27FC236}">
                <a16:creationId xmlns:a16="http://schemas.microsoft.com/office/drawing/2014/main" id="{8A2F4754-F024-4692-ACBF-88711D07F25C}"/>
              </a:ext>
            </a:extLst>
          </p:cNvPr>
          <p:cNvSpPr/>
          <p:nvPr/>
        </p:nvSpPr>
        <p:spPr>
          <a:xfrm>
            <a:off x="1251166" y="5407988"/>
            <a:ext cx="58419" cy="22225"/>
          </a:xfrm>
          <a:custGeom>
            <a:avLst/>
            <a:gdLst/>
            <a:ahLst/>
            <a:cxnLst/>
            <a:rect l="l" t="t" r="r" b="b"/>
            <a:pathLst>
              <a:path w="58419" h="22225">
                <a:moveTo>
                  <a:pt x="34989" y="0"/>
                </a:moveTo>
                <a:lnTo>
                  <a:pt x="38618" y="8169"/>
                </a:lnTo>
                <a:lnTo>
                  <a:pt x="0" y="8169"/>
                </a:lnTo>
                <a:lnTo>
                  <a:pt x="0" y="13705"/>
                </a:lnTo>
                <a:lnTo>
                  <a:pt x="38618" y="13705"/>
                </a:lnTo>
                <a:lnTo>
                  <a:pt x="34989" y="21885"/>
                </a:lnTo>
                <a:lnTo>
                  <a:pt x="58315" y="10812"/>
                </a:lnTo>
                <a:lnTo>
                  <a:pt x="34989" y="0"/>
                </a:lnTo>
                <a:close/>
              </a:path>
            </a:pathLst>
          </a:custGeom>
          <a:solidFill>
            <a:srgbClr val="000000"/>
          </a:solidFill>
        </p:spPr>
        <p:txBody>
          <a:bodyPr wrap="square" lIns="0" tIns="0" rIns="0" bIns="0" rtlCol="0"/>
          <a:lstStyle/>
          <a:p>
            <a:endParaRPr/>
          </a:p>
        </p:txBody>
      </p:sp>
      <p:sp>
        <p:nvSpPr>
          <p:cNvPr id="65" name="object 6">
            <a:extLst>
              <a:ext uri="{FF2B5EF4-FFF2-40B4-BE49-F238E27FC236}">
                <a16:creationId xmlns:a16="http://schemas.microsoft.com/office/drawing/2014/main" id="{948E0D23-5F44-4086-8810-A4E00CD8BB6F}"/>
              </a:ext>
            </a:extLst>
          </p:cNvPr>
          <p:cNvSpPr/>
          <p:nvPr/>
        </p:nvSpPr>
        <p:spPr>
          <a:xfrm>
            <a:off x="1752816" y="5411937"/>
            <a:ext cx="65405" cy="22225"/>
          </a:xfrm>
          <a:custGeom>
            <a:avLst/>
            <a:gdLst/>
            <a:ahLst/>
            <a:cxnLst/>
            <a:rect l="l" t="t" r="r" b="b"/>
            <a:pathLst>
              <a:path w="65405" h="22225">
                <a:moveTo>
                  <a:pt x="41469" y="0"/>
                </a:moveTo>
                <a:lnTo>
                  <a:pt x="45097" y="8440"/>
                </a:lnTo>
                <a:lnTo>
                  <a:pt x="0" y="8440"/>
                </a:lnTo>
                <a:lnTo>
                  <a:pt x="0" y="13716"/>
                </a:lnTo>
                <a:lnTo>
                  <a:pt x="45097" y="13716"/>
                </a:lnTo>
                <a:lnTo>
                  <a:pt x="41469" y="22157"/>
                </a:lnTo>
                <a:lnTo>
                  <a:pt x="64795" y="11084"/>
                </a:lnTo>
                <a:lnTo>
                  <a:pt x="41469" y="0"/>
                </a:lnTo>
                <a:close/>
              </a:path>
            </a:pathLst>
          </a:custGeom>
          <a:solidFill>
            <a:srgbClr val="000000"/>
          </a:solidFill>
        </p:spPr>
        <p:txBody>
          <a:bodyPr wrap="square" lIns="0" tIns="0" rIns="0" bIns="0" rtlCol="0"/>
          <a:lstStyle/>
          <a:p>
            <a:endParaRPr/>
          </a:p>
        </p:txBody>
      </p:sp>
      <p:sp>
        <p:nvSpPr>
          <p:cNvPr id="66" name="object 7">
            <a:extLst>
              <a:ext uri="{FF2B5EF4-FFF2-40B4-BE49-F238E27FC236}">
                <a16:creationId xmlns:a16="http://schemas.microsoft.com/office/drawing/2014/main" id="{18FDBF95-91E7-4AE2-B206-FEF3E9A7D5B3}"/>
              </a:ext>
            </a:extLst>
          </p:cNvPr>
          <p:cNvSpPr/>
          <p:nvPr/>
        </p:nvSpPr>
        <p:spPr>
          <a:xfrm>
            <a:off x="2069400" y="5407988"/>
            <a:ext cx="56515" cy="22225"/>
          </a:xfrm>
          <a:custGeom>
            <a:avLst/>
            <a:gdLst/>
            <a:ahLst/>
            <a:cxnLst/>
            <a:rect l="l" t="t" r="r" b="b"/>
            <a:pathLst>
              <a:path w="56514" h="22225">
                <a:moveTo>
                  <a:pt x="33515" y="0"/>
                </a:moveTo>
                <a:lnTo>
                  <a:pt x="37024" y="8169"/>
                </a:lnTo>
                <a:lnTo>
                  <a:pt x="0" y="8169"/>
                </a:lnTo>
                <a:lnTo>
                  <a:pt x="0" y="13705"/>
                </a:lnTo>
                <a:lnTo>
                  <a:pt x="37024" y="13705"/>
                </a:lnTo>
                <a:lnTo>
                  <a:pt x="33515" y="21885"/>
                </a:lnTo>
                <a:lnTo>
                  <a:pt x="55942" y="10812"/>
                </a:lnTo>
                <a:lnTo>
                  <a:pt x="33515" y="0"/>
                </a:lnTo>
                <a:close/>
              </a:path>
            </a:pathLst>
          </a:custGeom>
          <a:solidFill>
            <a:srgbClr val="000000"/>
          </a:solidFill>
        </p:spPr>
        <p:txBody>
          <a:bodyPr wrap="square" lIns="0" tIns="0" rIns="0" bIns="0" rtlCol="0"/>
          <a:lstStyle/>
          <a:p>
            <a:endParaRPr/>
          </a:p>
        </p:txBody>
      </p:sp>
      <p:sp>
        <p:nvSpPr>
          <p:cNvPr id="67" name="object 8">
            <a:extLst>
              <a:ext uri="{FF2B5EF4-FFF2-40B4-BE49-F238E27FC236}">
                <a16:creationId xmlns:a16="http://schemas.microsoft.com/office/drawing/2014/main" id="{EAC733E3-1F18-4653-86FA-C085AD9C08CC}"/>
              </a:ext>
            </a:extLst>
          </p:cNvPr>
          <p:cNvSpPr/>
          <p:nvPr/>
        </p:nvSpPr>
        <p:spPr>
          <a:xfrm>
            <a:off x="2975191" y="5411937"/>
            <a:ext cx="65405" cy="22225"/>
          </a:xfrm>
          <a:custGeom>
            <a:avLst/>
            <a:gdLst/>
            <a:ahLst/>
            <a:cxnLst/>
            <a:rect l="l" t="t" r="r" b="b"/>
            <a:pathLst>
              <a:path w="65405" h="22225">
                <a:moveTo>
                  <a:pt x="41469" y="0"/>
                </a:moveTo>
                <a:lnTo>
                  <a:pt x="45097" y="8440"/>
                </a:lnTo>
                <a:lnTo>
                  <a:pt x="0" y="8440"/>
                </a:lnTo>
                <a:lnTo>
                  <a:pt x="0" y="13716"/>
                </a:lnTo>
                <a:lnTo>
                  <a:pt x="45097" y="13716"/>
                </a:lnTo>
                <a:lnTo>
                  <a:pt x="41469" y="22157"/>
                </a:lnTo>
                <a:lnTo>
                  <a:pt x="64795" y="11084"/>
                </a:lnTo>
                <a:lnTo>
                  <a:pt x="41469" y="0"/>
                </a:lnTo>
                <a:close/>
              </a:path>
            </a:pathLst>
          </a:custGeom>
          <a:solidFill>
            <a:srgbClr val="000000"/>
          </a:solidFill>
        </p:spPr>
        <p:txBody>
          <a:bodyPr wrap="square" lIns="0" tIns="0" rIns="0" bIns="0" rtlCol="0"/>
          <a:lstStyle/>
          <a:p>
            <a:endParaRPr/>
          </a:p>
        </p:txBody>
      </p:sp>
      <p:sp>
        <p:nvSpPr>
          <p:cNvPr id="68" name="object 9">
            <a:extLst>
              <a:ext uri="{FF2B5EF4-FFF2-40B4-BE49-F238E27FC236}">
                <a16:creationId xmlns:a16="http://schemas.microsoft.com/office/drawing/2014/main" id="{C6452CEB-0FF6-4410-A7E0-382128C7D58C}"/>
              </a:ext>
            </a:extLst>
          </p:cNvPr>
          <p:cNvSpPr/>
          <p:nvPr/>
        </p:nvSpPr>
        <p:spPr>
          <a:xfrm>
            <a:off x="3223476" y="5407988"/>
            <a:ext cx="58419" cy="22225"/>
          </a:xfrm>
          <a:custGeom>
            <a:avLst/>
            <a:gdLst/>
            <a:ahLst/>
            <a:cxnLst/>
            <a:rect l="l" t="t" r="r" b="b"/>
            <a:pathLst>
              <a:path w="58420" h="22225">
                <a:moveTo>
                  <a:pt x="34989" y="0"/>
                </a:moveTo>
                <a:lnTo>
                  <a:pt x="38618" y="8169"/>
                </a:lnTo>
                <a:lnTo>
                  <a:pt x="0" y="8169"/>
                </a:lnTo>
                <a:lnTo>
                  <a:pt x="0" y="13705"/>
                </a:lnTo>
                <a:lnTo>
                  <a:pt x="38618" y="13705"/>
                </a:lnTo>
                <a:lnTo>
                  <a:pt x="34989" y="21885"/>
                </a:lnTo>
                <a:lnTo>
                  <a:pt x="58315" y="10812"/>
                </a:lnTo>
                <a:lnTo>
                  <a:pt x="34989" y="0"/>
                </a:lnTo>
                <a:close/>
              </a:path>
            </a:pathLst>
          </a:custGeom>
          <a:solidFill>
            <a:srgbClr val="000000"/>
          </a:solidFill>
        </p:spPr>
        <p:txBody>
          <a:bodyPr wrap="square" lIns="0" tIns="0" rIns="0" bIns="0" rtlCol="0"/>
          <a:lstStyle/>
          <a:p>
            <a:endParaRPr/>
          </a:p>
        </p:txBody>
      </p:sp>
      <p:sp>
        <p:nvSpPr>
          <p:cNvPr id="69" name="object 10">
            <a:extLst>
              <a:ext uri="{FF2B5EF4-FFF2-40B4-BE49-F238E27FC236}">
                <a16:creationId xmlns:a16="http://schemas.microsoft.com/office/drawing/2014/main" id="{2B2BD736-A524-401B-95B6-9C303ABB40B4}"/>
              </a:ext>
            </a:extLst>
          </p:cNvPr>
          <p:cNvSpPr txBox="1"/>
          <p:nvPr/>
        </p:nvSpPr>
        <p:spPr>
          <a:xfrm>
            <a:off x="571182" y="5015134"/>
            <a:ext cx="6423660" cy="695325"/>
          </a:xfrm>
          <a:prstGeom prst="rect">
            <a:avLst/>
          </a:prstGeom>
          <a:ln w="9525">
            <a:solidFill>
              <a:srgbClr val="000000"/>
            </a:solidFill>
          </a:ln>
        </p:spPr>
        <p:txBody>
          <a:bodyPr vert="horz" wrap="square" lIns="0" tIns="0" rIns="0" bIns="0" rtlCol="0">
            <a:spAutoFit/>
          </a:bodyPr>
          <a:lstStyle/>
          <a:p>
            <a:pPr>
              <a:lnSpc>
                <a:spcPct val="100000"/>
              </a:lnSpc>
            </a:pPr>
            <a:endParaRPr lang="ja-JP" altLang="en-US" sz="1200" dirty="0">
              <a:latin typeface="Times New Roman"/>
              <a:cs typeface="Times New Roman"/>
            </a:endParaRPr>
          </a:p>
          <a:p>
            <a:pPr>
              <a:lnSpc>
                <a:spcPct val="100000"/>
              </a:lnSpc>
              <a:spcBef>
                <a:spcPts val="25"/>
              </a:spcBef>
            </a:pPr>
            <a:endParaRPr lang="ja-JP" altLang="en-US" sz="1450" dirty="0">
              <a:latin typeface="Times New Roman"/>
              <a:cs typeface="Times New Roman"/>
            </a:endParaRPr>
          </a:p>
          <a:p>
            <a:pPr marL="123825">
              <a:lnSpc>
                <a:spcPct val="100000"/>
              </a:lnSpc>
            </a:pPr>
            <a:r>
              <a:rPr sz="1575" baseline="2645" dirty="0">
                <a:latin typeface="Times New Roman"/>
                <a:cs typeface="Times New Roman"/>
              </a:rPr>
              <a:t>|</a:t>
            </a:r>
            <a:r>
              <a:rPr sz="1575" spc="-135" baseline="2645" dirty="0">
                <a:latin typeface="Times New Roman"/>
                <a:cs typeface="Times New Roman"/>
              </a:rPr>
              <a:t> </a:t>
            </a:r>
            <a:r>
              <a:rPr sz="1000" i="1" dirty="0">
                <a:latin typeface="Times New Roman"/>
                <a:cs typeface="Times New Roman"/>
              </a:rPr>
              <a:t>a</a:t>
            </a:r>
            <a:r>
              <a:rPr sz="1000" i="1" spc="-25" dirty="0">
                <a:latin typeface="Times New Roman"/>
                <a:cs typeface="Times New Roman"/>
              </a:rPr>
              <a:t> </a:t>
            </a:r>
            <a:r>
              <a:rPr sz="1575" spc="-15" baseline="2645" dirty="0">
                <a:latin typeface="Times New Roman"/>
                <a:cs typeface="Times New Roman"/>
              </a:rPr>
              <a:t>|</a:t>
            </a:r>
            <a:r>
              <a:rPr sz="1575" spc="-15" baseline="2645" dirty="0">
                <a:latin typeface="ＭＳ 明朝"/>
                <a:cs typeface="ＭＳ 明朝"/>
              </a:rPr>
              <a:t>＝</a:t>
            </a:r>
            <a:r>
              <a:rPr sz="1575" spc="-15" baseline="2645" dirty="0">
                <a:latin typeface="Times New Roman"/>
                <a:cs typeface="Times New Roman"/>
              </a:rPr>
              <a:t>3</a:t>
            </a:r>
            <a:r>
              <a:rPr sz="1575" spc="-15" baseline="2645" dirty="0">
                <a:latin typeface="ＭＳ 明朝"/>
                <a:cs typeface="ＭＳ 明朝"/>
              </a:rPr>
              <a:t>，</a:t>
            </a:r>
            <a:r>
              <a:rPr sz="1575" spc="-15" baseline="2645" dirty="0">
                <a:latin typeface="Times New Roman"/>
                <a:cs typeface="Times New Roman"/>
              </a:rPr>
              <a:t>|</a:t>
            </a:r>
            <a:r>
              <a:rPr sz="1575" spc="-202" baseline="2645" dirty="0">
                <a:latin typeface="Times New Roman"/>
                <a:cs typeface="Times New Roman"/>
              </a:rPr>
              <a:t> </a:t>
            </a:r>
            <a:r>
              <a:rPr sz="1000" i="1" dirty="0">
                <a:latin typeface="Times New Roman"/>
                <a:cs typeface="Times New Roman"/>
              </a:rPr>
              <a:t>b</a:t>
            </a:r>
            <a:r>
              <a:rPr sz="1000" i="1" spc="10" dirty="0">
                <a:latin typeface="Times New Roman"/>
                <a:cs typeface="Times New Roman"/>
              </a:rPr>
              <a:t> </a:t>
            </a:r>
            <a:r>
              <a:rPr sz="1575" spc="-15" baseline="2645" dirty="0">
                <a:latin typeface="Times New Roman"/>
                <a:cs typeface="Times New Roman"/>
              </a:rPr>
              <a:t>|</a:t>
            </a:r>
            <a:r>
              <a:rPr sz="1575" spc="-15" baseline="2645" dirty="0">
                <a:latin typeface="ＭＳ 明朝"/>
                <a:cs typeface="ＭＳ 明朝"/>
              </a:rPr>
              <a:t>＝</a:t>
            </a:r>
            <a:r>
              <a:rPr sz="1575" spc="-15" baseline="2645" dirty="0">
                <a:latin typeface="Times New Roman"/>
                <a:cs typeface="Times New Roman"/>
              </a:rPr>
              <a:t>4</a:t>
            </a:r>
            <a:r>
              <a:rPr sz="1575" spc="-15" baseline="2645" dirty="0">
                <a:latin typeface="ＭＳ 明朝"/>
                <a:cs typeface="ＭＳ 明朝"/>
              </a:rPr>
              <a:t>，</a:t>
            </a:r>
            <a:r>
              <a:rPr sz="1575" spc="-15" baseline="2645" dirty="0">
                <a:latin typeface="Times New Roman"/>
                <a:cs typeface="Times New Roman"/>
              </a:rPr>
              <a:t>|</a:t>
            </a:r>
            <a:r>
              <a:rPr sz="1575" spc="-150" baseline="2645" dirty="0">
                <a:latin typeface="Times New Roman"/>
                <a:cs typeface="Times New Roman"/>
              </a:rPr>
              <a:t> </a:t>
            </a:r>
            <a:r>
              <a:rPr sz="1000" i="1" dirty="0">
                <a:latin typeface="Times New Roman"/>
                <a:cs typeface="Times New Roman"/>
              </a:rPr>
              <a:t>a</a:t>
            </a:r>
            <a:r>
              <a:rPr sz="1000" i="1" spc="-25" dirty="0">
                <a:latin typeface="Times New Roman"/>
                <a:cs typeface="Times New Roman"/>
              </a:rPr>
              <a:t> </a:t>
            </a:r>
            <a:r>
              <a:rPr sz="1575" spc="-270" baseline="2645" dirty="0">
                <a:latin typeface="ＭＳ 明朝"/>
                <a:cs typeface="ＭＳ 明朝"/>
              </a:rPr>
              <a:t>＋ </a:t>
            </a:r>
            <a:r>
              <a:rPr sz="1000" dirty="0">
                <a:latin typeface="Times New Roman"/>
                <a:cs typeface="Times New Roman"/>
              </a:rPr>
              <a:t>2</a:t>
            </a:r>
            <a:r>
              <a:rPr sz="1000" i="1" dirty="0">
                <a:latin typeface="Times New Roman"/>
                <a:cs typeface="Times New Roman"/>
              </a:rPr>
              <a:t>b</a:t>
            </a:r>
            <a:r>
              <a:rPr sz="1000" i="1" spc="-25" dirty="0">
                <a:latin typeface="Times New Roman"/>
                <a:cs typeface="Times New Roman"/>
              </a:rPr>
              <a:t> </a:t>
            </a:r>
            <a:r>
              <a:rPr sz="1575" baseline="2645" dirty="0">
                <a:latin typeface="Times New Roman"/>
                <a:cs typeface="Times New Roman"/>
              </a:rPr>
              <a:t>|</a:t>
            </a:r>
            <a:r>
              <a:rPr sz="1575" baseline="2645" dirty="0">
                <a:latin typeface="ＭＳ 明朝"/>
                <a:cs typeface="ＭＳ 明朝"/>
              </a:rPr>
              <a:t>＝</a:t>
            </a:r>
            <a:r>
              <a:rPr sz="1575" baseline="2645" dirty="0">
                <a:latin typeface="Times New Roman"/>
                <a:cs typeface="Times New Roman"/>
              </a:rPr>
              <a:t>7</a:t>
            </a:r>
            <a:r>
              <a:rPr sz="1575" spc="7" baseline="2645" dirty="0">
                <a:latin typeface="Times New Roman"/>
                <a:cs typeface="Times New Roman"/>
              </a:rPr>
              <a:t> </a:t>
            </a:r>
            <a:r>
              <a:rPr sz="1575" spc="-127" baseline="2645" dirty="0">
                <a:latin typeface="ＭＳ 明朝"/>
                <a:cs typeface="ＭＳ 明朝"/>
              </a:rPr>
              <a:t>のとき， </a:t>
            </a:r>
            <a:r>
              <a:rPr sz="1000" i="1" dirty="0">
                <a:latin typeface="Times New Roman"/>
                <a:cs typeface="Times New Roman"/>
              </a:rPr>
              <a:t>a</a:t>
            </a:r>
            <a:r>
              <a:rPr sz="1000" i="1" spc="-25" dirty="0">
                <a:latin typeface="Times New Roman"/>
                <a:cs typeface="Times New Roman"/>
              </a:rPr>
              <a:t> </a:t>
            </a:r>
            <a:r>
              <a:rPr sz="1575" spc="195" baseline="2645" dirty="0">
                <a:latin typeface="ＭＳ 明朝"/>
                <a:cs typeface="ＭＳ 明朝"/>
              </a:rPr>
              <a:t>と</a:t>
            </a:r>
            <a:r>
              <a:rPr sz="1000" i="1" dirty="0">
                <a:latin typeface="Times New Roman"/>
                <a:cs typeface="Times New Roman"/>
              </a:rPr>
              <a:t>b</a:t>
            </a:r>
            <a:r>
              <a:rPr sz="1000" i="1" spc="10" dirty="0">
                <a:latin typeface="Times New Roman"/>
                <a:cs typeface="Times New Roman"/>
              </a:rPr>
              <a:t> </a:t>
            </a:r>
            <a:r>
              <a:rPr sz="1575" spc="-22" baseline="2645" dirty="0">
                <a:latin typeface="ＭＳ 明朝"/>
                <a:cs typeface="ＭＳ 明朝"/>
              </a:rPr>
              <a:t>のなす角</a:t>
            </a:r>
            <a:r>
              <a:rPr sz="1575" baseline="2645" dirty="0">
                <a:latin typeface="ＭＳ 明朝"/>
                <a:cs typeface="ＭＳ 明朝"/>
              </a:rPr>
              <a:t>θ</a:t>
            </a:r>
            <a:r>
              <a:rPr sz="1575" spc="-22" baseline="2645" dirty="0">
                <a:latin typeface="ＭＳ 明朝"/>
                <a:cs typeface="ＭＳ 明朝"/>
              </a:rPr>
              <a:t>を求めよ。ただし，</a:t>
            </a:r>
            <a:r>
              <a:rPr sz="1575" baseline="2645" dirty="0">
                <a:latin typeface="Times New Roman"/>
                <a:cs typeface="Times New Roman"/>
              </a:rPr>
              <a:t>0°</a:t>
            </a:r>
            <a:r>
              <a:rPr sz="1575" spc="390" baseline="2645" dirty="0">
                <a:latin typeface="Times New Roman"/>
                <a:cs typeface="Times New Roman"/>
              </a:rPr>
              <a:t> </a:t>
            </a:r>
            <a:r>
              <a:rPr sz="1575" baseline="2645" dirty="0">
                <a:latin typeface="ＭＳ 明朝"/>
                <a:cs typeface="ＭＳ 明朝"/>
              </a:rPr>
              <a:t>≦θ≦</a:t>
            </a:r>
            <a:r>
              <a:rPr sz="1575" baseline="2645" dirty="0">
                <a:latin typeface="Times New Roman"/>
                <a:cs typeface="Times New Roman"/>
              </a:rPr>
              <a:t>180</a:t>
            </a:r>
            <a:r>
              <a:rPr sz="1575" spc="202" baseline="2645" dirty="0">
                <a:latin typeface="Times New Roman"/>
                <a:cs typeface="Times New Roman"/>
              </a:rPr>
              <a:t>° </a:t>
            </a:r>
            <a:r>
              <a:rPr sz="1575" spc="-30" baseline="2645" dirty="0">
                <a:latin typeface="ＭＳ 明朝"/>
                <a:cs typeface="ＭＳ 明朝"/>
              </a:rPr>
              <a:t>とする。</a:t>
            </a:r>
            <a:endParaRPr sz="1575" baseline="2645" dirty="0">
              <a:latin typeface="ＭＳ 明朝"/>
              <a:cs typeface="ＭＳ 明朝"/>
            </a:endParaRPr>
          </a:p>
        </p:txBody>
      </p:sp>
      <p:sp>
        <p:nvSpPr>
          <p:cNvPr id="4" name="テキスト ボックス 3">
            <a:extLst>
              <a:ext uri="{FF2B5EF4-FFF2-40B4-BE49-F238E27FC236}">
                <a16:creationId xmlns:a16="http://schemas.microsoft.com/office/drawing/2014/main" id="{BC1A6550-B4B4-4F0F-9BD7-289118FD382C}"/>
              </a:ext>
            </a:extLst>
          </p:cNvPr>
          <p:cNvSpPr txBox="1"/>
          <p:nvPr/>
        </p:nvSpPr>
        <p:spPr>
          <a:xfrm>
            <a:off x="592499" y="5833999"/>
            <a:ext cx="274276" cy="246221"/>
          </a:xfrm>
          <a:prstGeom prst="rect">
            <a:avLst/>
          </a:prstGeom>
          <a:noFill/>
          <a:ln>
            <a:solidFill>
              <a:schemeClr val="tx1"/>
            </a:solidFill>
          </a:ln>
        </p:spPr>
        <p:txBody>
          <a:bodyPr wrap="square" rtlCol="0">
            <a:spAutoFit/>
          </a:bodyPr>
          <a:lstStyle/>
          <a:p>
            <a:r>
              <a:rPr kumimoji="1" lang="ja-JP" altLang="en-US" sz="1000" b="1" dirty="0"/>
              <a:t>６</a:t>
            </a:r>
          </a:p>
        </p:txBody>
      </p:sp>
      <p:sp>
        <p:nvSpPr>
          <p:cNvPr id="12" name="楕円 11">
            <a:extLst>
              <a:ext uri="{FF2B5EF4-FFF2-40B4-BE49-F238E27FC236}">
                <a16:creationId xmlns:a16="http://schemas.microsoft.com/office/drawing/2014/main" id="{9ADAFD75-84C7-41BB-B045-2551FD8279F6}"/>
              </a:ext>
            </a:extLst>
          </p:cNvPr>
          <p:cNvSpPr/>
          <p:nvPr/>
        </p:nvSpPr>
        <p:spPr>
          <a:xfrm>
            <a:off x="1080987" y="6565900"/>
            <a:ext cx="67182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dirty="0"/>
          </a:p>
        </p:txBody>
      </p:sp>
      <p:sp>
        <p:nvSpPr>
          <p:cNvPr id="75" name="楕円 74">
            <a:extLst>
              <a:ext uri="{FF2B5EF4-FFF2-40B4-BE49-F238E27FC236}">
                <a16:creationId xmlns:a16="http://schemas.microsoft.com/office/drawing/2014/main" id="{769FAD89-0FCE-434C-892C-D25AFD85DF03}"/>
              </a:ext>
            </a:extLst>
          </p:cNvPr>
          <p:cNvSpPr/>
          <p:nvPr/>
        </p:nvSpPr>
        <p:spPr>
          <a:xfrm>
            <a:off x="2671978" y="6565900"/>
            <a:ext cx="67182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dirty="0"/>
          </a:p>
        </p:txBody>
      </p:sp>
      <p:sp>
        <p:nvSpPr>
          <p:cNvPr id="13" name="テキスト ボックス 12">
            <a:extLst>
              <a:ext uri="{FF2B5EF4-FFF2-40B4-BE49-F238E27FC236}">
                <a16:creationId xmlns:a16="http://schemas.microsoft.com/office/drawing/2014/main" id="{79D01E4A-A89D-43D7-B657-A9C4B19A9452}"/>
              </a:ext>
            </a:extLst>
          </p:cNvPr>
          <p:cNvSpPr txBox="1"/>
          <p:nvPr/>
        </p:nvSpPr>
        <p:spPr>
          <a:xfrm>
            <a:off x="1015580" y="7679892"/>
            <a:ext cx="2424062" cy="2677656"/>
          </a:xfrm>
          <a:prstGeom prst="rect">
            <a:avLst/>
          </a:prstGeom>
          <a:noFill/>
        </p:spPr>
        <p:txBody>
          <a:bodyPr wrap="none" rtlCol="0">
            <a:spAutoFit/>
          </a:bodyPr>
          <a:lstStyle/>
          <a:p>
            <a:r>
              <a:rPr kumimoji="1" lang="ja-JP" altLang="en-US" sz="1200" dirty="0"/>
              <a:t>球</a:t>
            </a:r>
            <a:r>
              <a:rPr kumimoji="1" lang="en-US" altLang="ja-JP" sz="1200" dirty="0"/>
              <a:t>A</a:t>
            </a:r>
            <a:r>
              <a:rPr kumimoji="1" lang="ja-JP" altLang="en-US" sz="1200" dirty="0"/>
              <a:t>と球</a:t>
            </a:r>
            <a:r>
              <a:rPr kumimoji="1" lang="en-US" altLang="ja-JP" sz="1200" dirty="0"/>
              <a:t>B</a:t>
            </a:r>
            <a:r>
              <a:rPr kumimoji="1" lang="ja-JP" altLang="en-US" sz="1200" dirty="0"/>
              <a:t>の中心の座標を</a:t>
            </a:r>
            <a:endParaRPr kumimoji="1" lang="en-US" altLang="ja-JP" sz="1200" dirty="0"/>
          </a:p>
          <a:p>
            <a:r>
              <a:rPr kumimoji="1" lang="en-US" altLang="ja-JP" sz="1200" dirty="0"/>
              <a:t>A(</a:t>
            </a:r>
            <a:r>
              <a:rPr kumimoji="1" lang="en-US" altLang="ja-JP" sz="1200" dirty="0" err="1"/>
              <a:t>Xa,Ya</a:t>
            </a:r>
            <a:r>
              <a:rPr kumimoji="1" lang="en-US" altLang="ja-JP" sz="1200" dirty="0"/>
              <a:t>),B(</a:t>
            </a:r>
            <a:r>
              <a:rPr kumimoji="1" lang="en-US" altLang="ja-JP" sz="1200" dirty="0" err="1"/>
              <a:t>Xb,Yb</a:t>
            </a:r>
            <a:r>
              <a:rPr kumimoji="1" lang="en-US" altLang="ja-JP" sz="1200" dirty="0"/>
              <a:t>)</a:t>
            </a:r>
            <a:r>
              <a:rPr kumimoji="1" lang="ja-JP" altLang="en-US" sz="1200" dirty="0"/>
              <a:t>とする。</a:t>
            </a:r>
            <a:endParaRPr kumimoji="1" lang="en-US" altLang="ja-JP" sz="1200" dirty="0"/>
          </a:p>
          <a:p>
            <a:r>
              <a:rPr kumimoji="1" lang="ja-JP" altLang="en-US" sz="1200" dirty="0"/>
              <a:t>半径を</a:t>
            </a:r>
            <a:r>
              <a:rPr kumimoji="1" lang="en-US" altLang="ja-JP" sz="1200" dirty="0"/>
              <a:t>r</a:t>
            </a:r>
            <a:r>
              <a:rPr kumimoji="1" lang="ja-JP" altLang="en-US" sz="1200" dirty="0"/>
              <a:t>とする。</a:t>
            </a:r>
            <a:endParaRPr kumimoji="1" lang="en-US" altLang="ja-JP" sz="1200" dirty="0"/>
          </a:p>
          <a:p>
            <a:endParaRPr kumimoji="1" lang="en-US" altLang="ja-JP" sz="1200" dirty="0"/>
          </a:p>
          <a:p>
            <a:r>
              <a:rPr kumimoji="1" lang="ja-JP" altLang="en-US" sz="1200" dirty="0"/>
              <a:t>ＡとＢの最短距離を</a:t>
            </a:r>
            <a:r>
              <a:rPr kumimoji="1" lang="en-US" altLang="ja-JP" sz="1200" dirty="0"/>
              <a:t>d</a:t>
            </a:r>
            <a:r>
              <a:rPr kumimoji="1" lang="ja-JP" altLang="en-US" sz="1200" dirty="0"/>
              <a:t>とすると、</a:t>
            </a:r>
            <a:endParaRPr kumimoji="1" lang="en-US" altLang="ja-JP" sz="1200" dirty="0"/>
          </a:p>
          <a:p>
            <a:endParaRPr kumimoji="1" lang="en-US" altLang="ja-JP" sz="1200" dirty="0"/>
          </a:p>
          <a:p>
            <a:r>
              <a:rPr kumimoji="1" lang="en-US" altLang="ja-JP" sz="1200" dirty="0"/>
              <a:t>d = </a:t>
            </a:r>
            <a:r>
              <a:rPr kumimoji="1" lang="ja-JP" altLang="en-US" sz="1200" u="sng" dirty="0"/>
              <a:t>　　　　　　　　　　</a:t>
            </a:r>
            <a:endParaRPr kumimoji="1" lang="en-US" altLang="ja-JP" sz="1200" u="sng" dirty="0"/>
          </a:p>
          <a:p>
            <a:endParaRPr kumimoji="1" lang="en-US" altLang="ja-JP" sz="1200" dirty="0"/>
          </a:p>
          <a:p>
            <a:r>
              <a:rPr kumimoji="1" lang="ja-JP" altLang="en-US" sz="1200" dirty="0"/>
              <a:t>となり、</a:t>
            </a:r>
            <a:endParaRPr kumimoji="1" lang="en-US" altLang="ja-JP" sz="1200" dirty="0"/>
          </a:p>
          <a:p>
            <a:endParaRPr kumimoji="1" lang="en-US" altLang="ja-JP" sz="1200" dirty="0"/>
          </a:p>
          <a:p>
            <a:r>
              <a:rPr kumimoji="1" lang="en-US" altLang="ja-JP" sz="1200" dirty="0"/>
              <a:t>d &lt; </a:t>
            </a:r>
            <a:r>
              <a:rPr kumimoji="1" lang="ja-JP" altLang="en-US" sz="1200" u="sng" dirty="0"/>
              <a:t>　　　　　　　　　　</a:t>
            </a:r>
            <a:endParaRPr kumimoji="1" lang="en-US" altLang="ja-JP" sz="1200" u="sng" dirty="0"/>
          </a:p>
          <a:p>
            <a:endParaRPr kumimoji="1" lang="en-US" altLang="ja-JP" sz="1200" dirty="0"/>
          </a:p>
          <a:p>
            <a:r>
              <a:rPr kumimoji="1" lang="ja-JP" altLang="en-US" sz="1200" dirty="0"/>
              <a:t>のとき、</a:t>
            </a:r>
            <a:r>
              <a:rPr kumimoji="1" lang="en-US" altLang="ja-JP" sz="1200" dirty="0"/>
              <a:t>A</a:t>
            </a:r>
            <a:r>
              <a:rPr kumimoji="1" lang="ja-JP" altLang="en-US" sz="1200" dirty="0"/>
              <a:t>と</a:t>
            </a:r>
            <a:r>
              <a:rPr kumimoji="1" lang="en-US" altLang="ja-JP" sz="1200" dirty="0"/>
              <a:t>B</a:t>
            </a:r>
            <a:r>
              <a:rPr kumimoji="1" lang="ja-JP" altLang="en-US" sz="1200" dirty="0"/>
              <a:t>は衝突している。</a:t>
            </a:r>
            <a:endParaRPr kumimoji="1" lang="en-US" altLang="ja-JP" sz="1200" dirty="0"/>
          </a:p>
          <a:p>
            <a:endParaRPr kumimoji="1" lang="ja-JP" altLang="en-US" sz="1200" dirty="0"/>
          </a:p>
        </p:txBody>
      </p:sp>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46CFF6D2-8558-4FF5-A0EB-92233E448878}"/>
                  </a:ext>
                </a:extLst>
              </p:cNvPr>
              <p:cNvSpPr txBox="1"/>
              <p:nvPr/>
            </p:nvSpPr>
            <p:spPr>
              <a:xfrm>
                <a:off x="4114005" y="7753600"/>
                <a:ext cx="2646878" cy="2170851"/>
              </a:xfrm>
              <a:prstGeom prst="rect">
                <a:avLst/>
              </a:prstGeom>
              <a:noFill/>
            </p:spPr>
            <p:txBody>
              <a:bodyPr wrap="none" rtlCol="0">
                <a:spAutoFit/>
              </a:bodyPr>
              <a:lstStyle/>
              <a:p>
                <a:r>
                  <a:rPr kumimoji="1" lang="ja-JP" altLang="en-US" sz="1200" dirty="0"/>
                  <a:t>これをベクトルで考えると、</a:t>
                </a:r>
                <a:endParaRPr kumimoji="1" lang="en-US" altLang="ja-JP" sz="1200" dirty="0"/>
              </a:p>
              <a:p>
                <a:endParaRPr kumimoji="1" lang="en-US" altLang="ja-JP" sz="1200" dirty="0"/>
              </a:p>
              <a:p>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𝐴𝐵</m:t>
                        </m:r>
                      </m:e>
                    </m:acc>
                    <m:r>
                      <a:rPr kumimoji="1" lang="en-US" altLang="ja-JP" sz="1200" b="0" i="1" dirty="0" smtClean="0">
                        <a:latin typeface="Cambria Math" panose="02040503050406030204" pitchFamily="18" charset="0"/>
                      </a:rPr>
                      <m:t>=</m:t>
                    </m:r>
                  </m:oMath>
                </a14:m>
                <a:r>
                  <a:rPr kumimoji="1" lang="ja-JP" altLang="en-US" sz="1200" u="sng" dirty="0"/>
                  <a:t>　　　　　　　　　</a:t>
                </a:r>
                <a:endParaRPr kumimoji="1" lang="en-US" altLang="ja-JP" sz="1200" u="sng" dirty="0"/>
              </a:p>
              <a:p>
                <a:endParaRPr kumimoji="1" lang="en-US" altLang="ja-JP" sz="1200" u="sng" dirty="0"/>
              </a:p>
              <a:p>
                <a:r>
                  <a:rPr kumimoji="1" lang="ja-JP" altLang="en-US" sz="1200" dirty="0"/>
                  <a:t>であり、この大きさが距離なので、</a:t>
                </a:r>
                <a:endParaRPr kumimoji="1" lang="en-US" altLang="ja-JP" sz="1200" dirty="0"/>
              </a:p>
              <a:p>
                <a:endParaRPr kumimoji="1" lang="en-US" altLang="ja-JP" sz="1200" dirty="0"/>
              </a:p>
              <a:p>
                <a:endParaRPr kumimoji="1" lang="en-US" altLang="ja-JP" sz="1200" dirty="0"/>
              </a:p>
              <a:p>
                <a:r>
                  <a:rPr kumimoji="1" lang="en-US" altLang="ja-JP" sz="1200" dirty="0"/>
                  <a:t>| </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𝐴𝐵</m:t>
                        </m:r>
                      </m:e>
                    </m:acc>
                    <m:r>
                      <a:rPr kumimoji="1" lang="en-US" altLang="ja-JP" sz="1200" b="0" i="1" smtClean="0">
                        <a:latin typeface="Cambria Math" panose="02040503050406030204" pitchFamily="18" charset="0"/>
                      </a:rPr>
                      <m:t> |</m:t>
                    </m:r>
                  </m:oMath>
                </a14:m>
                <a:r>
                  <a:rPr kumimoji="1" lang="en-US" altLang="ja-JP" sz="1200" dirty="0"/>
                  <a:t> &lt;  </a:t>
                </a:r>
                <a:r>
                  <a:rPr kumimoji="1" lang="ja-JP" altLang="en-US" sz="1200" u="sng" dirty="0"/>
                  <a:t>　　　　　　　　　　</a:t>
                </a:r>
                <a:endParaRPr kumimoji="1" lang="en-US" altLang="ja-JP" sz="1200" u="sng" dirty="0"/>
              </a:p>
              <a:p>
                <a:endParaRPr kumimoji="1" lang="en-US" altLang="ja-JP" sz="1200" dirty="0"/>
              </a:p>
              <a:p>
                <a:r>
                  <a:rPr kumimoji="1" lang="ja-JP" altLang="en-US" sz="1200" dirty="0"/>
                  <a:t>のとき、</a:t>
                </a:r>
                <a:r>
                  <a:rPr kumimoji="1" lang="en-US" altLang="ja-JP" sz="1200" dirty="0"/>
                  <a:t>A</a:t>
                </a:r>
                <a:r>
                  <a:rPr kumimoji="1" lang="ja-JP" altLang="en-US" sz="1200" dirty="0"/>
                  <a:t>と</a:t>
                </a:r>
                <a:r>
                  <a:rPr kumimoji="1" lang="en-US" altLang="ja-JP" sz="1200" dirty="0"/>
                  <a:t>B</a:t>
                </a:r>
                <a:r>
                  <a:rPr kumimoji="1" lang="ja-JP" altLang="en-US" sz="1200" dirty="0"/>
                  <a:t>は衝突している。</a:t>
                </a:r>
                <a:endParaRPr kumimoji="1" lang="en-US" altLang="ja-JP" sz="1200" dirty="0"/>
              </a:p>
              <a:p>
                <a:endParaRPr kumimoji="1" lang="ja-JP" altLang="en-US" sz="1200" dirty="0"/>
              </a:p>
            </p:txBody>
          </p:sp>
        </mc:Choice>
        <mc:Fallback xmlns="">
          <p:sp>
            <p:nvSpPr>
              <p:cNvPr id="79" name="テキスト ボックス 78">
                <a:extLst>
                  <a:ext uri="{FF2B5EF4-FFF2-40B4-BE49-F238E27FC236}">
                    <a16:creationId xmlns:a16="http://schemas.microsoft.com/office/drawing/2014/main" id="{46CFF6D2-8558-4FF5-A0EB-92233E448878}"/>
                  </a:ext>
                </a:extLst>
              </p:cNvPr>
              <p:cNvSpPr txBox="1">
                <a:spLocks noRot="1" noChangeAspect="1" noMove="1" noResize="1" noEditPoints="1" noAdjustHandles="1" noChangeArrowheads="1" noChangeShapeType="1" noTextEdit="1"/>
              </p:cNvSpPr>
              <p:nvPr/>
            </p:nvSpPr>
            <p:spPr>
              <a:xfrm>
                <a:off x="4114005" y="7753600"/>
                <a:ext cx="2646878" cy="2170851"/>
              </a:xfrm>
              <a:prstGeom prst="rect">
                <a:avLst/>
              </a:prstGeom>
              <a:blipFill>
                <a:blip r:embed="rId6"/>
                <a:stretch>
                  <a:fillRect l="-230" t="-281"/>
                </a:stretch>
              </a:blipFill>
            </p:spPr>
            <p:txBody>
              <a:bodyPr/>
              <a:lstStyle/>
              <a:p>
                <a:r>
                  <a:rPr lang="ja-JP" altLang="en-US">
                    <a:noFill/>
                  </a:rPr>
                  <a:t> </a:t>
                </a:r>
              </a:p>
            </p:txBody>
          </p:sp>
        </mc:Fallback>
      </mc:AlternateContent>
      <p:sp>
        <p:nvSpPr>
          <p:cNvPr id="80" name="テキスト ボックス 79">
            <a:extLst>
              <a:ext uri="{FF2B5EF4-FFF2-40B4-BE49-F238E27FC236}">
                <a16:creationId xmlns:a16="http://schemas.microsoft.com/office/drawing/2014/main" id="{77C20D1F-8BB1-4F9D-AFE2-E4497F769A99}"/>
              </a:ext>
            </a:extLst>
          </p:cNvPr>
          <p:cNvSpPr txBox="1"/>
          <p:nvPr/>
        </p:nvSpPr>
        <p:spPr>
          <a:xfrm>
            <a:off x="642097" y="5041968"/>
            <a:ext cx="224678" cy="261610"/>
          </a:xfrm>
          <a:prstGeom prst="rect">
            <a:avLst/>
          </a:prstGeom>
          <a:noFill/>
          <a:ln>
            <a:solidFill>
              <a:schemeClr val="tx1"/>
            </a:solidFill>
          </a:ln>
        </p:spPr>
        <p:txBody>
          <a:bodyPr wrap="square" rtlCol="0">
            <a:spAutoFit/>
          </a:bodyPr>
          <a:lstStyle/>
          <a:p>
            <a:r>
              <a:rPr kumimoji="1" lang="en-US" altLang="ja-JP" sz="1050" dirty="0"/>
              <a:t>5</a:t>
            </a:r>
            <a:endParaRPr kumimoji="1" lang="ja-JP" altLang="en-US" sz="1050" dirty="0"/>
          </a:p>
        </p:txBody>
      </p:sp>
      <p:grpSp>
        <p:nvGrpSpPr>
          <p:cNvPr id="6" name="グループ化 5">
            <a:extLst>
              <a:ext uri="{FF2B5EF4-FFF2-40B4-BE49-F238E27FC236}">
                <a16:creationId xmlns:a16="http://schemas.microsoft.com/office/drawing/2014/main" id="{C3508568-335D-4B6E-A662-591A1B3E1800}"/>
              </a:ext>
            </a:extLst>
          </p:cNvPr>
          <p:cNvGrpSpPr/>
          <p:nvPr/>
        </p:nvGrpSpPr>
        <p:grpSpPr>
          <a:xfrm>
            <a:off x="2023848" y="213120"/>
            <a:ext cx="135360" cy="133560"/>
            <a:chOff x="2023848" y="213120"/>
            <a:chExt cx="135360" cy="133560"/>
          </a:xfrm>
        </p:grpSpPr>
        <mc:AlternateContent xmlns:mc="http://schemas.openxmlformats.org/markup-compatibility/2006" xmlns:p14="http://schemas.microsoft.com/office/powerpoint/2010/main">
          <mc:Choice Requires="p14">
            <p:contentPart p14:bwMode="auto" r:id="rId7">
              <p14:nvContentPartPr>
                <p14:cNvPr id="2" name="インク 1">
                  <a:extLst>
                    <a:ext uri="{FF2B5EF4-FFF2-40B4-BE49-F238E27FC236}">
                      <a16:creationId xmlns:a16="http://schemas.microsoft.com/office/drawing/2014/main" id="{1E18A0A5-716A-4C0C-B064-E558124532B9}"/>
                    </a:ext>
                  </a:extLst>
                </p14:cNvPr>
                <p14:cNvContentPartPr/>
                <p14:nvPr/>
              </p14:nvContentPartPr>
              <p14:xfrm>
                <a:off x="2023848" y="231120"/>
                <a:ext cx="38160" cy="115560"/>
              </p14:xfrm>
            </p:contentPart>
          </mc:Choice>
          <mc:Fallback xmlns="">
            <p:pic>
              <p:nvPicPr>
                <p:cNvPr id="2" name="インク 1">
                  <a:extLst>
                    <a:ext uri="{FF2B5EF4-FFF2-40B4-BE49-F238E27FC236}">
                      <a16:creationId xmlns:a16="http://schemas.microsoft.com/office/drawing/2014/main" id="{1E18A0A5-716A-4C0C-B064-E558124532B9}"/>
                    </a:ext>
                  </a:extLst>
                </p:cNvPr>
                <p:cNvPicPr/>
                <p:nvPr/>
              </p:nvPicPr>
              <p:blipFill>
                <a:blip r:embed="rId8"/>
                <a:stretch>
                  <a:fillRect/>
                </a:stretch>
              </p:blipFill>
              <p:spPr>
                <a:xfrm>
                  <a:off x="2019528" y="226800"/>
                  <a:ext cx="4680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 name="インク 2">
                  <a:extLst>
                    <a:ext uri="{FF2B5EF4-FFF2-40B4-BE49-F238E27FC236}">
                      <a16:creationId xmlns:a16="http://schemas.microsoft.com/office/drawing/2014/main" id="{8C27507D-14CE-405F-81DB-F228B886ADB6}"/>
                    </a:ext>
                  </a:extLst>
                </p14:cNvPr>
                <p14:cNvContentPartPr/>
                <p14:nvPr/>
              </p14:nvContentPartPr>
              <p14:xfrm>
                <a:off x="2114928" y="219240"/>
                <a:ext cx="44280" cy="104040"/>
              </p14:xfrm>
            </p:contentPart>
          </mc:Choice>
          <mc:Fallback xmlns="">
            <p:pic>
              <p:nvPicPr>
                <p:cNvPr id="3" name="インク 2">
                  <a:extLst>
                    <a:ext uri="{FF2B5EF4-FFF2-40B4-BE49-F238E27FC236}">
                      <a16:creationId xmlns:a16="http://schemas.microsoft.com/office/drawing/2014/main" id="{8C27507D-14CE-405F-81DB-F228B886ADB6}"/>
                    </a:ext>
                  </a:extLst>
                </p:cNvPr>
                <p:cNvPicPr/>
                <p:nvPr/>
              </p:nvPicPr>
              <p:blipFill>
                <a:blip r:embed="rId10"/>
                <a:stretch>
                  <a:fillRect/>
                </a:stretch>
              </p:blipFill>
              <p:spPr>
                <a:xfrm>
                  <a:off x="2110608" y="214920"/>
                  <a:ext cx="5292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 name="インク 4">
                  <a:extLst>
                    <a:ext uri="{FF2B5EF4-FFF2-40B4-BE49-F238E27FC236}">
                      <a16:creationId xmlns:a16="http://schemas.microsoft.com/office/drawing/2014/main" id="{D72DB5B1-EB32-4877-B228-DF0107A8F080}"/>
                    </a:ext>
                  </a:extLst>
                </p14:cNvPr>
                <p14:cNvContentPartPr/>
                <p14:nvPr/>
              </p14:nvContentPartPr>
              <p14:xfrm>
                <a:off x="2096568" y="213120"/>
                <a:ext cx="11520" cy="87840"/>
              </p14:xfrm>
            </p:contentPart>
          </mc:Choice>
          <mc:Fallback xmlns="">
            <p:pic>
              <p:nvPicPr>
                <p:cNvPr id="5" name="インク 4">
                  <a:extLst>
                    <a:ext uri="{FF2B5EF4-FFF2-40B4-BE49-F238E27FC236}">
                      <a16:creationId xmlns:a16="http://schemas.microsoft.com/office/drawing/2014/main" id="{D72DB5B1-EB32-4877-B228-DF0107A8F080}"/>
                    </a:ext>
                  </a:extLst>
                </p:cNvPr>
                <p:cNvPicPr/>
                <p:nvPr/>
              </p:nvPicPr>
              <p:blipFill>
                <a:blip r:embed="rId12"/>
                <a:stretch>
                  <a:fillRect/>
                </a:stretch>
              </p:blipFill>
              <p:spPr>
                <a:xfrm>
                  <a:off x="2092248" y="208800"/>
                  <a:ext cx="20160" cy="96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91" name="インク 90">
                <a:extLst>
                  <a:ext uri="{FF2B5EF4-FFF2-40B4-BE49-F238E27FC236}">
                    <a16:creationId xmlns:a16="http://schemas.microsoft.com/office/drawing/2014/main" id="{4C0F9B4F-696B-4216-ACF1-628B2FCB173B}"/>
                  </a:ext>
                </a:extLst>
              </p14:cNvPr>
              <p14:cNvContentPartPr/>
              <p14:nvPr/>
            </p14:nvContentPartPr>
            <p14:xfrm>
              <a:off x="3468528" y="292320"/>
              <a:ext cx="360" cy="19800"/>
            </p14:xfrm>
          </p:contentPart>
        </mc:Choice>
        <mc:Fallback xmlns="">
          <p:pic>
            <p:nvPicPr>
              <p:cNvPr id="91" name="インク 90">
                <a:extLst>
                  <a:ext uri="{FF2B5EF4-FFF2-40B4-BE49-F238E27FC236}">
                    <a16:creationId xmlns:a16="http://schemas.microsoft.com/office/drawing/2014/main" id="{4C0F9B4F-696B-4216-ACF1-628B2FCB173B}"/>
                  </a:ext>
                </a:extLst>
              </p:cNvPr>
              <p:cNvPicPr/>
              <p:nvPr/>
            </p:nvPicPr>
            <p:blipFill>
              <a:blip r:embed="rId14"/>
              <a:stretch>
                <a:fillRect/>
              </a:stretch>
            </p:blipFill>
            <p:spPr>
              <a:xfrm>
                <a:off x="3464208" y="288000"/>
                <a:ext cx="9000" cy="28440"/>
              </a:xfrm>
              <a:prstGeom prst="rect">
                <a:avLst/>
              </a:prstGeom>
            </p:spPr>
          </p:pic>
        </mc:Fallback>
      </mc:AlternateContent>
      <p:grpSp>
        <p:nvGrpSpPr>
          <p:cNvPr id="97" name="グループ化 96">
            <a:extLst>
              <a:ext uri="{FF2B5EF4-FFF2-40B4-BE49-F238E27FC236}">
                <a16:creationId xmlns:a16="http://schemas.microsoft.com/office/drawing/2014/main" id="{0A69A0A2-4532-4D0D-9429-42A92EFFDF8E}"/>
              </a:ext>
            </a:extLst>
          </p:cNvPr>
          <p:cNvGrpSpPr/>
          <p:nvPr/>
        </p:nvGrpSpPr>
        <p:grpSpPr>
          <a:xfrm>
            <a:off x="2041488" y="511920"/>
            <a:ext cx="146880" cy="121680"/>
            <a:chOff x="2041488" y="511920"/>
            <a:chExt cx="146880" cy="121680"/>
          </a:xfrm>
        </p:grpSpPr>
        <mc:AlternateContent xmlns:mc="http://schemas.openxmlformats.org/markup-compatibility/2006" xmlns:p14="http://schemas.microsoft.com/office/powerpoint/2010/main">
          <mc:Choice Requires="p14">
            <p:contentPart p14:bwMode="auto" r:id="rId15">
              <p14:nvContentPartPr>
                <p14:cNvPr id="93" name="インク 92">
                  <a:extLst>
                    <a:ext uri="{FF2B5EF4-FFF2-40B4-BE49-F238E27FC236}">
                      <a16:creationId xmlns:a16="http://schemas.microsoft.com/office/drawing/2014/main" id="{3753874D-42B7-4C45-817B-07442FED82B8}"/>
                    </a:ext>
                  </a:extLst>
                </p14:cNvPr>
                <p14:cNvContentPartPr/>
                <p14:nvPr/>
              </p14:nvContentPartPr>
              <p14:xfrm>
                <a:off x="2041488" y="523800"/>
                <a:ext cx="12960" cy="103680"/>
              </p14:xfrm>
            </p:contentPart>
          </mc:Choice>
          <mc:Fallback xmlns="">
            <p:pic>
              <p:nvPicPr>
                <p:cNvPr id="93" name="インク 92">
                  <a:extLst>
                    <a:ext uri="{FF2B5EF4-FFF2-40B4-BE49-F238E27FC236}">
                      <a16:creationId xmlns:a16="http://schemas.microsoft.com/office/drawing/2014/main" id="{3753874D-42B7-4C45-817B-07442FED82B8}"/>
                    </a:ext>
                  </a:extLst>
                </p:cNvPr>
                <p:cNvPicPr/>
                <p:nvPr/>
              </p:nvPicPr>
              <p:blipFill>
                <a:blip r:embed="rId16"/>
                <a:stretch>
                  <a:fillRect/>
                </a:stretch>
              </p:blipFill>
              <p:spPr>
                <a:xfrm>
                  <a:off x="2037168" y="519480"/>
                  <a:ext cx="2160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4" name="インク 93">
                  <a:extLst>
                    <a:ext uri="{FF2B5EF4-FFF2-40B4-BE49-F238E27FC236}">
                      <a16:creationId xmlns:a16="http://schemas.microsoft.com/office/drawing/2014/main" id="{512BB528-A580-4BF9-BBE4-19DD811CC359}"/>
                    </a:ext>
                  </a:extLst>
                </p14:cNvPr>
                <p14:cNvContentPartPr/>
                <p14:nvPr/>
              </p14:nvContentPartPr>
              <p14:xfrm>
                <a:off x="2145528" y="511920"/>
                <a:ext cx="42840" cy="121680"/>
              </p14:xfrm>
            </p:contentPart>
          </mc:Choice>
          <mc:Fallback xmlns="">
            <p:pic>
              <p:nvPicPr>
                <p:cNvPr id="94" name="インク 93">
                  <a:extLst>
                    <a:ext uri="{FF2B5EF4-FFF2-40B4-BE49-F238E27FC236}">
                      <a16:creationId xmlns:a16="http://schemas.microsoft.com/office/drawing/2014/main" id="{512BB528-A580-4BF9-BBE4-19DD811CC359}"/>
                    </a:ext>
                  </a:extLst>
                </p:cNvPr>
                <p:cNvPicPr/>
                <p:nvPr/>
              </p:nvPicPr>
              <p:blipFill>
                <a:blip r:embed="rId18"/>
                <a:stretch>
                  <a:fillRect/>
                </a:stretch>
              </p:blipFill>
              <p:spPr>
                <a:xfrm>
                  <a:off x="2141208" y="507600"/>
                  <a:ext cx="5148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96" name="インク 95">
                  <a:extLst>
                    <a:ext uri="{FF2B5EF4-FFF2-40B4-BE49-F238E27FC236}">
                      <a16:creationId xmlns:a16="http://schemas.microsoft.com/office/drawing/2014/main" id="{5B1B5678-7D25-496E-9832-51B44D2614DA}"/>
                    </a:ext>
                  </a:extLst>
                </p14:cNvPr>
                <p14:cNvContentPartPr/>
                <p14:nvPr/>
              </p14:nvContentPartPr>
              <p14:xfrm>
                <a:off x="2102328" y="528120"/>
                <a:ext cx="26640" cy="63000"/>
              </p14:xfrm>
            </p:contentPart>
          </mc:Choice>
          <mc:Fallback xmlns="">
            <p:pic>
              <p:nvPicPr>
                <p:cNvPr id="96" name="インク 95">
                  <a:extLst>
                    <a:ext uri="{FF2B5EF4-FFF2-40B4-BE49-F238E27FC236}">
                      <a16:creationId xmlns:a16="http://schemas.microsoft.com/office/drawing/2014/main" id="{5B1B5678-7D25-496E-9832-51B44D2614DA}"/>
                    </a:ext>
                  </a:extLst>
                </p:cNvPr>
                <p:cNvPicPr/>
                <p:nvPr/>
              </p:nvPicPr>
              <p:blipFill>
                <a:blip r:embed="rId20"/>
                <a:stretch>
                  <a:fillRect/>
                </a:stretch>
              </p:blipFill>
              <p:spPr>
                <a:xfrm>
                  <a:off x="2098008" y="523800"/>
                  <a:ext cx="35280" cy="71640"/>
                </a:xfrm>
                <a:prstGeom prst="rect">
                  <a:avLst/>
                </a:prstGeom>
              </p:spPr>
            </p:pic>
          </mc:Fallback>
        </mc:AlternateContent>
      </p:grpSp>
      <p:grpSp>
        <p:nvGrpSpPr>
          <p:cNvPr id="131" name="グループ化 130">
            <a:extLst>
              <a:ext uri="{FF2B5EF4-FFF2-40B4-BE49-F238E27FC236}">
                <a16:creationId xmlns:a16="http://schemas.microsoft.com/office/drawing/2014/main" id="{2BB48119-1056-411D-812B-06ECE989AFC5}"/>
              </a:ext>
            </a:extLst>
          </p:cNvPr>
          <p:cNvGrpSpPr/>
          <p:nvPr/>
        </p:nvGrpSpPr>
        <p:grpSpPr>
          <a:xfrm>
            <a:off x="2334528" y="133920"/>
            <a:ext cx="1839312" cy="504360"/>
            <a:chOff x="2334528" y="133920"/>
            <a:chExt cx="1839312" cy="504360"/>
          </a:xfrm>
        </p:grpSpPr>
        <mc:AlternateContent xmlns:mc="http://schemas.openxmlformats.org/markup-compatibility/2006" xmlns:p14="http://schemas.microsoft.com/office/powerpoint/2010/main">
          <mc:Choice Requires="p14">
            <p:contentPart p14:bwMode="auto" r:id="rId21">
              <p14:nvContentPartPr>
                <p14:cNvPr id="7" name="インク 6">
                  <a:extLst>
                    <a:ext uri="{FF2B5EF4-FFF2-40B4-BE49-F238E27FC236}">
                      <a16:creationId xmlns:a16="http://schemas.microsoft.com/office/drawing/2014/main" id="{23A63854-D7B8-43C6-8C5E-1D170001B248}"/>
                    </a:ext>
                  </a:extLst>
                </p14:cNvPr>
                <p14:cNvContentPartPr/>
                <p14:nvPr/>
              </p14:nvContentPartPr>
              <p14:xfrm>
                <a:off x="2340648" y="276480"/>
                <a:ext cx="65160" cy="55080"/>
              </p14:xfrm>
            </p:contentPart>
          </mc:Choice>
          <mc:Fallback xmlns="">
            <p:pic>
              <p:nvPicPr>
                <p:cNvPr id="7" name="インク 6">
                  <a:extLst>
                    <a:ext uri="{FF2B5EF4-FFF2-40B4-BE49-F238E27FC236}">
                      <a16:creationId xmlns:a16="http://schemas.microsoft.com/office/drawing/2014/main" id="{23A63854-D7B8-43C6-8C5E-1D170001B248}"/>
                    </a:ext>
                  </a:extLst>
                </p:cNvPr>
                <p:cNvPicPr/>
                <p:nvPr/>
              </p:nvPicPr>
              <p:blipFill>
                <a:blip r:embed="rId22"/>
                <a:stretch>
                  <a:fillRect/>
                </a:stretch>
              </p:blipFill>
              <p:spPr>
                <a:xfrm>
                  <a:off x="2336328" y="272160"/>
                  <a:ext cx="7380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 name="インク 7">
                  <a:extLst>
                    <a:ext uri="{FF2B5EF4-FFF2-40B4-BE49-F238E27FC236}">
                      <a16:creationId xmlns:a16="http://schemas.microsoft.com/office/drawing/2014/main" id="{5CA18294-A63B-42BE-BCF4-7EEBDD5A22BC}"/>
                    </a:ext>
                  </a:extLst>
                </p14:cNvPr>
                <p14:cNvContentPartPr/>
                <p14:nvPr/>
              </p14:nvContentPartPr>
              <p14:xfrm>
                <a:off x="2368008" y="244800"/>
                <a:ext cx="46080" cy="102240"/>
              </p14:xfrm>
            </p:contentPart>
          </mc:Choice>
          <mc:Fallback xmlns="">
            <p:pic>
              <p:nvPicPr>
                <p:cNvPr id="8" name="インク 7">
                  <a:extLst>
                    <a:ext uri="{FF2B5EF4-FFF2-40B4-BE49-F238E27FC236}">
                      <a16:creationId xmlns:a16="http://schemas.microsoft.com/office/drawing/2014/main" id="{5CA18294-A63B-42BE-BCF4-7EEBDD5A22BC}"/>
                    </a:ext>
                  </a:extLst>
                </p:cNvPr>
                <p:cNvPicPr/>
                <p:nvPr/>
              </p:nvPicPr>
              <p:blipFill>
                <a:blip r:embed="rId24"/>
                <a:stretch>
                  <a:fillRect/>
                </a:stretch>
              </p:blipFill>
              <p:spPr>
                <a:xfrm>
                  <a:off x="2363688" y="240480"/>
                  <a:ext cx="5472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0" name="インク 9">
                  <a:extLst>
                    <a:ext uri="{FF2B5EF4-FFF2-40B4-BE49-F238E27FC236}">
                      <a16:creationId xmlns:a16="http://schemas.microsoft.com/office/drawing/2014/main" id="{8235CA9F-10E5-40C8-80FA-A0AE667B6D09}"/>
                    </a:ext>
                  </a:extLst>
                </p14:cNvPr>
                <p14:cNvContentPartPr/>
                <p14:nvPr/>
              </p14:nvContentPartPr>
              <p14:xfrm>
                <a:off x="2334528" y="220320"/>
                <a:ext cx="74880" cy="5040"/>
              </p14:xfrm>
            </p:contentPart>
          </mc:Choice>
          <mc:Fallback xmlns="">
            <p:pic>
              <p:nvPicPr>
                <p:cNvPr id="10" name="インク 9">
                  <a:extLst>
                    <a:ext uri="{FF2B5EF4-FFF2-40B4-BE49-F238E27FC236}">
                      <a16:creationId xmlns:a16="http://schemas.microsoft.com/office/drawing/2014/main" id="{8235CA9F-10E5-40C8-80FA-A0AE667B6D09}"/>
                    </a:ext>
                  </a:extLst>
                </p:cNvPr>
                <p:cNvPicPr/>
                <p:nvPr/>
              </p:nvPicPr>
              <p:blipFill>
                <a:blip r:embed="rId26"/>
                <a:stretch>
                  <a:fillRect/>
                </a:stretch>
              </p:blipFill>
              <p:spPr>
                <a:xfrm>
                  <a:off x="2330208" y="216000"/>
                  <a:ext cx="83520" cy="136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1" name="インク 10">
                  <a:extLst>
                    <a:ext uri="{FF2B5EF4-FFF2-40B4-BE49-F238E27FC236}">
                      <a16:creationId xmlns:a16="http://schemas.microsoft.com/office/drawing/2014/main" id="{4943944A-905E-4D68-A93A-A218E769AD80}"/>
                    </a:ext>
                  </a:extLst>
                </p14:cNvPr>
                <p14:cNvContentPartPr/>
                <p14:nvPr/>
              </p14:nvContentPartPr>
              <p14:xfrm>
                <a:off x="2401488" y="194760"/>
                <a:ext cx="49320" cy="69480"/>
              </p14:xfrm>
            </p:contentPart>
          </mc:Choice>
          <mc:Fallback xmlns="">
            <p:pic>
              <p:nvPicPr>
                <p:cNvPr id="11" name="インク 10">
                  <a:extLst>
                    <a:ext uri="{FF2B5EF4-FFF2-40B4-BE49-F238E27FC236}">
                      <a16:creationId xmlns:a16="http://schemas.microsoft.com/office/drawing/2014/main" id="{4943944A-905E-4D68-A93A-A218E769AD80}"/>
                    </a:ext>
                  </a:extLst>
                </p:cNvPr>
                <p:cNvPicPr/>
                <p:nvPr/>
              </p:nvPicPr>
              <p:blipFill>
                <a:blip r:embed="rId28"/>
                <a:stretch>
                  <a:fillRect/>
                </a:stretch>
              </p:blipFill>
              <p:spPr>
                <a:xfrm>
                  <a:off x="2397168" y="190440"/>
                  <a:ext cx="5796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2" name="インク 61">
                  <a:extLst>
                    <a:ext uri="{FF2B5EF4-FFF2-40B4-BE49-F238E27FC236}">
                      <a16:creationId xmlns:a16="http://schemas.microsoft.com/office/drawing/2014/main" id="{96BF6D64-EE79-4E64-A391-9A7B29AB38E5}"/>
                    </a:ext>
                  </a:extLst>
                </p14:cNvPr>
                <p14:cNvContentPartPr/>
                <p14:nvPr/>
              </p14:nvContentPartPr>
              <p14:xfrm>
                <a:off x="2480688" y="249840"/>
                <a:ext cx="43560" cy="6480"/>
              </p14:xfrm>
            </p:contentPart>
          </mc:Choice>
          <mc:Fallback xmlns="">
            <p:pic>
              <p:nvPicPr>
                <p:cNvPr id="62" name="インク 61">
                  <a:extLst>
                    <a:ext uri="{FF2B5EF4-FFF2-40B4-BE49-F238E27FC236}">
                      <a16:creationId xmlns:a16="http://schemas.microsoft.com/office/drawing/2014/main" id="{96BF6D64-EE79-4E64-A391-9A7B29AB38E5}"/>
                    </a:ext>
                  </a:extLst>
                </p:cNvPr>
                <p:cNvPicPr/>
                <p:nvPr/>
              </p:nvPicPr>
              <p:blipFill>
                <a:blip r:embed="rId30"/>
                <a:stretch>
                  <a:fillRect/>
                </a:stretch>
              </p:blipFill>
              <p:spPr>
                <a:xfrm>
                  <a:off x="2476368" y="245520"/>
                  <a:ext cx="5220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0" name="インク 69">
                  <a:extLst>
                    <a:ext uri="{FF2B5EF4-FFF2-40B4-BE49-F238E27FC236}">
                      <a16:creationId xmlns:a16="http://schemas.microsoft.com/office/drawing/2014/main" id="{A17BAADB-7F6D-4369-8385-F869BC6154E7}"/>
                    </a:ext>
                  </a:extLst>
                </p14:cNvPr>
                <p14:cNvContentPartPr/>
                <p14:nvPr/>
              </p14:nvContentPartPr>
              <p14:xfrm>
                <a:off x="2480688" y="298440"/>
                <a:ext cx="57960" cy="360"/>
              </p14:xfrm>
            </p:contentPart>
          </mc:Choice>
          <mc:Fallback xmlns="">
            <p:pic>
              <p:nvPicPr>
                <p:cNvPr id="70" name="インク 69">
                  <a:extLst>
                    <a:ext uri="{FF2B5EF4-FFF2-40B4-BE49-F238E27FC236}">
                      <a16:creationId xmlns:a16="http://schemas.microsoft.com/office/drawing/2014/main" id="{A17BAADB-7F6D-4369-8385-F869BC6154E7}"/>
                    </a:ext>
                  </a:extLst>
                </p:cNvPr>
                <p:cNvPicPr/>
                <p:nvPr/>
              </p:nvPicPr>
              <p:blipFill>
                <a:blip r:embed="rId32"/>
                <a:stretch>
                  <a:fillRect/>
                </a:stretch>
              </p:blipFill>
              <p:spPr>
                <a:xfrm>
                  <a:off x="2476368" y="294120"/>
                  <a:ext cx="666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72" name="インク 71">
                  <a:extLst>
                    <a:ext uri="{FF2B5EF4-FFF2-40B4-BE49-F238E27FC236}">
                      <a16:creationId xmlns:a16="http://schemas.microsoft.com/office/drawing/2014/main" id="{A658F173-53D2-443F-A44A-666E9365DB09}"/>
                    </a:ext>
                  </a:extLst>
                </p14:cNvPr>
                <p14:cNvContentPartPr/>
                <p14:nvPr/>
              </p14:nvContentPartPr>
              <p14:xfrm>
                <a:off x="2627208" y="280080"/>
                <a:ext cx="57600" cy="15120"/>
              </p14:xfrm>
            </p:contentPart>
          </mc:Choice>
          <mc:Fallback xmlns="">
            <p:pic>
              <p:nvPicPr>
                <p:cNvPr id="72" name="インク 71">
                  <a:extLst>
                    <a:ext uri="{FF2B5EF4-FFF2-40B4-BE49-F238E27FC236}">
                      <a16:creationId xmlns:a16="http://schemas.microsoft.com/office/drawing/2014/main" id="{A658F173-53D2-443F-A44A-666E9365DB09}"/>
                    </a:ext>
                  </a:extLst>
                </p:cNvPr>
                <p:cNvPicPr/>
                <p:nvPr/>
              </p:nvPicPr>
              <p:blipFill>
                <a:blip r:embed="rId34"/>
                <a:stretch>
                  <a:fillRect/>
                </a:stretch>
              </p:blipFill>
              <p:spPr>
                <a:xfrm>
                  <a:off x="2622888" y="275760"/>
                  <a:ext cx="6624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73" name="インク 72">
                  <a:extLst>
                    <a:ext uri="{FF2B5EF4-FFF2-40B4-BE49-F238E27FC236}">
                      <a16:creationId xmlns:a16="http://schemas.microsoft.com/office/drawing/2014/main" id="{62F6CA5A-F459-450A-BD63-8F8D52247EE7}"/>
                    </a:ext>
                  </a:extLst>
                </p14:cNvPr>
                <p14:cNvContentPartPr/>
                <p14:nvPr/>
              </p14:nvContentPartPr>
              <p14:xfrm>
                <a:off x="2712528" y="236880"/>
                <a:ext cx="85680" cy="93600"/>
              </p14:xfrm>
            </p:contentPart>
          </mc:Choice>
          <mc:Fallback xmlns="">
            <p:pic>
              <p:nvPicPr>
                <p:cNvPr id="73" name="インク 72">
                  <a:extLst>
                    <a:ext uri="{FF2B5EF4-FFF2-40B4-BE49-F238E27FC236}">
                      <a16:creationId xmlns:a16="http://schemas.microsoft.com/office/drawing/2014/main" id="{62F6CA5A-F459-450A-BD63-8F8D52247EE7}"/>
                    </a:ext>
                  </a:extLst>
                </p:cNvPr>
                <p:cNvPicPr/>
                <p:nvPr/>
              </p:nvPicPr>
              <p:blipFill>
                <a:blip r:embed="rId36"/>
                <a:stretch>
                  <a:fillRect/>
                </a:stretch>
              </p:blipFill>
              <p:spPr>
                <a:xfrm>
                  <a:off x="2708208" y="232560"/>
                  <a:ext cx="9432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74" name="インク 73">
                  <a:extLst>
                    <a:ext uri="{FF2B5EF4-FFF2-40B4-BE49-F238E27FC236}">
                      <a16:creationId xmlns:a16="http://schemas.microsoft.com/office/drawing/2014/main" id="{F16316B8-BEE8-4AB1-ACB1-6370674A5B08}"/>
                    </a:ext>
                  </a:extLst>
                </p14:cNvPr>
                <p14:cNvContentPartPr/>
                <p14:nvPr/>
              </p14:nvContentPartPr>
              <p14:xfrm>
                <a:off x="2834568" y="276480"/>
                <a:ext cx="111240" cy="89280"/>
              </p14:xfrm>
            </p:contentPart>
          </mc:Choice>
          <mc:Fallback xmlns="">
            <p:pic>
              <p:nvPicPr>
                <p:cNvPr id="74" name="インク 73">
                  <a:extLst>
                    <a:ext uri="{FF2B5EF4-FFF2-40B4-BE49-F238E27FC236}">
                      <a16:creationId xmlns:a16="http://schemas.microsoft.com/office/drawing/2014/main" id="{F16316B8-BEE8-4AB1-ACB1-6370674A5B08}"/>
                    </a:ext>
                  </a:extLst>
                </p:cNvPr>
                <p:cNvPicPr/>
                <p:nvPr/>
              </p:nvPicPr>
              <p:blipFill>
                <a:blip r:embed="rId38"/>
                <a:stretch>
                  <a:fillRect/>
                </a:stretch>
              </p:blipFill>
              <p:spPr>
                <a:xfrm>
                  <a:off x="2830248" y="272160"/>
                  <a:ext cx="11988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6" name="インク 75">
                  <a:extLst>
                    <a:ext uri="{FF2B5EF4-FFF2-40B4-BE49-F238E27FC236}">
                      <a16:creationId xmlns:a16="http://schemas.microsoft.com/office/drawing/2014/main" id="{ABA5F199-8945-4335-ABE4-39BF4DC602D8}"/>
                    </a:ext>
                  </a:extLst>
                </p14:cNvPr>
                <p14:cNvContentPartPr/>
                <p14:nvPr/>
              </p14:nvContentPartPr>
              <p14:xfrm>
                <a:off x="2846448" y="213120"/>
                <a:ext cx="91800" cy="360"/>
              </p14:xfrm>
            </p:contentPart>
          </mc:Choice>
          <mc:Fallback xmlns="">
            <p:pic>
              <p:nvPicPr>
                <p:cNvPr id="76" name="インク 75">
                  <a:extLst>
                    <a:ext uri="{FF2B5EF4-FFF2-40B4-BE49-F238E27FC236}">
                      <a16:creationId xmlns:a16="http://schemas.microsoft.com/office/drawing/2014/main" id="{ABA5F199-8945-4335-ABE4-39BF4DC602D8}"/>
                    </a:ext>
                  </a:extLst>
                </p:cNvPr>
                <p:cNvPicPr/>
                <p:nvPr/>
              </p:nvPicPr>
              <p:blipFill>
                <a:blip r:embed="rId40"/>
                <a:stretch>
                  <a:fillRect/>
                </a:stretch>
              </p:blipFill>
              <p:spPr>
                <a:xfrm>
                  <a:off x="2842128" y="208800"/>
                  <a:ext cx="1004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77" name="インク 76">
                  <a:extLst>
                    <a:ext uri="{FF2B5EF4-FFF2-40B4-BE49-F238E27FC236}">
                      <a16:creationId xmlns:a16="http://schemas.microsoft.com/office/drawing/2014/main" id="{66123242-6483-4231-9286-8D49F02A016B}"/>
                    </a:ext>
                  </a:extLst>
                </p14:cNvPr>
                <p14:cNvContentPartPr/>
                <p14:nvPr/>
              </p14:nvContentPartPr>
              <p14:xfrm>
                <a:off x="2925648" y="188640"/>
                <a:ext cx="59400" cy="114480"/>
              </p14:xfrm>
            </p:contentPart>
          </mc:Choice>
          <mc:Fallback xmlns="">
            <p:pic>
              <p:nvPicPr>
                <p:cNvPr id="77" name="インク 76">
                  <a:extLst>
                    <a:ext uri="{FF2B5EF4-FFF2-40B4-BE49-F238E27FC236}">
                      <a16:creationId xmlns:a16="http://schemas.microsoft.com/office/drawing/2014/main" id="{66123242-6483-4231-9286-8D49F02A016B}"/>
                    </a:ext>
                  </a:extLst>
                </p:cNvPr>
                <p:cNvPicPr/>
                <p:nvPr/>
              </p:nvPicPr>
              <p:blipFill>
                <a:blip r:embed="rId42"/>
                <a:stretch>
                  <a:fillRect/>
                </a:stretch>
              </p:blipFill>
              <p:spPr>
                <a:xfrm>
                  <a:off x="2921328" y="184320"/>
                  <a:ext cx="6804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81" name="インク 80">
                  <a:extLst>
                    <a:ext uri="{FF2B5EF4-FFF2-40B4-BE49-F238E27FC236}">
                      <a16:creationId xmlns:a16="http://schemas.microsoft.com/office/drawing/2014/main" id="{8EE39740-60F4-4869-9ABD-E84D88BF11BC}"/>
                    </a:ext>
                  </a:extLst>
                </p14:cNvPr>
                <p14:cNvContentPartPr/>
                <p14:nvPr/>
              </p14:nvContentPartPr>
              <p14:xfrm>
                <a:off x="3050928" y="267840"/>
                <a:ext cx="99360" cy="6480"/>
              </p14:xfrm>
            </p:contentPart>
          </mc:Choice>
          <mc:Fallback xmlns="">
            <p:pic>
              <p:nvPicPr>
                <p:cNvPr id="81" name="インク 80">
                  <a:extLst>
                    <a:ext uri="{FF2B5EF4-FFF2-40B4-BE49-F238E27FC236}">
                      <a16:creationId xmlns:a16="http://schemas.microsoft.com/office/drawing/2014/main" id="{8EE39740-60F4-4869-9ABD-E84D88BF11BC}"/>
                    </a:ext>
                  </a:extLst>
                </p:cNvPr>
                <p:cNvPicPr/>
                <p:nvPr/>
              </p:nvPicPr>
              <p:blipFill>
                <a:blip r:embed="rId44"/>
                <a:stretch>
                  <a:fillRect/>
                </a:stretch>
              </p:blipFill>
              <p:spPr>
                <a:xfrm>
                  <a:off x="3046608" y="263520"/>
                  <a:ext cx="10800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82" name="インク 81">
                  <a:extLst>
                    <a:ext uri="{FF2B5EF4-FFF2-40B4-BE49-F238E27FC236}">
                      <a16:creationId xmlns:a16="http://schemas.microsoft.com/office/drawing/2014/main" id="{464B1FA6-2B93-40F3-9385-86FBD084A7B8}"/>
                    </a:ext>
                  </a:extLst>
                </p14:cNvPr>
                <p14:cNvContentPartPr/>
                <p14:nvPr/>
              </p14:nvContentPartPr>
              <p14:xfrm>
                <a:off x="3096648" y="207000"/>
                <a:ext cx="10440" cy="186120"/>
              </p14:xfrm>
            </p:contentPart>
          </mc:Choice>
          <mc:Fallback xmlns="">
            <p:pic>
              <p:nvPicPr>
                <p:cNvPr id="82" name="インク 81">
                  <a:extLst>
                    <a:ext uri="{FF2B5EF4-FFF2-40B4-BE49-F238E27FC236}">
                      <a16:creationId xmlns:a16="http://schemas.microsoft.com/office/drawing/2014/main" id="{464B1FA6-2B93-40F3-9385-86FBD084A7B8}"/>
                    </a:ext>
                  </a:extLst>
                </p:cNvPr>
                <p:cNvPicPr/>
                <p:nvPr/>
              </p:nvPicPr>
              <p:blipFill>
                <a:blip r:embed="rId46"/>
                <a:stretch>
                  <a:fillRect/>
                </a:stretch>
              </p:blipFill>
              <p:spPr>
                <a:xfrm>
                  <a:off x="3092328" y="202680"/>
                  <a:ext cx="1908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83" name="インク 82">
                  <a:extLst>
                    <a:ext uri="{FF2B5EF4-FFF2-40B4-BE49-F238E27FC236}">
                      <a16:creationId xmlns:a16="http://schemas.microsoft.com/office/drawing/2014/main" id="{83370CE7-FCC2-446A-92E8-16053CDB07B2}"/>
                    </a:ext>
                  </a:extLst>
                </p14:cNvPr>
                <p14:cNvContentPartPr/>
                <p14:nvPr/>
              </p14:nvContentPartPr>
              <p14:xfrm>
                <a:off x="3225528" y="213120"/>
                <a:ext cx="11520" cy="106920"/>
              </p14:xfrm>
            </p:contentPart>
          </mc:Choice>
          <mc:Fallback xmlns="">
            <p:pic>
              <p:nvPicPr>
                <p:cNvPr id="83" name="インク 82">
                  <a:extLst>
                    <a:ext uri="{FF2B5EF4-FFF2-40B4-BE49-F238E27FC236}">
                      <a16:creationId xmlns:a16="http://schemas.microsoft.com/office/drawing/2014/main" id="{83370CE7-FCC2-446A-92E8-16053CDB07B2}"/>
                    </a:ext>
                  </a:extLst>
                </p:cNvPr>
                <p:cNvPicPr/>
                <p:nvPr/>
              </p:nvPicPr>
              <p:blipFill>
                <a:blip r:embed="rId48"/>
                <a:stretch>
                  <a:fillRect/>
                </a:stretch>
              </p:blipFill>
              <p:spPr>
                <a:xfrm>
                  <a:off x="3221208" y="208800"/>
                  <a:ext cx="2016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84" name="インク 83">
                  <a:extLst>
                    <a:ext uri="{FF2B5EF4-FFF2-40B4-BE49-F238E27FC236}">
                      <a16:creationId xmlns:a16="http://schemas.microsoft.com/office/drawing/2014/main" id="{29FA5506-4B6D-4672-AF2D-7BA58EE1B378}"/>
                    </a:ext>
                  </a:extLst>
                </p14:cNvPr>
                <p14:cNvContentPartPr/>
                <p14:nvPr/>
              </p14:nvContentPartPr>
              <p14:xfrm>
                <a:off x="3289248" y="207000"/>
                <a:ext cx="86760" cy="133920"/>
              </p14:xfrm>
            </p:contentPart>
          </mc:Choice>
          <mc:Fallback xmlns="">
            <p:pic>
              <p:nvPicPr>
                <p:cNvPr id="84" name="インク 83">
                  <a:extLst>
                    <a:ext uri="{FF2B5EF4-FFF2-40B4-BE49-F238E27FC236}">
                      <a16:creationId xmlns:a16="http://schemas.microsoft.com/office/drawing/2014/main" id="{29FA5506-4B6D-4672-AF2D-7BA58EE1B378}"/>
                    </a:ext>
                  </a:extLst>
                </p:cNvPr>
                <p:cNvPicPr/>
                <p:nvPr/>
              </p:nvPicPr>
              <p:blipFill>
                <a:blip r:embed="rId50"/>
                <a:stretch>
                  <a:fillRect/>
                </a:stretch>
              </p:blipFill>
              <p:spPr>
                <a:xfrm>
                  <a:off x="3284928" y="202680"/>
                  <a:ext cx="9540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85" name="インク 84">
                  <a:extLst>
                    <a:ext uri="{FF2B5EF4-FFF2-40B4-BE49-F238E27FC236}">
                      <a16:creationId xmlns:a16="http://schemas.microsoft.com/office/drawing/2014/main" id="{B77256DD-9DA7-445A-B8FC-C9A7392118C4}"/>
                    </a:ext>
                  </a:extLst>
                </p14:cNvPr>
                <p14:cNvContentPartPr/>
                <p14:nvPr/>
              </p14:nvContentPartPr>
              <p14:xfrm>
                <a:off x="3291408" y="200880"/>
                <a:ext cx="79200" cy="2880"/>
              </p14:xfrm>
            </p:contentPart>
          </mc:Choice>
          <mc:Fallback xmlns="">
            <p:pic>
              <p:nvPicPr>
                <p:cNvPr id="85" name="インク 84">
                  <a:extLst>
                    <a:ext uri="{FF2B5EF4-FFF2-40B4-BE49-F238E27FC236}">
                      <a16:creationId xmlns:a16="http://schemas.microsoft.com/office/drawing/2014/main" id="{B77256DD-9DA7-445A-B8FC-C9A7392118C4}"/>
                    </a:ext>
                  </a:extLst>
                </p:cNvPr>
                <p:cNvPicPr/>
                <p:nvPr/>
              </p:nvPicPr>
              <p:blipFill>
                <a:blip r:embed="rId52"/>
                <a:stretch>
                  <a:fillRect/>
                </a:stretch>
              </p:blipFill>
              <p:spPr>
                <a:xfrm>
                  <a:off x="3287088" y="196560"/>
                  <a:ext cx="8784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87" name="インク 86">
                  <a:extLst>
                    <a:ext uri="{FF2B5EF4-FFF2-40B4-BE49-F238E27FC236}">
                      <a16:creationId xmlns:a16="http://schemas.microsoft.com/office/drawing/2014/main" id="{BF2F2C02-CB13-48DE-84D7-8225398F6DAC}"/>
                    </a:ext>
                  </a:extLst>
                </p14:cNvPr>
                <p14:cNvContentPartPr/>
                <p14:nvPr/>
              </p14:nvContentPartPr>
              <p14:xfrm>
                <a:off x="3455928" y="219240"/>
                <a:ext cx="81360" cy="110880"/>
              </p14:xfrm>
            </p:contentPart>
          </mc:Choice>
          <mc:Fallback xmlns="">
            <p:pic>
              <p:nvPicPr>
                <p:cNvPr id="87" name="インク 86">
                  <a:extLst>
                    <a:ext uri="{FF2B5EF4-FFF2-40B4-BE49-F238E27FC236}">
                      <a16:creationId xmlns:a16="http://schemas.microsoft.com/office/drawing/2014/main" id="{BF2F2C02-CB13-48DE-84D7-8225398F6DAC}"/>
                    </a:ext>
                  </a:extLst>
                </p:cNvPr>
                <p:cNvPicPr/>
                <p:nvPr/>
              </p:nvPicPr>
              <p:blipFill>
                <a:blip r:embed="rId54"/>
                <a:stretch>
                  <a:fillRect/>
                </a:stretch>
              </p:blipFill>
              <p:spPr>
                <a:xfrm>
                  <a:off x="3451608" y="214920"/>
                  <a:ext cx="90000"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88" name="インク 87">
                  <a:extLst>
                    <a:ext uri="{FF2B5EF4-FFF2-40B4-BE49-F238E27FC236}">
                      <a16:creationId xmlns:a16="http://schemas.microsoft.com/office/drawing/2014/main" id="{896E9340-F5CA-4A49-A04A-8D6657E4F061}"/>
                    </a:ext>
                  </a:extLst>
                </p14:cNvPr>
                <p14:cNvContentPartPr/>
                <p14:nvPr/>
              </p14:nvContentPartPr>
              <p14:xfrm>
                <a:off x="3444048" y="182520"/>
                <a:ext cx="82800" cy="360"/>
              </p14:xfrm>
            </p:contentPart>
          </mc:Choice>
          <mc:Fallback xmlns="">
            <p:pic>
              <p:nvPicPr>
                <p:cNvPr id="88" name="インク 87">
                  <a:extLst>
                    <a:ext uri="{FF2B5EF4-FFF2-40B4-BE49-F238E27FC236}">
                      <a16:creationId xmlns:a16="http://schemas.microsoft.com/office/drawing/2014/main" id="{896E9340-F5CA-4A49-A04A-8D6657E4F061}"/>
                    </a:ext>
                  </a:extLst>
                </p:cNvPr>
                <p:cNvPicPr/>
                <p:nvPr/>
              </p:nvPicPr>
              <p:blipFill>
                <a:blip r:embed="rId56"/>
                <a:stretch>
                  <a:fillRect/>
                </a:stretch>
              </p:blipFill>
              <p:spPr>
                <a:xfrm>
                  <a:off x="3439728" y="178200"/>
                  <a:ext cx="914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89" name="インク 88">
                  <a:extLst>
                    <a:ext uri="{FF2B5EF4-FFF2-40B4-BE49-F238E27FC236}">
                      <a16:creationId xmlns:a16="http://schemas.microsoft.com/office/drawing/2014/main" id="{2F84AC28-1099-40CA-B6C2-2BA9927C7116}"/>
                    </a:ext>
                  </a:extLst>
                </p14:cNvPr>
                <p14:cNvContentPartPr/>
                <p14:nvPr/>
              </p14:nvContentPartPr>
              <p14:xfrm>
                <a:off x="3511008" y="133920"/>
                <a:ext cx="65880" cy="95760"/>
              </p14:xfrm>
            </p:contentPart>
          </mc:Choice>
          <mc:Fallback xmlns="">
            <p:pic>
              <p:nvPicPr>
                <p:cNvPr id="89" name="インク 88">
                  <a:extLst>
                    <a:ext uri="{FF2B5EF4-FFF2-40B4-BE49-F238E27FC236}">
                      <a16:creationId xmlns:a16="http://schemas.microsoft.com/office/drawing/2014/main" id="{2F84AC28-1099-40CA-B6C2-2BA9927C7116}"/>
                    </a:ext>
                  </a:extLst>
                </p:cNvPr>
                <p:cNvPicPr/>
                <p:nvPr/>
              </p:nvPicPr>
              <p:blipFill>
                <a:blip r:embed="rId58"/>
                <a:stretch>
                  <a:fillRect/>
                </a:stretch>
              </p:blipFill>
              <p:spPr>
                <a:xfrm>
                  <a:off x="3506688" y="129600"/>
                  <a:ext cx="7452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98" name="インク 97">
                  <a:extLst>
                    <a:ext uri="{FF2B5EF4-FFF2-40B4-BE49-F238E27FC236}">
                      <a16:creationId xmlns:a16="http://schemas.microsoft.com/office/drawing/2014/main" id="{EDA6E635-2802-4156-96C1-D611318D84B7}"/>
                    </a:ext>
                  </a:extLst>
                </p14:cNvPr>
                <p14:cNvContentPartPr/>
                <p14:nvPr/>
              </p14:nvContentPartPr>
              <p14:xfrm>
                <a:off x="2364840" y="542160"/>
                <a:ext cx="71640" cy="60120"/>
              </p14:xfrm>
            </p:contentPart>
          </mc:Choice>
          <mc:Fallback xmlns="">
            <p:pic>
              <p:nvPicPr>
                <p:cNvPr id="98" name="インク 97">
                  <a:extLst>
                    <a:ext uri="{FF2B5EF4-FFF2-40B4-BE49-F238E27FC236}">
                      <a16:creationId xmlns:a16="http://schemas.microsoft.com/office/drawing/2014/main" id="{EDA6E635-2802-4156-96C1-D611318D84B7}"/>
                    </a:ext>
                  </a:extLst>
                </p:cNvPr>
                <p:cNvPicPr/>
                <p:nvPr/>
              </p:nvPicPr>
              <p:blipFill>
                <a:blip r:embed="rId60"/>
                <a:stretch>
                  <a:fillRect/>
                </a:stretch>
              </p:blipFill>
              <p:spPr>
                <a:xfrm>
                  <a:off x="2360520" y="537840"/>
                  <a:ext cx="8028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99" name="インク 98">
                  <a:extLst>
                    <a:ext uri="{FF2B5EF4-FFF2-40B4-BE49-F238E27FC236}">
                      <a16:creationId xmlns:a16="http://schemas.microsoft.com/office/drawing/2014/main" id="{BA5BE69F-80A4-4FA4-8BC2-F81EF338CB1B}"/>
                    </a:ext>
                  </a:extLst>
                </p14:cNvPr>
                <p14:cNvContentPartPr/>
                <p14:nvPr/>
              </p14:nvContentPartPr>
              <p14:xfrm>
                <a:off x="2378520" y="516240"/>
                <a:ext cx="66240" cy="117360"/>
              </p14:xfrm>
            </p:contentPart>
          </mc:Choice>
          <mc:Fallback xmlns="">
            <p:pic>
              <p:nvPicPr>
                <p:cNvPr id="99" name="インク 98">
                  <a:extLst>
                    <a:ext uri="{FF2B5EF4-FFF2-40B4-BE49-F238E27FC236}">
                      <a16:creationId xmlns:a16="http://schemas.microsoft.com/office/drawing/2014/main" id="{BA5BE69F-80A4-4FA4-8BC2-F81EF338CB1B}"/>
                    </a:ext>
                  </a:extLst>
                </p:cNvPr>
                <p:cNvPicPr/>
                <p:nvPr/>
              </p:nvPicPr>
              <p:blipFill>
                <a:blip r:embed="rId62"/>
                <a:stretch>
                  <a:fillRect/>
                </a:stretch>
              </p:blipFill>
              <p:spPr>
                <a:xfrm>
                  <a:off x="2374200" y="511920"/>
                  <a:ext cx="7488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00" name="インク 99">
                  <a:extLst>
                    <a:ext uri="{FF2B5EF4-FFF2-40B4-BE49-F238E27FC236}">
                      <a16:creationId xmlns:a16="http://schemas.microsoft.com/office/drawing/2014/main" id="{8F5C2DF0-E2AF-42FD-AC09-E98BD41C46DC}"/>
                    </a:ext>
                  </a:extLst>
                </p14:cNvPr>
                <p14:cNvContentPartPr/>
                <p14:nvPr/>
              </p14:nvContentPartPr>
              <p14:xfrm>
                <a:off x="2351520" y="488520"/>
                <a:ext cx="118080" cy="35640"/>
              </p14:xfrm>
            </p:contentPart>
          </mc:Choice>
          <mc:Fallback xmlns="">
            <p:pic>
              <p:nvPicPr>
                <p:cNvPr id="100" name="インク 99">
                  <a:extLst>
                    <a:ext uri="{FF2B5EF4-FFF2-40B4-BE49-F238E27FC236}">
                      <a16:creationId xmlns:a16="http://schemas.microsoft.com/office/drawing/2014/main" id="{8F5C2DF0-E2AF-42FD-AC09-E98BD41C46DC}"/>
                    </a:ext>
                  </a:extLst>
                </p:cNvPr>
                <p:cNvPicPr/>
                <p:nvPr/>
              </p:nvPicPr>
              <p:blipFill>
                <a:blip r:embed="rId64"/>
                <a:stretch>
                  <a:fillRect/>
                </a:stretch>
              </p:blipFill>
              <p:spPr>
                <a:xfrm>
                  <a:off x="2347200" y="484200"/>
                  <a:ext cx="12672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01" name="インク 100">
                  <a:extLst>
                    <a:ext uri="{FF2B5EF4-FFF2-40B4-BE49-F238E27FC236}">
                      <a16:creationId xmlns:a16="http://schemas.microsoft.com/office/drawing/2014/main" id="{08668FE2-DCBE-43C5-811E-8048C79E452C}"/>
                    </a:ext>
                  </a:extLst>
                </p14:cNvPr>
                <p14:cNvContentPartPr/>
                <p14:nvPr/>
              </p14:nvContentPartPr>
              <p14:xfrm>
                <a:off x="2450160" y="450720"/>
                <a:ext cx="58680" cy="52560"/>
              </p14:xfrm>
            </p:contentPart>
          </mc:Choice>
          <mc:Fallback xmlns="">
            <p:pic>
              <p:nvPicPr>
                <p:cNvPr id="101" name="インク 100">
                  <a:extLst>
                    <a:ext uri="{FF2B5EF4-FFF2-40B4-BE49-F238E27FC236}">
                      <a16:creationId xmlns:a16="http://schemas.microsoft.com/office/drawing/2014/main" id="{08668FE2-DCBE-43C5-811E-8048C79E452C}"/>
                    </a:ext>
                  </a:extLst>
                </p:cNvPr>
                <p:cNvPicPr/>
                <p:nvPr/>
              </p:nvPicPr>
              <p:blipFill>
                <a:blip r:embed="rId66"/>
                <a:stretch>
                  <a:fillRect/>
                </a:stretch>
              </p:blipFill>
              <p:spPr>
                <a:xfrm>
                  <a:off x="2445840" y="446400"/>
                  <a:ext cx="6732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02" name="インク 101">
                  <a:extLst>
                    <a:ext uri="{FF2B5EF4-FFF2-40B4-BE49-F238E27FC236}">
                      <a16:creationId xmlns:a16="http://schemas.microsoft.com/office/drawing/2014/main" id="{DA464185-8503-46E3-B96E-CF594111A803}"/>
                    </a:ext>
                  </a:extLst>
                </p14:cNvPr>
                <p14:cNvContentPartPr/>
                <p14:nvPr/>
              </p14:nvContentPartPr>
              <p14:xfrm>
                <a:off x="2505240" y="536400"/>
                <a:ext cx="77040" cy="360"/>
              </p14:xfrm>
            </p:contentPart>
          </mc:Choice>
          <mc:Fallback xmlns="">
            <p:pic>
              <p:nvPicPr>
                <p:cNvPr id="102" name="インク 101">
                  <a:extLst>
                    <a:ext uri="{FF2B5EF4-FFF2-40B4-BE49-F238E27FC236}">
                      <a16:creationId xmlns:a16="http://schemas.microsoft.com/office/drawing/2014/main" id="{DA464185-8503-46E3-B96E-CF594111A803}"/>
                    </a:ext>
                  </a:extLst>
                </p:cNvPr>
                <p:cNvPicPr/>
                <p:nvPr/>
              </p:nvPicPr>
              <p:blipFill>
                <a:blip r:embed="rId68"/>
                <a:stretch>
                  <a:fillRect/>
                </a:stretch>
              </p:blipFill>
              <p:spPr>
                <a:xfrm>
                  <a:off x="2500920" y="531720"/>
                  <a:ext cx="8568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03" name="インク 102">
                  <a:extLst>
                    <a:ext uri="{FF2B5EF4-FFF2-40B4-BE49-F238E27FC236}">
                      <a16:creationId xmlns:a16="http://schemas.microsoft.com/office/drawing/2014/main" id="{66DBB574-571E-4114-BFEB-378D8A99E33F}"/>
                    </a:ext>
                  </a:extLst>
                </p14:cNvPr>
                <p14:cNvContentPartPr/>
                <p14:nvPr/>
              </p14:nvContentPartPr>
              <p14:xfrm>
                <a:off x="2535480" y="566640"/>
                <a:ext cx="45360" cy="360"/>
              </p14:xfrm>
            </p:contentPart>
          </mc:Choice>
          <mc:Fallback xmlns="">
            <p:pic>
              <p:nvPicPr>
                <p:cNvPr id="103" name="インク 102">
                  <a:extLst>
                    <a:ext uri="{FF2B5EF4-FFF2-40B4-BE49-F238E27FC236}">
                      <a16:creationId xmlns:a16="http://schemas.microsoft.com/office/drawing/2014/main" id="{66DBB574-571E-4114-BFEB-378D8A99E33F}"/>
                    </a:ext>
                  </a:extLst>
                </p:cNvPr>
                <p:cNvPicPr/>
                <p:nvPr/>
              </p:nvPicPr>
              <p:blipFill>
                <a:blip r:embed="rId70"/>
                <a:stretch>
                  <a:fillRect/>
                </a:stretch>
              </p:blipFill>
              <p:spPr>
                <a:xfrm>
                  <a:off x="2531160" y="562320"/>
                  <a:ext cx="54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05" name="インク 104">
                  <a:extLst>
                    <a:ext uri="{FF2B5EF4-FFF2-40B4-BE49-F238E27FC236}">
                      <a16:creationId xmlns:a16="http://schemas.microsoft.com/office/drawing/2014/main" id="{672A0C30-89A2-4030-8171-8BBE03D1DFCA}"/>
                    </a:ext>
                  </a:extLst>
                </p14:cNvPr>
                <p14:cNvContentPartPr/>
                <p14:nvPr/>
              </p14:nvContentPartPr>
              <p14:xfrm>
                <a:off x="2675880" y="540000"/>
                <a:ext cx="86400" cy="2880"/>
              </p14:xfrm>
            </p:contentPart>
          </mc:Choice>
          <mc:Fallback xmlns="">
            <p:pic>
              <p:nvPicPr>
                <p:cNvPr id="105" name="インク 104">
                  <a:extLst>
                    <a:ext uri="{FF2B5EF4-FFF2-40B4-BE49-F238E27FC236}">
                      <a16:creationId xmlns:a16="http://schemas.microsoft.com/office/drawing/2014/main" id="{672A0C30-89A2-4030-8171-8BBE03D1DFCA}"/>
                    </a:ext>
                  </a:extLst>
                </p:cNvPr>
                <p:cNvPicPr/>
                <p:nvPr/>
              </p:nvPicPr>
              <p:blipFill>
                <a:blip r:embed="rId72"/>
                <a:stretch>
                  <a:fillRect/>
                </a:stretch>
              </p:blipFill>
              <p:spPr>
                <a:xfrm>
                  <a:off x="2671560" y="535680"/>
                  <a:ext cx="9504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06" name="インク 105">
                  <a:extLst>
                    <a:ext uri="{FF2B5EF4-FFF2-40B4-BE49-F238E27FC236}">
                      <a16:creationId xmlns:a16="http://schemas.microsoft.com/office/drawing/2014/main" id="{BCE8F29B-AE05-4B39-8C44-A195850BACD7}"/>
                    </a:ext>
                  </a:extLst>
                </p14:cNvPr>
                <p14:cNvContentPartPr/>
                <p14:nvPr/>
              </p14:nvContentPartPr>
              <p14:xfrm>
                <a:off x="2779560" y="474120"/>
                <a:ext cx="85680" cy="97560"/>
              </p14:xfrm>
            </p:contentPart>
          </mc:Choice>
          <mc:Fallback xmlns="">
            <p:pic>
              <p:nvPicPr>
                <p:cNvPr id="106" name="インク 105">
                  <a:extLst>
                    <a:ext uri="{FF2B5EF4-FFF2-40B4-BE49-F238E27FC236}">
                      <a16:creationId xmlns:a16="http://schemas.microsoft.com/office/drawing/2014/main" id="{BCE8F29B-AE05-4B39-8C44-A195850BACD7}"/>
                    </a:ext>
                  </a:extLst>
                </p:cNvPr>
                <p:cNvPicPr/>
                <p:nvPr/>
              </p:nvPicPr>
              <p:blipFill>
                <a:blip r:embed="rId74"/>
                <a:stretch>
                  <a:fillRect/>
                </a:stretch>
              </p:blipFill>
              <p:spPr>
                <a:xfrm>
                  <a:off x="2775240" y="469800"/>
                  <a:ext cx="9432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07" name="インク 106">
                  <a:extLst>
                    <a:ext uri="{FF2B5EF4-FFF2-40B4-BE49-F238E27FC236}">
                      <a16:creationId xmlns:a16="http://schemas.microsoft.com/office/drawing/2014/main" id="{9FF9A1C7-CB30-4536-8BC2-96080AEADD06}"/>
                    </a:ext>
                  </a:extLst>
                </p14:cNvPr>
                <p14:cNvContentPartPr/>
                <p14:nvPr/>
              </p14:nvContentPartPr>
              <p14:xfrm>
                <a:off x="2904480" y="484920"/>
                <a:ext cx="71640" cy="123120"/>
              </p14:xfrm>
            </p:contentPart>
          </mc:Choice>
          <mc:Fallback xmlns="">
            <p:pic>
              <p:nvPicPr>
                <p:cNvPr id="107" name="インク 106">
                  <a:extLst>
                    <a:ext uri="{FF2B5EF4-FFF2-40B4-BE49-F238E27FC236}">
                      <a16:creationId xmlns:a16="http://schemas.microsoft.com/office/drawing/2014/main" id="{9FF9A1C7-CB30-4536-8BC2-96080AEADD06}"/>
                    </a:ext>
                  </a:extLst>
                </p:cNvPr>
                <p:cNvPicPr/>
                <p:nvPr/>
              </p:nvPicPr>
              <p:blipFill>
                <a:blip r:embed="rId76"/>
                <a:stretch>
                  <a:fillRect/>
                </a:stretch>
              </p:blipFill>
              <p:spPr>
                <a:xfrm>
                  <a:off x="2900160" y="480600"/>
                  <a:ext cx="8028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08" name="インク 107">
                  <a:extLst>
                    <a:ext uri="{FF2B5EF4-FFF2-40B4-BE49-F238E27FC236}">
                      <a16:creationId xmlns:a16="http://schemas.microsoft.com/office/drawing/2014/main" id="{0845993F-4D61-48B4-A08B-A898D4B9B1ED}"/>
                    </a:ext>
                  </a:extLst>
                </p14:cNvPr>
                <p14:cNvContentPartPr/>
                <p14:nvPr/>
              </p14:nvContentPartPr>
              <p14:xfrm>
                <a:off x="2895120" y="466560"/>
                <a:ext cx="70560" cy="2880"/>
              </p14:xfrm>
            </p:contentPart>
          </mc:Choice>
          <mc:Fallback xmlns="">
            <p:pic>
              <p:nvPicPr>
                <p:cNvPr id="108" name="インク 107">
                  <a:extLst>
                    <a:ext uri="{FF2B5EF4-FFF2-40B4-BE49-F238E27FC236}">
                      <a16:creationId xmlns:a16="http://schemas.microsoft.com/office/drawing/2014/main" id="{0845993F-4D61-48B4-A08B-A898D4B9B1ED}"/>
                    </a:ext>
                  </a:extLst>
                </p:cNvPr>
                <p:cNvPicPr/>
                <p:nvPr/>
              </p:nvPicPr>
              <p:blipFill>
                <a:blip r:embed="rId78"/>
                <a:stretch>
                  <a:fillRect/>
                </a:stretch>
              </p:blipFill>
              <p:spPr>
                <a:xfrm>
                  <a:off x="2890800" y="462240"/>
                  <a:ext cx="7920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09" name="インク 108">
                  <a:extLst>
                    <a:ext uri="{FF2B5EF4-FFF2-40B4-BE49-F238E27FC236}">
                      <a16:creationId xmlns:a16="http://schemas.microsoft.com/office/drawing/2014/main" id="{E6E85E69-E323-4D06-B635-CF8F7A34C5F6}"/>
                    </a:ext>
                  </a:extLst>
                </p14:cNvPr>
                <p14:cNvContentPartPr/>
                <p14:nvPr/>
              </p14:nvContentPartPr>
              <p14:xfrm>
                <a:off x="2950200" y="426600"/>
                <a:ext cx="42840" cy="72000"/>
              </p14:xfrm>
            </p:contentPart>
          </mc:Choice>
          <mc:Fallback xmlns="">
            <p:pic>
              <p:nvPicPr>
                <p:cNvPr id="109" name="インク 108">
                  <a:extLst>
                    <a:ext uri="{FF2B5EF4-FFF2-40B4-BE49-F238E27FC236}">
                      <a16:creationId xmlns:a16="http://schemas.microsoft.com/office/drawing/2014/main" id="{E6E85E69-E323-4D06-B635-CF8F7A34C5F6}"/>
                    </a:ext>
                  </a:extLst>
                </p:cNvPr>
                <p:cNvPicPr/>
                <p:nvPr/>
              </p:nvPicPr>
              <p:blipFill>
                <a:blip r:embed="rId80"/>
                <a:stretch>
                  <a:fillRect/>
                </a:stretch>
              </p:blipFill>
              <p:spPr>
                <a:xfrm>
                  <a:off x="2945880" y="422280"/>
                  <a:ext cx="5148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10" name="インク 109">
                  <a:extLst>
                    <a:ext uri="{FF2B5EF4-FFF2-40B4-BE49-F238E27FC236}">
                      <a16:creationId xmlns:a16="http://schemas.microsoft.com/office/drawing/2014/main" id="{A1EF6ED9-50C3-46A7-AF55-7C4E1232E8FF}"/>
                    </a:ext>
                  </a:extLst>
                </p14:cNvPr>
                <p14:cNvContentPartPr/>
                <p14:nvPr/>
              </p14:nvContentPartPr>
              <p14:xfrm>
                <a:off x="3029400" y="542160"/>
                <a:ext cx="54000" cy="360"/>
              </p14:xfrm>
            </p:contentPart>
          </mc:Choice>
          <mc:Fallback xmlns="">
            <p:pic>
              <p:nvPicPr>
                <p:cNvPr id="110" name="インク 109">
                  <a:extLst>
                    <a:ext uri="{FF2B5EF4-FFF2-40B4-BE49-F238E27FC236}">
                      <a16:creationId xmlns:a16="http://schemas.microsoft.com/office/drawing/2014/main" id="{A1EF6ED9-50C3-46A7-AF55-7C4E1232E8FF}"/>
                    </a:ext>
                  </a:extLst>
                </p:cNvPr>
                <p:cNvPicPr/>
                <p:nvPr/>
              </p:nvPicPr>
              <p:blipFill>
                <a:blip r:embed="rId82"/>
                <a:stretch>
                  <a:fillRect/>
                </a:stretch>
              </p:blipFill>
              <p:spPr>
                <a:xfrm>
                  <a:off x="3025080" y="537840"/>
                  <a:ext cx="62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11" name="インク 110">
                  <a:extLst>
                    <a:ext uri="{FF2B5EF4-FFF2-40B4-BE49-F238E27FC236}">
                      <a16:creationId xmlns:a16="http://schemas.microsoft.com/office/drawing/2014/main" id="{F099B796-A713-438B-8D33-1254347E7726}"/>
                    </a:ext>
                  </a:extLst>
                </p14:cNvPr>
                <p14:cNvContentPartPr/>
                <p14:nvPr/>
              </p14:nvContentPartPr>
              <p14:xfrm>
                <a:off x="3060000" y="469080"/>
                <a:ext cx="360" cy="91080"/>
              </p14:xfrm>
            </p:contentPart>
          </mc:Choice>
          <mc:Fallback xmlns="">
            <p:pic>
              <p:nvPicPr>
                <p:cNvPr id="111" name="インク 110">
                  <a:extLst>
                    <a:ext uri="{FF2B5EF4-FFF2-40B4-BE49-F238E27FC236}">
                      <a16:creationId xmlns:a16="http://schemas.microsoft.com/office/drawing/2014/main" id="{F099B796-A713-438B-8D33-1254347E7726}"/>
                    </a:ext>
                  </a:extLst>
                </p:cNvPr>
                <p:cNvPicPr/>
                <p:nvPr/>
              </p:nvPicPr>
              <p:blipFill>
                <a:blip r:embed="rId84"/>
                <a:stretch>
                  <a:fillRect/>
                </a:stretch>
              </p:blipFill>
              <p:spPr>
                <a:xfrm>
                  <a:off x="3055680" y="464760"/>
                  <a:ext cx="900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12" name="インク 111">
                  <a:extLst>
                    <a:ext uri="{FF2B5EF4-FFF2-40B4-BE49-F238E27FC236}">
                      <a16:creationId xmlns:a16="http://schemas.microsoft.com/office/drawing/2014/main" id="{5CDA4A37-75C8-4DD9-9ACD-0616787DD3F6}"/>
                    </a:ext>
                  </a:extLst>
                </p14:cNvPr>
                <p14:cNvContentPartPr/>
                <p14:nvPr/>
              </p14:nvContentPartPr>
              <p14:xfrm>
                <a:off x="3126960" y="420480"/>
                <a:ext cx="66600" cy="187920"/>
              </p14:xfrm>
            </p:contentPart>
          </mc:Choice>
          <mc:Fallback xmlns="">
            <p:pic>
              <p:nvPicPr>
                <p:cNvPr id="112" name="インク 111">
                  <a:extLst>
                    <a:ext uri="{FF2B5EF4-FFF2-40B4-BE49-F238E27FC236}">
                      <a16:creationId xmlns:a16="http://schemas.microsoft.com/office/drawing/2014/main" id="{5CDA4A37-75C8-4DD9-9ACD-0616787DD3F6}"/>
                    </a:ext>
                  </a:extLst>
                </p:cNvPr>
                <p:cNvPicPr/>
                <p:nvPr/>
              </p:nvPicPr>
              <p:blipFill>
                <a:blip r:embed="rId86"/>
                <a:stretch>
                  <a:fillRect/>
                </a:stretch>
              </p:blipFill>
              <p:spPr>
                <a:xfrm>
                  <a:off x="3122640" y="416160"/>
                  <a:ext cx="7524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13" name="インク 112">
                  <a:extLst>
                    <a:ext uri="{FF2B5EF4-FFF2-40B4-BE49-F238E27FC236}">
                      <a16:creationId xmlns:a16="http://schemas.microsoft.com/office/drawing/2014/main" id="{C7253745-2B4A-470C-8035-D41B9A7FD51A}"/>
                    </a:ext>
                  </a:extLst>
                </p14:cNvPr>
                <p14:cNvContentPartPr/>
                <p14:nvPr/>
              </p14:nvContentPartPr>
              <p14:xfrm>
                <a:off x="3090600" y="433800"/>
                <a:ext cx="129240" cy="16920"/>
              </p14:xfrm>
            </p:contentPart>
          </mc:Choice>
          <mc:Fallback xmlns="">
            <p:pic>
              <p:nvPicPr>
                <p:cNvPr id="113" name="インク 112">
                  <a:extLst>
                    <a:ext uri="{FF2B5EF4-FFF2-40B4-BE49-F238E27FC236}">
                      <a16:creationId xmlns:a16="http://schemas.microsoft.com/office/drawing/2014/main" id="{C7253745-2B4A-470C-8035-D41B9A7FD51A}"/>
                    </a:ext>
                  </a:extLst>
                </p:cNvPr>
                <p:cNvPicPr/>
                <p:nvPr/>
              </p:nvPicPr>
              <p:blipFill>
                <a:blip r:embed="rId88"/>
                <a:stretch>
                  <a:fillRect/>
                </a:stretch>
              </p:blipFill>
              <p:spPr>
                <a:xfrm>
                  <a:off x="3086280" y="429480"/>
                  <a:ext cx="13788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14" name="インク 113">
                  <a:extLst>
                    <a:ext uri="{FF2B5EF4-FFF2-40B4-BE49-F238E27FC236}">
                      <a16:creationId xmlns:a16="http://schemas.microsoft.com/office/drawing/2014/main" id="{6CEAD413-505D-4DD6-AEDE-AEED1107FF98}"/>
                    </a:ext>
                  </a:extLst>
                </p14:cNvPr>
                <p14:cNvContentPartPr/>
                <p14:nvPr/>
              </p14:nvContentPartPr>
              <p14:xfrm>
                <a:off x="3200400" y="389880"/>
                <a:ext cx="59760" cy="88560"/>
              </p14:xfrm>
            </p:contentPart>
          </mc:Choice>
          <mc:Fallback xmlns="">
            <p:pic>
              <p:nvPicPr>
                <p:cNvPr id="114" name="インク 113">
                  <a:extLst>
                    <a:ext uri="{FF2B5EF4-FFF2-40B4-BE49-F238E27FC236}">
                      <a16:creationId xmlns:a16="http://schemas.microsoft.com/office/drawing/2014/main" id="{6CEAD413-505D-4DD6-AEDE-AEED1107FF98}"/>
                    </a:ext>
                  </a:extLst>
                </p:cNvPr>
                <p:cNvPicPr/>
                <p:nvPr/>
              </p:nvPicPr>
              <p:blipFill>
                <a:blip r:embed="rId90"/>
                <a:stretch>
                  <a:fillRect/>
                </a:stretch>
              </p:blipFill>
              <p:spPr>
                <a:xfrm>
                  <a:off x="3195720" y="385560"/>
                  <a:ext cx="6840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15" name="インク 114">
                  <a:extLst>
                    <a:ext uri="{FF2B5EF4-FFF2-40B4-BE49-F238E27FC236}">
                      <a16:creationId xmlns:a16="http://schemas.microsoft.com/office/drawing/2014/main" id="{CDA1BC55-410F-4823-B92D-6189A8AC1BD1}"/>
                    </a:ext>
                  </a:extLst>
                </p14:cNvPr>
                <p14:cNvContentPartPr/>
                <p14:nvPr/>
              </p14:nvContentPartPr>
              <p14:xfrm>
                <a:off x="3341160" y="571680"/>
                <a:ext cx="32760" cy="66600"/>
              </p14:xfrm>
            </p:contentPart>
          </mc:Choice>
          <mc:Fallback xmlns="">
            <p:pic>
              <p:nvPicPr>
                <p:cNvPr id="115" name="インク 114">
                  <a:extLst>
                    <a:ext uri="{FF2B5EF4-FFF2-40B4-BE49-F238E27FC236}">
                      <a16:creationId xmlns:a16="http://schemas.microsoft.com/office/drawing/2014/main" id="{CDA1BC55-410F-4823-B92D-6189A8AC1BD1}"/>
                    </a:ext>
                  </a:extLst>
                </p:cNvPr>
                <p:cNvPicPr/>
                <p:nvPr/>
              </p:nvPicPr>
              <p:blipFill>
                <a:blip r:embed="rId92"/>
                <a:stretch>
                  <a:fillRect/>
                </a:stretch>
              </p:blipFill>
              <p:spPr>
                <a:xfrm>
                  <a:off x="3336840" y="567360"/>
                  <a:ext cx="4140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17" name="インク 116">
                  <a:extLst>
                    <a:ext uri="{FF2B5EF4-FFF2-40B4-BE49-F238E27FC236}">
                      <a16:creationId xmlns:a16="http://schemas.microsoft.com/office/drawing/2014/main" id="{1B902751-C6F8-48BC-A742-85D123DE1474}"/>
                    </a:ext>
                  </a:extLst>
                </p14:cNvPr>
                <p14:cNvContentPartPr/>
                <p14:nvPr/>
              </p14:nvContentPartPr>
              <p14:xfrm>
                <a:off x="3443760" y="487440"/>
                <a:ext cx="37080" cy="46800"/>
              </p14:xfrm>
            </p:contentPart>
          </mc:Choice>
          <mc:Fallback xmlns="">
            <p:pic>
              <p:nvPicPr>
                <p:cNvPr id="117" name="インク 116">
                  <a:extLst>
                    <a:ext uri="{FF2B5EF4-FFF2-40B4-BE49-F238E27FC236}">
                      <a16:creationId xmlns:a16="http://schemas.microsoft.com/office/drawing/2014/main" id="{1B902751-C6F8-48BC-A742-85D123DE1474}"/>
                    </a:ext>
                  </a:extLst>
                </p:cNvPr>
                <p:cNvPicPr/>
                <p:nvPr/>
              </p:nvPicPr>
              <p:blipFill>
                <a:blip r:embed="rId94"/>
                <a:stretch>
                  <a:fillRect/>
                </a:stretch>
              </p:blipFill>
              <p:spPr>
                <a:xfrm>
                  <a:off x="3439440" y="483120"/>
                  <a:ext cx="4572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18" name="インク 117">
                  <a:extLst>
                    <a:ext uri="{FF2B5EF4-FFF2-40B4-BE49-F238E27FC236}">
                      <a16:creationId xmlns:a16="http://schemas.microsoft.com/office/drawing/2014/main" id="{BAB50E51-1357-4DAF-A4B6-C17C5D054716}"/>
                    </a:ext>
                  </a:extLst>
                </p14:cNvPr>
                <p14:cNvContentPartPr/>
                <p14:nvPr/>
              </p14:nvContentPartPr>
              <p14:xfrm>
                <a:off x="3477600" y="481320"/>
                <a:ext cx="27720" cy="146880"/>
              </p14:xfrm>
            </p:contentPart>
          </mc:Choice>
          <mc:Fallback xmlns="">
            <p:pic>
              <p:nvPicPr>
                <p:cNvPr id="118" name="インク 117">
                  <a:extLst>
                    <a:ext uri="{FF2B5EF4-FFF2-40B4-BE49-F238E27FC236}">
                      <a16:creationId xmlns:a16="http://schemas.microsoft.com/office/drawing/2014/main" id="{BAB50E51-1357-4DAF-A4B6-C17C5D054716}"/>
                    </a:ext>
                  </a:extLst>
                </p:cNvPr>
                <p:cNvPicPr/>
                <p:nvPr/>
              </p:nvPicPr>
              <p:blipFill>
                <a:blip r:embed="rId96"/>
                <a:stretch>
                  <a:fillRect/>
                </a:stretch>
              </p:blipFill>
              <p:spPr>
                <a:xfrm>
                  <a:off x="3473280" y="477000"/>
                  <a:ext cx="3636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19" name="インク 118">
                  <a:extLst>
                    <a:ext uri="{FF2B5EF4-FFF2-40B4-BE49-F238E27FC236}">
                      <a16:creationId xmlns:a16="http://schemas.microsoft.com/office/drawing/2014/main" id="{9D94B45C-5343-431F-95C0-7FA63F04B308}"/>
                    </a:ext>
                  </a:extLst>
                </p14:cNvPr>
                <p14:cNvContentPartPr/>
                <p14:nvPr/>
              </p14:nvContentPartPr>
              <p14:xfrm>
                <a:off x="3421800" y="463680"/>
                <a:ext cx="101520" cy="17640"/>
              </p14:xfrm>
            </p:contentPart>
          </mc:Choice>
          <mc:Fallback xmlns="">
            <p:pic>
              <p:nvPicPr>
                <p:cNvPr id="119" name="インク 118">
                  <a:extLst>
                    <a:ext uri="{FF2B5EF4-FFF2-40B4-BE49-F238E27FC236}">
                      <a16:creationId xmlns:a16="http://schemas.microsoft.com/office/drawing/2014/main" id="{9D94B45C-5343-431F-95C0-7FA63F04B308}"/>
                    </a:ext>
                  </a:extLst>
                </p:cNvPr>
                <p:cNvPicPr/>
                <p:nvPr/>
              </p:nvPicPr>
              <p:blipFill>
                <a:blip r:embed="rId98"/>
                <a:stretch>
                  <a:fillRect/>
                </a:stretch>
              </p:blipFill>
              <p:spPr>
                <a:xfrm>
                  <a:off x="3417480" y="459360"/>
                  <a:ext cx="11016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20" name="インク 119">
                  <a:extLst>
                    <a:ext uri="{FF2B5EF4-FFF2-40B4-BE49-F238E27FC236}">
                      <a16:creationId xmlns:a16="http://schemas.microsoft.com/office/drawing/2014/main" id="{1048EC2D-59F5-4AD3-8FAB-404A5002D06B}"/>
                    </a:ext>
                  </a:extLst>
                </p14:cNvPr>
                <p14:cNvContentPartPr/>
                <p14:nvPr/>
              </p14:nvContentPartPr>
              <p14:xfrm>
                <a:off x="3504960" y="426600"/>
                <a:ext cx="59760" cy="66600"/>
              </p14:xfrm>
            </p:contentPart>
          </mc:Choice>
          <mc:Fallback xmlns="">
            <p:pic>
              <p:nvPicPr>
                <p:cNvPr id="120" name="インク 119">
                  <a:extLst>
                    <a:ext uri="{FF2B5EF4-FFF2-40B4-BE49-F238E27FC236}">
                      <a16:creationId xmlns:a16="http://schemas.microsoft.com/office/drawing/2014/main" id="{1048EC2D-59F5-4AD3-8FAB-404A5002D06B}"/>
                    </a:ext>
                  </a:extLst>
                </p:cNvPr>
                <p:cNvPicPr/>
                <p:nvPr/>
              </p:nvPicPr>
              <p:blipFill>
                <a:blip r:embed="rId100"/>
                <a:stretch>
                  <a:fillRect/>
                </a:stretch>
              </p:blipFill>
              <p:spPr>
                <a:xfrm>
                  <a:off x="3500640" y="422280"/>
                  <a:ext cx="6840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21" name="インク 120">
                  <a:extLst>
                    <a:ext uri="{FF2B5EF4-FFF2-40B4-BE49-F238E27FC236}">
                      <a16:creationId xmlns:a16="http://schemas.microsoft.com/office/drawing/2014/main" id="{38EF9F11-C56B-477C-8B0F-8D6BD1488D00}"/>
                    </a:ext>
                  </a:extLst>
                </p14:cNvPr>
                <p14:cNvContentPartPr/>
                <p14:nvPr/>
              </p14:nvContentPartPr>
              <p14:xfrm>
                <a:off x="3571920" y="517680"/>
                <a:ext cx="49680" cy="360"/>
              </p14:xfrm>
            </p:contentPart>
          </mc:Choice>
          <mc:Fallback xmlns="">
            <p:pic>
              <p:nvPicPr>
                <p:cNvPr id="121" name="インク 120">
                  <a:extLst>
                    <a:ext uri="{FF2B5EF4-FFF2-40B4-BE49-F238E27FC236}">
                      <a16:creationId xmlns:a16="http://schemas.microsoft.com/office/drawing/2014/main" id="{38EF9F11-C56B-477C-8B0F-8D6BD1488D00}"/>
                    </a:ext>
                  </a:extLst>
                </p:cNvPr>
                <p:cNvPicPr/>
                <p:nvPr/>
              </p:nvPicPr>
              <p:blipFill>
                <a:blip r:embed="rId102"/>
                <a:stretch>
                  <a:fillRect/>
                </a:stretch>
              </p:blipFill>
              <p:spPr>
                <a:xfrm>
                  <a:off x="3567600" y="513360"/>
                  <a:ext cx="5832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22" name="インク 121">
                  <a:extLst>
                    <a:ext uri="{FF2B5EF4-FFF2-40B4-BE49-F238E27FC236}">
                      <a16:creationId xmlns:a16="http://schemas.microsoft.com/office/drawing/2014/main" id="{227DEA58-C747-48E7-A33A-09E9CA7F8CE9}"/>
                    </a:ext>
                  </a:extLst>
                </p14:cNvPr>
                <p14:cNvContentPartPr/>
                <p14:nvPr/>
              </p14:nvContentPartPr>
              <p14:xfrm>
                <a:off x="3559680" y="566640"/>
                <a:ext cx="66240" cy="2880"/>
              </p14:xfrm>
            </p:contentPart>
          </mc:Choice>
          <mc:Fallback xmlns="">
            <p:pic>
              <p:nvPicPr>
                <p:cNvPr id="122" name="インク 121">
                  <a:extLst>
                    <a:ext uri="{FF2B5EF4-FFF2-40B4-BE49-F238E27FC236}">
                      <a16:creationId xmlns:a16="http://schemas.microsoft.com/office/drawing/2014/main" id="{227DEA58-C747-48E7-A33A-09E9CA7F8CE9}"/>
                    </a:ext>
                  </a:extLst>
                </p:cNvPr>
                <p:cNvPicPr/>
                <p:nvPr/>
              </p:nvPicPr>
              <p:blipFill>
                <a:blip r:embed="rId104"/>
                <a:stretch>
                  <a:fillRect/>
                </a:stretch>
              </p:blipFill>
              <p:spPr>
                <a:xfrm>
                  <a:off x="3555360" y="562320"/>
                  <a:ext cx="7488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23" name="インク 122">
                  <a:extLst>
                    <a:ext uri="{FF2B5EF4-FFF2-40B4-BE49-F238E27FC236}">
                      <a16:creationId xmlns:a16="http://schemas.microsoft.com/office/drawing/2014/main" id="{18791120-704F-4CA3-B69D-56DFB4D60A89}"/>
                    </a:ext>
                  </a:extLst>
                </p14:cNvPr>
                <p14:cNvContentPartPr/>
                <p14:nvPr/>
              </p14:nvContentPartPr>
              <p14:xfrm>
                <a:off x="3700080" y="435600"/>
                <a:ext cx="74520" cy="148320"/>
              </p14:xfrm>
            </p:contentPart>
          </mc:Choice>
          <mc:Fallback xmlns="">
            <p:pic>
              <p:nvPicPr>
                <p:cNvPr id="123" name="インク 122">
                  <a:extLst>
                    <a:ext uri="{FF2B5EF4-FFF2-40B4-BE49-F238E27FC236}">
                      <a16:creationId xmlns:a16="http://schemas.microsoft.com/office/drawing/2014/main" id="{18791120-704F-4CA3-B69D-56DFB4D60A89}"/>
                    </a:ext>
                  </a:extLst>
                </p:cNvPr>
                <p:cNvPicPr/>
                <p:nvPr/>
              </p:nvPicPr>
              <p:blipFill>
                <a:blip r:embed="rId106"/>
                <a:stretch>
                  <a:fillRect/>
                </a:stretch>
              </p:blipFill>
              <p:spPr>
                <a:xfrm>
                  <a:off x="3695400" y="431280"/>
                  <a:ext cx="8316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24" name="インク 123">
                  <a:extLst>
                    <a:ext uri="{FF2B5EF4-FFF2-40B4-BE49-F238E27FC236}">
                      <a16:creationId xmlns:a16="http://schemas.microsoft.com/office/drawing/2014/main" id="{1FF4F45C-1D6E-4227-B0E3-7E4411FD423C}"/>
                    </a:ext>
                  </a:extLst>
                </p14:cNvPr>
                <p14:cNvContentPartPr/>
                <p14:nvPr/>
              </p14:nvContentPartPr>
              <p14:xfrm>
                <a:off x="3812400" y="488880"/>
                <a:ext cx="81720" cy="111960"/>
              </p14:xfrm>
            </p:contentPart>
          </mc:Choice>
          <mc:Fallback xmlns="">
            <p:pic>
              <p:nvPicPr>
                <p:cNvPr id="124" name="インク 123">
                  <a:extLst>
                    <a:ext uri="{FF2B5EF4-FFF2-40B4-BE49-F238E27FC236}">
                      <a16:creationId xmlns:a16="http://schemas.microsoft.com/office/drawing/2014/main" id="{1FF4F45C-1D6E-4227-B0E3-7E4411FD423C}"/>
                    </a:ext>
                  </a:extLst>
                </p:cNvPr>
                <p:cNvPicPr/>
                <p:nvPr/>
              </p:nvPicPr>
              <p:blipFill>
                <a:blip r:embed="rId108"/>
                <a:stretch>
                  <a:fillRect/>
                </a:stretch>
              </p:blipFill>
              <p:spPr>
                <a:xfrm>
                  <a:off x="3808080" y="484560"/>
                  <a:ext cx="9036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25" name="インク 124">
                  <a:extLst>
                    <a:ext uri="{FF2B5EF4-FFF2-40B4-BE49-F238E27FC236}">
                      <a16:creationId xmlns:a16="http://schemas.microsoft.com/office/drawing/2014/main" id="{4E744A03-5FF9-4D80-9E83-63E3E2F936F7}"/>
                    </a:ext>
                  </a:extLst>
                </p14:cNvPr>
                <p14:cNvContentPartPr/>
                <p14:nvPr/>
              </p14:nvContentPartPr>
              <p14:xfrm>
                <a:off x="3797640" y="438480"/>
                <a:ext cx="82440" cy="6840"/>
              </p14:xfrm>
            </p:contentPart>
          </mc:Choice>
          <mc:Fallback xmlns="">
            <p:pic>
              <p:nvPicPr>
                <p:cNvPr id="125" name="インク 124">
                  <a:extLst>
                    <a:ext uri="{FF2B5EF4-FFF2-40B4-BE49-F238E27FC236}">
                      <a16:creationId xmlns:a16="http://schemas.microsoft.com/office/drawing/2014/main" id="{4E744A03-5FF9-4D80-9E83-63E3E2F936F7}"/>
                    </a:ext>
                  </a:extLst>
                </p:cNvPr>
                <p:cNvPicPr/>
                <p:nvPr/>
              </p:nvPicPr>
              <p:blipFill>
                <a:blip r:embed="rId110"/>
                <a:stretch>
                  <a:fillRect/>
                </a:stretch>
              </p:blipFill>
              <p:spPr>
                <a:xfrm>
                  <a:off x="3793320" y="434160"/>
                  <a:ext cx="91080" cy="15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26" name="インク 125">
                  <a:extLst>
                    <a:ext uri="{FF2B5EF4-FFF2-40B4-BE49-F238E27FC236}">
                      <a16:creationId xmlns:a16="http://schemas.microsoft.com/office/drawing/2014/main" id="{647F8E93-BC46-4EA6-9D49-927518D71201}"/>
                    </a:ext>
                  </a:extLst>
                </p14:cNvPr>
                <p14:cNvContentPartPr/>
                <p14:nvPr/>
              </p14:nvContentPartPr>
              <p14:xfrm>
                <a:off x="3883320" y="408240"/>
                <a:ext cx="30600" cy="104400"/>
              </p14:xfrm>
            </p:contentPart>
          </mc:Choice>
          <mc:Fallback xmlns="">
            <p:pic>
              <p:nvPicPr>
                <p:cNvPr id="126" name="インク 125">
                  <a:extLst>
                    <a:ext uri="{FF2B5EF4-FFF2-40B4-BE49-F238E27FC236}">
                      <a16:creationId xmlns:a16="http://schemas.microsoft.com/office/drawing/2014/main" id="{647F8E93-BC46-4EA6-9D49-927518D71201}"/>
                    </a:ext>
                  </a:extLst>
                </p:cNvPr>
                <p:cNvPicPr/>
                <p:nvPr/>
              </p:nvPicPr>
              <p:blipFill>
                <a:blip r:embed="rId112"/>
                <a:stretch>
                  <a:fillRect/>
                </a:stretch>
              </p:blipFill>
              <p:spPr>
                <a:xfrm>
                  <a:off x="3879000" y="403920"/>
                  <a:ext cx="3924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27" name="インク 126">
                  <a:extLst>
                    <a:ext uri="{FF2B5EF4-FFF2-40B4-BE49-F238E27FC236}">
                      <a16:creationId xmlns:a16="http://schemas.microsoft.com/office/drawing/2014/main" id="{F2BA036A-8D8D-4698-98D1-468D94F4D810}"/>
                    </a:ext>
                  </a:extLst>
                </p14:cNvPr>
                <p14:cNvContentPartPr/>
                <p14:nvPr/>
              </p14:nvContentPartPr>
              <p14:xfrm>
                <a:off x="3943800" y="505800"/>
                <a:ext cx="59760" cy="360"/>
              </p14:xfrm>
            </p:contentPart>
          </mc:Choice>
          <mc:Fallback xmlns="">
            <p:pic>
              <p:nvPicPr>
                <p:cNvPr id="127" name="インク 126">
                  <a:extLst>
                    <a:ext uri="{FF2B5EF4-FFF2-40B4-BE49-F238E27FC236}">
                      <a16:creationId xmlns:a16="http://schemas.microsoft.com/office/drawing/2014/main" id="{F2BA036A-8D8D-4698-98D1-468D94F4D810}"/>
                    </a:ext>
                  </a:extLst>
                </p:cNvPr>
                <p:cNvPicPr/>
                <p:nvPr/>
              </p:nvPicPr>
              <p:blipFill>
                <a:blip r:embed="rId114"/>
                <a:stretch>
                  <a:fillRect/>
                </a:stretch>
              </p:blipFill>
              <p:spPr>
                <a:xfrm>
                  <a:off x="3939480" y="501480"/>
                  <a:ext cx="684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28" name="インク 127">
                  <a:extLst>
                    <a:ext uri="{FF2B5EF4-FFF2-40B4-BE49-F238E27FC236}">
                      <a16:creationId xmlns:a16="http://schemas.microsoft.com/office/drawing/2014/main" id="{70F757A9-0F38-4762-B0AE-3714FAF957C5}"/>
                    </a:ext>
                  </a:extLst>
                </p14:cNvPr>
                <p14:cNvContentPartPr/>
                <p14:nvPr/>
              </p14:nvContentPartPr>
              <p14:xfrm>
                <a:off x="4047840" y="426600"/>
                <a:ext cx="72000" cy="105120"/>
              </p14:xfrm>
            </p:contentPart>
          </mc:Choice>
          <mc:Fallback xmlns="">
            <p:pic>
              <p:nvPicPr>
                <p:cNvPr id="128" name="インク 127">
                  <a:extLst>
                    <a:ext uri="{FF2B5EF4-FFF2-40B4-BE49-F238E27FC236}">
                      <a16:creationId xmlns:a16="http://schemas.microsoft.com/office/drawing/2014/main" id="{70F757A9-0F38-4762-B0AE-3714FAF957C5}"/>
                    </a:ext>
                  </a:extLst>
                </p:cNvPr>
                <p:cNvPicPr/>
                <p:nvPr/>
              </p:nvPicPr>
              <p:blipFill>
                <a:blip r:embed="rId116"/>
                <a:stretch>
                  <a:fillRect/>
                </a:stretch>
              </p:blipFill>
              <p:spPr>
                <a:xfrm>
                  <a:off x="4043520" y="422280"/>
                  <a:ext cx="8064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29" name="インク 128">
                  <a:extLst>
                    <a:ext uri="{FF2B5EF4-FFF2-40B4-BE49-F238E27FC236}">
                      <a16:creationId xmlns:a16="http://schemas.microsoft.com/office/drawing/2014/main" id="{E874B4F5-C0D5-4515-B2D2-BDA23D8F00A8}"/>
                    </a:ext>
                  </a:extLst>
                </p14:cNvPr>
                <p14:cNvContentPartPr/>
                <p14:nvPr/>
              </p14:nvContentPartPr>
              <p14:xfrm>
                <a:off x="4011120" y="394560"/>
                <a:ext cx="137880" cy="7920"/>
              </p14:xfrm>
            </p:contentPart>
          </mc:Choice>
          <mc:Fallback xmlns="">
            <p:pic>
              <p:nvPicPr>
                <p:cNvPr id="129" name="インク 128">
                  <a:extLst>
                    <a:ext uri="{FF2B5EF4-FFF2-40B4-BE49-F238E27FC236}">
                      <a16:creationId xmlns:a16="http://schemas.microsoft.com/office/drawing/2014/main" id="{E874B4F5-C0D5-4515-B2D2-BDA23D8F00A8}"/>
                    </a:ext>
                  </a:extLst>
                </p:cNvPr>
                <p:cNvPicPr/>
                <p:nvPr/>
              </p:nvPicPr>
              <p:blipFill>
                <a:blip r:embed="rId118"/>
                <a:stretch>
                  <a:fillRect/>
                </a:stretch>
              </p:blipFill>
              <p:spPr>
                <a:xfrm>
                  <a:off x="4006440" y="390240"/>
                  <a:ext cx="146520" cy="165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30" name="インク 129">
                  <a:extLst>
                    <a:ext uri="{FF2B5EF4-FFF2-40B4-BE49-F238E27FC236}">
                      <a16:creationId xmlns:a16="http://schemas.microsoft.com/office/drawing/2014/main" id="{E68EEF39-668C-4256-A320-F3EF0639E2FE}"/>
                    </a:ext>
                  </a:extLst>
                </p14:cNvPr>
                <p14:cNvContentPartPr/>
                <p14:nvPr/>
              </p14:nvContentPartPr>
              <p14:xfrm>
                <a:off x="4108320" y="340920"/>
                <a:ext cx="65520" cy="93600"/>
              </p14:xfrm>
            </p:contentPart>
          </mc:Choice>
          <mc:Fallback xmlns="">
            <p:pic>
              <p:nvPicPr>
                <p:cNvPr id="130" name="インク 129">
                  <a:extLst>
                    <a:ext uri="{FF2B5EF4-FFF2-40B4-BE49-F238E27FC236}">
                      <a16:creationId xmlns:a16="http://schemas.microsoft.com/office/drawing/2014/main" id="{E68EEF39-668C-4256-A320-F3EF0639E2FE}"/>
                    </a:ext>
                  </a:extLst>
                </p:cNvPr>
                <p:cNvPicPr/>
                <p:nvPr/>
              </p:nvPicPr>
              <p:blipFill>
                <a:blip r:embed="rId120"/>
                <a:stretch>
                  <a:fillRect/>
                </a:stretch>
              </p:blipFill>
              <p:spPr>
                <a:xfrm>
                  <a:off x="4104000" y="336600"/>
                  <a:ext cx="74160" cy="102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1">
            <p14:nvContentPartPr>
              <p14:cNvPr id="182" name="インク 181">
                <a:extLst>
                  <a:ext uri="{FF2B5EF4-FFF2-40B4-BE49-F238E27FC236}">
                    <a16:creationId xmlns:a16="http://schemas.microsoft.com/office/drawing/2014/main" id="{CDB3246F-6BF0-4149-884B-2FB73CCCDEC0}"/>
                  </a:ext>
                </a:extLst>
              </p14:cNvPr>
              <p14:cNvContentPartPr/>
              <p14:nvPr/>
            </p14:nvContentPartPr>
            <p14:xfrm>
              <a:off x="3840048" y="1548000"/>
              <a:ext cx="19800" cy="360"/>
            </p14:xfrm>
          </p:contentPart>
        </mc:Choice>
        <mc:Fallback xmlns="">
          <p:pic>
            <p:nvPicPr>
              <p:cNvPr id="182" name="インク 181">
                <a:extLst>
                  <a:ext uri="{FF2B5EF4-FFF2-40B4-BE49-F238E27FC236}">
                    <a16:creationId xmlns:a16="http://schemas.microsoft.com/office/drawing/2014/main" id="{CDB3246F-6BF0-4149-884B-2FB73CCCDEC0}"/>
                  </a:ext>
                </a:extLst>
              </p:cNvPr>
              <p:cNvPicPr/>
              <p:nvPr/>
            </p:nvPicPr>
            <p:blipFill>
              <a:blip r:embed="rId122"/>
              <a:stretch>
                <a:fillRect/>
              </a:stretch>
            </p:blipFill>
            <p:spPr>
              <a:xfrm>
                <a:off x="3835728" y="1543680"/>
                <a:ext cx="284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210" name="インク 209">
                <a:extLst>
                  <a:ext uri="{FF2B5EF4-FFF2-40B4-BE49-F238E27FC236}">
                    <a16:creationId xmlns:a16="http://schemas.microsoft.com/office/drawing/2014/main" id="{40D817AD-9915-41EB-8328-AF4B1ADABB8E}"/>
                  </a:ext>
                </a:extLst>
              </p14:cNvPr>
              <p14:cNvContentPartPr/>
              <p14:nvPr/>
            </p14:nvContentPartPr>
            <p14:xfrm>
              <a:off x="6342048" y="1456920"/>
              <a:ext cx="60120" cy="124200"/>
            </p14:xfrm>
          </p:contentPart>
        </mc:Choice>
        <mc:Fallback xmlns="">
          <p:pic>
            <p:nvPicPr>
              <p:cNvPr id="210" name="インク 209">
                <a:extLst>
                  <a:ext uri="{FF2B5EF4-FFF2-40B4-BE49-F238E27FC236}">
                    <a16:creationId xmlns:a16="http://schemas.microsoft.com/office/drawing/2014/main" id="{40D817AD-9915-41EB-8328-AF4B1ADABB8E}"/>
                  </a:ext>
                </a:extLst>
              </p:cNvPr>
              <p:cNvPicPr/>
              <p:nvPr/>
            </p:nvPicPr>
            <p:blipFill>
              <a:blip r:embed="rId124"/>
              <a:stretch>
                <a:fillRect/>
              </a:stretch>
            </p:blipFill>
            <p:spPr>
              <a:xfrm>
                <a:off x="6337728" y="1452600"/>
                <a:ext cx="6876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212" name="インク 211">
                <a:extLst>
                  <a:ext uri="{FF2B5EF4-FFF2-40B4-BE49-F238E27FC236}">
                    <a16:creationId xmlns:a16="http://schemas.microsoft.com/office/drawing/2014/main" id="{EFE53E2B-1BF5-4CEB-84DE-1E14A1E2B689}"/>
                  </a:ext>
                </a:extLst>
              </p14:cNvPr>
              <p14:cNvContentPartPr/>
              <p14:nvPr/>
            </p14:nvContentPartPr>
            <p14:xfrm>
              <a:off x="6427728" y="1448280"/>
              <a:ext cx="262440" cy="181080"/>
            </p14:xfrm>
          </p:contentPart>
        </mc:Choice>
        <mc:Fallback xmlns="">
          <p:pic>
            <p:nvPicPr>
              <p:cNvPr id="212" name="インク 211">
                <a:extLst>
                  <a:ext uri="{FF2B5EF4-FFF2-40B4-BE49-F238E27FC236}">
                    <a16:creationId xmlns:a16="http://schemas.microsoft.com/office/drawing/2014/main" id="{EFE53E2B-1BF5-4CEB-84DE-1E14A1E2B689}"/>
                  </a:ext>
                </a:extLst>
              </p:cNvPr>
              <p:cNvPicPr/>
              <p:nvPr/>
            </p:nvPicPr>
            <p:blipFill>
              <a:blip r:embed="rId126"/>
              <a:stretch>
                <a:fillRect/>
              </a:stretch>
            </p:blipFill>
            <p:spPr>
              <a:xfrm>
                <a:off x="6423408" y="1443960"/>
                <a:ext cx="27108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213" name="インク 212">
                <a:extLst>
                  <a:ext uri="{FF2B5EF4-FFF2-40B4-BE49-F238E27FC236}">
                    <a16:creationId xmlns:a16="http://schemas.microsoft.com/office/drawing/2014/main" id="{2216F1E3-255D-40B6-8C0E-3C84CF425797}"/>
                  </a:ext>
                </a:extLst>
              </p14:cNvPr>
              <p14:cNvContentPartPr/>
              <p14:nvPr/>
            </p14:nvContentPartPr>
            <p14:xfrm>
              <a:off x="6544368" y="1511280"/>
              <a:ext cx="2880" cy="97560"/>
            </p14:xfrm>
          </p:contentPart>
        </mc:Choice>
        <mc:Fallback xmlns="">
          <p:pic>
            <p:nvPicPr>
              <p:cNvPr id="213" name="インク 212">
                <a:extLst>
                  <a:ext uri="{FF2B5EF4-FFF2-40B4-BE49-F238E27FC236}">
                    <a16:creationId xmlns:a16="http://schemas.microsoft.com/office/drawing/2014/main" id="{2216F1E3-255D-40B6-8C0E-3C84CF425797}"/>
                  </a:ext>
                </a:extLst>
              </p:cNvPr>
              <p:cNvPicPr/>
              <p:nvPr/>
            </p:nvPicPr>
            <p:blipFill>
              <a:blip r:embed="rId128"/>
              <a:stretch>
                <a:fillRect/>
              </a:stretch>
            </p:blipFill>
            <p:spPr>
              <a:xfrm>
                <a:off x="6540048" y="1506960"/>
                <a:ext cx="1152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215" name="インク 214">
                <a:extLst>
                  <a:ext uri="{FF2B5EF4-FFF2-40B4-BE49-F238E27FC236}">
                    <a16:creationId xmlns:a16="http://schemas.microsoft.com/office/drawing/2014/main" id="{E3093D4F-F066-4F25-8175-582D31FC6788}"/>
                  </a:ext>
                </a:extLst>
              </p14:cNvPr>
              <p14:cNvContentPartPr/>
              <p14:nvPr/>
            </p14:nvContentPartPr>
            <p14:xfrm>
              <a:off x="6574248" y="1486800"/>
              <a:ext cx="68760" cy="105480"/>
            </p14:xfrm>
          </p:contentPart>
        </mc:Choice>
        <mc:Fallback xmlns="">
          <p:pic>
            <p:nvPicPr>
              <p:cNvPr id="215" name="インク 214">
                <a:extLst>
                  <a:ext uri="{FF2B5EF4-FFF2-40B4-BE49-F238E27FC236}">
                    <a16:creationId xmlns:a16="http://schemas.microsoft.com/office/drawing/2014/main" id="{E3093D4F-F066-4F25-8175-582D31FC6788}"/>
                  </a:ext>
                </a:extLst>
              </p:cNvPr>
              <p:cNvPicPr/>
              <p:nvPr/>
            </p:nvPicPr>
            <p:blipFill>
              <a:blip r:embed="rId130"/>
              <a:stretch>
                <a:fillRect/>
              </a:stretch>
            </p:blipFill>
            <p:spPr>
              <a:xfrm>
                <a:off x="6569928" y="1482480"/>
                <a:ext cx="7740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216" name="インク 215">
                <a:extLst>
                  <a:ext uri="{FF2B5EF4-FFF2-40B4-BE49-F238E27FC236}">
                    <a16:creationId xmlns:a16="http://schemas.microsoft.com/office/drawing/2014/main" id="{3C47AE78-062E-43CF-B50D-71963DA2C7B9}"/>
                  </a:ext>
                </a:extLst>
              </p14:cNvPr>
              <p14:cNvContentPartPr/>
              <p14:nvPr/>
            </p14:nvContentPartPr>
            <p14:xfrm>
              <a:off x="6272928" y="1632240"/>
              <a:ext cx="948240" cy="31680"/>
            </p14:xfrm>
          </p:contentPart>
        </mc:Choice>
        <mc:Fallback xmlns="">
          <p:pic>
            <p:nvPicPr>
              <p:cNvPr id="216" name="インク 215">
                <a:extLst>
                  <a:ext uri="{FF2B5EF4-FFF2-40B4-BE49-F238E27FC236}">
                    <a16:creationId xmlns:a16="http://schemas.microsoft.com/office/drawing/2014/main" id="{3C47AE78-062E-43CF-B50D-71963DA2C7B9}"/>
                  </a:ext>
                </a:extLst>
              </p:cNvPr>
              <p:cNvPicPr/>
              <p:nvPr/>
            </p:nvPicPr>
            <p:blipFill>
              <a:blip r:embed="rId132"/>
              <a:stretch>
                <a:fillRect/>
              </a:stretch>
            </p:blipFill>
            <p:spPr>
              <a:xfrm>
                <a:off x="6268608" y="1627920"/>
                <a:ext cx="95688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17" name="インク 216">
                <a:extLst>
                  <a:ext uri="{FF2B5EF4-FFF2-40B4-BE49-F238E27FC236}">
                    <a16:creationId xmlns:a16="http://schemas.microsoft.com/office/drawing/2014/main" id="{326DA3FE-A416-494D-9569-C73DCA11AFE1}"/>
                  </a:ext>
                </a:extLst>
              </p14:cNvPr>
              <p14:cNvContentPartPr/>
              <p14:nvPr/>
            </p14:nvContentPartPr>
            <p14:xfrm>
              <a:off x="6964848" y="1541880"/>
              <a:ext cx="57960" cy="171360"/>
            </p14:xfrm>
          </p:contentPart>
        </mc:Choice>
        <mc:Fallback xmlns="">
          <p:pic>
            <p:nvPicPr>
              <p:cNvPr id="217" name="インク 216">
                <a:extLst>
                  <a:ext uri="{FF2B5EF4-FFF2-40B4-BE49-F238E27FC236}">
                    <a16:creationId xmlns:a16="http://schemas.microsoft.com/office/drawing/2014/main" id="{326DA3FE-A416-494D-9569-C73DCA11AFE1}"/>
                  </a:ext>
                </a:extLst>
              </p:cNvPr>
              <p:cNvPicPr/>
              <p:nvPr/>
            </p:nvPicPr>
            <p:blipFill>
              <a:blip r:embed="rId134"/>
              <a:stretch>
                <a:fillRect/>
              </a:stretch>
            </p:blipFill>
            <p:spPr>
              <a:xfrm>
                <a:off x="6960528" y="1537560"/>
                <a:ext cx="6660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18" name="インク 217">
                <a:extLst>
                  <a:ext uri="{FF2B5EF4-FFF2-40B4-BE49-F238E27FC236}">
                    <a16:creationId xmlns:a16="http://schemas.microsoft.com/office/drawing/2014/main" id="{3FC7DB57-64AA-482A-BAFE-693269CBC420}"/>
                  </a:ext>
                </a:extLst>
              </p14:cNvPr>
              <p14:cNvContentPartPr/>
              <p14:nvPr/>
            </p14:nvContentPartPr>
            <p14:xfrm>
              <a:off x="7076808" y="1541880"/>
              <a:ext cx="55440" cy="250920"/>
            </p14:xfrm>
          </p:contentPart>
        </mc:Choice>
        <mc:Fallback xmlns="">
          <p:pic>
            <p:nvPicPr>
              <p:cNvPr id="218" name="インク 217">
                <a:extLst>
                  <a:ext uri="{FF2B5EF4-FFF2-40B4-BE49-F238E27FC236}">
                    <a16:creationId xmlns:a16="http://schemas.microsoft.com/office/drawing/2014/main" id="{3FC7DB57-64AA-482A-BAFE-693269CBC420}"/>
                  </a:ext>
                </a:extLst>
              </p:cNvPr>
              <p:cNvPicPr/>
              <p:nvPr/>
            </p:nvPicPr>
            <p:blipFill>
              <a:blip r:embed="rId136"/>
              <a:stretch>
                <a:fillRect/>
              </a:stretch>
            </p:blipFill>
            <p:spPr>
              <a:xfrm>
                <a:off x="7072488" y="1537560"/>
                <a:ext cx="64080" cy="259560"/>
              </a:xfrm>
              <a:prstGeom prst="rect">
                <a:avLst/>
              </a:prstGeom>
            </p:spPr>
          </p:pic>
        </mc:Fallback>
      </mc:AlternateContent>
      <p:grpSp>
        <p:nvGrpSpPr>
          <p:cNvPr id="223" name="グループ化 222">
            <a:extLst>
              <a:ext uri="{FF2B5EF4-FFF2-40B4-BE49-F238E27FC236}">
                <a16:creationId xmlns:a16="http://schemas.microsoft.com/office/drawing/2014/main" id="{C6953533-1683-49D0-A83D-346C3AED668E}"/>
              </a:ext>
            </a:extLst>
          </p:cNvPr>
          <p:cNvGrpSpPr/>
          <p:nvPr/>
        </p:nvGrpSpPr>
        <p:grpSpPr>
          <a:xfrm>
            <a:off x="1164168" y="1414080"/>
            <a:ext cx="5080320" cy="365400"/>
            <a:chOff x="1164168" y="1414080"/>
            <a:chExt cx="5080320" cy="365400"/>
          </a:xfrm>
        </p:grpSpPr>
        <mc:AlternateContent xmlns:mc="http://schemas.openxmlformats.org/markup-compatibility/2006" xmlns:p14="http://schemas.microsoft.com/office/powerpoint/2010/main">
          <mc:Choice Requires="p14">
            <p:contentPart p14:bwMode="auto" r:id="rId137">
              <p14:nvContentPartPr>
                <p14:cNvPr id="132" name="インク 131">
                  <a:extLst>
                    <a:ext uri="{FF2B5EF4-FFF2-40B4-BE49-F238E27FC236}">
                      <a16:creationId xmlns:a16="http://schemas.microsoft.com/office/drawing/2014/main" id="{763E52A5-C210-4FC6-91AD-C20CBBB5562F}"/>
                    </a:ext>
                  </a:extLst>
                </p14:cNvPr>
                <p14:cNvContentPartPr/>
                <p14:nvPr/>
              </p14:nvContentPartPr>
              <p14:xfrm>
                <a:off x="1164168" y="1618920"/>
                <a:ext cx="63360" cy="2880"/>
              </p14:xfrm>
            </p:contentPart>
          </mc:Choice>
          <mc:Fallback xmlns="">
            <p:pic>
              <p:nvPicPr>
                <p:cNvPr id="132" name="インク 131">
                  <a:extLst>
                    <a:ext uri="{FF2B5EF4-FFF2-40B4-BE49-F238E27FC236}">
                      <a16:creationId xmlns:a16="http://schemas.microsoft.com/office/drawing/2014/main" id="{763E52A5-C210-4FC6-91AD-C20CBBB5562F}"/>
                    </a:ext>
                  </a:extLst>
                </p:cNvPr>
                <p:cNvPicPr/>
                <p:nvPr/>
              </p:nvPicPr>
              <p:blipFill>
                <a:blip r:embed="rId138"/>
                <a:stretch>
                  <a:fillRect/>
                </a:stretch>
              </p:blipFill>
              <p:spPr>
                <a:xfrm>
                  <a:off x="1159848" y="1614600"/>
                  <a:ext cx="7200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33" name="インク 132">
                  <a:extLst>
                    <a:ext uri="{FF2B5EF4-FFF2-40B4-BE49-F238E27FC236}">
                      <a16:creationId xmlns:a16="http://schemas.microsoft.com/office/drawing/2014/main" id="{6B3A2430-A6EA-47A4-99DC-91B72924F592}"/>
                    </a:ext>
                  </a:extLst>
                </p14:cNvPr>
                <p14:cNvContentPartPr/>
                <p14:nvPr/>
              </p14:nvContentPartPr>
              <p14:xfrm>
                <a:off x="1237248" y="1551960"/>
                <a:ext cx="101880" cy="105480"/>
              </p14:xfrm>
            </p:contentPart>
          </mc:Choice>
          <mc:Fallback xmlns="">
            <p:pic>
              <p:nvPicPr>
                <p:cNvPr id="133" name="インク 132">
                  <a:extLst>
                    <a:ext uri="{FF2B5EF4-FFF2-40B4-BE49-F238E27FC236}">
                      <a16:creationId xmlns:a16="http://schemas.microsoft.com/office/drawing/2014/main" id="{6B3A2430-A6EA-47A4-99DC-91B72924F592}"/>
                    </a:ext>
                  </a:extLst>
                </p:cNvPr>
                <p:cNvPicPr/>
                <p:nvPr/>
              </p:nvPicPr>
              <p:blipFill>
                <a:blip r:embed="rId140"/>
                <a:stretch>
                  <a:fillRect/>
                </a:stretch>
              </p:blipFill>
              <p:spPr>
                <a:xfrm>
                  <a:off x="1232928" y="1547640"/>
                  <a:ext cx="11052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34" name="インク 133">
                  <a:extLst>
                    <a:ext uri="{FF2B5EF4-FFF2-40B4-BE49-F238E27FC236}">
                      <a16:creationId xmlns:a16="http://schemas.microsoft.com/office/drawing/2014/main" id="{B2049043-164A-4170-8F8A-17708D9663C7}"/>
                    </a:ext>
                  </a:extLst>
                </p14:cNvPr>
                <p14:cNvContentPartPr/>
                <p14:nvPr/>
              </p14:nvContentPartPr>
              <p14:xfrm>
                <a:off x="1402848" y="1578600"/>
                <a:ext cx="53280" cy="75600"/>
              </p14:xfrm>
            </p:contentPart>
          </mc:Choice>
          <mc:Fallback xmlns="">
            <p:pic>
              <p:nvPicPr>
                <p:cNvPr id="134" name="インク 133">
                  <a:extLst>
                    <a:ext uri="{FF2B5EF4-FFF2-40B4-BE49-F238E27FC236}">
                      <a16:creationId xmlns:a16="http://schemas.microsoft.com/office/drawing/2014/main" id="{B2049043-164A-4170-8F8A-17708D9663C7}"/>
                    </a:ext>
                  </a:extLst>
                </p:cNvPr>
                <p:cNvPicPr/>
                <p:nvPr/>
              </p:nvPicPr>
              <p:blipFill>
                <a:blip r:embed="rId142"/>
                <a:stretch>
                  <a:fillRect/>
                </a:stretch>
              </p:blipFill>
              <p:spPr>
                <a:xfrm>
                  <a:off x="1398528" y="1574280"/>
                  <a:ext cx="6192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35" name="インク 134">
                  <a:extLst>
                    <a:ext uri="{FF2B5EF4-FFF2-40B4-BE49-F238E27FC236}">
                      <a16:creationId xmlns:a16="http://schemas.microsoft.com/office/drawing/2014/main" id="{FAC0D68D-FE28-43FC-9DB2-C3DE7FEFC72C}"/>
                    </a:ext>
                  </a:extLst>
                </p14:cNvPr>
                <p14:cNvContentPartPr/>
                <p14:nvPr/>
              </p14:nvContentPartPr>
              <p14:xfrm>
                <a:off x="1358928" y="1529280"/>
                <a:ext cx="107640" cy="31320"/>
              </p14:xfrm>
            </p:contentPart>
          </mc:Choice>
          <mc:Fallback xmlns="">
            <p:pic>
              <p:nvPicPr>
                <p:cNvPr id="135" name="インク 134">
                  <a:extLst>
                    <a:ext uri="{FF2B5EF4-FFF2-40B4-BE49-F238E27FC236}">
                      <a16:creationId xmlns:a16="http://schemas.microsoft.com/office/drawing/2014/main" id="{FAC0D68D-FE28-43FC-9DB2-C3DE7FEFC72C}"/>
                    </a:ext>
                  </a:extLst>
                </p:cNvPr>
                <p:cNvPicPr/>
                <p:nvPr/>
              </p:nvPicPr>
              <p:blipFill>
                <a:blip r:embed="rId144"/>
                <a:stretch>
                  <a:fillRect/>
                </a:stretch>
              </p:blipFill>
              <p:spPr>
                <a:xfrm>
                  <a:off x="1354608" y="1524960"/>
                  <a:ext cx="11628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36" name="インク 135">
                  <a:extLst>
                    <a:ext uri="{FF2B5EF4-FFF2-40B4-BE49-F238E27FC236}">
                      <a16:creationId xmlns:a16="http://schemas.microsoft.com/office/drawing/2014/main" id="{E221F75F-CBAC-4008-94BD-7372ED95C542}"/>
                    </a:ext>
                  </a:extLst>
                </p14:cNvPr>
                <p14:cNvContentPartPr/>
                <p14:nvPr/>
              </p14:nvContentPartPr>
              <p14:xfrm>
                <a:off x="1456848" y="1501920"/>
                <a:ext cx="44640" cy="72360"/>
              </p14:xfrm>
            </p:contentPart>
          </mc:Choice>
          <mc:Fallback xmlns="">
            <p:pic>
              <p:nvPicPr>
                <p:cNvPr id="136" name="インク 135">
                  <a:extLst>
                    <a:ext uri="{FF2B5EF4-FFF2-40B4-BE49-F238E27FC236}">
                      <a16:creationId xmlns:a16="http://schemas.microsoft.com/office/drawing/2014/main" id="{E221F75F-CBAC-4008-94BD-7372ED95C542}"/>
                    </a:ext>
                  </a:extLst>
                </p:cNvPr>
                <p:cNvPicPr/>
                <p:nvPr/>
              </p:nvPicPr>
              <p:blipFill>
                <a:blip r:embed="rId146"/>
                <a:stretch>
                  <a:fillRect/>
                </a:stretch>
              </p:blipFill>
              <p:spPr>
                <a:xfrm>
                  <a:off x="1452528" y="1497600"/>
                  <a:ext cx="5328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37" name="インク 136">
                  <a:extLst>
                    <a:ext uri="{FF2B5EF4-FFF2-40B4-BE49-F238E27FC236}">
                      <a16:creationId xmlns:a16="http://schemas.microsoft.com/office/drawing/2014/main" id="{7D05F472-BD85-465E-B0FD-C8E8AC3F55BD}"/>
                    </a:ext>
                  </a:extLst>
                </p14:cNvPr>
                <p14:cNvContentPartPr/>
                <p14:nvPr/>
              </p14:nvContentPartPr>
              <p14:xfrm>
                <a:off x="1505448" y="1606680"/>
                <a:ext cx="39240" cy="2880"/>
              </p14:xfrm>
            </p:contentPart>
          </mc:Choice>
          <mc:Fallback xmlns="">
            <p:pic>
              <p:nvPicPr>
                <p:cNvPr id="137" name="インク 136">
                  <a:extLst>
                    <a:ext uri="{FF2B5EF4-FFF2-40B4-BE49-F238E27FC236}">
                      <a16:creationId xmlns:a16="http://schemas.microsoft.com/office/drawing/2014/main" id="{7D05F472-BD85-465E-B0FD-C8E8AC3F55BD}"/>
                    </a:ext>
                  </a:extLst>
                </p:cNvPr>
                <p:cNvPicPr/>
                <p:nvPr/>
              </p:nvPicPr>
              <p:blipFill>
                <a:blip r:embed="rId148"/>
                <a:stretch>
                  <a:fillRect/>
                </a:stretch>
              </p:blipFill>
              <p:spPr>
                <a:xfrm>
                  <a:off x="1501128" y="1602360"/>
                  <a:ext cx="4788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38" name="インク 137">
                  <a:extLst>
                    <a:ext uri="{FF2B5EF4-FFF2-40B4-BE49-F238E27FC236}">
                      <a16:creationId xmlns:a16="http://schemas.microsoft.com/office/drawing/2014/main" id="{0DB83262-C600-4C57-B073-1999C8170F10}"/>
                    </a:ext>
                  </a:extLst>
                </p14:cNvPr>
                <p14:cNvContentPartPr/>
                <p14:nvPr/>
              </p14:nvContentPartPr>
              <p14:xfrm>
                <a:off x="1536048" y="1548000"/>
                <a:ext cx="10440" cy="103680"/>
              </p14:xfrm>
            </p:contentPart>
          </mc:Choice>
          <mc:Fallback xmlns="">
            <p:pic>
              <p:nvPicPr>
                <p:cNvPr id="138" name="インク 137">
                  <a:extLst>
                    <a:ext uri="{FF2B5EF4-FFF2-40B4-BE49-F238E27FC236}">
                      <a16:creationId xmlns:a16="http://schemas.microsoft.com/office/drawing/2014/main" id="{0DB83262-C600-4C57-B073-1999C8170F10}"/>
                    </a:ext>
                  </a:extLst>
                </p:cNvPr>
                <p:cNvPicPr/>
                <p:nvPr/>
              </p:nvPicPr>
              <p:blipFill>
                <a:blip r:embed="rId150"/>
                <a:stretch>
                  <a:fillRect/>
                </a:stretch>
              </p:blipFill>
              <p:spPr>
                <a:xfrm>
                  <a:off x="1531728" y="1543680"/>
                  <a:ext cx="1908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41" name="インク 140">
                  <a:extLst>
                    <a:ext uri="{FF2B5EF4-FFF2-40B4-BE49-F238E27FC236}">
                      <a16:creationId xmlns:a16="http://schemas.microsoft.com/office/drawing/2014/main" id="{1ED9246E-D686-462E-99C3-E60A659661E0}"/>
                    </a:ext>
                  </a:extLst>
                </p14:cNvPr>
                <p14:cNvContentPartPr/>
                <p14:nvPr/>
              </p14:nvContentPartPr>
              <p14:xfrm>
                <a:off x="1635408" y="1526760"/>
                <a:ext cx="50400" cy="112320"/>
              </p14:xfrm>
            </p:contentPart>
          </mc:Choice>
          <mc:Fallback xmlns="">
            <p:pic>
              <p:nvPicPr>
                <p:cNvPr id="141" name="インク 140">
                  <a:extLst>
                    <a:ext uri="{FF2B5EF4-FFF2-40B4-BE49-F238E27FC236}">
                      <a16:creationId xmlns:a16="http://schemas.microsoft.com/office/drawing/2014/main" id="{1ED9246E-D686-462E-99C3-E60A659661E0}"/>
                    </a:ext>
                  </a:extLst>
                </p:cNvPr>
                <p:cNvPicPr/>
                <p:nvPr/>
              </p:nvPicPr>
              <p:blipFill>
                <a:blip r:embed="rId152"/>
                <a:stretch>
                  <a:fillRect/>
                </a:stretch>
              </p:blipFill>
              <p:spPr>
                <a:xfrm>
                  <a:off x="1631088" y="1522440"/>
                  <a:ext cx="5904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42" name="インク 141">
                  <a:extLst>
                    <a:ext uri="{FF2B5EF4-FFF2-40B4-BE49-F238E27FC236}">
                      <a16:creationId xmlns:a16="http://schemas.microsoft.com/office/drawing/2014/main" id="{04E2C61A-253A-4A8C-A93C-713E2F3AB67F}"/>
                    </a:ext>
                  </a:extLst>
                </p14:cNvPr>
                <p14:cNvContentPartPr/>
                <p14:nvPr/>
              </p14:nvContentPartPr>
              <p14:xfrm>
                <a:off x="1721088" y="1523880"/>
                <a:ext cx="72360" cy="141480"/>
              </p14:xfrm>
            </p:contentPart>
          </mc:Choice>
          <mc:Fallback xmlns="">
            <p:pic>
              <p:nvPicPr>
                <p:cNvPr id="142" name="インク 141">
                  <a:extLst>
                    <a:ext uri="{FF2B5EF4-FFF2-40B4-BE49-F238E27FC236}">
                      <a16:creationId xmlns:a16="http://schemas.microsoft.com/office/drawing/2014/main" id="{04E2C61A-253A-4A8C-A93C-713E2F3AB67F}"/>
                    </a:ext>
                  </a:extLst>
                </p:cNvPr>
                <p:cNvPicPr/>
                <p:nvPr/>
              </p:nvPicPr>
              <p:blipFill>
                <a:blip r:embed="rId154"/>
                <a:stretch>
                  <a:fillRect/>
                </a:stretch>
              </p:blipFill>
              <p:spPr>
                <a:xfrm>
                  <a:off x="1716768" y="1519560"/>
                  <a:ext cx="8100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43" name="インク 142">
                  <a:extLst>
                    <a:ext uri="{FF2B5EF4-FFF2-40B4-BE49-F238E27FC236}">
                      <a16:creationId xmlns:a16="http://schemas.microsoft.com/office/drawing/2014/main" id="{F7C06138-6FA8-4B72-8A43-34F057FEE441}"/>
                    </a:ext>
                  </a:extLst>
                </p14:cNvPr>
                <p14:cNvContentPartPr/>
                <p14:nvPr/>
              </p14:nvContentPartPr>
              <p14:xfrm>
                <a:off x="1717848" y="1497600"/>
                <a:ext cx="60120" cy="20520"/>
              </p14:xfrm>
            </p:contentPart>
          </mc:Choice>
          <mc:Fallback xmlns="">
            <p:pic>
              <p:nvPicPr>
                <p:cNvPr id="143" name="インク 142">
                  <a:extLst>
                    <a:ext uri="{FF2B5EF4-FFF2-40B4-BE49-F238E27FC236}">
                      <a16:creationId xmlns:a16="http://schemas.microsoft.com/office/drawing/2014/main" id="{F7C06138-6FA8-4B72-8A43-34F057FEE441}"/>
                    </a:ext>
                  </a:extLst>
                </p:cNvPr>
                <p:cNvPicPr/>
                <p:nvPr/>
              </p:nvPicPr>
              <p:blipFill>
                <a:blip r:embed="rId156"/>
                <a:stretch>
                  <a:fillRect/>
                </a:stretch>
              </p:blipFill>
              <p:spPr>
                <a:xfrm>
                  <a:off x="1713528" y="1493280"/>
                  <a:ext cx="6876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44" name="インク 143">
                  <a:extLst>
                    <a:ext uri="{FF2B5EF4-FFF2-40B4-BE49-F238E27FC236}">
                      <a16:creationId xmlns:a16="http://schemas.microsoft.com/office/drawing/2014/main" id="{3E35AD11-EBF4-4071-B179-B39B328679CA}"/>
                    </a:ext>
                  </a:extLst>
                </p14:cNvPr>
                <p14:cNvContentPartPr/>
                <p14:nvPr/>
              </p14:nvContentPartPr>
              <p14:xfrm>
                <a:off x="1785888" y="1477440"/>
                <a:ext cx="35640" cy="57600"/>
              </p14:xfrm>
            </p:contentPart>
          </mc:Choice>
          <mc:Fallback xmlns="">
            <p:pic>
              <p:nvPicPr>
                <p:cNvPr id="144" name="インク 143">
                  <a:extLst>
                    <a:ext uri="{FF2B5EF4-FFF2-40B4-BE49-F238E27FC236}">
                      <a16:creationId xmlns:a16="http://schemas.microsoft.com/office/drawing/2014/main" id="{3E35AD11-EBF4-4071-B179-B39B328679CA}"/>
                    </a:ext>
                  </a:extLst>
                </p:cNvPr>
                <p:cNvPicPr/>
                <p:nvPr/>
              </p:nvPicPr>
              <p:blipFill>
                <a:blip r:embed="rId158"/>
                <a:stretch>
                  <a:fillRect/>
                </a:stretch>
              </p:blipFill>
              <p:spPr>
                <a:xfrm>
                  <a:off x="1781568" y="1473120"/>
                  <a:ext cx="442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45" name="インク 144">
                  <a:extLst>
                    <a:ext uri="{FF2B5EF4-FFF2-40B4-BE49-F238E27FC236}">
                      <a16:creationId xmlns:a16="http://schemas.microsoft.com/office/drawing/2014/main" id="{A48836B7-88A0-481D-AA38-AF1FB34B539E}"/>
                    </a:ext>
                  </a:extLst>
                </p14:cNvPr>
                <p14:cNvContentPartPr/>
                <p14:nvPr/>
              </p14:nvContentPartPr>
              <p14:xfrm>
                <a:off x="1858968" y="1554480"/>
                <a:ext cx="53280" cy="6120"/>
              </p14:xfrm>
            </p:contentPart>
          </mc:Choice>
          <mc:Fallback xmlns="">
            <p:pic>
              <p:nvPicPr>
                <p:cNvPr id="145" name="インク 144">
                  <a:extLst>
                    <a:ext uri="{FF2B5EF4-FFF2-40B4-BE49-F238E27FC236}">
                      <a16:creationId xmlns:a16="http://schemas.microsoft.com/office/drawing/2014/main" id="{A48836B7-88A0-481D-AA38-AF1FB34B539E}"/>
                    </a:ext>
                  </a:extLst>
                </p:cNvPr>
                <p:cNvPicPr/>
                <p:nvPr/>
              </p:nvPicPr>
              <p:blipFill>
                <a:blip r:embed="rId160"/>
                <a:stretch>
                  <a:fillRect/>
                </a:stretch>
              </p:blipFill>
              <p:spPr>
                <a:xfrm>
                  <a:off x="1854648" y="1550160"/>
                  <a:ext cx="61920" cy="147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46" name="インク 145">
                  <a:extLst>
                    <a:ext uri="{FF2B5EF4-FFF2-40B4-BE49-F238E27FC236}">
                      <a16:creationId xmlns:a16="http://schemas.microsoft.com/office/drawing/2014/main" id="{450DF9D9-7A7A-43D5-8A96-FBD4F2FFD4AE}"/>
                    </a:ext>
                  </a:extLst>
                </p14:cNvPr>
                <p14:cNvContentPartPr/>
                <p14:nvPr/>
              </p14:nvContentPartPr>
              <p14:xfrm>
                <a:off x="1883088" y="1590480"/>
                <a:ext cx="40680" cy="360"/>
              </p14:xfrm>
            </p:contentPart>
          </mc:Choice>
          <mc:Fallback xmlns="">
            <p:pic>
              <p:nvPicPr>
                <p:cNvPr id="146" name="インク 145">
                  <a:extLst>
                    <a:ext uri="{FF2B5EF4-FFF2-40B4-BE49-F238E27FC236}">
                      <a16:creationId xmlns:a16="http://schemas.microsoft.com/office/drawing/2014/main" id="{450DF9D9-7A7A-43D5-8A96-FBD4F2FFD4AE}"/>
                    </a:ext>
                  </a:extLst>
                </p:cNvPr>
                <p:cNvPicPr/>
                <p:nvPr/>
              </p:nvPicPr>
              <p:blipFill>
                <a:blip r:embed="rId162"/>
                <a:stretch>
                  <a:fillRect/>
                </a:stretch>
              </p:blipFill>
              <p:spPr>
                <a:xfrm>
                  <a:off x="1878768" y="1586160"/>
                  <a:ext cx="4932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48" name="インク 147">
                  <a:extLst>
                    <a:ext uri="{FF2B5EF4-FFF2-40B4-BE49-F238E27FC236}">
                      <a16:creationId xmlns:a16="http://schemas.microsoft.com/office/drawing/2014/main" id="{4804BBAA-4B92-440D-B286-AB20E1EE9A11}"/>
                    </a:ext>
                  </a:extLst>
                </p14:cNvPr>
                <p14:cNvContentPartPr/>
                <p14:nvPr/>
              </p14:nvContentPartPr>
              <p14:xfrm>
                <a:off x="2034648" y="1471680"/>
                <a:ext cx="25920" cy="203760"/>
              </p14:xfrm>
            </p:contentPart>
          </mc:Choice>
          <mc:Fallback xmlns="">
            <p:pic>
              <p:nvPicPr>
                <p:cNvPr id="148" name="インク 147">
                  <a:extLst>
                    <a:ext uri="{FF2B5EF4-FFF2-40B4-BE49-F238E27FC236}">
                      <a16:creationId xmlns:a16="http://schemas.microsoft.com/office/drawing/2014/main" id="{4804BBAA-4B92-440D-B286-AB20E1EE9A11}"/>
                    </a:ext>
                  </a:extLst>
                </p:cNvPr>
                <p:cNvPicPr/>
                <p:nvPr/>
              </p:nvPicPr>
              <p:blipFill>
                <a:blip r:embed="rId164"/>
                <a:stretch>
                  <a:fillRect/>
                </a:stretch>
              </p:blipFill>
              <p:spPr>
                <a:xfrm>
                  <a:off x="2030328" y="1467360"/>
                  <a:ext cx="3456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50" name="インク 149">
                  <a:extLst>
                    <a:ext uri="{FF2B5EF4-FFF2-40B4-BE49-F238E27FC236}">
                      <a16:creationId xmlns:a16="http://schemas.microsoft.com/office/drawing/2014/main" id="{0BECBBC0-633E-4242-95A5-3DA3A5A4D030}"/>
                    </a:ext>
                  </a:extLst>
                </p14:cNvPr>
                <p14:cNvContentPartPr/>
                <p14:nvPr/>
              </p14:nvContentPartPr>
              <p14:xfrm>
                <a:off x="2078568" y="1567440"/>
                <a:ext cx="69480" cy="11520"/>
              </p14:xfrm>
            </p:contentPart>
          </mc:Choice>
          <mc:Fallback xmlns="">
            <p:pic>
              <p:nvPicPr>
                <p:cNvPr id="150" name="インク 149">
                  <a:extLst>
                    <a:ext uri="{FF2B5EF4-FFF2-40B4-BE49-F238E27FC236}">
                      <a16:creationId xmlns:a16="http://schemas.microsoft.com/office/drawing/2014/main" id="{0BECBBC0-633E-4242-95A5-3DA3A5A4D030}"/>
                    </a:ext>
                  </a:extLst>
                </p:cNvPr>
                <p:cNvPicPr/>
                <p:nvPr/>
              </p:nvPicPr>
              <p:blipFill>
                <a:blip r:embed="rId166"/>
                <a:stretch>
                  <a:fillRect/>
                </a:stretch>
              </p:blipFill>
              <p:spPr>
                <a:xfrm>
                  <a:off x="2074248" y="1563120"/>
                  <a:ext cx="7812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51" name="インク 150">
                  <a:extLst>
                    <a:ext uri="{FF2B5EF4-FFF2-40B4-BE49-F238E27FC236}">
                      <a16:creationId xmlns:a16="http://schemas.microsoft.com/office/drawing/2014/main" id="{E20B1B94-42FA-4795-A8CE-F1A3983C7190}"/>
                    </a:ext>
                  </a:extLst>
                </p14:cNvPr>
                <p14:cNvContentPartPr/>
                <p14:nvPr/>
              </p14:nvContentPartPr>
              <p14:xfrm>
                <a:off x="2212488" y="1487160"/>
                <a:ext cx="49320" cy="132120"/>
              </p14:xfrm>
            </p:contentPart>
          </mc:Choice>
          <mc:Fallback xmlns="">
            <p:pic>
              <p:nvPicPr>
                <p:cNvPr id="151" name="インク 150">
                  <a:extLst>
                    <a:ext uri="{FF2B5EF4-FFF2-40B4-BE49-F238E27FC236}">
                      <a16:creationId xmlns:a16="http://schemas.microsoft.com/office/drawing/2014/main" id="{E20B1B94-42FA-4795-A8CE-F1A3983C7190}"/>
                    </a:ext>
                  </a:extLst>
                </p:cNvPr>
                <p:cNvPicPr/>
                <p:nvPr/>
              </p:nvPicPr>
              <p:blipFill>
                <a:blip r:embed="rId168"/>
                <a:stretch>
                  <a:fillRect/>
                </a:stretch>
              </p:blipFill>
              <p:spPr>
                <a:xfrm>
                  <a:off x="2208168" y="1482840"/>
                  <a:ext cx="5796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53" name="インク 152">
                  <a:extLst>
                    <a:ext uri="{FF2B5EF4-FFF2-40B4-BE49-F238E27FC236}">
                      <a16:creationId xmlns:a16="http://schemas.microsoft.com/office/drawing/2014/main" id="{B01566F1-791B-45FD-9F36-1E09F28079DB}"/>
                    </a:ext>
                  </a:extLst>
                </p14:cNvPr>
                <p14:cNvContentPartPr/>
                <p14:nvPr/>
              </p14:nvContentPartPr>
              <p14:xfrm>
                <a:off x="2303928" y="1608840"/>
                <a:ext cx="27360" cy="68400"/>
              </p14:xfrm>
            </p:contentPart>
          </mc:Choice>
          <mc:Fallback xmlns="">
            <p:pic>
              <p:nvPicPr>
                <p:cNvPr id="153" name="インク 152">
                  <a:extLst>
                    <a:ext uri="{FF2B5EF4-FFF2-40B4-BE49-F238E27FC236}">
                      <a16:creationId xmlns:a16="http://schemas.microsoft.com/office/drawing/2014/main" id="{B01566F1-791B-45FD-9F36-1E09F28079DB}"/>
                    </a:ext>
                  </a:extLst>
                </p:cNvPr>
                <p:cNvPicPr/>
                <p:nvPr/>
              </p:nvPicPr>
              <p:blipFill>
                <a:blip r:embed="rId170"/>
                <a:stretch>
                  <a:fillRect/>
                </a:stretch>
              </p:blipFill>
              <p:spPr>
                <a:xfrm>
                  <a:off x="2299608" y="1604520"/>
                  <a:ext cx="3600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55" name="インク 154">
                  <a:extLst>
                    <a:ext uri="{FF2B5EF4-FFF2-40B4-BE49-F238E27FC236}">
                      <a16:creationId xmlns:a16="http://schemas.microsoft.com/office/drawing/2014/main" id="{A6E2FECA-D44A-49A0-AF35-E0077AA28C31}"/>
                    </a:ext>
                  </a:extLst>
                </p14:cNvPr>
                <p14:cNvContentPartPr/>
                <p14:nvPr/>
              </p14:nvContentPartPr>
              <p14:xfrm>
                <a:off x="2425968" y="1499400"/>
                <a:ext cx="360" cy="104760"/>
              </p14:xfrm>
            </p:contentPart>
          </mc:Choice>
          <mc:Fallback xmlns="">
            <p:pic>
              <p:nvPicPr>
                <p:cNvPr id="155" name="インク 154">
                  <a:extLst>
                    <a:ext uri="{FF2B5EF4-FFF2-40B4-BE49-F238E27FC236}">
                      <a16:creationId xmlns:a16="http://schemas.microsoft.com/office/drawing/2014/main" id="{A6E2FECA-D44A-49A0-AF35-E0077AA28C31}"/>
                    </a:ext>
                  </a:extLst>
                </p:cNvPr>
                <p:cNvPicPr/>
                <p:nvPr/>
              </p:nvPicPr>
              <p:blipFill>
                <a:blip r:embed="rId172"/>
                <a:stretch>
                  <a:fillRect/>
                </a:stretch>
              </p:blipFill>
              <p:spPr>
                <a:xfrm>
                  <a:off x="2421648" y="1495080"/>
                  <a:ext cx="900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56" name="インク 155">
                  <a:extLst>
                    <a:ext uri="{FF2B5EF4-FFF2-40B4-BE49-F238E27FC236}">
                      <a16:creationId xmlns:a16="http://schemas.microsoft.com/office/drawing/2014/main" id="{8393530B-35B2-48FF-8EB0-BBA556E3096A}"/>
                    </a:ext>
                  </a:extLst>
                </p14:cNvPr>
                <p14:cNvContentPartPr/>
                <p14:nvPr/>
              </p14:nvContentPartPr>
              <p14:xfrm>
                <a:off x="2450448" y="1504080"/>
                <a:ext cx="72000" cy="76320"/>
              </p14:xfrm>
            </p:contentPart>
          </mc:Choice>
          <mc:Fallback xmlns="">
            <p:pic>
              <p:nvPicPr>
                <p:cNvPr id="156" name="インク 155">
                  <a:extLst>
                    <a:ext uri="{FF2B5EF4-FFF2-40B4-BE49-F238E27FC236}">
                      <a16:creationId xmlns:a16="http://schemas.microsoft.com/office/drawing/2014/main" id="{8393530B-35B2-48FF-8EB0-BBA556E3096A}"/>
                    </a:ext>
                  </a:extLst>
                </p:cNvPr>
                <p:cNvPicPr/>
                <p:nvPr/>
              </p:nvPicPr>
              <p:blipFill>
                <a:blip r:embed="rId174"/>
                <a:stretch>
                  <a:fillRect/>
                </a:stretch>
              </p:blipFill>
              <p:spPr>
                <a:xfrm>
                  <a:off x="2446128" y="1499760"/>
                  <a:ext cx="8064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57" name="インク 156">
                  <a:extLst>
                    <a:ext uri="{FF2B5EF4-FFF2-40B4-BE49-F238E27FC236}">
                      <a16:creationId xmlns:a16="http://schemas.microsoft.com/office/drawing/2014/main" id="{3969E7AD-62FF-47A8-BACD-CD0CA50B2839}"/>
                    </a:ext>
                  </a:extLst>
                </p14:cNvPr>
                <p14:cNvContentPartPr/>
                <p14:nvPr/>
              </p14:nvContentPartPr>
              <p14:xfrm>
                <a:off x="2524248" y="1432080"/>
                <a:ext cx="67320" cy="220320"/>
              </p14:xfrm>
            </p:contentPart>
          </mc:Choice>
          <mc:Fallback xmlns="">
            <p:pic>
              <p:nvPicPr>
                <p:cNvPr id="157" name="インク 156">
                  <a:extLst>
                    <a:ext uri="{FF2B5EF4-FFF2-40B4-BE49-F238E27FC236}">
                      <a16:creationId xmlns:a16="http://schemas.microsoft.com/office/drawing/2014/main" id="{3969E7AD-62FF-47A8-BACD-CD0CA50B2839}"/>
                    </a:ext>
                  </a:extLst>
                </p:cNvPr>
                <p:cNvPicPr/>
                <p:nvPr/>
              </p:nvPicPr>
              <p:blipFill>
                <a:blip r:embed="rId176"/>
                <a:stretch>
                  <a:fillRect/>
                </a:stretch>
              </p:blipFill>
              <p:spPr>
                <a:xfrm>
                  <a:off x="2519928" y="1427760"/>
                  <a:ext cx="7596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59" name="インク 158">
                  <a:extLst>
                    <a:ext uri="{FF2B5EF4-FFF2-40B4-BE49-F238E27FC236}">
                      <a16:creationId xmlns:a16="http://schemas.microsoft.com/office/drawing/2014/main" id="{0EF58C99-FBFA-499E-B0AD-21B1DED66733}"/>
                    </a:ext>
                  </a:extLst>
                </p14:cNvPr>
                <p14:cNvContentPartPr/>
                <p14:nvPr/>
              </p14:nvContentPartPr>
              <p14:xfrm>
                <a:off x="2663568" y="1546200"/>
                <a:ext cx="81360" cy="20520"/>
              </p14:xfrm>
            </p:contentPart>
          </mc:Choice>
          <mc:Fallback xmlns="">
            <p:pic>
              <p:nvPicPr>
                <p:cNvPr id="159" name="インク 158">
                  <a:extLst>
                    <a:ext uri="{FF2B5EF4-FFF2-40B4-BE49-F238E27FC236}">
                      <a16:creationId xmlns:a16="http://schemas.microsoft.com/office/drawing/2014/main" id="{0EF58C99-FBFA-499E-B0AD-21B1DED66733}"/>
                    </a:ext>
                  </a:extLst>
                </p:cNvPr>
                <p:cNvPicPr/>
                <p:nvPr/>
              </p:nvPicPr>
              <p:blipFill>
                <a:blip r:embed="rId178"/>
                <a:stretch>
                  <a:fillRect/>
                </a:stretch>
              </p:blipFill>
              <p:spPr>
                <a:xfrm>
                  <a:off x="2659248" y="1541880"/>
                  <a:ext cx="9000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60" name="インク 159">
                  <a:extLst>
                    <a:ext uri="{FF2B5EF4-FFF2-40B4-BE49-F238E27FC236}">
                      <a16:creationId xmlns:a16="http://schemas.microsoft.com/office/drawing/2014/main" id="{5ED4B522-369F-4194-AFD8-4E2E2B351657}"/>
                    </a:ext>
                  </a:extLst>
                </p14:cNvPr>
                <p14:cNvContentPartPr/>
                <p14:nvPr/>
              </p14:nvContentPartPr>
              <p14:xfrm>
                <a:off x="2700288" y="1481040"/>
                <a:ext cx="3960" cy="135720"/>
              </p14:xfrm>
            </p:contentPart>
          </mc:Choice>
          <mc:Fallback xmlns="">
            <p:pic>
              <p:nvPicPr>
                <p:cNvPr id="160" name="インク 159">
                  <a:extLst>
                    <a:ext uri="{FF2B5EF4-FFF2-40B4-BE49-F238E27FC236}">
                      <a16:creationId xmlns:a16="http://schemas.microsoft.com/office/drawing/2014/main" id="{5ED4B522-369F-4194-AFD8-4E2E2B351657}"/>
                    </a:ext>
                  </a:extLst>
                </p:cNvPr>
                <p:cNvPicPr/>
                <p:nvPr/>
              </p:nvPicPr>
              <p:blipFill>
                <a:blip r:embed="rId180"/>
                <a:stretch>
                  <a:fillRect/>
                </a:stretch>
              </p:blipFill>
              <p:spPr>
                <a:xfrm>
                  <a:off x="2695968" y="1476720"/>
                  <a:ext cx="1260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62" name="インク 161">
                  <a:extLst>
                    <a:ext uri="{FF2B5EF4-FFF2-40B4-BE49-F238E27FC236}">
                      <a16:creationId xmlns:a16="http://schemas.microsoft.com/office/drawing/2014/main" id="{BE9C355B-45F2-4D3A-81EF-DE73B81FA17D}"/>
                    </a:ext>
                  </a:extLst>
                </p14:cNvPr>
                <p14:cNvContentPartPr/>
                <p14:nvPr/>
              </p14:nvContentPartPr>
              <p14:xfrm>
                <a:off x="2832768" y="1442880"/>
                <a:ext cx="37440" cy="194040"/>
              </p14:xfrm>
            </p:contentPart>
          </mc:Choice>
          <mc:Fallback xmlns="">
            <p:pic>
              <p:nvPicPr>
                <p:cNvPr id="162" name="インク 161">
                  <a:extLst>
                    <a:ext uri="{FF2B5EF4-FFF2-40B4-BE49-F238E27FC236}">
                      <a16:creationId xmlns:a16="http://schemas.microsoft.com/office/drawing/2014/main" id="{BE9C355B-45F2-4D3A-81EF-DE73B81FA17D}"/>
                    </a:ext>
                  </a:extLst>
                </p:cNvPr>
                <p:cNvPicPr/>
                <p:nvPr/>
              </p:nvPicPr>
              <p:blipFill>
                <a:blip r:embed="rId182"/>
                <a:stretch>
                  <a:fillRect/>
                </a:stretch>
              </p:blipFill>
              <p:spPr>
                <a:xfrm>
                  <a:off x="2828448" y="1438560"/>
                  <a:ext cx="4608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64" name="インク 163">
                  <a:extLst>
                    <a:ext uri="{FF2B5EF4-FFF2-40B4-BE49-F238E27FC236}">
                      <a16:creationId xmlns:a16="http://schemas.microsoft.com/office/drawing/2014/main" id="{E11AD4C1-B017-4386-AA97-BBB8A0DB8A23}"/>
                    </a:ext>
                  </a:extLst>
                </p14:cNvPr>
                <p14:cNvContentPartPr/>
                <p14:nvPr/>
              </p14:nvContentPartPr>
              <p14:xfrm>
                <a:off x="2907288" y="1505520"/>
                <a:ext cx="2880" cy="101520"/>
              </p14:xfrm>
            </p:contentPart>
          </mc:Choice>
          <mc:Fallback xmlns="">
            <p:pic>
              <p:nvPicPr>
                <p:cNvPr id="164" name="インク 163">
                  <a:extLst>
                    <a:ext uri="{FF2B5EF4-FFF2-40B4-BE49-F238E27FC236}">
                      <a16:creationId xmlns:a16="http://schemas.microsoft.com/office/drawing/2014/main" id="{E11AD4C1-B017-4386-AA97-BBB8A0DB8A23}"/>
                    </a:ext>
                  </a:extLst>
                </p:cNvPr>
                <p:cNvPicPr/>
                <p:nvPr/>
              </p:nvPicPr>
              <p:blipFill>
                <a:blip r:embed="rId184"/>
                <a:stretch>
                  <a:fillRect/>
                </a:stretch>
              </p:blipFill>
              <p:spPr>
                <a:xfrm>
                  <a:off x="2902968" y="1501200"/>
                  <a:ext cx="1152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65" name="インク 164">
                  <a:extLst>
                    <a:ext uri="{FF2B5EF4-FFF2-40B4-BE49-F238E27FC236}">
                      <a16:creationId xmlns:a16="http://schemas.microsoft.com/office/drawing/2014/main" id="{C31C93D7-F1D4-4491-AF91-DE3C358B199E}"/>
                    </a:ext>
                  </a:extLst>
                </p14:cNvPr>
                <p14:cNvContentPartPr/>
                <p14:nvPr/>
              </p14:nvContentPartPr>
              <p14:xfrm>
                <a:off x="2954088" y="1510200"/>
                <a:ext cx="34200" cy="98280"/>
              </p14:xfrm>
            </p:contentPart>
          </mc:Choice>
          <mc:Fallback xmlns="">
            <p:pic>
              <p:nvPicPr>
                <p:cNvPr id="165" name="インク 164">
                  <a:extLst>
                    <a:ext uri="{FF2B5EF4-FFF2-40B4-BE49-F238E27FC236}">
                      <a16:creationId xmlns:a16="http://schemas.microsoft.com/office/drawing/2014/main" id="{C31C93D7-F1D4-4491-AF91-DE3C358B199E}"/>
                    </a:ext>
                  </a:extLst>
                </p:cNvPr>
                <p:cNvPicPr/>
                <p:nvPr/>
              </p:nvPicPr>
              <p:blipFill>
                <a:blip r:embed="rId186"/>
                <a:stretch>
                  <a:fillRect/>
                </a:stretch>
              </p:blipFill>
              <p:spPr>
                <a:xfrm>
                  <a:off x="2949768" y="1505880"/>
                  <a:ext cx="4284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67" name="インク 166">
                  <a:extLst>
                    <a:ext uri="{FF2B5EF4-FFF2-40B4-BE49-F238E27FC236}">
                      <a16:creationId xmlns:a16="http://schemas.microsoft.com/office/drawing/2014/main" id="{DD9AD61D-1CFD-4D29-97B7-8412889E87F6}"/>
                    </a:ext>
                  </a:extLst>
                </p14:cNvPr>
                <p14:cNvContentPartPr/>
                <p14:nvPr/>
              </p14:nvContentPartPr>
              <p14:xfrm>
                <a:off x="3044808" y="1594440"/>
                <a:ext cx="19080" cy="23040"/>
              </p14:xfrm>
            </p:contentPart>
          </mc:Choice>
          <mc:Fallback xmlns="">
            <p:pic>
              <p:nvPicPr>
                <p:cNvPr id="167" name="インク 166">
                  <a:extLst>
                    <a:ext uri="{FF2B5EF4-FFF2-40B4-BE49-F238E27FC236}">
                      <a16:creationId xmlns:a16="http://schemas.microsoft.com/office/drawing/2014/main" id="{DD9AD61D-1CFD-4D29-97B7-8412889E87F6}"/>
                    </a:ext>
                  </a:extLst>
                </p:cNvPr>
                <p:cNvPicPr/>
                <p:nvPr/>
              </p:nvPicPr>
              <p:blipFill>
                <a:blip r:embed="rId188"/>
                <a:stretch>
                  <a:fillRect/>
                </a:stretch>
              </p:blipFill>
              <p:spPr>
                <a:xfrm>
                  <a:off x="3040488" y="1590120"/>
                  <a:ext cx="2772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68" name="インク 167">
                  <a:extLst>
                    <a:ext uri="{FF2B5EF4-FFF2-40B4-BE49-F238E27FC236}">
                      <a16:creationId xmlns:a16="http://schemas.microsoft.com/office/drawing/2014/main" id="{C279B4F3-5086-48E2-B839-C8FAB3F0A306}"/>
                    </a:ext>
                  </a:extLst>
                </p14:cNvPr>
                <p14:cNvContentPartPr/>
                <p14:nvPr/>
              </p14:nvContentPartPr>
              <p14:xfrm>
                <a:off x="3090168" y="1535760"/>
                <a:ext cx="51480" cy="360"/>
              </p14:xfrm>
            </p:contentPart>
          </mc:Choice>
          <mc:Fallback xmlns="">
            <p:pic>
              <p:nvPicPr>
                <p:cNvPr id="168" name="インク 167">
                  <a:extLst>
                    <a:ext uri="{FF2B5EF4-FFF2-40B4-BE49-F238E27FC236}">
                      <a16:creationId xmlns:a16="http://schemas.microsoft.com/office/drawing/2014/main" id="{C279B4F3-5086-48E2-B839-C8FAB3F0A306}"/>
                    </a:ext>
                  </a:extLst>
                </p:cNvPr>
                <p:cNvPicPr/>
                <p:nvPr/>
              </p:nvPicPr>
              <p:blipFill>
                <a:blip r:embed="rId190"/>
                <a:stretch>
                  <a:fillRect/>
                </a:stretch>
              </p:blipFill>
              <p:spPr>
                <a:xfrm>
                  <a:off x="3085848" y="1531440"/>
                  <a:ext cx="6012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69" name="インク 168">
                  <a:extLst>
                    <a:ext uri="{FF2B5EF4-FFF2-40B4-BE49-F238E27FC236}">
                      <a16:creationId xmlns:a16="http://schemas.microsoft.com/office/drawing/2014/main" id="{4B10EE6F-601D-4BDD-865B-41DB461ECC6B}"/>
                    </a:ext>
                  </a:extLst>
                </p14:cNvPr>
                <p14:cNvContentPartPr/>
                <p14:nvPr/>
              </p14:nvContentPartPr>
              <p14:xfrm>
                <a:off x="3181968" y="1474920"/>
                <a:ext cx="32760" cy="126360"/>
              </p14:xfrm>
            </p:contentPart>
          </mc:Choice>
          <mc:Fallback xmlns="">
            <p:pic>
              <p:nvPicPr>
                <p:cNvPr id="169" name="インク 168">
                  <a:extLst>
                    <a:ext uri="{FF2B5EF4-FFF2-40B4-BE49-F238E27FC236}">
                      <a16:creationId xmlns:a16="http://schemas.microsoft.com/office/drawing/2014/main" id="{4B10EE6F-601D-4BDD-865B-41DB461ECC6B}"/>
                    </a:ext>
                  </a:extLst>
                </p:cNvPr>
                <p:cNvPicPr/>
                <p:nvPr/>
              </p:nvPicPr>
              <p:blipFill>
                <a:blip r:embed="rId192"/>
                <a:stretch>
                  <a:fillRect/>
                </a:stretch>
              </p:blipFill>
              <p:spPr>
                <a:xfrm>
                  <a:off x="3177648" y="1470600"/>
                  <a:ext cx="4140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70" name="インク 169">
                  <a:extLst>
                    <a:ext uri="{FF2B5EF4-FFF2-40B4-BE49-F238E27FC236}">
                      <a16:creationId xmlns:a16="http://schemas.microsoft.com/office/drawing/2014/main" id="{772A9E91-7B6F-4CB4-AE55-0FDCC3BCEBA5}"/>
                    </a:ext>
                  </a:extLst>
                </p14:cNvPr>
                <p14:cNvContentPartPr/>
                <p14:nvPr/>
              </p14:nvContentPartPr>
              <p14:xfrm>
                <a:off x="3236688" y="1426320"/>
                <a:ext cx="57600" cy="197640"/>
              </p14:xfrm>
            </p:contentPart>
          </mc:Choice>
          <mc:Fallback xmlns="">
            <p:pic>
              <p:nvPicPr>
                <p:cNvPr id="170" name="インク 169">
                  <a:extLst>
                    <a:ext uri="{FF2B5EF4-FFF2-40B4-BE49-F238E27FC236}">
                      <a16:creationId xmlns:a16="http://schemas.microsoft.com/office/drawing/2014/main" id="{772A9E91-7B6F-4CB4-AE55-0FDCC3BCEBA5}"/>
                    </a:ext>
                  </a:extLst>
                </p:cNvPr>
                <p:cNvPicPr/>
                <p:nvPr/>
              </p:nvPicPr>
              <p:blipFill>
                <a:blip r:embed="rId194"/>
                <a:stretch>
                  <a:fillRect/>
                </a:stretch>
              </p:blipFill>
              <p:spPr>
                <a:xfrm>
                  <a:off x="3232368" y="1422000"/>
                  <a:ext cx="6624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72" name="インク 171">
                  <a:extLst>
                    <a:ext uri="{FF2B5EF4-FFF2-40B4-BE49-F238E27FC236}">
                      <a16:creationId xmlns:a16="http://schemas.microsoft.com/office/drawing/2014/main" id="{832E2A82-69B0-44A1-B0D2-74319D01A543}"/>
                    </a:ext>
                  </a:extLst>
                </p14:cNvPr>
                <p14:cNvContentPartPr/>
                <p14:nvPr/>
              </p14:nvContentPartPr>
              <p14:xfrm>
                <a:off x="3346128" y="1487160"/>
                <a:ext cx="63720" cy="360"/>
              </p14:xfrm>
            </p:contentPart>
          </mc:Choice>
          <mc:Fallback xmlns="">
            <p:pic>
              <p:nvPicPr>
                <p:cNvPr id="172" name="インク 171">
                  <a:extLst>
                    <a:ext uri="{FF2B5EF4-FFF2-40B4-BE49-F238E27FC236}">
                      <a16:creationId xmlns:a16="http://schemas.microsoft.com/office/drawing/2014/main" id="{832E2A82-69B0-44A1-B0D2-74319D01A543}"/>
                    </a:ext>
                  </a:extLst>
                </p:cNvPr>
                <p:cNvPicPr/>
                <p:nvPr/>
              </p:nvPicPr>
              <p:blipFill>
                <a:blip r:embed="rId196"/>
                <a:stretch>
                  <a:fillRect/>
                </a:stretch>
              </p:blipFill>
              <p:spPr>
                <a:xfrm>
                  <a:off x="3341808" y="1482840"/>
                  <a:ext cx="7236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73" name="インク 172">
                  <a:extLst>
                    <a:ext uri="{FF2B5EF4-FFF2-40B4-BE49-F238E27FC236}">
                      <a16:creationId xmlns:a16="http://schemas.microsoft.com/office/drawing/2014/main" id="{62F6CB11-1155-410B-9D8A-92820B074DC1}"/>
                    </a:ext>
                  </a:extLst>
                </p14:cNvPr>
                <p14:cNvContentPartPr/>
                <p14:nvPr/>
              </p14:nvContentPartPr>
              <p14:xfrm>
                <a:off x="3358728" y="1535760"/>
                <a:ext cx="59040" cy="5040"/>
              </p14:xfrm>
            </p:contentPart>
          </mc:Choice>
          <mc:Fallback xmlns="">
            <p:pic>
              <p:nvPicPr>
                <p:cNvPr id="173" name="インク 172">
                  <a:extLst>
                    <a:ext uri="{FF2B5EF4-FFF2-40B4-BE49-F238E27FC236}">
                      <a16:creationId xmlns:a16="http://schemas.microsoft.com/office/drawing/2014/main" id="{62F6CB11-1155-410B-9D8A-92820B074DC1}"/>
                    </a:ext>
                  </a:extLst>
                </p:cNvPr>
                <p:cNvPicPr/>
                <p:nvPr/>
              </p:nvPicPr>
              <p:blipFill>
                <a:blip r:embed="rId198"/>
                <a:stretch>
                  <a:fillRect/>
                </a:stretch>
              </p:blipFill>
              <p:spPr>
                <a:xfrm>
                  <a:off x="3354408" y="1531440"/>
                  <a:ext cx="67680" cy="1368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74" name="インク 173">
                  <a:extLst>
                    <a:ext uri="{FF2B5EF4-FFF2-40B4-BE49-F238E27FC236}">
                      <a16:creationId xmlns:a16="http://schemas.microsoft.com/office/drawing/2014/main" id="{BE03BA81-A667-492A-A740-F7EE1B81FB45}"/>
                    </a:ext>
                  </a:extLst>
                </p14:cNvPr>
                <p14:cNvContentPartPr/>
                <p14:nvPr/>
              </p14:nvContentPartPr>
              <p14:xfrm>
                <a:off x="3499848" y="1434600"/>
                <a:ext cx="78480" cy="226800"/>
              </p14:xfrm>
            </p:contentPart>
          </mc:Choice>
          <mc:Fallback xmlns="">
            <p:pic>
              <p:nvPicPr>
                <p:cNvPr id="174" name="インク 173">
                  <a:extLst>
                    <a:ext uri="{FF2B5EF4-FFF2-40B4-BE49-F238E27FC236}">
                      <a16:creationId xmlns:a16="http://schemas.microsoft.com/office/drawing/2014/main" id="{BE03BA81-A667-492A-A740-F7EE1B81FB45}"/>
                    </a:ext>
                  </a:extLst>
                </p:cNvPr>
                <p:cNvPicPr/>
                <p:nvPr/>
              </p:nvPicPr>
              <p:blipFill>
                <a:blip r:embed="rId200"/>
                <a:stretch>
                  <a:fillRect/>
                </a:stretch>
              </p:blipFill>
              <p:spPr>
                <a:xfrm>
                  <a:off x="3495528" y="1430280"/>
                  <a:ext cx="8712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75" name="インク 174">
                  <a:extLst>
                    <a:ext uri="{FF2B5EF4-FFF2-40B4-BE49-F238E27FC236}">
                      <a16:creationId xmlns:a16="http://schemas.microsoft.com/office/drawing/2014/main" id="{A35DAFFE-2E36-4A67-9BD4-3DCA48A77BE8}"/>
                    </a:ext>
                  </a:extLst>
                </p14:cNvPr>
                <p14:cNvContentPartPr/>
                <p14:nvPr/>
              </p14:nvContentPartPr>
              <p14:xfrm>
                <a:off x="3591648" y="1468800"/>
                <a:ext cx="67680" cy="75600"/>
              </p14:xfrm>
            </p:contentPart>
          </mc:Choice>
          <mc:Fallback xmlns="">
            <p:pic>
              <p:nvPicPr>
                <p:cNvPr id="175" name="インク 174">
                  <a:extLst>
                    <a:ext uri="{FF2B5EF4-FFF2-40B4-BE49-F238E27FC236}">
                      <a16:creationId xmlns:a16="http://schemas.microsoft.com/office/drawing/2014/main" id="{A35DAFFE-2E36-4A67-9BD4-3DCA48A77BE8}"/>
                    </a:ext>
                  </a:extLst>
                </p:cNvPr>
                <p:cNvPicPr/>
                <p:nvPr/>
              </p:nvPicPr>
              <p:blipFill>
                <a:blip r:embed="rId202"/>
                <a:stretch>
                  <a:fillRect/>
                </a:stretch>
              </p:blipFill>
              <p:spPr>
                <a:xfrm>
                  <a:off x="3587328" y="1464480"/>
                  <a:ext cx="7632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76" name="インク 175">
                  <a:extLst>
                    <a:ext uri="{FF2B5EF4-FFF2-40B4-BE49-F238E27FC236}">
                      <a16:creationId xmlns:a16="http://schemas.microsoft.com/office/drawing/2014/main" id="{6025AB36-DB54-417F-AB64-1329B7A6B6E0}"/>
                    </a:ext>
                  </a:extLst>
                </p14:cNvPr>
                <p14:cNvContentPartPr/>
                <p14:nvPr/>
              </p14:nvContentPartPr>
              <p14:xfrm>
                <a:off x="3651408" y="1468800"/>
                <a:ext cx="360" cy="147600"/>
              </p14:xfrm>
            </p:contentPart>
          </mc:Choice>
          <mc:Fallback xmlns="">
            <p:pic>
              <p:nvPicPr>
                <p:cNvPr id="176" name="インク 175">
                  <a:extLst>
                    <a:ext uri="{FF2B5EF4-FFF2-40B4-BE49-F238E27FC236}">
                      <a16:creationId xmlns:a16="http://schemas.microsoft.com/office/drawing/2014/main" id="{6025AB36-DB54-417F-AB64-1329B7A6B6E0}"/>
                    </a:ext>
                  </a:extLst>
                </p:cNvPr>
                <p:cNvPicPr/>
                <p:nvPr/>
              </p:nvPicPr>
              <p:blipFill>
                <a:blip r:embed="rId204"/>
                <a:stretch>
                  <a:fillRect/>
                </a:stretch>
              </p:blipFill>
              <p:spPr>
                <a:xfrm>
                  <a:off x="3647088" y="1464480"/>
                  <a:ext cx="900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77" name="インク 176">
                  <a:extLst>
                    <a:ext uri="{FF2B5EF4-FFF2-40B4-BE49-F238E27FC236}">
                      <a16:creationId xmlns:a16="http://schemas.microsoft.com/office/drawing/2014/main" id="{0F3AB50E-F32E-49A1-A7F1-37888255131F}"/>
                    </a:ext>
                  </a:extLst>
                </p14:cNvPr>
                <p14:cNvContentPartPr/>
                <p14:nvPr/>
              </p14:nvContentPartPr>
              <p14:xfrm>
                <a:off x="3681288" y="1584720"/>
                <a:ext cx="46440" cy="78120"/>
              </p14:xfrm>
            </p:contentPart>
          </mc:Choice>
          <mc:Fallback xmlns="">
            <p:pic>
              <p:nvPicPr>
                <p:cNvPr id="177" name="インク 176">
                  <a:extLst>
                    <a:ext uri="{FF2B5EF4-FFF2-40B4-BE49-F238E27FC236}">
                      <a16:creationId xmlns:a16="http://schemas.microsoft.com/office/drawing/2014/main" id="{0F3AB50E-F32E-49A1-A7F1-37888255131F}"/>
                    </a:ext>
                  </a:extLst>
                </p:cNvPr>
                <p:cNvPicPr/>
                <p:nvPr/>
              </p:nvPicPr>
              <p:blipFill>
                <a:blip r:embed="rId206"/>
                <a:stretch>
                  <a:fillRect/>
                </a:stretch>
              </p:blipFill>
              <p:spPr>
                <a:xfrm>
                  <a:off x="3676968" y="1580400"/>
                  <a:ext cx="5508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79" name="インク 178">
                  <a:extLst>
                    <a:ext uri="{FF2B5EF4-FFF2-40B4-BE49-F238E27FC236}">
                      <a16:creationId xmlns:a16="http://schemas.microsoft.com/office/drawing/2014/main" id="{B73B3E82-D5E5-4C3D-8FFC-056C0F01D994}"/>
                    </a:ext>
                  </a:extLst>
                </p14:cNvPr>
                <p14:cNvContentPartPr/>
                <p14:nvPr/>
              </p14:nvContentPartPr>
              <p14:xfrm>
                <a:off x="3835368" y="1452960"/>
                <a:ext cx="51840" cy="140040"/>
              </p14:xfrm>
            </p:contentPart>
          </mc:Choice>
          <mc:Fallback xmlns="">
            <p:pic>
              <p:nvPicPr>
                <p:cNvPr id="179" name="インク 178">
                  <a:extLst>
                    <a:ext uri="{FF2B5EF4-FFF2-40B4-BE49-F238E27FC236}">
                      <a16:creationId xmlns:a16="http://schemas.microsoft.com/office/drawing/2014/main" id="{B73B3E82-D5E5-4C3D-8FFC-056C0F01D994}"/>
                    </a:ext>
                  </a:extLst>
                </p:cNvPr>
                <p:cNvPicPr/>
                <p:nvPr/>
              </p:nvPicPr>
              <p:blipFill>
                <a:blip r:embed="rId208"/>
                <a:stretch>
                  <a:fillRect/>
                </a:stretch>
              </p:blipFill>
              <p:spPr>
                <a:xfrm>
                  <a:off x="3831048" y="1448640"/>
                  <a:ext cx="6048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80" name="インク 179">
                  <a:extLst>
                    <a:ext uri="{FF2B5EF4-FFF2-40B4-BE49-F238E27FC236}">
                      <a16:creationId xmlns:a16="http://schemas.microsoft.com/office/drawing/2014/main" id="{9D9C3209-A317-4138-887E-EA03430BCF26}"/>
                    </a:ext>
                  </a:extLst>
                </p14:cNvPr>
                <p14:cNvContentPartPr/>
                <p14:nvPr/>
              </p14:nvContentPartPr>
              <p14:xfrm>
                <a:off x="3927168" y="1414080"/>
                <a:ext cx="67320" cy="207720"/>
              </p14:xfrm>
            </p:contentPart>
          </mc:Choice>
          <mc:Fallback xmlns="">
            <p:pic>
              <p:nvPicPr>
                <p:cNvPr id="180" name="インク 179">
                  <a:extLst>
                    <a:ext uri="{FF2B5EF4-FFF2-40B4-BE49-F238E27FC236}">
                      <a16:creationId xmlns:a16="http://schemas.microsoft.com/office/drawing/2014/main" id="{9D9C3209-A317-4138-887E-EA03430BCF26}"/>
                    </a:ext>
                  </a:extLst>
                </p:cNvPr>
                <p:cNvPicPr/>
                <p:nvPr/>
              </p:nvPicPr>
              <p:blipFill>
                <a:blip r:embed="rId210"/>
                <a:stretch>
                  <a:fillRect/>
                </a:stretch>
              </p:blipFill>
              <p:spPr>
                <a:xfrm>
                  <a:off x="3922848" y="1409760"/>
                  <a:ext cx="7596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84" name="インク 183">
                  <a:extLst>
                    <a:ext uri="{FF2B5EF4-FFF2-40B4-BE49-F238E27FC236}">
                      <a16:creationId xmlns:a16="http://schemas.microsoft.com/office/drawing/2014/main" id="{0B856A2F-93CD-407D-AEC7-BCA719FC6207}"/>
                    </a:ext>
                  </a:extLst>
                </p14:cNvPr>
                <p14:cNvContentPartPr/>
                <p14:nvPr/>
              </p14:nvContentPartPr>
              <p14:xfrm>
                <a:off x="4465368" y="1505160"/>
                <a:ext cx="69120" cy="19080"/>
              </p14:xfrm>
            </p:contentPart>
          </mc:Choice>
          <mc:Fallback xmlns="">
            <p:pic>
              <p:nvPicPr>
                <p:cNvPr id="184" name="インク 183">
                  <a:extLst>
                    <a:ext uri="{FF2B5EF4-FFF2-40B4-BE49-F238E27FC236}">
                      <a16:creationId xmlns:a16="http://schemas.microsoft.com/office/drawing/2014/main" id="{0B856A2F-93CD-407D-AEC7-BCA719FC6207}"/>
                    </a:ext>
                  </a:extLst>
                </p:cNvPr>
                <p:cNvPicPr/>
                <p:nvPr/>
              </p:nvPicPr>
              <p:blipFill>
                <a:blip r:embed="rId212"/>
                <a:stretch>
                  <a:fillRect/>
                </a:stretch>
              </p:blipFill>
              <p:spPr>
                <a:xfrm>
                  <a:off x="4461048" y="1500840"/>
                  <a:ext cx="777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85" name="インク 184">
                  <a:extLst>
                    <a:ext uri="{FF2B5EF4-FFF2-40B4-BE49-F238E27FC236}">
                      <a16:creationId xmlns:a16="http://schemas.microsoft.com/office/drawing/2014/main" id="{C56099B4-DF6E-4A7E-8343-C6F0952AE7C6}"/>
                    </a:ext>
                  </a:extLst>
                </p14:cNvPr>
                <p14:cNvContentPartPr/>
                <p14:nvPr/>
              </p14:nvContentPartPr>
              <p14:xfrm>
                <a:off x="4477968" y="1462680"/>
                <a:ext cx="33120" cy="141480"/>
              </p14:xfrm>
            </p:contentPart>
          </mc:Choice>
          <mc:Fallback xmlns="">
            <p:pic>
              <p:nvPicPr>
                <p:cNvPr id="185" name="インク 184">
                  <a:extLst>
                    <a:ext uri="{FF2B5EF4-FFF2-40B4-BE49-F238E27FC236}">
                      <a16:creationId xmlns:a16="http://schemas.microsoft.com/office/drawing/2014/main" id="{C56099B4-DF6E-4A7E-8343-C6F0952AE7C6}"/>
                    </a:ext>
                  </a:extLst>
                </p:cNvPr>
                <p:cNvPicPr/>
                <p:nvPr/>
              </p:nvPicPr>
              <p:blipFill>
                <a:blip r:embed="rId214"/>
                <a:stretch>
                  <a:fillRect/>
                </a:stretch>
              </p:blipFill>
              <p:spPr>
                <a:xfrm>
                  <a:off x="4473648" y="1458360"/>
                  <a:ext cx="4176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86" name="インク 185">
                  <a:extLst>
                    <a:ext uri="{FF2B5EF4-FFF2-40B4-BE49-F238E27FC236}">
                      <a16:creationId xmlns:a16="http://schemas.microsoft.com/office/drawing/2014/main" id="{A9BC52A6-9165-4233-892E-6C70811900D8}"/>
                    </a:ext>
                  </a:extLst>
                </p14:cNvPr>
                <p14:cNvContentPartPr/>
                <p14:nvPr/>
              </p14:nvContentPartPr>
              <p14:xfrm>
                <a:off x="4565808" y="1522080"/>
                <a:ext cx="64800" cy="44640"/>
              </p14:xfrm>
            </p:contentPart>
          </mc:Choice>
          <mc:Fallback xmlns="">
            <p:pic>
              <p:nvPicPr>
                <p:cNvPr id="186" name="インク 185">
                  <a:extLst>
                    <a:ext uri="{FF2B5EF4-FFF2-40B4-BE49-F238E27FC236}">
                      <a16:creationId xmlns:a16="http://schemas.microsoft.com/office/drawing/2014/main" id="{A9BC52A6-9165-4233-892E-6C70811900D8}"/>
                    </a:ext>
                  </a:extLst>
                </p:cNvPr>
                <p:cNvPicPr/>
                <p:nvPr/>
              </p:nvPicPr>
              <p:blipFill>
                <a:blip r:embed="rId216"/>
                <a:stretch>
                  <a:fillRect/>
                </a:stretch>
              </p:blipFill>
              <p:spPr>
                <a:xfrm>
                  <a:off x="4561488" y="1517760"/>
                  <a:ext cx="7344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87" name="インク 186">
                  <a:extLst>
                    <a:ext uri="{FF2B5EF4-FFF2-40B4-BE49-F238E27FC236}">
                      <a16:creationId xmlns:a16="http://schemas.microsoft.com/office/drawing/2014/main" id="{F3180461-F10C-4B67-B4D1-2A878709CF60}"/>
                    </a:ext>
                  </a:extLst>
                </p14:cNvPr>
                <p14:cNvContentPartPr/>
                <p14:nvPr/>
              </p14:nvContentPartPr>
              <p14:xfrm>
                <a:off x="4596048" y="1462680"/>
                <a:ext cx="28440" cy="133560"/>
              </p14:xfrm>
            </p:contentPart>
          </mc:Choice>
          <mc:Fallback xmlns="">
            <p:pic>
              <p:nvPicPr>
                <p:cNvPr id="187" name="インク 186">
                  <a:extLst>
                    <a:ext uri="{FF2B5EF4-FFF2-40B4-BE49-F238E27FC236}">
                      <a16:creationId xmlns:a16="http://schemas.microsoft.com/office/drawing/2014/main" id="{F3180461-F10C-4B67-B4D1-2A878709CF60}"/>
                    </a:ext>
                  </a:extLst>
                </p:cNvPr>
                <p:cNvPicPr/>
                <p:nvPr/>
              </p:nvPicPr>
              <p:blipFill>
                <a:blip r:embed="rId218"/>
                <a:stretch>
                  <a:fillRect/>
                </a:stretch>
              </p:blipFill>
              <p:spPr>
                <a:xfrm>
                  <a:off x="4591728" y="1458360"/>
                  <a:ext cx="3708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88" name="インク 187">
                  <a:extLst>
                    <a:ext uri="{FF2B5EF4-FFF2-40B4-BE49-F238E27FC236}">
                      <a16:creationId xmlns:a16="http://schemas.microsoft.com/office/drawing/2014/main" id="{D0F8716D-CAF6-4110-ADCA-6B82E8DE30DE}"/>
                    </a:ext>
                  </a:extLst>
                </p14:cNvPr>
                <p14:cNvContentPartPr/>
                <p14:nvPr/>
              </p14:nvContentPartPr>
              <p14:xfrm>
                <a:off x="4522968" y="1541880"/>
                <a:ext cx="24480" cy="29880"/>
              </p14:xfrm>
            </p:contentPart>
          </mc:Choice>
          <mc:Fallback xmlns="">
            <p:pic>
              <p:nvPicPr>
                <p:cNvPr id="188" name="インク 187">
                  <a:extLst>
                    <a:ext uri="{FF2B5EF4-FFF2-40B4-BE49-F238E27FC236}">
                      <a16:creationId xmlns:a16="http://schemas.microsoft.com/office/drawing/2014/main" id="{D0F8716D-CAF6-4110-ADCA-6B82E8DE30DE}"/>
                    </a:ext>
                  </a:extLst>
                </p:cNvPr>
                <p:cNvPicPr/>
                <p:nvPr/>
              </p:nvPicPr>
              <p:blipFill>
                <a:blip r:embed="rId220"/>
                <a:stretch>
                  <a:fillRect/>
                </a:stretch>
              </p:blipFill>
              <p:spPr>
                <a:xfrm>
                  <a:off x="4518648" y="1537560"/>
                  <a:ext cx="3312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89" name="インク 188">
                  <a:extLst>
                    <a:ext uri="{FF2B5EF4-FFF2-40B4-BE49-F238E27FC236}">
                      <a16:creationId xmlns:a16="http://schemas.microsoft.com/office/drawing/2014/main" id="{A4E6EA66-8BC8-4854-BF29-5F361AEAC1A1}"/>
                    </a:ext>
                  </a:extLst>
                </p14:cNvPr>
                <p14:cNvContentPartPr/>
                <p14:nvPr/>
              </p14:nvContentPartPr>
              <p14:xfrm>
                <a:off x="4645008" y="1517400"/>
                <a:ext cx="77760" cy="12600"/>
              </p14:xfrm>
            </p:contentPart>
          </mc:Choice>
          <mc:Fallback xmlns="">
            <p:pic>
              <p:nvPicPr>
                <p:cNvPr id="189" name="インク 188">
                  <a:extLst>
                    <a:ext uri="{FF2B5EF4-FFF2-40B4-BE49-F238E27FC236}">
                      <a16:creationId xmlns:a16="http://schemas.microsoft.com/office/drawing/2014/main" id="{A4E6EA66-8BC8-4854-BF29-5F361AEAC1A1}"/>
                    </a:ext>
                  </a:extLst>
                </p:cNvPr>
                <p:cNvPicPr/>
                <p:nvPr/>
              </p:nvPicPr>
              <p:blipFill>
                <a:blip r:embed="rId222"/>
                <a:stretch>
                  <a:fillRect/>
                </a:stretch>
              </p:blipFill>
              <p:spPr>
                <a:xfrm>
                  <a:off x="4640688" y="1513080"/>
                  <a:ext cx="8640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90" name="インク 189">
                  <a:extLst>
                    <a:ext uri="{FF2B5EF4-FFF2-40B4-BE49-F238E27FC236}">
                      <a16:creationId xmlns:a16="http://schemas.microsoft.com/office/drawing/2014/main" id="{C7B37745-FE71-4768-A37C-EA9AED32CCA0}"/>
                    </a:ext>
                  </a:extLst>
                </p14:cNvPr>
                <p14:cNvContentPartPr/>
                <p14:nvPr/>
              </p14:nvContentPartPr>
              <p14:xfrm>
                <a:off x="4675248" y="1468800"/>
                <a:ext cx="55080" cy="169200"/>
              </p14:xfrm>
            </p:contentPart>
          </mc:Choice>
          <mc:Fallback xmlns="">
            <p:pic>
              <p:nvPicPr>
                <p:cNvPr id="190" name="インク 189">
                  <a:extLst>
                    <a:ext uri="{FF2B5EF4-FFF2-40B4-BE49-F238E27FC236}">
                      <a16:creationId xmlns:a16="http://schemas.microsoft.com/office/drawing/2014/main" id="{C7B37745-FE71-4768-A37C-EA9AED32CCA0}"/>
                    </a:ext>
                  </a:extLst>
                </p:cNvPr>
                <p:cNvPicPr/>
                <p:nvPr/>
              </p:nvPicPr>
              <p:blipFill>
                <a:blip r:embed="rId224"/>
                <a:stretch>
                  <a:fillRect/>
                </a:stretch>
              </p:blipFill>
              <p:spPr>
                <a:xfrm>
                  <a:off x="4670928" y="1464480"/>
                  <a:ext cx="637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91" name="インク 190">
                  <a:extLst>
                    <a:ext uri="{FF2B5EF4-FFF2-40B4-BE49-F238E27FC236}">
                      <a16:creationId xmlns:a16="http://schemas.microsoft.com/office/drawing/2014/main" id="{40C0903B-6A24-4500-A75C-BCC5BECB74DB}"/>
                    </a:ext>
                  </a:extLst>
                </p14:cNvPr>
                <p14:cNvContentPartPr/>
                <p14:nvPr/>
              </p14:nvContentPartPr>
              <p14:xfrm>
                <a:off x="4797288" y="1541880"/>
                <a:ext cx="55440" cy="360"/>
              </p14:xfrm>
            </p:contentPart>
          </mc:Choice>
          <mc:Fallback xmlns="">
            <p:pic>
              <p:nvPicPr>
                <p:cNvPr id="191" name="インク 190">
                  <a:extLst>
                    <a:ext uri="{FF2B5EF4-FFF2-40B4-BE49-F238E27FC236}">
                      <a16:creationId xmlns:a16="http://schemas.microsoft.com/office/drawing/2014/main" id="{40C0903B-6A24-4500-A75C-BCC5BECB74DB}"/>
                    </a:ext>
                  </a:extLst>
                </p:cNvPr>
                <p:cNvPicPr/>
                <p:nvPr/>
              </p:nvPicPr>
              <p:blipFill>
                <a:blip r:embed="rId226"/>
                <a:stretch>
                  <a:fillRect/>
                </a:stretch>
              </p:blipFill>
              <p:spPr>
                <a:xfrm>
                  <a:off x="4792968" y="1537560"/>
                  <a:ext cx="6408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92" name="インク 191">
                  <a:extLst>
                    <a:ext uri="{FF2B5EF4-FFF2-40B4-BE49-F238E27FC236}">
                      <a16:creationId xmlns:a16="http://schemas.microsoft.com/office/drawing/2014/main" id="{E101584D-C1BA-4478-B47C-85D4628CE703}"/>
                    </a:ext>
                  </a:extLst>
                </p14:cNvPr>
                <p14:cNvContentPartPr/>
                <p14:nvPr/>
              </p14:nvContentPartPr>
              <p14:xfrm>
                <a:off x="4803408" y="1566360"/>
                <a:ext cx="54360" cy="360"/>
              </p14:xfrm>
            </p:contentPart>
          </mc:Choice>
          <mc:Fallback xmlns="">
            <p:pic>
              <p:nvPicPr>
                <p:cNvPr id="192" name="インク 191">
                  <a:extLst>
                    <a:ext uri="{FF2B5EF4-FFF2-40B4-BE49-F238E27FC236}">
                      <a16:creationId xmlns:a16="http://schemas.microsoft.com/office/drawing/2014/main" id="{E101584D-C1BA-4478-B47C-85D4628CE703}"/>
                    </a:ext>
                  </a:extLst>
                </p:cNvPr>
                <p:cNvPicPr/>
                <p:nvPr/>
              </p:nvPicPr>
              <p:blipFill>
                <a:blip r:embed="rId228"/>
                <a:stretch>
                  <a:fillRect/>
                </a:stretch>
              </p:blipFill>
              <p:spPr>
                <a:xfrm>
                  <a:off x="4799088" y="1562040"/>
                  <a:ext cx="63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93" name="インク 192">
                  <a:extLst>
                    <a:ext uri="{FF2B5EF4-FFF2-40B4-BE49-F238E27FC236}">
                      <a16:creationId xmlns:a16="http://schemas.microsoft.com/office/drawing/2014/main" id="{83E1D7F8-60E4-4274-ADAC-4B4681BAAB05}"/>
                    </a:ext>
                  </a:extLst>
                </p14:cNvPr>
                <p14:cNvContentPartPr/>
                <p14:nvPr/>
              </p14:nvContentPartPr>
              <p14:xfrm>
                <a:off x="4949568" y="1445760"/>
                <a:ext cx="554400" cy="218520"/>
              </p14:xfrm>
            </p:contentPart>
          </mc:Choice>
          <mc:Fallback xmlns="">
            <p:pic>
              <p:nvPicPr>
                <p:cNvPr id="193" name="インク 192">
                  <a:extLst>
                    <a:ext uri="{FF2B5EF4-FFF2-40B4-BE49-F238E27FC236}">
                      <a16:creationId xmlns:a16="http://schemas.microsoft.com/office/drawing/2014/main" id="{83E1D7F8-60E4-4274-ADAC-4B4681BAAB05}"/>
                    </a:ext>
                  </a:extLst>
                </p:cNvPr>
                <p:cNvPicPr/>
                <p:nvPr/>
              </p:nvPicPr>
              <p:blipFill>
                <a:blip r:embed="rId230"/>
                <a:stretch>
                  <a:fillRect/>
                </a:stretch>
              </p:blipFill>
              <p:spPr>
                <a:xfrm>
                  <a:off x="4945248" y="1441440"/>
                  <a:ext cx="56304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94" name="インク 193">
                  <a:extLst>
                    <a:ext uri="{FF2B5EF4-FFF2-40B4-BE49-F238E27FC236}">
                      <a16:creationId xmlns:a16="http://schemas.microsoft.com/office/drawing/2014/main" id="{25759371-47B0-4D13-B42A-DEA126DDA67B}"/>
                    </a:ext>
                  </a:extLst>
                </p14:cNvPr>
                <p14:cNvContentPartPr/>
                <p14:nvPr/>
              </p14:nvContentPartPr>
              <p14:xfrm>
                <a:off x="5140728" y="1505520"/>
                <a:ext cx="22680" cy="70560"/>
              </p14:xfrm>
            </p:contentPart>
          </mc:Choice>
          <mc:Fallback xmlns="">
            <p:pic>
              <p:nvPicPr>
                <p:cNvPr id="194" name="インク 193">
                  <a:extLst>
                    <a:ext uri="{FF2B5EF4-FFF2-40B4-BE49-F238E27FC236}">
                      <a16:creationId xmlns:a16="http://schemas.microsoft.com/office/drawing/2014/main" id="{25759371-47B0-4D13-B42A-DEA126DDA67B}"/>
                    </a:ext>
                  </a:extLst>
                </p:cNvPr>
                <p:cNvPicPr/>
                <p:nvPr/>
              </p:nvPicPr>
              <p:blipFill>
                <a:blip r:embed="rId232"/>
                <a:stretch>
                  <a:fillRect/>
                </a:stretch>
              </p:blipFill>
              <p:spPr>
                <a:xfrm>
                  <a:off x="5136408" y="1501200"/>
                  <a:ext cx="3132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95" name="インク 194">
                  <a:extLst>
                    <a:ext uri="{FF2B5EF4-FFF2-40B4-BE49-F238E27FC236}">
                      <a16:creationId xmlns:a16="http://schemas.microsoft.com/office/drawing/2014/main" id="{F09B45B2-C0D4-4D47-8E7A-4351254CD23E}"/>
                    </a:ext>
                  </a:extLst>
                </p14:cNvPr>
                <p14:cNvContentPartPr/>
                <p14:nvPr/>
              </p14:nvContentPartPr>
              <p14:xfrm>
                <a:off x="5194008" y="1499400"/>
                <a:ext cx="27000" cy="91800"/>
              </p14:xfrm>
            </p:contentPart>
          </mc:Choice>
          <mc:Fallback xmlns="">
            <p:pic>
              <p:nvPicPr>
                <p:cNvPr id="195" name="インク 194">
                  <a:extLst>
                    <a:ext uri="{FF2B5EF4-FFF2-40B4-BE49-F238E27FC236}">
                      <a16:creationId xmlns:a16="http://schemas.microsoft.com/office/drawing/2014/main" id="{F09B45B2-C0D4-4D47-8E7A-4351254CD23E}"/>
                    </a:ext>
                  </a:extLst>
                </p:cNvPr>
                <p:cNvPicPr/>
                <p:nvPr/>
              </p:nvPicPr>
              <p:blipFill>
                <a:blip r:embed="rId234"/>
                <a:stretch>
                  <a:fillRect/>
                </a:stretch>
              </p:blipFill>
              <p:spPr>
                <a:xfrm>
                  <a:off x="5189688" y="1495080"/>
                  <a:ext cx="3564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96" name="インク 195">
                  <a:extLst>
                    <a:ext uri="{FF2B5EF4-FFF2-40B4-BE49-F238E27FC236}">
                      <a16:creationId xmlns:a16="http://schemas.microsoft.com/office/drawing/2014/main" id="{E402E28C-4FB2-4EDE-8AE6-0EA374EF708F}"/>
                    </a:ext>
                  </a:extLst>
                </p14:cNvPr>
                <p14:cNvContentPartPr/>
                <p14:nvPr/>
              </p14:nvContentPartPr>
              <p14:xfrm>
                <a:off x="5254488" y="1560240"/>
                <a:ext cx="37800" cy="360"/>
              </p14:xfrm>
            </p:contentPart>
          </mc:Choice>
          <mc:Fallback xmlns="">
            <p:pic>
              <p:nvPicPr>
                <p:cNvPr id="196" name="インク 195">
                  <a:extLst>
                    <a:ext uri="{FF2B5EF4-FFF2-40B4-BE49-F238E27FC236}">
                      <a16:creationId xmlns:a16="http://schemas.microsoft.com/office/drawing/2014/main" id="{E402E28C-4FB2-4EDE-8AE6-0EA374EF708F}"/>
                    </a:ext>
                  </a:extLst>
                </p:cNvPr>
                <p:cNvPicPr/>
                <p:nvPr/>
              </p:nvPicPr>
              <p:blipFill>
                <a:blip r:embed="rId236"/>
                <a:stretch>
                  <a:fillRect/>
                </a:stretch>
              </p:blipFill>
              <p:spPr>
                <a:xfrm>
                  <a:off x="5250168" y="1555920"/>
                  <a:ext cx="464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97" name="インク 196">
                  <a:extLst>
                    <a:ext uri="{FF2B5EF4-FFF2-40B4-BE49-F238E27FC236}">
                      <a16:creationId xmlns:a16="http://schemas.microsoft.com/office/drawing/2014/main" id="{14847815-0E23-4855-A21A-30113DAAC578}"/>
                    </a:ext>
                  </a:extLst>
                </p14:cNvPr>
                <p14:cNvContentPartPr/>
                <p14:nvPr/>
              </p14:nvContentPartPr>
              <p14:xfrm>
                <a:off x="5284728" y="1523880"/>
                <a:ext cx="6480" cy="92160"/>
              </p14:xfrm>
            </p:contentPart>
          </mc:Choice>
          <mc:Fallback xmlns="">
            <p:pic>
              <p:nvPicPr>
                <p:cNvPr id="197" name="インク 196">
                  <a:extLst>
                    <a:ext uri="{FF2B5EF4-FFF2-40B4-BE49-F238E27FC236}">
                      <a16:creationId xmlns:a16="http://schemas.microsoft.com/office/drawing/2014/main" id="{14847815-0E23-4855-A21A-30113DAAC578}"/>
                    </a:ext>
                  </a:extLst>
                </p:cNvPr>
                <p:cNvPicPr/>
                <p:nvPr/>
              </p:nvPicPr>
              <p:blipFill>
                <a:blip r:embed="rId238"/>
                <a:stretch>
                  <a:fillRect/>
                </a:stretch>
              </p:blipFill>
              <p:spPr>
                <a:xfrm>
                  <a:off x="5280408" y="1519560"/>
                  <a:ext cx="1512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98" name="インク 197">
                  <a:extLst>
                    <a:ext uri="{FF2B5EF4-FFF2-40B4-BE49-F238E27FC236}">
                      <a16:creationId xmlns:a16="http://schemas.microsoft.com/office/drawing/2014/main" id="{CC63D1DC-EB2F-492F-BA1B-FD8CF51D56F3}"/>
                    </a:ext>
                  </a:extLst>
                </p14:cNvPr>
                <p14:cNvContentPartPr/>
                <p14:nvPr/>
              </p14:nvContentPartPr>
              <p14:xfrm>
                <a:off x="5305968" y="1533240"/>
                <a:ext cx="61200" cy="84240"/>
              </p14:xfrm>
            </p:contentPart>
          </mc:Choice>
          <mc:Fallback xmlns="">
            <p:pic>
              <p:nvPicPr>
                <p:cNvPr id="198" name="インク 197">
                  <a:extLst>
                    <a:ext uri="{FF2B5EF4-FFF2-40B4-BE49-F238E27FC236}">
                      <a16:creationId xmlns:a16="http://schemas.microsoft.com/office/drawing/2014/main" id="{CC63D1DC-EB2F-492F-BA1B-FD8CF51D56F3}"/>
                    </a:ext>
                  </a:extLst>
                </p:cNvPr>
                <p:cNvPicPr/>
                <p:nvPr/>
              </p:nvPicPr>
              <p:blipFill>
                <a:blip r:embed="rId240"/>
                <a:stretch>
                  <a:fillRect/>
                </a:stretch>
              </p:blipFill>
              <p:spPr>
                <a:xfrm>
                  <a:off x="5301648" y="1528920"/>
                  <a:ext cx="6984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99" name="インク 198">
                  <a:extLst>
                    <a:ext uri="{FF2B5EF4-FFF2-40B4-BE49-F238E27FC236}">
                      <a16:creationId xmlns:a16="http://schemas.microsoft.com/office/drawing/2014/main" id="{EC560F5D-1E51-4CCB-A19E-56815B48EF0F}"/>
                    </a:ext>
                  </a:extLst>
                </p14:cNvPr>
                <p14:cNvContentPartPr/>
                <p14:nvPr/>
              </p14:nvContentPartPr>
              <p14:xfrm>
                <a:off x="5404968" y="1499400"/>
                <a:ext cx="64440" cy="102600"/>
              </p14:xfrm>
            </p:contentPart>
          </mc:Choice>
          <mc:Fallback xmlns="">
            <p:pic>
              <p:nvPicPr>
                <p:cNvPr id="199" name="インク 198">
                  <a:extLst>
                    <a:ext uri="{FF2B5EF4-FFF2-40B4-BE49-F238E27FC236}">
                      <a16:creationId xmlns:a16="http://schemas.microsoft.com/office/drawing/2014/main" id="{EC560F5D-1E51-4CCB-A19E-56815B48EF0F}"/>
                    </a:ext>
                  </a:extLst>
                </p:cNvPr>
                <p:cNvPicPr/>
                <p:nvPr/>
              </p:nvPicPr>
              <p:blipFill>
                <a:blip r:embed="rId242"/>
                <a:stretch>
                  <a:fillRect/>
                </a:stretch>
              </p:blipFill>
              <p:spPr>
                <a:xfrm>
                  <a:off x="5400648" y="1495080"/>
                  <a:ext cx="7308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200" name="インク 199">
                  <a:extLst>
                    <a:ext uri="{FF2B5EF4-FFF2-40B4-BE49-F238E27FC236}">
                      <a16:creationId xmlns:a16="http://schemas.microsoft.com/office/drawing/2014/main" id="{F8734A38-CDF8-4D6E-80FD-7DE75939E075}"/>
                    </a:ext>
                  </a:extLst>
                </p14:cNvPr>
                <p14:cNvContentPartPr/>
                <p14:nvPr/>
              </p14:nvContentPartPr>
              <p14:xfrm>
                <a:off x="5461488" y="1541880"/>
                <a:ext cx="69120" cy="61920"/>
              </p14:xfrm>
            </p:contentPart>
          </mc:Choice>
          <mc:Fallback xmlns="">
            <p:pic>
              <p:nvPicPr>
                <p:cNvPr id="200" name="インク 199">
                  <a:extLst>
                    <a:ext uri="{FF2B5EF4-FFF2-40B4-BE49-F238E27FC236}">
                      <a16:creationId xmlns:a16="http://schemas.microsoft.com/office/drawing/2014/main" id="{F8734A38-CDF8-4D6E-80FD-7DE75939E075}"/>
                    </a:ext>
                  </a:extLst>
                </p:cNvPr>
                <p:cNvPicPr/>
                <p:nvPr/>
              </p:nvPicPr>
              <p:blipFill>
                <a:blip r:embed="rId244"/>
                <a:stretch>
                  <a:fillRect/>
                </a:stretch>
              </p:blipFill>
              <p:spPr>
                <a:xfrm>
                  <a:off x="5457168" y="1537560"/>
                  <a:ext cx="7776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201" name="インク 200">
                  <a:extLst>
                    <a:ext uri="{FF2B5EF4-FFF2-40B4-BE49-F238E27FC236}">
                      <a16:creationId xmlns:a16="http://schemas.microsoft.com/office/drawing/2014/main" id="{52DBD384-C23F-4200-999D-2C1449BC7536}"/>
                    </a:ext>
                  </a:extLst>
                </p14:cNvPr>
                <p14:cNvContentPartPr/>
                <p14:nvPr/>
              </p14:nvContentPartPr>
              <p14:xfrm>
                <a:off x="5577408" y="1419840"/>
                <a:ext cx="495000" cy="274680"/>
              </p14:xfrm>
            </p:contentPart>
          </mc:Choice>
          <mc:Fallback xmlns="">
            <p:pic>
              <p:nvPicPr>
                <p:cNvPr id="201" name="インク 200">
                  <a:extLst>
                    <a:ext uri="{FF2B5EF4-FFF2-40B4-BE49-F238E27FC236}">
                      <a16:creationId xmlns:a16="http://schemas.microsoft.com/office/drawing/2014/main" id="{52DBD384-C23F-4200-999D-2C1449BC7536}"/>
                    </a:ext>
                  </a:extLst>
                </p:cNvPr>
                <p:cNvPicPr/>
                <p:nvPr/>
              </p:nvPicPr>
              <p:blipFill>
                <a:blip r:embed="rId246"/>
                <a:stretch>
                  <a:fillRect/>
                </a:stretch>
              </p:blipFill>
              <p:spPr>
                <a:xfrm>
                  <a:off x="5573088" y="1415520"/>
                  <a:ext cx="50364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203" name="インク 202">
                  <a:extLst>
                    <a:ext uri="{FF2B5EF4-FFF2-40B4-BE49-F238E27FC236}">
                      <a16:creationId xmlns:a16="http://schemas.microsoft.com/office/drawing/2014/main" id="{246677A8-AEAA-4ED4-BDAF-A64637E53041}"/>
                    </a:ext>
                  </a:extLst>
                </p14:cNvPr>
                <p14:cNvContentPartPr/>
                <p14:nvPr/>
              </p14:nvContentPartPr>
              <p14:xfrm>
                <a:off x="5754168" y="1526760"/>
                <a:ext cx="59400" cy="86760"/>
              </p14:xfrm>
            </p:contentPart>
          </mc:Choice>
          <mc:Fallback xmlns="">
            <p:pic>
              <p:nvPicPr>
                <p:cNvPr id="203" name="インク 202">
                  <a:extLst>
                    <a:ext uri="{FF2B5EF4-FFF2-40B4-BE49-F238E27FC236}">
                      <a16:creationId xmlns:a16="http://schemas.microsoft.com/office/drawing/2014/main" id="{246677A8-AEAA-4ED4-BDAF-A64637E53041}"/>
                    </a:ext>
                  </a:extLst>
                </p:cNvPr>
                <p:cNvPicPr/>
                <p:nvPr/>
              </p:nvPicPr>
              <p:blipFill>
                <a:blip r:embed="rId248"/>
                <a:stretch>
                  <a:fillRect/>
                </a:stretch>
              </p:blipFill>
              <p:spPr>
                <a:xfrm>
                  <a:off x="5749848" y="1522440"/>
                  <a:ext cx="6804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204" name="インク 203">
                  <a:extLst>
                    <a:ext uri="{FF2B5EF4-FFF2-40B4-BE49-F238E27FC236}">
                      <a16:creationId xmlns:a16="http://schemas.microsoft.com/office/drawing/2014/main" id="{D814C45C-B6E2-4D24-B779-AD7954E5CD40}"/>
                    </a:ext>
                  </a:extLst>
                </p14:cNvPr>
                <p14:cNvContentPartPr/>
                <p14:nvPr/>
              </p14:nvContentPartPr>
              <p14:xfrm>
                <a:off x="5760288" y="1523880"/>
                <a:ext cx="70920" cy="360"/>
              </p14:xfrm>
            </p:contentPart>
          </mc:Choice>
          <mc:Fallback xmlns="">
            <p:pic>
              <p:nvPicPr>
                <p:cNvPr id="204" name="インク 203">
                  <a:extLst>
                    <a:ext uri="{FF2B5EF4-FFF2-40B4-BE49-F238E27FC236}">
                      <a16:creationId xmlns:a16="http://schemas.microsoft.com/office/drawing/2014/main" id="{D814C45C-B6E2-4D24-B779-AD7954E5CD40}"/>
                    </a:ext>
                  </a:extLst>
                </p:cNvPr>
                <p:cNvPicPr/>
                <p:nvPr/>
              </p:nvPicPr>
              <p:blipFill>
                <a:blip r:embed="rId250"/>
                <a:stretch>
                  <a:fillRect/>
                </a:stretch>
              </p:blipFill>
              <p:spPr>
                <a:xfrm>
                  <a:off x="5755968" y="1519560"/>
                  <a:ext cx="7956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205" name="インク 204">
                  <a:extLst>
                    <a:ext uri="{FF2B5EF4-FFF2-40B4-BE49-F238E27FC236}">
                      <a16:creationId xmlns:a16="http://schemas.microsoft.com/office/drawing/2014/main" id="{6C254C61-D954-4185-BB55-816F9A078248}"/>
                    </a:ext>
                  </a:extLst>
                </p14:cNvPr>
                <p14:cNvContentPartPr/>
                <p14:nvPr/>
              </p14:nvContentPartPr>
              <p14:xfrm>
                <a:off x="5851728" y="1535760"/>
                <a:ext cx="53280" cy="87480"/>
              </p14:xfrm>
            </p:contentPart>
          </mc:Choice>
          <mc:Fallback xmlns="">
            <p:pic>
              <p:nvPicPr>
                <p:cNvPr id="205" name="インク 204">
                  <a:extLst>
                    <a:ext uri="{FF2B5EF4-FFF2-40B4-BE49-F238E27FC236}">
                      <a16:creationId xmlns:a16="http://schemas.microsoft.com/office/drawing/2014/main" id="{6C254C61-D954-4185-BB55-816F9A078248}"/>
                    </a:ext>
                  </a:extLst>
                </p:cNvPr>
                <p:cNvPicPr/>
                <p:nvPr/>
              </p:nvPicPr>
              <p:blipFill>
                <a:blip r:embed="rId252"/>
                <a:stretch>
                  <a:fillRect/>
                </a:stretch>
              </p:blipFill>
              <p:spPr>
                <a:xfrm>
                  <a:off x="5847408" y="1531440"/>
                  <a:ext cx="6192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207" name="インク 206">
                  <a:extLst>
                    <a:ext uri="{FF2B5EF4-FFF2-40B4-BE49-F238E27FC236}">
                      <a16:creationId xmlns:a16="http://schemas.microsoft.com/office/drawing/2014/main" id="{2E393196-D1EF-4430-903C-6AE331FD7A6E}"/>
                    </a:ext>
                  </a:extLst>
                </p14:cNvPr>
                <p14:cNvContentPartPr/>
                <p14:nvPr/>
              </p14:nvContentPartPr>
              <p14:xfrm>
                <a:off x="6132528" y="1517400"/>
                <a:ext cx="111960" cy="360"/>
              </p14:xfrm>
            </p:contentPart>
          </mc:Choice>
          <mc:Fallback xmlns="">
            <p:pic>
              <p:nvPicPr>
                <p:cNvPr id="207" name="インク 206">
                  <a:extLst>
                    <a:ext uri="{FF2B5EF4-FFF2-40B4-BE49-F238E27FC236}">
                      <a16:creationId xmlns:a16="http://schemas.microsoft.com/office/drawing/2014/main" id="{2E393196-D1EF-4430-903C-6AE331FD7A6E}"/>
                    </a:ext>
                  </a:extLst>
                </p:cNvPr>
                <p:cNvPicPr/>
                <p:nvPr/>
              </p:nvPicPr>
              <p:blipFill>
                <a:blip r:embed="rId254"/>
                <a:stretch>
                  <a:fillRect/>
                </a:stretch>
              </p:blipFill>
              <p:spPr>
                <a:xfrm>
                  <a:off x="6128208" y="1513080"/>
                  <a:ext cx="1206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208" name="インク 207">
                  <a:extLst>
                    <a:ext uri="{FF2B5EF4-FFF2-40B4-BE49-F238E27FC236}">
                      <a16:creationId xmlns:a16="http://schemas.microsoft.com/office/drawing/2014/main" id="{5B1A06E0-9911-4E5E-90FB-DE559918B9F2}"/>
                    </a:ext>
                  </a:extLst>
                </p14:cNvPr>
                <p14:cNvContentPartPr/>
                <p14:nvPr/>
              </p14:nvContentPartPr>
              <p14:xfrm>
                <a:off x="6175008" y="1566360"/>
                <a:ext cx="62280" cy="2880"/>
              </p14:xfrm>
            </p:contentPart>
          </mc:Choice>
          <mc:Fallback xmlns="">
            <p:pic>
              <p:nvPicPr>
                <p:cNvPr id="208" name="インク 207">
                  <a:extLst>
                    <a:ext uri="{FF2B5EF4-FFF2-40B4-BE49-F238E27FC236}">
                      <a16:creationId xmlns:a16="http://schemas.microsoft.com/office/drawing/2014/main" id="{5B1A06E0-9911-4E5E-90FB-DE559918B9F2}"/>
                    </a:ext>
                  </a:extLst>
                </p:cNvPr>
                <p:cNvPicPr/>
                <p:nvPr/>
              </p:nvPicPr>
              <p:blipFill>
                <a:blip r:embed="rId256"/>
                <a:stretch>
                  <a:fillRect/>
                </a:stretch>
              </p:blipFill>
              <p:spPr>
                <a:xfrm>
                  <a:off x="6170688" y="1562040"/>
                  <a:ext cx="7092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220" name="インク 219">
                  <a:extLst>
                    <a:ext uri="{FF2B5EF4-FFF2-40B4-BE49-F238E27FC236}">
                      <a16:creationId xmlns:a16="http://schemas.microsoft.com/office/drawing/2014/main" id="{142CBF7D-92A1-48B9-B56D-CC89A3D731E5}"/>
                    </a:ext>
                  </a:extLst>
                </p14:cNvPr>
                <p14:cNvContentPartPr/>
                <p14:nvPr/>
              </p14:nvContentPartPr>
              <p14:xfrm>
                <a:off x="3527208" y="1669680"/>
                <a:ext cx="976680" cy="61560"/>
              </p14:xfrm>
            </p:contentPart>
          </mc:Choice>
          <mc:Fallback xmlns="">
            <p:pic>
              <p:nvPicPr>
                <p:cNvPr id="220" name="インク 219">
                  <a:extLst>
                    <a:ext uri="{FF2B5EF4-FFF2-40B4-BE49-F238E27FC236}">
                      <a16:creationId xmlns:a16="http://schemas.microsoft.com/office/drawing/2014/main" id="{142CBF7D-92A1-48B9-B56D-CC89A3D731E5}"/>
                    </a:ext>
                  </a:extLst>
                </p:cNvPr>
                <p:cNvPicPr/>
                <p:nvPr/>
              </p:nvPicPr>
              <p:blipFill>
                <a:blip r:embed="rId258"/>
                <a:stretch>
                  <a:fillRect/>
                </a:stretch>
              </p:blipFill>
              <p:spPr>
                <a:xfrm>
                  <a:off x="3522888" y="1665360"/>
                  <a:ext cx="98532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221" name="インク 220">
                  <a:extLst>
                    <a:ext uri="{FF2B5EF4-FFF2-40B4-BE49-F238E27FC236}">
                      <a16:creationId xmlns:a16="http://schemas.microsoft.com/office/drawing/2014/main" id="{8BB25B31-F18D-4A48-AEAE-BA31834D7521}"/>
                    </a:ext>
                  </a:extLst>
                </p14:cNvPr>
                <p14:cNvContentPartPr/>
                <p14:nvPr/>
              </p14:nvContentPartPr>
              <p14:xfrm>
                <a:off x="4210488" y="1598040"/>
                <a:ext cx="93600" cy="177120"/>
              </p14:xfrm>
            </p:contentPart>
          </mc:Choice>
          <mc:Fallback xmlns="">
            <p:pic>
              <p:nvPicPr>
                <p:cNvPr id="221" name="インク 220">
                  <a:extLst>
                    <a:ext uri="{FF2B5EF4-FFF2-40B4-BE49-F238E27FC236}">
                      <a16:creationId xmlns:a16="http://schemas.microsoft.com/office/drawing/2014/main" id="{8BB25B31-F18D-4A48-AEAE-BA31834D7521}"/>
                    </a:ext>
                  </a:extLst>
                </p:cNvPr>
                <p:cNvPicPr/>
                <p:nvPr/>
              </p:nvPicPr>
              <p:blipFill>
                <a:blip r:embed="rId260"/>
                <a:stretch>
                  <a:fillRect/>
                </a:stretch>
              </p:blipFill>
              <p:spPr>
                <a:xfrm>
                  <a:off x="4206168" y="1593720"/>
                  <a:ext cx="10224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222" name="インク 221">
                  <a:extLst>
                    <a:ext uri="{FF2B5EF4-FFF2-40B4-BE49-F238E27FC236}">
                      <a16:creationId xmlns:a16="http://schemas.microsoft.com/office/drawing/2014/main" id="{142B9467-80D7-44AC-B12E-D6D142DCF18A}"/>
                    </a:ext>
                  </a:extLst>
                </p14:cNvPr>
                <p14:cNvContentPartPr/>
                <p14:nvPr/>
              </p14:nvContentPartPr>
              <p14:xfrm>
                <a:off x="4331088" y="1614960"/>
                <a:ext cx="46080" cy="164520"/>
              </p14:xfrm>
            </p:contentPart>
          </mc:Choice>
          <mc:Fallback xmlns="">
            <p:pic>
              <p:nvPicPr>
                <p:cNvPr id="222" name="インク 221">
                  <a:extLst>
                    <a:ext uri="{FF2B5EF4-FFF2-40B4-BE49-F238E27FC236}">
                      <a16:creationId xmlns:a16="http://schemas.microsoft.com/office/drawing/2014/main" id="{142B9467-80D7-44AC-B12E-D6D142DCF18A}"/>
                    </a:ext>
                  </a:extLst>
                </p:cNvPr>
                <p:cNvPicPr/>
                <p:nvPr/>
              </p:nvPicPr>
              <p:blipFill>
                <a:blip r:embed="rId262"/>
                <a:stretch>
                  <a:fillRect/>
                </a:stretch>
              </p:blipFill>
              <p:spPr>
                <a:xfrm>
                  <a:off x="4326768" y="1610640"/>
                  <a:ext cx="54720" cy="173160"/>
                </a:xfrm>
                <a:prstGeom prst="rect">
                  <a:avLst/>
                </a:prstGeom>
              </p:spPr>
            </p:pic>
          </mc:Fallback>
        </mc:AlternateContent>
      </p:grpSp>
      <p:grpSp>
        <p:nvGrpSpPr>
          <p:cNvPr id="273" name="グループ化 272">
            <a:extLst>
              <a:ext uri="{FF2B5EF4-FFF2-40B4-BE49-F238E27FC236}">
                <a16:creationId xmlns:a16="http://schemas.microsoft.com/office/drawing/2014/main" id="{21E745C6-88A4-405F-B425-B5413BE8E481}"/>
              </a:ext>
            </a:extLst>
          </p:cNvPr>
          <p:cNvGrpSpPr/>
          <p:nvPr/>
        </p:nvGrpSpPr>
        <p:grpSpPr>
          <a:xfrm>
            <a:off x="2346768" y="2602800"/>
            <a:ext cx="1917720" cy="695160"/>
            <a:chOff x="2346768" y="2602800"/>
            <a:chExt cx="1917720" cy="695160"/>
          </a:xfrm>
        </p:grpSpPr>
        <mc:AlternateContent xmlns:mc="http://schemas.openxmlformats.org/markup-compatibility/2006" xmlns:p14="http://schemas.microsoft.com/office/powerpoint/2010/main">
          <mc:Choice Requires="p14">
            <p:contentPart p14:bwMode="auto" r:id="rId263">
              <p14:nvContentPartPr>
                <p14:cNvPr id="236" name="インク 235">
                  <a:extLst>
                    <a:ext uri="{FF2B5EF4-FFF2-40B4-BE49-F238E27FC236}">
                      <a16:creationId xmlns:a16="http://schemas.microsoft.com/office/drawing/2014/main" id="{C50914FA-0DEC-4C54-A1C9-AE3A503063C5}"/>
                    </a:ext>
                  </a:extLst>
                </p14:cNvPr>
                <p14:cNvContentPartPr/>
                <p14:nvPr/>
              </p14:nvContentPartPr>
              <p14:xfrm>
                <a:off x="2346768" y="2943360"/>
                <a:ext cx="69840" cy="13320"/>
              </p14:xfrm>
            </p:contentPart>
          </mc:Choice>
          <mc:Fallback xmlns="">
            <p:pic>
              <p:nvPicPr>
                <p:cNvPr id="236" name="インク 235">
                  <a:extLst>
                    <a:ext uri="{FF2B5EF4-FFF2-40B4-BE49-F238E27FC236}">
                      <a16:creationId xmlns:a16="http://schemas.microsoft.com/office/drawing/2014/main" id="{C50914FA-0DEC-4C54-A1C9-AE3A503063C5}"/>
                    </a:ext>
                  </a:extLst>
                </p:cNvPr>
                <p:cNvPicPr/>
                <p:nvPr/>
              </p:nvPicPr>
              <p:blipFill>
                <a:blip r:embed="rId264"/>
                <a:stretch>
                  <a:fillRect/>
                </a:stretch>
              </p:blipFill>
              <p:spPr>
                <a:xfrm>
                  <a:off x="2342448" y="2939040"/>
                  <a:ext cx="7848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237" name="インク 236">
                  <a:extLst>
                    <a:ext uri="{FF2B5EF4-FFF2-40B4-BE49-F238E27FC236}">
                      <a16:creationId xmlns:a16="http://schemas.microsoft.com/office/drawing/2014/main" id="{B1FD1BE7-A0E9-4186-833F-DFA324440043}"/>
                    </a:ext>
                  </a:extLst>
                </p14:cNvPr>
                <p14:cNvContentPartPr/>
                <p14:nvPr/>
              </p14:nvContentPartPr>
              <p14:xfrm>
                <a:off x="2352528" y="3004920"/>
                <a:ext cx="70200" cy="360"/>
              </p14:xfrm>
            </p:contentPart>
          </mc:Choice>
          <mc:Fallback xmlns="">
            <p:pic>
              <p:nvPicPr>
                <p:cNvPr id="237" name="インク 236">
                  <a:extLst>
                    <a:ext uri="{FF2B5EF4-FFF2-40B4-BE49-F238E27FC236}">
                      <a16:creationId xmlns:a16="http://schemas.microsoft.com/office/drawing/2014/main" id="{B1FD1BE7-A0E9-4186-833F-DFA324440043}"/>
                    </a:ext>
                  </a:extLst>
                </p:cNvPr>
                <p:cNvPicPr/>
                <p:nvPr/>
              </p:nvPicPr>
              <p:blipFill>
                <a:blip r:embed="rId266"/>
                <a:stretch>
                  <a:fillRect/>
                </a:stretch>
              </p:blipFill>
              <p:spPr>
                <a:xfrm>
                  <a:off x="2348208" y="3000600"/>
                  <a:ext cx="788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239" name="インク 238">
                  <a:extLst>
                    <a:ext uri="{FF2B5EF4-FFF2-40B4-BE49-F238E27FC236}">
                      <a16:creationId xmlns:a16="http://schemas.microsoft.com/office/drawing/2014/main" id="{873E7FE3-8866-4501-8D53-E22D702CCEAA}"/>
                    </a:ext>
                  </a:extLst>
                </p14:cNvPr>
                <p14:cNvContentPartPr/>
                <p14:nvPr/>
              </p14:nvContentPartPr>
              <p14:xfrm>
                <a:off x="2425968" y="2885760"/>
                <a:ext cx="62640" cy="155520"/>
              </p14:xfrm>
            </p:contentPart>
          </mc:Choice>
          <mc:Fallback xmlns="">
            <p:pic>
              <p:nvPicPr>
                <p:cNvPr id="239" name="インク 238">
                  <a:extLst>
                    <a:ext uri="{FF2B5EF4-FFF2-40B4-BE49-F238E27FC236}">
                      <a16:creationId xmlns:a16="http://schemas.microsoft.com/office/drawing/2014/main" id="{873E7FE3-8866-4501-8D53-E22D702CCEAA}"/>
                    </a:ext>
                  </a:extLst>
                </p:cNvPr>
                <p:cNvPicPr/>
                <p:nvPr/>
              </p:nvPicPr>
              <p:blipFill>
                <a:blip r:embed="rId268"/>
                <a:stretch>
                  <a:fillRect/>
                </a:stretch>
              </p:blipFill>
              <p:spPr>
                <a:xfrm>
                  <a:off x="2421648" y="2881440"/>
                  <a:ext cx="7128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240" name="インク 239">
                  <a:extLst>
                    <a:ext uri="{FF2B5EF4-FFF2-40B4-BE49-F238E27FC236}">
                      <a16:creationId xmlns:a16="http://schemas.microsoft.com/office/drawing/2014/main" id="{15219358-B224-4F6B-A2EC-B328CE8F2A7E}"/>
                    </a:ext>
                  </a:extLst>
                </p14:cNvPr>
                <p14:cNvContentPartPr/>
                <p14:nvPr/>
              </p14:nvContentPartPr>
              <p14:xfrm>
                <a:off x="2559888" y="2956320"/>
                <a:ext cx="2880" cy="3960"/>
              </p14:xfrm>
            </p:contentPart>
          </mc:Choice>
          <mc:Fallback xmlns="">
            <p:pic>
              <p:nvPicPr>
                <p:cNvPr id="240" name="インク 239">
                  <a:extLst>
                    <a:ext uri="{FF2B5EF4-FFF2-40B4-BE49-F238E27FC236}">
                      <a16:creationId xmlns:a16="http://schemas.microsoft.com/office/drawing/2014/main" id="{15219358-B224-4F6B-A2EC-B328CE8F2A7E}"/>
                    </a:ext>
                  </a:extLst>
                </p:cNvPr>
                <p:cNvPicPr/>
                <p:nvPr/>
              </p:nvPicPr>
              <p:blipFill>
                <a:blip r:embed="rId270"/>
                <a:stretch>
                  <a:fillRect/>
                </a:stretch>
              </p:blipFill>
              <p:spPr>
                <a:xfrm>
                  <a:off x="2555568" y="2952000"/>
                  <a:ext cx="1152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241" name="インク 240">
                  <a:extLst>
                    <a:ext uri="{FF2B5EF4-FFF2-40B4-BE49-F238E27FC236}">
                      <a16:creationId xmlns:a16="http://schemas.microsoft.com/office/drawing/2014/main" id="{C8D98CFC-CED9-4899-855B-A137DCB9593A}"/>
                    </a:ext>
                  </a:extLst>
                </p14:cNvPr>
                <p14:cNvContentPartPr/>
                <p14:nvPr/>
              </p14:nvContentPartPr>
              <p14:xfrm>
                <a:off x="2604888" y="2925360"/>
                <a:ext cx="88200" cy="143640"/>
              </p14:xfrm>
            </p:contentPart>
          </mc:Choice>
          <mc:Fallback xmlns="">
            <p:pic>
              <p:nvPicPr>
                <p:cNvPr id="241" name="インク 240">
                  <a:extLst>
                    <a:ext uri="{FF2B5EF4-FFF2-40B4-BE49-F238E27FC236}">
                      <a16:creationId xmlns:a16="http://schemas.microsoft.com/office/drawing/2014/main" id="{C8D98CFC-CED9-4899-855B-A137DCB9593A}"/>
                    </a:ext>
                  </a:extLst>
                </p:cNvPr>
                <p:cNvPicPr/>
                <p:nvPr/>
              </p:nvPicPr>
              <p:blipFill>
                <a:blip r:embed="rId272"/>
                <a:stretch>
                  <a:fillRect/>
                </a:stretch>
              </p:blipFill>
              <p:spPr>
                <a:xfrm>
                  <a:off x="2600568" y="2921040"/>
                  <a:ext cx="9684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242" name="インク 241">
                  <a:extLst>
                    <a:ext uri="{FF2B5EF4-FFF2-40B4-BE49-F238E27FC236}">
                      <a16:creationId xmlns:a16="http://schemas.microsoft.com/office/drawing/2014/main" id="{99D1404E-7872-45D4-BE46-F9CD5274E520}"/>
                    </a:ext>
                  </a:extLst>
                </p14:cNvPr>
                <p14:cNvContentPartPr/>
                <p14:nvPr/>
              </p14:nvContentPartPr>
              <p14:xfrm>
                <a:off x="2742768" y="3017160"/>
                <a:ext cx="10080" cy="360"/>
              </p14:xfrm>
            </p:contentPart>
          </mc:Choice>
          <mc:Fallback xmlns="">
            <p:pic>
              <p:nvPicPr>
                <p:cNvPr id="242" name="インク 241">
                  <a:extLst>
                    <a:ext uri="{FF2B5EF4-FFF2-40B4-BE49-F238E27FC236}">
                      <a16:creationId xmlns:a16="http://schemas.microsoft.com/office/drawing/2014/main" id="{99D1404E-7872-45D4-BE46-F9CD5274E520}"/>
                    </a:ext>
                  </a:extLst>
                </p:cNvPr>
                <p:cNvPicPr/>
                <p:nvPr/>
              </p:nvPicPr>
              <p:blipFill>
                <a:blip r:embed="rId274"/>
                <a:stretch>
                  <a:fillRect/>
                </a:stretch>
              </p:blipFill>
              <p:spPr>
                <a:xfrm>
                  <a:off x="2738448" y="3012840"/>
                  <a:ext cx="1872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243" name="インク 242">
                  <a:extLst>
                    <a:ext uri="{FF2B5EF4-FFF2-40B4-BE49-F238E27FC236}">
                      <a16:creationId xmlns:a16="http://schemas.microsoft.com/office/drawing/2014/main" id="{E42CAB0A-D684-4765-BAE6-82CAF3703F50}"/>
                    </a:ext>
                  </a:extLst>
                </p14:cNvPr>
                <p14:cNvContentPartPr/>
                <p14:nvPr/>
              </p14:nvContentPartPr>
              <p14:xfrm>
                <a:off x="2846088" y="2954880"/>
                <a:ext cx="30960" cy="110520"/>
              </p14:xfrm>
            </p:contentPart>
          </mc:Choice>
          <mc:Fallback xmlns="">
            <p:pic>
              <p:nvPicPr>
                <p:cNvPr id="243" name="インク 242">
                  <a:extLst>
                    <a:ext uri="{FF2B5EF4-FFF2-40B4-BE49-F238E27FC236}">
                      <a16:creationId xmlns:a16="http://schemas.microsoft.com/office/drawing/2014/main" id="{E42CAB0A-D684-4765-BAE6-82CAF3703F50}"/>
                    </a:ext>
                  </a:extLst>
                </p:cNvPr>
                <p:cNvPicPr/>
                <p:nvPr/>
              </p:nvPicPr>
              <p:blipFill>
                <a:blip r:embed="rId276"/>
                <a:stretch>
                  <a:fillRect/>
                </a:stretch>
              </p:blipFill>
              <p:spPr>
                <a:xfrm>
                  <a:off x="2841768" y="2950560"/>
                  <a:ext cx="3960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244" name="インク 243">
                  <a:extLst>
                    <a:ext uri="{FF2B5EF4-FFF2-40B4-BE49-F238E27FC236}">
                      <a16:creationId xmlns:a16="http://schemas.microsoft.com/office/drawing/2014/main" id="{A1D3AD1C-EEF1-458B-9CDB-2AD17A2B5C5A}"/>
                    </a:ext>
                  </a:extLst>
                </p14:cNvPr>
                <p14:cNvContentPartPr/>
                <p14:nvPr/>
              </p14:nvContentPartPr>
              <p14:xfrm>
                <a:off x="2926368" y="2964960"/>
                <a:ext cx="30240" cy="65160"/>
              </p14:xfrm>
            </p:contentPart>
          </mc:Choice>
          <mc:Fallback xmlns="">
            <p:pic>
              <p:nvPicPr>
                <p:cNvPr id="244" name="インク 243">
                  <a:extLst>
                    <a:ext uri="{FF2B5EF4-FFF2-40B4-BE49-F238E27FC236}">
                      <a16:creationId xmlns:a16="http://schemas.microsoft.com/office/drawing/2014/main" id="{A1D3AD1C-EEF1-458B-9CDB-2AD17A2B5C5A}"/>
                    </a:ext>
                  </a:extLst>
                </p:cNvPr>
                <p:cNvPicPr/>
                <p:nvPr/>
              </p:nvPicPr>
              <p:blipFill>
                <a:blip r:embed="rId278"/>
                <a:stretch>
                  <a:fillRect/>
                </a:stretch>
              </p:blipFill>
              <p:spPr>
                <a:xfrm>
                  <a:off x="2922048" y="2960640"/>
                  <a:ext cx="3888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245" name="インク 244">
                  <a:extLst>
                    <a:ext uri="{FF2B5EF4-FFF2-40B4-BE49-F238E27FC236}">
                      <a16:creationId xmlns:a16="http://schemas.microsoft.com/office/drawing/2014/main" id="{D11662A0-0B61-44FD-B5F1-1B59524B303A}"/>
                    </a:ext>
                  </a:extLst>
                </p14:cNvPr>
                <p14:cNvContentPartPr/>
                <p14:nvPr/>
              </p14:nvContentPartPr>
              <p14:xfrm>
                <a:off x="2955168" y="2936160"/>
                <a:ext cx="56160" cy="136440"/>
              </p14:xfrm>
            </p:contentPart>
          </mc:Choice>
          <mc:Fallback xmlns="">
            <p:pic>
              <p:nvPicPr>
                <p:cNvPr id="245" name="インク 244">
                  <a:extLst>
                    <a:ext uri="{FF2B5EF4-FFF2-40B4-BE49-F238E27FC236}">
                      <a16:creationId xmlns:a16="http://schemas.microsoft.com/office/drawing/2014/main" id="{D11662A0-0B61-44FD-B5F1-1B59524B303A}"/>
                    </a:ext>
                  </a:extLst>
                </p:cNvPr>
                <p:cNvPicPr/>
                <p:nvPr/>
              </p:nvPicPr>
              <p:blipFill>
                <a:blip r:embed="rId280"/>
                <a:stretch>
                  <a:fillRect/>
                </a:stretch>
              </p:blipFill>
              <p:spPr>
                <a:xfrm>
                  <a:off x="2950848" y="2931840"/>
                  <a:ext cx="6480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248" name="インク 247">
                  <a:extLst>
                    <a:ext uri="{FF2B5EF4-FFF2-40B4-BE49-F238E27FC236}">
                      <a16:creationId xmlns:a16="http://schemas.microsoft.com/office/drawing/2014/main" id="{5C0863C4-DF2F-4A9C-917A-099B83D3E6B9}"/>
                    </a:ext>
                  </a:extLst>
                </p14:cNvPr>
                <p14:cNvContentPartPr/>
                <p14:nvPr/>
              </p14:nvContentPartPr>
              <p14:xfrm>
                <a:off x="3059928" y="2884320"/>
                <a:ext cx="159840" cy="111240"/>
              </p14:xfrm>
            </p:contentPart>
          </mc:Choice>
          <mc:Fallback xmlns="">
            <p:pic>
              <p:nvPicPr>
                <p:cNvPr id="248" name="インク 247">
                  <a:extLst>
                    <a:ext uri="{FF2B5EF4-FFF2-40B4-BE49-F238E27FC236}">
                      <a16:creationId xmlns:a16="http://schemas.microsoft.com/office/drawing/2014/main" id="{5C0863C4-DF2F-4A9C-917A-099B83D3E6B9}"/>
                    </a:ext>
                  </a:extLst>
                </p:cNvPr>
                <p:cNvPicPr/>
                <p:nvPr/>
              </p:nvPicPr>
              <p:blipFill>
                <a:blip r:embed="rId282"/>
                <a:stretch>
                  <a:fillRect/>
                </a:stretch>
              </p:blipFill>
              <p:spPr>
                <a:xfrm>
                  <a:off x="3055608" y="2880000"/>
                  <a:ext cx="16848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249" name="インク 248">
                  <a:extLst>
                    <a:ext uri="{FF2B5EF4-FFF2-40B4-BE49-F238E27FC236}">
                      <a16:creationId xmlns:a16="http://schemas.microsoft.com/office/drawing/2014/main" id="{D62C07B6-67A1-41D6-AFF6-0EE63CDA5BB4}"/>
                    </a:ext>
                  </a:extLst>
                </p14:cNvPr>
                <p14:cNvContentPartPr/>
                <p14:nvPr/>
              </p14:nvContentPartPr>
              <p14:xfrm>
                <a:off x="3175848" y="2907360"/>
                <a:ext cx="360" cy="157680"/>
              </p14:xfrm>
            </p:contentPart>
          </mc:Choice>
          <mc:Fallback xmlns="">
            <p:pic>
              <p:nvPicPr>
                <p:cNvPr id="249" name="インク 248">
                  <a:extLst>
                    <a:ext uri="{FF2B5EF4-FFF2-40B4-BE49-F238E27FC236}">
                      <a16:creationId xmlns:a16="http://schemas.microsoft.com/office/drawing/2014/main" id="{D62C07B6-67A1-41D6-AFF6-0EE63CDA5BB4}"/>
                    </a:ext>
                  </a:extLst>
                </p:cNvPr>
                <p:cNvPicPr/>
                <p:nvPr/>
              </p:nvPicPr>
              <p:blipFill>
                <a:blip r:embed="rId284"/>
                <a:stretch>
                  <a:fillRect/>
                </a:stretch>
              </p:blipFill>
              <p:spPr>
                <a:xfrm>
                  <a:off x="3171528" y="2903040"/>
                  <a:ext cx="900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250" name="インク 249">
                  <a:extLst>
                    <a:ext uri="{FF2B5EF4-FFF2-40B4-BE49-F238E27FC236}">
                      <a16:creationId xmlns:a16="http://schemas.microsoft.com/office/drawing/2014/main" id="{C27A4C83-6B4B-4025-B4D0-8BE10C866175}"/>
                    </a:ext>
                  </a:extLst>
                </p14:cNvPr>
                <p14:cNvContentPartPr/>
                <p14:nvPr/>
              </p14:nvContentPartPr>
              <p14:xfrm>
                <a:off x="3223368" y="2895120"/>
                <a:ext cx="66960" cy="142200"/>
              </p14:xfrm>
            </p:contentPart>
          </mc:Choice>
          <mc:Fallback xmlns="">
            <p:pic>
              <p:nvPicPr>
                <p:cNvPr id="250" name="インク 249">
                  <a:extLst>
                    <a:ext uri="{FF2B5EF4-FFF2-40B4-BE49-F238E27FC236}">
                      <a16:creationId xmlns:a16="http://schemas.microsoft.com/office/drawing/2014/main" id="{C27A4C83-6B4B-4025-B4D0-8BE10C866175}"/>
                    </a:ext>
                  </a:extLst>
                </p:cNvPr>
                <p:cNvPicPr/>
                <p:nvPr/>
              </p:nvPicPr>
              <p:blipFill>
                <a:blip r:embed="rId286"/>
                <a:stretch>
                  <a:fillRect/>
                </a:stretch>
              </p:blipFill>
              <p:spPr>
                <a:xfrm>
                  <a:off x="3219048" y="2890800"/>
                  <a:ext cx="7560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251" name="インク 250">
                  <a:extLst>
                    <a:ext uri="{FF2B5EF4-FFF2-40B4-BE49-F238E27FC236}">
                      <a16:creationId xmlns:a16="http://schemas.microsoft.com/office/drawing/2014/main" id="{09A85973-FA6D-4905-AAF2-C4100FA34EBF}"/>
                    </a:ext>
                  </a:extLst>
                </p14:cNvPr>
                <p14:cNvContentPartPr/>
                <p14:nvPr/>
              </p14:nvContentPartPr>
              <p14:xfrm>
                <a:off x="3236688" y="2901240"/>
                <a:ext cx="88200" cy="12600"/>
              </p14:xfrm>
            </p:contentPart>
          </mc:Choice>
          <mc:Fallback xmlns="">
            <p:pic>
              <p:nvPicPr>
                <p:cNvPr id="251" name="インク 250">
                  <a:extLst>
                    <a:ext uri="{FF2B5EF4-FFF2-40B4-BE49-F238E27FC236}">
                      <a16:creationId xmlns:a16="http://schemas.microsoft.com/office/drawing/2014/main" id="{09A85973-FA6D-4905-AAF2-C4100FA34EBF}"/>
                    </a:ext>
                  </a:extLst>
                </p:cNvPr>
                <p:cNvPicPr/>
                <p:nvPr/>
              </p:nvPicPr>
              <p:blipFill>
                <a:blip r:embed="rId288"/>
                <a:stretch>
                  <a:fillRect/>
                </a:stretch>
              </p:blipFill>
              <p:spPr>
                <a:xfrm>
                  <a:off x="3232368" y="2896920"/>
                  <a:ext cx="9684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252" name="インク 251">
                  <a:extLst>
                    <a:ext uri="{FF2B5EF4-FFF2-40B4-BE49-F238E27FC236}">
                      <a16:creationId xmlns:a16="http://schemas.microsoft.com/office/drawing/2014/main" id="{5EFFC6CB-6E97-4FEB-BF80-3F1014A0C9A3}"/>
                    </a:ext>
                  </a:extLst>
                </p14:cNvPr>
                <p14:cNvContentPartPr/>
                <p14:nvPr/>
              </p14:nvContentPartPr>
              <p14:xfrm>
                <a:off x="3323448" y="2832480"/>
                <a:ext cx="36360" cy="51120"/>
              </p14:xfrm>
            </p:contentPart>
          </mc:Choice>
          <mc:Fallback xmlns="">
            <p:pic>
              <p:nvPicPr>
                <p:cNvPr id="252" name="インク 251">
                  <a:extLst>
                    <a:ext uri="{FF2B5EF4-FFF2-40B4-BE49-F238E27FC236}">
                      <a16:creationId xmlns:a16="http://schemas.microsoft.com/office/drawing/2014/main" id="{5EFFC6CB-6E97-4FEB-BF80-3F1014A0C9A3}"/>
                    </a:ext>
                  </a:extLst>
                </p:cNvPr>
                <p:cNvPicPr/>
                <p:nvPr/>
              </p:nvPicPr>
              <p:blipFill>
                <a:blip r:embed="rId290"/>
                <a:stretch>
                  <a:fillRect/>
                </a:stretch>
              </p:blipFill>
              <p:spPr>
                <a:xfrm>
                  <a:off x="3319128" y="2828160"/>
                  <a:ext cx="4500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254" name="インク 253">
                  <a:extLst>
                    <a:ext uri="{FF2B5EF4-FFF2-40B4-BE49-F238E27FC236}">
                      <a16:creationId xmlns:a16="http://schemas.microsoft.com/office/drawing/2014/main" id="{C9CF6642-9231-4A6E-9C8A-34C6D43AF4C6}"/>
                    </a:ext>
                  </a:extLst>
                </p14:cNvPr>
                <p14:cNvContentPartPr/>
                <p14:nvPr/>
              </p14:nvContentPartPr>
              <p14:xfrm>
                <a:off x="3333168" y="2819880"/>
                <a:ext cx="70200" cy="82440"/>
              </p14:xfrm>
            </p:contentPart>
          </mc:Choice>
          <mc:Fallback xmlns="">
            <p:pic>
              <p:nvPicPr>
                <p:cNvPr id="254" name="インク 253">
                  <a:extLst>
                    <a:ext uri="{FF2B5EF4-FFF2-40B4-BE49-F238E27FC236}">
                      <a16:creationId xmlns:a16="http://schemas.microsoft.com/office/drawing/2014/main" id="{C9CF6642-9231-4A6E-9C8A-34C6D43AF4C6}"/>
                    </a:ext>
                  </a:extLst>
                </p:cNvPr>
                <p:cNvPicPr/>
                <p:nvPr/>
              </p:nvPicPr>
              <p:blipFill>
                <a:blip r:embed="rId292"/>
                <a:stretch>
                  <a:fillRect/>
                </a:stretch>
              </p:blipFill>
              <p:spPr>
                <a:xfrm>
                  <a:off x="3328848" y="2815560"/>
                  <a:ext cx="7884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256" name="インク 255">
                  <a:extLst>
                    <a:ext uri="{FF2B5EF4-FFF2-40B4-BE49-F238E27FC236}">
                      <a16:creationId xmlns:a16="http://schemas.microsoft.com/office/drawing/2014/main" id="{7B5F397B-6828-4CA1-82E6-AC1D28BB880D}"/>
                    </a:ext>
                  </a:extLst>
                </p14:cNvPr>
                <p14:cNvContentPartPr/>
                <p14:nvPr/>
              </p14:nvContentPartPr>
              <p14:xfrm>
                <a:off x="3395088" y="2885040"/>
                <a:ext cx="93960" cy="28800"/>
              </p14:xfrm>
            </p:contentPart>
          </mc:Choice>
          <mc:Fallback xmlns="">
            <p:pic>
              <p:nvPicPr>
                <p:cNvPr id="256" name="インク 255">
                  <a:extLst>
                    <a:ext uri="{FF2B5EF4-FFF2-40B4-BE49-F238E27FC236}">
                      <a16:creationId xmlns:a16="http://schemas.microsoft.com/office/drawing/2014/main" id="{7B5F397B-6828-4CA1-82E6-AC1D28BB880D}"/>
                    </a:ext>
                  </a:extLst>
                </p:cNvPr>
                <p:cNvPicPr/>
                <p:nvPr/>
              </p:nvPicPr>
              <p:blipFill>
                <a:blip r:embed="rId294"/>
                <a:stretch>
                  <a:fillRect/>
                </a:stretch>
              </p:blipFill>
              <p:spPr>
                <a:xfrm>
                  <a:off x="3390768" y="2880720"/>
                  <a:ext cx="1026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257" name="インク 256">
                  <a:extLst>
                    <a:ext uri="{FF2B5EF4-FFF2-40B4-BE49-F238E27FC236}">
                      <a16:creationId xmlns:a16="http://schemas.microsoft.com/office/drawing/2014/main" id="{22EFFB5B-0FF8-4A0B-AE50-37A5041FF624}"/>
                    </a:ext>
                  </a:extLst>
                </p14:cNvPr>
                <p14:cNvContentPartPr/>
                <p14:nvPr/>
              </p14:nvContentPartPr>
              <p14:xfrm>
                <a:off x="3413448" y="2944440"/>
                <a:ext cx="98640" cy="6120"/>
              </p14:xfrm>
            </p:contentPart>
          </mc:Choice>
          <mc:Fallback xmlns="">
            <p:pic>
              <p:nvPicPr>
                <p:cNvPr id="257" name="インク 256">
                  <a:extLst>
                    <a:ext uri="{FF2B5EF4-FFF2-40B4-BE49-F238E27FC236}">
                      <a16:creationId xmlns:a16="http://schemas.microsoft.com/office/drawing/2014/main" id="{22EFFB5B-0FF8-4A0B-AE50-37A5041FF624}"/>
                    </a:ext>
                  </a:extLst>
                </p:cNvPr>
                <p:cNvPicPr/>
                <p:nvPr/>
              </p:nvPicPr>
              <p:blipFill>
                <a:blip r:embed="rId296"/>
                <a:stretch>
                  <a:fillRect/>
                </a:stretch>
              </p:blipFill>
              <p:spPr>
                <a:xfrm>
                  <a:off x="3409128" y="2940120"/>
                  <a:ext cx="107280" cy="1476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258" name="インク 257">
                  <a:extLst>
                    <a:ext uri="{FF2B5EF4-FFF2-40B4-BE49-F238E27FC236}">
                      <a16:creationId xmlns:a16="http://schemas.microsoft.com/office/drawing/2014/main" id="{B9649AEE-D93B-4708-8DF1-01B44C38A8DA}"/>
                    </a:ext>
                  </a:extLst>
                </p14:cNvPr>
                <p14:cNvContentPartPr/>
                <p14:nvPr/>
              </p14:nvContentPartPr>
              <p14:xfrm>
                <a:off x="3594888" y="2785680"/>
                <a:ext cx="63000" cy="259560"/>
              </p14:xfrm>
            </p:contentPart>
          </mc:Choice>
          <mc:Fallback xmlns="">
            <p:pic>
              <p:nvPicPr>
                <p:cNvPr id="258" name="インク 257">
                  <a:extLst>
                    <a:ext uri="{FF2B5EF4-FFF2-40B4-BE49-F238E27FC236}">
                      <a16:creationId xmlns:a16="http://schemas.microsoft.com/office/drawing/2014/main" id="{B9649AEE-D93B-4708-8DF1-01B44C38A8DA}"/>
                    </a:ext>
                  </a:extLst>
                </p:cNvPr>
                <p:cNvPicPr/>
                <p:nvPr/>
              </p:nvPicPr>
              <p:blipFill>
                <a:blip r:embed="rId298"/>
                <a:stretch>
                  <a:fillRect/>
                </a:stretch>
              </p:blipFill>
              <p:spPr>
                <a:xfrm>
                  <a:off x="3590568" y="2781360"/>
                  <a:ext cx="7164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259" name="インク 258">
                  <a:extLst>
                    <a:ext uri="{FF2B5EF4-FFF2-40B4-BE49-F238E27FC236}">
                      <a16:creationId xmlns:a16="http://schemas.microsoft.com/office/drawing/2014/main" id="{A5D9DE3D-2657-4D06-93D4-FDE148964DCE}"/>
                    </a:ext>
                  </a:extLst>
                </p14:cNvPr>
                <p14:cNvContentPartPr/>
                <p14:nvPr/>
              </p14:nvContentPartPr>
              <p14:xfrm>
                <a:off x="3742488" y="2956320"/>
                <a:ext cx="360" cy="2880"/>
              </p14:xfrm>
            </p:contentPart>
          </mc:Choice>
          <mc:Fallback xmlns="">
            <p:pic>
              <p:nvPicPr>
                <p:cNvPr id="259" name="インク 258">
                  <a:extLst>
                    <a:ext uri="{FF2B5EF4-FFF2-40B4-BE49-F238E27FC236}">
                      <a16:creationId xmlns:a16="http://schemas.microsoft.com/office/drawing/2014/main" id="{A5D9DE3D-2657-4D06-93D4-FDE148964DCE}"/>
                    </a:ext>
                  </a:extLst>
                </p:cNvPr>
                <p:cNvPicPr/>
                <p:nvPr/>
              </p:nvPicPr>
              <p:blipFill>
                <a:blip r:embed="rId300"/>
                <a:stretch>
                  <a:fillRect/>
                </a:stretch>
              </p:blipFill>
              <p:spPr>
                <a:xfrm>
                  <a:off x="3738168" y="2952000"/>
                  <a:ext cx="900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260" name="インク 259">
                  <a:extLst>
                    <a:ext uri="{FF2B5EF4-FFF2-40B4-BE49-F238E27FC236}">
                      <a16:creationId xmlns:a16="http://schemas.microsoft.com/office/drawing/2014/main" id="{8E8193D0-8F4C-4169-8893-B9EA5910AFB8}"/>
                    </a:ext>
                  </a:extLst>
                </p14:cNvPr>
                <p14:cNvContentPartPr/>
                <p14:nvPr/>
              </p14:nvContentPartPr>
              <p14:xfrm>
                <a:off x="3864528" y="2907720"/>
                <a:ext cx="399960" cy="36720"/>
              </p14:xfrm>
            </p:contentPart>
          </mc:Choice>
          <mc:Fallback xmlns="">
            <p:pic>
              <p:nvPicPr>
                <p:cNvPr id="260" name="インク 259">
                  <a:extLst>
                    <a:ext uri="{FF2B5EF4-FFF2-40B4-BE49-F238E27FC236}">
                      <a16:creationId xmlns:a16="http://schemas.microsoft.com/office/drawing/2014/main" id="{8E8193D0-8F4C-4169-8893-B9EA5910AFB8}"/>
                    </a:ext>
                  </a:extLst>
                </p:cNvPr>
                <p:cNvPicPr/>
                <p:nvPr/>
              </p:nvPicPr>
              <p:blipFill>
                <a:blip r:embed="rId302"/>
                <a:stretch>
                  <a:fillRect/>
                </a:stretch>
              </p:blipFill>
              <p:spPr>
                <a:xfrm>
                  <a:off x="3860208" y="2903400"/>
                  <a:ext cx="40860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261" name="インク 260">
                  <a:extLst>
                    <a:ext uri="{FF2B5EF4-FFF2-40B4-BE49-F238E27FC236}">
                      <a16:creationId xmlns:a16="http://schemas.microsoft.com/office/drawing/2014/main" id="{B06DACC5-7483-4A8F-AB47-8895E3F4589E}"/>
                    </a:ext>
                  </a:extLst>
                </p14:cNvPr>
                <p14:cNvContentPartPr/>
                <p14:nvPr/>
              </p14:nvContentPartPr>
              <p14:xfrm>
                <a:off x="3986208" y="2968200"/>
                <a:ext cx="189000" cy="153360"/>
              </p14:xfrm>
            </p:contentPart>
          </mc:Choice>
          <mc:Fallback xmlns="">
            <p:pic>
              <p:nvPicPr>
                <p:cNvPr id="261" name="インク 260">
                  <a:extLst>
                    <a:ext uri="{FF2B5EF4-FFF2-40B4-BE49-F238E27FC236}">
                      <a16:creationId xmlns:a16="http://schemas.microsoft.com/office/drawing/2014/main" id="{B06DACC5-7483-4A8F-AB47-8895E3F4589E}"/>
                    </a:ext>
                  </a:extLst>
                </p:cNvPr>
                <p:cNvPicPr/>
                <p:nvPr/>
              </p:nvPicPr>
              <p:blipFill>
                <a:blip r:embed="rId304"/>
                <a:stretch>
                  <a:fillRect/>
                </a:stretch>
              </p:blipFill>
              <p:spPr>
                <a:xfrm>
                  <a:off x="3981888" y="2963880"/>
                  <a:ext cx="19764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262" name="インク 261">
                  <a:extLst>
                    <a:ext uri="{FF2B5EF4-FFF2-40B4-BE49-F238E27FC236}">
                      <a16:creationId xmlns:a16="http://schemas.microsoft.com/office/drawing/2014/main" id="{4584D4F9-25CD-42BF-8A00-D7514BDB8BA5}"/>
                    </a:ext>
                  </a:extLst>
                </p14:cNvPr>
                <p14:cNvContentPartPr/>
                <p14:nvPr/>
              </p14:nvContentPartPr>
              <p14:xfrm>
                <a:off x="4102128" y="3035520"/>
                <a:ext cx="100080" cy="87480"/>
              </p14:xfrm>
            </p:contentPart>
          </mc:Choice>
          <mc:Fallback xmlns="">
            <p:pic>
              <p:nvPicPr>
                <p:cNvPr id="262" name="インク 261">
                  <a:extLst>
                    <a:ext uri="{FF2B5EF4-FFF2-40B4-BE49-F238E27FC236}">
                      <a16:creationId xmlns:a16="http://schemas.microsoft.com/office/drawing/2014/main" id="{4584D4F9-25CD-42BF-8A00-D7514BDB8BA5}"/>
                    </a:ext>
                  </a:extLst>
                </p:cNvPr>
                <p:cNvPicPr/>
                <p:nvPr/>
              </p:nvPicPr>
              <p:blipFill>
                <a:blip r:embed="rId306"/>
                <a:stretch>
                  <a:fillRect/>
                </a:stretch>
              </p:blipFill>
              <p:spPr>
                <a:xfrm>
                  <a:off x="4097808" y="3031200"/>
                  <a:ext cx="10872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263" name="インク 262">
                  <a:extLst>
                    <a:ext uri="{FF2B5EF4-FFF2-40B4-BE49-F238E27FC236}">
                      <a16:creationId xmlns:a16="http://schemas.microsoft.com/office/drawing/2014/main" id="{B8F4DCB8-A5E5-489E-8DD7-59858A0A1F5A}"/>
                    </a:ext>
                  </a:extLst>
                </p14:cNvPr>
                <p14:cNvContentPartPr/>
                <p14:nvPr/>
              </p14:nvContentPartPr>
              <p14:xfrm>
                <a:off x="4077648" y="2602800"/>
                <a:ext cx="13320" cy="213120"/>
              </p14:xfrm>
            </p:contentPart>
          </mc:Choice>
          <mc:Fallback xmlns="">
            <p:pic>
              <p:nvPicPr>
                <p:cNvPr id="263" name="インク 262">
                  <a:extLst>
                    <a:ext uri="{FF2B5EF4-FFF2-40B4-BE49-F238E27FC236}">
                      <a16:creationId xmlns:a16="http://schemas.microsoft.com/office/drawing/2014/main" id="{B8F4DCB8-A5E5-489E-8DD7-59858A0A1F5A}"/>
                    </a:ext>
                  </a:extLst>
                </p:cNvPr>
                <p:cNvPicPr/>
                <p:nvPr/>
              </p:nvPicPr>
              <p:blipFill>
                <a:blip r:embed="rId308"/>
                <a:stretch>
                  <a:fillRect/>
                </a:stretch>
              </p:blipFill>
              <p:spPr>
                <a:xfrm>
                  <a:off x="4073328" y="2598480"/>
                  <a:ext cx="2196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265" name="インク 264">
                  <a:extLst>
                    <a:ext uri="{FF2B5EF4-FFF2-40B4-BE49-F238E27FC236}">
                      <a16:creationId xmlns:a16="http://schemas.microsoft.com/office/drawing/2014/main" id="{1304A791-75B1-4FD0-B9BF-AAC91C2221FC}"/>
                    </a:ext>
                  </a:extLst>
                </p14:cNvPr>
                <p14:cNvContentPartPr/>
                <p14:nvPr/>
              </p14:nvContentPartPr>
              <p14:xfrm>
                <a:off x="3394368" y="3175560"/>
                <a:ext cx="130680" cy="20520"/>
              </p14:xfrm>
            </p:contentPart>
          </mc:Choice>
          <mc:Fallback xmlns="">
            <p:pic>
              <p:nvPicPr>
                <p:cNvPr id="265" name="インク 264">
                  <a:extLst>
                    <a:ext uri="{FF2B5EF4-FFF2-40B4-BE49-F238E27FC236}">
                      <a16:creationId xmlns:a16="http://schemas.microsoft.com/office/drawing/2014/main" id="{1304A791-75B1-4FD0-B9BF-AAC91C2221FC}"/>
                    </a:ext>
                  </a:extLst>
                </p:cNvPr>
                <p:cNvPicPr/>
                <p:nvPr/>
              </p:nvPicPr>
              <p:blipFill>
                <a:blip r:embed="rId310"/>
                <a:stretch>
                  <a:fillRect/>
                </a:stretch>
              </p:blipFill>
              <p:spPr>
                <a:xfrm>
                  <a:off x="3390048" y="3171240"/>
                  <a:ext cx="13932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266" name="インク 265">
                  <a:extLst>
                    <a:ext uri="{FF2B5EF4-FFF2-40B4-BE49-F238E27FC236}">
                      <a16:creationId xmlns:a16="http://schemas.microsoft.com/office/drawing/2014/main" id="{603841B0-622F-4705-AFEF-93C7E9D252CD}"/>
                    </a:ext>
                  </a:extLst>
                </p14:cNvPr>
                <p14:cNvContentPartPr/>
                <p14:nvPr/>
              </p14:nvContentPartPr>
              <p14:xfrm>
                <a:off x="3407328" y="3260880"/>
                <a:ext cx="141120" cy="6840"/>
              </p14:xfrm>
            </p:contentPart>
          </mc:Choice>
          <mc:Fallback xmlns="">
            <p:pic>
              <p:nvPicPr>
                <p:cNvPr id="266" name="インク 265">
                  <a:extLst>
                    <a:ext uri="{FF2B5EF4-FFF2-40B4-BE49-F238E27FC236}">
                      <a16:creationId xmlns:a16="http://schemas.microsoft.com/office/drawing/2014/main" id="{603841B0-622F-4705-AFEF-93C7E9D252CD}"/>
                    </a:ext>
                  </a:extLst>
                </p:cNvPr>
                <p:cNvPicPr/>
                <p:nvPr/>
              </p:nvPicPr>
              <p:blipFill>
                <a:blip r:embed="rId312"/>
                <a:stretch>
                  <a:fillRect/>
                </a:stretch>
              </p:blipFill>
              <p:spPr>
                <a:xfrm>
                  <a:off x="3403008" y="3256560"/>
                  <a:ext cx="149760" cy="1548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268" name="インク 267">
                  <a:extLst>
                    <a:ext uri="{FF2B5EF4-FFF2-40B4-BE49-F238E27FC236}">
                      <a16:creationId xmlns:a16="http://schemas.microsoft.com/office/drawing/2014/main" id="{F606436B-36C4-4C3C-B39F-C079D85AD94C}"/>
                    </a:ext>
                  </a:extLst>
                </p14:cNvPr>
                <p14:cNvContentPartPr/>
                <p14:nvPr/>
              </p14:nvContentPartPr>
              <p14:xfrm>
                <a:off x="3675888" y="3121560"/>
                <a:ext cx="81000" cy="172440"/>
              </p14:xfrm>
            </p:contentPart>
          </mc:Choice>
          <mc:Fallback xmlns="">
            <p:pic>
              <p:nvPicPr>
                <p:cNvPr id="268" name="インク 267">
                  <a:extLst>
                    <a:ext uri="{FF2B5EF4-FFF2-40B4-BE49-F238E27FC236}">
                      <a16:creationId xmlns:a16="http://schemas.microsoft.com/office/drawing/2014/main" id="{F606436B-36C4-4C3C-B39F-C079D85AD94C}"/>
                    </a:ext>
                  </a:extLst>
                </p:cNvPr>
                <p:cNvPicPr/>
                <p:nvPr/>
              </p:nvPicPr>
              <p:blipFill>
                <a:blip r:embed="rId314"/>
                <a:stretch>
                  <a:fillRect/>
                </a:stretch>
              </p:blipFill>
              <p:spPr>
                <a:xfrm>
                  <a:off x="3671568" y="3117240"/>
                  <a:ext cx="8964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269" name="インク 268">
                  <a:extLst>
                    <a:ext uri="{FF2B5EF4-FFF2-40B4-BE49-F238E27FC236}">
                      <a16:creationId xmlns:a16="http://schemas.microsoft.com/office/drawing/2014/main" id="{7905B380-CF61-40C4-8FE9-9C3F90729E68}"/>
                    </a:ext>
                  </a:extLst>
                </p14:cNvPr>
                <p14:cNvContentPartPr/>
                <p14:nvPr/>
              </p14:nvContentPartPr>
              <p14:xfrm>
                <a:off x="3828168" y="3206160"/>
                <a:ext cx="2880" cy="8640"/>
              </p14:xfrm>
            </p:contentPart>
          </mc:Choice>
          <mc:Fallback xmlns="">
            <p:pic>
              <p:nvPicPr>
                <p:cNvPr id="269" name="インク 268">
                  <a:extLst>
                    <a:ext uri="{FF2B5EF4-FFF2-40B4-BE49-F238E27FC236}">
                      <a16:creationId xmlns:a16="http://schemas.microsoft.com/office/drawing/2014/main" id="{7905B380-CF61-40C4-8FE9-9C3F90729E68}"/>
                    </a:ext>
                  </a:extLst>
                </p:cNvPr>
                <p:cNvPicPr/>
                <p:nvPr/>
              </p:nvPicPr>
              <p:blipFill>
                <a:blip r:embed="rId316"/>
                <a:stretch>
                  <a:fillRect/>
                </a:stretch>
              </p:blipFill>
              <p:spPr>
                <a:xfrm>
                  <a:off x="3823848" y="3201840"/>
                  <a:ext cx="11520" cy="1728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271" name="インク 270">
                  <a:extLst>
                    <a:ext uri="{FF2B5EF4-FFF2-40B4-BE49-F238E27FC236}">
                      <a16:creationId xmlns:a16="http://schemas.microsoft.com/office/drawing/2014/main" id="{D0661321-D1C7-4B7D-9559-07A11D7BC57F}"/>
                    </a:ext>
                  </a:extLst>
                </p14:cNvPr>
                <p14:cNvContentPartPr/>
                <p14:nvPr/>
              </p14:nvContentPartPr>
              <p14:xfrm>
                <a:off x="3869208" y="3130200"/>
                <a:ext cx="123480" cy="167760"/>
              </p14:xfrm>
            </p:contentPart>
          </mc:Choice>
          <mc:Fallback xmlns="">
            <p:pic>
              <p:nvPicPr>
                <p:cNvPr id="271" name="インク 270">
                  <a:extLst>
                    <a:ext uri="{FF2B5EF4-FFF2-40B4-BE49-F238E27FC236}">
                      <a16:creationId xmlns:a16="http://schemas.microsoft.com/office/drawing/2014/main" id="{D0661321-D1C7-4B7D-9559-07A11D7BC57F}"/>
                    </a:ext>
                  </a:extLst>
                </p:cNvPr>
                <p:cNvPicPr/>
                <p:nvPr/>
              </p:nvPicPr>
              <p:blipFill>
                <a:blip r:embed="rId318"/>
                <a:stretch>
                  <a:fillRect/>
                </a:stretch>
              </p:blipFill>
              <p:spPr>
                <a:xfrm>
                  <a:off x="3864888" y="3125880"/>
                  <a:ext cx="13212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272" name="インク 271">
                  <a:extLst>
                    <a:ext uri="{FF2B5EF4-FFF2-40B4-BE49-F238E27FC236}">
                      <a16:creationId xmlns:a16="http://schemas.microsoft.com/office/drawing/2014/main" id="{C70C7610-BD13-4822-801D-5E54E255CDF0}"/>
                    </a:ext>
                  </a:extLst>
                </p14:cNvPr>
                <p14:cNvContentPartPr/>
                <p14:nvPr/>
              </p14:nvContentPartPr>
              <p14:xfrm>
                <a:off x="3949848" y="3195000"/>
                <a:ext cx="79920" cy="61920"/>
              </p14:xfrm>
            </p:contentPart>
          </mc:Choice>
          <mc:Fallback xmlns="">
            <p:pic>
              <p:nvPicPr>
                <p:cNvPr id="272" name="インク 271">
                  <a:extLst>
                    <a:ext uri="{FF2B5EF4-FFF2-40B4-BE49-F238E27FC236}">
                      <a16:creationId xmlns:a16="http://schemas.microsoft.com/office/drawing/2014/main" id="{C70C7610-BD13-4822-801D-5E54E255CDF0}"/>
                    </a:ext>
                  </a:extLst>
                </p:cNvPr>
                <p:cNvPicPr/>
                <p:nvPr/>
              </p:nvPicPr>
              <p:blipFill>
                <a:blip r:embed="rId320"/>
                <a:stretch>
                  <a:fillRect/>
                </a:stretch>
              </p:blipFill>
              <p:spPr>
                <a:xfrm>
                  <a:off x="3945528" y="3190680"/>
                  <a:ext cx="88560" cy="70560"/>
                </a:xfrm>
                <a:prstGeom prst="rect">
                  <a:avLst/>
                </a:prstGeom>
              </p:spPr>
            </p:pic>
          </mc:Fallback>
        </mc:AlternateContent>
      </p:grpSp>
      <p:grpSp>
        <p:nvGrpSpPr>
          <p:cNvPr id="289" name="グループ化 288">
            <a:extLst>
              <a:ext uri="{FF2B5EF4-FFF2-40B4-BE49-F238E27FC236}">
                <a16:creationId xmlns:a16="http://schemas.microsoft.com/office/drawing/2014/main" id="{D15F33BA-4591-4D8D-8FB8-8119510FDAA7}"/>
              </a:ext>
            </a:extLst>
          </p:cNvPr>
          <p:cNvGrpSpPr/>
          <p:nvPr/>
        </p:nvGrpSpPr>
        <p:grpSpPr>
          <a:xfrm>
            <a:off x="3849408" y="3340080"/>
            <a:ext cx="1450080" cy="220680"/>
            <a:chOff x="3849408" y="3340080"/>
            <a:chExt cx="1450080" cy="220680"/>
          </a:xfrm>
        </p:grpSpPr>
        <mc:AlternateContent xmlns:mc="http://schemas.openxmlformats.org/markup-compatibility/2006" xmlns:p14="http://schemas.microsoft.com/office/powerpoint/2010/main">
          <mc:Choice Requires="p14">
            <p:contentPart p14:bwMode="auto" r:id="rId321">
              <p14:nvContentPartPr>
                <p14:cNvPr id="274" name="インク 273">
                  <a:extLst>
                    <a:ext uri="{FF2B5EF4-FFF2-40B4-BE49-F238E27FC236}">
                      <a16:creationId xmlns:a16="http://schemas.microsoft.com/office/drawing/2014/main" id="{3ECE406F-6AA4-4B1F-AAD1-49A73037C61B}"/>
                    </a:ext>
                  </a:extLst>
                </p14:cNvPr>
                <p14:cNvContentPartPr/>
                <p14:nvPr/>
              </p14:nvContentPartPr>
              <p14:xfrm>
                <a:off x="3849408" y="3389040"/>
                <a:ext cx="74520" cy="360"/>
              </p14:xfrm>
            </p:contentPart>
          </mc:Choice>
          <mc:Fallback xmlns="">
            <p:pic>
              <p:nvPicPr>
                <p:cNvPr id="274" name="インク 273">
                  <a:extLst>
                    <a:ext uri="{FF2B5EF4-FFF2-40B4-BE49-F238E27FC236}">
                      <a16:creationId xmlns:a16="http://schemas.microsoft.com/office/drawing/2014/main" id="{3ECE406F-6AA4-4B1F-AAD1-49A73037C61B}"/>
                    </a:ext>
                  </a:extLst>
                </p:cNvPr>
                <p:cNvPicPr/>
                <p:nvPr/>
              </p:nvPicPr>
              <p:blipFill>
                <a:blip r:embed="rId322"/>
                <a:stretch>
                  <a:fillRect/>
                </a:stretch>
              </p:blipFill>
              <p:spPr>
                <a:xfrm>
                  <a:off x="3845088" y="3384720"/>
                  <a:ext cx="8316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275" name="インク 274">
                  <a:extLst>
                    <a:ext uri="{FF2B5EF4-FFF2-40B4-BE49-F238E27FC236}">
                      <a16:creationId xmlns:a16="http://schemas.microsoft.com/office/drawing/2014/main" id="{DA173BA8-A10F-446C-AC28-B56102374EA9}"/>
                    </a:ext>
                  </a:extLst>
                </p14:cNvPr>
                <p14:cNvContentPartPr/>
                <p14:nvPr/>
              </p14:nvContentPartPr>
              <p14:xfrm>
                <a:off x="3852288" y="3447720"/>
                <a:ext cx="93240" cy="2880"/>
              </p14:xfrm>
            </p:contentPart>
          </mc:Choice>
          <mc:Fallback xmlns="">
            <p:pic>
              <p:nvPicPr>
                <p:cNvPr id="275" name="インク 274">
                  <a:extLst>
                    <a:ext uri="{FF2B5EF4-FFF2-40B4-BE49-F238E27FC236}">
                      <a16:creationId xmlns:a16="http://schemas.microsoft.com/office/drawing/2014/main" id="{DA173BA8-A10F-446C-AC28-B56102374EA9}"/>
                    </a:ext>
                  </a:extLst>
                </p:cNvPr>
                <p:cNvPicPr/>
                <p:nvPr/>
              </p:nvPicPr>
              <p:blipFill>
                <a:blip r:embed="rId324"/>
                <a:stretch>
                  <a:fillRect/>
                </a:stretch>
              </p:blipFill>
              <p:spPr>
                <a:xfrm>
                  <a:off x="3847968" y="3443400"/>
                  <a:ext cx="10188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277" name="インク 276">
                  <a:extLst>
                    <a:ext uri="{FF2B5EF4-FFF2-40B4-BE49-F238E27FC236}">
                      <a16:creationId xmlns:a16="http://schemas.microsoft.com/office/drawing/2014/main" id="{2785B25F-49BF-40B7-B83F-C444BF83C22C}"/>
                    </a:ext>
                  </a:extLst>
                </p14:cNvPr>
                <p14:cNvContentPartPr/>
                <p14:nvPr/>
              </p14:nvContentPartPr>
              <p14:xfrm>
                <a:off x="4053168" y="3340080"/>
                <a:ext cx="24840" cy="155520"/>
              </p14:xfrm>
            </p:contentPart>
          </mc:Choice>
          <mc:Fallback xmlns="">
            <p:pic>
              <p:nvPicPr>
                <p:cNvPr id="277" name="インク 276">
                  <a:extLst>
                    <a:ext uri="{FF2B5EF4-FFF2-40B4-BE49-F238E27FC236}">
                      <a16:creationId xmlns:a16="http://schemas.microsoft.com/office/drawing/2014/main" id="{2785B25F-49BF-40B7-B83F-C444BF83C22C}"/>
                    </a:ext>
                  </a:extLst>
                </p:cNvPr>
                <p:cNvPicPr/>
                <p:nvPr/>
              </p:nvPicPr>
              <p:blipFill>
                <a:blip r:embed="rId326"/>
                <a:stretch>
                  <a:fillRect/>
                </a:stretch>
              </p:blipFill>
              <p:spPr>
                <a:xfrm>
                  <a:off x="4048848" y="3335760"/>
                  <a:ext cx="3348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278" name="インク 277">
                  <a:extLst>
                    <a:ext uri="{FF2B5EF4-FFF2-40B4-BE49-F238E27FC236}">
                      <a16:creationId xmlns:a16="http://schemas.microsoft.com/office/drawing/2014/main" id="{B3676AA0-6F55-4743-887D-F953A6157352}"/>
                    </a:ext>
                  </a:extLst>
                </p14:cNvPr>
                <p14:cNvContentPartPr/>
                <p14:nvPr/>
              </p14:nvContentPartPr>
              <p14:xfrm>
                <a:off x="4112928" y="3400920"/>
                <a:ext cx="82800" cy="159840"/>
              </p14:xfrm>
            </p:contentPart>
          </mc:Choice>
          <mc:Fallback xmlns="">
            <p:pic>
              <p:nvPicPr>
                <p:cNvPr id="278" name="インク 277">
                  <a:extLst>
                    <a:ext uri="{FF2B5EF4-FFF2-40B4-BE49-F238E27FC236}">
                      <a16:creationId xmlns:a16="http://schemas.microsoft.com/office/drawing/2014/main" id="{B3676AA0-6F55-4743-887D-F953A6157352}"/>
                    </a:ext>
                  </a:extLst>
                </p:cNvPr>
                <p:cNvPicPr/>
                <p:nvPr/>
              </p:nvPicPr>
              <p:blipFill>
                <a:blip r:embed="rId328"/>
                <a:stretch>
                  <a:fillRect/>
                </a:stretch>
              </p:blipFill>
              <p:spPr>
                <a:xfrm>
                  <a:off x="4108608" y="3396600"/>
                  <a:ext cx="9144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280" name="インク 279">
                  <a:extLst>
                    <a:ext uri="{FF2B5EF4-FFF2-40B4-BE49-F238E27FC236}">
                      <a16:creationId xmlns:a16="http://schemas.microsoft.com/office/drawing/2014/main" id="{21693B86-9FED-45EB-A50F-5702EEC78D7F}"/>
                    </a:ext>
                  </a:extLst>
                </p14:cNvPr>
                <p14:cNvContentPartPr/>
                <p14:nvPr/>
              </p14:nvContentPartPr>
              <p14:xfrm>
                <a:off x="4318848" y="3468240"/>
                <a:ext cx="68400" cy="6480"/>
              </p14:xfrm>
            </p:contentPart>
          </mc:Choice>
          <mc:Fallback xmlns="">
            <p:pic>
              <p:nvPicPr>
                <p:cNvPr id="280" name="インク 279">
                  <a:extLst>
                    <a:ext uri="{FF2B5EF4-FFF2-40B4-BE49-F238E27FC236}">
                      <a16:creationId xmlns:a16="http://schemas.microsoft.com/office/drawing/2014/main" id="{21693B86-9FED-45EB-A50F-5702EEC78D7F}"/>
                    </a:ext>
                  </a:extLst>
                </p:cNvPr>
                <p:cNvPicPr/>
                <p:nvPr/>
              </p:nvPicPr>
              <p:blipFill>
                <a:blip r:embed="rId330"/>
                <a:stretch>
                  <a:fillRect/>
                </a:stretch>
              </p:blipFill>
              <p:spPr>
                <a:xfrm>
                  <a:off x="4314528" y="3463920"/>
                  <a:ext cx="7704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281" name="インク 280">
                  <a:extLst>
                    <a:ext uri="{FF2B5EF4-FFF2-40B4-BE49-F238E27FC236}">
                      <a16:creationId xmlns:a16="http://schemas.microsoft.com/office/drawing/2014/main" id="{ABAED7DF-B5CD-4D6F-839F-8F0F862AB423}"/>
                    </a:ext>
                  </a:extLst>
                </p14:cNvPr>
                <p14:cNvContentPartPr/>
                <p14:nvPr/>
              </p14:nvContentPartPr>
              <p14:xfrm>
                <a:off x="4456008" y="3364560"/>
                <a:ext cx="5040" cy="182520"/>
              </p14:xfrm>
            </p:contentPart>
          </mc:Choice>
          <mc:Fallback xmlns="">
            <p:pic>
              <p:nvPicPr>
                <p:cNvPr id="281" name="インク 280">
                  <a:extLst>
                    <a:ext uri="{FF2B5EF4-FFF2-40B4-BE49-F238E27FC236}">
                      <a16:creationId xmlns:a16="http://schemas.microsoft.com/office/drawing/2014/main" id="{ABAED7DF-B5CD-4D6F-839F-8F0F862AB423}"/>
                    </a:ext>
                  </a:extLst>
                </p:cNvPr>
                <p:cNvPicPr/>
                <p:nvPr/>
              </p:nvPicPr>
              <p:blipFill>
                <a:blip r:embed="rId332"/>
                <a:stretch>
                  <a:fillRect/>
                </a:stretch>
              </p:blipFill>
              <p:spPr>
                <a:xfrm>
                  <a:off x="4451688" y="3360240"/>
                  <a:ext cx="1368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282" name="インク 281">
                  <a:extLst>
                    <a:ext uri="{FF2B5EF4-FFF2-40B4-BE49-F238E27FC236}">
                      <a16:creationId xmlns:a16="http://schemas.microsoft.com/office/drawing/2014/main" id="{7BC1E152-92C1-4827-B503-B4EB04F5A3CC}"/>
                    </a:ext>
                  </a:extLst>
                </p14:cNvPr>
                <p14:cNvContentPartPr/>
                <p14:nvPr/>
              </p14:nvContentPartPr>
              <p14:xfrm>
                <a:off x="4522968" y="3396240"/>
                <a:ext cx="90000" cy="133560"/>
              </p14:xfrm>
            </p:contentPart>
          </mc:Choice>
          <mc:Fallback xmlns="">
            <p:pic>
              <p:nvPicPr>
                <p:cNvPr id="282" name="インク 281">
                  <a:extLst>
                    <a:ext uri="{FF2B5EF4-FFF2-40B4-BE49-F238E27FC236}">
                      <a16:creationId xmlns:a16="http://schemas.microsoft.com/office/drawing/2014/main" id="{7BC1E152-92C1-4827-B503-B4EB04F5A3CC}"/>
                    </a:ext>
                  </a:extLst>
                </p:cNvPr>
                <p:cNvPicPr/>
                <p:nvPr/>
              </p:nvPicPr>
              <p:blipFill>
                <a:blip r:embed="rId334"/>
                <a:stretch>
                  <a:fillRect/>
                </a:stretch>
              </p:blipFill>
              <p:spPr>
                <a:xfrm>
                  <a:off x="4518648" y="3391920"/>
                  <a:ext cx="98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284" name="インク 283">
                  <a:extLst>
                    <a:ext uri="{FF2B5EF4-FFF2-40B4-BE49-F238E27FC236}">
                      <a16:creationId xmlns:a16="http://schemas.microsoft.com/office/drawing/2014/main" id="{D0435CF7-E446-4728-ADDF-6EECBBB4ED94}"/>
                    </a:ext>
                  </a:extLst>
                </p14:cNvPr>
                <p14:cNvContentPartPr/>
                <p14:nvPr/>
              </p14:nvContentPartPr>
              <p14:xfrm>
                <a:off x="4729968" y="3413520"/>
                <a:ext cx="96120" cy="360"/>
              </p14:xfrm>
            </p:contentPart>
          </mc:Choice>
          <mc:Fallback xmlns="">
            <p:pic>
              <p:nvPicPr>
                <p:cNvPr id="284" name="インク 283">
                  <a:extLst>
                    <a:ext uri="{FF2B5EF4-FFF2-40B4-BE49-F238E27FC236}">
                      <a16:creationId xmlns:a16="http://schemas.microsoft.com/office/drawing/2014/main" id="{D0435CF7-E446-4728-ADDF-6EECBBB4ED94}"/>
                    </a:ext>
                  </a:extLst>
                </p:cNvPr>
                <p:cNvPicPr/>
                <p:nvPr/>
              </p:nvPicPr>
              <p:blipFill>
                <a:blip r:embed="rId336"/>
                <a:stretch>
                  <a:fillRect/>
                </a:stretch>
              </p:blipFill>
              <p:spPr>
                <a:xfrm>
                  <a:off x="4725648" y="3409200"/>
                  <a:ext cx="10476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285" name="インク 284">
                  <a:extLst>
                    <a:ext uri="{FF2B5EF4-FFF2-40B4-BE49-F238E27FC236}">
                      <a16:creationId xmlns:a16="http://schemas.microsoft.com/office/drawing/2014/main" id="{1F57AAC8-B466-4A28-922E-68075C458850}"/>
                    </a:ext>
                  </a:extLst>
                </p14:cNvPr>
                <p14:cNvContentPartPr/>
                <p14:nvPr/>
              </p14:nvContentPartPr>
              <p14:xfrm>
                <a:off x="4742568" y="3462480"/>
                <a:ext cx="110520" cy="20160"/>
              </p14:xfrm>
            </p:contentPart>
          </mc:Choice>
          <mc:Fallback xmlns="">
            <p:pic>
              <p:nvPicPr>
                <p:cNvPr id="285" name="インク 284">
                  <a:extLst>
                    <a:ext uri="{FF2B5EF4-FFF2-40B4-BE49-F238E27FC236}">
                      <a16:creationId xmlns:a16="http://schemas.microsoft.com/office/drawing/2014/main" id="{1F57AAC8-B466-4A28-922E-68075C458850}"/>
                    </a:ext>
                  </a:extLst>
                </p:cNvPr>
                <p:cNvPicPr/>
                <p:nvPr/>
              </p:nvPicPr>
              <p:blipFill>
                <a:blip r:embed="rId338"/>
                <a:stretch>
                  <a:fillRect/>
                </a:stretch>
              </p:blipFill>
              <p:spPr>
                <a:xfrm>
                  <a:off x="4738248" y="3458160"/>
                  <a:ext cx="11916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287" name="インク 286">
                  <a:extLst>
                    <a:ext uri="{FF2B5EF4-FFF2-40B4-BE49-F238E27FC236}">
                      <a16:creationId xmlns:a16="http://schemas.microsoft.com/office/drawing/2014/main" id="{0AD306D1-B712-4F16-8AF9-80C1287AAE53}"/>
                    </a:ext>
                  </a:extLst>
                </p14:cNvPr>
                <p14:cNvContentPartPr/>
                <p14:nvPr/>
              </p14:nvContentPartPr>
              <p14:xfrm>
                <a:off x="4989528" y="3438000"/>
                <a:ext cx="83520" cy="6840"/>
              </p14:xfrm>
            </p:contentPart>
          </mc:Choice>
          <mc:Fallback xmlns="">
            <p:pic>
              <p:nvPicPr>
                <p:cNvPr id="287" name="インク 286">
                  <a:extLst>
                    <a:ext uri="{FF2B5EF4-FFF2-40B4-BE49-F238E27FC236}">
                      <a16:creationId xmlns:a16="http://schemas.microsoft.com/office/drawing/2014/main" id="{0AD306D1-B712-4F16-8AF9-80C1287AAE53}"/>
                    </a:ext>
                  </a:extLst>
                </p:cNvPr>
                <p:cNvPicPr/>
                <p:nvPr/>
              </p:nvPicPr>
              <p:blipFill>
                <a:blip r:embed="rId340"/>
                <a:stretch>
                  <a:fillRect/>
                </a:stretch>
              </p:blipFill>
              <p:spPr>
                <a:xfrm>
                  <a:off x="4985208" y="3433680"/>
                  <a:ext cx="92160" cy="1548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288" name="インク 287">
                  <a:extLst>
                    <a:ext uri="{FF2B5EF4-FFF2-40B4-BE49-F238E27FC236}">
                      <a16:creationId xmlns:a16="http://schemas.microsoft.com/office/drawing/2014/main" id="{1082173A-0176-405A-A5CE-464E1D3DC1CA}"/>
                    </a:ext>
                  </a:extLst>
                </p14:cNvPr>
                <p14:cNvContentPartPr/>
                <p14:nvPr/>
              </p14:nvContentPartPr>
              <p14:xfrm>
                <a:off x="5114088" y="3344400"/>
                <a:ext cx="185400" cy="173520"/>
              </p14:xfrm>
            </p:contentPart>
          </mc:Choice>
          <mc:Fallback xmlns="">
            <p:pic>
              <p:nvPicPr>
                <p:cNvPr id="288" name="インク 287">
                  <a:extLst>
                    <a:ext uri="{FF2B5EF4-FFF2-40B4-BE49-F238E27FC236}">
                      <a16:creationId xmlns:a16="http://schemas.microsoft.com/office/drawing/2014/main" id="{1082173A-0176-405A-A5CE-464E1D3DC1CA}"/>
                    </a:ext>
                  </a:extLst>
                </p:cNvPr>
                <p:cNvPicPr/>
                <p:nvPr/>
              </p:nvPicPr>
              <p:blipFill>
                <a:blip r:embed="rId342"/>
                <a:stretch>
                  <a:fillRect/>
                </a:stretch>
              </p:blipFill>
              <p:spPr>
                <a:xfrm>
                  <a:off x="5109768" y="3340080"/>
                  <a:ext cx="194040" cy="182160"/>
                </a:xfrm>
                <a:prstGeom prst="rect">
                  <a:avLst/>
                </a:prstGeom>
              </p:spPr>
            </p:pic>
          </mc:Fallback>
        </mc:AlternateContent>
      </p:grpSp>
      <p:grpSp>
        <p:nvGrpSpPr>
          <p:cNvPr id="298" name="グループ化 297">
            <a:extLst>
              <a:ext uri="{FF2B5EF4-FFF2-40B4-BE49-F238E27FC236}">
                <a16:creationId xmlns:a16="http://schemas.microsoft.com/office/drawing/2014/main" id="{ED3CCF32-3D90-416C-807B-11C869A86BBA}"/>
              </a:ext>
            </a:extLst>
          </p:cNvPr>
          <p:cNvGrpSpPr/>
          <p:nvPr/>
        </p:nvGrpSpPr>
        <p:grpSpPr>
          <a:xfrm>
            <a:off x="2204208" y="3949920"/>
            <a:ext cx="624240" cy="297000"/>
            <a:chOff x="2204208" y="3949920"/>
            <a:chExt cx="624240" cy="297000"/>
          </a:xfrm>
        </p:grpSpPr>
        <mc:AlternateContent xmlns:mc="http://schemas.openxmlformats.org/markup-compatibility/2006" xmlns:p14="http://schemas.microsoft.com/office/powerpoint/2010/main">
          <mc:Choice Requires="p14">
            <p:contentPart p14:bwMode="auto" r:id="rId343">
              <p14:nvContentPartPr>
                <p14:cNvPr id="290" name="インク 289">
                  <a:extLst>
                    <a:ext uri="{FF2B5EF4-FFF2-40B4-BE49-F238E27FC236}">
                      <a16:creationId xmlns:a16="http://schemas.microsoft.com/office/drawing/2014/main" id="{B18D2D7F-E95D-484D-BB56-B1E6FF1F80AA}"/>
                    </a:ext>
                  </a:extLst>
                </p14:cNvPr>
                <p14:cNvContentPartPr/>
                <p14:nvPr/>
              </p14:nvContentPartPr>
              <p14:xfrm>
                <a:off x="2253888" y="4126680"/>
                <a:ext cx="152640" cy="120240"/>
              </p14:xfrm>
            </p:contentPart>
          </mc:Choice>
          <mc:Fallback xmlns="">
            <p:pic>
              <p:nvPicPr>
                <p:cNvPr id="290" name="インク 289">
                  <a:extLst>
                    <a:ext uri="{FF2B5EF4-FFF2-40B4-BE49-F238E27FC236}">
                      <a16:creationId xmlns:a16="http://schemas.microsoft.com/office/drawing/2014/main" id="{B18D2D7F-E95D-484D-BB56-B1E6FF1F80AA}"/>
                    </a:ext>
                  </a:extLst>
                </p:cNvPr>
                <p:cNvPicPr/>
                <p:nvPr/>
              </p:nvPicPr>
              <p:blipFill>
                <a:blip r:embed="rId344"/>
                <a:stretch>
                  <a:fillRect/>
                </a:stretch>
              </p:blipFill>
              <p:spPr>
                <a:xfrm>
                  <a:off x="2249568" y="4122360"/>
                  <a:ext cx="16128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291" name="インク 290">
                  <a:extLst>
                    <a:ext uri="{FF2B5EF4-FFF2-40B4-BE49-F238E27FC236}">
                      <a16:creationId xmlns:a16="http://schemas.microsoft.com/office/drawing/2014/main" id="{CAFB004B-0264-4DA6-8BEC-B6DD28F902C7}"/>
                    </a:ext>
                  </a:extLst>
                </p14:cNvPr>
                <p14:cNvContentPartPr/>
                <p14:nvPr/>
              </p14:nvContentPartPr>
              <p14:xfrm>
                <a:off x="2204208" y="4053960"/>
                <a:ext cx="196560" cy="36720"/>
              </p14:xfrm>
            </p:contentPart>
          </mc:Choice>
          <mc:Fallback xmlns="">
            <p:pic>
              <p:nvPicPr>
                <p:cNvPr id="291" name="インク 290">
                  <a:extLst>
                    <a:ext uri="{FF2B5EF4-FFF2-40B4-BE49-F238E27FC236}">
                      <a16:creationId xmlns:a16="http://schemas.microsoft.com/office/drawing/2014/main" id="{CAFB004B-0264-4DA6-8BEC-B6DD28F902C7}"/>
                    </a:ext>
                  </a:extLst>
                </p:cNvPr>
                <p:cNvPicPr/>
                <p:nvPr/>
              </p:nvPicPr>
              <p:blipFill>
                <a:blip r:embed="rId346"/>
                <a:stretch>
                  <a:fillRect/>
                </a:stretch>
              </p:blipFill>
              <p:spPr>
                <a:xfrm>
                  <a:off x="2199888" y="4049640"/>
                  <a:ext cx="20520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292" name="インク 291">
                  <a:extLst>
                    <a:ext uri="{FF2B5EF4-FFF2-40B4-BE49-F238E27FC236}">
                      <a16:creationId xmlns:a16="http://schemas.microsoft.com/office/drawing/2014/main" id="{E25661DE-A8BA-48E0-AB23-B59226390B86}"/>
                    </a:ext>
                  </a:extLst>
                </p14:cNvPr>
                <p14:cNvContentPartPr/>
                <p14:nvPr/>
              </p14:nvContentPartPr>
              <p14:xfrm>
                <a:off x="2407608" y="4023000"/>
                <a:ext cx="16200" cy="9000"/>
              </p14:xfrm>
            </p:contentPart>
          </mc:Choice>
          <mc:Fallback xmlns="">
            <p:pic>
              <p:nvPicPr>
                <p:cNvPr id="292" name="インク 291">
                  <a:extLst>
                    <a:ext uri="{FF2B5EF4-FFF2-40B4-BE49-F238E27FC236}">
                      <a16:creationId xmlns:a16="http://schemas.microsoft.com/office/drawing/2014/main" id="{E25661DE-A8BA-48E0-AB23-B59226390B86}"/>
                    </a:ext>
                  </a:extLst>
                </p:cNvPr>
                <p:cNvPicPr/>
                <p:nvPr/>
              </p:nvPicPr>
              <p:blipFill>
                <a:blip r:embed="rId348"/>
                <a:stretch>
                  <a:fillRect/>
                </a:stretch>
              </p:blipFill>
              <p:spPr>
                <a:xfrm>
                  <a:off x="2403288" y="4018680"/>
                  <a:ext cx="2484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293" name="インク 292">
                  <a:extLst>
                    <a:ext uri="{FF2B5EF4-FFF2-40B4-BE49-F238E27FC236}">
                      <a16:creationId xmlns:a16="http://schemas.microsoft.com/office/drawing/2014/main" id="{30AF2706-04D0-46AC-8717-BC6E38B22CAF}"/>
                    </a:ext>
                  </a:extLst>
                </p14:cNvPr>
                <p14:cNvContentPartPr/>
                <p14:nvPr/>
              </p14:nvContentPartPr>
              <p14:xfrm>
                <a:off x="2474928" y="4108320"/>
                <a:ext cx="12240" cy="47880"/>
              </p14:xfrm>
            </p:contentPart>
          </mc:Choice>
          <mc:Fallback xmlns="">
            <p:pic>
              <p:nvPicPr>
                <p:cNvPr id="293" name="インク 292">
                  <a:extLst>
                    <a:ext uri="{FF2B5EF4-FFF2-40B4-BE49-F238E27FC236}">
                      <a16:creationId xmlns:a16="http://schemas.microsoft.com/office/drawing/2014/main" id="{30AF2706-04D0-46AC-8717-BC6E38B22CAF}"/>
                    </a:ext>
                  </a:extLst>
                </p:cNvPr>
                <p:cNvPicPr/>
                <p:nvPr/>
              </p:nvPicPr>
              <p:blipFill>
                <a:blip r:embed="rId350"/>
                <a:stretch>
                  <a:fillRect/>
                </a:stretch>
              </p:blipFill>
              <p:spPr>
                <a:xfrm>
                  <a:off x="2470608" y="4104000"/>
                  <a:ext cx="2088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294" name="インク 293">
                  <a:extLst>
                    <a:ext uri="{FF2B5EF4-FFF2-40B4-BE49-F238E27FC236}">
                      <a16:creationId xmlns:a16="http://schemas.microsoft.com/office/drawing/2014/main" id="{1C999BD2-BD69-4E2F-85FF-7CF0B764D394}"/>
                    </a:ext>
                  </a:extLst>
                </p14:cNvPr>
                <p14:cNvContentPartPr/>
                <p14:nvPr/>
              </p14:nvContentPartPr>
              <p14:xfrm>
                <a:off x="2548008" y="4016880"/>
                <a:ext cx="72360" cy="210600"/>
              </p14:xfrm>
            </p:contentPart>
          </mc:Choice>
          <mc:Fallback xmlns="">
            <p:pic>
              <p:nvPicPr>
                <p:cNvPr id="294" name="インク 293">
                  <a:extLst>
                    <a:ext uri="{FF2B5EF4-FFF2-40B4-BE49-F238E27FC236}">
                      <a16:creationId xmlns:a16="http://schemas.microsoft.com/office/drawing/2014/main" id="{1C999BD2-BD69-4E2F-85FF-7CF0B764D394}"/>
                    </a:ext>
                  </a:extLst>
                </p:cNvPr>
                <p:cNvPicPr/>
                <p:nvPr/>
              </p:nvPicPr>
              <p:blipFill>
                <a:blip r:embed="rId352"/>
                <a:stretch>
                  <a:fillRect/>
                </a:stretch>
              </p:blipFill>
              <p:spPr>
                <a:xfrm>
                  <a:off x="2543688" y="4012560"/>
                  <a:ext cx="810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353">
              <p14:nvContentPartPr>
                <p14:cNvPr id="295" name="インク 294">
                  <a:extLst>
                    <a:ext uri="{FF2B5EF4-FFF2-40B4-BE49-F238E27FC236}">
                      <a16:creationId xmlns:a16="http://schemas.microsoft.com/office/drawing/2014/main" id="{5AA6F091-1C09-4B8A-8159-877D90409AA9}"/>
                    </a:ext>
                  </a:extLst>
                </p14:cNvPr>
                <p14:cNvContentPartPr/>
                <p14:nvPr/>
              </p14:nvContentPartPr>
              <p14:xfrm>
                <a:off x="2511288" y="3965400"/>
                <a:ext cx="122400" cy="27360"/>
              </p14:xfrm>
            </p:contentPart>
          </mc:Choice>
          <mc:Fallback xmlns="">
            <p:pic>
              <p:nvPicPr>
                <p:cNvPr id="295" name="インク 294">
                  <a:extLst>
                    <a:ext uri="{FF2B5EF4-FFF2-40B4-BE49-F238E27FC236}">
                      <a16:creationId xmlns:a16="http://schemas.microsoft.com/office/drawing/2014/main" id="{5AA6F091-1C09-4B8A-8159-877D90409AA9}"/>
                    </a:ext>
                  </a:extLst>
                </p:cNvPr>
                <p:cNvPicPr/>
                <p:nvPr/>
              </p:nvPicPr>
              <p:blipFill>
                <a:blip r:embed="rId354"/>
                <a:stretch>
                  <a:fillRect/>
                </a:stretch>
              </p:blipFill>
              <p:spPr>
                <a:xfrm>
                  <a:off x="2506968" y="3961080"/>
                  <a:ext cx="1310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55">
              <p14:nvContentPartPr>
                <p14:cNvPr id="296" name="インク 295">
                  <a:extLst>
                    <a:ext uri="{FF2B5EF4-FFF2-40B4-BE49-F238E27FC236}">
                      <a16:creationId xmlns:a16="http://schemas.microsoft.com/office/drawing/2014/main" id="{E06F6B14-E1F6-4F84-99E5-58CF75A724D5}"/>
                    </a:ext>
                  </a:extLst>
                </p14:cNvPr>
                <p14:cNvContentPartPr/>
                <p14:nvPr/>
              </p14:nvContentPartPr>
              <p14:xfrm>
                <a:off x="2639088" y="3949920"/>
                <a:ext cx="43560" cy="80280"/>
              </p14:xfrm>
            </p:contentPart>
          </mc:Choice>
          <mc:Fallback xmlns="">
            <p:pic>
              <p:nvPicPr>
                <p:cNvPr id="296" name="インク 295">
                  <a:extLst>
                    <a:ext uri="{FF2B5EF4-FFF2-40B4-BE49-F238E27FC236}">
                      <a16:creationId xmlns:a16="http://schemas.microsoft.com/office/drawing/2014/main" id="{E06F6B14-E1F6-4F84-99E5-58CF75A724D5}"/>
                    </a:ext>
                  </a:extLst>
                </p:cNvPr>
                <p:cNvPicPr/>
                <p:nvPr/>
              </p:nvPicPr>
              <p:blipFill>
                <a:blip r:embed="rId356"/>
                <a:stretch>
                  <a:fillRect/>
                </a:stretch>
              </p:blipFill>
              <p:spPr>
                <a:xfrm>
                  <a:off x="2634768" y="3945600"/>
                  <a:ext cx="5220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297" name="インク 296">
                  <a:extLst>
                    <a:ext uri="{FF2B5EF4-FFF2-40B4-BE49-F238E27FC236}">
                      <a16:creationId xmlns:a16="http://schemas.microsoft.com/office/drawing/2014/main" id="{9F7AB1BC-F90A-4736-A55A-CB810A7CD57B}"/>
                    </a:ext>
                  </a:extLst>
                </p14:cNvPr>
                <p14:cNvContentPartPr/>
                <p14:nvPr/>
              </p14:nvContentPartPr>
              <p14:xfrm>
                <a:off x="2730888" y="4061880"/>
                <a:ext cx="97560" cy="65160"/>
              </p14:xfrm>
            </p:contentPart>
          </mc:Choice>
          <mc:Fallback xmlns="">
            <p:pic>
              <p:nvPicPr>
                <p:cNvPr id="297" name="インク 296">
                  <a:extLst>
                    <a:ext uri="{FF2B5EF4-FFF2-40B4-BE49-F238E27FC236}">
                      <a16:creationId xmlns:a16="http://schemas.microsoft.com/office/drawing/2014/main" id="{9F7AB1BC-F90A-4736-A55A-CB810A7CD57B}"/>
                    </a:ext>
                  </a:extLst>
                </p:cNvPr>
                <p:cNvPicPr/>
                <p:nvPr/>
              </p:nvPicPr>
              <p:blipFill>
                <a:blip r:embed="rId358"/>
                <a:stretch>
                  <a:fillRect/>
                </a:stretch>
              </p:blipFill>
              <p:spPr>
                <a:xfrm>
                  <a:off x="2726568" y="4057560"/>
                  <a:ext cx="106200" cy="73800"/>
                </a:xfrm>
                <a:prstGeom prst="rect">
                  <a:avLst/>
                </a:prstGeom>
              </p:spPr>
            </p:pic>
          </mc:Fallback>
        </mc:AlternateContent>
      </p:grpSp>
      <p:grpSp>
        <p:nvGrpSpPr>
          <p:cNvPr id="302" name="グループ化 301">
            <a:extLst>
              <a:ext uri="{FF2B5EF4-FFF2-40B4-BE49-F238E27FC236}">
                <a16:creationId xmlns:a16="http://schemas.microsoft.com/office/drawing/2014/main" id="{ABF9CA32-856E-45E3-9851-8962931F240F}"/>
              </a:ext>
            </a:extLst>
          </p:cNvPr>
          <p:cNvGrpSpPr/>
          <p:nvPr/>
        </p:nvGrpSpPr>
        <p:grpSpPr>
          <a:xfrm>
            <a:off x="1921248" y="4019400"/>
            <a:ext cx="163080" cy="160920"/>
            <a:chOff x="1921248" y="4019400"/>
            <a:chExt cx="163080" cy="160920"/>
          </a:xfrm>
        </p:grpSpPr>
        <mc:AlternateContent xmlns:mc="http://schemas.openxmlformats.org/markup-compatibility/2006" xmlns:p14="http://schemas.microsoft.com/office/powerpoint/2010/main">
          <mc:Choice Requires="p14">
            <p:contentPart p14:bwMode="auto" r:id="rId359">
              <p14:nvContentPartPr>
                <p14:cNvPr id="299" name="インク 298">
                  <a:extLst>
                    <a:ext uri="{FF2B5EF4-FFF2-40B4-BE49-F238E27FC236}">
                      <a16:creationId xmlns:a16="http://schemas.microsoft.com/office/drawing/2014/main" id="{2CE9115B-6E5D-4085-A8FD-4481B5286921}"/>
                    </a:ext>
                  </a:extLst>
                </p14:cNvPr>
                <p14:cNvContentPartPr/>
                <p14:nvPr/>
              </p14:nvContentPartPr>
              <p14:xfrm>
                <a:off x="1921248" y="4019400"/>
                <a:ext cx="29520" cy="160920"/>
              </p14:xfrm>
            </p:contentPart>
          </mc:Choice>
          <mc:Fallback xmlns="">
            <p:pic>
              <p:nvPicPr>
                <p:cNvPr id="299" name="インク 298">
                  <a:extLst>
                    <a:ext uri="{FF2B5EF4-FFF2-40B4-BE49-F238E27FC236}">
                      <a16:creationId xmlns:a16="http://schemas.microsoft.com/office/drawing/2014/main" id="{2CE9115B-6E5D-4085-A8FD-4481B5286921}"/>
                    </a:ext>
                  </a:extLst>
                </p:cNvPr>
                <p:cNvPicPr/>
                <p:nvPr/>
              </p:nvPicPr>
              <p:blipFill>
                <a:blip r:embed="rId360"/>
                <a:stretch>
                  <a:fillRect/>
                </a:stretch>
              </p:blipFill>
              <p:spPr>
                <a:xfrm>
                  <a:off x="1916928" y="4015080"/>
                  <a:ext cx="3816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300" name="インク 299">
                  <a:extLst>
                    <a:ext uri="{FF2B5EF4-FFF2-40B4-BE49-F238E27FC236}">
                      <a16:creationId xmlns:a16="http://schemas.microsoft.com/office/drawing/2014/main" id="{F727424D-F507-4043-BAC5-DC598ADD274E}"/>
                    </a:ext>
                  </a:extLst>
                </p14:cNvPr>
                <p14:cNvContentPartPr/>
                <p14:nvPr/>
              </p14:nvContentPartPr>
              <p14:xfrm>
                <a:off x="2060208" y="4023000"/>
                <a:ext cx="24120" cy="77400"/>
              </p14:xfrm>
            </p:contentPart>
          </mc:Choice>
          <mc:Fallback xmlns="">
            <p:pic>
              <p:nvPicPr>
                <p:cNvPr id="300" name="インク 299">
                  <a:extLst>
                    <a:ext uri="{FF2B5EF4-FFF2-40B4-BE49-F238E27FC236}">
                      <a16:creationId xmlns:a16="http://schemas.microsoft.com/office/drawing/2014/main" id="{F727424D-F507-4043-BAC5-DC598ADD274E}"/>
                    </a:ext>
                  </a:extLst>
                </p:cNvPr>
                <p:cNvPicPr/>
                <p:nvPr/>
              </p:nvPicPr>
              <p:blipFill>
                <a:blip r:embed="rId362"/>
                <a:stretch>
                  <a:fillRect/>
                </a:stretch>
              </p:blipFill>
              <p:spPr>
                <a:xfrm>
                  <a:off x="2055888" y="4018680"/>
                  <a:ext cx="3276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63">
              <p14:nvContentPartPr>
                <p14:cNvPr id="301" name="インク 300">
                  <a:extLst>
                    <a:ext uri="{FF2B5EF4-FFF2-40B4-BE49-F238E27FC236}">
                      <a16:creationId xmlns:a16="http://schemas.microsoft.com/office/drawing/2014/main" id="{12B45E19-9C6B-449B-BF4A-83EE27FBCDF3}"/>
                    </a:ext>
                  </a:extLst>
                </p14:cNvPr>
                <p14:cNvContentPartPr/>
                <p14:nvPr/>
              </p14:nvContentPartPr>
              <p14:xfrm>
                <a:off x="2005488" y="4023000"/>
                <a:ext cx="11160" cy="132840"/>
              </p14:xfrm>
            </p:contentPart>
          </mc:Choice>
          <mc:Fallback xmlns="">
            <p:pic>
              <p:nvPicPr>
                <p:cNvPr id="301" name="インク 300">
                  <a:extLst>
                    <a:ext uri="{FF2B5EF4-FFF2-40B4-BE49-F238E27FC236}">
                      <a16:creationId xmlns:a16="http://schemas.microsoft.com/office/drawing/2014/main" id="{12B45E19-9C6B-449B-BF4A-83EE27FBCDF3}"/>
                    </a:ext>
                  </a:extLst>
                </p:cNvPr>
                <p:cNvPicPr/>
                <p:nvPr/>
              </p:nvPicPr>
              <p:blipFill>
                <a:blip r:embed="rId364"/>
                <a:stretch>
                  <a:fillRect/>
                </a:stretch>
              </p:blipFill>
              <p:spPr>
                <a:xfrm>
                  <a:off x="2001168" y="4018680"/>
                  <a:ext cx="19800" cy="141480"/>
                </a:xfrm>
                <a:prstGeom prst="rect">
                  <a:avLst/>
                </a:prstGeom>
              </p:spPr>
            </p:pic>
          </mc:Fallback>
        </mc:AlternateContent>
      </p:grpSp>
      <p:grpSp>
        <p:nvGrpSpPr>
          <p:cNvPr id="313" name="グループ化 312">
            <a:extLst>
              <a:ext uri="{FF2B5EF4-FFF2-40B4-BE49-F238E27FC236}">
                <a16:creationId xmlns:a16="http://schemas.microsoft.com/office/drawing/2014/main" id="{52477DE9-DB84-451C-ACD7-930CA6762A4E}"/>
              </a:ext>
            </a:extLst>
          </p:cNvPr>
          <p:cNvGrpSpPr/>
          <p:nvPr/>
        </p:nvGrpSpPr>
        <p:grpSpPr>
          <a:xfrm>
            <a:off x="2937888" y="3949920"/>
            <a:ext cx="627480" cy="282960"/>
            <a:chOff x="2937888" y="3949920"/>
            <a:chExt cx="627480" cy="282960"/>
          </a:xfrm>
        </p:grpSpPr>
        <mc:AlternateContent xmlns:mc="http://schemas.openxmlformats.org/markup-compatibility/2006" xmlns:p14="http://schemas.microsoft.com/office/powerpoint/2010/main">
          <mc:Choice Requires="p14">
            <p:contentPart p14:bwMode="auto" r:id="rId365">
              <p14:nvContentPartPr>
                <p14:cNvPr id="303" name="インク 302">
                  <a:extLst>
                    <a:ext uri="{FF2B5EF4-FFF2-40B4-BE49-F238E27FC236}">
                      <a16:creationId xmlns:a16="http://schemas.microsoft.com/office/drawing/2014/main" id="{8693060D-FB6A-4078-AC4A-FFF698AE1B5C}"/>
                    </a:ext>
                  </a:extLst>
                </p14:cNvPr>
                <p14:cNvContentPartPr/>
                <p14:nvPr/>
              </p14:nvContentPartPr>
              <p14:xfrm>
                <a:off x="2937888" y="4079160"/>
                <a:ext cx="106920" cy="5400"/>
              </p14:xfrm>
            </p:contentPart>
          </mc:Choice>
          <mc:Fallback xmlns="">
            <p:pic>
              <p:nvPicPr>
                <p:cNvPr id="303" name="インク 302">
                  <a:extLst>
                    <a:ext uri="{FF2B5EF4-FFF2-40B4-BE49-F238E27FC236}">
                      <a16:creationId xmlns:a16="http://schemas.microsoft.com/office/drawing/2014/main" id="{8693060D-FB6A-4078-AC4A-FFF698AE1B5C}"/>
                    </a:ext>
                  </a:extLst>
                </p:cNvPr>
                <p:cNvPicPr/>
                <p:nvPr/>
              </p:nvPicPr>
              <p:blipFill>
                <a:blip r:embed="rId366"/>
                <a:stretch>
                  <a:fillRect/>
                </a:stretch>
              </p:blipFill>
              <p:spPr>
                <a:xfrm>
                  <a:off x="2933568" y="4074840"/>
                  <a:ext cx="11556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304" name="インク 303">
                  <a:extLst>
                    <a:ext uri="{FF2B5EF4-FFF2-40B4-BE49-F238E27FC236}">
                      <a16:creationId xmlns:a16="http://schemas.microsoft.com/office/drawing/2014/main" id="{9B55D7EA-56C9-45B1-8E75-5F773CD42A60}"/>
                    </a:ext>
                  </a:extLst>
                </p14:cNvPr>
                <p14:cNvContentPartPr/>
                <p14:nvPr/>
              </p14:nvContentPartPr>
              <p14:xfrm>
                <a:off x="3120768" y="3962160"/>
                <a:ext cx="5400" cy="158760"/>
              </p14:xfrm>
            </p:contentPart>
          </mc:Choice>
          <mc:Fallback xmlns="">
            <p:pic>
              <p:nvPicPr>
                <p:cNvPr id="304" name="インク 303">
                  <a:extLst>
                    <a:ext uri="{FF2B5EF4-FFF2-40B4-BE49-F238E27FC236}">
                      <a16:creationId xmlns:a16="http://schemas.microsoft.com/office/drawing/2014/main" id="{9B55D7EA-56C9-45B1-8E75-5F773CD42A60}"/>
                    </a:ext>
                  </a:extLst>
                </p:cNvPr>
                <p:cNvPicPr/>
                <p:nvPr/>
              </p:nvPicPr>
              <p:blipFill>
                <a:blip r:embed="rId368"/>
                <a:stretch>
                  <a:fillRect/>
                </a:stretch>
              </p:blipFill>
              <p:spPr>
                <a:xfrm>
                  <a:off x="3116448" y="3957840"/>
                  <a:ext cx="1404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369">
              <p14:nvContentPartPr>
                <p14:cNvPr id="305" name="インク 304">
                  <a:extLst>
                    <a:ext uri="{FF2B5EF4-FFF2-40B4-BE49-F238E27FC236}">
                      <a16:creationId xmlns:a16="http://schemas.microsoft.com/office/drawing/2014/main" id="{51EE8224-82AB-4E78-A1F5-CEAB6F295A6B}"/>
                    </a:ext>
                  </a:extLst>
                </p14:cNvPr>
                <p14:cNvContentPartPr/>
                <p14:nvPr/>
              </p14:nvContentPartPr>
              <p14:xfrm>
                <a:off x="3187728" y="3962160"/>
                <a:ext cx="72720" cy="176040"/>
              </p14:xfrm>
            </p:contentPart>
          </mc:Choice>
          <mc:Fallback xmlns="">
            <p:pic>
              <p:nvPicPr>
                <p:cNvPr id="305" name="インク 304">
                  <a:extLst>
                    <a:ext uri="{FF2B5EF4-FFF2-40B4-BE49-F238E27FC236}">
                      <a16:creationId xmlns:a16="http://schemas.microsoft.com/office/drawing/2014/main" id="{51EE8224-82AB-4E78-A1F5-CEAB6F295A6B}"/>
                    </a:ext>
                  </a:extLst>
                </p:cNvPr>
                <p:cNvPicPr/>
                <p:nvPr/>
              </p:nvPicPr>
              <p:blipFill>
                <a:blip r:embed="rId370"/>
                <a:stretch>
                  <a:fillRect/>
                </a:stretch>
              </p:blipFill>
              <p:spPr>
                <a:xfrm>
                  <a:off x="3183408" y="3957840"/>
                  <a:ext cx="8136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306" name="インク 305">
                  <a:extLst>
                    <a:ext uri="{FF2B5EF4-FFF2-40B4-BE49-F238E27FC236}">
                      <a16:creationId xmlns:a16="http://schemas.microsoft.com/office/drawing/2014/main" id="{83EEDBFB-BDA8-4FAD-9E97-D8471E07E119}"/>
                    </a:ext>
                  </a:extLst>
                </p14:cNvPr>
                <p14:cNvContentPartPr/>
                <p14:nvPr/>
              </p14:nvContentPartPr>
              <p14:xfrm>
                <a:off x="3187728" y="3974400"/>
                <a:ext cx="81720" cy="360"/>
              </p14:xfrm>
            </p:contentPart>
          </mc:Choice>
          <mc:Fallback xmlns="">
            <p:pic>
              <p:nvPicPr>
                <p:cNvPr id="306" name="インク 305">
                  <a:extLst>
                    <a:ext uri="{FF2B5EF4-FFF2-40B4-BE49-F238E27FC236}">
                      <a16:creationId xmlns:a16="http://schemas.microsoft.com/office/drawing/2014/main" id="{83EEDBFB-BDA8-4FAD-9E97-D8471E07E119}"/>
                    </a:ext>
                  </a:extLst>
                </p:cNvPr>
                <p:cNvPicPr/>
                <p:nvPr/>
              </p:nvPicPr>
              <p:blipFill>
                <a:blip r:embed="rId372"/>
                <a:stretch>
                  <a:fillRect/>
                </a:stretch>
              </p:blipFill>
              <p:spPr>
                <a:xfrm>
                  <a:off x="3183408" y="3970080"/>
                  <a:ext cx="9036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73">
              <p14:nvContentPartPr>
                <p14:cNvPr id="307" name="インク 306">
                  <a:extLst>
                    <a:ext uri="{FF2B5EF4-FFF2-40B4-BE49-F238E27FC236}">
                      <a16:creationId xmlns:a16="http://schemas.microsoft.com/office/drawing/2014/main" id="{A185BF8F-0579-4681-8E36-200521FE2AAB}"/>
                    </a:ext>
                  </a:extLst>
                </p14:cNvPr>
                <p14:cNvContentPartPr/>
                <p14:nvPr/>
              </p14:nvContentPartPr>
              <p14:xfrm>
                <a:off x="3297528" y="4057200"/>
                <a:ext cx="63000" cy="2880"/>
              </p14:xfrm>
            </p:contentPart>
          </mc:Choice>
          <mc:Fallback xmlns="">
            <p:pic>
              <p:nvPicPr>
                <p:cNvPr id="307" name="インク 306">
                  <a:extLst>
                    <a:ext uri="{FF2B5EF4-FFF2-40B4-BE49-F238E27FC236}">
                      <a16:creationId xmlns:a16="http://schemas.microsoft.com/office/drawing/2014/main" id="{A185BF8F-0579-4681-8E36-200521FE2AAB}"/>
                    </a:ext>
                  </a:extLst>
                </p:cNvPr>
                <p:cNvPicPr/>
                <p:nvPr/>
              </p:nvPicPr>
              <p:blipFill>
                <a:blip r:embed="rId374"/>
                <a:stretch>
                  <a:fillRect/>
                </a:stretch>
              </p:blipFill>
              <p:spPr>
                <a:xfrm>
                  <a:off x="3293208" y="4052880"/>
                  <a:ext cx="7164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375">
              <p14:nvContentPartPr>
                <p14:cNvPr id="308" name="インク 307">
                  <a:extLst>
                    <a:ext uri="{FF2B5EF4-FFF2-40B4-BE49-F238E27FC236}">
                      <a16:creationId xmlns:a16="http://schemas.microsoft.com/office/drawing/2014/main" id="{BA797AD4-63A5-41C4-A09D-2ECBB5D5B125}"/>
                    </a:ext>
                  </a:extLst>
                </p14:cNvPr>
                <p14:cNvContentPartPr/>
                <p14:nvPr/>
              </p14:nvContentPartPr>
              <p14:xfrm>
                <a:off x="3401208" y="3962160"/>
                <a:ext cx="49680" cy="270720"/>
              </p14:xfrm>
            </p:contentPart>
          </mc:Choice>
          <mc:Fallback xmlns="">
            <p:pic>
              <p:nvPicPr>
                <p:cNvPr id="308" name="インク 307">
                  <a:extLst>
                    <a:ext uri="{FF2B5EF4-FFF2-40B4-BE49-F238E27FC236}">
                      <a16:creationId xmlns:a16="http://schemas.microsoft.com/office/drawing/2014/main" id="{BA797AD4-63A5-41C4-A09D-2ECBB5D5B125}"/>
                    </a:ext>
                  </a:extLst>
                </p:cNvPr>
                <p:cNvPicPr/>
                <p:nvPr/>
              </p:nvPicPr>
              <p:blipFill>
                <a:blip r:embed="rId376"/>
                <a:stretch>
                  <a:fillRect/>
                </a:stretch>
              </p:blipFill>
              <p:spPr>
                <a:xfrm>
                  <a:off x="3396888" y="3957840"/>
                  <a:ext cx="5832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377">
              <p14:nvContentPartPr>
                <p14:cNvPr id="309" name="インク 308">
                  <a:extLst>
                    <a:ext uri="{FF2B5EF4-FFF2-40B4-BE49-F238E27FC236}">
                      <a16:creationId xmlns:a16="http://schemas.microsoft.com/office/drawing/2014/main" id="{7D62C88B-9C9C-446F-A9C4-2A5FFEAD798A}"/>
                    </a:ext>
                  </a:extLst>
                </p14:cNvPr>
                <p14:cNvContentPartPr/>
                <p14:nvPr/>
              </p14:nvContentPartPr>
              <p14:xfrm>
                <a:off x="3475368" y="3949920"/>
                <a:ext cx="90000" cy="129600"/>
              </p14:xfrm>
            </p:contentPart>
          </mc:Choice>
          <mc:Fallback xmlns="">
            <p:pic>
              <p:nvPicPr>
                <p:cNvPr id="309" name="インク 308">
                  <a:extLst>
                    <a:ext uri="{FF2B5EF4-FFF2-40B4-BE49-F238E27FC236}">
                      <a16:creationId xmlns:a16="http://schemas.microsoft.com/office/drawing/2014/main" id="{7D62C88B-9C9C-446F-A9C4-2A5FFEAD798A}"/>
                    </a:ext>
                  </a:extLst>
                </p:cNvPr>
                <p:cNvPicPr/>
                <p:nvPr/>
              </p:nvPicPr>
              <p:blipFill>
                <a:blip r:embed="rId378"/>
                <a:stretch>
                  <a:fillRect/>
                </a:stretch>
              </p:blipFill>
              <p:spPr>
                <a:xfrm>
                  <a:off x="3471048" y="3945600"/>
                  <a:ext cx="9864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379">
              <p14:nvContentPartPr>
                <p14:cNvPr id="310" name="インク 309">
                  <a:extLst>
                    <a:ext uri="{FF2B5EF4-FFF2-40B4-BE49-F238E27FC236}">
                      <a16:creationId xmlns:a16="http://schemas.microsoft.com/office/drawing/2014/main" id="{1ABF4C3E-44C7-4FA6-8EB0-FC67A5B1B234}"/>
                    </a:ext>
                  </a:extLst>
                </p14:cNvPr>
                <p14:cNvContentPartPr/>
                <p14:nvPr/>
              </p14:nvContentPartPr>
              <p14:xfrm>
                <a:off x="3525768" y="3980520"/>
                <a:ext cx="10080" cy="191520"/>
              </p14:xfrm>
            </p:contentPart>
          </mc:Choice>
          <mc:Fallback xmlns="">
            <p:pic>
              <p:nvPicPr>
                <p:cNvPr id="310" name="インク 309">
                  <a:extLst>
                    <a:ext uri="{FF2B5EF4-FFF2-40B4-BE49-F238E27FC236}">
                      <a16:creationId xmlns:a16="http://schemas.microsoft.com/office/drawing/2014/main" id="{1ABF4C3E-44C7-4FA6-8EB0-FC67A5B1B234}"/>
                    </a:ext>
                  </a:extLst>
                </p:cNvPr>
                <p:cNvPicPr/>
                <p:nvPr/>
              </p:nvPicPr>
              <p:blipFill>
                <a:blip r:embed="rId380"/>
                <a:stretch>
                  <a:fillRect/>
                </a:stretch>
              </p:blipFill>
              <p:spPr>
                <a:xfrm>
                  <a:off x="3521448" y="3976200"/>
                  <a:ext cx="18720" cy="200160"/>
                </a:xfrm>
                <a:prstGeom prst="rect">
                  <a:avLst/>
                </a:prstGeom>
              </p:spPr>
            </p:pic>
          </mc:Fallback>
        </mc:AlternateContent>
      </p:grpSp>
      <p:grpSp>
        <p:nvGrpSpPr>
          <p:cNvPr id="317" name="グループ化 316">
            <a:extLst>
              <a:ext uri="{FF2B5EF4-FFF2-40B4-BE49-F238E27FC236}">
                <a16:creationId xmlns:a16="http://schemas.microsoft.com/office/drawing/2014/main" id="{260F1816-330A-4725-9FAF-DFDA3BB05F9D}"/>
              </a:ext>
            </a:extLst>
          </p:cNvPr>
          <p:cNvGrpSpPr/>
          <p:nvPr/>
        </p:nvGrpSpPr>
        <p:grpSpPr>
          <a:xfrm>
            <a:off x="2797488" y="4311720"/>
            <a:ext cx="467640" cy="218160"/>
            <a:chOff x="2797488" y="4311720"/>
            <a:chExt cx="467640" cy="218160"/>
          </a:xfrm>
        </p:grpSpPr>
        <mc:AlternateContent xmlns:mc="http://schemas.openxmlformats.org/markup-compatibility/2006" xmlns:p14="http://schemas.microsoft.com/office/powerpoint/2010/main">
          <mc:Choice Requires="p14">
            <p:contentPart p14:bwMode="auto" r:id="rId381">
              <p14:nvContentPartPr>
                <p14:cNvPr id="311" name="インク 310">
                  <a:extLst>
                    <a:ext uri="{FF2B5EF4-FFF2-40B4-BE49-F238E27FC236}">
                      <a16:creationId xmlns:a16="http://schemas.microsoft.com/office/drawing/2014/main" id="{F98BC438-03A6-489C-A38F-FD614D203532}"/>
                    </a:ext>
                  </a:extLst>
                </p14:cNvPr>
                <p14:cNvContentPartPr/>
                <p14:nvPr/>
              </p14:nvContentPartPr>
              <p14:xfrm>
                <a:off x="2797488" y="4419360"/>
                <a:ext cx="86040" cy="360"/>
              </p14:xfrm>
            </p:contentPart>
          </mc:Choice>
          <mc:Fallback xmlns="">
            <p:pic>
              <p:nvPicPr>
                <p:cNvPr id="311" name="インク 310">
                  <a:extLst>
                    <a:ext uri="{FF2B5EF4-FFF2-40B4-BE49-F238E27FC236}">
                      <a16:creationId xmlns:a16="http://schemas.microsoft.com/office/drawing/2014/main" id="{F98BC438-03A6-489C-A38F-FD614D203532}"/>
                    </a:ext>
                  </a:extLst>
                </p:cNvPr>
                <p:cNvPicPr/>
                <p:nvPr/>
              </p:nvPicPr>
              <p:blipFill>
                <a:blip r:embed="rId382"/>
                <a:stretch>
                  <a:fillRect/>
                </a:stretch>
              </p:blipFill>
              <p:spPr>
                <a:xfrm>
                  <a:off x="2793168" y="4415040"/>
                  <a:ext cx="9468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83">
              <p14:nvContentPartPr>
                <p14:cNvPr id="312" name="インク 311">
                  <a:extLst>
                    <a:ext uri="{FF2B5EF4-FFF2-40B4-BE49-F238E27FC236}">
                      <a16:creationId xmlns:a16="http://schemas.microsoft.com/office/drawing/2014/main" id="{C6D17345-116E-4D3F-A5B0-F0C151E1E38C}"/>
                    </a:ext>
                  </a:extLst>
                </p14:cNvPr>
                <p14:cNvContentPartPr/>
                <p14:nvPr/>
              </p14:nvContentPartPr>
              <p14:xfrm>
                <a:off x="2803968" y="4498560"/>
                <a:ext cx="92520" cy="360"/>
              </p14:xfrm>
            </p:contentPart>
          </mc:Choice>
          <mc:Fallback xmlns="">
            <p:pic>
              <p:nvPicPr>
                <p:cNvPr id="312" name="インク 311">
                  <a:extLst>
                    <a:ext uri="{FF2B5EF4-FFF2-40B4-BE49-F238E27FC236}">
                      <a16:creationId xmlns:a16="http://schemas.microsoft.com/office/drawing/2014/main" id="{C6D17345-116E-4D3F-A5B0-F0C151E1E38C}"/>
                    </a:ext>
                  </a:extLst>
                </p:cNvPr>
                <p:cNvPicPr/>
                <p:nvPr/>
              </p:nvPicPr>
              <p:blipFill>
                <a:blip r:embed="rId384"/>
                <a:stretch>
                  <a:fillRect/>
                </a:stretch>
              </p:blipFill>
              <p:spPr>
                <a:xfrm>
                  <a:off x="2799648" y="4494240"/>
                  <a:ext cx="10116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85">
              <p14:nvContentPartPr>
                <p14:cNvPr id="314" name="インク 313">
                  <a:extLst>
                    <a:ext uri="{FF2B5EF4-FFF2-40B4-BE49-F238E27FC236}">
                      <a16:creationId xmlns:a16="http://schemas.microsoft.com/office/drawing/2014/main" id="{95452FB5-6A00-4BFE-BF2A-776C7EB2F1DE}"/>
                    </a:ext>
                  </a:extLst>
                </p14:cNvPr>
                <p14:cNvContentPartPr/>
                <p14:nvPr/>
              </p14:nvContentPartPr>
              <p14:xfrm>
                <a:off x="2999088" y="4471560"/>
                <a:ext cx="48600" cy="2880"/>
              </p14:xfrm>
            </p:contentPart>
          </mc:Choice>
          <mc:Fallback xmlns="">
            <p:pic>
              <p:nvPicPr>
                <p:cNvPr id="314" name="インク 313">
                  <a:extLst>
                    <a:ext uri="{FF2B5EF4-FFF2-40B4-BE49-F238E27FC236}">
                      <a16:creationId xmlns:a16="http://schemas.microsoft.com/office/drawing/2014/main" id="{95452FB5-6A00-4BFE-BF2A-776C7EB2F1DE}"/>
                    </a:ext>
                  </a:extLst>
                </p:cNvPr>
                <p:cNvPicPr/>
                <p:nvPr/>
              </p:nvPicPr>
              <p:blipFill>
                <a:blip r:embed="rId386"/>
                <a:stretch>
                  <a:fillRect/>
                </a:stretch>
              </p:blipFill>
              <p:spPr>
                <a:xfrm>
                  <a:off x="2994768" y="4467240"/>
                  <a:ext cx="5724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387">
              <p14:nvContentPartPr>
                <p14:cNvPr id="315" name="インク 314">
                  <a:extLst>
                    <a:ext uri="{FF2B5EF4-FFF2-40B4-BE49-F238E27FC236}">
                      <a16:creationId xmlns:a16="http://schemas.microsoft.com/office/drawing/2014/main" id="{FB7B7C19-EFEF-4435-8EF6-3B62DFD719EF}"/>
                    </a:ext>
                  </a:extLst>
                </p14:cNvPr>
                <p14:cNvContentPartPr/>
                <p14:nvPr/>
              </p14:nvContentPartPr>
              <p14:xfrm>
                <a:off x="3102768" y="4372920"/>
                <a:ext cx="77760" cy="126720"/>
              </p14:xfrm>
            </p:contentPart>
          </mc:Choice>
          <mc:Fallback xmlns="">
            <p:pic>
              <p:nvPicPr>
                <p:cNvPr id="315" name="インク 314">
                  <a:extLst>
                    <a:ext uri="{FF2B5EF4-FFF2-40B4-BE49-F238E27FC236}">
                      <a16:creationId xmlns:a16="http://schemas.microsoft.com/office/drawing/2014/main" id="{FB7B7C19-EFEF-4435-8EF6-3B62DFD719EF}"/>
                    </a:ext>
                  </a:extLst>
                </p:cNvPr>
                <p:cNvPicPr/>
                <p:nvPr/>
              </p:nvPicPr>
              <p:blipFill>
                <a:blip r:embed="rId388"/>
                <a:stretch>
                  <a:fillRect/>
                </a:stretch>
              </p:blipFill>
              <p:spPr>
                <a:xfrm>
                  <a:off x="3098448" y="4368600"/>
                  <a:ext cx="8640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389">
              <p14:nvContentPartPr>
                <p14:cNvPr id="316" name="インク 315">
                  <a:extLst>
                    <a:ext uri="{FF2B5EF4-FFF2-40B4-BE49-F238E27FC236}">
                      <a16:creationId xmlns:a16="http://schemas.microsoft.com/office/drawing/2014/main" id="{BF49F014-E12B-4B59-BDF2-639F729B089D}"/>
                    </a:ext>
                  </a:extLst>
                </p14:cNvPr>
                <p14:cNvContentPartPr/>
                <p14:nvPr/>
              </p14:nvContentPartPr>
              <p14:xfrm>
                <a:off x="3225888" y="4311720"/>
                <a:ext cx="39240" cy="218160"/>
              </p14:xfrm>
            </p:contentPart>
          </mc:Choice>
          <mc:Fallback xmlns="">
            <p:pic>
              <p:nvPicPr>
                <p:cNvPr id="316" name="インク 315">
                  <a:extLst>
                    <a:ext uri="{FF2B5EF4-FFF2-40B4-BE49-F238E27FC236}">
                      <a16:creationId xmlns:a16="http://schemas.microsoft.com/office/drawing/2014/main" id="{BF49F014-E12B-4B59-BDF2-639F729B089D}"/>
                    </a:ext>
                  </a:extLst>
                </p:cNvPr>
                <p:cNvPicPr/>
                <p:nvPr/>
              </p:nvPicPr>
              <p:blipFill>
                <a:blip r:embed="rId390"/>
                <a:stretch>
                  <a:fillRect/>
                </a:stretch>
              </p:blipFill>
              <p:spPr>
                <a:xfrm>
                  <a:off x="3221568" y="4307400"/>
                  <a:ext cx="47880" cy="226800"/>
                </a:xfrm>
                <a:prstGeom prst="rect">
                  <a:avLst/>
                </a:prstGeom>
              </p:spPr>
            </p:pic>
          </mc:Fallback>
        </mc:AlternateContent>
      </p:grpSp>
      <p:grpSp>
        <p:nvGrpSpPr>
          <p:cNvPr id="324" name="グループ化 323">
            <a:extLst>
              <a:ext uri="{FF2B5EF4-FFF2-40B4-BE49-F238E27FC236}">
                <a16:creationId xmlns:a16="http://schemas.microsoft.com/office/drawing/2014/main" id="{0D0EA497-8AB9-4562-9CCC-2D083D3F7407}"/>
              </a:ext>
            </a:extLst>
          </p:cNvPr>
          <p:cNvGrpSpPr/>
          <p:nvPr/>
        </p:nvGrpSpPr>
        <p:grpSpPr>
          <a:xfrm>
            <a:off x="3941568" y="4042800"/>
            <a:ext cx="441360" cy="221040"/>
            <a:chOff x="3941568" y="4042800"/>
            <a:chExt cx="441360" cy="221040"/>
          </a:xfrm>
        </p:grpSpPr>
        <mc:AlternateContent xmlns:mc="http://schemas.openxmlformats.org/markup-compatibility/2006" xmlns:p14="http://schemas.microsoft.com/office/powerpoint/2010/main">
          <mc:Choice Requires="p14">
            <p:contentPart p14:bwMode="auto" r:id="rId391">
              <p14:nvContentPartPr>
                <p14:cNvPr id="318" name="インク 317">
                  <a:extLst>
                    <a:ext uri="{FF2B5EF4-FFF2-40B4-BE49-F238E27FC236}">
                      <a16:creationId xmlns:a16="http://schemas.microsoft.com/office/drawing/2014/main" id="{74198024-9497-4B61-B546-C5AA7E97E9E7}"/>
                    </a:ext>
                  </a:extLst>
                </p14:cNvPr>
                <p14:cNvContentPartPr/>
                <p14:nvPr/>
              </p14:nvContentPartPr>
              <p14:xfrm>
                <a:off x="3941568" y="4086720"/>
                <a:ext cx="79200" cy="152640"/>
              </p14:xfrm>
            </p:contentPart>
          </mc:Choice>
          <mc:Fallback xmlns="">
            <p:pic>
              <p:nvPicPr>
                <p:cNvPr id="318" name="インク 317">
                  <a:extLst>
                    <a:ext uri="{FF2B5EF4-FFF2-40B4-BE49-F238E27FC236}">
                      <a16:creationId xmlns:a16="http://schemas.microsoft.com/office/drawing/2014/main" id="{74198024-9497-4B61-B546-C5AA7E97E9E7}"/>
                    </a:ext>
                  </a:extLst>
                </p:cNvPr>
                <p:cNvPicPr/>
                <p:nvPr/>
              </p:nvPicPr>
              <p:blipFill>
                <a:blip r:embed="rId392"/>
                <a:stretch>
                  <a:fillRect/>
                </a:stretch>
              </p:blipFill>
              <p:spPr>
                <a:xfrm>
                  <a:off x="3937248" y="4082400"/>
                  <a:ext cx="8784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393">
              <p14:nvContentPartPr>
                <p14:cNvPr id="319" name="インク 318">
                  <a:extLst>
                    <a:ext uri="{FF2B5EF4-FFF2-40B4-BE49-F238E27FC236}">
                      <a16:creationId xmlns:a16="http://schemas.microsoft.com/office/drawing/2014/main" id="{EAABAF15-E084-4596-9C98-86AB2AFC5793}"/>
                    </a:ext>
                  </a:extLst>
                </p14:cNvPr>
                <p14:cNvContentPartPr/>
                <p14:nvPr/>
              </p14:nvContentPartPr>
              <p14:xfrm>
                <a:off x="4035168" y="4118760"/>
                <a:ext cx="42840" cy="115200"/>
              </p14:xfrm>
            </p:contentPart>
          </mc:Choice>
          <mc:Fallback xmlns="">
            <p:pic>
              <p:nvPicPr>
                <p:cNvPr id="319" name="インク 318">
                  <a:extLst>
                    <a:ext uri="{FF2B5EF4-FFF2-40B4-BE49-F238E27FC236}">
                      <a16:creationId xmlns:a16="http://schemas.microsoft.com/office/drawing/2014/main" id="{EAABAF15-E084-4596-9C98-86AB2AFC5793}"/>
                    </a:ext>
                  </a:extLst>
                </p:cNvPr>
                <p:cNvPicPr/>
                <p:nvPr/>
              </p:nvPicPr>
              <p:blipFill>
                <a:blip r:embed="rId394"/>
                <a:stretch>
                  <a:fillRect/>
                </a:stretch>
              </p:blipFill>
              <p:spPr>
                <a:xfrm>
                  <a:off x="4030848" y="4114440"/>
                  <a:ext cx="5148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395">
              <p14:nvContentPartPr>
                <p14:cNvPr id="320" name="インク 319">
                  <a:extLst>
                    <a:ext uri="{FF2B5EF4-FFF2-40B4-BE49-F238E27FC236}">
                      <a16:creationId xmlns:a16="http://schemas.microsoft.com/office/drawing/2014/main" id="{498D83B2-BB99-4317-ACC2-27B2358E7856}"/>
                    </a:ext>
                  </a:extLst>
                </p14:cNvPr>
                <p14:cNvContentPartPr/>
                <p14:nvPr/>
              </p14:nvContentPartPr>
              <p14:xfrm>
                <a:off x="4081968" y="4100040"/>
                <a:ext cx="63360" cy="137160"/>
              </p14:xfrm>
            </p:contentPart>
          </mc:Choice>
          <mc:Fallback xmlns="">
            <p:pic>
              <p:nvPicPr>
                <p:cNvPr id="320" name="インク 319">
                  <a:extLst>
                    <a:ext uri="{FF2B5EF4-FFF2-40B4-BE49-F238E27FC236}">
                      <a16:creationId xmlns:a16="http://schemas.microsoft.com/office/drawing/2014/main" id="{498D83B2-BB99-4317-ACC2-27B2358E7856}"/>
                    </a:ext>
                  </a:extLst>
                </p:cNvPr>
                <p:cNvPicPr/>
                <p:nvPr/>
              </p:nvPicPr>
              <p:blipFill>
                <a:blip r:embed="rId396"/>
                <a:stretch>
                  <a:fillRect/>
                </a:stretch>
              </p:blipFill>
              <p:spPr>
                <a:xfrm>
                  <a:off x="4077648" y="4095720"/>
                  <a:ext cx="7200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397">
              <p14:nvContentPartPr>
                <p14:cNvPr id="321" name="インク 320">
                  <a:extLst>
                    <a:ext uri="{FF2B5EF4-FFF2-40B4-BE49-F238E27FC236}">
                      <a16:creationId xmlns:a16="http://schemas.microsoft.com/office/drawing/2014/main" id="{73D9DBFC-5309-4F50-9D1F-D1D024B567E7}"/>
                    </a:ext>
                  </a:extLst>
                </p14:cNvPr>
                <p14:cNvContentPartPr/>
                <p14:nvPr/>
              </p14:nvContentPartPr>
              <p14:xfrm>
                <a:off x="4200048" y="4042800"/>
                <a:ext cx="67680" cy="221040"/>
              </p14:xfrm>
            </p:contentPart>
          </mc:Choice>
          <mc:Fallback xmlns="">
            <p:pic>
              <p:nvPicPr>
                <p:cNvPr id="321" name="インク 320">
                  <a:extLst>
                    <a:ext uri="{FF2B5EF4-FFF2-40B4-BE49-F238E27FC236}">
                      <a16:creationId xmlns:a16="http://schemas.microsoft.com/office/drawing/2014/main" id="{73D9DBFC-5309-4F50-9D1F-D1D024B567E7}"/>
                    </a:ext>
                  </a:extLst>
                </p:cNvPr>
                <p:cNvPicPr/>
                <p:nvPr/>
              </p:nvPicPr>
              <p:blipFill>
                <a:blip r:embed="rId398"/>
                <a:stretch>
                  <a:fillRect/>
                </a:stretch>
              </p:blipFill>
              <p:spPr>
                <a:xfrm>
                  <a:off x="4195728" y="4038480"/>
                  <a:ext cx="7632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399">
              <p14:nvContentPartPr>
                <p14:cNvPr id="322" name="インク 321">
                  <a:extLst>
                    <a:ext uri="{FF2B5EF4-FFF2-40B4-BE49-F238E27FC236}">
                      <a16:creationId xmlns:a16="http://schemas.microsoft.com/office/drawing/2014/main" id="{8E173D9F-CB44-46EC-93D7-7AED9CF2DFF1}"/>
                    </a:ext>
                  </a:extLst>
                </p14:cNvPr>
                <p14:cNvContentPartPr/>
                <p14:nvPr/>
              </p14:nvContentPartPr>
              <p14:xfrm>
                <a:off x="4218048" y="4140720"/>
                <a:ext cx="37800" cy="10800"/>
              </p14:xfrm>
            </p:contentPart>
          </mc:Choice>
          <mc:Fallback xmlns="">
            <p:pic>
              <p:nvPicPr>
                <p:cNvPr id="322" name="インク 321">
                  <a:extLst>
                    <a:ext uri="{FF2B5EF4-FFF2-40B4-BE49-F238E27FC236}">
                      <a16:creationId xmlns:a16="http://schemas.microsoft.com/office/drawing/2014/main" id="{8E173D9F-CB44-46EC-93D7-7AED9CF2DFF1}"/>
                    </a:ext>
                  </a:extLst>
                </p:cNvPr>
                <p:cNvPicPr/>
                <p:nvPr/>
              </p:nvPicPr>
              <p:blipFill>
                <a:blip r:embed="rId400"/>
                <a:stretch>
                  <a:fillRect/>
                </a:stretch>
              </p:blipFill>
              <p:spPr>
                <a:xfrm>
                  <a:off x="4213728" y="4136400"/>
                  <a:ext cx="4644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401">
              <p14:nvContentPartPr>
                <p14:cNvPr id="323" name="インク 322">
                  <a:extLst>
                    <a:ext uri="{FF2B5EF4-FFF2-40B4-BE49-F238E27FC236}">
                      <a16:creationId xmlns:a16="http://schemas.microsoft.com/office/drawing/2014/main" id="{4A8C2338-32B8-405E-9F16-96BD5B8891E4}"/>
                    </a:ext>
                  </a:extLst>
                </p14:cNvPr>
                <p14:cNvContentPartPr/>
                <p14:nvPr/>
              </p14:nvContentPartPr>
              <p14:xfrm>
                <a:off x="4327848" y="4126680"/>
                <a:ext cx="55080" cy="55440"/>
              </p14:xfrm>
            </p:contentPart>
          </mc:Choice>
          <mc:Fallback xmlns="">
            <p:pic>
              <p:nvPicPr>
                <p:cNvPr id="323" name="インク 322">
                  <a:extLst>
                    <a:ext uri="{FF2B5EF4-FFF2-40B4-BE49-F238E27FC236}">
                      <a16:creationId xmlns:a16="http://schemas.microsoft.com/office/drawing/2014/main" id="{4A8C2338-32B8-405E-9F16-96BD5B8891E4}"/>
                    </a:ext>
                  </a:extLst>
                </p:cNvPr>
                <p:cNvPicPr/>
                <p:nvPr/>
              </p:nvPicPr>
              <p:blipFill>
                <a:blip r:embed="rId402"/>
                <a:stretch>
                  <a:fillRect/>
                </a:stretch>
              </p:blipFill>
              <p:spPr>
                <a:xfrm>
                  <a:off x="4323528" y="4122360"/>
                  <a:ext cx="63720" cy="64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3">
            <p14:nvContentPartPr>
              <p14:cNvPr id="325" name="インク 324">
                <a:extLst>
                  <a:ext uri="{FF2B5EF4-FFF2-40B4-BE49-F238E27FC236}">
                    <a16:creationId xmlns:a16="http://schemas.microsoft.com/office/drawing/2014/main" id="{389036B0-2686-49F0-ADD9-7F75D33B6851}"/>
                  </a:ext>
                </a:extLst>
              </p14:cNvPr>
              <p14:cNvContentPartPr/>
              <p14:nvPr/>
            </p14:nvContentPartPr>
            <p14:xfrm>
              <a:off x="4567608" y="4096080"/>
              <a:ext cx="503280" cy="31320"/>
            </p14:xfrm>
          </p:contentPart>
        </mc:Choice>
        <mc:Fallback xmlns="">
          <p:pic>
            <p:nvPicPr>
              <p:cNvPr id="325" name="インク 324">
                <a:extLst>
                  <a:ext uri="{FF2B5EF4-FFF2-40B4-BE49-F238E27FC236}">
                    <a16:creationId xmlns:a16="http://schemas.microsoft.com/office/drawing/2014/main" id="{389036B0-2686-49F0-ADD9-7F75D33B6851}"/>
                  </a:ext>
                </a:extLst>
              </p:cNvPr>
              <p:cNvPicPr/>
              <p:nvPr/>
            </p:nvPicPr>
            <p:blipFill>
              <a:blip r:embed="rId404"/>
              <a:stretch>
                <a:fillRect/>
              </a:stretch>
            </p:blipFill>
            <p:spPr>
              <a:xfrm>
                <a:off x="4563288" y="4091760"/>
                <a:ext cx="5119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405">
            <p14:nvContentPartPr>
              <p14:cNvPr id="330" name="インク 329">
                <a:extLst>
                  <a:ext uri="{FF2B5EF4-FFF2-40B4-BE49-F238E27FC236}">
                    <a16:creationId xmlns:a16="http://schemas.microsoft.com/office/drawing/2014/main" id="{1B37FDC0-C07C-43B5-A058-D3373BB99E91}"/>
                  </a:ext>
                </a:extLst>
              </p14:cNvPr>
              <p14:cNvContentPartPr/>
              <p14:nvPr/>
            </p14:nvContentPartPr>
            <p14:xfrm>
              <a:off x="975168" y="3919320"/>
              <a:ext cx="360" cy="360"/>
            </p14:xfrm>
          </p:contentPart>
        </mc:Choice>
        <mc:Fallback xmlns="">
          <p:pic>
            <p:nvPicPr>
              <p:cNvPr id="330" name="インク 329">
                <a:extLst>
                  <a:ext uri="{FF2B5EF4-FFF2-40B4-BE49-F238E27FC236}">
                    <a16:creationId xmlns:a16="http://schemas.microsoft.com/office/drawing/2014/main" id="{1B37FDC0-C07C-43B5-A058-D3373BB99E91}"/>
                  </a:ext>
                </a:extLst>
              </p:cNvPr>
              <p:cNvPicPr/>
              <p:nvPr/>
            </p:nvPicPr>
            <p:blipFill>
              <a:blip r:embed="rId406"/>
              <a:stretch>
                <a:fillRect/>
              </a:stretch>
            </p:blipFill>
            <p:spPr>
              <a:xfrm>
                <a:off x="970848" y="391500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07">
            <p14:nvContentPartPr>
              <p14:cNvPr id="333" name="インク 332">
                <a:extLst>
                  <a:ext uri="{FF2B5EF4-FFF2-40B4-BE49-F238E27FC236}">
                    <a16:creationId xmlns:a16="http://schemas.microsoft.com/office/drawing/2014/main" id="{63B518B1-7A2E-4F93-B0CC-C82F77F10906}"/>
                  </a:ext>
                </a:extLst>
              </p14:cNvPr>
              <p14:cNvContentPartPr/>
              <p14:nvPr/>
            </p14:nvContentPartPr>
            <p14:xfrm>
              <a:off x="3742488" y="4278960"/>
              <a:ext cx="360" cy="360"/>
            </p14:xfrm>
          </p:contentPart>
        </mc:Choice>
        <mc:Fallback xmlns="">
          <p:pic>
            <p:nvPicPr>
              <p:cNvPr id="333" name="インク 332">
                <a:extLst>
                  <a:ext uri="{FF2B5EF4-FFF2-40B4-BE49-F238E27FC236}">
                    <a16:creationId xmlns:a16="http://schemas.microsoft.com/office/drawing/2014/main" id="{63B518B1-7A2E-4F93-B0CC-C82F77F10906}"/>
                  </a:ext>
                </a:extLst>
              </p:cNvPr>
              <p:cNvPicPr/>
              <p:nvPr/>
            </p:nvPicPr>
            <p:blipFill>
              <a:blip r:embed="rId406"/>
              <a:stretch>
                <a:fillRect/>
              </a:stretch>
            </p:blipFill>
            <p:spPr>
              <a:xfrm>
                <a:off x="3738168" y="42746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08">
            <p14:nvContentPartPr>
              <p14:cNvPr id="338" name="インク 337">
                <a:extLst>
                  <a:ext uri="{FF2B5EF4-FFF2-40B4-BE49-F238E27FC236}">
                    <a16:creationId xmlns:a16="http://schemas.microsoft.com/office/drawing/2014/main" id="{4D44AA30-097C-4726-9C8D-EDD622A76377}"/>
                  </a:ext>
                </a:extLst>
              </p14:cNvPr>
              <p14:cNvContentPartPr/>
              <p14:nvPr/>
            </p14:nvContentPartPr>
            <p14:xfrm>
              <a:off x="4911768" y="3916440"/>
              <a:ext cx="40680" cy="166680"/>
            </p14:xfrm>
          </p:contentPart>
        </mc:Choice>
        <mc:Fallback xmlns="">
          <p:pic>
            <p:nvPicPr>
              <p:cNvPr id="338" name="インク 337">
                <a:extLst>
                  <a:ext uri="{FF2B5EF4-FFF2-40B4-BE49-F238E27FC236}">
                    <a16:creationId xmlns:a16="http://schemas.microsoft.com/office/drawing/2014/main" id="{4D44AA30-097C-4726-9C8D-EDD622A76377}"/>
                  </a:ext>
                </a:extLst>
              </p:cNvPr>
              <p:cNvPicPr/>
              <p:nvPr/>
            </p:nvPicPr>
            <p:blipFill>
              <a:blip r:embed="rId409"/>
              <a:stretch>
                <a:fillRect/>
              </a:stretch>
            </p:blipFill>
            <p:spPr>
              <a:xfrm>
                <a:off x="4907448" y="3912120"/>
                <a:ext cx="493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377" name="インク 376">
                <a:extLst>
                  <a:ext uri="{FF2B5EF4-FFF2-40B4-BE49-F238E27FC236}">
                    <a16:creationId xmlns:a16="http://schemas.microsoft.com/office/drawing/2014/main" id="{FA69D70F-7EE9-4875-AA43-5BAE9B1E0EA6}"/>
                  </a:ext>
                </a:extLst>
              </p14:cNvPr>
              <p14:cNvContentPartPr/>
              <p14:nvPr/>
            </p14:nvContentPartPr>
            <p14:xfrm>
              <a:off x="3937968" y="5193360"/>
              <a:ext cx="360" cy="360"/>
            </p14:xfrm>
          </p:contentPart>
        </mc:Choice>
        <mc:Fallback xmlns="">
          <p:pic>
            <p:nvPicPr>
              <p:cNvPr id="377" name="インク 376">
                <a:extLst>
                  <a:ext uri="{FF2B5EF4-FFF2-40B4-BE49-F238E27FC236}">
                    <a16:creationId xmlns:a16="http://schemas.microsoft.com/office/drawing/2014/main" id="{FA69D70F-7EE9-4875-AA43-5BAE9B1E0EA6}"/>
                  </a:ext>
                </a:extLst>
              </p:cNvPr>
              <p:cNvPicPr/>
              <p:nvPr/>
            </p:nvPicPr>
            <p:blipFill>
              <a:blip r:embed="rId406"/>
              <a:stretch>
                <a:fillRect/>
              </a:stretch>
            </p:blipFill>
            <p:spPr>
              <a:xfrm>
                <a:off x="3933648" y="5189040"/>
                <a:ext cx="9000" cy="9000"/>
              </a:xfrm>
              <a:prstGeom prst="rect">
                <a:avLst/>
              </a:prstGeom>
            </p:spPr>
          </p:pic>
        </mc:Fallback>
      </mc:AlternateContent>
      <p:grpSp>
        <p:nvGrpSpPr>
          <p:cNvPr id="379" name="グループ化 378">
            <a:extLst>
              <a:ext uri="{FF2B5EF4-FFF2-40B4-BE49-F238E27FC236}">
                <a16:creationId xmlns:a16="http://schemas.microsoft.com/office/drawing/2014/main" id="{C2139DF6-6B84-4936-84EC-CBD58BFA7FF6}"/>
              </a:ext>
            </a:extLst>
          </p:cNvPr>
          <p:cNvGrpSpPr/>
          <p:nvPr/>
        </p:nvGrpSpPr>
        <p:grpSpPr>
          <a:xfrm>
            <a:off x="4638888" y="3815640"/>
            <a:ext cx="2949840" cy="788400"/>
            <a:chOff x="4638888" y="3815640"/>
            <a:chExt cx="2949840" cy="788400"/>
          </a:xfrm>
        </p:grpSpPr>
        <mc:AlternateContent xmlns:mc="http://schemas.openxmlformats.org/markup-compatibility/2006" xmlns:p14="http://schemas.microsoft.com/office/powerpoint/2010/main">
          <mc:Choice Requires="p14">
            <p:contentPart p14:bwMode="auto" r:id="rId411">
              <p14:nvContentPartPr>
                <p14:cNvPr id="334" name="インク 333">
                  <a:extLst>
                    <a:ext uri="{FF2B5EF4-FFF2-40B4-BE49-F238E27FC236}">
                      <a16:creationId xmlns:a16="http://schemas.microsoft.com/office/drawing/2014/main" id="{CDC7DAA3-4F4E-4EAA-8964-4CABEEF6AF13}"/>
                    </a:ext>
                  </a:extLst>
                </p14:cNvPr>
                <p14:cNvContentPartPr/>
                <p14:nvPr/>
              </p14:nvContentPartPr>
              <p14:xfrm>
                <a:off x="4643568" y="4008600"/>
                <a:ext cx="65520" cy="14760"/>
              </p14:xfrm>
            </p:contentPart>
          </mc:Choice>
          <mc:Fallback xmlns="">
            <p:pic>
              <p:nvPicPr>
                <p:cNvPr id="334" name="インク 333">
                  <a:extLst>
                    <a:ext uri="{FF2B5EF4-FFF2-40B4-BE49-F238E27FC236}">
                      <a16:creationId xmlns:a16="http://schemas.microsoft.com/office/drawing/2014/main" id="{CDC7DAA3-4F4E-4EAA-8964-4CABEEF6AF13}"/>
                    </a:ext>
                  </a:extLst>
                </p:cNvPr>
                <p:cNvPicPr/>
                <p:nvPr/>
              </p:nvPicPr>
              <p:blipFill>
                <a:blip r:embed="rId412"/>
                <a:stretch>
                  <a:fillRect/>
                </a:stretch>
              </p:blipFill>
              <p:spPr>
                <a:xfrm>
                  <a:off x="4639248" y="4004280"/>
                  <a:ext cx="7416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413">
              <p14:nvContentPartPr>
                <p14:cNvPr id="335" name="インク 334">
                  <a:extLst>
                    <a:ext uri="{FF2B5EF4-FFF2-40B4-BE49-F238E27FC236}">
                      <a16:creationId xmlns:a16="http://schemas.microsoft.com/office/drawing/2014/main" id="{1D979980-7B2A-49CA-974F-5270788EFA4C}"/>
                    </a:ext>
                  </a:extLst>
                </p14:cNvPr>
                <p14:cNvContentPartPr/>
                <p14:nvPr/>
              </p14:nvContentPartPr>
              <p14:xfrm>
                <a:off x="4751568" y="3934080"/>
                <a:ext cx="87120" cy="108000"/>
              </p14:xfrm>
            </p:contentPart>
          </mc:Choice>
          <mc:Fallback xmlns="">
            <p:pic>
              <p:nvPicPr>
                <p:cNvPr id="335" name="インク 334">
                  <a:extLst>
                    <a:ext uri="{FF2B5EF4-FFF2-40B4-BE49-F238E27FC236}">
                      <a16:creationId xmlns:a16="http://schemas.microsoft.com/office/drawing/2014/main" id="{1D979980-7B2A-49CA-974F-5270788EFA4C}"/>
                    </a:ext>
                  </a:extLst>
                </p:cNvPr>
                <p:cNvPicPr/>
                <p:nvPr/>
              </p:nvPicPr>
              <p:blipFill>
                <a:blip r:embed="rId414"/>
                <a:stretch>
                  <a:fillRect/>
                </a:stretch>
              </p:blipFill>
              <p:spPr>
                <a:xfrm>
                  <a:off x="4747248" y="3929760"/>
                  <a:ext cx="9576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415">
              <p14:nvContentPartPr>
                <p14:cNvPr id="347" name="インク 346">
                  <a:extLst>
                    <a:ext uri="{FF2B5EF4-FFF2-40B4-BE49-F238E27FC236}">
                      <a16:creationId xmlns:a16="http://schemas.microsoft.com/office/drawing/2014/main" id="{97DD8314-FC9E-42E6-8E55-5EE1BB038D79}"/>
                    </a:ext>
                  </a:extLst>
                </p14:cNvPr>
                <p14:cNvContentPartPr/>
                <p14:nvPr/>
              </p14:nvContentPartPr>
              <p14:xfrm>
                <a:off x="5144688" y="4090320"/>
                <a:ext cx="69840" cy="5040"/>
              </p14:xfrm>
            </p:contentPart>
          </mc:Choice>
          <mc:Fallback xmlns="">
            <p:pic>
              <p:nvPicPr>
                <p:cNvPr id="347" name="インク 346">
                  <a:extLst>
                    <a:ext uri="{FF2B5EF4-FFF2-40B4-BE49-F238E27FC236}">
                      <a16:creationId xmlns:a16="http://schemas.microsoft.com/office/drawing/2014/main" id="{97DD8314-FC9E-42E6-8E55-5EE1BB038D79}"/>
                    </a:ext>
                  </a:extLst>
                </p:cNvPr>
                <p:cNvPicPr/>
                <p:nvPr/>
              </p:nvPicPr>
              <p:blipFill>
                <a:blip r:embed="rId416"/>
                <a:stretch>
                  <a:fillRect/>
                </a:stretch>
              </p:blipFill>
              <p:spPr>
                <a:xfrm>
                  <a:off x="5140368" y="4086000"/>
                  <a:ext cx="78480" cy="13680"/>
                </a:xfrm>
                <a:prstGeom prst="rect">
                  <a:avLst/>
                </a:prstGeom>
              </p:spPr>
            </p:pic>
          </mc:Fallback>
        </mc:AlternateContent>
        <mc:AlternateContent xmlns:mc="http://schemas.openxmlformats.org/markup-compatibility/2006" xmlns:p14="http://schemas.microsoft.com/office/powerpoint/2010/main">
          <mc:Choice Requires="p14">
            <p:contentPart p14:bwMode="auto" r:id="rId417">
              <p14:nvContentPartPr>
                <p14:cNvPr id="339" name="インク 338">
                  <a:extLst>
                    <a:ext uri="{FF2B5EF4-FFF2-40B4-BE49-F238E27FC236}">
                      <a16:creationId xmlns:a16="http://schemas.microsoft.com/office/drawing/2014/main" id="{1521B0F0-4AC1-4733-ABD8-7AB5E72E403E}"/>
                    </a:ext>
                  </a:extLst>
                </p14:cNvPr>
                <p14:cNvContentPartPr/>
                <p14:nvPr/>
              </p14:nvContentPartPr>
              <p14:xfrm>
                <a:off x="4638888" y="4163400"/>
                <a:ext cx="124560" cy="146520"/>
              </p14:xfrm>
            </p:contentPart>
          </mc:Choice>
          <mc:Fallback xmlns="">
            <p:pic>
              <p:nvPicPr>
                <p:cNvPr id="339" name="インク 338">
                  <a:extLst>
                    <a:ext uri="{FF2B5EF4-FFF2-40B4-BE49-F238E27FC236}">
                      <a16:creationId xmlns:a16="http://schemas.microsoft.com/office/drawing/2014/main" id="{1521B0F0-4AC1-4733-ABD8-7AB5E72E403E}"/>
                    </a:ext>
                  </a:extLst>
                </p:cNvPr>
                <p:cNvPicPr/>
                <p:nvPr/>
              </p:nvPicPr>
              <p:blipFill>
                <a:blip r:embed="rId418"/>
                <a:stretch>
                  <a:fillRect/>
                </a:stretch>
              </p:blipFill>
              <p:spPr>
                <a:xfrm>
                  <a:off x="4634568" y="4159080"/>
                  <a:ext cx="13320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419">
              <p14:nvContentPartPr>
                <p14:cNvPr id="340" name="インク 339">
                  <a:extLst>
                    <a:ext uri="{FF2B5EF4-FFF2-40B4-BE49-F238E27FC236}">
                      <a16:creationId xmlns:a16="http://schemas.microsoft.com/office/drawing/2014/main" id="{B5FF6E1E-D275-4CFB-AA36-F66A9A9EAB06}"/>
                    </a:ext>
                  </a:extLst>
                </p14:cNvPr>
                <p14:cNvContentPartPr/>
                <p14:nvPr/>
              </p14:nvContentPartPr>
              <p14:xfrm>
                <a:off x="4702968" y="4218120"/>
                <a:ext cx="31320" cy="102600"/>
              </p14:xfrm>
            </p:contentPart>
          </mc:Choice>
          <mc:Fallback xmlns="">
            <p:pic>
              <p:nvPicPr>
                <p:cNvPr id="340" name="インク 339">
                  <a:extLst>
                    <a:ext uri="{FF2B5EF4-FFF2-40B4-BE49-F238E27FC236}">
                      <a16:creationId xmlns:a16="http://schemas.microsoft.com/office/drawing/2014/main" id="{B5FF6E1E-D275-4CFB-AA36-F66A9A9EAB06}"/>
                    </a:ext>
                  </a:extLst>
                </p:cNvPr>
                <p:cNvPicPr/>
                <p:nvPr/>
              </p:nvPicPr>
              <p:blipFill>
                <a:blip r:embed="rId420"/>
                <a:stretch>
                  <a:fillRect/>
                </a:stretch>
              </p:blipFill>
              <p:spPr>
                <a:xfrm>
                  <a:off x="4698648" y="4213800"/>
                  <a:ext cx="3996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421">
              <p14:nvContentPartPr>
                <p14:cNvPr id="341" name="インク 340">
                  <a:extLst>
                    <a:ext uri="{FF2B5EF4-FFF2-40B4-BE49-F238E27FC236}">
                      <a16:creationId xmlns:a16="http://schemas.microsoft.com/office/drawing/2014/main" id="{3D997BE7-248F-4AF1-8742-653C7A7566C4}"/>
                    </a:ext>
                  </a:extLst>
                </p14:cNvPr>
                <p14:cNvContentPartPr/>
                <p14:nvPr/>
              </p14:nvContentPartPr>
              <p14:xfrm>
                <a:off x="4693608" y="4239000"/>
                <a:ext cx="45000" cy="3960"/>
              </p14:xfrm>
            </p:contentPart>
          </mc:Choice>
          <mc:Fallback xmlns="">
            <p:pic>
              <p:nvPicPr>
                <p:cNvPr id="341" name="インク 340">
                  <a:extLst>
                    <a:ext uri="{FF2B5EF4-FFF2-40B4-BE49-F238E27FC236}">
                      <a16:creationId xmlns:a16="http://schemas.microsoft.com/office/drawing/2014/main" id="{3D997BE7-248F-4AF1-8742-653C7A7566C4}"/>
                    </a:ext>
                  </a:extLst>
                </p:cNvPr>
                <p:cNvPicPr/>
                <p:nvPr/>
              </p:nvPicPr>
              <p:blipFill>
                <a:blip r:embed="rId422"/>
                <a:stretch>
                  <a:fillRect/>
                </a:stretch>
              </p:blipFill>
              <p:spPr>
                <a:xfrm>
                  <a:off x="4689288" y="4234680"/>
                  <a:ext cx="5364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23">
              <p14:nvContentPartPr>
                <p14:cNvPr id="342" name="インク 341">
                  <a:extLst>
                    <a:ext uri="{FF2B5EF4-FFF2-40B4-BE49-F238E27FC236}">
                      <a16:creationId xmlns:a16="http://schemas.microsoft.com/office/drawing/2014/main" id="{F42C8818-AB10-4033-B35F-38C1D9B492DA}"/>
                    </a:ext>
                  </a:extLst>
                </p14:cNvPr>
                <p14:cNvContentPartPr/>
                <p14:nvPr/>
              </p14:nvContentPartPr>
              <p14:xfrm>
                <a:off x="4756248" y="4207680"/>
                <a:ext cx="33480" cy="117720"/>
              </p14:xfrm>
            </p:contentPart>
          </mc:Choice>
          <mc:Fallback xmlns="">
            <p:pic>
              <p:nvPicPr>
                <p:cNvPr id="342" name="インク 341">
                  <a:extLst>
                    <a:ext uri="{FF2B5EF4-FFF2-40B4-BE49-F238E27FC236}">
                      <a16:creationId xmlns:a16="http://schemas.microsoft.com/office/drawing/2014/main" id="{F42C8818-AB10-4033-B35F-38C1D9B492DA}"/>
                    </a:ext>
                  </a:extLst>
                </p:cNvPr>
                <p:cNvPicPr/>
                <p:nvPr/>
              </p:nvPicPr>
              <p:blipFill>
                <a:blip r:embed="rId424"/>
                <a:stretch>
                  <a:fillRect/>
                </a:stretch>
              </p:blipFill>
              <p:spPr>
                <a:xfrm>
                  <a:off x="4751928" y="4203360"/>
                  <a:ext cx="4212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425">
              <p14:nvContentPartPr>
                <p14:cNvPr id="343" name="インク 342">
                  <a:extLst>
                    <a:ext uri="{FF2B5EF4-FFF2-40B4-BE49-F238E27FC236}">
                      <a16:creationId xmlns:a16="http://schemas.microsoft.com/office/drawing/2014/main" id="{A30A7E54-B72D-4F67-BD60-7A72AB693B01}"/>
                    </a:ext>
                  </a:extLst>
                </p14:cNvPr>
                <p14:cNvContentPartPr/>
                <p14:nvPr/>
              </p14:nvContentPartPr>
              <p14:xfrm>
                <a:off x="4858128" y="4260600"/>
                <a:ext cx="7920" cy="12600"/>
              </p14:xfrm>
            </p:contentPart>
          </mc:Choice>
          <mc:Fallback xmlns="">
            <p:pic>
              <p:nvPicPr>
                <p:cNvPr id="343" name="インク 342">
                  <a:extLst>
                    <a:ext uri="{FF2B5EF4-FFF2-40B4-BE49-F238E27FC236}">
                      <a16:creationId xmlns:a16="http://schemas.microsoft.com/office/drawing/2014/main" id="{A30A7E54-B72D-4F67-BD60-7A72AB693B01}"/>
                    </a:ext>
                  </a:extLst>
                </p:cNvPr>
                <p:cNvPicPr/>
                <p:nvPr/>
              </p:nvPicPr>
              <p:blipFill>
                <a:blip r:embed="rId426"/>
                <a:stretch>
                  <a:fillRect/>
                </a:stretch>
              </p:blipFill>
              <p:spPr>
                <a:xfrm>
                  <a:off x="4853808" y="4256280"/>
                  <a:ext cx="1656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427">
              <p14:nvContentPartPr>
                <p14:cNvPr id="344" name="インク 343">
                  <a:extLst>
                    <a:ext uri="{FF2B5EF4-FFF2-40B4-BE49-F238E27FC236}">
                      <a16:creationId xmlns:a16="http://schemas.microsoft.com/office/drawing/2014/main" id="{F3E203C6-B489-41C1-90D4-19B459A6F700}"/>
                    </a:ext>
                  </a:extLst>
                </p14:cNvPr>
                <p14:cNvContentPartPr/>
                <p14:nvPr/>
              </p14:nvContentPartPr>
              <p14:xfrm>
                <a:off x="4888728" y="4166280"/>
                <a:ext cx="142560" cy="167760"/>
              </p14:xfrm>
            </p:contentPart>
          </mc:Choice>
          <mc:Fallback xmlns="">
            <p:pic>
              <p:nvPicPr>
                <p:cNvPr id="344" name="インク 343">
                  <a:extLst>
                    <a:ext uri="{FF2B5EF4-FFF2-40B4-BE49-F238E27FC236}">
                      <a16:creationId xmlns:a16="http://schemas.microsoft.com/office/drawing/2014/main" id="{F3E203C6-B489-41C1-90D4-19B459A6F700}"/>
                    </a:ext>
                  </a:extLst>
                </p:cNvPr>
                <p:cNvPicPr/>
                <p:nvPr/>
              </p:nvPicPr>
              <p:blipFill>
                <a:blip r:embed="rId428"/>
                <a:stretch>
                  <a:fillRect/>
                </a:stretch>
              </p:blipFill>
              <p:spPr>
                <a:xfrm>
                  <a:off x="4884408" y="4161960"/>
                  <a:ext cx="15120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429">
              <p14:nvContentPartPr>
                <p14:cNvPr id="345" name="インク 344">
                  <a:extLst>
                    <a:ext uri="{FF2B5EF4-FFF2-40B4-BE49-F238E27FC236}">
                      <a16:creationId xmlns:a16="http://schemas.microsoft.com/office/drawing/2014/main" id="{846B1450-2D65-45A0-8FD9-C765EAC01587}"/>
                    </a:ext>
                  </a:extLst>
                </p14:cNvPr>
                <p14:cNvContentPartPr/>
                <p14:nvPr/>
              </p14:nvContentPartPr>
              <p14:xfrm>
                <a:off x="4980168" y="4248360"/>
                <a:ext cx="45000" cy="69480"/>
              </p14:xfrm>
            </p:contentPart>
          </mc:Choice>
          <mc:Fallback xmlns="">
            <p:pic>
              <p:nvPicPr>
                <p:cNvPr id="345" name="インク 344">
                  <a:extLst>
                    <a:ext uri="{FF2B5EF4-FFF2-40B4-BE49-F238E27FC236}">
                      <a16:creationId xmlns:a16="http://schemas.microsoft.com/office/drawing/2014/main" id="{846B1450-2D65-45A0-8FD9-C765EAC01587}"/>
                    </a:ext>
                  </a:extLst>
                </p:cNvPr>
                <p:cNvPicPr/>
                <p:nvPr/>
              </p:nvPicPr>
              <p:blipFill>
                <a:blip r:embed="rId430"/>
                <a:stretch>
                  <a:fillRect/>
                </a:stretch>
              </p:blipFill>
              <p:spPr>
                <a:xfrm>
                  <a:off x="4975848" y="4244040"/>
                  <a:ext cx="5364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431">
              <p14:nvContentPartPr>
                <p14:cNvPr id="346" name="インク 345">
                  <a:extLst>
                    <a:ext uri="{FF2B5EF4-FFF2-40B4-BE49-F238E27FC236}">
                      <a16:creationId xmlns:a16="http://schemas.microsoft.com/office/drawing/2014/main" id="{9AA2023E-773B-4926-973C-A25BBC0D4C8A}"/>
                    </a:ext>
                  </a:extLst>
                </p14:cNvPr>
                <p14:cNvContentPartPr/>
                <p14:nvPr/>
              </p14:nvContentPartPr>
              <p14:xfrm>
                <a:off x="5036328" y="4227480"/>
                <a:ext cx="35640" cy="148680"/>
              </p14:xfrm>
            </p:contentPart>
          </mc:Choice>
          <mc:Fallback xmlns="">
            <p:pic>
              <p:nvPicPr>
                <p:cNvPr id="346" name="インク 345">
                  <a:extLst>
                    <a:ext uri="{FF2B5EF4-FFF2-40B4-BE49-F238E27FC236}">
                      <a16:creationId xmlns:a16="http://schemas.microsoft.com/office/drawing/2014/main" id="{9AA2023E-773B-4926-973C-A25BBC0D4C8A}"/>
                    </a:ext>
                  </a:extLst>
                </p:cNvPr>
                <p:cNvPicPr/>
                <p:nvPr/>
              </p:nvPicPr>
              <p:blipFill>
                <a:blip r:embed="rId432"/>
                <a:stretch>
                  <a:fillRect/>
                </a:stretch>
              </p:blipFill>
              <p:spPr>
                <a:xfrm>
                  <a:off x="5032008" y="4223160"/>
                  <a:ext cx="4428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433">
              <p14:nvContentPartPr>
                <p14:cNvPr id="348" name="インク 347">
                  <a:extLst>
                    <a:ext uri="{FF2B5EF4-FFF2-40B4-BE49-F238E27FC236}">
                      <a16:creationId xmlns:a16="http://schemas.microsoft.com/office/drawing/2014/main" id="{0D3CE242-B941-417F-B084-ADCEE2D04399}"/>
                    </a:ext>
                  </a:extLst>
                </p14:cNvPr>
                <p14:cNvContentPartPr/>
                <p14:nvPr/>
              </p14:nvContentPartPr>
              <p14:xfrm>
                <a:off x="5163048" y="4169520"/>
                <a:ext cx="81360" cy="360"/>
              </p14:xfrm>
            </p:contentPart>
          </mc:Choice>
          <mc:Fallback xmlns="">
            <p:pic>
              <p:nvPicPr>
                <p:cNvPr id="348" name="インク 347">
                  <a:extLst>
                    <a:ext uri="{FF2B5EF4-FFF2-40B4-BE49-F238E27FC236}">
                      <a16:creationId xmlns:a16="http://schemas.microsoft.com/office/drawing/2014/main" id="{0D3CE242-B941-417F-B084-ADCEE2D04399}"/>
                    </a:ext>
                  </a:extLst>
                </p:cNvPr>
                <p:cNvPicPr/>
                <p:nvPr/>
              </p:nvPicPr>
              <p:blipFill>
                <a:blip r:embed="rId382"/>
                <a:stretch>
                  <a:fillRect/>
                </a:stretch>
              </p:blipFill>
              <p:spPr>
                <a:xfrm>
                  <a:off x="5158728" y="4165200"/>
                  <a:ext cx="90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34">
              <p14:nvContentPartPr>
                <p14:cNvPr id="350" name="インク 349">
                  <a:extLst>
                    <a:ext uri="{FF2B5EF4-FFF2-40B4-BE49-F238E27FC236}">
                      <a16:creationId xmlns:a16="http://schemas.microsoft.com/office/drawing/2014/main" id="{50D8024D-E085-4E52-8AC4-59C2BC7DED59}"/>
                    </a:ext>
                  </a:extLst>
                </p14:cNvPr>
                <p14:cNvContentPartPr/>
                <p14:nvPr/>
              </p14:nvContentPartPr>
              <p14:xfrm>
                <a:off x="5338728" y="3901320"/>
                <a:ext cx="455760" cy="379080"/>
              </p14:xfrm>
            </p:contentPart>
          </mc:Choice>
          <mc:Fallback xmlns="">
            <p:pic>
              <p:nvPicPr>
                <p:cNvPr id="350" name="インク 349">
                  <a:extLst>
                    <a:ext uri="{FF2B5EF4-FFF2-40B4-BE49-F238E27FC236}">
                      <a16:creationId xmlns:a16="http://schemas.microsoft.com/office/drawing/2014/main" id="{50D8024D-E085-4E52-8AC4-59C2BC7DED59}"/>
                    </a:ext>
                  </a:extLst>
                </p:cNvPr>
                <p:cNvPicPr/>
                <p:nvPr/>
              </p:nvPicPr>
              <p:blipFill>
                <a:blip r:embed="rId435"/>
                <a:stretch>
                  <a:fillRect/>
                </a:stretch>
              </p:blipFill>
              <p:spPr>
                <a:xfrm>
                  <a:off x="5334408" y="3897000"/>
                  <a:ext cx="46440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436">
              <p14:nvContentPartPr>
                <p14:cNvPr id="351" name="インク 350">
                  <a:extLst>
                    <a:ext uri="{FF2B5EF4-FFF2-40B4-BE49-F238E27FC236}">
                      <a16:creationId xmlns:a16="http://schemas.microsoft.com/office/drawing/2014/main" id="{D7DAAFD3-46A8-4118-86BC-BD9E0975AA53}"/>
                    </a:ext>
                  </a:extLst>
                </p14:cNvPr>
                <p14:cNvContentPartPr/>
                <p14:nvPr/>
              </p14:nvContentPartPr>
              <p14:xfrm>
                <a:off x="5528808" y="4039560"/>
                <a:ext cx="250920" cy="63000"/>
              </p14:xfrm>
            </p:contentPart>
          </mc:Choice>
          <mc:Fallback xmlns="">
            <p:pic>
              <p:nvPicPr>
                <p:cNvPr id="351" name="インク 350">
                  <a:extLst>
                    <a:ext uri="{FF2B5EF4-FFF2-40B4-BE49-F238E27FC236}">
                      <a16:creationId xmlns:a16="http://schemas.microsoft.com/office/drawing/2014/main" id="{D7DAAFD3-46A8-4118-86BC-BD9E0975AA53}"/>
                    </a:ext>
                  </a:extLst>
                </p:cNvPr>
                <p:cNvPicPr/>
                <p:nvPr/>
              </p:nvPicPr>
              <p:blipFill>
                <a:blip r:embed="rId437"/>
                <a:stretch>
                  <a:fillRect/>
                </a:stretch>
              </p:blipFill>
              <p:spPr>
                <a:xfrm>
                  <a:off x="5524488" y="4035240"/>
                  <a:ext cx="25956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438">
              <p14:nvContentPartPr>
                <p14:cNvPr id="352" name="インク 351">
                  <a:extLst>
                    <a:ext uri="{FF2B5EF4-FFF2-40B4-BE49-F238E27FC236}">
                      <a16:creationId xmlns:a16="http://schemas.microsoft.com/office/drawing/2014/main" id="{343B7710-29F6-4734-99AA-A79E8EA4DD25}"/>
                    </a:ext>
                  </a:extLst>
                </p14:cNvPr>
                <p14:cNvContentPartPr/>
                <p14:nvPr/>
              </p14:nvContentPartPr>
              <p14:xfrm>
                <a:off x="5645088" y="4102200"/>
                <a:ext cx="43200" cy="115920"/>
              </p14:xfrm>
            </p:contentPart>
          </mc:Choice>
          <mc:Fallback xmlns="">
            <p:pic>
              <p:nvPicPr>
                <p:cNvPr id="352" name="インク 351">
                  <a:extLst>
                    <a:ext uri="{FF2B5EF4-FFF2-40B4-BE49-F238E27FC236}">
                      <a16:creationId xmlns:a16="http://schemas.microsoft.com/office/drawing/2014/main" id="{343B7710-29F6-4734-99AA-A79E8EA4DD25}"/>
                    </a:ext>
                  </a:extLst>
                </p:cNvPr>
                <p:cNvPicPr/>
                <p:nvPr/>
              </p:nvPicPr>
              <p:blipFill>
                <a:blip r:embed="rId439"/>
                <a:stretch>
                  <a:fillRect/>
                </a:stretch>
              </p:blipFill>
              <p:spPr>
                <a:xfrm>
                  <a:off x="5640768" y="4097880"/>
                  <a:ext cx="5184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440">
              <p14:nvContentPartPr>
                <p14:cNvPr id="353" name="インク 352">
                  <a:extLst>
                    <a:ext uri="{FF2B5EF4-FFF2-40B4-BE49-F238E27FC236}">
                      <a16:creationId xmlns:a16="http://schemas.microsoft.com/office/drawing/2014/main" id="{85D93227-09A8-4B50-9560-628BD09626BD}"/>
                    </a:ext>
                  </a:extLst>
                </p14:cNvPr>
                <p14:cNvContentPartPr/>
                <p14:nvPr/>
              </p14:nvContentPartPr>
              <p14:xfrm>
                <a:off x="5620248" y="4116600"/>
                <a:ext cx="100800" cy="16560"/>
              </p14:xfrm>
            </p:contentPart>
          </mc:Choice>
          <mc:Fallback xmlns="">
            <p:pic>
              <p:nvPicPr>
                <p:cNvPr id="353" name="インク 352">
                  <a:extLst>
                    <a:ext uri="{FF2B5EF4-FFF2-40B4-BE49-F238E27FC236}">
                      <a16:creationId xmlns:a16="http://schemas.microsoft.com/office/drawing/2014/main" id="{85D93227-09A8-4B50-9560-628BD09626BD}"/>
                    </a:ext>
                  </a:extLst>
                </p:cNvPr>
                <p:cNvPicPr/>
                <p:nvPr/>
              </p:nvPicPr>
              <p:blipFill>
                <a:blip r:embed="rId441"/>
                <a:stretch>
                  <a:fillRect/>
                </a:stretch>
              </p:blipFill>
              <p:spPr>
                <a:xfrm>
                  <a:off x="5615928" y="4112280"/>
                  <a:ext cx="10944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442">
              <p14:nvContentPartPr>
                <p14:cNvPr id="354" name="インク 353">
                  <a:extLst>
                    <a:ext uri="{FF2B5EF4-FFF2-40B4-BE49-F238E27FC236}">
                      <a16:creationId xmlns:a16="http://schemas.microsoft.com/office/drawing/2014/main" id="{8645EAAC-49B2-4053-A586-8620370A7E45}"/>
                    </a:ext>
                  </a:extLst>
                </p14:cNvPr>
                <p14:cNvContentPartPr/>
                <p14:nvPr/>
              </p14:nvContentPartPr>
              <p14:xfrm>
                <a:off x="5714928" y="4102200"/>
                <a:ext cx="51480" cy="96120"/>
              </p14:xfrm>
            </p:contentPart>
          </mc:Choice>
          <mc:Fallback xmlns="">
            <p:pic>
              <p:nvPicPr>
                <p:cNvPr id="354" name="インク 353">
                  <a:extLst>
                    <a:ext uri="{FF2B5EF4-FFF2-40B4-BE49-F238E27FC236}">
                      <a16:creationId xmlns:a16="http://schemas.microsoft.com/office/drawing/2014/main" id="{8645EAAC-49B2-4053-A586-8620370A7E45}"/>
                    </a:ext>
                  </a:extLst>
                </p:cNvPr>
                <p:cNvPicPr/>
                <p:nvPr/>
              </p:nvPicPr>
              <p:blipFill>
                <a:blip r:embed="rId443"/>
                <a:stretch>
                  <a:fillRect/>
                </a:stretch>
              </p:blipFill>
              <p:spPr>
                <a:xfrm>
                  <a:off x="5710608" y="4097880"/>
                  <a:ext cx="6012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444">
              <p14:nvContentPartPr>
                <p14:cNvPr id="355" name="インク 354">
                  <a:extLst>
                    <a:ext uri="{FF2B5EF4-FFF2-40B4-BE49-F238E27FC236}">
                      <a16:creationId xmlns:a16="http://schemas.microsoft.com/office/drawing/2014/main" id="{118249C9-6031-437B-B905-0B6E51F6B43D}"/>
                    </a:ext>
                  </a:extLst>
                </p14:cNvPr>
                <p14:cNvContentPartPr/>
                <p14:nvPr/>
              </p14:nvContentPartPr>
              <p14:xfrm>
                <a:off x="5614128" y="3998520"/>
                <a:ext cx="78480" cy="86760"/>
              </p14:xfrm>
            </p:contentPart>
          </mc:Choice>
          <mc:Fallback xmlns="">
            <p:pic>
              <p:nvPicPr>
                <p:cNvPr id="355" name="インク 354">
                  <a:extLst>
                    <a:ext uri="{FF2B5EF4-FFF2-40B4-BE49-F238E27FC236}">
                      <a16:creationId xmlns:a16="http://schemas.microsoft.com/office/drawing/2014/main" id="{118249C9-6031-437B-B905-0B6E51F6B43D}"/>
                    </a:ext>
                  </a:extLst>
                </p:cNvPr>
                <p:cNvPicPr/>
                <p:nvPr/>
              </p:nvPicPr>
              <p:blipFill>
                <a:blip r:embed="rId445"/>
                <a:stretch>
                  <a:fillRect/>
                </a:stretch>
              </p:blipFill>
              <p:spPr>
                <a:xfrm>
                  <a:off x="5609808" y="3994200"/>
                  <a:ext cx="8712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446">
              <p14:nvContentPartPr>
                <p14:cNvPr id="356" name="インク 355">
                  <a:extLst>
                    <a:ext uri="{FF2B5EF4-FFF2-40B4-BE49-F238E27FC236}">
                      <a16:creationId xmlns:a16="http://schemas.microsoft.com/office/drawing/2014/main" id="{93C3C458-DE69-4DF8-94C1-337784DD6AF8}"/>
                    </a:ext>
                  </a:extLst>
                </p14:cNvPr>
                <p14:cNvContentPartPr/>
                <p14:nvPr/>
              </p14:nvContentPartPr>
              <p14:xfrm>
                <a:off x="5703408" y="3951360"/>
                <a:ext cx="51480" cy="133560"/>
              </p14:xfrm>
            </p:contentPart>
          </mc:Choice>
          <mc:Fallback xmlns="">
            <p:pic>
              <p:nvPicPr>
                <p:cNvPr id="356" name="インク 355">
                  <a:extLst>
                    <a:ext uri="{FF2B5EF4-FFF2-40B4-BE49-F238E27FC236}">
                      <a16:creationId xmlns:a16="http://schemas.microsoft.com/office/drawing/2014/main" id="{93C3C458-DE69-4DF8-94C1-337784DD6AF8}"/>
                    </a:ext>
                  </a:extLst>
                </p:cNvPr>
                <p:cNvPicPr/>
                <p:nvPr/>
              </p:nvPicPr>
              <p:blipFill>
                <a:blip r:embed="rId447"/>
                <a:stretch>
                  <a:fillRect/>
                </a:stretch>
              </p:blipFill>
              <p:spPr>
                <a:xfrm>
                  <a:off x="5699088" y="3947040"/>
                  <a:ext cx="6012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448">
              <p14:nvContentPartPr>
                <p14:cNvPr id="357" name="インク 356">
                  <a:extLst>
                    <a:ext uri="{FF2B5EF4-FFF2-40B4-BE49-F238E27FC236}">
                      <a16:creationId xmlns:a16="http://schemas.microsoft.com/office/drawing/2014/main" id="{347FF510-78D5-4AFE-9D0A-C4B53E1A8EBF}"/>
                    </a:ext>
                  </a:extLst>
                </p14:cNvPr>
                <p14:cNvContentPartPr/>
                <p14:nvPr/>
              </p14:nvContentPartPr>
              <p14:xfrm>
                <a:off x="5912928" y="4011120"/>
                <a:ext cx="55080" cy="16200"/>
              </p14:xfrm>
            </p:contentPart>
          </mc:Choice>
          <mc:Fallback xmlns="">
            <p:pic>
              <p:nvPicPr>
                <p:cNvPr id="357" name="インク 356">
                  <a:extLst>
                    <a:ext uri="{FF2B5EF4-FFF2-40B4-BE49-F238E27FC236}">
                      <a16:creationId xmlns:a16="http://schemas.microsoft.com/office/drawing/2014/main" id="{347FF510-78D5-4AFE-9D0A-C4B53E1A8EBF}"/>
                    </a:ext>
                  </a:extLst>
                </p:cNvPr>
                <p:cNvPicPr/>
                <p:nvPr/>
              </p:nvPicPr>
              <p:blipFill>
                <a:blip r:embed="rId449"/>
                <a:stretch>
                  <a:fillRect/>
                </a:stretch>
              </p:blipFill>
              <p:spPr>
                <a:xfrm>
                  <a:off x="5908608" y="4006800"/>
                  <a:ext cx="6372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450">
              <p14:nvContentPartPr>
                <p14:cNvPr id="358" name="インク 357">
                  <a:extLst>
                    <a:ext uri="{FF2B5EF4-FFF2-40B4-BE49-F238E27FC236}">
                      <a16:creationId xmlns:a16="http://schemas.microsoft.com/office/drawing/2014/main" id="{21D9B2AF-9B45-4371-AC75-421DB734218F}"/>
                    </a:ext>
                  </a:extLst>
                </p14:cNvPr>
                <p14:cNvContentPartPr/>
                <p14:nvPr/>
              </p14:nvContentPartPr>
              <p14:xfrm>
                <a:off x="5919048" y="4085280"/>
                <a:ext cx="93240" cy="5040"/>
              </p14:xfrm>
            </p:contentPart>
          </mc:Choice>
          <mc:Fallback xmlns="">
            <p:pic>
              <p:nvPicPr>
                <p:cNvPr id="358" name="インク 357">
                  <a:extLst>
                    <a:ext uri="{FF2B5EF4-FFF2-40B4-BE49-F238E27FC236}">
                      <a16:creationId xmlns:a16="http://schemas.microsoft.com/office/drawing/2014/main" id="{21D9B2AF-9B45-4371-AC75-421DB734218F}"/>
                    </a:ext>
                  </a:extLst>
                </p:cNvPr>
                <p:cNvPicPr/>
                <p:nvPr/>
              </p:nvPicPr>
              <p:blipFill>
                <a:blip r:embed="rId451"/>
                <a:stretch>
                  <a:fillRect/>
                </a:stretch>
              </p:blipFill>
              <p:spPr>
                <a:xfrm>
                  <a:off x="5914728" y="4080960"/>
                  <a:ext cx="101880" cy="13680"/>
                </a:xfrm>
                <a:prstGeom prst="rect">
                  <a:avLst/>
                </a:prstGeom>
              </p:spPr>
            </p:pic>
          </mc:Fallback>
        </mc:AlternateContent>
        <mc:AlternateContent xmlns:mc="http://schemas.openxmlformats.org/markup-compatibility/2006" xmlns:p14="http://schemas.microsoft.com/office/powerpoint/2010/main">
          <mc:Choice Requires="p14">
            <p:contentPart p14:bwMode="auto" r:id="rId452">
              <p14:nvContentPartPr>
                <p14:cNvPr id="360" name="インク 359">
                  <a:extLst>
                    <a:ext uri="{FF2B5EF4-FFF2-40B4-BE49-F238E27FC236}">
                      <a16:creationId xmlns:a16="http://schemas.microsoft.com/office/drawing/2014/main" id="{F7C8D19F-690C-46D0-B63B-087A3D48C4D8}"/>
                    </a:ext>
                  </a:extLst>
                </p14:cNvPr>
                <p14:cNvContentPartPr/>
                <p14:nvPr/>
              </p14:nvContentPartPr>
              <p14:xfrm>
                <a:off x="5284728" y="4084200"/>
                <a:ext cx="31320" cy="5040"/>
              </p14:xfrm>
            </p:contentPart>
          </mc:Choice>
          <mc:Fallback xmlns="">
            <p:pic>
              <p:nvPicPr>
                <p:cNvPr id="360" name="インク 359">
                  <a:extLst>
                    <a:ext uri="{FF2B5EF4-FFF2-40B4-BE49-F238E27FC236}">
                      <a16:creationId xmlns:a16="http://schemas.microsoft.com/office/drawing/2014/main" id="{F7C8D19F-690C-46D0-B63B-087A3D48C4D8}"/>
                    </a:ext>
                  </a:extLst>
                </p:cNvPr>
                <p:cNvPicPr/>
                <p:nvPr/>
              </p:nvPicPr>
              <p:blipFill>
                <a:blip r:embed="rId453"/>
                <a:stretch>
                  <a:fillRect/>
                </a:stretch>
              </p:blipFill>
              <p:spPr>
                <a:xfrm>
                  <a:off x="5280408" y="4079880"/>
                  <a:ext cx="39960" cy="13680"/>
                </a:xfrm>
                <a:prstGeom prst="rect">
                  <a:avLst/>
                </a:prstGeom>
              </p:spPr>
            </p:pic>
          </mc:Fallback>
        </mc:AlternateContent>
        <mc:AlternateContent xmlns:mc="http://schemas.openxmlformats.org/markup-compatibility/2006" xmlns:p14="http://schemas.microsoft.com/office/powerpoint/2010/main">
          <mc:Choice Requires="p14">
            <p:contentPart p14:bwMode="auto" r:id="rId454">
              <p14:nvContentPartPr>
                <p14:cNvPr id="361" name="インク 360">
                  <a:extLst>
                    <a:ext uri="{FF2B5EF4-FFF2-40B4-BE49-F238E27FC236}">
                      <a16:creationId xmlns:a16="http://schemas.microsoft.com/office/drawing/2014/main" id="{DD79DFF7-212C-4940-9F41-F3E317CDF4F2}"/>
                    </a:ext>
                  </a:extLst>
                </p14:cNvPr>
                <p14:cNvContentPartPr/>
                <p14:nvPr/>
              </p14:nvContentPartPr>
              <p14:xfrm>
                <a:off x="6231888" y="4041360"/>
                <a:ext cx="72000" cy="6840"/>
              </p14:xfrm>
            </p:contentPart>
          </mc:Choice>
          <mc:Fallback xmlns="">
            <p:pic>
              <p:nvPicPr>
                <p:cNvPr id="361" name="インク 360">
                  <a:extLst>
                    <a:ext uri="{FF2B5EF4-FFF2-40B4-BE49-F238E27FC236}">
                      <a16:creationId xmlns:a16="http://schemas.microsoft.com/office/drawing/2014/main" id="{DD79DFF7-212C-4940-9F41-F3E317CDF4F2}"/>
                    </a:ext>
                  </a:extLst>
                </p:cNvPr>
                <p:cNvPicPr/>
                <p:nvPr/>
              </p:nvPicPr>
              <p:blipFill>
                <a:blip r:embed="rId455"/>
                <a:stretch>
                  <a:fillRect/>
                </a:stretch>
              </p:blipFill>
              <p:spPr>
                <a:xfrm>
                  <a:off x="6227568" y="4037040"/>
                  <a:ext cx="80640" cy="15480"/>
                </a:xfrm>
                <a:prstGeom prst="rect">
                  <a:avLst/>
                </a:prstGeom>
              </p:spPr>
            </p:pic>
          </mc:Fallback>
        </mc:AlternateContent>
        <mc:AlternateContent xmlns:mc="http://schemas.openxmlformats.org/markup-compatibility/2006" xmlns:p14="http://schemas.microsoft.com/office/powerpoint/2010/main">
          <mc:Choice Requires="p14">
            <p:contentPart p14:bwMode="auto" r:id="rId456">
              <p14:nvContentPartPr>
                <p14:cNvPr id="362" name="インク 361">
                  <a:extLst>
                    <a:ext uri="{FF2B5EF4-FFF2-40B4-BE49-F238E27FC236}">
                      <a16:creationId xmlns:a16="http://schemas.microsoft.com/office/drawing/2014/main" id="{A8A2B4BE-07C2-47D3-978E-6887367172C5}"/>
                    </a:ext>
                  </a:extLst>
                </p14:cNvPr>
                <p14:cNvContentPartPr/>
                <p14:nvPr/>
              </p14:nvContentPartPr>
              <p14:xfrm>
                <a:off x="6412608" y="3999240"/>
                <a:ext cx="328680" cy="24120"/>
              </p14:xfrm>
            </p:contentPart>
          </mc:Choice>
          <mc:Fallback xmlns="">
            <p:pic>
              <p:nvPicPr>
                <p:cNvPr id="362" name="インク 361">
                  <a:extLst>
                    <a:ext uri="{FF2B5EF4-FFF2-40B4-BE49-F238E27FC236}">
                      <a16:creationId xmlns:a16="http://schemas.microsoft.com/office/drawing/2014/main" id="{A8A2B4BE-07C2-47D3-978E-6887367172C5}"/>
                    </a:ext>
                  </a:extLst>
                </p:cNvPr>
                <p:cNvPicPr/>
                <p:nvPr/>
              </p:nvPicPr>
              <p:blipFill>
                <a:blip r:embed="rId457"/>
                <a:stretch>
                  <a:fillRect/>
                </a:stretch>
              </p:blipFill>
              <p:spPr>
                <a:xfrm>
                  <a:off x="6408288" y="3994920"/>
                  <a:ext cx="33732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458">
              <p14:nvContentPartPr>
                <p14:cNvPr id="363" name="インク 362">
                  <a:extLst>
                    <a:ext uri="{FF2B5EF4-FFF2-40B4-BE49-F238E27FC236}">
                      <a16:creationId xmlns:a16="http://schemas.microsoft.com/office/drawing/2014/main" id="{7BBAAB34-C8CC-4749-A137-CAB7F41D7367}"/>
                    </a:ext>
                  </a:extLst>
                </p14:cNvPr>
                <p14:cNvContentPartPr/>
                <p14:nvPr/>
              </p14:nvContentPartPr>
              <p14:xfrm>
                <a:off x="6455088" y="4064400"/>
                <a:ext cx="204840" cy="129600"/>
              </p14:xfrm>
            </p:contentPart>
          </mc:Choice>
          <mc:Fallback xmlns="">
            <p:pic>
              <p:nvPicPr>
                <p:cNvPr id="363" name="インク 362">
                  <a:extLst>
                    <a:ext uri="{FF2B5EF4-FFF2-40B4-BE49-F238E27FC236}">
                      <a16:creationId xmlns:a16="http://schemas.microsoft.com/office/drawing/2014/main" id="{7BBAAB34-C8CC-4749-A137-CAB7F41D7367}"/>
                    </a:ext>
                  </a:extLst>
                </p:cNvPr>
                <p:cNvPicPr/>
                <p:nvPr/>
              </p:nvPicPr>
              <p:blipFill>
                <a:blip r:embed="rId459"/>
                <a:stretch>
                  <a:fillRect/>
                </a:stretch>
              </p:blipFill>
              <p:spPr>
                <a:xfrm>
                  <a:off x="6450768" y="4060080"/>
                  <a:ext cx="21348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460">
              <p14:nvContentPartPr>
                <p14:cNvPr id="364" name="インク 363">
                  <a:extLst>
                    <a:ext uri="{FF2B5EF4-FFF2-40B4-BE49-F238E27FC236}">
                      <a16:creationId xmlns:a16="http://schemas.microsoft.com/office/drawing/2014/main" id="{3BB11850-02F1-43EF-8A4F-2F72C37CD24D}"/>
                    </a:ext>
                  </a:extLst>
                </p14:cNvPr>
                <p14:cNvContentPartPr/>
                <p14:nvPr/>
              </p14:nvContentPartPr>
              <p14:xfrm>
                <a:off x="6595488" y="4131720"/>
                <a:ext cx="120960" cy="73800"/>
              </p14:xfrm>
            </p:contentPart>
          </mc:Choice>
          <mc:Fallback xmlns="">
            <p:pic>
              <p:nvPicPr>
                <p:cNvPr id="364" name="インク 363">
                  <a:extLst>
                    <a:ext uri="{FF2B5EF4-FFF2-40B4-BE49-F238E27FC236}">
                      <a16:creationId xmlns:a16="http://schemas.microsoft.com/office/drawing/2014/main" id="{3BB11850-02F1-43EF-8A4F-2F72C37CD24D}"/>
                    </a:ext>
                  </a:extLst>
                </p:cNvPr>
                <p:cNvPicPr/>
                <p:nvPr/>
              </p:nvPicPr>
              <p:blipFill>
                <a:blip r:embed="rId461"/>
                <a:stretch>
                  <a:fillRect/>
                </a:stretch>
              </p:blipFill>
              <p:spPr>
                <a:xfrm>
                  <a:off x="6591168" y="4127400"/>
                  <a:ext cx="12960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462">
              <p14:nvContentPartPr>
                <p14:cNvPr id="365" name="インク 364">
                  <a:extLst>
                    <a:ext uri="{FF2B5EF4-FFF2-40B4-BE49-F238E27FC236}">
                      <a16:creationId xmlns:a16="http://schemas.microsoft.com/office/drawing/2014/main" id="{310ED3C2-C43C-4B26-A586-FC707A2EDE15}"/>
                    </a:ext>
                  </a:extLst>
                </p14:cNvPr>
                <p14:cNvContentPartPr/>
                <p14:nvPr/>
              </p14:nvContentPartPr>
              <p14:xfrm>
                <a:off x="6595488" y="3815640"/>
                <a:ext cx="5400" cy="99000"/>
              </p14:xfrm>
            </p:contentPart>
          </mc:Choice>
          <mc:Fallback xmlns="">
            <p:pic>
              <p:nvPicPr>
                <p:cNvPr id="365" name="インク 364">
                  <a:extLst>
                    <a:ext uri="{FF2B5EF4-FFF2-40B4-BE49-F238E27FC236}">
                      <a16:creationId xmlns:a16="http://schemas.microsoft.com/office/drawing/2014/main" id="{310ED3C2-C43C-4B26-A586-FC707A2EDE15}"/>
                    </a:ext>
                  </a:extLst>
                </p:cNvPr>
                <p:cNvPicPr/>
                <p:nvPr/>
              </p:nvPicPr>
              <p:blipFill>
                <a:blip r:embed="rId463"/>
                <a:stretch>
                  <a:fillRect/>
                </a:stretch>
              </p:blipFill>
              <p:spPr>
                <a:xfrm>
                  <a:off x="6591168" y="3811320"/>
                  <a:ext cx="140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464">
              <p14:nvContentPartPr>
                <p14:cNvPr id="367" name="インク 366">
                  <a:extLst>
                    <a:ext uri="{FF2B5EF4-FFF2-40B4-BE49-F238E27FC236}">
                      <a16:creationId xmlns:a16="http://schemas.microsoft.com/office/drawing/2014/main" id="{845070AB-ABF6-4BC6-98D1-1EA79EC929B0}"/>
                    </a:ext>
                  </a:extLst>
                </p14:cNvPr>
                <p14:cNvContentPartPr/>
                <p14:nvPr/>
              </p14:nvContentPartPr>
              <p14:xfrm>
                <a:off x="5863968" y="4278240"/>
                <a:ext cx="98280" cy="248400"/>
              </p14:xfrm>
            </p:contentPart>
          </mc:Choice>
          <mc:Fallback xmlns="">
            <p:pic>
              <p:nvPicPr>
                <p:cNvPr id="367" name="インク 366">
                  <a:extLst>
                    <a:ext uri="{FF2B5EF4-FFF2-40B4-BE49-F238E27FC236}">
                      <a16:creationId xmlns:a16="http://schemas.microsoft.com/office/drawing/2014/main" id="{845070AB-ABF6-4BC6-98D1-1EA79EC929B0}"/>
                    </a:ext>
                  </a:extLst>
                </p:cNvPr>
                <p:cNvPicPr/>
                <p:nvPr/>
              </p:nvPicPr>
              <p:blipFill>
                <a:blip r:embed="rId465"/>
                <a:stretch>
                  <a:fillRect/>
                </a:stretch>
              </p:blipFill>
              <p:spPr>
                <a:xfrm>
                  <a:off x="5859648" y="4273920"/>
                  <a:ext cx="10692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466">
              <p14:nvContentPartPr>
                <p14:cNvPr id="368" name="インク 367">
                  <a:extLst>
                    <a:ext uri="{FF2B5EF4-FFF2-40B4-BE49-F238E27FC236}">
                      <a16:creationId xmlns:a16="http://schemas.microsoft.com/office/drawing/2014/main" id="{FB48A7CC-1E3C-4F16-BA63-896DAD5675A5}"/>
                    </a:ext>
                  </a:extLst>
                </p14:cNvPr>
                <p14:cNvContentPartPr/>
                <p14:nvPr/>
              </p14:nvContentPartPr>
              <p14:xfrm>
                <a:off x="5888448" y="4394160"/>
                <a:ext cx="82440" cy="31320"/>
              </p14:xfrm>
            </p:contentPart>
          </mc:Choice>
          <mc:Fallback xmlns="">
            <p:pic>
              <p:nvPicPr>
                <p:cNvPr id="368" name="インク 367">
                  <a:extLst>
                    <a:ext uri="{FF2B5EF4-FFF2-40B4-BE49-F238E27FC236}">
                      <a16:creationId xmlns:a16="http://schemas.microsoft.com/office/drawing/2014/main" id="{FB48A7CC-1E3C-4F16-BA63-896DAD5675A5}"/>
                    </a:ext>
                  </a:extLst>
                </p:cNvPr>
                <p:cNvPicPr/>
                <p:nvPr/>
              </p:nvPicPr>
              <p:blipFill>
                <a:blip r:embed="rId467"/>
                <a:stretch>
                  <a:fillRect/>
                </a:stretch>
              </p:blipFill>
              <p:spPr>
                <a:xfrm>
                  <a:off x="5884128" y="4389840"/>
                  <a:ext cx="9108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468">
              <p14:nvContentPartPr>
                <p14:cNvPr id="369" name="インク 368">
                  <a:extLst>
                    <a:ext uri="{FF2B5EF4-FFF2-40B4-BE49-F238E27FC236}">
                      <a16:creationId xmlns:a16="http://schemas.microsoft.com/office/drawing/2014/main" id="{1EF584CD-C1FC-43E6-A0C5-20AC9FA3E80A}"/>
                    </a:ext>
                  </a:extLst>
                </p14:cNvPr>
                <p14:cNvContentPartPr/>
                <p14:nvPr/>
              </p14:nvContentPartPr>
              <p14:xfrm>
                <a:off x="6010128" y="4380480"/>
                <a:ext cx="70560" cy="82080"/>
              </p14:xfrm>
            </p:contentPart>
          </mc:Choice>
          <mc:Fallback xmlns="">
            <p:pic>
              <p:nvPicPr>
                <p:cNvPr id="369" name="インク 368">
                  <a:extLst>
                    <a:ext uri="{FF2B5EF4-FFF2-40B4-BE49-F238E27FC236}">
                      <a16:creationId xmlns:a16="http://schemas.microsoft.com/office/drawing/2014/main" id="{1EF584CD-C1FC-43E6-A0C5-20AC9FA3E80A}"/>
                    </a:ext>
                  </a:extLst>
                </p:cNvPr>
                <p:cNvPicPr/>
                <p:nvPr/>
              </p:nvPicPr>
              <p:blipFill>
                <a:blip r:embed="rId469"/>
                <a:stretch>
                  <a:fillRect/>
                </a:stretch>
              </p:blipFill>
              <p:spPr>
                <a:xfrm>
                  <a:off x="6005808" y="4376160"/>
                  <a:ext cx="7920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470">
              <p14:nvContentPartPr>
                <p14:cNvPr id="371" name="インク 370">
                  <a:extLst>
                    <a:ext uri="{FF2B5EF4-FFF2-40B4-BE49-F238E27FC236}">
                      <a16:creationId xmlns:a16="http://schemas.microsoft.com/office/drawing/2014/main" id="{22A00554-1F3C-432C-A13C-6ED9566A62CC}"/>
                    </a:ext>
                  </a:extLst>
                </p14:cNvPr>
                <p14:cNvContentPartPr/>
                <p14:nvPr/>
              </p14:nvContentPartPr>
              <p14:xfrm>
                <a:off x="6229728" y="4321800"/>
                <a:ext cx="3960" cy="144000"/>
              </p14:xfrm>
            </p:contentPart>
          </mc:Choice>
          <mc:Fallback xmlns="">
            <p:pic>
              <p:nvPicPr>
                <p:cNvPr id="371" name="インク 370">
                  <a:extLst>
                    <a:ext uri="{FF2B5EF4-FFF2-40B4-BE49-F238E27FC236}">
                      <a16:creationId xmlns:a16="http://schemas.microsoft.com/office/drawing/2014/main" id="{22A00554-1F3C-432C-A13C-6ED9566A62CC}"/>
                    </a:ext>
                  </a:extLst>
                </p:cNvPr>
                <p:cNvPicPr/>
                <p:nvPr/>
              </p:nvPicPr>
              <p:blipFill>
                <a:blip r:embed="rId471"/>
                <a:stretch>
                  <a:fillRect/>
                </a:stretch>
              </p:blipFill>
              <p:spPr>
                <a:xfrm>
                  <a:off x="6225408" y="4317480"/>
                  <a:ext cx="1260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472">
              <p14:nvContentPartPr>
                <p14:cNvPr id="372" name="インク 371">
                  <a:extLst>
                    <a:ext uri="{FF2B5EF4-FFF2-40B4-BE49-F238E27FC236}">
                      <a16:creationId xmlns:a16="http://schemas.microsoft.com/office/drawing/2014/main" id="{4CE6D209-1DF5-4AF0-AEEB-FB25BCFF4F9B}"/>
                    </a:ext>
                  </a:extLst>
                </p14:cNvPr>
                <p14:cNvContentPartPr/>
                <p14:nvPr/>
              </p14:nvContentPartPr>
              <p14:xfrm>
                <a:off x="6278688" y="4348080"/>
                <a:ext cx="66240" cy="90360"/>
              </p14:xfrm>
            </p:contentPart>
          </mc:Choice>
          <mc:Fallback xmlns="">
            <p:pic>
              <p:nvPicPr>
                <p:cNvPr id="372" name="インク 371">
                  <a:extLst>
                    <a:ext uri="{FF2B5EF4-FFF2-40B4-BE49-F238E27FC236}">
                      <a16:creationId xmlns:a16="http://schemas.microsoft.com/office/drawing/2014/main" id="{4CE6D209-1DF5-4AF0-AEEB-FB25BCFF4F9B}"/>
                    </a:ext>
                  </a:extLst>
                </p:cNvPr>
                <p:cNvPicPr/>
                <p:nvPr/>
              </p:nvPicPr>
              <p:blipFill>
                <a:blip r:embed="rId473"/>
                <a:stretch>
                  <a:fillRect/>
                </a:stretch>
              </p:blipFill>
              <p:spPr>
                <a:xfrm>
                  <a:off x="6274368" y="4343760"/>
                  <a:ext cx="7488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474">
              <p14:nvContentPartPr>
                <p14:cNvPr id="373" name="インク 372">
                  <a:extLst>
                    <a:ext uri="{FF2B5EF4-FFF2-40B4-BE49-F238E27FC236}">
                      <a16:creationId xmlns:a16="http://schemas.microsoft.com/office/drawing/2014/main" id="{D57DC013-B76C-456B-83E9-0965D9DBE8CF}"/>
                    </a:ext>
                  </a:extLst>
                </p14:cNvPr>
                <p14:cNvContentPartPr/>
                <p14:nvPr/>
              </p14:nvContentPartPr>
              <p14:xfrm>
                <a:off x="6375168" y="4315680"/>
                <a:ext cx="61560" cy="115560"/>
              </p14:xfrm>
            </p:contentPart>
          </mc:Choice>
          <mc:Fallback xmlns="">
            <p:pic>
              <p:nvPicPr>
                <p:cNvPr id="373" name="インク 372">
                  <a:extLst>
                    <a:ext uri="{FF2B5EF4-FFF2-40B4-BE49-F238E27FC236}">
                      <a16:creationId xmlns:a16="http://schemas.microsoft.com/office/drawing/2014/main" id="{D57DC013-B76C-456B-83E9-0965D9DBE8CF}"/>
                    </a:ext>
                  </a:extLst>
                </p:cNvPr>
                <p:cNvPicPr/>
                <p:nvPr/>
              </p:nvPicPr>
              <p:blipFill>
                <a:blip r:embed="rId475"/>
                <a:stretch>
                  <a:fillRect/>
                </a:stretch>
              </p:blipFill>
              <p:spPr>
                <a:xfrm>
                  <a:off x="6370848" y="4311360"/>
                  <a:ext cx="7020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476">
              <p14:nvContentPartPr>
                <p14:cNvPr id="374" name="インク 373">
                  <a:extLst>
                    <a:ext uri="{FF2B5EF4-FFF2-40B4-BE49-F238E27FC236}">
                      <a16:creationId xmlns:a16="http://schemas.microsoft.com/office/drawing/2014/main" id="{96B6CF0A-7963-4044-8B7A-8F05E4C29E11}"/>
                    </a:ext>
                  </a:extLst>
                </p14:cNvPr>
                <p14:cNvContentPartPr/>
                <p14:nvPr/>
              </p14:nvContentPartPr>
              <p14:xfrm>
                <a:off x="6382008" y="4303440"/>
                <a:ext cx="43200" cy="3960"/>
              </p14:xfrm>
            </p:contentPart>
          </mc:Choice>
          <mc:Fallback xmlns="">
            <p:pic>
              <p:nvPicPr>
                <p:cNvPr id="374" name="インク 373">
                  <a:extLst>
                    <a:ext uri="{FF2B5EF4-FFF2-40B4-BE49-F238E27FC236}">
                      <a16:creationId xmlns:a16="http://schemas.microsoft.com/office/drawing/2014/main" id="{96B6CF0A-7963-4044-8B7A-8F05E4C29E11}"/>
                    </a:ext>
                  </a:extLst>
                </p:cNvPr>
                <p:cNvPicPr/>
                <p:nvPr/>
              </p:nvPicPr>
              <p:blipFill>
                <a:blip r:embed="rId477"/>
                <a:stretch>
                  <a:fillRect/>
                </a:stretch>
              </p:blipFill>
              <p:spPr>
                <a:xfrm>
                  <a:off x="6377688" y="4299120"/>
                  <a:ext cx="5184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78">
              <p14:nvContentPartPr>
                <p14:cNvPr id="375" name="インク 374">
                  <a:extLst>
                    <a:ext uri="{FF2B5EF4-FFF2-40B4-BE49-F238E27FC236}">
                      <a16:creationId xmlns:a16="http://schemas.microsoft.com/office/drawing/2014/main" id="{2CD3F752-4AE6-4F3C-992A-B6585A05C54C}"/>
                    </a:ext>
                  </a:extLst>
                </p14:cNvPr>
                <p14:cNvContentPartPr/>
                <p14:nvPr/>
              </p14:nvContentPartPr>
              <p14:xfrm>
                <a:off x="6469848" y="4275360"/>
                <a:ext cx="44640" cy="42120"/>
              </p14:xfrm>
            </p:contentPart>
          </mc:Choice>
          <mc:Fallback xmlns="">
            <p:pic>
              <p:nvPicPr>
                <p:cNvPr id="375" name="インク 374">
                  <a:extLst>
                    <a:ext uri="{FF2B5EF4-FFF2-40B4-BE49-F238E27FC236}">
                      <a16:creationId xmlns:a16="http://schemas.microsoft.com/office/drawing/2014/main" id="{2CD3F752-4AE6-4F3C-992A-B6585A05C54C}"/>
                    </a:ext>
                  </a:extLst>
                </p:cNvPr>
                <p:cNvPicPr/>
                <p:nvPr/>
              </p:nvPicPr>
              <p:blipFill>
                <a:blip r:embed="rId479"/>
                <a:stretch>
                  <a:fillRect/>
                </a:stretch>
              </p:blipFill>
              <p:spPr>
                <a:xfrm>
                  <a:off x="6465528" y="4271040"/>
                  <a:ext cx="5328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480">
              <p14:nvContentPartPr>
                <p14:cNvPr id="378" name="インク 377">
                  <a:extLst>
                    <a:ext uri="{FF2B5EF4-FFF2-40B4-BE49-F238E27FC236}">
                      <a16:creationId xmlns:a16="http://schemas.microsoft.com/office/drawing/2014/main" id="{9D93AB05-4D44-484C-86B4-EED1CA038AFA}"/>
                    </a:ext>
                  </a:extLst>
                </p14:cNvPr>
                <p14:cNvContentPartPr/>
                <p14:nvPr/>
              </p14:nvContentPartPr>
              <p14:xfrm>
                <a:off x="4711968" y="4416840"/>
                <a:ext cx="2876760" cy="187200"/>
              </p14:xfrm>
            </p:contentPart>
          </mc:Choice>
          <mc:Fallback xmlns="">
            <p:pic>
              <p:nvPicPr>
                <p:cNvPr id="378" name="インク 377">
                  <a:extLst>
                    <a:ext uri="{FF2B5EF4-FFF2-40B4-BE49-F238E27FC236}">
                      <a16:creationId xmlns:a16="http://schemas.microsoft.com/office/drawing/2014/main" id="{9D93AB05-4D44-484C-86B4-EED1CA038AFA}"/>
                    </a:ext>
                  </a:extLst>
                </p:cNvPr>
                <p:cNvPicPr/>
                <p:nvPr/>
              </p:nvPicPr>
              <p:blipFill>
                <a:blip r:embed="rId481"/>
                <a:stretch>
                  <a:fillRect/>
                </a:stretch>
              </p:blipFill>
              <p:spPr>
                <a:xfrm>
                  <a:off x="4707648" y="4412520"/>
                  <a:ext cx="2885400" cy="195840"/>
                </a:xfrm>
                <a:prstGeom prst="rect">
                  <a:avLst/>
                </a:prstGeom>
              </p:spPr>
            </p:pic>
          </mc:Fallback>
        </mc:AlternateContent>
      </p:grpSp>
      <p:grpSp>
        <p:nvGrpSpPr>
          <p:cNvPr id="416" name="グループ化 415">
            <a:extLst>
              <a:ext uri="{FF2B5EF4-FFF2-40B4-BE49-F238E27FC236}">
                <a16:creationId xmlns:a16="http://schemas.microsoft.com/office/drawing/2014/main" id="{4777FDE0-9983-4E55-93A0-0B8FFF300828}"/>
              </a:ext>
            </a:extLst>
          </p:cNvPr>
          <p:cNvGrpSpPr/>
          <p:nvPr/>
        </p:nvGrpSpPr>
        <p:grpSpPr>
          <a:xfrm>
            <a:off x="5028768" y="4571640"/>
            <a:ext cx="1420920" cy="402840"/>
            <a:chOff x="5028768" y="4571640"/>
            <a:chExt cx="1420920" cy="402840"/>
          </a:xfrm>
        </p:grpSpPr>
        <mc:AlternateContent xmlns:mc="http://schemas.openxmlformats.org/markup-compatibility/2006" xmlns:p14="http://schemas.microsoft.com/office/powerpoint/2010/main">
          <mc:Choice Requires="p14">
            <p:contentPart p14:bwMode="auto" r:id="rId482">
              <p14:nvContentPartPr>
                <p14:cNvPr id="380" name="インク 379">
                  <a:extLst>
                    <a:ext uri="{FF2B5EF4-FFF2-40B4-BE49-F238E27FC236}">
                      <a16:creationId xmlns:a16="http://schemas.microsoft.com/office/drawing/2014/main" id="{00078695-5C48-4FBB-A93E-67AED3A32BE7}"/>
                    </a:ext>
                  </a:extLst>
                </p14:cNvPr>
                <p14:cNvContentPartPr/>
                <p14:nvPr/>
              </p14:nvContentPartPr>
              <p14:xfrm>
                <a:off x="5028768" y="4669200"/>
                <a:ext cx="360" cy="123120"/>
              </p14:xfrm>
            </p:contentPart>
          </mc:Choice>
          <mc:Fallback xmlns="">
            <p:pic>
              <p:nvPicPr>
                <p:cNvPr id="380" name="インク 379">
                  <a:extLst>
                    <a:ext uri="{FF2B5EF4-FFF2-40B4-BE49-F238E27FC236}">
                      <a16:creationId xmlns:a16="http://schemas.microsoft.com/office/drawing/2014/main" id="{00078695-5C48-4FBB-A93E-67AED3A32BE7}"/>
                    </a:ext>
                  </a:extLst>
                </p:cNvPr>
                <p:cNvPicPr/>
                <p:nvPr/>
              </p:nvPicPr>
              <p:blipFill>
                <a:blip r:embed="rId483"/>
                <a:stretch>
                  <a:fillRect/>
                </a:stretch>
              </p:blipFill>
              <p:spPr>
                <a:xfrm>
                  <a:off x="5024448" y="4664880"/>
                  <a:ext cx="900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484">
              <p14:nvContentPartPr>
                <p14:cNvPr id="381" name="インク 380">
                  <a:extLst>
                    <a:ext uri="{FF2B5EF4-FFF2-40B4-BE49-F238E27FC236}">
                      <a16:creationId xmlns:a16="http://schemas.microsoft.com/office/drawing/2014/main" id="{A72150C8-BA83-456E-8766-210F0F77DDE3}"/>
                    </a:ext>
                  </a:extLst>
                </p14:cNvPr>
                <p14:cNvContentPartPr/>
                <p14:nvPr/>
              </p14:nvContentPartPr>
              <p14:xfrm>
                <a:off x="5071968" y="4686480"/>
                <a:ext cx="38160" cy="82440"/>
              </p14:xfrm>
            </p:contentPart>
          </mc:Choice>
          <mc:Fallback xmlns="">
            <p:pic>
              <p:nvPicPr>
                <p:cNvPr id="381" name="インク 380">
                  <a:extLst>
                    <a:ext uri="{FF2B5EF4-FFF2-40B4-BE49-F238E27FC236}">
                      <a16:creationId xmlns:a16="http://schemas.microsoft.com/office/drawing/2014/main" id="{A72150C8-BA83-456E-8766-210F0F77DDE3}"/>
                    </a:ext>
                  </a:extLst>
                </p:cNvPr>
                <p:cNvPicPr/>
                <p:nvPr/>
              </p:nvPicPr>
              <p:blipFill>
                <a:blip r:embed="rId485"/>
                <a:stretch>
                  <a:fillRect/>
                </a:stretch>
              </p:blipFill>
              <p:spPr>
                <a:xfrm>
                  <a:off x="5067648" y="4682160"/>
                  <a:ext cx="4680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486">
              <p14:nvContentPartPr>
                <p14:cNvPr id="382" name="インク 381">
                  <a:extLst>
                    <a:ext uri="{FF2B5EF4-FFF2-40B4-BE49-F238E27FC236}">
                      <a16:creationId xmlns:a16="http://schemas.microsoft.com/office/drawing/2014/main" id="{3373030A-6779-4B05-A14E-C0733766F4E6}"/>
                    </a:ext>
                  </a:extLst>
                </p14:cNvPr>
                <p14:cNvContentPartPr/>
                <p14:nvPr/>
              </p14:nvContentPartPr>
              <p14:xfrm>
                <a:off x="5156928" y="4721760"/>
                <a:ext cx="46080" cy="2880"/>
              </p14:xfrm>
            </p:contentPart>
          </mc:Choice>
          <mc:Fallback xmlns="">
            <p:pic>
              <p:nvPicPr>
                <p:cNvPr id="382" name="インク 381">
                  <a:extLst>
                    <a:ext uri="{FF2B5EF4-FFF2-40B4-BE49-F238E27FC236}">
                      <a16:creationId xmlns:a16="http://schemas.microsoft.com/office/drawing/2014/main" id="{3373030A-6779-4B05-A14E-C0733766F4E6}"/>
                    </a:ext>
                  </a:extLst>
                </p:cNvPr>
                <p:cNvPicPr/>
                <p:nvPr/>
              </p:nvPicPr>
              <p:blipFill>
                <a:blip r:embed="rId487"/>
                <a:stretch>
                  <a:fillRect/>
                </a:stretch>
              </p:blipFill>
              <p:spPr>
                <a:xfrm>
                  <a:off x="5152608" y="4717440"/>
                  <a:ext cx="5472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488">
              <p14:nvContentPartPr>
                <p14:cNvPr id="383" name="インク 382">
                  <a:extLst>
                    <a:ext uri="{FF2B5EF4-FFF2-40B4-BE49-F238E27FC236}">
                      <a16:creationId xmlns:a16="http://schemas.microsoft.com/office/drawing/2014/main" id="{96BF26F3-B381-443C-BA55-C51A978B63BB}"/>
                    </a:ext>
                  </a:extLst>
                </p14:cNvPr>
                <p14:cNvContentPartPr/>
                <p14:nvPr/>
              </p14:nvContentPartPr>
              <p14:xfrm>
                <a:off x="5187528" y="4669200"/>
                <a:ext cx="8640" cy="73800"/>
              </p14:xfrm>
            </p:contentPart>
          </mc:Choice>
          <mc:Fallback xmlns="">
            <p:pic>
              <p:nvPicPr>
                <p:cNvPr id="383" name="インク 382">
                  <a:extLst>
                    <a:ext uri="{FF2B5EF4-FFF2-40B4-BE49-F238E27FC236}">
                      <a16:creationId xmlns:a16="http://schemas.microsoft.com/office/drawing/2014/main" id="{96BF26F3-B381-443C-BA55-C51A978B63BB}"/>
                    </a:ext>
                  </a:extLst>
                </p:cNvPr>
                <p:cNvPicPr/>
                <p:nvPr/>
              </p:nvPicPr>
              <p:blipFill>
                <a:blip r:embed="rId489"/>
                <a:stretch>
                  <a:fillRect/>
                </a:stretch>
              </p:blipFill>
              <p:spPr>
                <a:xfrm>
                  <a:off x="5183208" y="4664880"/>
                  <a:ext cx="1728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490">
              <p14:nvContentPartPr>
                <p14:cNvPr id="384" name="インク 383">
                  <a:extLst>
                    <a:ext uri="{FF2B5EF4-FFF2-40B4-BE49-F238E27FC236}">
                      <a16:creationId xmlns:a16="http://schemas.microsoft.com/office/drawing/2014/main" id="{603575BF-9854-4A55-AA94-61C0B005EFDF}"/>
                    </a:ext>
                  </a:extLst>
                </p14:cNvPr>
                <p14:cNvContentPartPr/>
                <p14:nvPr/>
              </p14:nvContentPartPr>
              <p14:xfrm>
                <a:off x="5211648" y="4682880"/>
                <a:ext cx="47520" cy="80640"/>
              </p14:xfrm>
            </p:contentPart>
          </mc:Choice>
          <mc:Fallback xmlns="">
            <p:pic>
              <p:nvPicPr>
                <p:cNvPr id="384" name="インク 383">
                  <a:extLst>
                    <a:ext uri="{FF2B5EF4-FFF2-40B4-BE49-F238E27FC236}">
                      <a16:creationId xmlns:a16="http://schemas.microsoft.com/office/drawing/2014/main" id="{603575BF-9854-4A55-AA94-61C0B005EFDF}"/>
                    </a:ext>
                  </a:extLst>
                </p:cNvPr>
                <p:cNvPicPr/>
                <p:nvPr/>
              </p:nvPicPr>
              <p:blipFill>
                <a:blip r:embed="rId491"/>
                <a:stretch>
                  <a:fillRect/>
                </a:stretch>
              </p:blipFill>
              <p:spPr>
                <a:xfrm>
                  <a:off x="5207328" y="4678560"/>
                  <a:ext cx="5616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492">
              <p14:nvContentPartPr>
                <p14:cNvPr id="385" name="インク 384">
                  <a:extLst>
                    <a:ext uri="{FF2B5EF4-FFF2-40B4-BE49-F238E27FC236}">
                      <a16:creationId xmlns:a16="http://schemas.microsoft.com/office/drawing/2014/main" id="{DBB0DFE3-0C47-4657-A438-FB736A7D4A12}"/>
                    </a:ext>
                  </a:extLst>
                </p14:cNvPr>
                <p14:cNvContentPartPr/>
                <p14:nvPr/>
              </p14:nvContentPartPr>
              <p14:xfrm>
                <a:off x="5272848" y="4688640"/>
                <a:ext cx="71640" cy="52920"/>
              </p14:xfrm>
            </p:contentPart>
          </mc:Choice>
          <mc:Fallback xmlns="">
            <p:pic>
              <p:nvPicPr>
                <p:cNvPr id="385" name="インク 384">
                  <a:extLst>
                    <a:ext uri="{FF2B5EF4-FFF2-40B4-BE49-F238E27FC236}">
                      <a16:creationId xmlns:a16="http://schemas.microsoft.com/office/drawing/2014/main" id="{DBB0DFE3-0C47-4657-A438-FB736A7D4A12}"/>
                    </a:ext>
                  </a:extLst>
                </p:cNvPr>
                <p:cNvPicPr/>
                <p:nvPr/>
              </p:nvPicPr>
              <p:blipFill>
                <a:blip r:embed="rId493"/>
                <a:stretch>
                  <a:fillRect/>
                </a:stretch>
              </p:blipFill>
              <p:spPr>
                <a:xfrm>
                  <a:off x="5268528" y="4684320"/>
                  <a:ext cx="8028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494">
              <p14:nvContentPartPr>
                <p14:cNvPr id="386" name="インク 385">
                  <a:extLst>
                    <a:ext uri="{FF2B5EF4-FFF2-40B4-BE49-F238E27FC236}">
                      <a16:creationId xmlns:a16="http://schemas.microsoft.com/office/drawing/2014/main" id="{DE0CFC3C-65CE-4D2B-B31C-04749991092A}"/>
                    </a:ext>
                  </a:extLst>
                </p14:cNvPr>
                <p14:cNvContentPartPr/>
                <p14:nvPr/>
              </p14:nvContentPartPr>
              <p14:xfrm>
                <a:off x="5294808" y="4660560"/>
                <a:ext cx="63360" cy="124200"/>
              </p14:xfrm>
            </p:contentPart>
          </mc:Choice>
          <mc:Fallback xmlns="">
            <p:pic>
              <p:nvPicPr>
                <p:cNvPr id="386" name="インク 385">
                  <a:extLst>
                    <a:ext uri="{FF2B5EF4-FFF2-40B4-BE49-F238E27FC236}">
                      <a16:creationId xmlns:a16="http://schemas.microsoft.com/office/drawing/2014/main" id="{DE0CFC3C-65CE-4D2B-B31C-04749991092A}"/>
                    </a:ext>
                  </a:extLst>
                </p:cNvPr>
                <p:cNvPicPr/>
                <p:nvPr/>
              </p:nvPicPr>
              <p:blipFill>
                <a:blip r:embed="rId495"/>
                <a:stretch>
                  <a:fillRect/>
                </a:stretch>
              </p:blipFill>
              <p:spPr>
                <a:xfrm>
                  <a:off x="5290488" y="4656240"/>
                  <a:ext cx="7200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496">
              <p14:nvContentPartPr>
                <p14:cNvPr id="388" name="インク 387">
                  <a:extLst>
                    <a:ext uri="{FF2B5EF4-FFF2-40B4-BE49-F238E27FC236}">
                      <a16:creationId xmlns:a16="http://schemas.microsoft.com/office/drawing/2014/main" id="{25F49C48-BD17-4593-BDB9-364CA391A944}"/>
                    </a:ext>
                  </a:extLst>
                </p14:cNvPr>
                <p14:cNvContentPartPr/>
                <p14:nvPr/>
              </p14:nvContentPartPr>
              <p14:xfrm>
                <a:off x="5376528" y="4712040"/>
                <a:ext cx="37440" cy="360"/>
              </p14:xfrm>
            </p:contentPart>
          </mc:Choice>
          <mc:Fallback xmlns="">
            <p:pic>
              <p:nvPicPr>
                <p:cNvPr id="388" name="インク 387">
                  <a:extLst>
                    <a:ext uri="{FF2B5EF4-FFF2-40B4-BE49-F238E27FC236}">
                      <a16:creationId xmlns:a16="http://schemas.microsoft.com/office/drawing/2014/main" id="{25F49C48-BD17-4593-BDB9-364CA391A944}"/>
                    </a:ext>
                  </a:extLst>
                </p:cNvPr>
                <p:cNvPicPr/>
                <p:nvPr/>
              </p:nvPicPr>
              <p:blipFill>
                <a:blip r:embed="rId236"/>
                <a:stretch>
                  <a:fillRect/>
                </a:stretch>
              </p:blipFill>
              <p:spPr>
                <a:xfrm>
                  <a:off x="5372208" y="4707720"/>
                  <a:ext cx="4608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97">
              <p14:nvContentPartPr>
                <p14:cNvPr id="390" name="インク 389">
                  <a:extLst>
                    <a:ext uri="{FF2B5EF4-FFF2-40B4-BE49-F238E27FC236}">
                      <a16:creationId xmlns:a16="http://schemas.microsoft.com/office/drawing/2014/main" id="{F3740BC5-7E36-42C1-BAE7-750CF0E66887}"/>
                    </a:ext>
                  </a:extLst>
                </p14:cNvPr>
                <p14:cNvContentPartPr/>
                <p14:nvPr/>
              </p14:nvContentPartPr>
              <p14:xfrm>
                <a:off x="5474088" y="4663080"/>
                <a:ext cx="12960" cy="106920"/>
              </p14:xfrm>
            </p:contentPart>
          </mc:Choice>
          <mc:Fallback xmlns="">
            <p:pic>
              <p:nvPicPr>
                <p:cNvPr id="390" name="インク 389">
                  <a:extLst>
                    <a:ext uri="{FF2B5EF4-FFF2-40B4-BE49-F238E27FC236}">
                      <a16:creationId xmlns:a16="http://schemas.microsoft.com/office/drawing/2014/main" id="{F3740BC5-7E36-42C1-BAE7-750CF0E66887}"/>
                    </a:ext>
                  </a:extLst>
                </p:cNvPr>
                <p:cNvPicPr/>
                <p:nvPr/>
              </p:nvPicPr>
              <p:blipFill>
                <a:blip r:embed="rId498"/>
                <a:stretch>
                  <a:fillRect/>
                </a:stretch>
              </p:blipFill>
              <p:spPr>
                <a:xfrm>
                  <a:off x="5469768" y="4658760"/>
                  <a:ext cx="216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499">
              <p14:nvContentPartPr>
                <p14:cNvPr id="391" name="インク 390">
                  <a:extLst>
                    <a:ext uri="{FF2B5EF4-FFF2-40B4-BE49-F238E27FC236}">
                      <a16:creationId xmlns:a16="http://schemas.microsoft.com/office/drawing/2014/main" id="{D0631A76-2A02-424B-A225-139B25412D4D}"/>
                    </a:ext>
                  </a:extLst>
                </p14:cNvPr>
                <p14:cNvContentPartPr/>
                <p14:nvPr/>
              </p14:nvContentPartPr>
              <p14:xfrm>
                <a:off x="5498208" y="4670640"/>
                <a:ext cx="47160" cy="92880"/>
              </p14:xfrm>
            </p:contentPart>
          </mc:Choice>
          <mc:Fallback xmlns="">
            <p:pic>
              <p:nvPicPr>
                <p:cNvPr id="391" name="インク 390">
                  <a:extLst>
                    <a:ext uri="{FF2B5EF4-FFF2-40B4-BE49-F238E27FC236}">
                      <a16:creationId xmlns:a16="http://schemas.microsoft.com/office/drawing/2014/main" id="{D0631A76-2A02-424B-A225-139B25412D4D}"/>
                    </a:ext>
                  </a:extLst>
                </p:cNvPr>
                <p:cNvPicPr/>
                <p:nvPr/>
              </p:nvPicPr>
              <p:blipFill>
                <a:blip r:embed="rId500"/>
                <a:stretch>
                  <a:fillRect/>
                </a:stretch>
              </p:blipFill>
              <p:spPr>
                <a:xfrm>
                  <a:off x="5493888" y="4666320"/>
                  <a:ext cx="5580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501">
              <p14:nvContentPartPr>
                <p14:cNvPr id="392" name="インク 391">
                  <a:extLst>
                    <a:ext uri="{FF2B5EF4-FFF2-40B4-BE49-F238E27FC236}">
                      <a16:creationId xmlns:a16="http://schemas.microsoft.com/office/drawing/2014/main" id="{875000B1-9EA8-4F4E-A381-02DAC86B0DEB}"/>
                    </a:ext>
                  </a:extLst>
                </p14:cNvPr>
                <p14:cNvContentPartPr/>
                <p14:nvPr/>
              </p14:nvContentPartPr>
              <p14:xfrm>
                <a:off x="5559408" y="4730040"/>
                <a:ext cx="18360" cy="360"/>
              </p14:xfrm>
            </p:contentPart>
          </mc:Choice>
          <mc:Fallback xmlns="">
            <p:pic>
              <p:nvPicPr>
                <p:cNvPr id="392" name="インク 391">
                  <a:extLst>
                    <a:ext uri="{FF2B5EF4-FFF2-40B4-BE49-F238E27FC236}">
                      <a16:creationId xmlns:a16="http://schemas.microsoft.com/office/drawing/2014/main" id="{875000B1-9EA8-4F4E-A381-02DAC86B0DEB}"/>
                    </a:ext>
                  </a:extLst>
                </p:cNvPr>
                <p:cNvPicPr/>
                <p:nvPr/>
              </p:nvPicPr>
              <p:blipFill>
                <a:blip r:embed="rId502"/>
                <a:stretch>
                  <a:fillRect/>
                </a:stretch>
              </p:blipFill>
              <p:spPr>
                <a:xfrm>
                  <a:off x="5555088" y="4725720"/>
                  <a:ext cx="27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03">
              <p14:nvContentPartPr>
                <p14:cNvPr id="393" name="インク 392">
                  <a:extLst>
                    <a:ext uri="{FF2B5EF4-FFF2-40B4-BE49-F238E27FC236}">
                      <a16:creationId xmlns:a16="http://schemas.microsoft.com/office/drawing/2014/main" id="{36C88916-3A15-4A3F-8878-75C183220E04}"/>
                    </a:ext>
                  </a:extLst>
                </p14:cNvPr>
                <p14:cNvContentPartPr/>
                <p14:nvPr/>
              </p14:nvContentPartPr>
              <p14:xfrm>
                <a:off x="5631768" y="4663080"/>
                <a:ext cx="34560" cy="73440"/>
              </p14:xfrm>
            </p:contentPart>
          </mc:Choice>
          <mc:Fallback xmlns="">
            <p:pic>
              <p:nvPicPr>
                <p:cNvPr id="393" name="インク 392">
                  <a:extLst>
                    <a:ext uri="{FF2B5EF4-FFF2-40B4-BE49-F238E27FC236}">
                      <a16:creationId xmlns:a16="http://schemas.microsoft.com/office/drawing/2014/main" id="{36C88916-3A15-4A3F-8878-75C183220E04}"/>
                    </a:ext>
                  </a:extLst>
                </p:cNvPr>
                <p:cNvPicPr/>
                <p:nvPr/>
              </p:nvPicPr>
              <p:blipFill>
                <a:blip r:embed="rId504"/>
                <a:stretch>
                  <a:fillRect/>
                </a:stretch>
              </p:blipFill>
              <p:spPr>
                <a:xfrm>
                  <a:off x="5627448" y="4658760"/>
                  <a:ext cx="4320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505">
              <p14:nvContentPartPr>
                <p14:cNvPr id="394" name="インク 393">
                  <a:extLst>
                    <a:ext uri="{FF2B5EF4-FFF2-40B4-BE49-F238E27FC236}">
                      <a16:creationId xmlns:a16="http://schemas.microsoft.com/office/drawing/2014/main" id="{FA19E102-0F4B-4A8E-9749-AD838DBE9F93}"/>
                    </a:ext>
                  </a:extLst>
                </p14:cNvPr>
                <p14:cNvContentPartPr/>
                <p14:nvPr/>
              </p14:nvContentPartPr>
              <p14:xfrm>
                <a:off x="5668848" y="4656960"/>
                <a:ext cx="2880" cy="110880"/>
              </p14:xfrm>
            </p:contentPart>
          </mc:Choice>
          <mc:Fallback xmlns="">
            <p:pic>
              <p:nvPicPr>
                <p:cNvPr id="394" name="インク 393">
                  <a:extLst>
                    <a:ext uri="{FF2B5EF4-FFF2-40B4-BE49-F238E27FC236}">
                      <a16:creationId xmlns:a16="http://schemas.microsoft.com/office/drawing/2014/main" id="{FA19E102-0F4B-4A8E-9749-AD838DBE9F93}"/>
                    </a:ext>
                  </a:extLst>
                </p:cNvPr>
                <p:cNvPicPr/>
                <p:nvPr/>
              </p:nvPicPr>
              <p:blipFill>
                <a:blip r:embed="rId506"/>
                <a:stretch>
                  <a:fillRect/>
                </a:stretch>
              </p:blipFill>
              <p:spPr>
                <a:xfrm>
                  <a:off x="5664528" y="4652640"/>
                  <a:ext cx="11520"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507">
              <p14:nvContentPartPr>
                <p14:cNvPr id="395" name="インク 394">
                  <a:extLst>
                    <a:ext uri="{FF2B5EF4-FFF2-40B4-BE49-F238E27FC236}">
                      <a16:creationId xmlns:a16="http://schemas.microsoft.com/office/drawing/2014/main" id="{E1CD04A7-D540-48FA-8FDF-41B5CEF8E258}"/>
                    </a:ext>
                  </a:extLst>
                </p14:cNvPr>
                <p14:cNvContentPartPr/>
                <p14:nvPr/>
              </p14:nvContentPartPr>
              <p14:xfrm>
                <a:off x="5727528" y="4700880"/>
                <a:ext cx="77040" cy="66960"/>
              </p14:xfrm>
            </p:contentPart>
          </mc:Choice>
          <mc:Fallback xmlns="">
            <p:pic>
              <p:nvPicPr>
                <p:cNvPr id="395" name="インク 394">
                  <a:extLst>
                    <a:ext uri="{FF2B5EF4-FFF2-40B4-BE49-F238E27FC236}">
                      <a16:creationId xmlns:a16="http://schemas.microsoft.com/office/drawing/2014/main" id="{E1CD04A7-D540-48FA-8FDF-41B5CEF8E258}"/>
                    </a:ext>
                  </a:extLst>
                </p:cNvPr>
                <p:cNvPicPr/>
                <p:nvPr/>
              </p:nvPicPr>
              <p:blipFill>
                <a:blip r:embed="rId508"/>
                <a:stretch>
                  <a:fillRect/>
                </a:stretch>
              </p:blipFill>
              <p:spPr>
                <a:xfrm>
                  <a:off x="5723208" y="4696560"/>
                  <a:ext cx="8568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509">
              <p14:nvContentPartPr>
                <p14:cNvPr id="396" name="インク 395">
                  <a:extLst>
                    <a:ext uri="{FF2B5EF4-FFF2-40B4-BE49-F238E27FC236}">
                      <a16:creationId xmlns:a16="http://schemas.microsoft.com/office/drawing/2014/main" id="{8BA787F5-D119-4C78-98C7-B2104EF1B09D}"/>
                    </a:ext>
                  </a:extLst>
                </p14:cNvPr>
                <p14:cNvContentPartPr/>
                <p14:nvPr/>
              </p14:nvContentPartPr>
              <p14:xfrm>
                <a:off x="5747328" y="4673160"/>
                <a:ext cx="62280" cy="96480"/>
              </p14:xfrm>
            </p:contentPart>
          </mc:Choice>
          <mc:Fallback xmlns="">
            <p:pic>
              <p:nvPicPr>
                <p:cNvPr id="396" name="インク 395">
                  <a:extLst>
                    <a:ext uri="{FF2B5EF4-FFF2-40B4-BE49-F238E27FC236}">
                      <a16:creationId xmlns:a16="http://schemas.microsoft.com/office/drawing/2014/main" id="{8BA787F5-D119-4C78-98C7-B2104EF1B09D}"/>
                    </a:ext>
                  </a:extLst>
                </p:cNvPr>
                <p:cNvPicPr/>
                <p:nvPr/>
              </p:nvPicPr>
              <p:blipFill>
                <a:blip r:embed="rId510"/>
                <a:stretch>
                  <a:fillRect/>
                </a:stretch>
              </p:blipFill>
              <p:spPr>
                <a:xfrm>
                  <a:off x="5743008" y="4668840"/>
                  <a:ext cx="7092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511">
              <p14:nvContentPartPr>
                <p14:cNvPr id="398" name="インク 397">
                  <a:extLst>
                    <a:ext uri="{FF2B5EF4-FFF2-40B4-BE49-F238E27FC236}">
                      <a16:creationId xmlns:a16="http://schemas.microsoft.com/office/drawing/2014/main" id="{7E11EFDD-3F1F-4869-A709-962E64FC5AB3}"/>
                    </a:ext>
                  </a:extLst>
                </p14:cNvPr>
                <p14:cNvContentPartPr/>
                <p14:nvPr/>
              </p14:nvContentPartPr>
              <p14:xfrm>
                <a:off x="5930928" y="4705920"/>
                <a:ext cx="59760" cy="360"/>
              </p14:xfrm>
            </p:contentPart>
          </mc:Choice>
          <mc:Fallback xmlns="">
            <p:pic>
              <p:nvPicPr>
                <p:cNvPr id="398" name="インク 397">
                  <a:extLst>
                    <a:ext uri="{FF2B5EF4-FFF2-40B4-BE49-F238E27FC236}">
                      <a16:creationId xmlns:a16="http://schemas.microsoft.com/office/drawing/2014/main" id="{7E11EFDD-3F1F-4869-A709-962E64FC5AB3}"/>
                    </a:ext>
                  </a:extLst>
                </p:cNvPr>
                <p:cNvPicPr/>
                <p:nvPr/>
              </p:nvPicPr>
              <p:blipFill>
                <a:blip r:embed="rId114"/>
                <a:stretch>
                  <a:fillRect/>
                </a:stretch>
              </p:blipFill>
              <p:spPr>
                <a:xfrm>
                  <a:off x="5926608" y="4701600"/>
                  <a:ext cx="684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12">
              <p14:nvContentPartPr>
                <p14:cNvPr id="399" name="インク 398">
                  <a:extLst>
                    <a:ext uri="{FF2B5EF4-FFF2-40B4-BE49-F238E27FC236}">
                      <a16:creationId xmlns:a16="http://schemas.microsoft.com/office/drawing/2014/main" id="{FBFF59ED-EF50-4C79-AA6C-60B4035B0F23}"/>
                    </a:ext>
                  </a:extLst>
                </p14:cNvPr>
                <p14:cNvContentPartPr/>
                <p14:nvPr/>
              </p14:nvContentPartPr>
              <p14:xfrm>
                <a:off x="5934888" y="4736160"/>
                <a:ext cx="65880" cy="25920"/>
              </p14:xfrm>
            </p:contentPart>
          </mc:Choice>
          <mc:Fallback xmlns="">
            <p:pic>
              <p:nvPicPr>
                <p:cNvPr id="399" name="インク 398">
                  <a:extLst>
                    <a:ext uri="{FF2B5EF4-FFF2-40B4-BE49-F238E27FC236}">
                      <a16:creationId xmlns:a16="http://schemas.microsoft.com/office/drawing/2014/main" id="{FBFF59ED-EF50-4C79-AA6C-60B4035B0F23}"/>
                    </a:ext>
                  </a:extLst>
                </p:cNvPr>
                <p:cNvPicPr/>
                <p:nvPr/>
              </p:nvPicPr>
              <p:blipFill>
                <a:blip r:embed="rId513"/>
                <a:stretch>
                  <a:fillRect/>
                </a:stretch>
              </p:blipFill>
              <p:spPr>
                <a:xfrm>
                  <a:off x="5930568" y="4731840"/>
                  <a:ext cx="7452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514">
              <p14:nvContentPartPr>
                <p14:cNvPr id="400" name="インク 399">
                  <a:extLst>
                    <a:ext uri="{FF2B5EF4-FFF2-40B4-BE49-F238E27FC236}">
                      <a16:creationId xmlns:a16="http://schemas.microsoft.com/office/drawing/2014/main" id="{534AA87C-5997-4F49-8259-FCDA99F828C8}"/>
                    </a:ext>
                  </a:extLst>
                </p14:cNvPr>
                <p14:cNvContentPartPr/>
                <p14:nvPr/>
              </p14:nvContentPartPr>
              <p14:xfrm>
                <a:off x="6055488" y="4631400"/>
                <a:ext cx="96480" cy="99000"/>
              </p14:xfrm>
            </p:contentPart>
          </mc:Choice>
          <mc:Fallback xmlns="">
            <p:pic>
              <p:nvPicPr>
                <p:cNvPr id="400" name="インク 399">
                  <a:extLst>
                    <a:ext uri="{FF2B5EF4-FFF2-40B4-BE49-F238E27FC236}">
                      <a16:creationId xmlns:a16="http://schemas.microsoft.com/office/drawing/2014/main" id="{534AA87C-5997-4F49-8259-FCDA99F828C8}"/>
                    </a:ext>
                  </a:extLst>
                </p:cNvPr>
                <p:cNvPicPr/>
                <p:nvPr/>
              </p:nvPicPr>
              <p:blipFill>
                <a:blip r:embed="rId515"/>
                <a:stretch>
                  <a:fillRect/>
                </a:stretch>
              </p:blipFill>
              <p:spPr>
                <a:xfrm>
                  <a:off x="6051168" y="4627080"/>
                  <a:ext cx="10512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516">
              <p14:nvContentPartPr>
                <p14:cNvPr id="401" name="インク 400">
                  <a:extLst>
                    <a:ext uri="{FF2B5EF4-FFF2-40B4-BE49-F238E27FC236}">
                      <a16:creationId xmlns:a16="http://schemas.microsoft.com/office/drawing/2014/main" id="{B89EC266-DC59-4183-8965-167C9E176061}"/>
                    </a:ext>
                  </a:extLst>
                </p14:cNvPr>
                <p14:cNvContentPartPr/>
                <p14:nvPr/>
              </p14:nvContentPartPr>
              <p14:xfrm>
                <a:off x="6254208" y="4604400"/>
                <a:ext cx="66600" cy="28800"/>
              </p14:xfrm>
            </p:contentPart>
          </mc:Choice>
          <mc:Fallback xmlns="">
            <p:pic>
              <p:nvPicPr>
                <p:cNvPr id="401" name="インク 400">
                  <a:extLst>
                    <a:ext uri="{FF2B5EF4-FFF2-40B4-BE49-F238E27FC236}">
                      <a16:creationId xmlns:a16="http://schemas.microsoft.com/office/drawing/2014/main" id="{B89EC266-DC59-4183-8965-167C9E176061}"/>
                    </a:ext>
                  </a:extLst>
                </p:cNvPr>
                <p:cNvPicPr/>
                <p:nvPr/>
              </p:nvPicPr>
              <p:blipFill>
                <a:blip r:embed="rId517"/>
                <a:stretch>
                  <a:fillRect/>
                </a:stretch>
              </p:blipFill>
              <p:spPr>
                <a:xfrm>
                  <a:off x="6249888" y="4600080"/>
                  <a:ext cx="752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518">
              <p14:nvContentPartPr>
                <p14:cNvPr id="402" name="インク 401">
                  <a:extLst>
                    <a:ext uri="{FF2B5EF4-FFF2-40B4-BE49-F238E27FC236}">
                      <a16:creationId xmlns:a16="http://schemas.microsoft.com/office/drawing/2014/main" id="{9C84181D-0E74-4BB1-BC17-99871DAA8194}"/>
                    </a:ext>
                  </a:extLst>
                </p14:cNvPr>
                <p14:cNvContentPartPr/>
                <p14:nvPr/>
              </p14:nvContentPartPr>
              <p14:xfrm>
                <a:off x="6215328" y="4596120"/>
                <a:ext cx="74880" cy="94680"/>
              </p14:xfrm>
            </p:contentPart>
          </mc:Choice>
          <mc:Fallback xmlns="">
            <p:pic>
              <p:nvPicPr>
                <p:cNvPr id="402" name="インク 401">
                  <a:extLst>
                    <a:ext uri="{FF2B5EF4-FFF2-40B4-BE49-F238E27FC236}">
                      <a16:creationId xmlns:a16="http://schemas.microsoft.com/office/drawing/2014/main" id="{9C84181D-0E74-4BB1-BC17-99871DAA8194}"/>
                    </a:ext>
                  </a:extLst>
                </p:cNvPr>
                <p:cNvPicPr/>
                <p:nvPr/>
              </p:nvPicPr>
              <p:blipFill>
                <a:blip r:embed="rId519"/>
                <a:stretch>
                  <a:fillRect/>
                </a:stretch>
              </p:blipFill>
              <p:spPr>
                <a:xfrm>
                  <a:off x="6211008" y="4591800"/>
                  <a:ext cx="8352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520">
              <p14:nvContentPartPr>
                <p14:cNvPr id="403" name="インク 402">
                  <a:extLst>
                    <a:ext uri="{FF2B5EF4-FFF2-40B4-BE49-F238E27FC236}">
                      <a16:creationId xmlns:a16="http://schemas.microsoft.com/office/drawing/2014/main" id="{AB383682-2467-4B1C-9BC6-B563580B305E}"/>
                    </a:ext>
                  </a:extLst>
                </p14:cNvPr>
                <p14:cNvContentPartPr/>
                <p14:nvPr/>
              </p14:nvContentPartPr>
              <p14:xfrm>
                <a:off x="6370128" y="4571640"/>
                <a:ext cx="79560" cy="193680"/>
              </p14:xfrm>
            </p:contentPart>
          </mc:Choice>
          <mc:Fallback xmlns="">
            <p:pic>
              <p:nvPicPr>
                <p:cNvPr id="403" name="インク 402">
                  <a:extLst>
                    <a:ext uri="{FF2B5EF4-FFF2-40B4-BE49-F238E27FC236}">
                      <a16:creationId xmlns:a16="http://schemas.microsoft.com/office/drawing/2014/main" id="{AB383682-2467-4B1C-9BC6-B563580B305E}"/>
                    </a:ext>
                  </a:extLst>
                </p:cNvPr>
                <p:cNvPicPr/>
                <p:nvPr/>
              </p:nvPicPr>
              <p:blipFill>
                <a:blip r:embed="rId521"/>
                <a:stretch>
                  <a:fillRect/>
                </a:stretch>
              </p:blipFill>
              <p:spPr>
                <a:xfrm>
                  <a:off x="6365808" y="4567320"/>
                  <a:ext cx="8820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522">
              <p14:nvContentPartPr>
                <p14:cNvPr id="405" name="インク 404">
                  <a:extLst>
                    <a:ext uri="{FF2B5EF4-FFF2-40B4-BE49-F238E27FC236}">
                      <a16:creationId xmlns:a16="http://schemas.microsoft.com/office/drawing/2014/main" id="{C5CD0150-F107-4423-AEAB-BC991B292D87}"/>
                    </a:ext>
                  </a:extLst>
                </p14:cNvPr>
                <p14:cNvContentPartPr/>
                <p14:nvPr/>
              </p14:nvContentPartPr>
              <p14:xfrm>
                <a:off x="5547168" y="4809240"/>
                <a:ext cx="103680" cy="84240"/>
              </p14:xfrm>
            </p:contentPart>
          </mc:Choice>
          <mc:Fallback xmlns="">
            <p:pic>
              <p:nvPicPr>
                <p:cNvPr id="405" name="インク 404">
                  <a:extLst>
                    <a:ext uri="{FF2B5EF4-FFF2-40B4-BE49-F238E27FC236}">
                      <a16:creationId xmlns:a16="http://schemas.microsoft.com/office/drawing/2014/main" id="{C5CD0150-F107-4423-AEAB-BC991B292D87}"/>
                    </a:ext>
                  </a:extLst>
                </p:cNvPr>
                <p:cNvPicPr/>
                <p:nvPr/>
              </p:nvPicPr>
              <p:blipFill>
                <a:blip r:embed="rId523"/>
                <a:stretch>
                  <a:fillRect/>
                </a:stretch>
              </p:blipFill>
              <p:spPr>
                <a:xfrm>
                  <a:off x="5542848" y="4804920"/>
                  <a:ext cx="11232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524">
              <p14:nvContentPartPr>
                <p14:cNvPr id="406" name="インク 405">
                  <a:extLst>
                    <a:ext uri="{FF2B5EF4-FFF2-40B4-BE49-F238E27FC236}">
                      <a16:creationId xmlns:a16="http://schemas.microsoft.com/office/drawing/2014/main" id="{8E73E6E3-AD8E-4A0F-B8A1-8D988E2D613D}"/>
                    </a:ext>
                  </a:extLst>
                </p14:cNvPr>
                <p14:cNvContentPartPr/>
                <p14:nvPr/>
              </p14:nvContentPartPr>
              <p14:xfrm>
                <a:off x="5593608" y="4785840"/>
                <a:ext cx="69480" cy="105840"/>
              </p14:xfrm>
            </p:contentPart>
          </mc:Choice>
          <mc:Fallback xmlns="">
            <p:pic>
              <p:nvPicPr>
                <p:cNvPr id="406" name="インク 405">
                  <a:extLst>
                    <a:ext uri="{FF2B5EF4-FFF2-40B4-BE49-F238E27FC236}">
                      <a16:creationId xmlns:a16="http://schemas.microsoft.com/office/drawing/2014/main" id="{8E73E6E3-AD8E-4A0F-B8A1-8D988E2D613D}"/>
                    </a:ext>
                  </a:extLst>
                </p:cNvPr>
                <p:cNvPicPr/>
                <p:nvPr/>
              </p:nvPicPr>
              <p:blipFill>
                <a:blip r:embed="rId525"/>
                <a:stretch>
                  <a:fillRect/>
                </a:stretch>
              </p:blipFill>
              <p:spPr>
                <a:xfrm>
                  <a:off x="5589288" y="4781520"/>
                  <a:ext cx="7812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526">
              <p14:nvContentPartPr>
                <p14:cNvPr id="407" name="インク 406">
                  <a:extLst>
                    <a:ext uri="{FF2B5EF4-FFF2-40B4-BE49-F238E27FC236}">
                      <a16:creationId xmlns:a16="http://schemas.microsoft.com/office/drawing/2014/main" id="{E5C7C340-5B1A-401F-8165-5CAA7653A9B2}"/>
                    </a:ext>
                  </a:extLst>
                </p14:cNvPr>
                <p14:cNvContentPartPr/>
                <p14:nvPr/>
              </p14:nvContentPartPr>
              <p14:xfrm>
                <a:off x="5705568" y="4833720"/>
                <a:ext cx="59400" cy="6480"/>
              </p14:xfrm>
            </p:contentPart>
          </mc:Choice>
          <mc:Fallback xmlns="">
            <p:pic>
              <p:nvPicPr>
                <p:cNvPr id="407" name="インク 406">
                  <a:extLst>
                    <a:ext uri="{FF2B5EF4-FFF2-40B4-BE49-F238E27FC236}">
                      <a16:creationId xmlns:a16="http://schemas.microsoft.com/office/drawing/2014/main" id="{E5C7C340-5B1A-401F-8165-5CAA7653A9B2}"/>
                    </a:ext>
                  </a:extLst>
                </p:cNvPr>
                <p:cNvPicPr/>
                <p:nvPr/>
              </p:nvPicPr>
              <p:blipFill>
                <a:blip r:embed="rId527"/>
                <a:stretch>
                  <a:fillRect/>
                </a:stretch>
              </p:blipFill>
              <p:spPr>
                <a:xfrm>
                  <a:off x="5701248" y="4829400"/>
                  <a:ext cx="6804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528">
              <p14:nvContentPartPr>
                <p14:cNvPr id="408" name="インク 407">
                  <a:extLst>
                    <a:ext uri="{FF2B5EF4-FFF2-40B4-BE49-F238E27FC236}">
                      <a16:creationId xmlns:a16="http://schemas.microsoft.com/office/drawing/2014/main" id="{69882EE9-C7D8-45A9-BC20-51D4B479F527}"/>
                    </a:ext>
                  </a:extLst>
                </p14:cNvPr>
                <p14:cNvContentPartPr/>
                <p14:nvPr/>
              </p14:nvContentPartPr>
              <p14:xfrm>
                <a:off x="5723568" y="4882320"/>
                <a:ext cx="39600" cy="12960"/>
              </p14:xfrm>
            </p:contentPart>
          </mc:Choice>
          <mc:Fallback xmlns="">
            <p:pic>
              <p:nvPicPr>
                <p:cNvPr id="408" name="インク 407">
                  <a:extLst>
                    <a:ext uri="{FF2B5EF4-FFF2-40B4-BE49-F238E27FC236}">
                      <a16:creationId xmlns:a16="http://schemas.microsoft.com/office/drawing/2014/main" id="{69882EE9-C7D8-45A9-BC20-51D4B479F527}"/>
                    </a:ext>
                  </a:extLst>
                </p:cNvPr>
                <p:cNvPicPr/>
                <p:nvPr/>
              </p:nvPicPr>
              <p:blipFill>
                <a:blip r:embed="rId529"/>
                <a:stretch>
                  <a:fillRect/>
                </a:stretch>
              </p:blipFill>
              <p:spPr>
                <a:xfrm>
                  <a:off x="5719248" y="4878000"/>
                  <a:ext cx="4824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530">
              <p14:nvContentPartPr>
                <p14:cNvPr id="409" name="インク 408">
                  <a:extLst>
                    <a:ext uri="{FF2B5EF4-FFF2-40B4-BE49-F238E27FC236}">
                      <a16:creationId xmlns:a16="http://schemas.microsoft.com/office/drawing/2014/main" id="{DABF78EF-421E-4BA9-970B-A9000404A7CB}"/>
                    </a:ext>
                  </a:extLst>
                </p14:cNvPr>
                <p14:cNvContentPartPr/>
                <p14:nvPr/>
              </p14:nvContentPartPr>
              <p14:xfrm>
                <a:off x="5809248" y="4865760"/>
                <a:ext cx="83520" cy="5040"/>
              </p14:xfrm>
            </p:contentPart>
          </mc:Choice>
          <mc:Fallback xmlns="">
            <p:pic>
              <p:nvPicPr>
                <p:cNvPr id="409" name="インク 408">
                  <a:extLst>
                    <a:ext uri="{FF2B5EF4-FFF2-40B4-BE49-F238E27FC236}">
                      <a16:creationId xmlns:a16="http://schemas.microsoft.com/office/drawing/2014/main" id="{DABF78EF-421E-4BA9-970B-A9000404A7CB}"/>
                    </a:ext>
                  </a:extLst>
                </p:cNvPr>
                <p:cNvPicPr/>
                <p:nvPr/>
              </p:nvPicPr>
              <p:blipFill>
                <a:blip r:embed="rId531"/>
                <a:stretch>
                  <a:fillRect/>
                </a:stretch>
              </p:blipFill>
              <p:spPr>
                <a:xfrm>
                  <a:off x="5804928" y="4861440"/>
                  <a:ext cx="92160" cy="13680"/>
                </a:xfrm>
                <a:prstGeom prst="rect">
                  <a:avLst/>
                </a:prstGeom>
              </p:spPr>
            </p:pic>
          </mc:Fallback>
        </mc:AlternateContent>
        <mc:AlternateContent xmlns:mc="http://schemas.openxmlformats.org/markup-compatibility/2006" xmlns:p14="http://schemas.microsoft.com/office/powerpoint/2010/main">
          <mc:Choice Requires="p14">
            <p:contentPart p14:bwMode="auto" r:id="rId532">
              <p14:nvContentPartPr>
                <p14:cNvPr id="410" name="インク 409">
                  <a:extLst>
                    <a:ext uri="{FF2B5EF4-FFF2-40B4-BE49-F238E27FC236}">
                      <a16:creationId xmlns:a16="http://schemas.microsoft.com/office/drawing/2014/main" id="{F8C29EF1-3375-4518-9DF4-77A07C517015}"/>
                    </a:ext>
                  </a:extLst>
                </p14:cNvPr>
                <p14:cNvContentPartPr/>
                <p14:nvPr/>
              </p14:nvContentPartPr>
              <p14:xfrm>
                <a:off x="5937048" y="4779000"/>
                <a:ext cx="7920" cy="142560"/>
              </p14:xfrm>
            </p:contentPart>
          </mc:Choice>
          <mc:Fallback xmlns="">
            <p:pic>
              <p:nvPicPr>
                <p:cNvPr id="410" name="インク 409">
                  <a:extLst>
                    <a:ext uri="{FF2B5EF4-FFF2-40B4-BE49-F238E27FC236}">
                      <a16:creationId xmlns:a16="http://schemas.microsoft.com/office/drawing/2014/main" id="{F8C29EF1-3375-4518-9DF4-77A07C517015}"/>
                    </a:ext>
                  </a:extLst>
                </p:cNvPr>
                <p:cNvPicPr/>
                <p:nvPr/>
              </p:nvPicPr>
              <p:blipFill>
                <a:blip r:embed="rId533"/>
                <a:stretch>
                  <a:fillRect/>
                </a:stretch>
              </p:blipFill>
              <p:spPr>
                <a:xfrm>
                  <a:off x="5932728" y="4774680"/>
                  <a:ext cx="1656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534">
              <p14:nvContentPartPr>
                <p14:cNvPr id="412" name="インク 411">
                  <a:extLst>
                    <a:ext uri="{FF2B5EF4-FFF2-40B4-BE49-F238E27FC236}">
                      <a16:creationId xmlns:a16="http://schemas.microsoft.com/office/drawing/2014/main" id="{5687584E-7B9C-44D0-9079-6A0E7334C02B}"/>
                    </a:ext>
                  </a:extLst>
                </p14:cNvPr>
                <p14:cNvContentPartPr/>
                <p14:nvPr/>
              </p14:nvContentPartPr>
              <p14:xfrm>
                <a:off x="5553648" y="4864320"/>
                <a:ext cx="60480" cy="64800"/>
              </p14:xfrm>
            </p:contentPart>
          </mc:Choice>
          <mc:Fallback xmlns="">
            <p:pic>
              <p:nvPicPr>
                <p:cNvPr id="412" name="インク 411">
                  <a:extLst>
                    <a:ext uri="{FF2B5EF4-FFF2-40B4-BE49-F238E27FC236}">
                      <a16:creationId xmlns:a16="http://schemas.microsoft.com/office/drawing/2014/main" id="{5687584E-7B9C-44D0-9079-6A0E7334C02B}"/>
                    </a:ext>
                  </a:extLst>
                </p:cNvPr>
                <p:cNvPicPr/>
                <p:nvPr/>
              </p:nvPicPr>
              <p:blipFill>
                <a:blip r:embed="rId535"/>
                <a:stretch>
                  <a:fillRect/>
                </a:stretch>
              </p:blipFill>
              <p:spPr>
                <a:xfrm>
                  <a:off x="5549328" y="4860000"/>
                  <a:ext cx="6912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536">
              <p14:nvContentPartPr>
                <p14:cNvPr id="413" name="インク 412">
                  <a:extLst>
                    <a:ext uri="{FF2B5EF4-FFF2-40B4-BE49-F238E27FC236}">
                      <a16:creationId xmlns:a16="http://schemas.microsoft.com/office/drawing/2014/main" id="{B8B3344B-47A8-411F-B61E-8E1D05C587C1}"/>
                    </a:ext>
                  </a:extLst>
                </p14:cNvPr>
                <p14:cNvContentPartPr/>
                <p14:nvPr/>
              </p14:nvContentPartPr>
              <p14:xfrm>
                <a:off x="5528808" y="4906800"/>
                <a:ext cx="580320" cy="67680"/>
              </p14:xfrm>
            </p:contentPart>
          </mc:Choice>
          <mc:Fallback xmlns="">
            <p:pic>
              <p:nvPicPr>
                <p:cNvPr id="413" name="インク 412">
                  <a:extLst>
                    <a:ext uri="{FF2B5EF4-FFF2-40B4-BE49-F238E27FC236}">
                      <a16:creationId xmlns:a16="http://schemas.microsoft.com/office/drawing/2014/main" id="{B8B3344B-47A8-411F-B61E-8E1D05C587C1}"/>
                    </a:ext>
                  </a:extLst>
                </p:cNvPr>
                <p:cNvPicPr/>
                <p:nvPr/>
              </p:nvPicPr>
              <p:blipFill>
                <a:blip r:embed="rId537"/>
                <a:stretch>
                  <a:fillRect/>
                </a:stretch>
              </p:blipFill>
              <p:spPr>
                <a:xfrm>
                  <a:off x="5524488" y="4902480"/>
                  <a:ext cx="58896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538">
              <p14:nvContentPartPr>
                <p14:cNvPr id="414" name="インク 413">
                  <a:extLst>
                    <a:ext uri="{FF2B5EF4-FFF2-40B4-BE49-F238E27FC236}">
                      <a16:creationId xmlns:a16="http://schemas.microsoft.com/office/drawing/2014/main" id="{BA8587B5-55D0-4273-B18E-21C5E7B04658}"/>
                    </a:ext>
                  </a:extLst>
                </p14:cNvPr>
                <p14:cNvContentPartPr/>
                <p14:nvPr/>
              </p14:nvContentPartPr>
              <p14:xfrm>
                <a:off x="6033528" y="4845960"/>
                <a:ext cx="7920" cy="107280"/>
              </p14:xfrm>
            </p:contentPart>
          </mc:Choice>
          <mc:Fallback xmlns="">
            <p:pic>
              <p:nvPicPr>
                <p:cNvPr id="414" name="インク 413">
                  <a:extLst>
                    <a:ext uri="{FF2B5EF4-FFF2-40B4-BE49-F238E27FC236}">
                      <a16:creationId xmlns:a16="http://schemas.microsoft.com/office/drawing/2014/main" id="{BA8587B5-55D0-4273-B18E-21C5E7B04658}"/>
                    </a:ext>
                  </a:extLst>
                </p:cNvPr>
                <p:cNvPicPr/>
                <p:nvPr/>
              </p:nvPicPr>
              <p:blipFill>
                <a:blip r:embed="rId539"/>
                <a:stretch>
                  <a:fillRect/>
                </a:stretch>
              </p:blipFill>
              <p:spPr>
                <a:xfrm>
                  <a:off x="6029208" y="4841640"/>
                  <a:ext cx="1656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540">
              <p14:nvContentPartPr>
                <p14:cNvPr id="415" name="インク 414">
                  <a:extLst>
                    <a:ext uri="{FF2B5EF4-FFF2-40B4-BE49-F238E27FC236}">
                      <a16:creationId xmlns:a16="http://schemas.microsoft.com/office/drawing/2014/main" id="{EEDC705B-4160-478F-9D6B-F9A49FD248E1}"/>
                    </a:ext>
                  </a:extLst>
                </p14:cNvPr>
                <p14:cNvContentPartPr/>
                <p14:nvPr/>
              </p14:nvContentPartPr>
              <p14:xfrm>
                <a:off x="6065208" y="4827600"/>
                <a:ext cx="360" cy="134280"/>
              </p14:xfrm>
            </p:contentPart>
          </mc:Choice>
          <mc:Fallback xmlns="">
            <p:pic>
              <p:nvPicPr>
                <p:cNvPr id="415" name="インク 414">
                  <a:extLst>
                    <a:ext uri="{FF2B5EF4-FFF2-40B4-BE49-F238E27FC236}">
                      <a16:creationId xmlns:a16="http://schemas.microsoft.com/office/drawing/2014/main" id="{EEDC705B-4160-478F-9D6B-F9A49FD248E1}"/>
                    </a:ext>
                  </a:extLst>
                </p:cNvPr>
                <p:cNvPicPr/>
                <p:nvPr/>
              </p:nvPicPr>
              <p:blipFill>
                <a:blip r:embed="rId541"/>
                <a:stretch>
                  <a:fillRect/>
                </a:stretch>
              </p:blipFill>
              <p:spPr>
                <a:xfrm>
                  <a:off x="6060888" y="4823280"/>
                  <a:ext cx="9000" cy="142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42">
            <p14:nvContentPartPr>
              <p14:cNvPr id="417" name="インク 416">
                <a:extLst>
                  <a:ext uri="{FF2B5EF4-FFF2-40B4-BE49-F238E27FC236}">
                    <a16:creationId xmlns:a16="http://schemas.microsoft.com/office/drawing/2014/main" id="{D49A7AE5-F606-4AC0-92C3-232784283007}"/>
                  </a:ext>
                </a:extLst>
              </p14:cNvPr>
              <p14:cNvContentPartPr/>
              <p14:nvPr/>
            </p14:nvContentPartPr>
            <p14:xfrm>
              <a:off x="1663848" y="5315400"/>
              <a:ext cx="360" cy="360"/>
            </p14:xfrm>
          </p:contentPart>
        </mc:Choice>
        <mc:Fallback xmlns="">
          <p:pic>
            <p:nvPicPr>
              <p:cNvPr id="417" name="インク 416">
                <a:extLst>
                  <a:ext uri="{FF2B5EF4-FFF2-40B4-BE49-F238E27FC236}">
                    <a16:creationId xmlns:a16="http://schemas.microsoft.com/office/drawing/2014/main" id="{D49A7AE5-F606-4AC0-92C3-232784283007}"/>
                  </a:ext>
                </a:extLst>
              </p:cNvPr>
              <p:cNvPicPr/>
              <p:nvPr/>
            </p:nvPicPr>
            <p:blipFill>
              <a:blip r:embed="rId406"/>
              <a:stretch>
                <a:fillRect/>
              </a:stretch>
            </p:blipFill>
            <p:spPr>
              <a:xfrm>
                <a:off x="1659528" y="531108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43">
            <p14:nvContentPartPr>
              <p14:cNvPr id="419" name="インク 418">
                <a:extLst>
                  <a:ext uri="{FF2B5EF4-FFF2-40B4-BE49-F238E27FC236}">
                    <a16:creationId xmlns:a16="http://schemas.microsoft.com/office/drawing/2014/main" id="{CD418B3A-06DE-4D1B-B687-EA91FF2D10E7}"/>
                  </a:ext>
                </a:extLst>
              </p14:cNvPr>
              <p14:cNvContentPartPr/>
              <p14:nvPr/>
            </p14:nvContentPartPr>
            <p14:xfrm>
              <a:off x="7351488" y="5163120"/>
              <a:ext cx="6480" cy="360"/>
            </p14:xfrm>
          </p:contentPart>
        </mc:Choice>
        <mc:Fallback xmlns="">
          <p:pic>
            <p:nvPicPr>
              <p:cNvPr id="419" name="インク 418">
                <a:extLst>
                  <a:ext uri="{FF2B5EF4-FFF2-40B4-BE49-F238E27FC236}">
                    <a16:creationId xmlns:a16="http://schemas.microsoft.com/office/drawing/2014/main" id="{CD418B3A-06DE-4D1B-B687-EA91FF2D10E7}"/>
                  </a:ext>
                </a:extLst>
              </p:cNvPr>
              <p:cNvPicPr/>
              <p:nvPr/>
            </p:nvPicPr>
            <p:blipFill>
              <a:blip r:embed="rId544"/>
              <a:stretch>
                <a:fillRect/>
              </a:stretch>
            </p:blipFill>
            <p:spPr>
              <a:xfrm>
                <a:off x="7347168" y="5158800"/>
                <a:ext cx="1512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45">
            <p14:nvContentPartPr>
              <p14:cNvPr id="420" name="インク 419">
                <a:extLst>
                  <a:ext uri="{FF2B5EF4-FFF2-40B4-BE49-F238E27FC236}">
                    <a16:creationId xmlns:a16="http://schemas.microsoft.com/office/drawing/2014/main" id="{19430DDD-44DD-4E29-BE78-0BA3839DE216}"/>
                  </a:ext>
                </a:extLst>
              </p14:cNvPr>
              <p14:cNvContentPartPr/>
              <p14:nvPr/>
            </p14:nvContentPartPr>
            <p14:xfrm>
              <a:off x="8338968" y="5236200"/>
              <a:ext cx="360" cy="360"/>
            </p14:xfrm>
          </p:contentPart>
        </mc:Choice>
        <mc:Fallback xmlns="">
          <p:pic>
            <p:nvPicPr>
              <p:cNvPr id="420" name="インク 419">
                <a:extLst>
                  <a:ext uri="{FF2B5EF4-FFF2-40B4-BE49-F238E27FC236}">
                    <a16:creationId xmlns:a16="http://schemas.microsoft.com/office/drawing/2014/main" id="{19430DDD-44DD-4E29-BE78-0BA3839DE216}"/>
                  </a:ext>
                </a:extLst>
              </p:cNvPr>
              <p:cNvPicPr/>
              <p:nvPr/>
            </p:nvPicPr>
            <p:blipFill>
              <a:blip r:embed="rId406"/>
              <a:stretch>
                <a:fillRect/>
              </a:stretch>
            </p:blipFill>
            <p:spPr>
              <a:xfrm>
                <a:off x="8334648" y="5231880"/>
                <a:ext cx="9000" cy="9000"/>
              </a:xfrm>
              <a:prstGeom prst="rect">
                <a:avLst/>
              </a:prstGeom>
            </p:spPr>
          </p:pic>
        </mc:Fallback>
      </mc:AlternateContent>
      <p:pic>
        <p:nvPicPr>
          <p:cNvPr id="422" name="図 421">
            <a:extLst>
              <a:ext uri="{FF2B5EF4-FFF2-40B4-BE49-F238E27FC236}">
                <a16:creationId xmlns:a16="http://schemas.microsoft.com/office/drawing/2014/main" id="{E748FFA6-9C82-498A-BF9A-33072386A29A}"/>
              </a:ext>
            </a:extLst>
          </p:cNvPr>
          <p:cNvPicPr>
            <a:picLocks noChangeAspect="1"/>
          </p:cNvPicPr>
          <p:nvPr/>
        </p:nvPicPr>
        <p:blipFill>
          <a:blip r:embed="rId546">
            <a:extLst>
              <a:ext uri="{28A0092B-C50C-407E-A947-70E740481C1C}">
                <a14:useLocalDpi xmlns:a14="http://schemas.microsoft.com/office/drawing/2010/main" val="0"/>
              </a:ext>
            </a:extLst>
          </a:blip>
          <a:stretch>
            <a:fillRect/>
          </a:stretch>
        </p:blipFill>
        <p:spPr>
          <a:xfrm>
            <a:off x="3177041" y="5651013"/>
            <a:ext cx="3807917" cy="755539"/>
          </a:xfrm>
          <a:prstGeom prst="rect">
            <a:avLst/>
          </a:prstGeom>
        </p:spPr>
      </p:pic>
      <p:grpSp>
        <p:nvGrpSpPr>
          <p:cNvPr id="428" name="グループ化 427">
            <a:extLst>
              <a:ext uri="{FF2B5EF4-FFF2-40B4-BE49-F238E27FC236}">
                <a16:creationId xmlns:a16="http://schemas.microsoft.com/office/drawing/2014/main" id="{163C4517-28F8-4406-AEEA-AA7E3A90EEF8}"/>
              </a:ext>
            </a:extLst>
          </p:cNvPr>
          <p:cNvGrpSpPr/>
          <p:nvPr/>
        </p:nvGrpSpPr>
        <p:grpSpPr>
          <a:xfrm>
            <a:off x="1840968" y="9454320"/>
            <a:ext cx="326520" cy="216000"/>
            <a:chOff x="1840968" y="9454320"/>
            <a:chExt cx="326520" cy="216000"/>
          </a:xfrm>
        </p:grpSpPr>
        <mc:AlternateContent xmlns:mc="http://schemas.openxmlformats.org/markup-compatibility/2006" xmlns:p14="http://schemas.microsoft.com/office/powerpoint/2010/main">
          <mc:Choice Requires="p14">
            <p:contentPart p14:bwMode="auto" r:id="rId547">
              <p14:nvContentPartPr>
                <p14:cNvPr id="426" name="インク 425">
                  <a:extLst>
                    <a:ext uri="{FF2B5EF4-FFF2-40B4-BE49-F238E27FC236}">
                      <a16:creationId xmlns:a16="http://schemas.microsoft.com/office/drawing/2014/main" id="{92911F89-0576-424E-B9CA-D4C7D77FFAA3}"/>
                    </a:ext>
                  </a:extLst>
                </p14:cNvPr>
                <p14:cNvContentPartPr/>
                <p14:nvPr/>
              </p14:nvContentPartPr>
              <p14:xfrm>
                <a:off x="1840968" y="9454320"/>
                <a:ext cx="127800" cy="216000"/>
              </p14:xfrm>
            </p:contentPart>
          </mc:Choice>
          <mc:Fallback xmlns="">
            <p:pic>
              <p:nvPicPr>
                <p:cNvPr id="426" name="インク 425">
                  <a:extLst>
                    <a:ext uri="{FF2B5EF4-FFF2-40B4-BE49-F238E27FC236}">
                      <a16:creationId xmlns:a16="http://schemas.microsoft.com/office/drawing/2014/main" id="{92911F89-0576-424E-B9CA-D4C7D77FFAA3}"/>
                    </a:ext>
                  </a:extLst>
                </p:cNvPr>
                <p:cNvPicPr/>
                <p:nvPr/>
              </p:nvPicPr>
              <p:blipFill>
                <a:blip r:embed="rId548"/>
                <a:stretch>
                  <a:fillRect/>
                </a:stretch>
              </p:blipFill>
              <p:spPr>
                <a:xfrm>
                  <a:off x="1836648" y="9450000"/>
                  <a:ext cx="13644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549">
              <p14:nvContentPartPr>
                <p14:cNvPr id="427" name="インク 426">
                  <a:extLst>
                    <a:ext uri="{FF2B5EF4-FFF2-40B4-BE49-F238E27FC236}">
                      <a16:creationId xmlns:a16="http://schemas.microsoft.com/office/drawing/2014/main" id="{97699185-9A4F-44BE-930F-14227793ED84}"/>
                    </a:ext>
                  </a:extLst>
                </p14:cNvPr>
                <p14:cNvContentPartPr/>
                <p14:nvPr/>
              </p14:nvContentPartPr>
              <p14:xfrm>
                <a:off x="1999368" y="9521640"/>
                <a:ext cx="168120" cy="109440"/>
              </p14:xfrm>
            </p:contentPart>
          </mc:Choice>
          <mc:Fallback xmlns="">
            <p:pic>
              <p:nvPicPr>
                <p:cNvPr id="427" name="インク 426">
                  <a:extLst>
                    <a:ext uri="{FF2B5EF4-FFF2-40B4-BE49-F238E27FC236}">
                      <a16:creationId xmlns:a16="http://schemas.microsoft.com/office/drawing/2014/main" id="{97699185-9A4F-44BE-930F-14227793ED84}"/>
                    </a:ext>
                  </a:extLst>
                </p:cNvPr>
                <p:cNvPicPr/>
                <p:nvPr/>
              </p:nvPicPr>
              <p:blipFill>
                <a:blip r:embed="rId550"/>
                <a:stretch>
                  <a:fillRect/>
                </a:stretch>
              </p:blipFill>
              <p:spPr>
                <a:xfrm>
                  <a:off x="1995048" y="9517320"/>
                  <a:ext cx="176760" cy="118080"/>
                </a:xfrm>
                <a:prstGeom prst="rect">
                  <a:avLst/>
                </a:prstGeom>
              </p:spPr>
            </p:pic>
          </mc:Fallback>
        </mc:AlternateContent>
      </p:grpSp>
      <p:grpSp>
        <p:nvGrpSpPr>
          <p:cNvPr id="464" name="グループ化 463">
            <a:extLst>
              <a:ext uri="{FF2B5EF4-FFF2-40B4-BE49-F238E27FC236}">
                <a16:creationId xmlns:a16="http://schemas.microsoft.com/office/drawing/2014/main" id="{7BD87B7F-EFBA-44C9-AA02-A580E943622D}"/>
              </a:ext>
            </a:extLst>
          </p:cNvPr>
          <p:cNvGrpSpPr/>
          <p:nvPr/>
        </p:nvGrpSpPr>
        <p:grpSpPr>
          <a:xfrm>
            <a:off x="1504008" y="8636760"/>
            <a:ext cx="1790640" cy="370440"/>
            <a:chOff x="1504008" y="8636760"/>
            <a:chExt cx="1790640" cy="370440"/>
          </a:xfrm>
        </p:grpSpPr>
        <mc:AlternateContent xmlns:mc="http://schemas.openxmlformats.org/markup-compatibility/2006" xmlns:p14="http://schemas.microsoft.com/office/powerpoint/2010/main">
          <mc:Choice Requires="p14">
            <p:contentPart p14:bwMode="auto" r:id="rId551">
              <p14:nvContentPartPr>
                <p14:cNvPr id="429" name="インク 428">
                  <a:extLst>
                    <a:ext uri="{FF2B5EF4-FFF2-40B4-BE49-F238E27FC236}">
                      <a16:creationId xmlns:a16="http://schemas.microsoft.com/office/drawing/2014/main" id="{5297CD11-AB75-4031-A52F-914CBF30B8A2}"/>
                    </a:ext>
                  </a:extLst>
                </p14:cNvPr>
                <p14:cNvContentPartPr/>
                <p14:nvPr/>
              </p14:nvContentPartPr>
              <p14:xfrm>
                <a:off x="1504008" y="8636760"/>
                <a:ext cx="993960" cy="318600"/>
              </p14:xfrm>
            </p:contentPart>
          </mc:Choice>
          <mc:Fallback xmlns="">
            <p:pic>
              <p:nvPicPr>
                <p:cNvPr id="429" name="インク 428">
                  <a:extLst>
                    <a:ext uri="{FF2B5EF4-FFF2-40B4-BE49-F238E27FC236}">
                      <a16:creationId xmlns:a16="http://schemas.microsoft.com/office/drawing/2014/main" id="{5297CD11-AB75-4031-A52F-914CBF30B8A2}"/>
                    </a:ext>
                  </a:extLst>
                </p:cNvPr>
                <p:cNvPicPr/>
                <p:nvPr/>
              </p:nvPicPr>
              <p:blipFill>
                <a:blip r:embed="rId552"/>
                <a:stretch>
                  <a:fillRect/>
                </a:stretch>
              </p:blipFill>
              <p:spPr>
                <a:xfrm>
                  <a:off x="1499688" y="8632440"/>
                  <a:ext cx="100260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553">
              <p14:nvContentPartPr>
                <p14:cNvPr id="430" name="インク 429">
                  <a:extLst>
                    <a:ext uri="{FF2B5EF4-FFF2-40B4-BE49-F238E27FC236}">
                      <a16:creationId xmlns:a16="http://schemas.microsoft.com/office/drawing/2014/main" id="{A8A283F1-3C24-4880-A3E8-B37203B73545}"/>
                    </a:ext>
                  </a:extLst>
                </p14:cNvPr>
                <p14:cNvContentPartPr/>
                <p14:nvPr/>
              </p14:nvContentPartPr>
              <p14:xfrm>
                <a:off x="1693368" y="8704800"/>
                <a:ext cx="96840" cy="271800"/>
              </p14:xfrm>
            </p:contentPart>
          </mc:Choice>
          <mc:Fallback xmlns="">
            <p:pic>
              <p:nvPicPr>
                <p:cNvPr id="430" name="インク 429">
                  <a:extLst>
                    <a:ext uri="{FF2B5EF4-FFF2-40B4-BE49-F238E27FC236}">
                      <a16:creationId xmlns:a16="http://schemas.microsoft.com/office/drawing/2014/main" id="{A8A283F1-3C24-4880-A3E8-B37203B73545}"/>
                    </a:ext>
                  </a:extLst>
                </p:cNvPr>
                <p:cNvPicPr/>
                <p:nvPr/>
              </p:nvPicPr>
              <p:blipFill>
                <a:blip r:embed="rId554"/>
                <a:stretch>
                  <a:fillRect/>
                </a:stretch>
              </p:blipFill>
              <p:spPr>
                <a:xfrm>
                  <a:off x="1689048" y="8700480"/>
                  <a:ext cx="10548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555">
              <p14:nvContentPartPr>
                <p14:cNvPr id="431" name="インク 430">
                  <a:extLst>
                    <a:ext uri="{FF2B5EF4-FFF2-40B4-BE49-F238E27FC236}">
                      <a16:creationId xmlns:a16="http://schemas.microsoft.com/office/drawing/2014/main" id="{45FDE30B-C816-41DF-B6EB-F80EA05C6476}"/>
                    </a:ext>
                  </a:extLst>
                </p14:cNvPr>
                <p14:cNvContentPartPr/>
                <p14:nvPr/>
              </p14:nvContentPartPr>
              <p14:xfrm>
                <a:off x="1749168" y="8827560"/>
                <a:ext cx="129240" cy="114480"/>
              </p14:xfrm>
            </p:contentPart>
          </mc:Choice>
          <mc:Fallback xmlns="">
            <p:pic>
              <p:nvPicPr>
                <p:cNvPr id="431" name="インク 430">
                  <a:extLst>
                    <a:ext uri="{FF2B5EF4-FFF2-40B4-BE49-F238E27FC236}">
                      <a16:creationId xmlns:a16="http://schemas.microsoft.com/office/drawing/2014/main" id="{45FDE30B-C816-41DF-B6EB-F80EA05C6476}"/>
                    </a:ext>
                  </a:extLst>
                </p:cNvPr>
                <p:cNvPicPr/>
                <p:nvPr/>
              </p:nvPicPr>
              <p:blipFill>
                <a:blip r:embed="rId556"/>
                <a:stretch>
                  <a:fillRect/>
                </a:stretch>
              </p:blipFill>
              <p:spPr>
                <a:xfrm>
                  <a:off x="1744848" y="8823240"/>
                  <a:ext cx="13788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557">
              <p14:nvContentPartPr>
                <p14:cNvPr id="432" name="インク 431">
                  <a:extLst>
                    <a:ext uri="{FF2B5EF4-FFF2-40B4-BE49-F238E27FC236}">
                      <a16:creationId xmlns:a16="http://schemas.microsoft.com/office/drawing/2014/main" id="{E3E23010-6BDA-4D23-AAB3-412D5760DB2A}"/>
                    </a:ext>
                  </a:extLst>
                </p14:cNvPr>
                <p14:cNvContentPartPr/>
                <p14:nvPr/>
              </p14:nvContentPartPr>
              <p14:xfrm>
                <a:off x="1793808" y="8802360"/>
                <a:ext cx="65880" cy="125640"/>
              </p14:xfrm>
            </p:contentPart>
          </mc:Choice>
          <mc:Fallback xmlns="">
            <p:pic>
              <p:nvPicPr>
                <p:cNvPr id="432" name="インク 431">
                  <a:extLst>
                    <a:ext uri="{FF2B5EF4-FFF2-40B4-BE49-F238E27FC236}">
                      <a16:creationId xmlns:a16="http://schemas.microsoft.com/office/drawing/2014/main" id="{E3E23010-6BDA-4D23-AAB3-412D5760DB2A}"/>
                    </a:ext>
                  </a:extLst>
                </p:cNvPr>
                <p:cNvPicPr/>
                <p:nvPr/>
              </p:nvPicPr>
              <p:blipFill>
                <a:blip r:embed="rId558"/>
                <a:stretch>
                  <a:fillRect/>
                </a:stretch>
              </p:blipFill>
              <p:spPr>
                <a:xfrm>
                  <a:off x="1789488" y="8798040"/>
                  <a:ext cx="7452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559">
              <p14:nvContentPartPr>
                <p14:cNvPr id="433" name="インク 432">
                  <a:extLst>
                    <a:ext uri="{FF2B5EF4-FFF2-40B4-BE49-F238E27FC236}">
                      <a16:creationId xmlns:a16="http://schemas.microsoft.com/office/drawing/2014/main" id="{162BBD12-F2CE-4422-A6E6-FE3903F15018}"/>
                    </a:ext>
                  </a:extLst>
                </p14:cNvPr>
                <p14:cNvContentPartPr/>
                <p14:nvPr/>
              </p14:nvContentPartPr>
              <p14:xfrm>
                <a:off x="1888848" y="8845200"/>
                <a:ext cx="64440" cy="121680"/>
              </p14:xfrm>
            </p:contentPart>
          </mc:Choice>
          <mc:Fallback xmlns="">
            <p:pic>
              <p:nvPicPr>
                <p:cNvPr id="433" name="インク 432">
                  <a:extLst>
                    <a:ext uri="{FF2B5EF4-FFF2-40B4-BE49-F238E27FC236}">
                      <a16:creationId xmlns:a16="http://schemas.microsoft.com/office/drawing/2014/main" id="{162BBD12-F2CE-4422-A6E6-FE3903F15018}"/>
                    </a:ext>
                  </a:extLst>
                </p:cNvPr>
                <p:cNvPicPr/>
                <p:nvPr/>
              </p:nvPicPr>
              <p:blipFill>
                <a:blip r:embed="rId560"/>
                <a:stretch>
                  <a:fillRect/>
                </a:stretch>
              </p:blipFill>
              <p:spPr>
                <a:xfrm>
                  <a:off x="1884528" y="8840880"/>
                  <a:ext cx="7308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561">
              <p14:nvContentPartPr>
                <p14:cNvPr id="435" name="インク 434">
                  <a:extLst>
                    <a:ext uri="{FF2B5EF4-FFF2-40B4-BE49-F238E27FC236}">
                      <a16:creationId xmlns:a16="http://schemas.microsoft.com/office/drawing/2014/main" id="{9D9551D2-0673-4F3C-84C9-214C80F096F6}"/>
                    </a:ext>
                  </a:extLst>
                </p14:cNvPr>
                <p14:cNvContentPartPr/>
                <p14:nvPr/>
              </p14:nvContentPartPr>
              <p14:xfrm>
                <a:off x="1900368" y="8858520"/>
                <a:ext cx="7920" cy="5040"/>
              </p14:xfrm>
            </p:contentPart>
          </mc:Choice>
          <mc:Fallback xmlns="">
            <p:pic>
              <p:nvPicPr>
                <p:cNvPr id="435" name="インク 434">
                  <a:extLst>
                    <a:ext uri="{FF2B5EF4-FFF2-40B4-BE49-F238E27FC236}">
                      <a16:creationId xmlns:a16="http://schemas.microsoft.com/office/drawing/2014/main" id="{9D9551D2-0673-4F3C-84C9-214C80F096F6}"/>
                    </a:ext>
                  </a:extLst>
                </p:cNvPr>
                <p:cNvPicPr/>
                <p:nvPr/>
              </p:nvPicPr>
              <p:blipFill>
                <a:blip r:embed="rId562"/>
                <a:stretch>
                  <a:fillRect/>
                </a:stretch>
              </p:blipFill>
              <p:spPr>
                <a:xfrm>
                  <a:off x="1896048" y="8854200"/>
                  <a:ext cx="16560" cy="13680"/>
                </a:xfrm>
                <a:prstGeom prst="rect">
                  <a:avLst/>
                </a:prstGeom>
              </p:spPr>
            </p:pic>
          </mc:Fallback>
        </mc:AlternateContent>
        <mc:AlternateContent xmlns:mc="http://schemas.openxmlformats.org/markup-compatibility/2006" xmlns:p14="http://schemas.microsoft.com/office/powerpoint/2010/main">
          <mc:Choice Requires="p14">
            <p:contentPart p14:bwMode="auto" r:id="rId563">
              <p14:nvContentPartPr>
                <p14:cNvPr id="437" name="インク 436">
                  <a:extLst>
                    <a:ext uri="{FF2B5EF4-FFF2-40B4-BE49-F238E27FC236}">
                      <a16:creationId xmlns:a16="http://schemas.microsoft.com/office/drawing/2014/main" id="{E82132B7-FE8B-45C5-9DF6-9EBCA1C5CFB1}"/>
                    </a:ext>
                  </a:extLst>
                </p14:cNvPr>
                <p14:cNvContentPartPr/>
                <p14:nvPr/>
              </p14:nvContentPartPr>
              <p14:xfrm>
                <a:off x="1986768" y="8875440"/>
                <a:ext cx="91080" cy="13680"/>
              </p14:xfrm>
            </p:contentPart>
          </mc:Choice>
          <mc:Fallback xmlns="">
            <p:pic>
              <p:nvPicPr>
                <p:cNvPr id="437" name="インク 436">
                  <a:extLst>
                    <a:ext uri="{FF2B5EF4-FFF2-40B4-BE49-F238E27FC236}">
                      <a16:creationId xmlns:a16="http://schemas.microsoft.com/office/drawing/2014/main" id="{E82132B7-FE8B-45C5-9DF6-9EBCA1C5CFB1}"/>
                    </a:ext>
                  </a:extLst>
                </p:cNvPr>
                <p:cNvPicPr/>
                <p:nvPr/>
              </p:nvPicPr>
              <p:blipFill>
                <a:blip r:embed="rId564"/>
                <a:stretch>
                  <a:fillRect/>
                </a:stretch>
              </p:blipFill>
              <p:spPr>
                <a:xfrm>
                  <a:off x="1982448" y="8871120"/>
                  <a:ext cx="9972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565">
              <p14:nvContentPartPr>
                <p14:cNvPr id="438" name="インク 437">
                  <a:extLst>
                    <a:ext uri="{FF2B5EF4-FFF2-40B4-BE49-F238E27FC236}">
                      <a16:creationId xmlns:a16="http://schemas.microsoft.com/office/drawing/2014/main" id="{65B8ADA1-1BFC-4D65-BFAB-72F58A49F25E}"/>
                    </a:ext>
                  </a:extLst>
                </p14:cNvPr>
                <p14:cNvContentPartPr/>
                <p14:nvPr/>
              </p14:nvContentPartPr>
              <p14:xfrm>
                <a:off x="2084328" y="8804880"/>
                <a:ext cx="140040" cy="105120"/>
              </p14:xfrm>
            </p:contentPart>
          </mc:Choice>
          <mc:Fallback xmlns="">
            <p:pic>
              <p:nvPicPr>
                <p:cNvPr id="438" name="インク 437">
                  <a:extLst>
                    <a:ext uri="{FF2B5EF4-FFF2-40B4-BE49-F238E27FC236}">
                      <a16:creationId xmlns:a16="http://schemas.microsoft.com/office/drawing/2014/main" id="{65B8ADA1-1BFC-4D65-BFAB-72F58A49F25E}"/>
                    </a:ext>
                  </a:extLst>
                </p:cNvPr>
                <p:cNvPicPr/>
                <p:nvPr/>
              </p:nvPicPr>
              <p:blipFill>
                <a:blip r:embed="rId566"/>
                <a:stretch>
                  <a:fillRect/>
                </a:stretch>
              </p:blipFill>
              <p:spPr>
                <a:xfrm>
                  <a:off x="2080008" y="8800560"/>
                  <a:ext cx="14868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567">
              <p14:nvContentPartPr>
                <p14:cNvPr id="439" name="インク 438">
                  <a:extLst>
                    <a:ext uri="{FF2B5EF4-FFF2-40B4-BE49-F238E27FC236}">
                      <a16:creationId xmlns:a16="http://schemas.microsoft.com/office/drawing/2014/main" id="{F995A104-562B-4394-84C5-D9992972AC75}"/>
                    </a:ext>
                  </a:extLst>
                </p14:cNvPr>
                <p14:cNvContentPartPr/>
                <p14:nvPr/>
              </p14:nvContentPartPr>
              <p14:xfrm>
                <a:off x="2100528" y="8790120"/>
                <a:ext cx="100080" cy="172800"/>
              </p14:xfrm>
            </p:contentPart>
          </mc:Choice>
          <mc:Fallback xmlns="">
            <p:pic>
              <p:nvPicPr>
                <p:cNvPr id="439" name="インク 438">
                  <a:extLst>
                    <a:ext uri="{FF2B5EF4-FFF2-40B4-BE49-F238E27FC236}">
                      <a16:creationId xmlns:a16="http://schemas.microsoft.com/office/drawing/2014/main" id="{F995A104-562B-4394-84C5-D9992972AC75}"/>
                    </a:ext>
                  </a:extLst>
                </p:cNvPr>
                <p:cNvPicPr/>
                <p:nvPr/>
              </p:nvPicPr>
              <p:blipFill>
                <a:blip r:embed="rId568"/>
                <a:stretch>
                  <a:fillRect/>
                </a:stretch>
              </p:blipFill>
              <p:spPr>
                <a:xfrm>
                  <a:off x="2096208" y="8785800"/>
                  <a:ext cx="10872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569">
              <p14:nvContentPartPr>
                <p14:cNvPr id="441" name="インク 440">
                  <a:extLst>
                    <a:ext uri="{FF2B5EF4-FFF2-40B4-BE49-F238E27FC236}">
                      <a16:creationId xmlns:a16="http://schemas.microsoft.com/office/drawing/2014/main" id="{680AAC2A-B79D-4D11-8999-B8411E3FCE0E}"/>
                    </a:ext>
                  </a:extLst>
                </p14:cNvPr>
                <p14:cNvContentPartPr/>
                <p14:nvPr/>
              </p14:nvContentPartPr>
              <p14:xfrm>
                <a:off x="2224728" y="8856720"/>
                <a:ext cx="68760" cy="80640"/>
              </p14:xfrm>
            </p:contentPart>
          </mc:Choice>
          <mc:Fallback xmlns="">
            <p:pic>
              <p:nvPicPr>
                <p:cNvPr id="441" name="インク 440">
                  <a:extLst>
                    <a:ext uri="{FF2B5EF4-FFF2-40B4-BE49-F238E27FC236}">
                      <a16:creationId xmlns:a16="http://schemas.microsoft.com/office/drawing/2014/main" id="{680AAC2A-B79D-4D11-8999-B8411E3FCE0E}"/>
                    </a:ext>
                  </a:extLst>
                </p:cNvPr>
                <p:cNvPicPr/>
                <p:nvPr/>
              </p:nvPicPr>
              <p:blipFill>
                <a:blip r:embed="rId570"/>
                <a:stretch>
                  <a:fillRect/>
                </a:stretch>
              </p:blipFill>
              <p:spPr>
                <a:xfrm>
                  <a:off x="2220408" y="8852400"/>
                  <a:ext cx="7740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571">
              <p14:nvContentPartPr>
                <p14:cNvPr id="442" name="インク 441">
                  <a:extLst>
                    <a:ext uri="{FF2B5EF4-FFF2-40B4-BE49-F238E27FC236}">
                      <a16:creationId xmlns:a16="http://schemas.microsoft.com/office/drawing/2014/main" id="{216CFEE5-005D-4825-90D5-DA7220F2BBDE}"/>
                    </a:ext>
                  </a:extLst>
                </p14:cNvPr>
                <p14:cNvContentPartPr/>
                <p14:nvPr/>
              </p14:nvContentPartPr>
              <p14:xfrm>
                <a:off x="2261448" y="8735400"/>
                <a:ext cx="92880" cy="228240"/>
              </p14:xfrm>
            </p:contentPart>
          </mc:Choice>
          <mc:Fallback xmlns="">
            <p:pic>
              <p:nvPicPr>
                <p:cNvPr id="442" name="インク 441">
                  <a:extLst>
                    <a:ext uri="{FF2B5EF4-FFF2-40B4-BE49-F238E27FC236}">
                      <a16:creationId xmlns:a16="http://schemas.microsoft.com/office/drawing/2014/main" id="{216CFEE5-005D-4825-90D5-DA7220F2BBDE}"/>
                    </a:ext>
                  </a:extLst>
                </p:cNvPr>
                <p:cNvPicPr/>
                <p:nvPr/>
              </p:nvPicPr>
              <p:blipFill>
                <a:blip r:embed="rId572"/>
                <a:stretch>
                  <a:fillRect/>
                </a:stretch>
              </p:blipFill>
              <p:spPr>
                <a:xfrm>
                  <a:off x="2257128" y="8731080"/>
                  <a:ext cx="10152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573">
              <p14:nvContentPartPr>
                <p14:cNvPr id="443" name="インク 442">
                  <a:extLst>
                    <a:ext uri="{FF2B5EF4-FFF2-40B4-BE49-F238E27FC236}">
                      <a16:creationId xmlns:a16="http://schemas.microsoft.com/office/drawing/2014/main" id="{B90D00C5-4EBC-4545-9A70-1E0E89E18211}"/>
                    </a:ext>
                  </a:extLst>
                </p14:cNvPr>
                <p14:cNvContentPartPr/>
                <p14:nvPr/>
              </p14:nvContentPartPr>
              <p14:xfrm>
                <a:off x="2371248" y="8737560"/>
                <a:ext cx="63360" cy="55080"/>
              </p14:xfrm>
            </p:contentPart>
          </mc:Choice>
          <mc:Fallback xmlns="">
            <p:pic>
              <p:nvPicPr>
                <p:cNvPr id="443" name="インク 442">
                  <a:extLst>
                    <a:ext uri="{FF2B5EF4-FFF2-40B4-BE49-F238E27FC236}">
                      <a16:creationId xmlns:a16="http://schemas.microsoft.com/office/drawing/2014/main" id="{B90D00C5-4EBC-4545-9A70-1E0E89E18211}"/>
                    </a:ext>
                  </a:extLst>
                </p:cNvPr>
                <p:cNvPicPr/>
                <p:nvPr/>
              </p:nvPicPr>
              <p:blipFill>
                <a:blip r:embed="rId574"/>
                <a:stretch>
                  <a:fillRect/>
                </a:stretch>
              </p:blipFill>
              <p:spPr>
                <a:xfrm>
                  <a:off x="2366928" y="8733240"/>
                  <a:ext cx="7200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575">
              <p14:nvContentPartPr>
                <p14:cNvPr id="445" name="インク 444">
                  <a:extLst>
                    <a:ext uri="{FF2B5EF4-FFF2-40B4-BE49-F238E27FC236}">
                      <a16:creationId xmlns:a16="http://schemas.microsoft.com/office/drawing/2014/main" id="{2A398846-37A8-4149-A232-60E833F52385}"/>
                    </a:ext>
                  </a:extLst>
                </p14:cNvPr>
                <p14:cNvContentPartPr/>
                <p14:nvPr/>
              </p14:nvContentPartPr>
              <p14:xfrm>
                <a:off x="2499048" y="8661600"/>
                <a:ext cx="592920" cy="12960"/>
              </p14:xfrm>
            </p:contentPart>
          </mc:Choice>
          <mc:Fallback xmlns="">
            <p:pic>
              <p:nvPicPr>
                <p:cNvPr id="445" name="インク 444">
                  <a:extLst>
                    <a:ext uri="{FF2B5EF4-FFF2-40B4-BE49-F238E27FC236}">
                      <a16:creationId xmlns:a16="http://schemas.microsoft.com/office/drawing/2014/main" id="{2A398846-37A8-4149-A232-60E833F52385}"/>
                    </a:ext>
                  </a:extLst>
                </p:cNvPr>
                <p:cNvPicPr/>
                <p:nvPr/>
              </p:nvPicPr>
              <p:blipFill>
                <a:blip r:embed="rId576"/>
                <a:stretch>
                  <a:fillRect/>
                </a:stretch>
              </p:blipFill>
              <p:spPr>
                <a:xfrm>
                  <a:off x="2494728" y="8657280"/>
                  <a:ext cx="60156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577">
              <p14:nvContentPartPr>
                <p14:cNvPr id="447" name="インク 446">
                  <a:extLst>
                    <a:ext uri="{FF2B5EF4-FFF2-40B4-BE49-F238E27FC236}">
                      <a16:creationId xmlns:a16="http://schemas.microsoft.com/office/drawing/2014/main" id="{500CE3E8-3DB5-46E0-959C-22315F16C347}"/>
                    </a:ext>
                  </a:extLst>
                </p14:cNvPr>
                <p14:cNvContentPartPr/>
                <p14:nvPr/>
              </p14:nvContentPartPr>
              <p14:xfrm>
                <a:off x="2546928" y="8741520"/>
                <a:ext cx="138240" cy="205200"/>
              </p14:xfrm>
            </p:contentPart>
          </mc:Choice>
          <mc:Fallback xmlns="">
            <p:pic>
              <p:nvPicPr>
                <p:cNvPr id="447" name="インク 446">
                  <a:extLst>
                    <a:ext uri="{FF2B5EF4-FFF2-40B4-BE49-F238E27FC236}">
                      <a16:creationId xmlns:a16="http://schemas.microsoft.com/office/drawing/2014/main" id="{500CE3E8-3DB5-46E0-959C-22315F16C347}"/>
                    </a:ext>
                  </a:extLst>
                </p:cNvPr>
                <p:cNvPicPr/>
                <p:nvPr/>
              </p:nvPicPr>
              <p:blipFill>
                <a:blip r:embed="rId578"/>
                <a:stretch>
                  <a:fillRect/>
                </a:stretch>
              </p:blipFill>
              <p:spPr>
                <a:xfrm>
                  <a:off x="2542608" y="8737200"/>
                  <a:ext cx="14688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579">
              <p14:nvContentPartPr>
                <p14:cNvPr id="448" name="インク 447">
                  <a:extLst>
                    <a:ext uri="{FF2B5EF4-FFF2-40B4-BE49-F238E27FC236}">
                      <a16:creationId xmlns:a16="http://schemas.microsoft.com/office/drawing/2014/main" id="{535400B8-E8ED-4B98-AA43-747E1C5F8633}"/>
                    </a:ext>
                  </a:extLst>
                </p14:cNvPr>
                <p14:cNvContentPartPr/>
                <p14:nvPr/>
              </p14:nvContentPartPr>
              <p14:xfrm>
                <a:off x="2438568" y="8865720"/>
                <a:ext cx="53280" cy="10080"/>
              </p14:xfrm>
            </p:contentPart>
          </mc:Choice>
          <mc:Fallback xmlns="">
            <p:pic>
              <p:nvPicPr>
                <p:cNvPr id="448" name="インク 447">
                  <a:extLst>
                    <a:ext uri="{FF2B5EF4-FFF2-40B4-BE49-F238E27FC236}">
                      <a16:creationId xmlns:a16="http://schemas.microsoft.com/office/drawing/2014/main" id="{535400B8-E8ED-4B98-AA43-747E1C5F8633}"/>
                    </a:ext>
                  </a:extLst>
                </p:cNvPr>
                <p:cNvPicPr/>
                <p:nvPr/>
              </p:nvPicPr>
              <p:blipFill>
                <a:blip r:embed="rId580"/>
                <a:stretch>
                  <a:fillRect/>
                </a:stretch>
              </p:blipFill>
              <p:spPr>
                <a:xfrm>
                  <a:off x="2434248" y="8861400"/>
                  <a:ext cx="6192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581">
              <p14:nvContentPartPr>
                <p14:cNvPr id="449" name="インク 448">
                  <a:extLst>
                    <a:ext uri="{FF2B5EF4-FFF2-40B4-BE49-F238E27FC236}">
                      <a16:creationId xmlns:a16="http://schemas.microsoft.com/office/drawing/2014/main" id="{804A660F-B017-46A0-ADE5-A4734DE1DAB8}"/>
                    </a:ext>
                  </a:extLst>
                </p14:cNvPr>
                <p14:cNvContentPartPr/>
                <p14:nvPr/>
              </p14:nvContentPartPr>
              <p14:xfrm>
                <a:off x="2480688" y="8814600"/>
                <a:ext cx="13680" cy="137880"/>
              </p14:xfrm>
            </p:contentPart>
          </mc:Choice>
          <mc:Fallback xmlns="">
            <p:pic>
              <p:nvPicPr>
                <p:cNvPr id="449" name="インク 448">
                  <a:extLst>
                    <a:ext uri="{FF2B5EF4-FFF2-40B4-BE49-F238E27FC236}">
                      <a16:creationId xmlns:a16="http://schemas.microsoft.com/office/drawing/2014/main" id="{804A660F-B017-46A0-ADE5-A4734DE1DAB8}"/>
                    </a:ext>
                  </a:extLst>
                </p:cNvPr>
                <p:cNvPicPr/>
                <p:nvPr/>
              </p:nvPicPr>
              <p:blipFill>
                <a:blip r:embed="rId582"/>
                <a:stretch>
                  <a:fillRect/>
                </a:stretch>
              </p:blipFill>
              <p:spPr>
                <a:xfrm>
                  <a:off x="2476368" y="8810280"/>
                  <a:ext cx="2232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583">
              <p14:nvContentPartPr>
                <p14:cNvPr id="451" name="インク 450">
                  <a:extLst>
                    <a:ext uri="{FF2B5EF4-FFF2-40B4-BE49-F238E27FC236}">
                      <a16:creationId xmlns:a16="http://schemas.microsoft.com/office/drawing/2014/main" id="{2D06092D-7101-4ADA-B9C7-D5F857DE8C63}"/>
                    </a:ext>
                  </a:extLst>
                </p14:cNvPr>
                <p14:cNvContentPartPr/>
                <p14:nvPr/>
              </p14:nvContentPartPr>
              <p14:xfrm>
                <a:off x="2651328" y="8802360"/>
                <a:ext cx="51840" cy="59400"/>
              </p14:xfrm>
            </p:contentPart>
          </mc:Choice>
          <mc:Fallback xmlns="">
            <p:pic>
              <p:nvPicPr>
                <p:cNvPr id="451" name="インク 450">
                  <a:extLst>
                    <a:ext uri="{FF2B5EF4-FFF2-40B4-BE49-F238E27FC236}">
                      <a16:creationId xmlns:a16="http://schemas.microsoft.com/office/drawing/2014/main" id="{2D06092D-7101-4ADA-B9C7-D5F857DE8C63}"/>
                    </a:ext>
                  </a:extLst>
                </p:cNvPr>
                <p:cNvPicPr/>
                <p:nvPr/>
              </p:nvPicPr>
              <p:blipFill>
                <a:blip r:embed="rId584"/>
                <a:stretch>
                  <a:fillRect/>
                </a:stretch>
              </p:blipFill>
              <p:spPr>
                <a:xfrm>
                  <a:off x="2647008" y="8798040"/>
                  <a:ext cx="604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585">
              <p14:nvContentPartPr>
                <p14:cNvPr id="452" name="インク 451">
                  <a:extLst>
                    <a:ext uri="{FF2B5EF4-FFF2-40B4-BE49-F238E27FC236}">
                      <a16:creationId xmlns:a16="http://schemas.microsoft.com/office/drawing/2014/main" id="{CE03B2C8-3616-4DB4-B746-792D49CFB4D2}"/>
                    </a:ext>
                  </a:extLst>
                </p14:cNvPr>
                <p14:cNvContentPartPr/>
                <p14:nvPr/>
              </p14:nvContentPartPr>
              <p14:xfrm>
                <a:off x="2706048" y="8790120"/>
                <a:ext cx="6480" cy="142920"/>
              </p14:xfrm>
            </p:contentPart>
          </mc:Choice>
          <mc:Fallback xmlns="">
            <p:pic>
              <p:nvPicPr>
                <p:cNvPr id="452" name="インク 451">
                  <a:extLst>
                    <a:ext uri="{FF2B5EF4-FFF2-40B4-BE49-F238E27FC236}">
                      <a16:creationId xmlns:a16="http://schemas.microsoft.com/office/drawing/2014/main" id="{CE03B2C8-3616-4DB4-B746-792D49CFB4D2}"/>
                    </a:ext>
                  </a:extLst>
                </p:cNvPr>
                <p:cNvPicPr/>
                <p:nvPr/>
              </p:nvPicPr>
              <p:blipFill>
                <a:blip r:embed="rId586"/>
                <a:stretch>
                  <a:fillRect/>
                </a:stretch>
              </p:blipFill>
              <p:spPr>
                <a:xfrm>
                  <a:off x="2701728" y="8785800"/>
                  <a:ext cx="1512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587">
              <p14:nvContentPartPr>
                <p14:cNvPr id="454" name="インク 453">
                  <a:extLst>
                    <a:ext uri="{FF2B5EF4-FFF2-40B4-BE49-F238E27FC236}">
                      <a16:creationId xmlns:a16="http://schemas.microsoft.com/office/drawing/2014/main" id="{80F8D289-7229-4F1C-9DAA-553AE0DE2079}"/>
                    </a:ext>
                  </a:extLst>
                </p14:cNvPr>
                <p14:cNvContentPartPr/>
                <p14:nvPr/>
              </p14:nvContentPartPr>
              <p14:xfrm>
                <a:off x="2748528" y="8854560"/>
                <a:ext cx="69120" cy="99000"/>
              </p14:xfrm>
            </p:contentPart>
          </mc:Choice>
          <mc:Fallback xmlns="">
            <p:pic>
              <p:nvPicPr>
                <p:cNvPr id="454" name="インク 453">
                  <a:extLst>
                    <a:ext uri="{FF2B5EF4-FFF2-40B4-BE49-F238E27FC236}">
                      <a16:creationId xmlns:a16="http://schemas.microsoft.com/office/drawing/2014/main" id="{80F8D289-7229-4F1C-9DAA-553AE0DE2079}"/>
                    </a:ext>
                  </a:extLst>
                </p:cNvPr>
                <p:cNvPicPr/>
                <p:nvPr/>
              </p:nvPicPr>
              <p:blipFill>
                <a:blip r:embed="rId588"/>
                <a:stretch>
                  <a:fillRect/>
                </a:stretch>
              </p:blipFill>
              <p:spPr>
                <a:xfrm>
                  <a:off x="2744208" y="8850240"/>
                  <a:ext cx="7776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589">
              <p14:nvContentPartPr>
                <p14:cNvPr id="455" name="インク 454">
                  <a:extLst>
                    <a:ext uri="{FF2B5EF4-FFF2-40B4-BE49-F238E27FC236}">
                      <a16:creationId xmlns:a16="http://schemas.microsoft.com/office/drawing/2014/main" id="{82B9E2D1-7C65-4089-9FF0-3CA50DC85DD0}"/>
                    </a:ext>
                  </a:extLst>
                </p14:cNvPr>
                <p14:cNvContentPartPr/>
                <p14:nvPr/>
              </p14:nvContentPartPr>
              <p14:xfrm>
                <a:off x="2834208" y="8849880"/>
                <a:ext cx="78480" cy="13680"/>
              </p14:xfrm>
            </p:contentPart>
          </mc:Choice>
          <mc:Fallback xmlns="">
            <p:pic>
              <p:nvPicPr>
                <p:cNvPr id="455" name="インク 454">
                  <a:extLst>
                    <a:ext uri="{FF2B5EF4-FFF2-40B4-BE49-F238E27FC236}">
                      <a16:creationId xmlns:a16="http://schemas.microsoft.com/office/drawing/2014/main" id="{82B9E2D1-7C65-4089-9FF0-3CA50DC85DD0}"/>
                    </a:ext>
                  </a:extLst>
                </p:cNvPr>
                <p:cNvPicPr/>
                <p:nvPr/>
              </p:nvPicPr>
              <p:blipFill>
                <a:blip r:embed="rId590"/>
                <a:stretch>
                  <a:fillRect/>
                </a:stretch>
              </p:blipFill>
              <p:spPr>
                <a:xfrm>
                  <a:off x="2829888" y="8845560"/>
                  <a:ext cx="8712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591">
              <p14:nvContentPartPr>
                <p14:cNvPr id="456" name="インク 455">
                  <a:extLst>
                    <a:ext uri="{FF2B5EF4-FFF2-40B4-BE49-F238E27FC236}">
                      <a16:creationId xmlns:a16="http://schemas.microsoft.com/office/drawing/2014/main" id="{9DACEBEE-3318-4404-8BDC-CCF69FB32C45}"/>
                    </a:ext>
                  </a:extLst>
                </p14:cNvPr>
                <p14:cNvContentPartPr/>
                <p14:nvPr/>
              </p14:nvContentPartPr>
              <p14:xfrm>
                <a:off x="2840688" y="8790120"/>
                <a:ext cx="20880" cy="157680"/>
              </p14:xfrm>
            </p:contentPart>
          </mc:Choice>
          <mc:Fallback xmlns="">
            <p:pic>
              <p:nvPicPr>
                <p:cNvPr id="456" name="インク 455">
                  <a:extLst>
                    <a:ext uri="{FF2B5EF4-FFF2-40B4-BE49-F238E27FC236}">
                      <a16:creationId xmlns:a16="http://schemas.microsoft.com/office/drawing/2014/main" id="{9DACEBEE-3318-4404-8BDC-CCF69FB32C45}"/>
                    </a:ext>
                  </a:extLst>
                </p:cNvPr>
                <p:cNvPicPr/>
                <p:nvPr/>
              </p:nvPicPr>
              <p:blipFill>
                <a:blip r:embed="rId592"/>
                <a:stretch>
                  <a:fillRect/>
                </a:stretch>
              </p:blipFill>
              <p:spPr>
                <a:xfrm>
                  <a:off x="2836368" y="8785800"/>
                  <a:ext cx="2952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593">
              <p14:nvContentPartPr>
                <p14:cNvPr id="457" name="インク 456">
                  <a:extLst>
                    <a:ext uri="{FF2B5EF4-FFF2-40B4-BE49-F238E27FC236}">
                      <a16:creationId xmlns:a16="http://schemas.microsoft.com/office/drawing/2014/main" id="{9CDCED0D-ACAC-4DB8-84C9-A0AFED230D2D}"/>
                    </a:ext>
                  </a:extLst>
                </p14:cNvPr>
                <p14:cNvContentPartPr/>
                <p14:nvPr/>
              </p14:nvContentPartPr>
              <p14:xfrm>
                <a:off x="2944008" y="8790120"/>
                <a:ext cx="40680" cy="90720"/>
              </p14:xfrm>
            </p:contentPart>
          </mc:Choice>
          <mc:Fallback xmlns="">
            <p:pic>
              <p:nvPicPr>
                <p:cNvPr id="457" name="インク 456">
                  <a:extLst>
                    <a:ext uri="{FF2B5EF4-FFF2-40B4-BE49-F238E27FC236}">
                      <a16:creationId xmlns:a16="http://schemas.microsoft.com/office/drawing/2014/main" id="{9CDCED0D-ACAC-4DB8-84C9-A0AFED230D2D}"/>
                    </a:ext>
                  </a:extLst>
                </p:cNvPr>
                <p:cNvPicPr/>
                <p:nvPr/>
              </p:nvPicPr>
              <p:blipFill>
                <a:blip r:embed="rId594"/>
                <a:stretch>
                  <a:fillRect/>
                </a:stretch>
              </p:blipFill>
              <p:spPr>
                <a:xfrm>
                  <a:off x="2939688" y="8785800"/>
                  <a:ext cx="4932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595">
              <p14:nvContentPartPr>
                <p14:cNvPr id="458" name="インク 457">
                  <a:extLst>
                    <a:ext uri="{FF2B5EF4-FFF2-40B4-BE49-F238E27FC236}">
                      <a16:creationId xmlns:a16="http://schemas.microsoft.com/office/drawing/2014/main" id="{3325F941-75A3-4A14-8EA5-03C6FAA407EC}"/>
                    </a:ext>
                  </a:extLst>
                </p14:cNvPr>
                <p14:cNvContentPartPr/>
                <p14:nvPr/>
              </p14:nvContentPartPr>
              <p14:xfrm>
                <a:off x="2968488" y="8790120"/>
                <a:ext cx="36720" cy="184320"/>
              </p14:xfrm>
            </p:contentPart>
          </mc:Choice>
          <mc:Fallback xmlns="">
            <p:pic>
              <p:nvPicPr>
                <p:cNvPr id="458" name="インク 457">
                  <a:extLst>
                    <a:ext uri="{FF2B5EF4-FFF2-40B4-BE49-F238E27FC236}">
                      <a16:creationId xmlns:a16="http://schemas.microsoft.com/office/drawing/2014/main" id="{3325F941-75A3-4A14-8EA5-03C6FAA407EC}"/>
                    </a:ext>
                  </a:extLst>
                </p:cNvPr>
                <p:cNvPicPr/>
                <p:nvPr/>
              </p:nvPicPr>
              <p:blipFill>
                <a:blip r:embed="rId596"/>
                <a:stretch>
                  <a:fillRect/>
                </a:stretch>
              </p:blipFill>
              <p:spPr>
                <a:xfrm>
                  <a:off x="2964168" y="8785800"/>
                  <a:ext cx="4536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597">
              <p14:nvContentPartPr>
                <p14:cNvPr id="459" name="インク 458">
                  <a:extLst>
                    <a:ext uri="{FF2B5EF4-FFF2-40B4-BE49-F238E27FC236}">
                      <a16:creationId xmlns:a16="http://schemas.microsoft.com/office/drawing/2014/main" id="{B63E5D27-0BA0-4A12-9560-F75558FFFFEA}"/>
                    </a:ext>
                  </a:extLst>
                </p14:cNvPr>
                <p14:cNvContentPartPr/>
                <p14:nvPr/>
              </p14:nvContentPartPr>
              <p14:xfrm>
                <a:off x="3053808" y="8875440"/>
                <a:ext cx="44280" cy="73080"/>
              </p14:xfrm>
            </p:contentPart>
          </mc:Choice>
          <mc:Fallback xmlns="">
            <p:pic>
              <p:nvPicPr>
                <p:cNvPr id="459" name="インク 458">
                  <a:extLst>
                    <a:ext uri="{FF2B5EF4-FFF2-40B4-BE49-F238E27FC236}">
                      <a16:creationId xmlns:a16="http://schemas.microsoft.com/office/drawing/2014/main" id="{B63E5D27-0BA0-4A12-9560-F75558FFFFEA}"/>
                    </a:ext>
                  </a:extLst>
                </p:cNvPr>
                <p:cNvPicPr/>
                <p:nvPr/>
              </p:nvPicPr>
              <p:blipFill>
                <a:blip r:embed="rId598"/>
                <a:stretch>
                  <a:fillRect/>
                </a:stretch>
              </p:blipFill>
              <p:spPr>
                <a:xfrm>
                  <a:off x="3049488" y="8871120"/>
                  <a:ext cx="5292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599">
              <p14:nvContentPartPr>
                <p14:cNvPr id="460" name="インク 459">
                  <a:extLst>
                    <a:ext uri="{FF2B5EF4-FFF2-40B4-BE49-F238E27FC236}">
                      <a16:creationId xmlns:a16="http://schemas.microsoft.com/office/drawing/2014/main" id="{0C396A20-DD7B-4B64-9D8E-F605FC781A2A}"/>
                    </a:ext>
                  </a:extLst>
                </p14:cNvPr>
                <p14:cNvContentPartPr/>
                <p14:nvPr/>
              </p14:nvContentPartPr>
              <p14:xfrm>
                <a:off x="3096648" y="8771760"/>
                <a:ext cx="64080" cy="235440"/>
              </p14:xfrm>
            </p:contentPart>
          </mc:Choice>
          <mc:Fallback xmlns="">
            <p:pic>
              <p:nvPicPr>
                <p:cNvPr id="460" name="インク 459">
                  <a:extLst>
                    <a:ext uri="{FF2B5EF4-FFF2-40B4-BE49-F238E27FC236}">
                      <a16:creationId xmlns:a16="http://schemas.microsoft.com/office/drawing/2014/main" id="{0C396A20-DD7B-4B64-9D8E-F605FC781A2A}"/>
                    </a:ext>
                  </a:extLst>
                </p:cNvPr>
                <p:cNvPicPr/>
                <p:nvPr/>
              </p:nvPicPr>
              <p:blipFill>
                <a:blip r:embed="rId600"/>
                <a:stretch>
                  <a:fillRect/>
                </a:stretch>
              </p:blipFill>
              <p:spPr>
                <a:xfrm>
                  <a:off x="3092328" y="8767440"/>
                  <a:ext cx="7272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601">
              <p14:nvContentPartPr>
                <p14:cNvPr id="461" name="インク 460">
                  <a:extLst>
                    <a:ext uri="{FF2B5EF4-FFF2-40B4-BE49-F238E27FC236}">
                      <a16:creationId xmlns:a16="http://schemas.microsoft.com/office/drawing/2014/main" id="{5A116ABD-6185-43E5-BD6F-99F6DF10068C}"/>
                    </a:ext>
                  </a:extLst>
                </p14:cNvPr>
                <p14:cNvContentPartPr/>
                <p14:nvPr/>
              </p14:nvContentPartPr>
              <p14:xfrm>
                <a:off x="3193848" y="8729280"/>
                <a:ext cx="100800" cy="50400"/>
              </p14:xfrm>
            </p:contentPart>
          </mc:Choice>
          <mc:Fallback xmlns="">
            <p:pic>
              <p:nvPicPr>
                <p:cNvPr id="461" name="インク 460">
                  <a:extLst>
                    <a:ext uri="{FF2B5EF4-FFF2-40B4-BE49-F238E27FC236}">
                      <a16:creationId xmlns:a16="http://schemas.microsoft.com/office/drawing/2014/main" id="{5A116ABD-6185-43E5-BD6F-99F6DF10068C}"/>
                    </a:ext>
                  </a:extLst>
                </p:cNvPr>
                <p:cNvPicPr/>
                <p:nvPr/>
              </p:nvPicPr>
              <p:blipFill>
                <a:blip r:embed="rId602"/>
                <a:stretch>
                  <a:fillRect/>
                </a:stretch>
              </p:blipFill>
              <p:spPr>
                <a:xfrm>
                  <a:off x="3189528" y="8724960"/>
                  <a:ext cx="10944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603">
              <p14:nvContentPartPr>
                <p14:cNvPr id="463" name="インク 462">
                  <a:extLst>
                    <a:ext uri="{FF2B5EF4-FFF2-40B4-BE49-F238E27FC236}">
                      <a16:creationId xmlns:a16="http://schemas.microsoft.com/office/drawing/2014/main" id="{F212737D-8740-472D-95F4-40C5EC81A52D}"/>
                    </a:ext>
                  </a:extLst>
                </p14:cNvPr>
                <p14:cNvContentPartPr/>
                <p14:nvPr/>
              </p14:nvContentPartPr>
              <p14:xfrm>
                <a:off x="3090168" y="8661240"/>
                <a:ext cx="182160" cy="7560"/>
              </p14:xfrm>
            </p:contentPart>
          </mc:Choice>
          <mc:Fallback xmlns="">
            <p:pic>
              <p:nvPicPr>
                <p:cNvPr id="463" name="インク 462">
                  <a:extLst>
                    <a:ext uri="{FF2B5EF4-FFF2-40B4-BE49-F238E27FC236}">
                      <a16:creationId xmlns:a16="http://schemas.microsoft.com/office/drawing/2014/main" id="{F212737D-8740-472D-95F4-40C5EC81A52D}"/>
                    </a:ext>
                  </a:extLst>
                </p:cNvPr>
                <p:cNvPicPr/>
                <p:nvPr/>
              </p:nvPicPr>
              <p:blipFill>
                <a:blip r:embed="rId604"/>
                <a:stretch>
                  <a:fillRect/>
                </a:stretch>
              </p:blipFill>
              <p:spPr>
                <a:xfrm>
                  <a:off x="3085848" y="8656920"/>
                  <a:ext cx="190800" cy="16200"/>
                </a:xfrm>
                <a:prstGeom prst="rect">
                  <a:avLst/>
                </a:prstGeom>
              </p:spPr>
            </p:pic>
          </mc:Fallback>
        </mc:AlternateContent>
      </p:grpSp>
      <p:grpSp>
        <p:nvGrpSpPr>
          <p:cNvPr id="477" name="グループ化 476">
            <a:extLst>
              <a:ext uri="{FF2B5EF4-FFF2-40B4-BE49-F238E27FC236}">
                <a16:creationId xmlns:a16="http://schemas.microsoft.com/office/drawing/2014/main" id="{F1E20113-C4B3-4490-A826-2E0E6C453B3F}"/>
              </a:ext>
            </a:extLst>
          </p:cNvPr>
          <p:cNvGrpSpPr/>
          <p:nvPr/>
        </p:nvGrpSpPr>
        <p:grpSpPr>
          <a:xfrm>
            <a:off x="4717728" y="8094960"/>
            <a:ext cx="784080" cy="342000"/>
            <a:chOff x="4717728" y="8094960"/>
            <a:chExt cx="784080" cy="342000"/>
          </a:xfrm>
        </p:grpSpPr>
        <mc:AlternateContent xmlns:mc="http://schemas.openxmlformats.org/markup-compatibility/2006" xmlns:p14="http://schemas.microsoft.com/office/powerpoint/2010/main">
          <mc:Choice Requires="p14">
            <p:contentPart p14:bwMode="auto" r:id="rId605">
              <p14:nvContentPartPr>
                <p14:cNvPr id="465" name="インク 464">
                  <a:extLst>
                    <a:ext uri="{FF2B5EF4-FFF2-40B4-BE49-F238E27FC236}">
                      <a16:creationId xmlns:a16="http://schemas.microsoft.com/office/drawing/2014/main" id="{F5A16E3D-ED70-40EF-ADB2-2E1D1DD9287B}"/>
                    </a:ext>
                  </a:extLst>
                </p14:cNvPr>
                <p14:cNvContentPartPr/>
                <p14:nvPr/>
              </p14:nvContentPartPr>
              <p14:xfrm>
                <a:off x="4717728" y="8094960"/>
                <a:ext cx="87480" cy="284040"/>
              </p14:xfrm>
            </p:contentPart>
          </mc:Choice>
          <mc:Fallback xmlns="">
            <p:pic>
              <p:nvPicPr>
                <p:cNvPr id="465" name="インク 464">
                  <a:extLst>
                    <a:ext uri="{FF2B5EF4-FFF2-40B4-BE49-F238E27FC236}">
                      <a16:creationId xmlns:a16="http://schemas.microsoft.com/office/drawing/2014/main" id="{F5A16E3D-ED70-40EF-ADB2-2E1D1DD9287B}"/>
                    </a:ext>
                  </a:extLst>
                </p:cNvPr>
                <p:cNvPicPr/>
                <p:nvPr/>
              </p:nvPicPr>
              <p:blipFill>
                <a:blip r:embed="rId606"/>
                <a:stretch>
                  <a:fillRect/>
                </a:stretch>
              </p:blipFill>
              <p:spPr>
                <a:xfrm>
                  <a:off x="4713408" y="8090640"/>
                  <a:ext cx="9612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607">
              <p14:nvContentPartPr>
                <p14:cNvPr id="466" name="インク 465">
                  <a:extLst>
                    <a:ext uri="{FF2B5EF4-FFF2-40B4-BE49-F238E27FC236}">
                      <a16:creationId xmlns:a16="http://schemas.microsoft.com/office/drawing/2014/main" id="{F8C7955C-DEE1-4E8D-AF25-DF365752D1D7}"/>
                    </a:ext>
                  </a:extLst>
                </p14:cNvPr>
                <p14:cNvContentPartPr/>
                <p14:nvPr/>
              </p14:nvContentPartPr>
              <p14:xfrm>
                <a:off x="4839768" y="8170920"/>
                <a:ext cx="119880" cy="122400"/>
              </p14:xfrm>
            </p:contentPart>
          </mc:Choice>
          <mc:Fallback xmlns="">
            <p:pic>
              <p:nvPicPr>
                <p:cNvPr id="466" name="インク 465">
                  <a:extLst>
                    <a:ext uri="{FF2B5EF4-FFF2-40B4-BE49-F238E27FC236}">
                      <a16:creationId xmlns:a16="http://schemas.microsoft.com/office/drawing/2014/main" id="{F8C7955C-DEE1-4E8D-AF25-DF365752D1D7}"/>
                    </a:ext>
                  </a:extLst>
                </p:cNvPr>
                <p:cNvPicPr/>
                <p:nvPr/>
              </p:nvPicPr>
              <p:blipFill>
                <a:blip r:embed="rId608"/>
                <a:stretch>
                  <a:fillRect/>
                </a:stretch>
              </p:blipFill>
              <p:spPr>
                <a:xfrm>
                  <a:off x="4835448" y="8166600"/>
                  <a:ext cx="12852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609">
              <p14:nvContentPartPr>
                <p14:cNvPr id="467" name="インク 466">
                  <a:extLst>
                    <a:ext uri="{FF2B5EF4-FFF2-40B4-BE49-F238E27FC236}">
                      <a16:creationId xmlns:a16="http://schemas.microsoft.com/office/drawing/2014/main" id="{F843AB7C-D32F-4926-BC22-A1BE523E83A5}"/>
                    </a:ext>
                  </a:extLst>
                </p14:cNvPr>
                <p14:cNvContentPartPr/>
                <p14:nvPr/>
              </p14:nvContentPartPr>
              <p14:xfrm>
                <a:off x="4878288" y="8165160"/>
                <a:ext cx="83880" cy="123840"/>
              </p14:xfrm>
            </p:contentPart>
          </mc:Choice>
          <mc:Fallback xmlns="">
            <p:pic>
              <p:nvPicPr>
                <p:cNvPr id="467" name="インク 466">
                  <a:extLst>
                    <a:ext uri="{FF2B5EF4-FFF2-40B4-BE49-F238E27FC236}">
                      <a16:creationId xmlns:a16="http://schemas.microsoft.com/office/drawing/2014/main" id="{F843AB7C-D32F-4926-BC22-A1BE523E83A5}"/>
                    </a:ext>
                  </a:extLst>
                </p:cNvPr>
                <p:cNvPicPr/>
                <p:nvPr/>
              </p:nvPicPr>
              <p:blipFill>
                <a:blip r:embed="rId610"/>
                <a:stretch>
                  <a:fillRect/>
                </a:stretch>
              </p:blipFill>
              <p:spPr>
                <a:xfrm>
                  <a:off x="4873968" y="8160840"/>
                  <a:ext cx="925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611">
              <p14:nvContentPartPr>
                <p14:cNvPr id="469" name="インク 468">
                  <a:extLst>
                    <a:ext uri="{FF2B5EF4-FFF2-40B4-BE49-F238E27FC236}">
                      <a16:creationId xmlns:a16="http://schemas.microsoft.com/office/drawing/2014/main" id="{0D620143-B37D-4FB8-8471-D0C0BFCA5453}"/>
                    </a:ext>
                  </a:extLst>
                </p14:cNvPr>
                <p14:cNvContentPartPr/>
                <p14:nvPr/>
              </p14:nvContentPartPr>
              <p14:xfrm>
                <a:off x="4992048" y="8210880"/>
                <a:ext cx="37440" cy="118440"/>
              </p14:xfrm>
            </p:contentPart>
          </mc:Choice>
          <mc:Fallback xmlns="">
            <p:pic>
              <p:nvPicPr>
                <p:cNvPr id="469" name="インク 468">
                  <a:extLst>
                    <a:ext uri="{FF2B5EF4-FFF2-40B4-BE49-F238E27FC236}">
                      <a16:creationId xmlns:a16="http://schemas.microsoft.com/office/drawing/2014/main" id="{0D620143-B37D-4FB8-8471-D0C0BFCA5453}"/>
                    </a:ext>
                  </a:extLst>
                </p:cNvPr>
                <p:cNvPicPr/>
                <p:nvPr/>
              </p:nvPicPr>
              <p:blipFill>
                <a:blip r:embed="rId612"/>
                <a:stretch>
                  <a:fillRect/>
                </a:stretch>
              </p:blipFill>
              <p:spPr>
                <a:xfrm>
                  <a:off x="4987728" y="8206560"/>
                  <a:ext cx="460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613">
              <p14:nvContentPartPr>
                <p14:cNvPr id="470" name="インク 469">
                  <a:extLst>
                    <a:ext uri="{FF2B5EF4-FFF2-40B4-BE49-F238E27FC236}">
                      <a16:creationId xmlns:a16="http://schemas.microsoft.com/office/drawing/2014/main" id="{F980E047-15E2-4EB6-B5A1-552ED6659D0C}"/>
                    </a:ext>
                  </a:extLst>
                </p14:cNvPr>
                <p14:cNvContentPartPr/>
                <p14:nvPr/>
              </p14:nvContentPartPr>
              <p14:xfrm>
                <a:off x="5095728" y="8265960"/>
                <a:ext cx="59040" cy="360"/>
              </p14:xfrm>
            </p:contentPart>
          </mc:Choice>
          <mc:Fallback xmlns="">
            <p:pic>
              <p:nvPicPr>
                <p:cNvPr id="470" name="インク 469">
                  <a:extLst>
                    <a:ext uri="{FF2B5EF4-FFF2-40B4-BE49-F238E27FC236}">
                      <a16:creationId xmlns:a16="http://schemas.microsoft.com/office/drawing/2014/main" id="{F980E047-15E2-4EB6-B5A1-552ED6659D0C}"/>
                    </a:ext>
                  </a:extLst>
                </p:cNvPr>
                <p:cNvPicPr/>
                <p:nvPr/>
              </p:nvPicPr>
              <p:blipFill>
                <a:blip r:embed="rId614"/>
                <a:stretch>
                  <a:fillRect/>
                </a:stretch>
              </p:blipFill>
              <p:spPr>
                <a:xfrm>
                  <a:off x="5091408" y="8261640"/>
                  <a:ext cx="6768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15">
              <p14:nvContentPartPr>
                <p14:cNvPr id="472" name="インク 471">
                  <a:extLst>
                    <a:ext uri="{FF2B5EF4-FFF2-40B4-BE49-F238E27FC236}">
                      <a16:creationId xmlns:a16="http://schemas.microsoft.com/office/drawing/2014/main" id="{D0B7D2E1-AFF6-4025-8E96-D5571B4CDF8C}"/>
                    </a:ext>
                  </a:extLst>
                </p14:cNvPr>
                <p14:cNvContentPartPr/>
                <p14:nvPr/>
              </p14:nvContentPartPr>
              <p14:xfrm>
                <a:off x="5187168" y="8195400"/>
                <a:ext cx="125640" cy="127800"/>
              </p14:xfrm>
            </p:contentPart>
          </mc:Choice>
          <mc:Fallback xmlns="">
            <p:pic>
              <p:nvPicPr>
                <p:cNvPr id="472" name="インク 471">
                  <a:extLst>
                    <a:ext uri="{FF2B5EF4-FFF2-40B4-BE49-F238E27FC236}">
                      <a16:creationId xmlns:a16="http://schemas.microsoft.com/office/drawing/2014/main" id="{D0B7D2E1-AFF6-4025-8E96-D5571B4CDF8C}"/>
                    </a:ext>
                  </a:extLst>
                </p:cNvPr>
                <p:cNvPicPr/>
                <p:nvPr/>
              </p:nvPicPr>
              <p:blipFill>
                <a:blip r:embed="rId616"/>
                <a:stretch>
                  <a:fillRect/>
                </a:stretch>
              </p:blipFill>
              <p:spPr>
                <a:xfrm>
                  <a:off x="5182848" y="8191080"/>
                  <a:ext cx="13428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617">
              <p14:nvContentPartPr>
                <p14:cNvPr id="473" name="インク 472">
                  <a:extLst>
                    <a:ext uri="{FF2B5EF4-FFF2-40B4-BE49-F238E27FC236}">
                      <a16:creationId xmlns:a16="http://schemas.microsoft.com/office/drawing/2014/main" id="{F7A5FEA2-9B23-453E-BC6E-D4C4C1FF753D}"/>
                    </a:ext>
                  </a:extLst>
                </p14:cNvPr>
                <p14:cNvContentPartPr/>
                <p14:nvPr/>
              </p14:nvContentPartPr>
              <p14:xfrm>
                <a:off x="5230728" y="8198640"/>
                <a:ext cx="54720" cy="103320"/>
              </p14:xfrm>
            </p:contentPart>
          </mc:Choice>
          <mc:Fallback xmlns="">
            <p:pic>
              <p:nvPicPr>
                <p:cNvPr id="473" name="インク 472">
                  <a:extLst>
                    <a:ext uri="{FF2B5EF4-FFF2-40B4-BE49-F238E27FC236}">
                      <a16:creationId xmlns:a16="http://schemas.microsoft.com/office/drawing/2014/main" id="{F7A5FEA2-9B23-453E-BC6E-D4C4C1FF753D}"/>
                    </a:ext>
                  </a:extLst>
                </p:cNvPr>
                <p:cNvPicPr/>
                <p:nvPr/>
              </p:nvPicPr>
              <p:blipFill>
                <a:blip r:embed="rId618"/>
                <a:stretch>
                  <a:fillRect/>
                </a:stretch>
              </p:blipFill>
              <p:spPr>
                <a:xfrm>
                  <a:off x="5226408" y="8194320"/>
                  <a:ext cx="6336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619">
              <p14:nvContentPartPr>
                <p14:cNvPr id="474" name="インク 473">
                  <a:extLst>
                    <a:ext uri="{FF2B5EF4-FFF2-40B4-BE49-F238E27FC236}">
                      <a16:creationId xmlns:a16="http://schemas.microsoft.com/office/drawing/2014/main" id="{0F3E14A1-48E4-4B21-B488-B32C77CDA11E}"/>
                    </a:ext>
                  </a:extLst>
                </p14:cNvPr>
                <p14:cNvContentPartPr/>
                <p14:nvPr/>
              </p14:nvContentPartPr>
              <p14:xfrm>
                <a:off x="5345208" y="8269560"/>
                <a:ext cx="58680" cy="74160"/>
              </p14:xfrm>
            </p:contentPart>
          </mc:Choice>
          <mc:Fallback xmlns="">
            <p:pic>
              <p:nvPicPr>
                <p:cNvPr id="474" name="インク 473">
                  <a:extLst>
                    <a:ext uri="{FF2B5EF4-FFF2-40B4-BE49-F238E27FC236}">
                      <a16:creationId xmlns:a16="http://schemas.microsoft.com/office/drawing/2014/main" id="{0F3E14A1-48E4-4B21-B488-B32C77CDA11E}"/>
                    </a:ext>
                  </a:extLst>
                </p:cNvPr>
                <p:cNvPicPr/>
                <p:nvPr/>
              </p:nvPicPr>
              <p:blipFill>
                <a:blip r:embed="rId620"/>
                <a:stretch>
                  <a:fillRect/>
                </a:stretch>
              </p:blipFill>
              <p:spPr>
                <a:xfrm>
                  <a:off x="5340888" y="8265240"/>
                  <a:ext cx="6732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621">
              <p14:nvContentPartPr>
                <p14:cNvPr id="476" name="インク 475">
                  <a:extLst>
                    <a:ext uri="{FF2B5EF4-FFF2-40B4-BE49-F238E27FC236}">
                      <a16:creationId xmlns:a16="http://schemas.microsoft.com/office/drawing/2014/main" id="{3CF5312F-E765-4838-85D8-EF946173D6BB}"/>
                    </a:ext>
                  </a:extLst>
                </p14:cNvPr>
                <p14:cNvContentPartPr/>
                <p14:nvPr/>
              </p14:nvContentPartPr>
              <p14:xfrm>
                <a:off x="5437728" y="8293320"/>
                <a:ext cx="64080" cy="143640"/>
              </p14:xfrm>
            </p:contentPart>
          </mc:Choice>
          <mc:Fallback xmlns="">
            <p:pic>
              <p:nvPicPr>
                <p:cNvPr id="476" name="インク 475">
                  <a:extLst>
                    <a:ext uri="{FF2B5EF4-FFF2-40B4-BE49-F238E27FC236}">
                      <a16:creationId xmlns:a16="http://schemas.microsoft.com/office/drawing/2014/main" id="{3CF5312F-E765-4838-85D8-EF946173D6BB}"/>
                    </a:ext>
                  </a:extLst>
                </p:cNvPr>
                <p:cNvPicPr/>
                <p:nvPr/>
              </p:nvPicPr>
              <p:blipFill>
                <a:blip r:embed="rId622"/>
                <a:stretch>
                  <a:fillRect/>
                </a:stretch>
              </p:blipFill>
              <p:spPr>
                <a:xfrm>
                  <a:off x="5433408" y="8289000"/>
                  <a:ext cx="72720" cy="152280"/>
                </a:xfrm>
                <a:prstGeom prst="rect">
                  <a:avLst/>
                </a:prstGeom>
              </p:spPr>
            </p:pic>
          </mc:Fallback>
        </mc:AlternateContent>
      </p:grpSp>
      <p:grpSp>
        <p:nvGrpSpPr>
          <p:cNvPr id="486" name="グループ化 485">
            <a:extLst>
              <a:ext uri="{FF2B5EF4-FFF2-40B4-BE49-F238E27FC236}">
                <a16:creationId xmlns:a16="http://schemas.microsoft.com/office/drawing/2014/main" id="{FD32B1D1-73C5-4504-B5D6-BF7C55FC7CD4}"/>
              </a:ext>
            </a:extLst>
          </p:cNvPr>
          <p:cNvGrpSpPr/>
          <p:nvPr/>
        </p:nvGrpSpPr>
        <p:grpSpPr>
          <a:xfrm>
            <a:off x="5589648" y="8089200"/>
            <a:ext cx="623160" cy="360720"/>
            <a:chOff x="5589648" y="8089200"/>
            <a:chExt cx="623160" cy="360720"/>
          </a:xfrm>
        </p:grpSpPr>
        <mc:AlternateContent xmlns:mc="http://schemas.openxmlformats.org/markup-compatibility/2006" xmlns:p14="http://schemas.microsoft.com/office/powerpoint/2010/main">
          <mc:Choice Requires="p14">
            <p:contentPart p14:bwMode="auto" r:id="rId623">
              <p14:nvContentPartPr>
                <p14:cNvPr id="478" name="インク 477">
                  <a:extLst>
                    <a:ext uri="{FF2B5EF4-FFF2-40B4-BE49-F238E27FC236}">
                      <a16:creationId xmlns:a16="http://schemas.microsoft.com/office/drawing/2014/main" id="{2D928848-5C25-4BAE-86B7-A7EE50341DCD}"/>
                    </a:ext>
                  </a:extLst>
                </p14:cNvPr>
                <p14:cNvContentPartPr/>
                <p14:nvPr/>
              </p14:nvContentPartPr>
              <p14:xfrm>
                <a:off x="5589648" y="8168400"/>
                <a:ext cx="44640" cy="89280"/>
              </p14:xfrm>
            </p:contentPart>
          </mc:Choice>
          <mc:Fallback xmlns="">
            <p:pic>
              <p:nvPicPr>
                <p:cNvPr id="478" name="インク 477">
                  <a:extLst>
                    <a:ext uri="{FF2B5EF4-FFF2-40B4-BE49-F238E27FC236}">
                      <a16:creationId xmlns:a16="http://schemas.microsoft.com/office/drawing/2014/main" id="{2D928848-5C25-4BAE-86B7-A7EE50341DCD}"/>
                    </a:ext>
                  </a:extLst>
                </p:cNvPr>
                <p:cNvPicPr/>
                <p:nvPr/>
              </p:nvPicPr>
              <p:blipFill>
                <a:blip r:embed="rId624"/>
                <a:stretch>
                  <a:fillRect/>
                </a:stretch>
              </p:blipFill>
              <p:spPr>
                <a:xfrm>
                  <a:off x="5585328" y="8164080"/>
                  <a:ext cx="5328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625">
              <p14:nvContentPartPr>
                <p14:cNvPr id="479" name="インク 478">
                  <a:extLst>
                    <a:ext uri="{FF2B5EF4-FFF2-40B4-BE49-F238E27FC236}">
                      <a16:creationId xmlns:a16="http://schemas.microsoft.com/office/drawing/2014/main" id="{227549F6-FF14-478D-9A66-3CBACECEB878}"/>
                    </a:ext>
                  </a:extLst>
                </p14:cNvPr>
                <p14:cNvContentPartPr/>
                <p14:nvPr/>
              </p14:nvContentPartPr>
              <p14:xfrm>
                <a:off x="5614128" y="8131680"/>
                <a:ext cx="55440" cy="235440"/>
              </p14:xfrm>
            </p:contentPart>
          </mc:Choice>
          <mc:Fallback xmlns="">
            <p:pic>
              <p:nvPicPr>
                <p:cNvPr id="479" name="インク 478">
                  <a:extLst>
                    <a:ext uri="{FF2B5EF4-FFF2-40B4-BE49-F238E27FC236}">
                      <a16:creationId xmlns:a16="http://schemas.microsoft.com/office/drawing/2014/main" id="{227549F6-FF14-478D-9A66-3CBACECEB878}"/>
                    </a:ext>
                  </a:extLst>
                </p:cNvPr>
                <p:cNvPicPr/>
                <p:nvPr/>
              </p:nvPicPr>
              <p:blipFill>
                <a:blip r:embed="rId626"/>
                <a:stretch>
                  <a:fillRect/>
                </a:stretch>
              </p:blipFill>
              <p:spPr>
                <a:xfrm>
                  <a:off x="5609808" y="8127360"/>
                  <a:ext cx="6408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627">
              <p14:nvContentPartPr>
                <p14:cNvPr id="480" name="インク 479">
                  <a:extLst>
                    <a:ext uri="{FF2B5EF4-FFF2-40B4-BE49-F238E27FC236}">
                      <a16:creationId xmlns:a16="http://schemas.microsoft.com/office/drawing/2014/main" id="{B2EA5C89-D6D5-474B-91F6-0AE76BD8CFC5}"/>
                    </a:ext>
                  </a:extLst>
                </p14:cNvPr>
                <p14:cNvContentPartPr/>
                <p14:nvPr/>
              </p14:nvContentPartPr>
              <p14:xfrm>
                <a:off x="5687208" y="8253720"/>
                <a:ext cx="42120" cy="81360"/>
              </p14:xfrm>
            </p:contentPart>
          </mc:Choice>
          <mc:Fallback xmlns="">
            <p:pic>
              <p:nvPicPr>
                <p:cNvPr id="480" name="インク 479">
                  <a:extLst>
                    <a:ext uri="{FF2B5EF4-FFF2-40B4-BE49-F238E27FC236}">
                      <a16:creationId xmlns:a16="http://schemas.microsoft.com/office/drawing/2014/main" id="{B2EA5C89-D6D5-474B-91F6-0AE76BD8CFC5}"/>
                    </a:ext>
                  </a:extLst>
                </p:cNvPr>
                <p:cNvPicPr/>
                <p:nvPr/>
              </p:nvPicPr>
              <p:blipFill>
                <a:blip r:embed="rId628"/>
                <a:stretch>
                  <a:fillRect/>
                </a:stretch>
              </p:blipFill>
              <p:spPr>
                <a:xfrm>
                  <a:off x="5682888" y="8249400"/>
                  <a:ext cx="5076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629">
              <p14:nvContentPartPr>
                <p14:cNvPr id="481" name="インク 480">
                  <a:extLst>
                    <a:ext uri="{FF2B5EF4-FFF2-40B4-BE49-F238E27FC236}">
                      <a16:creationId xmlns:a16="http://schemas.microsoft.com/office/drawing/2014/main" id="{DB560E07-623B-4AB9-808C-6DE9FB8854AC}"/>
                    </a:ext>
                  </a:extLst>
                </p14:cNvPr>
                <p14:cNvContentPartPr/>
                <p14:nvPr/>
              </p14:nvContentPartPr>
              <p14:xfrm>
                <a:off x="5815368" y="8272080"/>
                <a:ext cx="77760" cy="360"/>
              </p14:xfrm>
            </p:contentPart>
          </mc:Choice>
          <mc:Fallback xmlns="">
            <p:pic>
              <p:nvPicPr>
                <p:cNvPr id="481" name="インク 480">
                  <a:extLst>
                    <a:ext uri="{FF2B5EF4-FFF2-40B4-BE49-F238E27FC236}">
                      <a16:creationId xmlns:a16="http://schemas.microsoft.com/office/drawing/2014/main" id="{DB560E07-623B-4AB9-808C-6DE9FB8854AC}"/>
                    </a:ext>
                  </a:extLst>
                </p:cNvPr>
                <p:cNvPicPr/>
                <p:nvPr/>
              </p:nvPicPr>
              <p:blipFill>
                <a:blip r:embed="rId630"/>
                <a:stretch>
                  <a:fillRect/>
                </a:stretch>
              </p:blipFill>
              <p:spPr>
                <a:xfrm>
                  <a:off x="5811048" y="8267760"/>
                  <a:ext cx="864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31">
              <p14:nvContentPartPr>
                <p14:cNvPr id="482" name="インク 481">
                  <a:extLst>
                    <a:ext uri="{FF2B5EF4-FFF2-40B4-BE49-F238E27FC236}">
                      <a16:creationId xmlns:a16="http://schemas.microsoft.com/office/drawing/2014/main" id="{28A70323-0045-47AF-B156-D76CEC906880}"/>
                    </a:ext>
                  </a:extLst>
                </p14:cNvPr>
                <p14:cNvContentPartPr/>
                <p14:nvPr/>
              </p14:nvContentPartPr>
              <p14:xfrm>
                <a:off x="5894568" y="8168400"/>
                <a:ext cx="95040" cy="65520"/>
              </p14:xfrm>
            </p:contentPart>
          </mc:Choice>
          <mc:Fallback xmlns="">
            <p:pic>
              <p:nvPicPr>
                <p:cNvPr id="482" name="インク 481">
                  <a:extLst>
                    <a:ext uri="{FF2B5EF4-FFF2-40B4-BE49-F238E27FC236}">
                      <a16:creationId xmlns:a16="http://schemas.microsoft.com/office/drawing/2014/main" id="{28A70323-0045-47AF-B156-D76CEC906880}"/>
                    </a:ext>
                  </a:extLst>
                </p:cNvPr>
                <p:cNvPicPr/>
                <p:nvPr/>
              </p:nvPicPr>
              <p:blipFill>
                <a:blip r:embed="rId632"/>
                <a:stretch>
                  <a:fillRect/>
                </a:stretch>
              </p:blipFill>
              <p:spPr>
                <a:xfrm>
                  <a:off x="5890248" y="8164080"/>
                  <a:ext cx="10368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633">
              <p14:nvContentPartPr>
                <p14:cNvPr id="483" name="インク 482">
                  <a:extLst>
                    <a:ext uri="{FF2B5EF4-FFF2-40B4-BE49-F238E27FC236}">
                      <a16:creationId xmlns:a16="http://schemas.microsoft.com/office/drawing/2014/main" id="{C37F4625-F867-4E9F-B2BF-03ECDF2C1373}"/>
                    </a:ext>
                  </a:extLst>
                </p14:cNvPr>
                <p14:cNvContentPartPr/>
                <p14:nvPr/>
              </p14:nvContentPartPr>
              <p14:xfrm>
                <a:off x="5920848" y="8125560"/>
                <a:ext cx="83880" cy="240480"/>
              </p14:xfrm>
            </p:contentPart>
          </mc:Choice>
          <mc:Fallback xmlns="">
            <p:pic>
              <p:nvPicPr>
                <p:cNvPr id="483" name="インク 482">
                  <a:extLst>
                    <a:ext uri="{FF2B5EF4-FFF2-40B4-BE49-F238E27FC236}">
                      <a16:creationId xmlns:a16="http://schemas.microsoft.com/office/drawing/2014/main" id="{C37F4625-F867-4E9F-B2BF-03ECDF2C1373}"/>
                    </a:ext>
                  </a:extLst>
                </p:cNvPr>
                <p:cNvPicPr/>
                <p:nvPr/>
              </p:nvPicPr>
              <p:blipFill>
                <a:blip r:embed="rId634"/>
                <a:stretch>
                  <a:fillRect/>
                </a:stretch>
              </p:blipFill>
              <p:spPr>
                <a:xfrm>
                  <a:off x="5916528" y="8121240"/>
                  <a:ext cx="9252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635">
              <p14:nvContentPartPr>
                <p14:cNvPr id="484" name="インク 483">
                  <a:extLst>
                    <a:ext uri="{FF2B5EF4-FFF2-40B4-BE49-F238E27FC236}">
                      <a16:creationId xmlns:a16="http://schemas.microsoft.com/office/drawing/2014/main" id="{FBDAEE14-7F9E-484A-BB17-BEFF23C7D5A1}"/>
                    </a:ext>
                  </a:extLst>
                </p14:cNvPr>
                <p14:cNvContentPartPr/>
                <p14:nvPr/>
              </p14:nvContentPartPr>
              <p14:xfrm>
                <a:off x="6006528" y="8300880"/>
                <a:ext cx="66600" cy="83520"/>
              </p14:xfrm>
            </p:contentPart>
          </mc:Choice>
          <mc:Fallback xmlns="">
            <p:pic>
              <p:nvPicPr>
                <p:cNvPr id="484" name="インク 483">
                  <a:extLst>
                    <a:ext uri="{FF2B5EF4-FFF2-40B4-BE49-F238E27FC236}">
                      <a16:creationId xmlns:a16="http://schemas.microsoft.com/office/drawing/2014/main" id="{FBDAEE14-7F9E-484A-BB17-BEFF23C7D5A1}"/>
                    </a:ext>
                  </a:extLst>
                </p:cNvPr>
                <p:cNvPicPr/>
                <p:nvPr/>
              </p:nvPicPr>
              <p:blipFill>
                <a:blip r:embed="rId636"/>
                <a:stretch>
                  <a:fillRect/>
                </a:stretch>
              </p:blipFill>
              <p:spPr>
                <a:xfrm>
                  <a:off x="6002208" y="8296560"/>
                  <a:ext cx="7524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637">
              <p14:nvContentPartPr>
                <p14:cNvPr id="485" name="インク 484">
                  <a:extLst>
                    <a:ext uri="{FF2B5EF4-FFF2-40B4-BE49-F238E27FC236}">
                      <a16:creationId xmlns:a16="http://schemas.microsoft.com/office/drawing/2014/main" id="{7DE69F37-9FC5-4D85-91DA-3BCE94B3BFE6}"/>
                    </a:ext>
                  </a:extLst>
                </p14:cNvPr>
                <p14:cNvContentPartPr/>
                <p14:nvPr/>
              </p14:nvContentPartPr>
              <p14:xfrm>
                <a:off x="6101928" y="8089200"/>
                <a:ext cx="110880" cy="360720"/>
              </p14:xfrm>
            </p:contentPart>
          </mc:Choice>
          <mc:Fallback xmlns="">
            <p:pic>
              <p:nvPicPr>
                <p:cNvPr id="485" name="インク 484">
                  <a:extLst>
                    <a:ext uri="{FF2B5EF4-FFF2-40B4-BE49-F238E27FC236}">
                      <a16:creationId xmlns:a16="http://schemas.microsoft.com/office/drawing/2014/main" id="{7DE69F37-9FC5-4D85-91DA-3BCE94B3BFE6}"/>
                    </a:ext>
                  </a:extLst>
                </p:cNvPr>
                <p:cNvPicPr/>
                <p:nvPr/>
              </p:nvPicPr>
              <p:blipFill>
                <a:blip r:embed="rId638"/>
                <a:stretch>
                  <a:fillRect/>
                </a:stretch>
              </p:blipFill>
              <p:spPr>
                <a:xfrm>
                  <a:off x="6097608" y="8084880"/>
                  <a:ext cx="119520" cy="369360"/>
                </a:xfrm>
                <a:prstGeom prst="rect">
                  <a:avLst/>
                </a:prstGeom>
              </p:spPr>
            </p:pic>
          </mc:Fallback>
        </mc:AlternateContent>
      </p:grpSp>
      <p:grpSp>
        <p:nvGrpSpPr>
          <p:cNvPr id="490" name="グループ化 489">
            <a:extLst>
              <a:ext uri="{FF2B5EF4-FFF2-40B4-BE49-F238E27FC236}">
                <a16:creationId xmlns:a16="http://schemas.microsoft.com/office/drawing/2014/main" id="{C2A9301A-CD83-44EC-AF13-01639FF82832}"/>
              </a:ext>
            </a:extLst>
          </p:cNvPr>
          <p:cNvGrpSpPr/>
          <p:nvPr/>
        </p:nvGrpSpPr>
        <p:grpSpPr>
          <a:xfrm>
            <a:off x="5167368" y="8982720"/>
            <a:ext cx="554760" cy="285840"/>
            <a:chOff x="5167368" y="8982720"/>
            <a:chExt cx="554760" cy="285840"/>
          </a:xfrm>
        </p:grpSpPr>
        <mc:AlternateContent xmlns:mc="http://schemas.openxmlformats.org/markup-compatibility/2006" xmlns:p14="http://schemas.microsoft.com/office/powerpoint/2010/main">
          <mc:Choice Requires="p14">
            <p:contentPart p14:bwMode="auto" r:id="rId639">
              <p14:nvContentPartPr>
                <p14:cNvPr id="488" name="インク 487">
                  <a:extLst>
                    <a:ext uri="{FF2B5EF4-FFF2-40B4-BE49-F238E27FC236}">
                      <a16:creationId xmlns:a16="http://schemas.microsoft.com/office/drawing/2014/main" id="{C92522E5-3BF7-4537-BE06-918C7CAAEED5}"/>
                    </a:ext>
                  </a:extLst>
                </p14:cNvPr>
                <p14:cNvContentPartPr/>
                <p14:nvPr/>
              </p14:nvContentPartPr>
              <p14:xfrm>
                <a:off x="5167368" y="8982720"/>
                <a:ext cx="198720" cy="285840"/>
              </p14:xfrm>
            </p:contentPart>
          </mc:Choice>
          <mc:Fallback xmlns="">
            <p:pic>
              <p:nvPicPr>
                <p:cNvPr id="488" name="インク 487">
                  <a:extLst>
                    <a:ext uri="{FF2B5EF4-FFF2-40B4-BE49-F238E27FC236}">
                      <a16:creationId xmlns:a16="http://schemas.microsoft.com/office/drawing/2014/main" id="{C92522E5-3BF7-4537-BE06-918C7CAAEED5}"/>
                    </a:ext>
                  </a:extLst>
                </p:cNvPr>
                <p:cNvPicPr/>
                <p:nvPr/>
              </p:nvPicPr>
              <p:blipFill>
                <a:blip r:embed="rId640"/>
                <a:stretch>
                  <a:fillRect/>
                </a:stretch>
              </p:blipFill>
              <p:spPr>
                <a:xfrm>
                  <a:off x="5163048" y="8978400"/>
                  <a:ext cx="20736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641">
              <p14:nvContentPartPr>
                <p14:cNvPr id="489" name="インク 488">
                  <a:extLst>
                    <a:ext uri="{FF2B5EF4-FFF2-40B4-BE49-F238E27FC236}">
                      <a16:creationId xmlns:a16="http://schemas.microsoft.com/office/drawing/2014/main" id="{3347E048-67E1-4A8B-B2A2-9FDBCD21A084}"/>
                    </a:ext>
                  </a:extLst>
                </p14:cNvPr>
                <p14:cNvContentPartPr/>
                <p14:nvPr/>
              </p14:nvContentPartPr>
              <p14:xfrm>
                <a:off x="5412888" y="8986320"/>
                <a:ext cx="309240" cy="216000"/>
              </p14:xfrm>
            </p:contentPart>
          </mc:Choice>
          <mc:Fallback xmlns="">
            <p:pic>
              <p:nvPicPr>
                <p:cNvPr id="489" name="インク 488">
                  <a:extLst>
                    <a:ext uri="{FF2B5EF4-FFF2-40B4-BE49-F238E27FC236}">
                      <a16:creationId xmlns:a16="http://schemas.microsoft.com/office/drawing/2014/main" id="{3347E048-67E1-4A8B-B2A2-9FDBCD21A084}"/>
                    </a:ext>
                  </a:extLst>
                </p:cNvPr>
                <p:cNvPicPr/>
                <p:nvPr/>
              </p:nvPicPr>
              <p:blipFill>
                <a:blip r:embed="rId642"/>
                <a:stretch>
                  <a:fillRect/>
                </a:stretch>
              </p:blipFill>
              <p:spPr>
                <a:xfrm>
                  <a:off x="5408568" y="8982000"/>
                  <a:ext cx="317880" cy="224640"/>
                </a:xfrm>
                <a:prstGeom prst="rect">
                  <a:avLst/>
                </a:prstGeom>
              </p:spPr>
            </p:pic>
          </mc:Fallback>
        </mc:AlternateContent>
      </p:grpSp>
    </p:spTree>
    <p:extLst>
      <p:ext uri="{BB962C8B-B14F-4D97-AF65-F5344CB8AC3E}">
        <p14:creationId xmlns:p14="http://schemas.microsoft.com/office/powerpoint/2010/main" val="804030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2" name="object 38">
                <a:extLst>
                  <a:ext uri="{FF2B5EF4-FFF2-40B4-BE49-F238E27FC236}">
                    <a16:creationId xmlns:a16="http://schemas.microsoft.com/office/drawing/2014/main" id="{C14ECD64-FB34-4317-96E3-5FEA231391C1}"/>
                  </a:ext>
                </a:extLst>
              </p:cNvPr>
              <p:cNvSpPr txBox="1"/>
              <p:nvPr/>
            </p:nvSpPr>
            <p:spPr>
              <a:xfrm>
                <a:off x="571182" y="165100"/>
                <a:ext cx="6414135" cy="950838"/>
              </a:xfrm>
              <a:prstGeom prst="rect">
                <a:avLst/>
              </a:prstGeom>
              <a:ln w="9525">
                <a:solidFill>
                  <a:srgbClr val="000000"/>
                </a:solidFill>
              </a:ln>
            </p:spPr>
            <p:txBody>
              <a:bodyPr vert="horz" wrap="square" lIns="0" tIns="122555" rIns="0" bIns="0" rtlCol="0">
                <a:spAutoFit/>
              </a:bodyPr>
              <a:lstStyle/>
              <a:p>
                <a:pPr marL="133350">
                  <a:lnSpc>
                    <a:spcPct val="100000"/>
                  </a:lnSpc>
                  <a:spcBef>
                    <a:spcPts val="464"/>
                  </a:spcBef>
                </a:pPr>
                <a:r>
                  <a:rPr lang="en-US" altLang="ja-JP" sz="1050" u="sng" spc="-20" dirty="0">
                    <a:latin typeface="ＭＳ 明朝"/>
                    <a:cs typeface="ＭＳ 明朝"/>
                  </a:rPr>
                  <a:t>1</a:t>
                </a:r>
              </a:p>
              <a:p>
                <a:pPr marL="133350">
                  <a:lnSpc>
                    <a:spcPct val="100000"/>
                  </a:lnSpc>
                  <a:spcBef>
                    <a:spcPts val="464"/>
                  </a:spcBef>
                </a:pPr>
                <a:r>
                  <a:rPr lang="ja-JP" altLang="en-US" sz="1050" spc="-20" dirty="0">
                    <a:latin typeface="ＭＳ 明朝"/>
                    <a:cs typeface="ＭＳ 明朝"/>
                  </a:rPr>
                  <a:t>次の座標から、以下の４つのベクトルを作成せよ。</a:t>
                </a:r>
              </a:p>
              <a:p>
                <a:pPr marL="133350">
                  <a:lnSpc>
                    <a:spcPct val="100000"/>
                  </a:lnSpc>
                  <a:spcBef>
                    <a:spcPts val="464"/>
                  </a:spcBef>
                </a:pPr>
                <a:r>
                  <a:rPr lang="en-US" altLang="ja-JP" sz="1050" spc="-20" dirty="0">
                    <a:latin typeface="ＭＳ 明朝"/>
                    <a:cs typeface="ＭＳ 明朝"/>
                  </a:rPr>
                  <a:t>a(1,2),b(3,4),c(-1,5),d(-2,-3)</a:t>
                </a:r>
                <a:endParaRPr lang="ja-JP" altLang="en-US" sz="1050" spc="-20" dirty="0">
                  <a:latin typeface="ＭＳ 明朝"/>
                  <a:cs typeface="ＭＳ 明朝"/>
                </a:endParaRPr>
              </a:p>
              <a:p>
                <a:pPr marL="133350">
                  <a:lnSpc>
                    <a:spcPct val="100000"/>
                  </a:lnSpc>
                  <a:spcBef>
                    <a:spcPts val="464"/>
                  </a:spcBef>
                </a:pPr>
                <a14:m>
                  <m:oMathPara xmlns:m="http://schemas.openxmlformats.org/officeDocument/2006/math">
                    <m:oMathParaPr>
                      <m:jc m:val="centerGroup"/>
                    </m:oMathParaPr>
                    <m:oMath xmlns:m="http://schemas.openxmlformats.org/officeDocument/2006/math">
                      <m:acc>
                        <m:accPr>
                          <m:chr m:val="⃗"/>
                          <m:ctrlPr>
                            <a:rPr lang="en-US" altLang="ja-JP" sz="1050" b="0" i="1" smtClean="0">
                              <a:latin typeface="Cambria Math" panose="02040503050406030204" pitchFamily="18" charset="0"/>
                            </a:rPr>
                          </m:ctrlPr>
                        </m:accPr>
                        <m:e>
                          <m:r>
                            <a:rPr lang="en-US" altLang="ja-JP" sz="1050" b="0" i="1" smtClean="0">
                              <a:latin typeface="Cambria Math" panose="02040503050406030204" pitchFamily="18" charset="0"/>
                            </a:rPr>
                            <m:t>𝑎𝑏</m:t>
                          </m:r>
                        </m:e>
                      </m:acc>
                      <m:r>
                        <a:rPr lang="en-US" altLang="ja-JP" sz="1200" b="0" i="1" dirty="0" smtClean="0">
                          <a:latin typeface="Cambria Math" panose="02040503050406030204" pitchFamily="18" charset="0"/>
                        </a:rPr>
                        <m:t>,</m:t>
                      </m:r>
                      <m:acc>
                        <m:accPr>
                          <m:chr m:val="⃗"/>
                          <m:ctrlPr>
                            <a:rPr lang="en-US" altLang="ja-JP" sz="1200" b="0" i="1" dirty="0" smtClean="0">
                              <a:latin typeface="Cambria Math" panose="02040503050406030204" pitchFamily="18" charset="0"/>
                            </a:rPr>
                          </m:ctrlPr>
                        </m:accPr>
                        <m:e>
                          <m:r>
                            <a:rPr lang="en-US" altLang="ja-JP" sz="1200" b="0" i="1" dirty="0" smtClean="0">
                              <a:latin typeface="Cambria Math" panose="02040503050406030204" pitchFamily="18" charset="0"/>
                            </a:rPr>
                            <m:t> </m:t>
                          </m:r>
                          <m:r>
                            <a:rPr lang="en-US" altLang="ja-JP" sz="1200" b="0" i="1" dirty="0" smtClean="0">
                              <a:latin typeface="Cambria Math" panose="02040503050406030204" pitchFamily="18" charset="0"/>
                            </a:rPr>
                            <m:t>𝑏𝑐</m:t>
                          </m:r>
                        </m:e>
                      </m:acc>
                      <m:r>
                        <a:rPr lang="en-US" altLang="ja-JP" sz="1200" b="0" i="0" dirty="0" smtClean="0">
                          <a:latin typeface="Cambria Math" panose="02040503050406030204" pitchFamily="18" charset="0"/>
                        </a:rPr>
                        <m:t>,</m:t>
                      </m:r>
                      <m:acc>
                        <m:accPr>
                          <m:chr m:val="⃗"/>
                          <m:ctrlPr>
                            <a:rPr lang="en-US" altLang="ja-JP" sz="1200" b="0" i="1" dirty="0" smtClean="0">
                              <a:latin typeface="Cambria Math" panose="02040503050406030204" pitchFamily="18" charset="0"/>
                            </a:rPr>
                          </m:ctrlPr>
                        </m:accPr>
                        <m:e>
                          <m:r>
                            <a:rPr lang="en-US" altLang="ja-JP" sz="1200" b="0" i="1" dirty="0" smtClean="0">
                              <a:latin typeface="Cambria Math" panose="02040503050406030204" pitchFamily="18" charset="0"/>
                            </a:rPr>
                            <m:t> </m:t>
                          </m:r>
                          <m:r>
                            <a:rPr lang="en-US" altLang="ja-JP" sz="1200" b="0" i="1" dirty="0" smtClean="0">
                              <a:latin typeface="Cambria Math" panose="02040503050406030204" pitchFamily="18" charset="0"/>
                            </a:rPr>
                            <m:t>𝑐𝑑</m:t>
                          </m:r>
                        </m:e>
                      </m:acc>
                      <m:r>
                        <a:rPr lang="en-US" altLang="ja-JP" sz="1200" b="0" i="1" dirty="0" smtClean="0">
                          <a:latin typeface="Cambria Math" panose="02040503050406030204" pitchFamily="18" charset="0"/>
                        </a:rPr>
                        <m:t>, </m:t>
                      </m:r>
                      <m:acc>
                        <m:accPr>
                          <m:chr m:val="⃗"/>
                          <m:ctrlPr>
                            <a:rPr lang="en-US" altLang="ja-JP" sz="1200" b="0" i="1" dirty="0" smtClean="0">
                              <a:latin typeface="Cambria Math" panose="02040503050406030204" pitchFamily="18" charset="0"/>
                            </a:rPr>
                          </m:ctrlPr>
                        </m:accPr>
                        <m:e>
                          <m:r>
                            <a:rPr lang="en-US" altLang="ja-JP" sz="1200" b="0" i="1" dirty="0" smtClean="0">
                              <a:latin typeface="Cambria Math" panose="02040503050406030204" pitchFamily="18" charset="0"/>
                            </a:rPr>
                            <m:t>𝑑𝑎</m:t>
                          </m:r>
                        </m:e>
                      </m:acc>
                    </m:oMath>
                  </m:oMathPara>
                </a14:m>
                <a:endParaRPr sz="1050" dirty="0">
                  <a:latin typeface="ＭＳ 明朝"/>
                  <a:cs typeface="ＭＳ 明朝"/>
                </a:endParaRPr>
              </a:p>
            </p:txBody>
          </p:sp>
        </mc:Choice>
        <mc:Fallback xmlns="">
          <p:sp>
            <p:nvSpPr>
              <p:cNvPr id="92" name="object 38">
                <a:extLst>
                  <a:ext uri="{FF2B5EF4-FFF2-40B4-BE49-F238E27FC236}">
                    <a16:creationId xmlns:a16="http://schemas.microsoft.com/office/drawing/2014/main" id="{C14ECD64-FB34-4317-96E3-5FEA231391C1}"/>
                  </a:ext>
                </a:extLst>
              </p:cNvPr>
              <p:cNvSpPr txBox="1">
                <a:spLocks noRot="1" noChangeAspect="1" noMove="1" noResize="1" noEditPoints="1" noAdjustHandles="1" noChangeArrowheads="1" noChangeShapeType="1" noTextEdit="1"/>
              </p:cNvSpPr>
              <p:nvPr/>
            </p:nvSpPr>
            <p:spPr>
              <a:xfrm>
                <a:off x="571182" y="165100"/>
                <a:ext cx="6414135" cy="950838"/>
              </a:xfrm>
              <a:prstGeom prst="rect">
                <a:avLst/>
              </a:prstGeom>
              <a:blipFill>
                <a:blip r:embed="rId2"/>
                <a:stretch>
                  <a:fillRect b="-1899"/>
                </a:stretch>
              </a:blipFill>
              <a:ln w="9525">
                <a:solidFill>
                  <a:srgbClr val="000000"/>
                </a:solidFill>
              </a:ln>
            </p:spPr>
            <p:txBody>
              <a:bodyPr/>
              <a:lstStyle/>
              <a:p>
                <a:r>
                  <a:rPr lang="ja-JP" altLang="en-US">
                    <a:noFill/>
                  </a:rPr>
                  <a:t> </a:t>
                </a:r>
              </a:p>
            </p:txBody>
          </p:sp>
        </mc:Fallback>
      </mc:AlternateContent>
      <p:sp>
        <p:nvSpPr>
          <p:cNvPr id="93" name="object 38">
            <a:extLst>
              <a:ext uri="{FF2B5EF4-FFF2-40B4-BE49-F238E27FC236}">
                <a16:creationId xmlns:a16="http://schemas.microsoft.com/office/drawing/2014/main" id="{A1C0834A-AF6E-4530-B887-E99E48C8EAB4}"/>
              </a:ext>
            </a:extLst>
          </p:cNvPr>
          <p:cNvSpPr txBox="1"/>
          <p:nvPr/>
        </p:nvSpPr>
        <p:spPr>
          <a:xfrm>
            <a:off x="571182" y="1308100"/>
            <a:ext cx="6414135" cy="985526"/>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200" u="sng" dirty="0">
                <a:latin typeface="ＭＳ ゴシック"/>
                <a:cs typeface="ＭＳ ゴシック"/>
              </a:rPr>
              <a:t>2</a:t>
            </a:r>
            <a:endParaRPr lang="ja-JP" altLang="en-US" sz="1200" u="sng" dirty="0">
              <a:latin typeface="ＭＳ ゴシック"/>
              <a:cs typeface="ＭＳ ゴシック"/>
            </a:endParaRPr>
          </a:p>
          <a:p>
            <a:pPr marL="133350">
              <a:lnSpc>
                <a:spcPct val="100000"/>
              </a:lnSpc>
              <a:spcBef>
                <a:spcPts val="464"/>
              </a:spcBef>
            </a:pPr>
            <a:r>
              <a:rPr lang="ja-JP" altLang="en-US" sz="1050" spc="-20" dirty="0">
                <a:latin typeface="ＭＳ 明朝"/>
                <a:cs typeface="ＭＳ 明朝"/>
              </a:rPr>
              <a:t>右の点について考える。</a:t>
            </a: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1.a</a:t>
            </a:r>
            <a:r>
              <a:rPr lang="ja-JP" altLang="en-US" sz="1050" spc="-20" dirty="0">
                <a:latin typeface="ＭＳ 明朝"/>
                <a:cs typeface="ＭＳ 明朝"/>
              </a:rPr>
              <a:t>から</a:t>
            </a:r>
            <a:r>
              <a:rPr lang="en-US" altLang="ja-JP" sz="1050" spc="-20" dirty="0">
                <a:latin typeface="ＭＳ 明朝"/>
                <a:cs typeface="ＭＳ 明朝"/>
              </a:rPr>
              <a:t>b</a:t>
            </a:r>
            <a:r>
              <a:rPr lang="ja-JP" altLang="en-US" sz="1050" spc="-20" dirty="0">
                <a:latin typeface="ＭＳ 明朝"/>
                <a:cs typeface="ＭＳ 明朝"/>
              </a:rPr>
              <a:t>に向かうベクトルを求めよ。</a:t>
            </a: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2.b</a:t>
            </a:r>
            <a:r>
              <a:rPr lang="ja-JP" altLang="en-US" sz="1050" spc="-20" dirty="0">
                <a:latin typeface="ＭＳ 明朝"/>
                <a:cs typeface="ＭＳ 明朝"/>
              </a:rPr>
              <a:t>から</a:t>
            </a:r>
            <a:r>
              <a:rPr lang="en-US" altLang="ja-JP" sz="1050" spc="-20" dirty="0">
                <a:latin typeface="ＭＳ 明朝"/>
                <a:cs typeface="ＭＳ 明朝"/>
              </a:rPr>
              <a:t>a</a:t>
            </a:r>
            <a:r>
              <a:rPr lang="ja-JP" altLang="en-US" sz="1050" spc="-20" dirty="0">
                <a:latin typeface="ＭＳ 明朝"/>
                <a:cs typeface="ＭＳ 明朝"/>
              </a:rPr>
              <a:t>に向かうベクトルを求めよ。</a:t>
            </a:r>
            <a:endParaRPr lang="en-US" altLang="ja-JP" sz="1050" spc="-20" dirty="0">
              <a:latin typeface="ＭＳ 明朝"/>
              <a:cs typeface="ＭＳ 明朝"/>
            </a:endParaRPr>
          </a:p>
        </p:txBody>
      </p:sp>
      <p:sp>
        <p:nvSpPr>
          <p:cNvPr id="94" name="楕円 93">
            <a:extLst>
              <a:ext uri="{FF2B5EF4-FFF2-40B4-BE49-F238E27FC236}">
                <a16:creationId xmlns:a16="http://schemas.microsoft.com/office/drawing/2014/main" id="{06CCAB0B-411F-42E0-AB94-9E0E0F029EB7}"/>
              </a:ext>
            </a:extLst>
          </p:cNvPr>
          <p:cNvSpPr/>
          <p:nvPr/>
        </p:nvSpPr>
        <p:spPr>
          <a:xfrm flipH="1">
            <a:off x="4692648" y="2070100"/>
            <a:ext cx="7620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楕円 94">
            <a:extLst>
              <a:ext uri="{FF2B5EF4-FFF2-40B4-BE49-F238E27FC236}">
                <a16:creationId xmlns:a16="http://schemas.microsoft.com/office/drawing/2014/main" id="{388BCD91-34DE-40F9-99B2-77E95CA1F692}"/>
              </a:ext>
            </a:extLst>
          </p:cNvPr>
          <p:cNvSpPr/>
          <p:nvPr/>
        </p:nvSpPr>
        <p:spPr>
          <a:xfrm flipH="1">
            <a:off x="5911850" y="1536700"/>
            <a:ext cx="7620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D403C932-6B0C-4ECA-8265-1978DAC6D5CC}"/>
              </a:ext>
            </a:extLst>
          </p:cNvPr>
          <p:cNvSpPr txBox="1"/>
          <p:nvPr/>
        </p:nvSpPr>
        <p:spPr>
          <a:xfrm>
            <a:off x="4798059" y="1981242"/>
            <a:ext cx="582211" cy="253916"/>
          </a:xfrm>
          <a:prstGeom prst="rect">
            <a:avLst/>
          </a:prstGeom>
          <a:noFill/>
        </p:spPr>
        <p:txBody>
          <a:bodyPr wrap="none" rtlCol="0">
            <a:spAutoFit/>
          </a:bodyPr>
          <a:lstStyle/>
          <a:p>
            <a:r>
              <a:rPr kumimoji="1" lang="en-US" altLang="ja-JP" sz="1050" dirty="0"/>
              <a:t>a(-1,2)</a:t>
            </a:r>
            <a:endParaRPr kumimoji="1" lang="ja-JP" altLang="en-US" dirty="0"/>
          </a:p>
        </p:txBody>
      </p:sp>
      <p:sp>
        <p:nvSpPr>
          <p:cNvPr id="96" name="テキスト ボックス 95">
            <a:extLst>
              <a:ext uri="{FF2B5EF4-FFF2-40B4-BE49-F238E27FC236}">
                <a16:creationId xmlns:a16="http://schemas.microsoft.com/office/drawing/2014/main" id="{66E5951C-6818-45C7-B63E-E268DBB3F839}"/>
              </a:ext>
            </a:extLst>
          </p:cNvPr>
          <p:cNvSpPr txBox="1"/>
          <p:nvPr/>
        </p:nvSpPr>
        <p:spPr>
          <a:xfrm>
            <a:off x="5988051" y="1447842"/>
            <a:ext cx="537327" cy="253916"/>
          </a:xfrm>
          <a:prstGeom prst="rect">
            <a:avLst/>
          </a:prstGeom>
          <a:noFill/>
        </p:spPr>
        <p:txBody>
          <a:bodyPr wrap="none" rtlCol="0">
            <a:spAutoFit/>
          </a:bodyPr>
          <a:lstStyle/>
          <a:p>
            <a:r>
              <a:rPr kumimoji="1" lang="en-US" altLang="ja-JP" sz="1050" dirty="0"/>
              <a:t>b(5,7)</a:t>
            </a:r>
            <a:endParaRPr kumimoji="1" lang="ja-JP" altLang="en-US" dirty="0"/>
          </a:p>
        </p:txBody>
      </p:sp>
      <mc:AlternateContent xmlns:mc="http://schemas.openxmlformats.org/markup-compatibility/2006" xmlns:a14="http://schemas.microsoft.com/office/drawing/2010/main">
        <mc:Choice Requires="a14">
          <p:sp>
            <p:nvSpPr>
              <p:cNvPr id="97" name="object 38">
                <a:extLst>
                  <a:ext uri="{FF2B5EF4-FFF2-40B4-BE49-F238E27FC236}">
                    <a16:creationId xmlns:a16="http://schemas.microsoft.com/office/drawing/2014/main" id="{531715D1-F30F-4752-9F75-018CD0D7E4BF}"/>
                  </a:ext>
                </a:extLst>
              </p:cNvPr>
              <p:cNvSpPr txBox="1"/>
              <p:nvPr/>
            </p:nvSpPr>
            <p:spPr>
              <a:xfrm>
                <a:off x="571182" y="2491788"/>
                <a:ext cx="6414135" cy="1484765"/>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200" u="sng" dirty="0">
                    <a:latin typeface="ＭＳ ゴシック"/>
                    <a:cs typeface="ＭＳ ゴシック"/>
                  </a:rPr>
                  <a:t>3</a:t>
                </a:r>
                <a:endParaRPr lang="ja-JP" altLang="en-US" sz="1200" u="sng" dirty="0">
                  <a:latin typeface="ＭＳ ゴシック"/>
                  <a:cs typeface="ＭＳ ゴシック"/>
                </a:endParaRPr>
              </a:p>
              <a:p>
                <a:pPr marL="133350">
                  <a:lnSpc>
                    <a:spcPct val="100000"/>
                  </a:lnSpc>
                  <a:spcBef>
                    <a:spcPts val="464"/>
                  </a:spcBef>
                </a:pPr>
                <a:r>
                  <a:rPr lang="ja-JP" altLang="en-US" sz="1050" spc="-20" dirty="0">
                    <a:latin typeface="ＭＳ 明朝"/>
                    <a:cs typeface="ＭＳ 明朝"/>
                  </a:rPr>
                  <a:t>右の点について考える。</a:t>
                </a: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1.a</a:t>
                </a:r>
                <a:r>
                  <a:rPr lang="ja-JP" altLang="en-US" sz="1050" spc="-20" dirty="0">
                    <a:latin typeface="ＭＳ 明朝"/>
                    <a:cs typeface="ＭＳ 明朝"/>
                  </a:rPr>
                  <a:t>から</a:t>
                </a:r>
                <a:r>
                  <a:rPr lang="en-US" altLang="ja-JP" sz="1050" spc="-20" dirty="0">
                    <a:latin typeface="ＭＳ 明朝"/>
                    <a:cs typeface="ＭＳ 明朝"/>
                  </a:rPr>
                  <a:t>b</a:t>
                </a:r>
                <a:r>
                  <a:rPr lang="ja-JP" altLang="en-US" sz="1050" spc="-20" dirty="0">
                    <a:latin typeface="ＭＳ 明朝"/>
                    <a:cs typeface="ＭＳ 明朝"/>
                  </a:rPr>
                  <a:t>に向かうベクトルを求めよ。</a:t>
                </a: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2.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𝑎𝑏</m:t>
                        </m:r>
                      </m:e>
                    </m:acc>
                    <m:r>
                      <a:rPr lang="ja-JP" altLang="en-US" sz="1200" i="1" dirty="0">
                        <a:latin typeface="Cambria Math" panose="02040503050406030204" pitchFamily="18" charset="0"/>
                      </a:rPr>
                      <m:t>を</m:t>
                    </m:r>
                  </m:oMath>
                </a14:m>
                <a:r>
                  <a:rPr lang="ja-JP" altLang="en-US" sz="1050" spc="-20" dirty="0">
                    <a:latin typeface="ＭＳ 明朝"/>
                    <a:cs typeface="ＭＳ 明朝"/>
                  </a:rPr>
                  <a:t>正規化したものを</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𝑛</m:t>
                        </m:r>
                      </m:e>
                    </m:acc>
                    <m:r>
                      <a:rPr lang="ja-JP" altLang="en-US" sz="1200" i="1" dirty="0">
                        <a:latin typeface="Cambria Math" panose="02040503050406030204" pitchFamily="18" charset="0"/>
                      </a:rPr>
                      <m:t>とする</m:t>
                    </m:r>
                    <m:r>
                      <a:rPr lang="ja-JP" altLang="en-US" sz="1200" i="1" dirty="0" smtClean="0">
                        <a:latin typeface="Cambria Math" panose="02040503050406030204" pitchFamily="18" charset="0"/>
                      </a:rPr>
                      <m:t>。</m:t>
                    </m:r>
                    <m:r>
                      <a:rPr lang="en-US" altLang="ja-JP" sz="1200" b="0" i="1" dirty="0" smtClean="0">
                        <a:latin typeface="Cambria Math" panose="02040503050406030204" pitchFamily="18" charset="0"/>
                      </a:rPr>
                      <m:t>𝑎</m:t>
                    </m:r>
                    <m:r>
                      <a:rPr lang="ja-JP" altLang="en-US" sz="1200" i="1" dirty="0">
                        <a:latin typeface="Cambria Math" panose="02040503050406030204" pitchFamily="18" charset="0"/>
                      </a:rPr>
                      <m:t>がその際に</m:t>
                    </m:r>
                    <m:r>
                      <a:rPr lang="en-US" altLang="ja-JP" sz="1200" b="0" i="1" dirty="0" smtClean="0">
                        <a:latin typeface="Cambria Math" panose="02040503050406030204" pitchFamily="18" charset="0"/>
                      </a:rPr>
                      <m:t>𝑡</m:t>
                    </m:r>
                    <m:r>
                      <a:rPr lang="en-US" altLang="ja-JP" sz="1200" b="0" i="1" dirty="0" smtClean="0">
                        <a:latin typeface="Cambria Math" panose="02040503050406030204" pitchFamily="18" charset="0"/>
                      </a:rPr>
                      <m:t>[/</m:t>
                    </m:r>
                    <m:r>
                      <a:rPr lang="en-US" altLang="ja-JP" sz="1200" b="0" i="1" dirty="0" smtClean="0">
                        <a:latin typeface="Cambria Math" panose="02040503050406030204" pitchFamily="18" charset="0"/>
                      </a:rPr>
                      <m:t>𝑠</m:t>
                    </m:r>
                    <m:r>
                      <a:rPr lang="en-US" altLang="ja-JP" sz="1200" b="0" i="1" dirty="0" smtClean="0">
                        <a:latin typeface="Cambria Math" panose="02040503050406030204" pitchFamily="18" charset="0"/>
                      </a:rPr>
                      <m:t>]</m:t>
                    </m:r>
                    <m:r>
                      <a:rPr lang="ja-JP" altLang="en-US" sz="1200" i="1" dirty="0">
                        <a:latin typeface="Cambria Math" panose="02040503050406030204" pitchFamily="18" charset="0"/>
                      </a:rPr>
                      <m:t>で</m:t>
                    </m:r>
                  </m:oMath>
                </a14:m>
                <a:r>
                  <a:rPr lang="en-US" altLang="ja-JP" sz="1050" spc="-20" dirty="0">
                    <a:latin typeface="ＭＳ 明朝"/>
                    <a:cs typeface="ＭＳ 明朝"/>
                  </a:rPr>
                  <a:t>b</a:t>
                </a:r>
                <a:r>
                  <a:rPr lang="ja-JP" altLang="en-US" sz="1050" spc="-20" dirty="0">
                    <a:latin typeface="ＭＳ 明朝"/>
                    <a:cs typeface="ＭＳ 明朝"/>
                  </a:rPr>
                  <a:t>たどり着くための速度ベクトルを求めよ。</a:t>
                </a: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  </a:t>
                </a:r>
                <a:r>
                  <a:rPr lang="ja-JP" altLang="en-US" sz="1050" spc="-20" dirty="0">
                    <a:latin typeface="ＭＳ 明朝"/>
                    <a:cs typeface="ＭＳ 明朝"/>
                  </a:rPr>
                  <a:t>解答には</a:t>
                </a:r>
                <a14:m>
                  <m:oMath xmlns:m="http://schemas.openxmlformats.org/officeDocument/2006/math">
                    <m:r>
                      <a:rPr lang="en-US" altLang="ja-JP" sz="1050" b="0" i="1" spc="-20" smtClean="0">
                        <a:latin typeface="Cambria Math" panose="02040503050406030204" pitchFamily="18" charset="0"/>
                        <a:cs typeface="ＭＳ 明朝"/>
                      </a:rPr>
                      <m:t>|</m:t>
                    </m:r>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𝑎𝑏</m:t>
                        </m:r>
                      </m:e>
                    </m:acc>
                    <m:r>
                      <a:rPr lang="en-US" altLang="ja-JP" sz="1050" b="0" i="1" spc="-20" smtClean="0">
                        <a:latin typeface="Cambria Math" panose="02040503050406030204" pitchFamily="18" charset="0"/>
                      </a:rPr>
                      <m:t>|</m:t>
                    </m:r>
                    <m:r>
                      <a:rPr lang="ja-JP" altLang="en-US" sz="1050" i="1" spc="-20">
                        <a:latin typeface="Cambria Math" panose="02040503050406030204" pitchFamily="18" charset="0"/>
                      </a:rPr>
                      <m:t>を</m:t>
                    </m:r>
                  </m:oMath>
                </a14:m>
                <a:r>
                  <a:rPr lang="ja-JP" altLang="en-US" sz="1050" spc="-20" dirty="0">
                    <a:latin typeface="ＭＳ 明朝"/>
                    <a:cs typeface="ＭＳ 明朝"/>
                  </a:rPr>
                  <a:t>使用して良い。</a:t>
                </a:r>
                <a:endParaRPr lang="en-US" altLang="ja-JP" sz="1050" spc="-20" dirty="0">
                  <a:latin typeface="ＭＳ 明朝"/>
                  <a:cs typeface="ＭＳ 明朝"/>
                </a:endParaRPr>
              </a:p>
            </p:txBody>
          </p:sp>
        </mc:Choice>
        <mc:Fallback xmlns="">
          <p:sp>
            <p:nvSpPr>
              <p:cNvPr id="97" name="object 38">
                <a:extLst>
                  <a:ext uri="{FF2B5EF4-FFF2-40B4-BE49-F238E27FC236}">
                    <a16:creationId xmlns:a16="http://schemas.microsoft.com/office/drawing/2014/main" id="{531715D1-F30F-4752-9F75-018CD0D7E4BF}"/>
                  </a:ext>
                </a:extLst>
              </p:cNvPr>
              <p:cNvSpPr txBox="1">
                <a:spLocks noRot="1" noChangeAspect="1" noMove="1" noResize="1" noEditPoints="1" noAdjustHandles="1" noChangeArrowheads="1" noChangeShapeType="1" noTextEdit="1"/>
              </p:cNvSpPr>
              <p:nvPr/>
            </p:nvSpPr>
            <p:spPr>
              <a:xfrm>
                <a:off x="571182" y="2491788"/>
                <a:ext cx="6414135" cy="1484765"/>
              </a:xfrm>
              <a:prstGeom prst="rect">
                <a:avLst/>
              </a:prstGeom>
              <a:blipFill>
                <a:blip r:embed="rId3"/>
                <a:stretch>
                  <a:fillRect b="-3673"/>
                </a:stretch>
              </a:blipFill>
              <a:ln w="9525">
                <a:solidFill>
                  <a:srgbClr val="000000"/>
                </a:solidFill>
              </a:ln>
            </p:spPr>
            <p:txBody>
              <a:bodyPr/>
              <a:lstStyle/>
              <a:p>
                <a:r>
                  <a:rPr lang="ja-JP" altLang="en-US">
                    <a:noFill/>
                  </a:rPr>
                  <a:t> </a:t>
                </a:r>
              </a:p>
            </p:txBody>
          </p:sp>
        </mc:Fallback>
      </mc:AlternateContent>
      <p:sp>
        <p:nvSpPr>
          <p:cNvPr id="98" name="楕円 97">
            <a:extLst>
              <a:ext uri="{FF2B5EF4-FFF2-40B4-BE49-F238E27FC236}">
                <a16:creationId xmlns:a16="http://schemas.microsoft.com/office/drawing/2014/main" id="{BD937C61-F20B-4AE4-B666-7F5C59C801E9}"/>
              </a:ext>
            </a:extLst>
          </p:cNvPr>
          <p:cNvSpPr/>
          <p:nvPr/>
        </p:nvSpPr>
        <p:spPr>
          <a:xfrm flipH="1">
            <a:off x="4848202" y="3383238"/>
            <a:ext cx="7620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楕円 98">
            <a:extLst>
              <a:ext uri="{FF2B5EF4-FFF2-40B4-BE49-F238E27FC236}">
                <a16:creationId xmlns:a16="http://schemas.microsoft.com/office/drawing/2014/main" id="{B789676F-4541-45DA-B983-308407125DF8}"/>
              </a:ext>
            </a:extLst>
          </p:cNvPr>
          <p:cNvSpPr/>
          <p:nvPr/>
        </p:nvSpPr>
        <p:spPr>
          <a:xfrm flipH="1">
            <a:off x="5983226" y="2827271"/>
            <a:ext cx="7620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テキスト ボックス 99">
            <a:extLst>
              <a:ext uri="{FF2B5EF4-FFF2-40B4-BE49-F238E27FC236}">
                <a16:creationId xmlns:a16="http://schemas.microsoft.com/office/drawing/2014/main" id="{9246D373-9FF4-4B3B-AB39-791F5E0DDCD3}"/>
              </a:ext>
            </a:extLst>
          </p:cNvPr>
          <p:cNvSpPr txBox="1"/>
          <p:nvPr/>
        </p:nvSpPr>
        <p:spPr>
          <a:xfrm>
            <a:off x="4886303" y="3294380"/>
            <a:ext cx="671979" cy="253916"/>
          </a:xfrm>
          <a:prstGeom prst="rect">
            <a:avLst/>
          </a:prstGeom>
          <a:noFill/>
        </p:spPr>
        <p:txBody>
          <a:bodyPr wrap="none" rtlCol="0">
            <a:spAutoFit/>
          </a:bodyPr>
          <a:lstStyle/>
          <a:p>
            <a:r>
              <a:rPr kumimoji="1" lang="en-US" altLang="ja-JP" sz="1050" dirty="0"/>
              <a:t>a(</a:t>
            </a:r>
            <a:r>
              <a:rPr kumimoji="1" lang="en-US" altLang="ja-JP" sz="1050" dirty="0" err="1"/>
              <a:t>xa,ya</a:t>
            </a:r>
            <a:r>
              <a:rPr kumimoji="1" lang="en-US" altLang="ja-JP" sz="1050" dirty="0"/>
              <a:t>)</a:t>
            </a:r>
            <a:endParaRPr kumimoji="1" lang="ja-JP" altLang="en-US" dirty="0"/>
          </a:p>
        </p:txBody>
      </p:sp>
      <p:sp>
        <p:nvSpPr>
          <p:cNvPr id="101" name="テキスト ボックス 100">
            <a:extLst>
              <a:ext uri="{FF2B5EF4-FFF2-40B4-BE49-F238E27FC236}">
                <a16:creationId xmlns:a16="http://schemas.microsoft.com/office/drawing/2014/main" id="{AA61CC26-8934-46C2-81B9-709C0B54ED96}"/>
              </a:ext>
            </a:extLst>
          </p:cNvPr>
          <p:cNvSpPr txBox="1"/>
          <p:nvPr/>
        </p:nvSpPr>
        <p:spPr>
          <a:xfrm>
            <a:off x="6009627" y="2739358"/>
            <a:ext cx="671979" cy="253916"/>
          </a:xfrm>
          <a:prstGeom prst="rect">
            <a:avLst/>
          </a:prstGeom>
          <a:noFill/>
        </p:spPr>
        <p:txBody>
          <a:bodyPr wrap="none" rtlCol="0">
            <a:spAutoFit/>
          </a:bodyPr>
          <a:lstStyle/>
          <a:p>
            <a:r>
              <a:rPr kumimoji="1" lang="en-US" altLang="ja-JP" sz="1050" dirty="0"/>
              <a:t>b(</a:t>
            </a:r>
            <a:r>
              <a:rPr kumimoji="1" lang="en-US" altLang="ja-JP" sz="1050" dirty="0" err="1"/>
              <a:t>xb,yb</a:t>
            </a:r>
            <a:r>
              <a:rPr kumimoji="1" lang="en-US" altLang="ja-JP" sz="1050" dirty="0"/>
              <a:t>)</a:t>
            </a:r>
            <a:endParaRPr kumimoji="1" lang="ja-JP" altLang="en-US" dirty="0"/>
          </a:p>
        </p:txBody>
      </p:sp>
      <mc:AlternateContent xmlns:mc="http://schemas.openxmlformats.org/markup-compatibility/2006" xmlns:a14="http://schemas.microsoft.com/office/drawing/2010/main">
        <mc:Choice Requires="a14">
          <p:sp>
            <p:nvSpPr>
              <p:cNvPr id="102" name="object 38">
                <a:extLst>
                  <a:ext uri="{FF2B5EF4-FFF2-40B4-BE49-F238E27FC236}">
                    <a16:creationId xmlns:a16="http://schemas.microsoft.com/office/drawing/2014/main" id="{5DFF2DE1-0C35-492A-B994-0ACD2D6F9509}"/>
                  </a:ext>
                </a:extLst>
              </p:cNvPr>
              <p:cNvSpPr txBox="1"/>
              <p:nvPr/>
            </p:nvSpPr>
            <p:spPr>
              <a:xfrm>
                <a:off x="571181" y="4397400"/>
                <a:ext cx="6414135" cy="1223797"/>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200" u="sng" dirty="0">
                    <a:latin typeface="ＭＳ ゴシック"/>
                    <a:cs typeface="ＭＳ ゴシック"/>
                  </a:rPr>
                  <a:t>4</a:t>
                </a:r>
                <a:endParaRPr lang="ja-JP" altLang="en-US" sz="1200" u="sng" dirty="0">
                  <a:latin typeface="ＭＳ ゴシック"/>
                  <a:cs typeface="ＭＳ ゴシック"/>
                </a:endParaRPr>
              </a:p>
              <a:p>
                <a:pPr marL="133350">
                  <a:lnSpc>
                    <a:spcPct val="100000"/>
                  </a:lnSpc>
                  <a:spcBef>
                    <a:spcPts val="464"/>
                  </a:spcBef>
                </a:pPr>
                <a:r>
                  <a:rPr lang="ja-JP" altLang="en-US" sz="1050" spc="-20" dirty="0">
                    <a:latin typeface="ＭＳ 明朝"/>
                    <a:cs typeface="ＭＳ 明朝"/>
                  </a:rPr>
                  <a:t>あるオブジェクトが、常にプレイヤーを正面にとらえて欲しい。</a:t>
                </a: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P(</a:t>
                </a:r>
                <a:r>
                  <a:rPr lang="en-US" altLang="ja-JP" sz="1050" spc="-20" dirty="0" err="1">
                    <a:latin typeface="ＭＳ 明朝"/>
                    <a:cs typeface="ＭＳ 明朝"/>
                  </a:rPr>
                  <a:t>px,py</a:t>
                </a:r>
                <a:r>
                  <a:rPr lang="en-US" altLang="ja-JP" sz="1050" spc="-20" dirty="0">
                    <a:latin typeface="ＭＳ 明朝"/>
                    <a:cs typeface="ＭＳ 明朝"/>
                  </a:rPr>
                  <a:t>),O(</a:t>
                </a:r>
                <a:r>
                  <a:rPr lang="en-US" altLang="ja-JP" sz="1050" spc="-20" dirty="0" err="1">
                    <a:latin typeface="ＭＳ 明朝"/>
                    <a:cs typeface="ＭＳ 明朝"/>
                  </a:rPr>
                  <a:t>ox,oy</a:t>
                </a:r>
                <a:r>
                  <a:rPr lang="en-US" altLang="ja-JP" sz="1050" spc="-20" dirty="0">
                    <a:latin typeface="ＭＳ 明朝"/>
                    <a:cs typeface="ＭＳ 明朝"/>
                  </a:rPr>
                  <a:t>)</a:t>
                </a:r>
                <a:r>
                  <a:rPr lang="ja-JP" altLang="en-US" sz="1050" spc="-20" dirty="0">
                    <a:latin typeface="ＭＳ 明朝"/>
                    <a:cs typeface="ＭＳ 明朝"/>
                  </a:rPr>
                  <a:t>とすると、</a:t>
                </a:r>
                <a:endParaRPr lang="en-US" altLang="ja-JP" sz="1050" spc="-20" dirty="0">
                  <a:latin typeface="ＭＳ 明朝"/>
                  <a:cs typeface="ＭＳ 明朝"/>
                </a:endParaRPr>
              </a:p>
              <a:p>
                <a:pPr marL="133350">
                  <a:lnSpc>
                    <a:spcPct val="100000"/>
                  </a:lnSpc>
                  <a:spcBef>
                    <a:spcPts val="464"/>
                  </a:spcBef>
                </a:pPr>
                <a:r>
                  <a:rPr lang="ja-JP" altLang="en-US" sz="1050" spc="-20" dirty="0">
                    <a:latin typeface="ＭＳ 明朝"/>
                    <a:cs typeface="ＭＳ 明朝"/>
                  </a:rPr>
                  <a:t>右図の</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𝑝</m:t>
                        </m:r>
                      </m:e>
                    </m:acc>
                    <m:r>
                      <a:rPr lang="ja-JP" altLang="en-US" sz="1200" i="1" dirty="0">
                        <a:latin typeface="Cambria Math" panose="02040503050406030204" pitchFamily="18" charset="0"/>
                      </a:rPr>
                      <m:t>の</m:t>
                    </m:r>
                    <m:r>
                      <a:rPr lang="ja-JP" altLang="en-US" sz="1200" i="1" dirty="0" smtClean="0">
                        <a:latin typeface="Cambria Math" panose="02040503050406030204" pitchFamily="18" charset="0"/>
                      </a:rPr>
                      <m:t>式を</m:t>
                    </m:r>
                  </m:oMath>
                </a14:m>
                <a:r>
                  <a:rPr lang="ja-JP" altLang="en-US" sz="1050" spc="-20" dirty="0">
                    <a:latin typeface="ＭＳ 明朝"/>
                    <a:cs typeface="ＭＳ 明朝"/>
                  </a:rPr>
                  <a:t>求めよ。</a:t>
                </a: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p:txBody>
          </p:sp>
        </mc:Choice>
        <mc:Fallback xmlns="">
          <p:sp>
            <p:nvSpPr>
              <p:cNvPr id="102" name="object 38">
                <a:extLst>
                  <a:ext uri="{FF2B5EF4-FFF2-40B4-BE49-F238E27FC236}">
                    <a16:creationId xmlns:a16="http://schemas.microsoft.com/office/drawing/2014/main" id="{5DFF2DE1-0C35-492A-B994-0ACD2D6F9509}"/>
                  </a:ext>
                </a:extLst>
              </p:cNvPr>
              <p:cNvSpPr txBox="1">
                <a:spLocks noRot="1" noChangeAspect="1" noMove="1" noResize="1" noEditPoints="1" noAdjustHandles="1" noChangeArrowheads="1" noChangeShapeType="1" noTextEdit="1"/>
              </p:cNvSpPr>
              <p:nvPr/>
            </p:nvSpPr>
            <p:spPr>
              <a:xfrm>
                <a:off x="571181" y="4397400"/>
                <a:ext cx="6414135" cy="1223797"/>
              </a:xfrm>
              <a:prstGeom prst="rect">
                <a:avLst/>
              </a:prstGeom>
              <a:blipFill>
                <a:blip r:embed="rId4"/>
                <a:stretch>
                  <a:fillRect/>
                </a:stretch>
              </a:blipFill>
              <a:ln w="9525">
                <a:solidFill>
                  <a:srgbClr val="000000"/>
                </a:solidFill>
              </a:ln>
            </p:spPr>
            <p:txBody>
              <a:bodyPr/>
              <a:lstStyle/>
              <a:p>
                <a:r>
                  <a:rPr lang="ja-JP" altLang="en-US">
                    <a:noFill/>
                  </a:rPr>
                  <a:t> </a:t>
                </a:r>
              </a:p>
            </p:txBody>
          </p:sp>
        </mc:Fallback>
      </mc:AlternateContent>
      <p:sp>
        <p:nvSpPr>
          <p:cNvPr id="5" name="二等辺三角形 4">
            <a:extLst>
              <a:ext uri="{FF2B5EF4-FFF2-40B4-BE49-F238E27FC236}">
                <a16:creationId xmlns:a16="http://schemas.microsoft.com/office/drawing/2014/main" id="{437557E2-CAEE-4DEE-90B3-ABF68C7157A8}"/>
              </a:ext>
            </a:extLst>
          </p:cNvPr>
          <p:cNvSpPr/>
          <p:nvPr/>
        </p:nvSpPr>
        <p:spPr>
          <a:xfrm rot="17340554">
            <a:off x="6407208" y="4974696"/>
            <a:ext cx="301368" cy="2946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O</a:t>
            </a:r>
          </a:p>
        </p:txBody>
      </p:sp>
      <p:sp>
        <p:nvSpPr>
          <p:cNvPr id="6" name="楕円 5">
            <a:extLst>
              <a:ext uri="{FF2B5EF4-FFF2-40B4-BE49-F238E27FC236}">
                <a16:creationId xmlns:a16="http://schemas.microsoft.com/office/drawing/2014/main" id="{4C7A4D14-9CDE-49DE-B389-8A78C2EA0DC2}"/>
              </a:ext>
            </a:extLst>
          </p:cNvPr>
          <p:cNvSpPr/>
          <p:nvPr/>
        </p:nvSpPr>
        <p:spPr>
          <a:xfrm>
            <a:off x="5503314" y="464121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endParaRPr kumimoji="1" lang="ja-JP" altLang="en-US" dirty="0"/>
          </a:p>
        </p:txBody>
      </p:sp>
      <p:cxnSp>
        <p:nvCxnSpPr>
          <p:cNvPr id="8" name="直線矢印コネクタ 7">
            <a:extLst>
              <a:ext uri="{FF2B5EF4-FFF2-40B4-BE49-F238E27FC236}">
                <a16:creationId xmlns:a16="http://schemas.microsoft.com/office/drawing/2014/main" id="{5C8FA99D-D295-414C-9157-60DC6F97BD5A}"/>
              </a:ext>
            </a:extLst>
          </p:cNvPr>
          <p:cNvCxnSpPr>
            <a:cxnSpLocks/>
            <a:stCxn id="5" idx="0"/>
          </p:cNvCxnSpPr>
          <p:nvPr/>
        </p:nvCxnSpPr>
        <p:spPr>
          <a:xfrm flipH="1" flipV="1">
            <a:off x="5795809" y="4870964"/>
            <a:ext cx="622792" cy="203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B382FFDB-B1C5-43BB-944A-4EEB04BA6B0F}"/>
                  </a:ext>
                </a:extLst>
              </p:cNvPr>
              <p:cNvSpPr txBox="1"/>
              <p:nvPr/>
            </p:nvSpPr>
            <p:spPr>
              <a:xfrm>
                <a:off x="6014589" y="4648095"/>
                <a:ext cx="33592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𝑝</m:t>
                          </m:r>
                        </m:e>
                      </m:acc>
                    </m:oMath>
                  </m:oMathPara>
                </a14:m>
                <a:endParaRPr kumimoji="1" lang="ja-JP" altLang="en-US" dirty="0"/>
              </a:p>
            </p:txBody>
          </p:sp>
        </mc:Choice>
        <mc:Fallback xmlns="">
          <p:sp>
            <p:nvSpPr>
              <p:cNvPr id="104" name="テキスト ボックス 103">
                <a:extLst>
                  <a:ext uri="{FF2B5EF4-FFF2-40B4-BE49-F238E27FC236}">
                    <a16:creationId xmlns:a16="http://schemas.microsoft.com/office/drawing/2014/main" id="{B382FFDB-B1C5-43BB-944A-4EEB04BA6B0F}"/>
                  </a:ext>
                </a:extLst>
              </p:cNvPr>
              <p:cNvSpPr txBox="1">
                <a:spLocks noRot="1" noChangeAspect="1" noMove="1" noResize="1" noEditPoints="1" noAdjustHandles="1" noChangeArrowheads="1" noChangeShapeType="1" noTextEdit="1"/>
              </p:cNvSpPr>
              <p:nvPr/>
            </p:nvSpPr>
            <p:spPr>
              <a:xfrm>
                <a:off x="6014589" y="4648095"/>
                <a:ext cx="335925" cy="307777"/>
              </a:xfrm>
              <a:prstGeom prst="rect">
                <a:avLst/>
              </a:prstGeom>
              <a:blipFill>
                <a:blip r:embed="rId5"/>
                <a:stretch>
                  <a:fillRect t="-9804" r="-14545" b="-19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object 38">
                <a:extLst>
                  <a:ext uri="{FF2B5EF4-FFF2-40B4-BE49-F238E27FC236}">
                    <a16:creationId xmlns:a16="http://schemas.microsoft.com/office/drawing/2014/main" id="{9A637F73-D7BE-44BF-B52E-59E8F2B81522}"/>
                  </a:ext>
                </a:extLst>
              </p:cNvPr>
              <p:cNvSpPr txBox="1"/>
              <p:nvPr/>
            </p:nvSpPr>
            <p:spPr>
              <a:xfrm>
                <a:off x="571181" y="5838125"/>
                <a:ext cx="6414135" cy="4423390"/>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200" u="sng" dirty="0">
                    <a:latin typeface="ＭＳ ゴシック"/>
                    <a:cs typeface="ＭＳ ゴシック"/>
                  </a:rPr>
                  <a:t>5</a:t>
                </a:r>
              </a:p>
              <a:p>
                <a:pPr marL="139065">
                  <a:lnSpc>
                    <a:spcPct val="100000"/>
                  </a:lnSpc>
                  <a:spcBef>
                    <a:spcPts val="965"/>
                  </a:spcBef>
                </a:pPr>
                <a:r>
                  <a:rPr lang="ja-JP" altLang="en-US" sz="1200" spc="-20" dirty="0">
                    <a:latin typeface="ＭＳ ゴシック"/>
                    <a:cs typeface="ＭＳ ゴシック"/>
                  </a:rPr>
                  <a:t>次の運動をする物体を考える。</a:t>
                </a:r>
                <a:endParaRPr lang="en-US" altLang="ja-JP" sz="1200" spc="-20" dirty="0">
                  <a:latin typeface="ＭＳ ゴシック"/>
                  <a:cs typeface="ＭＳ ゴシック"/>
                </a:endParaRPr>
              </a:p>
              <a:p>
                <a:pPr marL="139065">
                  <a:lnSpc>
                    <a:spcPct val="100000"/>
                  </a:lnSpc>
                  <a:spcBef>
                    <a:spcPts val="965"/>
                  </a:spcBef>
                </a:pPr>
                <a:r>
                  <a:rPr lang="ja-JP" altLang="en-US" sz="1200" spc="-20" dirty="0">
                    <a:latin typeface="ＭＳ ゴシック"/>
                    <a:cs typeface="ＭＳ ゴシック"/>
                  </a:rPr>
                  <a:t>加速度</a:t>
                </a:r>
                <a:r>
                  <a:rPr lang="en-US" altLang="ja-JP" sz="1200" spc="-20" dirty="0">
                    <a:latin typeface="ＭＳ ゴシック"/>
                    <a:cs typeface="ＭＳ ゴシック"/>
                  </a:rPr>
                  <a:t>:</a:t>
                </a:r>
                <a14:m>
                  <m:oMath xmlns:m="http://schemas.openxmlformats.org/officeDocument/2006/math">
                    <m:acc>
                      <m:accPr>
                        <m:chr m:val="⃗"/>
                        <m:ctrlPr>
                          <a:rPr lang="en-US" altLang="ja-JP" sz="1200" b="0" i="1" spc="-20" smtClean="0">
                            <a:latin typeface="Cambria Math" panose="02040503050406030204" pitchFamily="18" charset="0"/>
                          </a:rPr>
                        </m:ctrlPr>
                      </m:accPr>
                      <m:e>
                        <m:r>
                          <m:rPr>
                            <m:sty m:val="p"/>
                          </m:rPr>
                          <a:rPr lang="en-US" altLang="ja-JP" sz="1200" i="1" spc="-20">
                            <a:latin typeface="Cambria Math" panose="02040503050406030204" pitchFamily="18" charset="0"/>
                          </a:rPr>
                          <m:t>α</m:t>
                        </m:r>
                      </m:e>
                    </m:acc>
                    <m:r>
                      <a:rPr lang="en-US" altLang="ja-JP" sz="1200" b="0" i="1" dirty="0" smtClean="0">
                        <a:latin typeface="Cambria Math" panose="02040503050406030204" pitchFamily="18" charset="0"/>
                      </a:rPr>
                      <m:t>,</m:t>
                    </m:r>
                  </m:oMath>
                </a14:m>
                <a:r>
                  <a:rPr lang="ja-JP" altLang="en-US" sz="1200" spc="-20" dirty="0">
                    <a:latin typeface="ＭＳ ゴシック"/>
                    <a:cs typeface="ＭＳ ゴシック"/>
                  </a:rPr>
                  <a:t>現在地</a:t>
                </a:r>
                <a:r>
                  <a:rPr lang="en-US" altLang="ja-JP" sz="1200" spc="-20" dirty="0">
                    <a:latin typeface="ＭＳ ゴシック"/>
                    <a:cs typeface="ＭＳ ゴシック"/>
                  </a:rPr>
                  <a:t>:P,</a:t>
                </a:r>
                <a:r>
                  <a:rPr lang="ja-JP" altLang="en-US" sz="1200" spc="-20" dirty="0">
                    <a:latin typeface="ＭＳ ゴシック"/>
                    <a:cs typeface="ＭＳ ゴシック"/>
                  </a:rPr>
                  <a:t>初速度</a:t>
                </a:r>
                <a:r>
                  <a:rPr lang="en-US" altLang="ja-JP" sz="1200" spc="-20" dirty="0">
                    <a:latin typeface="ＭＳ ゴシック"/>
                    <a:cs typeface="ＭＳ ゴシック"/>
                  </a:rPr>
                  <a:t>:</a:t>
                </a:r>
                <a14:m>
                  <m:oMath xmlns:m="http://schemas.openxmlformats.org/officeDocument/2006/math">
                    <m:acc>
                      <m:accPr>
                        <m:chr m:val="⃗"/>
                        <m:ctrlPr>
                          <a:rPr lang="en-US" altLang="ja-JP" sz="1200" b="0" i="1" spc="-20" smtClean="0">
                            <a:latin typeface="Cambria Math" panose="02040503050406030204" pitchFamily="18" charset="0"/>
                          </a:rPr>
                        </m:ctrlPr>
                      </m:accPr>
                      <m:e>
                        <m:r>
                          <a:rPr lang="en-US" altLang="ja-JP" sz="1200" b="0" i="1" spc="-20" smtClean="0">
                            <a:latin typeface="Cambria Math" panose="02040503050406030204" pitchFamily="18" charset="0"/>
                          </a:rPr>
                          <m:t>𝑣</m:t>
                        </m:r>
                        <m:r>
                          <a:rPr lang="en-US" altLang="ja-JP" sz="1200" b="0" i="1" spc="-20" smtClean="0">
                            <a:latin typeface="Cambria Math" panose="02040503050406030204" pitchFamily="18" charset="0"/>
                          </a:rPr>
                          <m:t>0</m:t>
                        </m:r>
                      </m:e>
                    </m:acc>
                    <m:r>
                      <a:rPr lang="en-US" altLang="ja-JP" sz="1200" b="0" i="1" dirty="0" smtClean="0">
                        <a:latin typeface="Cambria Math" panose="02040503050406030204" pitchFamily="18" charset="0"/>
                      </a:rPr>
                      <m:t>, </m:t>
                    </m:r>
                  </m:oMath>
                </a14:m>
                <a:r>
                  <a:rPr lang="ja-JP" altLang="en-US" sz="1200" spc="-20" dirty="0">
                    <a:latin typeface="ＭＳ ゴシック"/>
                    <a:cs typeface="ＭＳ ゴシック"/>
                  </a:rPr>
                  <a:t>初期位置</a:t>
                </a:r>
                <a:r>
                  <a:rPr lang="en-US" altLang="ja-JP" sz="1200" spc="-20" dirty="0">
                    <a:latin typeface="ＭＳ ゴシック"/>
                    <a:cs typeface="ＭＳ ゴシック"/>
                  </a:rPr>
                  <a:t>:</a:t>
                </a:r>
                <a14:m>
                  <m:oMath xmlns:m="http://schemas.openxmlformats.org/officeDocument/2006/math">
                    <m:acc>
                      <m:accPr>
                        <m:chr m:val="⃗"/>
                        <m:ctrlPr>
                          <a:rPr lang="en-US" altLang="ja-JP" sz="1200" b="0" i="1" spc="-20" smtClean="0">
                            <a:latin typeface="Cambria Math" panose="02040503050406030204" pitchFamily="18" charset="0"/>
                          </a:rPr>
                        </m:ctrlPr>
                      </m:accPr>
                      <m:e>
                        <m:r>
                          <a:rPr lang="en-US" altLang="ja-JP" sz="1200" b="0" i="1" spc="-20" smtClean="0">
                            <a:latin typeface="Cambria Math" panose="02040503050406030204" pitchFamily="18" charset="0"/>
                          </a:rPr>
                          <m:t>𝑝</m:t>
                        </m:r>
                        <m:r>
                          <a:rPr lang="en-US" altLang="ja-JP" sz="1200" b="0" i="1" spc="-20" smtClean="0">
                            <a:latin typeface="Cambria Math" panose="02040503050406030204" pitchFamily="18" charset="0"/>
                          </a:rPr>
                          <m:t>0</m:t>
                        </m:r>
                      </m:e>
                    </m:acc>
                  </m:oMath>
                </a14:m>
                <a:r>
                  <a:rPr lang="ja-JP" altLang="en-US" sz="1200" spc="-20" dirty="0">
                    <a:latin typeface="ＭＳ ゴシック"/>
                    <a:cs typeface="ＭＳ ゴシック"/>
                  </a:rPr>
                  <a:t>　とする。</a:t>
                </a:r>
                <a:endParaRPr lang="en-US" altLang="ja-JP" sz="1200" spc="-20" dirty="0">
                  <a:latin typeface="ＭＳ ゴシック"/>
                  <a:cs typeface="ＭＳ ゴシック"/>
                </a:endParaRPr>
              </a:p>
              <a:p>
                <a:pPr marL="139065">
                  <a:lnSpc>
                    <a:spcPct val="100000"/>
                  </a:lnSpc>
                  <a:spcBef>
                    <a:spcPts val="965"/>
                  </a:spcBef>
                </a:pPr>
                <a:r>
                  <a:rPr lang="ja-JP" altLang="en-US" sz="1200" spc="-20" dirty="0">
                    <a:latin typeface="ＭＳ ゴシック"/>
                    <a:cs typeface="ＭＳ ゴシック"/>
                  </a:rPr>
                  <a:t>経過時間は</a:t>
                </a:r>
                <a:r>
                  <a:rPr lang="en-US" altLang="ja-JP" sz="1200" spc="-20" dirty="0">
                    <a:latin typeface="ＭＳ ゴシック"/>
                    <a:cs typeface="ＭＳ ゴシック"/>
                  </a:rPr>
                  <a:t>t</a:t>
                </a:r>
                <a:r>
                  <a:rPr lang="ja-JP" altLang="en-US" sz="1200" spc="-20" dirty="0">
                    <a:latin typeface="ＭＳ ゴシック"/>
                    <a:cs typeface="ＭＳ ゴシック"/>
                  </a:rPr>
                  <a:t>とする。</a:t>
                </a:r>
                <a:endParaRPr lang="en-US" altLang="ja-JP" sz="1200" spc="-20" dirty="0">
                  <a:latin typeface="ＭＳ ゴシック"/>
                  <a:cs typeface="ＭＳ ゴシック"/>
                </a:endParaRPr>
              </a:p>
              <a:p>
                <a:pPr marL="139065">
                  <a:lnSpc>
                    <a:spcPct val="100000"/>
                  </a:lnSpc>
                  <a:spcBef>
                    <a:spcPts val="965"/>
                  </a:spcBef>
                </a:pPr>
                <a14:m>
                  <m:oMath xmlns:m="http://schemas.openxmlformats.org/officeDocument/2006/math">
                    <m:r>
                      <a:rPr lang="en-US" altLang="ja-JP" sz="1200" b="0" i="1" spc="-20" smtClean="0">
                        <a:latin typeface="Cambria Math" panose="02040503050406030204" pitchFamily="18" charset="0"/>
                      </a:rPr>
                      <m:t>1.</m:t>
                    </m:r>
                    <m:r>
                      <a:rPr lang="en-US" altLang="ja-JP" sz="1200" b="0" i="1" spc="-20" smtClean="0">
                        <a:latin typeface="Cambria Math" panose="02040503050406030204" pitchFamily="18" charset="0"/>
                      </a:rPr>
                      <m:t>𝑡</m:t>
                    </m:r>
                    <m:r>
                      <a:rPr lang="en-US" altLang="ja-JP" sz="1200" b="0" i="1" spc="-20" smtClean="0">
                        <a:latin typeface="Cambria Math" panose="02040503050406030204" pitchFamily="18" charset="0"/>
                      </a:rPr>
                      <m:t>=0 ~ </m:t>
                    </m:r>
                    <m:r>
                      <a:rPr lang="en-US" altLang="ja-JP" sz="1200" b="0" i="1" spc="-20" smtClean="0">
                        <a:latin typeface="Cambria Math" panose="02040503050406030204" pitchFamily="18" charset="0"/>
                      </a:rPr>
                      <m:t>𝑡</m:t>
                    </m:r>
                    <m:r>
                      <a:rPr lang="en-US" altLang="ja-JP" sz="1200" b="0" i="1" spc="-20" smtClean="0">
                        <a:latin typeface="Cambria Math" panose="02040503050406030204" pitchFamily="18" charset="0"/>
                      </a:rPr>
                      <m:t>=3 </m:t>
                    </m:r>
                    <m:r>
                      <a:rPr lang="ja-JP" altLang="en-US" sz="1200" i="1" spc="-20">
                        <a:latin typeface="Cambria Math" panose="02040503050406030204" pitchFamily="18" charset="0"/>
                      </a:rPr>
                      <m:t>の</m:t>
                    </m:r>
                    <m:r>
                      <a:rPr lang="ja-JP" altLang="en-US" sz="1200" i="1" spc="-20" smtClean="0">
                        <a:latin typeface="Cambria Math" panose="02040503050406030204" pitchFamily="18" charset="0"/>
                      </a:rPr>
                      <m:t>とき、</m:t>
                    </m:r>
                    <m:acc>
                      <m:accPr>
                        <m:chr m:val="⃗"/>
                        <m:ctrlPr>
                          <a:rPr lang="en-US" altLang="ja-JP" sz="1200" b="0" i="1" spc="-20" smtClean="0">
                            <a:latin typeface="Cambria Math" panose="02040503050406030204" pitchFamily="18" charset="0"/>
                          </a:rPr>
                        </m:ctrlPr>
                      </m:accPr>
                      <m:e>
                        <m:r>
                          <a:rPr lang="en-US" altLang="ja-JP" sz="1200" b="0" i="1" spc="-20" smtClean="0">
                            <a:latin typeface="Cambria Math" panose="02040503050406030204" pitchFamily="18" charset="0"/>
                          </a:rPr>
                          <m:t>𝑣</m:t>
                        </m:r>
                        <m:r>
                          <a:rPr lang="en-US" altLang="ja-JP" sz="1200" b="0" i="1" spc="-20" smtClean="0">
                            <a:latin typeface="Cambria Math" panose="02040503050406030204" pitchFamily="18" charset="0"/>
                          </a:rPr>
                          <m:t>0</m:t>
                        </m:r>
                      </m:e>
                    </m:acc>
                    <m:r>
                      <a:rPr lang="en-US" altLang="ja-JP" sz="1200" b="0" i="1" dirty="0" smtClean="0">
                        <a:latin typeface="Cambria Math" panose="02040503050406030204" pitchFamily="18" charset="0"/>
                      </a:rPr>
                      <m:t>=</m:t>
                    </m:r>
                    <m:d>
                      <m:dPr>
                        <m:ctrlPr>
                          <a:rPr lang="en-US" altLang="ja-JP" sz="1200" b="0" i="1" dirty="0" smtClean="0">
                            <a:latin typeface="Cambria Math" panose="02040503050406030204" pitchFamily="18" charset="0"/>
                          </a:rPr>
                        </m:ctrlPr>
                      </m:dPr>
                      <m:e>
                        <m:r>
                          <a:rPr lang="en-US" altLang="ja-JP" sz="1200" b="0" i="1" dirty="0" smtClean="0">
                            <a:latin typeface="Cambria Math" panose="02040503050406030204" pitchFamily="18" charset="0"/>
                          </a:rPr>
                          <m:t>1,2</m:t>
                        </m:r>
                      </m:e>
                    </m:d>
                    <m:r>
                      <a:rPr lang="en-US" altLang="ja-JP" sz="1200" b="0" i="1" dirty="0" smtClean="0">
                        <a:latin typeface="Cambria Math" panose="02040503050406030204" pitchFamily="18" charset="0"/>
                      </a:rPr>
                      <m:t>,</m:t>
                    </m:r>
                    <m:r>
                      <a:rPr lang="en-US" altLang="ja-JP" sz="1200" b="0" i="1" dirty="0" smtClean="0">
                        <a:latin typeface="Cambria Math" panose="02040503050406030204" pitchFamily="18" charset="0"/>
                      </a:rPr>
                      <m:t>𝑃</m:t>
                    </m:r>
                    <m:r>
                      <a:rPr lang="en-US" altLang="ja-JP" sz="1200" b="0" i="1" dirty="0" smtClean="0">
                        <a:latin typeface="Cambria Math" panose="02040503050406030204" pitchFamily="18" charset="0"/>
                      </a:rPr>
                      <m:t>0=(1,1)</m:t>
                    </m:r>
                  </m:oMath>
                </a14:m>
                <a:r>
                  <a:rPr lang="en-US" altLang="ja-JP" sz="1200" spc="-20" dirty="0">
                    <a:latin typeface="ＭＳ ゴシック"/>
                    <a:cs typeface="ＭＳ ゴシック"/>
                  </a:rPr>
                  <a:t>,</a:t>
                </a:r>
                <a14:m>
                  <m:oMath xmlns:m="http://schemas.openxmlformats.org/officeDocument/2006/math">
                    <m:acc>
                      <m:accPr>
                        <m:chr m:val="⃗"/>
                        <m:ctrlPr>
                          <a:rPr lang="en-US" altLang="ja-JP" sz="1200" b="0" i="1" spc="-20" dirty="0" smtClean="0">
                            <a:latin typeface="Cambria Math" panose="02040503050406030204" pitchFamily="18" charset="0"/>
                          </a:rPr>
                        </m:ctrlPr>
                      </m:accPr>
                      <m:e>
                        <m:r>
                          <m:rPr>
                            <m:sty m:val="p"/>
                          </m:rPr>
                          <a:rPr lang="en-US" altLang="ja-JP" sz="1200" i="1" spc="-20" dirty="0">
                            <a:latin typeface="Cambria Math" panose="02040503050406030204" pitchFamily="18" charset="0"/>
                          </a:rPr>
                          <m:t>α</m:t>
                        </m:r>
                      </m:e>
                    </m:acc>
                    <m:r>
                      <a:rPr lang="en-US" altLang="ja-JP" sz="1200" b="0" i="1" spc="-20" dirty="0" smtClean="0">
                        <a:latin typeface="Cambria Math" panose="02040503050406030204" pitchFamily="18" charset="0"/>
                        <a:cs typeface="ＭＳ ゴシック"/>
                      </a:rPr>
                      <m:t>(1,0)</m:t>
                    </m:r>
                  </m:oMath>
                </a14:m>
                <a:endParaRPr lang="en-US" altLang="ja-JP" sz="1200" spc="-20" dirty="0">
                  <a:latin typeface="ＭＳ ゴシック"/>
                  <a:cs typeface="ＭＳ ゴシック"/>
                </a:endParaRPr>
              </a:p>
              <a:p>
                <a:pPr marL="139065">
                  <a:spcBef>
                    <a:spcPts val="965"/>
                  </a:spcBef>
                </a:pPr>
                <a14:m>
                  <m:oMath xmlns:m="http://schemas.openxmlformats.org/officeDocument/2006/math">
                    <m:r>
                      <a:rPr lang="en-US" altLang="ja-JP" sz="1200" b="0" i="1" spc="-20" smtClean="0">
                        <a:latin typeface="Cambria Math" panose="02040503050406030204" pitchFamily="18" charset="0"/>
                        <a:cs typeface="ＭＳ ゴシック"/>
                      </a:rPr>
                      <m:t>2.</m:t>
                    </m:r>
                    <m:r>
                      <a:rPr lang="en-US" altLang="ja-JP" sz="1200" b="0" i="1" spc="-20" smtClean="0">
                        <a:latin typeface="Cambria Math" panose="02040503050406030204" pitchFamily="18" charset="0"/>
                        <a:cs typeface="ＭＳ ゴシック"/>
                      </a:rPr>
                      <m:t>𝑡</m:t>
                    </m:r>
                    <m:r>
                      <a:rPr lang="en-US" altLang="ja-JP" sz="1200" b="0" i="1" spc="-20" smtClean="0">
                        <a:latin typeface="Cambria Math" panose="02040503050406030204" pitchFamily="18" charset="0"/>
                        <a:cs typeface="ＭＳ ゴシック"/>
                      </a:rPr>
                      <m:t>=3 ~ </m:t>
                    </m:r>
                    <m:r>
                      <a:rPr lang="en-US" altLang="ja-JP" sz="1200" b="0" i="1" spc="-20" smtClean="0">
                        <a:latin typeface="Cambria Math" panose="02040503050406030204" pitchFamily="18" charset="0"/>
                        <a:cs typeface="ＭＳ ゴシック"/>
                      </a:rPr>
                      <m:t>𝑡</m:t>
                    </m:r>
                    <m:r>
                      <a:rPr lang="en-US" altLang="ja-JP" sz="1200" b="0" i="1" spc="-20" smtClean="0">
                        <a:latin typeface="Cambria Math" panose="02040503050406030204" pitchFamily="18" charset="0"/>
                        <a:cs typeface="ＭＳ ゴシック"/>
                      </a:rPr>
                      <m:t>=5 </m:t>
                    </m:r>
                    <m:r>
                      <a:rPr lang="ja-JP" altLang="en-US" sz="1200" i="1" spc="-20">
                        <a:latin typeface="Cambria Math" panose="02040503050406030204" pitchFamily="18" charset="0"/>
                        <a:cs typeface="ＭＳ ゴシック"/>
                      </a:rPr>
                      <m:t>のとき</m:t>
                    </m:r>
                  </m:oMath>
                </a14:m>
                <a:r>
                  <a:rPr lang="ja-JP" altLang="en-US" sz="1200" spc="-20" dirty="0">
                    <a:latin typeface="ＭＳ ゴシック"/>
                    <a:cs typeface="ＭＳ ゴシック"/>
                  </a:rPr>
                  <a:t>、物体</a:t>
                </a:r>
                <a:r>
                  <a:rPr lang="en-US" altLang="ja-JP" sz="1200" spc="-20" dirty="0">
                    <a:latin typeface="ＭＳ ゴシック"/>
                    <a:cs typeface="ＭＳ ゴシック"/>
                  </a:rPr>
                  <a:t>A</a:t>
                </a:r>
                <a:r>
                  <a:rPr lang="ja-JP" altLang="en-US" sz="1200" spc="-20" dirty="0">
                    <a:latin typeface="ＭＳ ゴシック"/>
                    <a:cs typeface="ＭＳ ゴシック"/>
                  </a:rPr>
                  <a:t>は</a:t>
                </a:r>
                <a:r>
                  <a:rPr lang="en-US" altLang="ja-JP" sz="1200" spc="-20" dirty="0">
                    <a:latin typeface="ＭＳ ゴシック"/>
                    <a:cs typeface="ＭＳ ゴシック"/>
                  </a:rPr>
                  <a:t>30°</a:t>
                </a:r>
                <a:r>
                  <a:rPr lang="ja-JP" altLang="en-US" sz="1200" spc="-20" dirty="0">
                    <a:latin typeface="ＭＳ ゴシック"/>
                    <a:cs typeface="ＭＳ ゴシック"/>
                  </a:rPr>
                  <a:t>回転し、</a:t>
                </a:r>
                <a14:m>
                  <m:oMath xmlns:m="http://schemas.openxmlformats.org/officeDocument/2006/math">
                    <m:acc>
                      <m:accPr>
                        <m:chr m:val="⃗"/>
                        <m:ctrlPr>
                          <a:rPr lang="en-US" altLang="ja-JP" sz="1200" b="0" i="1" spc="-20" dirty="0" smtClean="0">
                            <a:latin typeface="Cambria Math" panose="02040503050406030204" pitchFamily="18" charset="0"/>
                          </a:rPr>
                        </m:ctrlPr>
                      </m:accPr>
                      <m:e>
                        <m:r>
                          <m:rPr>
                            <m:sty m:val="p"/>
                          </m:rPr>
                          <a:rPr lang="en-US" altLang="ja-JP" sz="1200" i="1" spc="-20" dirty="0">
                            <a:latin typeface="Cambria Math" panose="02040503050406030204" pitchFamily="18" charset="0"/>
                          </a:rPr>
                          <m:t>α</m:t>
                        </m:r>
                      </m:e>
                    </m:acc>
                    <m:r>
                      <a:rPr lang="en-US" altLang="ja-JP" sz="1200" b="0" i="1" spc="-20" dirty="0" smtClean="0">
                        <a:latin typeface="Cambria Math" panose="02040503050406030204" pitchFamily="18" charset="0"/>
                        <a:cs typeface="ＭＳ ゴシック"/>
                      </a:rPr>
                      <m:t>(1,1)</m:t>
                    </m:r>
                  </m:oMath>
                </a14:m>
                <a:r>
                  <a:rPr lang="en-US" altLang="ja-JP" sz="1200" spc="-20" dirty="0">
                    <a:latin typeface="ＭＳ ゴシック"/>
                    <a:cs typeface="ＭＳ ゴシック"/>
                  </a:rPr>
                  <a:t> </a:t>
                </a:r>
                <a:r>
                  <a:rPr lang="ja-JP" altLang="en-US" sz="1200" spc="-20" dirty="0">
                    <a:latin typeface="ＭＳ ゴシック"/>
                    <a:cs typeface="ＭＳ ゴシック"/>
                  </a:rPr>
                  <a:t>となる。</a:t>
                </a:r>
                <a:endParaRPr lang="en-US" altLang="ja-JP" sz="1200" spc="-20" dirty="0">
                  <a:latin typeface="ＭＳ ゴシック"/>
                  <a:cs typeface="ＭＳ ゴシック"/>
                </a:endParaRPr>
              </a:p>
              <a:p>
                <a:pPr marL="139065">
                  <a:spcBef>
                    <a:spcPts val="965"/>
                  </a:spcBef>
                </a:pPr>
                <a:r>
                  <a:rPr lang="en-US" altLang="ja-JP" sz="1200" spc="-20" dirty="0">
                    <a:latin typeface="ＭＳ ゴシック"/>
                    <a:cs typeface="ＭＳ ゴシック"/>
                  </a:rPr>
                  <a:t>1</a:t>
                </a:r>
                <a:r>
                  <a:rPr lang="ja-JP" altLang="en-US" sz="1200" spc="-20" dirty="0">
                    <a:latin typeface="ＭＳ ゴシック"/>
                    <a:cs typeface="ＭＳ ゴシック"/>
                  </a:rPr>
                  <a:t>と２、それぞれの状況での</a:t>
                </a:r>
                <a:r>
                  <a:rPr lang="en-US" altLang="ja-JP" sz="1200" spc="-20" dirty="0">
                    <a:latin typeface="ＭＳ ゴシック"/>
                    <a:cs typeface="ＭＳ ゴシック"/>
                  </a:rPr>
                  <a:t>P</a:t>
                </a:r>
                <a:r>
                  <a:rPr lang="ja-JP" altLang="en-US" sz="1200" spc="-20" dirty="0">
                    <a:latin typeface="ＭＳ ゴシック"/>
                    <a:cs typeface="ＭＳ ゴシック"/>
                  </a:rPr>
                  <a:t>の式を立てよ。</a:t>
                </a:r>
                <a:endParaRPr lang="en-US" altLang="ja-JP" sz="1200" spc="-20" dirty="0">
                  <a:latin typeface="ＭＳ ゴシック"/>
                  <a:cs typeface="ＭＳ ゴシック"/>
                </a:endParaRPr>
              </a:p>
              <a:p>
                <a:pPr marL="139065">
                  <a:spcBef>
                    <a:spcPts val="965"/>
                  </a:spcBef>
                </a:pPr>
                <a:endParaRPr lang="en-US" altLang="ja-JP" sz="1200" spc="-20" dirty="0">
                  <a:latin typeface="ＭＳ ゴシック"/>
                  <a:cs typeface="ＭＳ ゴシック"/>
                </a:endParaRPr>
              </a:p>
              <a:p>
                <a:pPr marL="139065">
                  <a:spcBef>
                    <a:spcPts val="965"/>
                  </a:spcBef>
                </a:pPr>
                <a:endParaRPr lang="en-US" altLang="ja-JP" sz="1200" spc="-20" dirty="0">
                  <a:latin typeface="ＭＳ ゴシック"/>
                  <a:cs typeface="ＭＳ ゴシック"/>
                </a:endParaRPr>
              </a:p>
              <a:p>
                <a:pPr marL="139065">
                  <a:spcBef>
                    <a:spcPts val="965"/>
                  </a:spcBef>
                </a:pPr>
                <a:endParaRPr lang="en-US" altLang="ja-JP" sz="1200" spc="-20" dirty="0">
                  <a:latin typeface="ＭＳ ゴシック"/>
                  <a:cs typeface="ＭＳ ゴシック"/>
                </a:endParaRPr>
              </a:p>
              <a:p>
                <a:pPr marL="139065">
                  <a:spcBef>
                    <a:spcPts val="965"/>
                  </a:spcBef>
                </a:pPr>
                <a:endParaRPr lang="en-US" altLang="ja-JP" sz="1200" spc="-20" dirty="0">
                  <a:latin typeface="ＭＳ ゴシック"/>
                  <a:cs typeface="ＭＳ ゴシック"/>
                </a:endParaRPr>
              </a:p>
              <a:p>
                <a:pPr marL="139065">
                  <a:spcBef>
                    <a:spcPts val="965"/>
                  </a:spcBef>
                </a:pPr>
                <a:endParaRPr lang="en-US" altLang="ja-JP" sz="1200" spc="-20" dirty="0">
                  <a:latin typeface="ＭＳ ゴシック"/>
                  <a:cs typeface="ＭＳ ゴシック"/>
                </a:endParaRPr>
              </a:p>
              <a:p>
                <a:pPr marL="139065">
                  <a:spcBef>
                    <a:spcPts val="965"/>
                  </a:spcBef>
                </a:pPr>
                <a:endParaRPr lang="en-US" altLang="ja-JP" sz="1200" spc="-20" dirty="0">
                  <a:latin typeface="ＭＳ ゴシック"/>
                  <a:cs typeface="ＭＳ ゴシック"/>
                </a:endParaRPr>
              </a:p>
              <a:p>
                <a:pPr marL="139065">
                  <a:spcBef>
                    <a:spcPts val="965"/>
                  </a:spcBef>
                </a:pPr>
                <a:endParaRPr lang="en-US" altLang="ja-JP" sz="1200" spc="-20" dirty="0">
                  <a:latin typeface="ＭＳ ゴシック"/>
                  <a:cs typeface="ＭＳ ゴシック"/>
                </a:endParaRPr>
              </a:p>
            </p:txBody>
          </p:sp>
        </mc:Choice>
        <mc:Fallback xmlns="">
          <p:sp>
            <p:nvSpPr>
              <p:cNvPr id="105" name="object 38">
                <a:extLst>
                  <a:ext uri="{FF2B5EF4-FFF2-40B4-BE49-F238E27FC236}">
                    <a16:creationId xmlns:a16="http://schemas.microsoft.com/office/drawing/2014/main" id="{9A637F73-D7BE-44BF-B52E-59E8F2B81522}"/>
                  </a:ext>
                </a:extLst>
              </p:cNvPr>
              <p:cNvSpPr txBox="1">
                <a:spLocks noRot="1" noChangeAspect="1" noMove="1" noResize="1" noEditPoints="1" noAdjustHandles="1" noChangeArrowheads="1" noChangeShapeType="1" noTextEdit="1"/>
              </p:cNvSpPr>
              <p:nvPr/>
            </p:nvSpPr>
            <p:spPr>
              <a:xfrm>
                <a:off x="571181" y="5838125"/>
                <a:ext cx="6414135" cy="4423390"/>
              </a:xfrm>
              <a:prstGeom prst="rect">
                <a:avLst/>
              </a:prstGeom>
              <a:blipFill>
                <a:blip r:embed="rId6"/>
                <a:stretch>
                  <a:fillRect/>
                </a:stretch>
              </a:blipFill>
              <a:ln w="9525">
                <a:solidFill>
                  <a:srgbClr val="000000"/>
                </a:solidFill>
              </a:ln>
            </p:spPr>
            <p:txBody>
              <a:bodyPr/>
              <a:lstStyle/>
              <a:p>
                <a:r>
                  <a:rPr lang="ja-JP" altLang="en-US">
                    <a:noFill/>
                  </a:rPr>
                  <a:t> </a:t>
                </a:r>
              </a:p>
            </p:txBody>
          </p:sp>
        </mc:Fallback>
      </mc:AlternateContent>
      <p:sp>
        <p:nvSpPr>
          <p:cNvPr id="106" name="楕円 105">
            <a:extLst>
              <a:ext uri="{FF2B5EF4-FFF2-40B4-BE49-F238E27FC236}">
                <a16:creationId xmlns:a16="http://schemas.microsoft.com/office/drawing/2014/main" id="{6BB5C1E7-6935-4454-999F-86E9936A962C}"/>
              </a:ext>
            </a:extLst>
          </p:cNvPr>
          <p:cNvSpPr/>
          <p:nvPr/>
        </p:nvSpPr>
        <p:spPr>
          <a:xfrm>
            <a:off x="1779258" y="956889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矢印コネクタ 107">
            <a:extLst>
              <a:ext uri="{FF2B5EF4-FFF2-40B4-BE49-F238E27FC236}">
                <a16:creationId xmlns:a16="http://schemas.microsoft.com/office/drawing/2014/main" id="{074157B8-8A11-4769-BE27-1FE17FE0960F}"/>
              </a:ext>
            </a:extLst>
          </p:cNvPr>
          <p:cNvCxnSpPr>
            <a:cxnSpLocks/>
          </p:cNvCxnSpPr>
          <p:nvPr/>
        </p:nvCxnSpPr>
        <p:spPr>
          <a:xfrm flipV="1">
            <a:off x="2047224" y="9289532"/>
            <a:ext cx="907992"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楕円 109">
            <a:extLst>
              <a:ext uri="{FF2B5EF4-FFF2-40B4-BE49-F238E27FC236}">
                <a16:creationId xmlns:a16="http://schemas.microsoft.com/office/drawing/2014/main" id="{0AF01C98-CF87-4D61-A880-C9416F4D57BB}"/>
              </a:ext>
            </a:extLst>
          </p:cNvPr>
          <p:cNvSpPr/>
          <p:nvPr/>
        </p:nvSpPr>
        <p:spPr>
          <a:xfrm>
            <a:off x="3083553" y="897146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1" name="直線矢印コネクタ 110">
            <a:extLst>
              <a:ext uri="{FF2B5EF4-FFF2-40B4-BE49-F238E27FC236}">
                <a16:creationId xmlns:a16="http://schemas.microsoft.com/office/drawing/2014/main" id="{A7F8719A-03CF-40CB-8814-968F2A8895CA}"/>
              </a:ext>
            </a:extLst>
          </p:cNvPr>
          <p:cNvCxnSpPr>
            <a:cxnSpLocks/>
          </p:cNvCxnSpPr>
          <p:nvPr/>
        </p:nvCxnSpPr>
        <p:spPr>
          <a:xfrm flipV="1">
            <a:off x="3354408" y="8301440"/>
            <a:ext cx="610943" cy="749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グループ化 25">
            <a:extLst>
              <a:ext uri="{FF2B5EF4-FFF2-40B4-BE49-F238E27FC236}">
                <a16:creationId xmlns:a16="http://schemas.microsoft.com/office/drawing/2014/main" id="{352E3852-E54D-402F-BD8B-676BEDE1A407}"/>
              </a:ext>
            </a:extLst>
          </p:cNvPr>
          <p:cNvGrpSpPr/>
          <p:nvPr/>
        </p:nvGrpSpPr>
        <p:grpSpPr>
          <a:xfrm>
            <a:off x="3820608" y="267840"/>
            <a:ext cx="398520" cy="241560"/>
            <a:chOff x="3820608" y="267840"/>
            <a:chExt cx="398520" cy="241560"/>
          </a:xfrm>
        </p:grpSpPr>
        <mc:AlternateContent xmlns:mc="http://schemas.openxmlformats.org/markup-compatibility/2006" xmlns:p14="http://schemas.microsoft.com/office/powerpoint/2010/main">
          <mc:Choice Requires="p14">
            <p:contentPart p14:bwMode="auto" r:id="rId7">
              <p14:nvContentPartPr>
                <p14:cNvPr id="19" name="インク 18">
                  <a:extLst>
                    <a:ext uri="{FF2B5EF4-FFF2-40B4-BE49-F238E27FC236}">
                      <a16:creationId xmlns:a16="http://schemas.microsoft.com/office/drawing/2014/main" id="{14FCC368-BA15-4BA5-94D7-98691C30E379}"/>
                    </a:ext>
                  </a:extLst>
                </p14:cNvPr>
                <p14:cNvContentPartPr/>
                <p14:nvPr/>
              </p14:nvContentPartPr>
              <p14:xfrm>
                <a:off x="3821688" y="370800"/>
                <a:ext cx="103320" cy="83160"/>
              </p14:xfrm>
            </p:contentPart>
          </mc:Choice>
          <mc:Fallback xmlns="">
            <p:pic>
              <p:nvPicPr>
                <p:cNvPr id="19" name="インク 18">
                  <a:extLst>
                    <a:ext uri="{FF2B5EF4-FFF2-40B4-BE49-F238E27FC236}">
                      <a16:creationId xmlns:a16="http://schemas.microsoft.com/office/drawing/2014/main" id="{14FCC368-BA15-4BA5-94D7-98691C30E379}"/>
                    </a:ext>
                  </a:extLst>
                </p:cNvPr>
                <p:cNvPicPr/>
                <p:nvPr/>
              </p:nvPicPr>
              <p:blipFill>
                <a:blip r:embed="rId8"/>
                <a:stretch>
                  <a:fillRect/>
                </a:stretch>
              </p:blipFill>
              <p:spPr>
                <a:xfrm>
                  <a:off x="3817368" y="366480"/>
                  <a:ext cx="11196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インク 19">
                  <a:extLst>
                    <a:ext uri="{FF2B5EF4-FFF2-40B4-BE49-F238E27FC236}">
                      <a16:creationId xmlns:a16="http://schemas.microsoft.com/office/drawing/2014/main" id="{F52B682A-4C0A-4C7B-93CA-9FDE1898E678}"/>
                    </a:ext>
                  </a:extLst>
                </p14:cNvPr>
                <p14:cNvContentPartPr/>
                <p14:nvPr/>
              </p14:nvContentPartPr>
              <p14:xfrm>
                <a:off x="3913488" y="353520"/>
                <a:ext cx="77760" cy="99000"/>
              </p14:xfrm>
            </p:contentPart>
          </mc:Choice>
          <mc:Fallback xmlns="">
            <p:pic>
              <p:nvPicPr>
                <p:cNvPr id="20" name="インク 19">
                  <a:extLst>
                    <a:ext uri="{FF2B5EF4-FFF2-40B4-BE49-F238E27FC236}">
                      <a16:creationId xmlns:a16="http://schemas.microsoft.com/office/drawing/2014/main" id="{F52B682A-4C0A-4C7B-93CA-9FDE1898E678}"/>
                    </a:ext>
                  </a:extLst>
                </p:cNvPr>
                <p:cNvPicPr/>
                <p:nvPr/>
              </p:nvPicPr>
              <p:blipFill>
                <a:blip r:embed="rId10"/>
                <a:stretch>
                  <a:fillRect/>
                </a:stretch>
              </p:blipFill>
              <p:spPr>
                <a:xfrm>
                  <a:off x="3909168" y="349200"/>
                  <a:ext cx="8640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インク 20">
                  <a:extLst>
                    <a:ext uri="{FF2B5EF4-FFF2-40B4-BE49-F238E27FC236}">
                      <a16:creationId xmlns:a16="http://schemas.microsoft.com/office/drawing/2014/main" id="{793D52BC-04A0-4E2A-8FC4-B540E02EA625}"/>
                    </a:ext>
                  </a:extLst>
                </p14:cNvPr>
                <p14:cNvContentPartPr/>
                <p14:nvPr/>
              </p14:nvContentPartPr>
              <p14:xfrm>
                <a:off x="3820608" y="309960"/>
                <a:ext cx="177840" cy="25560"/>
              </p14:xfrm>
            </p:contentPart>
          </mc:Choice>
          <mc:Fallback xmlns="">
            <p:pic>
              <p:nvPicPr>
                <p:cNvPr id="21" name="インク 20">
                  <a:extLst>
                    <a:ext uri="{FF2B5EF4-FFF2-40B4-BE49-F238E27FC236}">
                      <a16:creationId xmlns:a16="http://schemas.microsoft.com/office/drawing/2014/main" id="{793D52BC-04A0-4E2A-8FC4-B540E02EA625}"/>
                    </a:ext>
                  </a:extLst>
                </p:cNvPr>
                <p:cNvPicPr/>
                <p:nvPr/>
              </p:nvPicPr>
              <p:blipFill>
                <a:blip r:embed="rId12"/>
                <a:stretch>
                  <a:fillRect/>
                </a:stretch>
              </p:blipFill>
              <p:spPr>
                <a:xfrm>
                  <a:off x="3816288" y="305640"/>
                  <a:ext cx="18648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2" name="インク 21">
                  <a:extLst>
                    <a:ext uri="{FF2B5EF4-FFF2-40B4-BE49-F238E27FC236}">
                      <a16:creationId xmlns:a16="http://schemas.microsoft.com/office/drawing/2014/main" id="{78D44124-5F93-461B-8821-1EA79B25A91E}"/>
                    </a:ext>
                  </a:extLst>
                </p14:cNvPr>
                <p14:cNvContentPartPr/>
                <p14:nvPr/>
              </p14:nvContentPartPr>
              <p14:xfrm>
                <a:off x="3968208" y="270000"/>
                <a:ext cx="50400" cy="78480"/>
              </p14:xfrm>
            </p:contentPart>
          </mc:Choice>
          <mc:Fallback xmlns="">
            <p:pic>
              <p:nvPicPr>
                <p:cNvPr id="22" name="インク 21">
                  <a:extLst>
                    <a:ext uri="{FF2B5EF4-FFF2-40B4-BE49-F238E27FC236}">
                      <a16:creationId xmlns:a16="http://schemas.microsoft.com/office/drawing/2014/main" id="{78D44124-5F93-461B-8821-1EA79B25A91E}"/>
                    </a:ext>
                  </a:extLst>
                </p:cNvPr>
                <p:cNvPicPr/>
                <p:nvPr/>
              </p:nvPicPr>
              <p:blipFill>
                <a:blip r:embed="rId14"/>
                <a:stretch>
                  <a:fillRect/>
                </a:stretch>
              </p:blipFill>
              <p:spPr>
                <a:xfrm>
                  <a:off x="3963888" y="265680"/>
                  <a:ext cx="5904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 name="インク 22">
                  <a:extLst>
                    <a:ext uri="{FF2B5EF4-FFF2-40B4-BE49-F238E27FC236}">
                      <a16:creationId xmlns:a16="http://schemas.microsoft.com/office/drawing/2014/main" id="{389B1225-F82E-4517-A193-24B37C308E77}"/>
                    </a:ext>
                  </a:extLst>
                </p14:cNvPr>
                <p14:cNvContentPartPr/>
                <p14:nvPr/>
              </p14:nvContentPartPr>
              <p14:xfrm>
                <a:off x="4029048" y="359280"/>
                <a:ext cx="52560" cy="15120"/>
              </p14:xfrm>
            </p:contentPart>
          </mc:Choice>
          <mc:Fallback xmlns="">
            <p:pic>
              <p:nvPicPr>
                <p:cNvPr id="23" name="インク 22">
                  <a:extLst>
                    <a:ext uri="{FF2B5EF4-FFF2-40B4-BE49-F238E27FC236}">
                      <a16:creationId xmlns:a16="http://schemas.microsoft.com/office/drawing/2014/main" id="{389B1225-F82E-4517-A193-24B37C308E77}"/>
                    </a:ext>
                  </a:extLst>
                </p:cNvPr>
                <p:cNvPicPr/>
                <p:nvPr/>
              </p:nvPicPr>
              <p:blipFill>
                <a:blip r:embed="rId16"/>
                <a:stretch>
                  <a:fillRect/>
                </a:stretch>
              </p:blipFill>
              <p:spPr>
                <a:xfrm>
                  <a:off x="4024728" y="354960"/>
                  <a:ext cx="6120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4" name="インク 23">
                  <a:extLst>
                    <a:ext uri="{FF2B5EF4-FFF2-40B4-BE49-F238E27FC236}">
                      <a16:creationId xmlns:a16="http://schemas.microsoft.com/office/drawing/2014/main" id="{0C705C7B-176E-48C8-BC8F-66F840642A91}"/>
                    </a:ext>
                  </a:extLst>
                </p14:cNvPr>
                <p14:cNvContentPartPr/>
                <p14:nvPr/>
              </p14:nvContentPartPr>
              <p14:xfrm>
                <a:off x="4029048" y="402480"/>
                <a:ext cx="49320" cy="10800"/>
              </p14:xfrm>
            </p:contentPart>
          </mc:Choice>
          <mc:Fallback xmlns="">
            <p:pic>
              <p:nvPicPr>
                <p:cNvPr id="24" name="インク 23">
                  <a:extLst>
                    <a:ext uri="{FF2B5EF4-FFF2-40B4-BE49-F238E27FC236}">
                      <a16:creationId xmlns:a16="http://schemas.microsoft.com/office/drawing/2014/main" id="{0C705C7B-176E-48C8-BC8F-66F840642A91}"/>
                    </a:ext>
                  </a:extLst>
                </p:cNvPr>
                <p:cNvPicPr/>
                <p:nvPr/>
              </p:nvPicPr>
              <p:blipFill>
                <a:blip r:embed="rId18"/>
                <a:stretch>
                  <a:fillRect/>
                </a:stretch>
              </p:blipFill>
              <p:spPr>
                <a:xfrm>
                  <a:off x="4024728" y="398160"/>
                  <a:ext cx="5796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5" name="インク 24">
                  <a:extLst>
                    <a:ext uri="{FF2B5EF4-FFF2-40B4-BE49-F238E27FC236}">
                      <a16:creationId xmlns:a16="http://schemas.microsoft.com/office/drawing/2014/main" id="{10AAB7E4-2CA2-49DE-BEF4-194A4201ED9D}"/>
                    </a:ext>
                  </a:extLst>
                </p14:cNvPr>
                <p14:cNvContentPartPr/>
                <p14:nvPr/>
              </p14:nvContentPartPr>
              <p14:xfrm>
                <a:off x="4143528" y="267840"/>
                <a:ext cx="75600" cy="241560"/>
              </p14:xfrm>
            </p:contentPart>
          </mc:Choice>
          <mc:Fallback xmlns="">
            <p:pic>
              <p:nvPicPr>
                <p:cNvPr id="25" name="インク 24">
                  <a:extLst>
                    <a:ext uri="{FF2B5EF4-FFF2-40B4-BE49-F238E27FC236}">
                      <a16:creationId xmlns:a16="http://schemas.microsoft.com/office/drawing/2014/main" id="{10AAB7E4-2CA2-49DE-BEF4-194A4201ED9D}"/>
                    </a:ext>
                  </a:extLst>
                </p:cNvPr>
                <p:cNvPicPr/>
                <p:nvPr/>
              </p:nvPicPr>
              <p:blipFill>
                <a:blip r:embed="rId20"/>
                <a:stretch>
                  <a:fillRect/>
                </a:stretch>
              </p:blipFill>
              <p:spPr>
                <a:xfrm>
                  <a:off x="4139208" y="263520"/>
                  <a:ext cx="84240" cy="250200"/>
                </a:xfrm>
                <a:prstGeom prst="rect">
                  <a:avLst/>
                </a:prstGeom>
              </p:spPr>
            </p:pic>
          </mc:Fallback>
        </mc:AlternateContent>
      </p:grpSp>
      <p:grpSp>
        <p:nvGrpSpPr>
          <p:cNvPr id="31" name="グループ化 30">
            <a:extLst>
              <a:ext uri="{FF2B5EF4-FFF2-40B4-BE49-F238E27FC236}">
                <a16:creationId xmlns:a16="http://schemas.microsoft.com/office/drawing/2014/main" id="{CB1BE235-3D53-466D-AD11-ECA1F94C7F07}"/>
              </a:ext>
            </a:extLst>
          </p:cNvPr>
          <p:cNvGrpSpPr/>
          <p:nvPr/>
        </p:nvGrpSpPr>
        <p:grpSpPr>
          <a:xfrm>
            <a:off x="4224168" y="249840"/>
            <a:ext cx="286920" cy="225720"/>
            <a:chOff x="4224168" y="249840"/>
            <a:chExt cx="286920" cy="225720"/>
          </a:xfrm>
        </p:grpSpPr>
        <mc:AlternateContent xmlns:mc="http://schemas.openxmlformats.org/markup-compatibility/2006" xmlns:p14="http://schemas.microsoft.com/office/powerpoint/2010/main">
          <mc:Choice Requires="p14">
            <p:contentPart p14:bwMode="auto" r:id="rId21">
              <p14:nvContentPartPr>
                <p14:cNvPr id="27" name="インク 26">
                  <a:extLst>
                    <a:ext uri="{FF2B5EF4-FFF2-40B4-BE49-F238E27FC236}">
                      <a16:creationId xmlns:a16="http://schemas.microsoft.com/office/drawing/2014/main" id="{5150804F-EB94-485B-83BE-6065F0B8D511}"/>
                    </a:ext>
                  </a:extLst>
                </p14:cNvPr>
                <p14:cNvContentPartPr/>
                <p14:nvPr/>
              </p14:nvContentPartPr>
              <p14:xfrm>
                <a:off x="4224168" y="333360"/>
                <a:ext cx="43200" cy="95760"/>
              </p14:xfrm>
            </p:contentPart>
          </mc:Choice>
          <mc:Fallback xmlns="">
            <p:pic>
              <p:nvPicPr>
                <p:cNvPr id="27" name="インク 26">
                  <a:extLst>
                    <a:ext uri="{FF2B5EF4-FFF2-40B4-BE49-F238E27FC236}">
                      <a16:creationId xmlns:a16="http://schemas.microsoft.com/office/drawing/2014/main" id="{5150804F-EB94-485B-83BE-6065F0B8D511}"/>
                    </a:ext>
                  </a:extLst>
                </p:cNvPr>
                <p:cNvPicPr/>
                <p:nvPr/>
              </p:nvPicPr>
              <p:blipFill>
                <a:blip r:embed="rId22"/>
                <a:stretch>
                  <a:fillRect/>
                </a:stretch>
              </p:blipFill>
              <p:spPr>
                <a:xfrm>
                  <a:off x="4219848" y="329040"/>
                  <a:ext cx="5184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8" name="インク 27">
                  <a:extLst>
                    <a:ext uri="{FF2B5EF4-FFF2-40B4-BE49-F238E27FC236}">
                      <a16:creationId xmlns:a16="http://schemas.microsoft.com/office/drawing/2014/main" id="{CD7906DE-A83F-4D2E-84E9-33EF3669593E}"/>
                    </a:ext>
                  </a:extLst>
                </p14:cNvPr>
                <p14:cNvContentPartPr/>
                <p14:nvPr/>
              </p14:nvContentPartPr>
              <p14:xfrm>
                <a:off x="4312368" y="414000"/>
                <a:ext cx="12240" cy="26280"/>
              </p14:xfrm>
            </p:contentPart>
          </mc:Choice>
          <mc:Fallback xmlns="">
            <p:pic>
              <p:nvPicPr>
                <p:cNvPr id="28" name="インク 27">
                  <a:extLst>
                    <a:ext uri="{FF2B5EF4-FFF2-40B4-BE49-F238E27FC236}">
                      <a16:creationId xmlns:a16="http://schemas.microsoft.com/office/drawing/2014/main" id="{CD7906DE-A83F-4D2E-84E9-33EF3669593E}"/>
                    </a:ext>
                  </a:extLst>
                </p:cNvPr>
                <p:cNvPicPr/>
                <p:nvPr/>
              </p:nvPicPr>
              <p:blipFill>
                <a:blip r:embed="rId24"/>
                <a:stretch>
                  <a:fillRect/>
                </a:stretch>
              </p:blipFill>
              <p:spPr>
                <a:xfrm>
                  <a:off x="4308048" y="409680"/>
                  <a:ext cx="2088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9" name="インク 28">
                  <a:extLst>
                    <a:ext uri="{FF2B5EF4-FFF2-40B4-BE49-F238E27FC236}">
                      <a16:creationId xmlns:a16="http://schemas.microsoft.com/office/drawing/2014/main" id="{346F7229-67C6-4EA7-B685-A9A22ED8BF22}"/>
                    </a:ext>
                  </a:extLst>
                </p14:cNvPr>
                <p14:cNvContentPartPr/>
                <p14:nvPr/>
              </p14:nvContentPartPr>
              <p14:xfrm>
                <a:off x="4370328" y="332280"/>
                <a:ext cx="54360" cy="75240"/>
              </p14:xfrm>
            </p:contentPart>
          </mc:Choice>
          <mc:Fallback xmlns="">
            <p:pic>
              <p:nvPicPr>
                <p:cNvPr id="29" name="インク 28">
                  <a:extLst>
                    <a:ext uri="{FF2B5EF4-FFF2-40B4-BE49-F238E27FC236}">
                      <a16:creationId xmlns:a16="http://schemas.microsoft.com/office/drawing/2014/main" id="{346F7229-67C6-4EA7-B685-A9A22ED8BF22}"/>
                    </a:ext>
                  </a:extLst>
                </p:cNvPr>
                <p:cNvPicPr/>
                <p:nvPr/>
              </p:nvPicPr>
              <p:blipFill>
                <a:blip r:embed="rId26"/>
                <a:stretch>
                  <a:fillRect/>
                </a:stretch>
              </p:blipFill>
              <p:spPr>
                <a:xfrm>
                  <a:off x="4366008" y="327960"/>
                  <a:ext cx="6300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0" name="インク 29">
                  <a:extLst>
                    <a:ext uri="{FF2B5EF4-FFF2-40B4-BE49-F238E27FC236}">
                      <a16:creationId xmlns:a16="http://schemas.microsoft.com/office/drawing/2014/main" id="{21FD12A7-7941-4847-910C-DF3D0778B008}"/>
                    </a:ext>
                  </a:extLst>
                </p14:cNvPr>
                <p14:cNvContentPartPr/>
                <p14:nvPr/>
              </p14:nvContentPartPr>
              <p14:xfrm>
                <a:off x="4437648" y="249840"/>
                <a:ext cx="73440" cy="225720"/>
              </p14:xfrm>
            </p:contentPart>
          </mc:Choice>
          <mc:Fallback xmlns="">
            <p:pic>
              <p:nvPicPr>
                <p:cNvPr id="30" name="インク 29">
                  <a:extLst>
                    <a:ext uri="{FF2B5EF4-FFF2-40B4-BE49-F238E27FC236}">
                      <a16:creationId xmlns:a16="http://schemas.microsoft.com/office/drawing/2014/main" id="{21FD12A7-7941-4847-910C-DF3D0778B008}"/>
                    </a:ext>
                  </a:extLst>
                </p:cNvPr>
                <p:cNvPicPr/>
                <p:nvPr/>
              </p:nvPicPr>
              <p:blipFill>
                <a:blip r:embed="rId28"/>
                <a:stretch>
                  <a:fillRect/>
                </a:stretch>
              </p:blipFill>
              <p:spPr>
                <a:xfrm>
                  <a:off x="4433328" y="245520"/>
                  <a:ext cx="82080" cy="234360"/>
                </a:xfrm>
                <a:prstGeom prst="rect">
                  <a:avLst/>
                </a:prstGeom>
              </p:spPr>
            </p:pic>
          </mc:Fallback>
        </mc:AlternateContent>
      </p:grpSp>
      <p:grpSp>
        <p:nvGrpSpPr>
          <p:cNvPr id="71" name="グループ化 70">
            <a:extLst>
              <a:ext uri="{FF2B5EF4-FFF2-40B4-BE49-F238E27FC236}">
                <a16:creationId xmlns:a16="http://schemas.microsoft.com/office/drawing/2014/main" id="{C6D92CBC-50A6-4A39-B96B-7BEBB6D59D56}"/>
              </a:ext>
            </a:extLst>
          </p:cNvPr>
          <p:cNvGrpSpPr/>
          <p:nvPr/>
        </p:nvGrpSpPr>
        <p:grpSpPr>
          <a:xfrm>
            <a:off x="3840048" y="554400"/>
            <a:ext cx="404640" cy="228960"/>
            <a:chOff x="3840048" y="554400"/>
            <a:chExt cx="404640" cy="228960"/>
          </a:xfrm>
        </p:grpSpPr>
        <mc:AlternateContent xmlns:mc="http://schemas.openxmlformats.org/markup-compatibility/2006" xmlns:p14="http://schemas.microsoft.com/office/powerpoint/2010/main">
          <mc:Choice Requires="p14">
            <p:contentPart p14:bwMode="auto" r:id="rId29">
              <p14:nvContentPartPr>
                <p14:cNvPr id="64" name="インク 63">
                  <a:extLst>
                    <a:ext uri="{FF2B5EF4-FFF2-40B4-BE49-F238E27FC236}">
                      <a16:creationId xmlns:a16="http://schemas.microsoft.com/office/drawing/2014/main" id="{5A5B696C-D493-4256-BB06-FBEFB3EE1B26}"/>
                    </a:ext>
                  </a:extLst>
                </p14:cNvPr>
                <p14:cNvContentPartPr/>
                <p14:nvPr/>
              </p14:nvContentPartPr>
              <p14:xfrm>
                <a:off x="3889008" y="621360"/>
                <a:ext cx="61200" cy="109080"/>
              </p14:xfrm>
            </p:contentPart>
          </mc:Choice>
          <mc:Fallback xmlns="">
            <p:pic>
              <p:nvPicPr>
                <p:cNvPr id="64" name="インク 63">
                  <a:extLst>
                    <a:ext uri="{FF2B5EF4-FFF2-40B4-BE49-F238E27FC236}">
                      <a16:creationId xmlns:a16="http://schemas.microsoft.com/office/drawing/2014/main" id="{5A5B696C-D493-4256-BB06-FBEFB3EE1B26}"/>
                    </a:ext>
                  </a:extLst>
                </p:cNvPr>
                <p:cNvPicPr/>
                <p:nvPr/>
              </p:nvPicPr>
              <p:blipFill>
                <a:blip r:embed="rId30"/>
                <a:stretch>
                  <a:fillRect/>
                </a:stretch>
              </p:blipFill>
              <p:spPr>
                <a:xfrm>
                  <a:off x="3884688" y="617040"/>
                  <a:ext cx="6984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5" name="インク 64">
                  <a:extLst>
                    <a:ext uri="{FF2B5EF4-FFF2-40B4-BE49-F238E27FC236}">
                      <a16:creationId xmlns:a16="http://schemas.microsoft.com/office/drawing/2014/main" id="{B5DC4365-8EE9-45AD-8239-959DCA20ED58}"/>
                    </a:ext>
                  </a:extLst>
                </p14:cNvPr>
                <p14:cNvContentPartPr/>
                <p14:nvPr/>
              </p14:nvContentPartPr>
              <p14:xfrm>
                <a:off x="3986208" y="646560"/>
                <a:ext cx="42840" cy="98280"/>
              </p14:xfrm>
            </p:contentPart>
          </mc:Choice>
          <mc:Fallback xmlns="">
            <p:pic>
              <p:nvPicPr>
                <p:cNvPr id="65" name="インク 64">
                  <a:extLst>
                    <a:ext uri="{FF2B5EF4-FFF2-40B4-BE49-F238E27FC236}">
                      <a16:creationId xmlns:a16="http://schemas.microsoft.com/office/drawing/2014/main" id="{B5DC4365-8EE9-45AD-8239-959DCA20ED58}"/>
                    </a:ext>
                  </a:extLst>
                </p:cNvPr>
                <p:cNvPicPr/>
                <p:nvPr/>
              </p:nvPicPr>
              <p:blipFill>
                <a:blip r:embed="rId32"/>
                <a:stretch>
                  <a:fillRect/>
                </a:stretch>
              </p:blipFill>
              <p:spPr>
                <a:xfrm>
                  <a:off x="3981888" y="642240"/>
                  <a:ext cx="5148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6" name="インク 65">
                  <a:extLst>
                    <a:ext uri="{FF2B5EF4-FFF2-40B4-BE49-F238E27FC236}">
                      <a16:creationId xmlns:a16="http://schemas.microsoft.com/office/drawing/2014/main" id="{45A4DCAE-53BB-468B-96C3-71E110374369}"/>
                    </a:ext>
                  </a:extLst>
                </p14:cNvPr>
                <p14:cNvContentPartPr/>
                <p14:nvPr/>
              </p14:nvContentPartPr>
              <p14:xfrm>
                <a:off x="3840048" y="576720"/>
                <a:ext cx="196920" cy="45000"/>
              </p14:xfrm>
            </p:contentPart>
          </mc:Choice>
          <mc:Fallback xmlns="">
            <p:pic>
              <p:nvPicPr>
                <p:cNvPr id="66" name="インク 65">
                  <a:extLst>
                    <a:ext uri="{FF2B5EF4-FFF2-40B4-BE49-F238E27FC236}">
                      <a16:creationId xmlns:a16="http://schemas.microsoft.com/office/drawing/2014/main" id="{45A4DCAE-53BB-468B-96C3-71E110374369}"/>
                    </a:ext>
                  </a:extLst>
                </p:cNvPr>
                <p:cNvPicPr/>
                <p:nvPr/>
              </p:nvPicPr>
              <p:blipFill>
                <a:blip r:embed="rId34"/>
                <a:stretch>
                  <a:fillRect/>
                </a:stretch>
              </p:blipFill>
              <p:spPr>
                <a:xfrm>
                  <a:off x="3835728" y="572400"/>
                  <a:ext cx="20556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7" name="インク 66">
                  <a:extLst>
                    <a:ext uri="{FF2B5EF4-FFF2-40B4-BE49-F238E27FC236}">
                      <a16:creationId xmlns:a16="http://schemas.microsoft.com/office/drawing/2014/main" id="{00340FE7-4640-4BEA-AD87-FDF2759960D7}"/>
                    </a:ext>
                  </a:extLst>
                </p14:cNvPr>
                <p14:cNvContentPartPr/>
                <p14:nvPr/>
              </p14:nvContentPartPr>
              <p14:xfrm>
                <a:off x="4011048" y="560520"/>
                <a:ext cx="50760" cy="78480"/>
              </p14:xfrm>
            </p:contentPart>
          </mc:Choice>
          <mc:Fallback xmlns="">
            <p:pic>
              <p:nvPicPr>
                <p:cNvPr id="67" name="インク 66">
                  <a:extLst>
                    <a:ext uri="{FF2B5EF4-FFF2-40B4-BE49-F238E27FC236}">
                      <a16:creationId xmlns:a16="http://schemas.microsoft.com/office/drawing/2014/main" id="{00340FE7-4640-4BEA-AD87-FDF2759960D7}"/>
                    </a:ext>
                  </a:extLst>
                </p:cNvPr>
                <p:cNvPicPr/>
                <p:nvPr/>
              </p:nvPicPr>
              <p:blipFill>
                <a:blip r:embed="rId36"/>
                <a:stretch>
                  <a:fillRect/>
                </a:stretch>
              </p:blipFill>
              <p:spPr>
                <a:xfrm>
                  <a:off x="4006728" y="556200"/>
                  <a:ext cx="5940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8" name="インク 67">
                  <a:extLst>
                    <a:ext uri="{FF2B5EF4-FFF2-40B4-BE49-F238E27FC236}">
                      <a16:creationId xmlns:a16="http://schemas.microsoft.com/office/drawing/2014/main" id="{0F087F0A-591E-4C4E-B95B-A0A6BA639FD2}"/>
                    </a:ext>
                  </a:extLst>
                </p14:cNvPr>
                <p14:cNvContentPartPr/>
                <p14:nvPr/>
              </p14:nvContentPartPr>
              <p14:xfrm>
                <a:off x="4077648" y="658080"/>
                <a:ext cx="42120" cy="360"/>
              </p14:xfrm>
            </p:contentPart>
          </mc:Choice>
          <mc:Fallback xmlns="">
            <p:pic>
              <p:nvPicPr>
                <p:cNvPr id="68" name="インク 67">
                  <a:extLst>
                    <a:ext uri="{FF2B5EF4-FFF2-40B4-BE49-F238E27FC236}">
                      <a16:creationId xmlns:a16="http://schemas.microsoft.com/office/drawing/2014/main" id="{0F087F0A-591E-4C4E-B95B-A0A6BA639FD2}"/>
                    </a:ext>
                  </a:extLst>
                </p:cNvPr>
                <p:cNvPicPr/>
                <p:nvPr/>
              </p:nvPicPr>
              <p:blipFill>
                <a:blip r:embed="rId38"/>
                <a:stretch>
                  <a:fillRect/>
                </a:stretch>
              </p:blipFill>
              <p:spPr>
                <a:xfrm>
                  <a:off x="4073328" y="653760"/>
                  <a:ext cx="5076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69" name="インク 68">
                  <a:extLst>
                    <a:ext uri="{FF2B5EF4-FFF2-40B4-BE49-F238E27FC236}">
                      <a16:creationId xmlns:a16="http://schemas.microsoft.com/office/drawing/2014/main" id="{7E9B9423-4934-4686-9517-DF73C5AF1340}"/>
                    </a:ext>
                  </a:extLst>
                </p14:cNvPr>
                <p14:cNvContentPartPr/>
                <p14:nvPr/>
              </p14:nvContentPartPr>
              <p14:xfrm>
                <a:off x="4080168" y="685080"/>
                <a:ext cx="51480" cy="16200"/>
              </p14:xfrm>
            </p:contentPart>
          </mc:Choice>
          <mc:Fallback xmlns="">
            <p:pic>
              <p:nvPicPr>
                <p:cNvPr id="69" name="インク 68">
                  <a:extLst>
                    <a:ext uri="{FF2B5EF4-FFF2-40B4-BE49-F238E27FC236}">
                      <a16:creationId xmlns:a16="http://schemas.microsoft.com/office/drawing/2014/main" id="{7E9B9423-4934-4686-9517-DF73C5AF1340}"/>
                    </a:ext>
                  </a:extLst>
                </p:cNvPr>
                <p:cNvPicPr/>
                <p:nvPr/>
              </p:nvPicPr>
              <p:blipFill>
                <a:blip r:embed="rId40"/>
                <a:stretch>
                  <a:fillRect/>
                </a:stretch>
              </p:blipFill>
              <p:spPr>
                <a:xfrm>
                  <a:off x="4075848" y="680760"/>
                  <a:ext cx="6012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70" name="インク 69">
                  <a:extLst>
                    <a:ext uri="{FF2B5EF4-FFF2-40B4-BE49-F238E27FC236}">
                      <a16:creationId xmlns:a16="http://schemas.microsoft.com/office/drawing/2014/main" id="{13F64B9F-6A05-496D-BBA1-E1D22DA219FC}"/>
                    </a:ext>
                  </a:extLst>
                </p14:cNvPr>
                <p14:cNvContentPartPr/>
                <p14:nvPr/>
              </p14:nvContentPartPr>
              <p14:xfrm>
                <a:off x="4192128" y="554400"/>
                <a:ext cx="52560" cy="228960"/>
              </p14:xfrm>
            </p:contentPart>
          </mc:Choice>
          <mc:Fallback xmlns="">
            <p:pic>
              <p:nvPicPr>
                <p:cNvPr id="70" name="インク 69">
                  <a:extLst>
                    <a:ext uri="{FF2B5EF4-FFF2-40B4-BE49-F238E27FC236}">
                      <a16:creationId xmlns:a16="http://schemas.microsoft.com/office/drawing/2014/main" id="{13F64B9F-6A05-496D-BBA1-E1D22DA219FC}"/>
                    </a:ext>
                  </a:extLst>
                </p:cNvPr>
                <p:cNvPicPr/>
                <p:nvPr/>
              </p:nvPicPr>
              <p:blipFill>
                <a:blip r:embed="rId42"/>
                <a:stretch>
                  <a:fillRect/>
                </a:stretch>
              </p:blipFill>
              <p:spPr>
                <a:xfrm>
                  <a:off x="4187808" y="550080"/>
                  <a:ext cx="61200" cy="237600"/>
                </a:xfrm>
                <a:prstGeom prst="rect">
                  <a:avLst/>
                </a:prstGeom>
              </p:spPr>
            </p:pic>
          </mc:Fallback>
        </mc:AlternateContent>
      </p:grpSp>
      <p:grpSp>
        <p:nvGrpSpPr>
          <p:cNvPr id="76" name="グループ化 75">
            <a:extLst>
              <a:ext uri="{FF2B5EF4-FFF2-40B4-BE49-F238E27FC236}">
                <a16:creationId xmlns:a16="http://schemas.microsoft.com/office/drawing/2014/main" id="{CAC22E2E-7CEC-4917-AF47-893701018154}"/>
              </a:ext>
            </a:extLst>
          </p:cNvPr>
          <p:cNvGrpSpPr/>
          <p:nvPr/>
        </p:nvGrpSpPr>
        <p:grpSpPr>
          <a:xfrm>
            <a:off x="4276368" y="566640"/>
            <a:ext cx="246240" cy="199440"/>
            <a:chOff x="4276368" y="566640"/>
            <a:chExt cx="246240" cy="199440"/>
          </a:xfrm>
        </p:grpSpPr>
        <mc:AlternateContent xmlns:mc="http://schemas.openxmlformats.org/markup-compatibility/2006" xmlns:p14="http://schemas.microsoft.com/office/powerpoint/2010/main">
          <mc:Choice Requires="p14">
            <p:contentPart p14:bwMode="auto" r:id="rId43">
              <p14:nvContentPartPr>
                <p14:cNvPr id="72" name="インク 71">
                  <a:extLst>
                    <a:ext uri="{FF2B5EF4-FFF2-40B4-BE49-F238E27FC236}">
                      <a16:creationId xmlns:a16="http://schemas.microsoft.com/office/drawing/2014/main" id="{97845CBB-568B-4ECB-91B5-8D8E26919458}"/>
                    </a:ext>
                  </a:extLst>
                </p14:cNvPr>
                <p14:cNvContentPartPr/>
                <p14:nvPr/>
              </p14:nvContentPartPr>
              <p14:xfrm>
                <a:off x="4276368" y="664920"/>
                <a:ext cx="65880" cy="18000"/>
              </p14:xfrm>
            </p:contentPart>
          </mc:Choice>
          <mc:Fallback xmlns="">
            <p:pic>
              <p:nvPicPr>
                <p:cNvPr id="72" name="インク 71">
                  <a:extLst>
                    <a:ext uri="{FF2B5EF4-FFF2-40B4-BE49-F238E27FC236}">
                      <a16:creationId xmlns:a16="http://schemas.microsoft.com/office/drawing/2014/main" id="{97845CBB-568B-4ECB-91B5-8D8E26919458}"/>
                    </a:ext>
                  </a:extLst>
                </p:cNvPr>
                <p:cNvPicPr/>
                <p:nvPr/>
              </p:nvPicPr>
              <p:blipFill>
                <a:blip r:embed="rId44"/>
                <a:stretch>
                  <a:fillRect/>
                </a:stretch>
              </p:blipFill>
              <p:spPr>
                <a:xfrm>
                  <a:off x="4272048" y="660600"/>
                  <a:ext cx="7452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73" name="インク 72">
                  <a:extLst>
                    <a:ext uri="{FF2B5EF4-FFF2-40B4-BE49-F238E27FC236}">
                      <a16:creationId xmlns:a16="http://schemas.microsoft.com/office/drawing/2014/main" id="{9B7471E9-9DA1-4FE6-844F-87451D937264}"/>
                    </a:ext>
                  </a:extLst>
                </p14:cNvPr>
                <p14:cNvContentPartPr/>
                <p14:nvPr/>
              </p14:nvContentPartPr>
              <p14:xfrm>
                <a:off x="4402368" y="572760"/>
                <a:ext cx="35640" cy="69480"/>
              </p14:xfrm>
            </p:contentPart>
          </mc:Choice>
          <mc:Fallback xmlns="">
            <p:pic>
              <p:nvPicPr>
                <p:cNvPr id="73" name="インク 72">
                  <a:extLst>
                    <a:ext uri="{FF2B5EF4-FFF2-40B4-BE49-F238E27FC236}">
                      <a16:creationId xmlns:a16="http://schemas.microsoft.com/office/drawing/2014/main" id="{9B7471E9-9DA1-4FE6-844F-87451D937264}"/>
                    </a:ext>
                  </a:extLst>
                </p:cNvPr>
                <p:cNvPicPr/>
                <p:nvPr/>
              </p:nvPicPr>
              <p:blipFill>
                <a:blip r:embed="rId46"/>
                <a:stretch>
                  <a:fillRect/>
                </a:stretch>
              </p:blipFill>
              <p:spPr>
                <a:xfrm>
                  <a:off x="4398048" y="568440"/>
                  <a:ext cx="4428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74" name="インク 73">
                  <a:extLst>
                    <a:ext uri="{FF2B5EF4-FFF2-40B4-BE49-F238E27FC236}">
                      <a16:creationId xmlns:a16="http://schemas.microsoft.com/office/drawing/2014/main" id="{B52C8560-7ABA-4C07-8315-C034F351D331}"/>
                    </a:ext>
                  </a:extLst>
                </p14:cNvPr>
                <p14:cNvContentPartPr/>
                <p14:nvPr/>
              </p14:nvContentPartPr>
              <p14:xfrm>
                <a:off x="4431528" y="566640"/>
                <a:ext cx="16920" cy="130680"/>
              </p14:xfrm>
            </p:contentPart>
          </mc:Choice>
          <mc:Fallback xmlns="">
            <p:pic>
              <p:nvPicPr>
                <p:cNvPr id="74" name="インク 73">
                  <a:extLst>
                    <a:ext uri="{FF2B5EF4-FFF2-40B4-BE49-F238E27FC236}">
                      <a16:creationId xmlns:a16="http://schemas.microsoft.com/office/drawing/2014/main" id="{B52C8560-7ABA-4C07-8315-C034F351D331}"/>
                    </a:ext>
                  </a:extLst>
                </p:cNvPr>
                <p:cNvPicPr/>
                <p:nvPr/>
              </p:nvPicPr>
              <p:blipFill>
                <a:blip r:embed="rId48"/>
                <a:stretch>
                  <a:fillRect/>
                </a:stretch>
              </p:blipFill>
              <p:spPr>
                <a:xfrm>
                  <a:off x="4427208" y="562320"/>
                  <a:ext cx="2556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5" name="インク 74">
                  <a:extLst>
                    <a:ext uri="{FF2B5EF4-FFF2-40B4-BE49-F238E27FC236}">
                      <a16:creationId xmlns:a16="http://schemas.microsoft.com/office/drawing/2014/main" id="{7600BD09-53AB-42C9-828F-ACB6F2FDB2E6}"/>
                    </a:ext>
                  </a:extLst>
                </p14:cNvPr>
                <p14:cNvContentPartPr/>
                <p14:nvPr/>
              </p14:nvContentPartPr>
              <p14:xfrm>
                <a:off x="4501728" y="688680"/>
                <a:ext cx="20880" cy="77400"/>
              </p14:xfrm>
            </p:contentPart>
          </mc:Choice>
          <mc:Fallback xmlns="">
            <p:pic>
              <p:nvPicPr>
                <p:cNvPr id="75" name="インク 74">
                  <a:extLst>
                    <a:ext uri="{FF2B5EF4-FFF2-40B4-BE49-F238E27FC236}">
                      <a16:creationId xmlns:a16="http://schemas.microsoft.com/office/drawing/2014/main" id="{7600BD09-53AB-42C9-828F-ACB6F2FDB2E6}"/>
                    </a:ext>
                  </a:extLst>
                </p:cNvPr>
                <p:cNvPicPr/>
                <p:nvPr/>
              </p:nvPicPr>
              <p:blipFill>
                <a:blip r:embed="rId50"/>
                <a:stretch>
                  <a:fillRect/>
                </a:stretch>
              </p:blipFill>
              <p:spPr>
                <a:xfrm>
                  <a:off x="4497408" y="684360"/>
                  <a:ext cx="29520" cy="86040"/>
                </a:xfrm>
                <a:prstGeom prst="rect">
                  <a:avLst/>
                </a:prstGeom>
              </p:spPr>
            </p:pic>
          </mc:Fallback>
        </mc:AlternateContent>
      </p:grpSp>
      <p:grpSp>
        <p:nvGrpSpPr>
          <p:cNvPr id="79" name="グループ化 78">
            <a:extLst>
              <a:ext uri="{FF2B5EF4-FFF2-40B4-BE49-F238E27FC236}">
                <a16:creationId xmlns:a16="http://schemas.microsoft.com/office/drawing/2014/main" id="{2D84A4C4-9A0D-47E4-A52E-94CDC3F1F74F}"/>
              </a:ext>
            </a:extLst>
          </p:cNvPr>
          <p:cNvGrpSpPr/>
          <p:nvPr/>
        </p:nvGrpSpPr>
        <p:grpSpPr>
          <a:xfrm>
            <a:off x="4571568" y="499680"/>
            <a:ext cx="118080" cy="224640"/>
            <a:chOff x="4571568" y="499680"/>
            <a:chExt cx="118080" cy="224640"/>
          </a:xfrm>
        </p:grpSpPr>
        <mc:AlternateContent xmlns:mc="http://schemas.openxmlformats.org/markup-compatibility/2006" xmlns:p14="http://schemas.microsoft.com/office/powerpoint/2010/main">
          <mc:Choice Requires="p14">
            <p:contentPart p14:bwMode="auto" r:id="rId51">
              <p14:nvContentPartPr>
                <p14:cNvPr id="77" name="インク 76">
                  <a:extLst>
                    <a:ext uri="{FF2B5EF4-FFF2-40B4-BE49-F238E27FC236}">
                      <a16:creationId xmlns:a16="http://schemas.microsoft.com/office/drawing/2014/main" id="{1BE3E1A7-4BAD-4C21-823C-F759CB7EC6AB}"/>
                    </a:ext>
                  </a:extLst>
                </p14:cNvPr>
                <p14:cNvContentPartPr/>
                <p14:nvPr/>
              </p14:nvContentPartPr>
              <p14:xfrm>
                <a:off x="4571568" y="582840"/>
                <a:ext cx="7920" cy="94680"/>
              </p14:xfrm>
            </p:contentPart>
          </mc:Choice>
          <mc:Fallback xmlns="">
            <p:pic>
              <p:nvPicPr>
                <p:cNvPr id="77" name="インク 76">
                  <a:extLst>
                    <a:ext uri="{FF2B5EF4-FFF2-40B4-BE49-F238E27FC236}">
                      <a16:creationId xmlns:a16="http://schemas.microsoft.com/office/drawing/2014/main" id="{1BE3E1A7-4BAD-4C21-823C-F759CB7EC6AB}"/>
                    </a:ext>
                  </a:extLst>
                </p:cNvPr>
                <p:cNvPicPr/>
                <p:nvPr/>
              </p:nvPicPr>
              <p:blipFill>
                <a:blip r:embed="rId52"/>
                <a:stretch>
                  <a:fillRect/>
                </a:stretch>
              </p:blipFill>
              <p:spPr>
                <a:xfrm>
                  <a:off x="4567248" y="578520"/>
                  <a:ext cx="1656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78" name="インク 77">
                  <a:extLst>
                    <a:ext uri="{FF2B5EF4-FFF2-40B4-BE49-F238E27FC236}">
                      <a16:creationId xmlns:a16="http://schemas.microsoft.com/office/drawing/2014/main" id="{F10C2324-1DE6-47C0-A465-6348CA6EF912}"/>
                    </a:ext>
                  </a:extLst>
                </p14:cNvPr>
                <p14:cNvContentPartPr/>
                <p14:nvPr/>
              </p14:nvContentPartPr>
              <p14:xfrm>
                <a:off x="4614408" y="499680"/>
                <a:ext cx="75240" cy="224640"/>
              </p14:xfrm>
            </p:contentPart>
          </mc:Choice>
          <mc:Fallback xmlns="">
            <p:pic>
              <p:nvPicPr>
                <p:cNvPr id="78" name="インク 77">
                  <a:extLst>
                    <a:ext uri="{FF2B5EF4-FFF2-40B4-BE49-F238E27FC236}">
                      <a16:creationId xmlns:a16="http://schemas.microsoft.com/office/drawing/2014/main" id="{F10C2324-1DE6-47C0-A465-6348CA6EF912}"/>
                    </a:ext>
                  </a:extLst>
                </p:cNvPr>
                <p:cNvPicPr/>
                <p:nvPr/>
              </p:nvPicPr>
              <p:blipFill>
                <a:blip r:embed="rId54"/>
                <a:stretch>
                  <a:fillRect/>
                </a:stretch>
              </p:blipFill>
              <p:spPr>
                <a:xfrm>
                  <a:off x="4610088" y="495360"/>
                  <a:ext cx="83880" cy="233280"/>
                </a:xfrm>
                <a:prstGeom prst="rect">
                  <a:avLst/>
                </a:prstGeom>
              </p:spPr>
            </p:pic>
          </mc:Fallback>
        </mc:AlternateContent>
      </p:grpSp>
      <p:grpSp>
        <p:nvGrpSpPr>
          <p:cNvPr id="88" name="グループ化 87">
            <a:extLst>
              <a:ext uri="{FF2B5EF4-FFF2-40B4-BE49-F238E27FC236}">
                <a16:creationId xmlns:a16="http://schemas.microsoft.com/office/drawing/2014/main" id="{AC317CB8-0696-4E97-B64F-C5170044F70C}"/>
              </a:ext>
            </a:extLst>
          </p:cNvPr>
          <p:cNvGrpSpPr/>
          <p:nvPr/>
        </p:nvGrpSpPr>
        <p:grpSpPr>
          <a:xfrm>
            <a:off x="4888728" y="182520"/>
            <a:ext cx="404640" cy="247680"/>
            <a:chOff x="4888728" y="182520"/>
            <a:chExt cx="404640" cy="247680"/>
          </a:xfrm>
        </p:grpSpPr>
        <mc:AlternateContent xmlns:mc="http://schemas.openxmlformats.org/markup-compatibility/2006" xmlns:p14="http://schemas.microsoft.com/office/powerpoint/2010/main">
          <mc:Choice Requires="p14">
            <p:contentPart p14:bwMode="auto" r:id="rId55">
              <p14:nvContentPartPr>
                <p14:cNvPr id="80" name="インク 79">
                  <a:extLst>
                    <a:ext uri="{FF2B5EF4-FFF2-40B4-BE49-F238E27FC236}">
                      <a16:creationId xmlns:a16="http://schemas.microsoft.com/office/drawing/2014/main" id="{53C7A93D-4538-4EE2-A5B1-B3670D947E07}"/>
                    </a:ext>
                  </a:extLst>
                </p14:cNvPr>
                <p14:cNvContentPartPr/>
                <p14:nvPr/>
              </p14:nvContentPartPr>
              <p14:xfrm>
                <a:off x="4920408" y="298440"/>
                <a:ext cx="50040" cy="86400"/>
              </p14:xfrm>
            </p:contentPart>
          </mc:Choice>
          <mc:Fallback xmlns="">
            <p:pic>
              <p:nvPicPr>
                <p:cNvPr id="80" name="インク 79">
                  <a:extLst>
                    <a:ext uri="{FF2B5EF4-FFF2-40B4-BE49-F238E27FC236}">
                      <a16:creationId xmlns:a16="http://schemas.microsoft.com/office/drawing/2014/main" id="{53C7A93D-4538-4EE2-A5B1-B3670D947E07}"/>
                    </a:ext>
                  </a:extLst>
                </p:cNvPr>
                <p:cNvPicPr/>
                <p:nvPr/>
              </p:nvPicPr>
              <p:blipFill>
                <a:blip r:embed="rId56"/>
                <a:stretch>
                  <a:fillRect/>
                </a:stretch>
              </p:blipFill>
              <p:spPr>
                <a:xfrm>
                  <a:off x="4916088" y="294120"/>
                  <a:ext cx="5868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81" name="インク 80">
                  <a:extLst>
                    <a:ext uri="{FF2B5EF4-FFF2-40B4-BE49-F238E27FC236}">
                      <a16:creationId xmlns:a16="http://schemas.microsoft.com/office/drawing/2014/main" id="{422C8178-F234-4B4A-AF2B-B0B6E64DB5CB}"/>
                    </a:ext>
                  </a:extLst>
                </p14:cNvPr>
                <p14:cNvContentPartPr/>
                <p14:nvPr/>
              </p14:nvContentPartPr>
              <p14:xfrm>
                <a:off x="5009688" y="221760"/>
                <a:ext cx="25200" cy="178920"/>
              </p14:xfrm>
            </p:contentPart>
          </mc:Choice>
          <mc:Fallback xmlns="">
            <p:pic>
              <p:nvPicPr>
                <p:cNvPr id="81" name="インク 80">
                  <a:extLst>
                    <a:ext uri="{FF2B5EF4-FFF2-40B4-BE49-F238E27FC236}">
                      <a16:creationId xmlns:a16="http://schemas.microsoft.com/office/drawing/2014/main" id="{422C8178-F234-4B4A-AF2B-B0B6E64DB5CB}"/>
                    </a:ext>
                  </a:extLst>
                </p:cNvPr>
                <p:cNvPicPr/>
                <p:nvPr/>
              </p:nvPicPr>
              <p:blipFill>
                <a:blip r:embed="rId58"/>
                <a:stretch>
                  <a:fillRect/>
                </a:stretch>
              </p:blipFill>
              <p:spPr>
                <a:xfrm>
                  <a:off x="5005368" y="217440"/>
                  <a:ext cx="3384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82" name="インク 81">
                  <a:extLst>
                    <a:ext uri="{FF2B5EF4-FFF2-40B4-BE49-F238E27FC236}">
                      <a16:creationId xmlns:a16="http://schemas.microsoft.com/office/drawing/2014/main" id="{155C015A-D421-4144-AF27-A12D65A1175C}"/>
                    </a:ext>
                  </a:extLst>
                </p14:cNvPr>
                <p14:cNvContentPartPr/>
                <p14:nvPr/>
              </p14:nvContentPartPr>
              <p14:xfrm>
                <a:off x="4888728" y="231120"/>
                <a:ext cx="167400" cy="55440"/>
              </p14:xfrm>
            </p:contentPart>
          </mc:Choice>
          <mc:Fallback xmlns="">
            <p:pic>
              <p:nvPicPr>
                <p:cNvPr id="82" name="インク 81">
                  <a:extLst>
                    <a:ext uri="{FF2B5EF4-FFF2-40B4-BE49-F238E27FC236}">
                      <a16:creationId xmlns:a16="http://schemas.microsoft.com/office/drawing/2014/main" id="{155C015A-D421-4144-AF27-A12D65A1175C}"/>
                    </a:ext>
                  </a:extLst>
                </p:cNvPr>
                <p:cNvPicPr/>
                <p:nvPr/>
              </p:nvPicPr>
              <p:blipFill>
                <a:blip r:embed="rId60"/>
                <a:stretch>
                  <a:fillRect/>
                </a:stretch>
              </p:blipFill>
              <p:spPr>
                <a:xfrm>
                  <a:off x="4884408" y="226800"/>
                  <a:ext cx="17604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83" name="インク 82">
                  <a:extLst>
                    <a:ext uri="{FF2B5EF4-FFF2-40B4-BE49-F238E27FC236}">
                      <a16:creationId xmlns:a16="http://schemas.microsoft.com/office/drawing/2014/main" id="{19039300-A4CD-45DC-86FC-7F9DCFC1552A}"/>
                    </a:ext>
                  </a:extLst>
                </p14:cNvPr>
                <p14:cNvContentPartPr/>
                <p14:nvPr/>
              </p14:nvContentPartPr>
              <p14:xfrm>
                <a:off x="5010768" y="182520"/>
                <a:ext cx="67320" cy="91080"/>
              </p14:xfrm>
            </p:contentPart>
          </mc:Choice>
          <mc:Fallback xmlns="">
            <p:pic>
              <p:nvPicPr>
                <p:cNvPr id="83" name="インク 82">
                  <a:extLst>
                    <a:ext uri="{FF2B5EF4-FFF2-40B4-BE49-F238E27FC236}">
                      <a16:creationId xmlns:a16="http://schemas.microsoft.com/office/drawing/2014/main" id="{19039300-A4CD-45DC-86FC-7F9DCFC1552A}"/>
                    </a:ext>
                  </a:extLst>
                </p:cNvPr>
                <p:cNvPicPr/>
                <p:nvPr/>
              </p:nvPicPr>
              <p:blipFill>
                <a:blip r:embed="rId62"/>
                <a:stretch>
                  <a:fillRect/>
                </a:stretch>
              </p:blipFill>
              <p:spPr>
                <a:xfrm>
                  <a:off x="5006448" y="178200"/>
                  <a:ext cx="7596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84" name="インク 83">
                  <a:extLst>
                    <a:ext uri="{FF2B5EF4-FFF2-40B4-BE49-F238E27FC236}">
                      <a16:creationId xmlns:a16="http://schemas.microsoft.com/office/drawing/2014/main" id="{FC6CA3E4-3796-4E8F-972C-A2A1AD9FB1E6}"/>
                    </a:ext>
                  </a:extLst>
                </p14:cNvPr>
                <p14:cNvContentPartPr/>
                <p14:nvPr/>
              </p14:nvContentPartPr>
              <p14:xfrm>
                <a:off x="5095728" y="299520"/>
                <a:ext cx="50760" cy="5040"/>
              </p14:xfrm>
            </p:contentPart>
          </mc:Choice>
          <mc:Fallback xmlns="">
            <p:pic>
              <p:nvPicPr>
                <p:cNvPr id="84" name="インク 83">
                  <a:extLst>
                    <a:ext uri="{FF2B5EF4-FFF2-40B4-BE49-F238E27FC236}">
                      <a16:creationId xmlns:a16="http://schemas.microsoft.com/office/drawing/2014/main" id="{FC6CA3E4-3796-4E8F-972C-A2A1AD9FB1E6}"/>
                    </a:ext>
                  </a:extLst>
                </p:cNvPr>
                <p:cNvPicPr/>
                <p:nvPr/>
              </p:nvPicPr>
              <p:blipFill>
                <a:blip r:embed="rId64"/>
                <a:stretch>
                  <a:fillRect/>
                </a:stretch>
              </p:blipFill>
              <p:spPr>
                <a:xfrm>
                  <a:off x="5091408" y="295200"/>
                  <a:ext cx="59400" cy="136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85" name="インク 84">
                  <a:extLst>
                    <a:ext uri="{FF2B5EF4-FFF2-40B4-BE49-F238E27FC236}">
                      <a16:creationId xmlns:a16="http://schemas.microsoft.com/office/drawing/2014/main" id="{DED8668F-8F6A-42E0-B946-837E2F058E2E}"/>
                    </a:ext>
                  </a:extLst>
                </p14:cNvPr>
                <p14:cNvContentPartPr/>
                <p14:nvPr/>
              </p14:nvContentPartPr>
              <p14:xfrm>
                <a:off x="5089968" y="340920"/>
                <a:ext cx="71280" cy="360"/>
              </p14:xfrm>
            </p:contentPart>
          </mc:Choice>
          <mc:Fallback xmlns="">
            <p:pic>
              <p:nvPicPr>
                <p:cNvPr id="85" name="インク 84">
                  <a:extLst>
                    <a:ext uri="{FF2B5EF4-FFF2-40B4-BE49-F238E27FC236}">
                      <a16:creationId xmlns:a16="http://schemas.microsoft.com/office/drawing/2014/main" id="{DED8668F-8F6A-42E0-B946-837E2F058E2E}"/>
                    </a:ext>
                  </a:extLst>
                </p:cNvPr>
                <p:cNvPicPr/>
                <p:nvPr/>
              </p:nvPicPr>
              <p:blipFill>
                <a:blip r:embed="rId66"/>
                <a:stretch>
                  <a:fillRect/>
                </a:stretch>
              </p:blipFill>
              <p:spPr>
                <a:xfrm>
                  <a:off x="5085648" y="336600"/>
                  <a:ext cx="7992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87" name="インク 86">
                  <a:extLst>
                    <a:ext uri="{FF2B5EF4-FFF2-40B4-BE49-F238E27FC236}">
                      <a16:creationId xmlns:a16="http://schemas.microsoft.com/office/drawing/2014/main" id="{B6D73A29-CF4C-4126-A1C1-D2B359F930BA}"/>
                    </a:ext>
                  </a:extLst>
                </p14:cNvPr>
                <p14:cNvContentPartPr/>
                <p14:nvPr/>
              </p14:nvContentPartPr>
              <p14:xfrm>
                <a:off x="5248368" y="243720"/>
                <a:ext cx="45000" cy="186480"/>
              </p14:xfrm>
            </p:contentPart>
          </mc:Choice>
          <mc:Fallback xmlns="">
            <p:pic>
              <p:nvPicPr>
                <p:cNvPr id="87" name="インク 86">
                  <a:extLst>
                    <a:ext uri="{FF2B5EF4-FFF2-40B4-BE49-F238E27FC236}">
                      <a16:creationId xmlns:a16="http://schemas.microsoft.com/office/drawing/2014/main" id="{B6D73A29-CF4C-4126-A1C1-D2B359F930BA}"/>
                    </a:ext>
                  </a:extLst>
                </p:cNvPr>
                <p:cNvPicPr/>
                <p:nvPr/>
              </p:nvPicPr>
              <p:blipFill>
                <a:blip r:embed="rId68"/>
                <a:stretch>
                  <a:fillRect/>
                </a:stretch>
              </p:blipFill>
              <p:spPr>
                <a:xfrm>
                  <a:off x="5244048" y="239400"/>
                  <a:ext cx="53640" cy="195120"/>
                </a:xfrm>
                <a:prstGeom prst="rect">
                  <a:avLst/>
                </a:prstGeom>
              </p:spPr>
            </p:pic>
          </mc:Fallback>
        </mc:AlternateContent>
      </p:grpSp>
      <p:grpSp>
        <p:nvGrpSpPr>
          <p:cNvPr id="103" name="グループ化 102">
            <a:extLst>
              <a:ext uri="{FF2B5EF4-FFF2-40B4-BE49-F238E27FC236}">
                <a16:creationId xmlns:a16="http://schemas.microsoft.com/office/drawing/2014/main" id="{FAD1B48F-1FDD-436F-9428-DE984803ACA8}"/>
              </a:ext>
            </a:extLst>
          </p:cNvPr>
          <p:cNvGrpSpPr/>
          <p:nvPr/>
        </p:nvGrpSpPr>
        <p:grpSpPr>
          <a:xfrm>
            <a:off x="5344848" y="261720"/>
            <a:ext cx="153720" cy="167400"/>
            <a:chOff x="5344848" y="261720"/>
            <a:chExt cx="153720" cy="167400"/>
          </a:xfrm>
        </p:grpSpPr>
        <mc:AlternateContent xmlns:mc="http://schemas.openxmlformats.org/markup-compatibility/2006" xmlns:p14="http://schemas.microsoft.com/office/powerpoint/2010/main">
          <mc:Choice Requires="p14">
            <p:contentPart p14:bwMode="auto" r:id="rId69">
              <p14:nvContentPartPr>
                <p14:cNvPr id="89" name="インク 88">
                  <a:extLst>
                    <a:ext uri="{FF2B5EF4-FFF2-40B4-BE49-F238E27FC236}">
                      <a16:creationId xmlns:a16="http://schemas.microsoft.com/office/drawing/2014/main" id="{B5FC50A3-0DC0-40AA-BC09-8F144BCB1C16}"/>
                    </a:ext>
                  </a:extLst>
                </p14:cNvPr>
                <p14:cNvContentPartPr/>
                <p14:nvPr/>
              </p14:nvContentPartPr>
              <p14:xfrm>
                <a:off x="5344848" y="329040"/>
                <a:ext cx="43200" cy="6480"/>
              </p14:xfrm>
            </p:contentPart>
          </mc:Choice>
          <mc:Fallback xmlns="">
            <p:pic>
              <p:nvPicPr>
                <p:cNvPr id="89" name="インク 88">
                  <a:extLst>
                    <a:ext uri="{FF2B5EF4-FFF2-40B4-BE49-F238E27FC236}">
                      <a16:creationId xmlns:a16="http://schemas.microsoft.com/office/drawing/2014/main" id="{B5FC50A3-0DC0-40AA-BC09-8F144BCB1C16}"/>
                    </a:ext>
                  </a:extLst>
                </p:cNvPr>
                <p:cNvPicPr/>
                <p:nvPr/>
              </p:nvPicPr>
              <p:blipFill>
                <a:blip r:embed="rId70"/>
                <a:stretch>
                  <a:fillRect/>
                </a:stretch>
              </p:blipFill>
              <p:spPr>
                <a:xfrm>
                  <a:off x="5340528" y="324720"/>
                  <a:ext cx="5184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90" name="インク 89">
                  <a:extLst>
                    <a:ext uri="{FF2B5EF4-FFF2-40B4-BE49-F238E27FC236}">
                      <a16:creationId xmlns:a16="http://schemas.microsoft.com/office/drawing/2014/main" id="{13EE08F8-624A-4D08-B1CB-FB696E098F89}"/>
                    </a:ext>
                  </a:extLst>
                </p14:cNvPr>
                <p14:cNvContentPartPr/>
                <p14:nvPr/>
              </p14:nvContentPartPr>
              <p14:xfrm>
                <a:off x="5412888" y="261720"/>
                <a:ext cx="15120" cy="114840"/>
              </p14:xfrm>
            </p:contentPart>
          </mc:Choice>
          <mc:Fallback xmlns="">
            <p:pic>
              <p:nvPicPr>
                <p:cNvPr id="90" name="インク 89">
                  <a:extLst>
                    <a:ext uri="{FF2B5EF4-FFF2-40B4-BE49-F238E27FC236}">
                      <a16:creationId xmlns:a16="http://schemas.microsoft.com/office/drawing/2014/main" id="{13EE08F8-624A-4D08-B1CB-FB696E098F89}"/>
                    </a:ext>
                  </a:extLst>
                </p:cNvPr>
                <p:cNvPicPr/>
                <p:nvPr/>
              </p:nvPicPr>
              <p:blipFill>
                <a:blip r:embed="rId72"/>
                <a:stretch>
                  <a:fillRect/>
                </a:stretch>
              </p:blipFill>
              <p:spPr>
                <a:xfrm>
                  <a:off x="5408568" y="257400"/>
                  <a:ext cx="2376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91" name="インク 90">
                  <a:extLst>
                    <a:ext uri="{FF2B5EF4-FFF2-40B4-BE49-F238E27FC236}">
                      <a16:creationId xmlns:a16="http://schemas.microsoft.com/office/drawing/2014/main" id="{557F836E-0005-4936-8196-7F3375FCCC3F}"/>
                    </a:ext>
                  </a:extLst>
                </p14:cNvPr>
                <p14:cNvContentPartPr/>
                <p14:nvPr/>
              </p14:nvContentPartPr>
              <p14:xfrm>
                <a:off x="5470848" y="345960"/>
                <a:ext cx="27720" cy="83160"/>
              </p14:xfrm>
            </p:contentPart>
          </mc:Choice>
          <mc:Fallback xmlns="">
            <p:pic>
              <p:nvPicPr>
                <p:cNvPr id="91" name="インク 90">
                  <a:extLst>
                    <a:ext uri="{FF2B5EF4-FFF2-40B4-BE49-F238E27FC236}">
                      <a16:creationId xmlns:a16="http://schemas.microsoft.com/office/drawing/2014/main" id="{557F836E-0005-4936-8196-7F3375FCCC3F}"/>
                    </a:ext>
                  </a:extLst>
                </p:cNvPr>
                <p:cNvPicPr/>
                <p:nvPr/>
              </p:nvPicPr>
              <p:blipFill>
                <a:blip r:embed="rId74"/>
                <a:stretch>
                  <a:fillRect/>
                </a:stretch>
              </p:blipFill>
              <p:spPr>
                <a:xfrm>
                  <a:off x="5466528" y="341640"/>
                  <a:ext cx="36360" cy="91800"/>
                </a:xfrm>
                <a:prstGeom prst="rect">
                  <a:avLst/>
                </a:prstGeom>
              </p:spPr>
            </p:pic>
          </mc:Fallback>
        </mc:AlternateContent>
      </p:grpSp>
      <p:grpSp>
        <p:nvGrpSpPr>
          <p:cNvPr id="113" name="グループ化 112">
            <a:extLst>
              <a:ext uri="{FF2B5EF4-FFF2-40B4-BE49-F238E27FC236}">
                <a16:creationId xmlns:a16="http://schemas.microsoft.com/office/drawing/2014/main" id="{08B88FBE-9DCD-4D80-894E-4EA0A065A13D}"/>
              </a:ext>
            </a:extLst>
          </p:cNvPr>
          <p:cNvGrpSpPr/>
          <p:nvPr/>
        </p:nvGrpSpPr>
        <p:grpSpPr>
          <a:xfrm>
            <a:off x="5565168" y="164160"/>
            <a:ext cx="264960" cy="243720"/>
            <a:chOff x="5565168" y="164160"/>
            <a:chExt cx="264960" cy="243720"/>
          </a:xfrm>
        </p:grpSpPr>
        <mc:AlternateContent xmlns:mc="http://schemas.openxmlformats.org/markup-compatibility/2006" xmlns:p14="http://schemas.microsoft.com/office/powerpoint/2010/main">
          <mc:Choice Requires="p14">
            <p:contentPart p14:bwMode="auto" r:id="rId75">
              <p14:nvContentPartPr>
                <p14:cNvPr id="107" name="インク 106">
                  <a:extLst>
                    <a:ext uri="{FF2B5EF4-FFF2-40B4-BE49-F238E27FC236}">
                      <a16:creationId xmlns:a16="http://schemas.microsoft.com/office/drawing/2014/main" id="{DB3E563E-3475-44BA-BAA9-960317C91D6B}"/>
                    </a:ext>
                  </a:extLst>
                </p14:cNvPr>
                <p14:cNvContentPartPr/>
                <p14:nvPr/>
              </p14:nvContentPartPr>
              <p14:xfrm>
                <a:off x="5565168" y="302400"/>
                <a:ext cx="50400" cy="14760"/>
              </p14:xfrm>
            </p:contentPart>
          </mc:Choice>
          <mc:Fallback xmlns="">
            <p:pic>
              <p:nvPicPr>
                <p:cNvPr id="107" name="インク 106">
                  <a:extLst>
                    <a:ext uri="{FF2B5EF4-FFF2-40B4-BE49-F238E27FC236}">
                      <a16:creationId xmlns:a16="http://schemas.microsoft.com/office/drawing/2014/main" id="{DB3E563E-3475-44BA-BAA9-960317C91D6B}"/>
                    </a:ext>
                  </a:extLst>
                </p:cNvPr>
                <p:cNvPicPr/>
                <p:nvPr/>
              </p:nvPicPr>
              <p:blipFill>
                <a:blip r:embed="rId76"/>
                <a:stretch>
                  <a:fillRect/>
                </a:stretch>
              </p:blipFill>
              <p:spPr>
                <a:xfrm>
                  <a:off x="5560848" y="298080"/>
                  <a:ext cx="5904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09" name="インク 108">
                  <a:extLst>
                    <a:ext uri="{FF2B5EF4-FFF2-40B4-BE49-F238E27FC236}">
                      <a16:creationId xmlns:a16="http://schemas.microsoft.com/office/drawing/2014/main" id="{5B51E206-9A6F-4AD4-B167-CDEB41F2D96E}"/>
                    </a:ext>
                  </a:extLst>
                </p14:cNvPr>
                <p14:cNvContentPartPr/>
                <p14:nvPr/>
              </p14:nvContentPartPr>
              <p14:xfrm>
                <a:off x="5674248" y="206280"/>
                <a:ext cx="56880" cy="167040"/>
              </p14:xfrm>
            </p:contentPart>
          </mc:Choice>
          <mc:Fallback xmlns="">
            <p:pic>
              <p:nvPicPr>
                <p:cNvPr id="109" name="インク 108">
                  <a:extLst>
                    <a:ext uri="{FF2B5EF4-FFF2-40B4-BE49-F238E27FC236}">
                      <a16:creationId xmlns:a16="http://schemas.microsoft.com/office/drawing/2014/main" id="{5B51E206-9A6F-4AD4-B167-CDEB41F2D96E}"/>
                    </a:ext>
                  </a:extLst>
                </p:cNvPr>
                <p:cNvPicPr/>
                <p:nvPr/>
              </p:nvPicPr>
              <p:blipFill>
                <a:blip r:embed="rId78"/>
                <a:stretch>
                  <a:fillRect/>
                </a:stretch>
              </p:blipFill>
              <p:spPr>
                <a:xfrm>
                  <a:off x="5669928" y="201960"/>
                  <a:ext cx="6552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12" name="インク 111">
                  <a:extLst>
                    <a:ext uri="{FF2B5EF4-FFF2-40B4-BE49-F238E27FC236}">
                      <a16:creationId xmlns:a16="http://schemas.microsoft.com/office/drawing/2014/main" id="{75D09DFB-4515-4F33-A2D2-766A431F36C4}"/>
                    </a:ext>
                  </a:extLst>
                </p14:cNvPr>
                <p14:cNvContentPartPr/>
                <p14:nvPr/>
              </p14:nvContentPartPr>
              <p14:xfrm>
                <a:off x="5769288" y="164160"/>
                <a:ext cx="60840" cy="243720"/>
              </p14:xfrm>
            </p:contentPart>
          </mc:Choice>
          <mc:Fallback xmlns="">
            <p:pic>
              <p:nvPicPr>
                <p:cNvPr id="112" name="インク 111">
                  <a:extLst>
                    <a:ext uri="{FF2B5EF4-FFF2-40B4-BE49-F238E27FC236}">
                      <a16:creationId xmlns:a16="http://schemas.microsoft.com/office/drawing/2014/main" id="{75D09DFB-4515-4F33-A2D2-766A431F36C4}"/>
                    </a:ext>
                  </a:extLst>
                </p:cNvPr>
                <p:cNvPicPr/>
                <p:nvPr/>
              </p:nvPicPr>
              <p:blipFill>
                <a:blip r:embed="rId80"/>
                <a:stretch>
                  <a:fillRect/>
                </a:stretch>
              </p:blipFill>
              <p:spPr>
                <a:xfrm>
                  <a:off x="5764968" y="159840"/>
                  <a:ext cx="69480" cy="252360"/>
                </a:xfrm>
                <a:prstGeom prst="rect">
                  <a:avLst/>
                </a:prstGeom>
              </p:spPr>
            </p:pic>
          </mc:Fallback>
        </mc:AlternateContent>
      </p:grpSp>
      <p:grpSp>
        <p:nvGrpSpPr>
          <p:cNvPr id="120" name="グループ化 119">
            <a:extLst>
              <a:ext uri="{FF2B5EF4-FFF2-40B4-BE49-F238E27FC236}">
                <a16:creationId xmlns:a16="http://schemas.microsoft.com/office/drawing/2014/main" id="{27794A6E-2E6A-4965-8E79-07AFEFC60400}"/>
              </a:ext>
            </a:extLst>
          </p:cNvPr>
          <p:cNvGrpSpPr/>
          <p:nvPr/>
        </p:nvGrpSpPr>
        <p:grpSpPr>
          <a:xfrm>
            <a:off x="5025168" y="554400"/>
            <a:ext cx="359640" cy="331200"/>
            <a:chOff x="5025168" y="554400"/>
            <a:chExt cx="359640" cy="331200"/>
          </a:xfrm>
        </p:grpSpPr>
        <mc:AlternateContent xmlns:mc="http://schemas.openxmlformats.org/markup-compatibility/2006" xmlns:p14="http://schemas.microsoft.com/office/powerpoint/2010/main">
          <mc:Choice Requires="p14">
            <p:contentPart p14:bwMode="auto" r:id="rId81">
              <p14:nvContentPartPr>
                <p14:cNvPr id="114" name="インク 113">
                  <a:extLst>
                    <a:ext uri="{FF2B5EF4-FFF2-40B4-BE49-F238E27FC236}">
                      <a16:creationId xmlns:a16="http://schemas.microsoft.com/office/drawing/2014/main" id="{58DFDE71-2933-4F73-A33E-B503C7FFB8A0}"/>
                    </a:ext>
                  </a:extLst>
                </p14:cNvPr>
                <p14:cNvContentPartPr/>
                <p14:nvPr/>
              </p14:nvContentPartPr>
              <p14:xfrm>
                <a:off x="5045328" y="633600"/>
                <a:ext cx="63000" cy="252000"/>
              </p14:xfrm>
            </p:contentPart>
          </mc:Choice>
          <mc:Fallback xmlns="">
            <p:pic>
              <p:nvPicPr>
                <p:cNvPr id="114" name="インク 113">
                  <a:extLst>
                    <a:ext uri="{FF2B5EF4-FFF2-40B4-BE49-F238E27FC236}">
                      <a16:creationId xmlns:a16="http://schemas.microsoft.com/office/drawing/2014/main" id="{58DFDE71-2933-4F73-A33E-B503C7FFB8A0}"/>
                    </a:ext>
                  </a:extLst>
                </p:cNvPr>
                <p:cNvPicPr/>
                <p:nvPr/>
              </p:nvPicPr>
              <p:blipFill>
                <a:blip r:embed="rId82"/>
                <a:stretch>
                  <a:fillRect/>
                </a:stretch>
              </p:blipFill>
              <p:spPr>
                <a:xfrm>
                  <a:off x="5041008" y="629280"/>
                  <a:ext cx="7164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15" name="インク 114">
                  <a:extLst>
                    <a:ext uri="{FF2B5EF4-FFF2-40B4-BE49-F238E27FC236}">
                      <a16:creationId xmlns:a16="http://schemas.microsoft.com/office/drawing/2014/main" id="{ADD904DF-51F7-4F0F-A20B-05D1BE1EB911}"/>
                    </a:ext>
                  </a:extLst>
                </p14:cNvPr>
                <p14:cNvContentPartPr/>
                <p14:nvPr/>
              </p14:nvContentPartPr>
              <p14:xfrm>
                <a:off x="5173848" y="736560"/>
                <a:ext cx="97200" cy="90000"/>
              </p14:xfrm>
            </p:contentPart>
          </mc:Choice>
          <mc:Fallback xmlns="">
            <p:pic>
              <p:nvPicPr>
                <p:cNvPr id="115" name="インク 114">
                  <a:extLst>
                    <a:ext uri="{FF2B5EF4-FFF2-40B4-BE49-F238E27FC236}">
                      <a16:creationId xmlns:a16="http://schemas.microsoft.com/office/drawing/2014/main" id="{ADD904DF-51F7-4F0F-A20B-05D1BE1EB911}"/>
                    </a:ext>
                  </a:extLst>
                </p:cNvPr>
                <p:cNvPicPr/>
                <p:nvPr/>
              </p:nvPicPr>
              <p:blipFill>
                <a:blip r:embed="rId84"/>
                <a:stretch>
                  <a:fillRect/>
                </a:stretch>
              </p:blipFill>
              <p:spPr>
                <a:xfrm>
                  <a:off x="5169528" y="732240"/>
                  <a:ext cx="10584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16" name="インク 115">
                  <a:extLst>
                    <a:ext uri="{FF2B5EF4-FFF2-40B4-BE49-F238E27FC236}">
                      <a16:creationId xmlns:a16="http://schemas.microsoft.com/office/drawing/2014/main" id="{DCC7906D-4620-440F-8DD7-D44A082687F3}"/>
                    </a:ext>
                  </a:extLst>
                </p14:cNvPr>
                <p14:cNvContentPartPr/>
                <p14:nvPr/>
              </p14:nvContentPartPr>
              <p14:xfrm>
                <a:off x="5025168" y="610560"/>
                <a:ext cx="231840" cy="47880"/>
              </p14:xfrm>
            </p:contentPart>
          </mc:Choice>
          <mc:Fallback xmlns="">
            <p:pic>
              <p:nvPicPr>
                <p:cNvPr id="116" name="インク 115">
                  <a:extLst>
                    <a:ext uri="{FF2B5EF4-FFF2-40B4-BE49-F238E27FC236}">
                      <a16:creationId xmlns:a16="http://schemas.microsoft.com/office/drawing/2014/main" id="{DCC7906D-4620-440F-8DD7-D44A082687F3}"/>
                    </a:ext>
                  </a:extLst>
                </p:cNvPr>
                <p:cNvPicPr/>
                <p:nvPr/>
              </p:nvPicPr>
              <p:blipFill>
                <a:blip r:embed="rId86"/>
                <a:stretch>
                  <a:fillRect/>
                </a:stretch>
              </p:blipFill>
              <p:spPr>
                <a:xfrm>
                  <a:off x="5020848" y="606240"/>
                  <a:ext cx="24048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17" name="インク 116">
                  <a:extLst>
                    <a:ext uri="{FF2B5EF4-FFF2-40B4-BE49-F238E27FC236}">
                      <a16:creationId xmlns:a16="http://schemas.microsoft.com/office/drawing/2014/main" id="{950385BC-BC32-42E2-A914-7DEC7644A5CD}"/>
                    </a:ext>
                  </a:extLst>
                </p14:cNvPr>
                <p14:cNvContentPartPr/>
                <p14:nvPr/>
              </p14:nvContentPartPr>
              <p14:xfrm>
                <a:off x="5223888" y="554400"/>
                <a:ext cx="74160" cy="141480"/>
              </p14:xfrm>
            </p:contentPart>
          </mc:Choice>
          <mc:Fallback xmlns="">
            <p:pic>
              <p:nvPicPr>
                <p:cNvPr id="117" name="インク 116">
                  <a:extLst>
                    <a:ext uri="{FF2B5EF4-FFF2-40B4-BE49-F238E27FC236}">
                      <a16:creationId xmlns:a16="http://schemas.microsoft.com/office/drawing/2014/main" id="{950385BC-BC32-42E2-A914-7DEC7644A5CD}"/>
                    </a:ext>
                  </a:extLst>
                </p:cNvPr>
                <p:cNvPicPr/>
                <p:nvPr/>
              </p:nvPicPr>
              <p:blipFill>
                <a:blip r:embed="rId88"/>
                <a:stretch>
                  <a:fillRect/>
                </a:stretch>
              </p:blipFill>
              <p:spPr>
                <a:xfrm>
                  <a:off x="5219568" y="550080"/>
                  <a:ext cx="8280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18" name="インク 117">
                  <a:extLst>
                    <a:ext uri="{FF2B5EF4-FFF2-40B4-BE49-F238E27FC236}">
                      <a16:creationId xmlns:a16="http://schemas.microsoft.com/office/drawing/2014/main" id="{801427FA-D6A2-464A-9B12-3FD024FE75B9}"/>
                    </a:ext>
                  </a:extLst>
                </p14:cNvPr>
                <p14:cNvContentPartPr/>
                <p14:nvPr/>
              </p14:nvContentPartPr>
              <p14:xfrm>
                <a:off x="5343048" y="715320"/>
                <a:ext cx="41760" cy="4320"/>
              </p14:xfrm>
            </p:contentPart>
          </mc:Choice>
          <mc:Fallback xmlns="">
            <p:pic>
              <p:nvPicPr>
                <p:cNvPr id="118" name="インク 117">
                  <a:extLst>
                    <a:ext uri="{FF2B5EF4-FFF2-40B4-BE49-F238E27FC236}">
                      <a16:creationId xmlns:a16="http://schemas.microsoft.com/office/drawing/2014/main" id="{801427FA-D6A2-464A-9B12-3FD024FE75B9}"/>
                    </a:ext>
                  </a:extLst>
                </p:cNvPr>
                <p:cNvPicPr/>
                <p:nvPr/>
              </p:nvPicPr>
              <p:blipFill>
                <a:blip r:embed="rId90"/>
                <a:stretch>
                  <a:fillRect/>
                </a:stretch>
              </p:blipFill>
              <p:spPr>
                <a:xfrm>
                  <a:off x="5338728" y="711000"/>
                  <a:ext cx="50400" cy="129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19" name="インク 118">
                  <a:extLst>
                    <a:ext uri="{FF2B5EF4-FFF2-40B4-BE49-F238E27FC236}">
                      <a16:creationId xmlns:a16="http://schemas.microsoft.com/office/drawing/2014/main" id="{80816098-C4F9-4871-BBD4-B0BEAFC58130}"/>
                    </a:ext>
                  </a:extLst>
                </p14:cNvPr>
                <p14:cNvContentPartPr/>
                <p14:nvPr/>
              </p14:nvContentPartPr>
              <p14:xfrm>
                <a:off x="5327568" y="774360"/>
                <a:ext cx="52920" cy="5760"/>
              </p14:xfrm>
            </p:contentPart>
          </mc:Choice>
          <mc:Fallback xmlns="">
            <p:pic>
              <p:nvPicPr>
                <p:cNvPr id="119" name="インク 118">
                  <a:extLst>
                    <a:ext uri="{FF2B5EF4-FFF2-40B4-BE49-F238E27FC236}">
                      <a16:creationId xmlns:a16="http://schemas.microsoft.com/office/drawing/2014/main" id="{80816098-C4F9-4871-BBD4-B0BEAFC58130}"/>
                    </a:ext>
                  </a:extLst>
                </p:cNvPr>
                <p:cNvPicPr/>
                <p:nvPr/>
              </p:nvPicPr>
              <p:blipFill>
                <a:blip r:embed="rId92"/>
                <a:stretch>
                  <a:fillRect/>
                </a:stretch>
              </p:blipFill>
              <p:spPr>
                <a:xfrm>
                  <a:off x="5323248" y="770040"/>
                  <a:ext cx="61560" cy="14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3">
            <p14:nvContentPartPr>
              <p14:cNvPr id="121" name="インク 120">
                <a:extLst>
                  <a:ext uri="{FF2B5EF4-FFF2-40B4-BE49-F238E27FC236}">
                    <a16:creationId xmlns:a16="http://schemas.microsoft.com/office/drawing/2014/main" id="{75201588-EFDD-4709-8BC0-D9DB914686CF}"/>
                  </a:ext>
                </a:extLst>
              </p14:cNvPr>
              <p14:cNvContentPartPr/>
              <p14:nvPr/>
            </p14:nvContentPartPr>
            <p14:xfrm>
              <a:off x="5521608" y="601560"/>
              <a:ext cx="81360" cy="288360"/>
            </p14:xfrm>
          </p:contentPart>
        </mc:Choice>
        <mc:Fallback xmlns="">
          <p:pic>
            <p:nvPicPr>
              <p:cNvPr id="121" name="インク 120">
                <a:extLst>
                  <a:ext uri="{FF2B5EF4-FFF2-40B4-BE49-F238E27FC236}">
                    <a16:creationId xmlns:a16="http://schemas.microsoft.com/office/drawing/2014/main" id="{75201588-EFDD-4709-8BC0-D9DB914686CF}"/>
                  </a:ext>
                </a:extLst>
              </p:cNvPr>
              <p:cNvPicPr/>
              <p:nvPr/>
            </p:nvPicPr>
            <p:blipFill>
              <a:blip r:embed="rId94"/>
              <a:stretch>
                <a:fillRect/>
              </a:stretch>
            </p:blipFill>
            <p:spPr>
              <a:xfrm>
                <a:off x="5517288" y="597240"/>
                <a:ext cx="90000" cy="297000"/>
              </a:xfrm>
              <a:prstGeom prst="rect">
                <a:avLst/>
              </a:prstGeom>
            </p:spPr>
          </p:pic>
        </mc:Fallback>
      </mc:AlternateContent>
      <p:grpSp>
        <p:nvGrpSpPr>
          <p:cNvPr id="124" name="グループ化 123">
            <a:extLst>
              <a:ext uri="{FF2B5EF4-FFF2-40B4-BE49-F238E27FC236}">
                <a16:creationId xmlns:a16="http://schemas.microsoft.com/office/drawing/2014/main" id="{CC08C642-E89E-40BE-BF64-747CDFFCE6B6}"/>
              </a:ext>
            </a:extLst>
          </p:cNvPr>
          <p:cNvGrpSpPr/>
          <p:nvPr/>
        </p:nvGrpSpPr>
        <p:grpSpPr>
          <a:xfrm>
            <a:off x="5650488" y="682920"/>
            <a:ext cx="187560" cy="229320"/>
            <a:chOff x="5650488" y="682920"/>
            <a:chExt cx="187560" cy="229320"/>
          </a:xfrm>
        </p:grpSpPr>
        <mc:AlternateContent xmlns:mc="http://schemas.openxmlformats.org/markup-compatibility/2006" xmlns:p14="http://schemas.microsoft.com/office/powerpoint/2010/main">
          <mc:Choice Requires="p14">
            <p:contentPart p14:bwMode="auto" r:id="rId95">
              <p14:nvContentPartPr>
                <p14:cNvPr id="122" name="インク 121">
                  <a:extLst>
                    <a:ext uri="{FF2B5EF4-FFF2-40B4-BE49-F238E27FC236}">
                      <a16:creationId xmlns:a16="http://schemas.microsoft.com/office/drawing/2014/main" id="{9C16C835-BCE5-47B0-A7F6-D687D91F6585}"/>
                    </a:ext>
                  </a:extLst>
                </p14:cNvPr>
                <p14:cNvContentPartPr/>
                <p14:nvPr/>
              </p14:nvContentPartPr>
              <p14:xfrm>
                <a:off x="5650488" y="682920"/>
                <a:ext cx="92520" cy="155880"/>
              </p14:xfrm>
            </p:contentPart>
          </mc:Choice>
          <mc:Fallback xmlns="">
            <p:pic>
              <p:nvPicPr>
                <p:cNvPr id="122" name="インク 121">
                  <a:extLst>
                    <a:ext uri="{FF2B5EF4-FFF2-40B4-BE49-F238E27FC236}">
                      <a16:creationId xmlns:a16="http://schemas.microsoft.com/office/drawing/2014/main" id="{9C16C835-BCE5-47B0-A7F6-D687D91F6585}"/>
                    </a:ext>
                  </a:extLst>
                </p:cNvPr>
                <p:cNvPicPr/>
                <p:nvPr/>
              </p:nvPicPr>
              <p:blipFill>
                <a:blip r:embed="rId96"/>
                <a:stretch>
                  <a:fillRect/>
                </a:stretch>
              </p:blipFill>
              <p:spPr>
                <a:xfrm>
                  <a:off x="5646168" y="678600"/>
                  <a:ext cx="10116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23" name="インク 122">
                  <a:extLst>
                    <a:ext uri="{FF2B5EF4-FFF2-40B4-BE49-F238E27FC236}">
                      <a16:creationId xmlns:a16="http://schemas.microsoft.com/office/drawing/2014/main" id="{D1C02FC6-389B-4E33-9D31-0C06EFF8DB75}"/>
                    </a:ext>
                  </a:extLst>
                </p14:cNvPr>
                <p14:cNvContentPartPr/>
                <p14:nvPr/>
              </p14:nvContentPartPr>
              <p14:xfrm>
                <a:off x="5806728" y="820800"/>
                <a:ext cx="31320" cy="91440"/>
              </p14:xfrm>
            </p:contentPart>
          </mc:Choice>
          <mc:Fallback xmlns="">
            <p:pic>
              <p:nvPicPr>
                <p:cNvPr id="123" name="インク 122">
                  <a:extLst>
                    <a:ext uri="{FF2B5EF4-FFF2-40B4-BE49-F238E27FC236}">
                      <a16:creationId xmlns:a16="http://schemas.microsoft.com/office/drawing/2014/main" id="{D1C02FC6-389B-4E33-9D31-0C06EFF8DB75}"/>
                    </a:ext>
                  </a:extLst>
                </p:cNvPr>
                <p:cNvPicPr/>
                <p:nvPr/>
              </p:nvPicPr>
              <p:blipFill>
                <a:blip r:embed="rId98"/>
                <a:stretch>
                  <a:fillRect/>
                </a:stretch>
              </p:blipFill>
              <p:spPr>
                <a:xfrm>
                  <a:off x="5802408" y="816480"/>
                  <a:ext cx="39960" cy="100080"/>
                </a:xfrm>
                <a:prstGeom prst="rect">
                  <a:avLst/>
                </a:prstGeom>
              </p:spPr>
            </p:pic>
          </mc:Fallback>
        </mc:AlternateContent>
      </p:grpSp>
      <p:grpSp>
        <p:nvGrpSpPr>
          <p:cNvPr id="128" name="グループ化 127">
            <a:extLst>
              <a:ext uri="{FF2B5EF4-FFF2-40B4-BE49-F238E27FC236}">
                <a16:creationId xmlns:a16="http://schemas.microsoft.com/office/drawing/2014/main" id="{B96F8D5F-FA8C-435B-8176-6FB9FFAC5B9E}"/>
              </a:ext>
            </a:extLst>
          </p:cNvPr>
          <p:cNvGrpSpPr/>
          <p:nvPr/>
        </p:nvGrpSpPr>
        <p:grpSpPr>
          <a:xfrm>
            <a:off x="5961528" y="572760"/>
            <a:ext cx="240120" cy="467280"/>
            <a:chOff x="5961528" y="572760"/>
            <a:chExt cx="240120" cy="467280"/>
          </a:xfrm>
        </p:grpSpPr>
        <mc:AlternateContent xmlns:mc="http://schemas.openxmlformats.org/markup-compatibility/2006" xmlns:p14="http://schemas.microsoft.com/office/powerpoint/2010/main">
          <mc:Choice Requires="p14">
            <p:contentPart p14:bwMode="auto" r:id="rId99">
              <p14:nvContentPartPr>
                <p14:cNvPr id="125" name="インク 124">
                  <a:extLst>
                    <a:ext uri="{FF2B5EF4-FFF2-40B4-BE49-F238E27FC236}">
                      <a16:creationId xmlns:a16="http://schemas.microsoft.com/office/drawing/2014/main" id="{E9756148-F89F-4E72-A7AA-88F2463CF55E}"/>
                    </a:ext>
                  </a:extLst>
                </p14:cNvPr>
                <p14:cNvContentPartPr/>
                <p14:nvPr/>
              </p14:nvContentPartPr>
              <p14:xfrm>
                <a:off x="5967288" y="676080"/>
                <a:ext cx="86040" cy="158400"/>
              </p14:xfrm>
            </p:contentPart>
          </mc:Choice>
          <mc:Fallback xmlns="">
            <p:pic>
              <p:nvPicPr>
                <p:cNvPr id="125" name="インク 124">
                  <a:extLst>
                    <a:ext uri="{FF2B5EF4-FFF2-40B4-BE49-F238E27FC236}">
                      <a16:creationId xmlns:a16="http://schemas.microsoft.com/office/drawing/2014/main" id="{E9756148-F89F-4E72-A7AA-88F2463CF55E}"/>
                    </a:ext>
                  </a:extLst>
                </p:cNvPr>
                <p:cNvPicPr/>
                <p:nvPr/>
              </p:nvPicPr>
              <p:blipFill>
                <a:blip r:embed="rId100"/>
                <a:stretch>
                  <a:fillRect/>
                </a:stretch>
              </p:blipFill>
              <p:spPr>
                <a:xfrm>
                  <a:off x="5962968" y="671760"/>
                  <a:ext cx="9468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26" name="インク 125">
                  <a:extLst>
                    <a:ext uri="{FF2B5EF4-FFF2-40B4-BE49-F238E27FC236}">
                      <a16:creationId xmlns:a16="http://schemas.microsoft.com/office/drawing/2014/main" id="{E53973F9-0707-4056-9769-DA8019C7766D}"/>
                    </a:ext>
                  </a:extLst>
                </p14:cNvPr>
                <p14:cNvContentPartPr/>
                <p14:nvPr/>
              </p14:nvContentPartPr>
              <p14:xfrm>
                <a:off x="5961528" y="678600"/>
                <a:ext cx="66600" cy="22320"/>
              </p14:xfrm>
            </p:contentPart>
          </mc:Choice>
          <mc:Fallback xmlns="">
            <p:pic>
              <p:nvPicPr>
                <p:cNvPr id="126" name="インク 125">
                  <a:extLst>
                    <a:ext uri="{FF2B5EF4-FFF2-40B4-BE49-F238E27FC236}">
                      <a16:creationId xmlns:a16="http://schemas.microsoft.com/office/drawing/2014/main" id="{E53973F9-0707-4056-9769-DA8019C7766D}"/>
                    </a:ext>
                  </a:extLst>
                </p:cNvPr>
                <p:cNvPicPr/>
                <p:nvPr/>
              </p:nvPicPr>
              <p:blipFill>
                <a:blip r:embed="rId102"/>
                <a:stretch>
                  <a:fillRect/>
                </a:stretch>
              </p:blipFill>
              <p:spPr>
                <a:xfrm>
                  <a:off x="5957208" y="674280"/>
                  <a:ext cx="7524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27" name="インク 126">
                  <a:extLst>
                    <a:ext uri="{FF2B5EF4-FFF2-40B4-BE49-F238E27FC236}">
                      <a16:creationId xmlns:a16="http://schemas.microsoft.com/office/drawing/2014/main" id="{7C129C2B-0231-45E7-B44E-B72DE812BCCE}"/>
                    </a:ext>
                  </a:extLst>
                </p14:cNvPr>
                <p14:cNvContentPartPr/>
                <p14:nvPr/>
              </p14:nvContentPartPr>
              <p14:xfrm>
                <a:off x="6050448" y="572760"/>
                <a:ext cx="151200" cy="467280"/>
              </p14:xfrm>
            </p:contentPart>
          </mc:Choice>
          <mc:Fallback xmlns="">
            <p:pic>
              <p:nvPicPr>
                <p:cNvPr id="127" name="インク 126">
                  <a:extLst>
                    <a:ext uri="{FF2B5EF4-FFF2-40B4-BE49-F238E27FC236}">
                      <a16:creationId xmlns:a16="http://schemas.microsoft.com/office/drawing/2014/main" id="{7C129C2B-0231-45E7-B44E-B72DE812BCCE}"/>
                    </a:ext>
                  </a:extLst>
                </p:cNvPr>
                <p:cNvPicPr/>
                <p:nvPr/>
              </p:nvPicPr>
              <p:blipFill>
                <a:blip r:embed="rId104"/>
                <a:stretch>
                  <a:fillRect/>
                </a:stretch>
              </p:blipFill>
              <p:spPr>
                <a:xfrm>
                  <a:off x="6046128" y="568440"/>
                  <a:ext cx="159840" cy="475920"/>
                </a:xfrm>
                <a:prstGeom prst="rect">
                  <a:avLst/>
                </a:prstGeom>
              </p:spPr>
            </p:pic>
          </mc:Fallback>
        </mc:AlternateContent>
      </p:grpSp>
      <p:grpSp>
        <p:nvGrpSpPr>
          <p:cNvPr id="160" name="グループ化 159">
            <a:extLst>
              <a:ext uri="{FF2B5EF4-FFF2-40B4-BE49-F238E27FC236}">
                <a16:creationId xmlns:a16="http://schemas.microsoft.com/office/drawing/2014/main" id="{38DE12AA-0046-46D4-9C84-34616B6F8C57}"/>
              </a:ext>
            </a:extLst>
          </p:cNvPr>
          <p:cNvGrpSpPr/>
          <p:nvPr/>
        </p:nvGrpSpPr>
        <p:grpSpPr>
          <a:xfrm>
            <a:off x="3248928" y="1456560"/>
            <a:ext cx="1232640" cy="798480"/>
            <a:chOff x="3248928" y="1456560"/>
            <a:chExt cx="1232640" cy="798480"/>
          </a:xfrm>
        </p:grpSpPr>
        <mc:AlternateContent xmlns:mc="http://schemas.openxmlformats.org/markup-compatibility/2006" xmlns:p14="http://schemas.microsoft.com/office/powerpoint/2010/main">
          <mc:Choice Requires="p14">
            <p:contentPart p14:bwMode="auto" r:id="rId105">
              <p14:nvContentPartPr>
                <p14:cNvPr id="129" name="インク 128">
                  <a:extLst>
                    <a:ext uri="{FF2B5EF4-FFF2-40B4-BE49-F238E27FC236}">
                      <a16:creationId xmlns:a16="http://schemas.microsoft.com/office/drawing/2014/main" id="{85E26016-36A5-402D-9EE7-869BC0C5384A}"/>
                    </a:ext>
                  </a:extLst>
                </p14:cNvPr>
                <p14:cNvContentPartPr/>
                <p14:nvPr/>
              </p14:nvContentPartPr>
              <p14:xfrm>
                <a:off x="3412368" y="1614960"/>
                <a:ext cx="98640" cy="127800"/>
              </p14:xfrm>
            </p:contentPart>
          </mc:Choice>
          <mc:Fallback xmlns="">
            <p:pic>
              <p:nvPicPr>
                <p:cNvPr id="129" name="インク 128">
                  <a:extLst>
                    <a:ext uri="{FF2B5EF4-FFF2-40B4-BE49-F238E27FC236}">
                      <a16:creationId xmlns:a16="http://schemas.microsoft.com/office/drawing/2014/main" id="{85E26016-36A5-402D-9EE7-869BC0C5384A}"/>
                    </a:ext>
                  </a:extLst>
                </p:cNvPr>
                <p:cNvPicPr/>
                <p:nvPr/>
              </p:nvPicPr>
              <p:blipFill>
                <a:blip r:embed="rId106"/>
                <a:stretch>
                  <a:fillRect/>
                </a:stretch>
              </p:blipFill>
              <p:spPr>
                <a:xfrm>
                  <a:off x="3408048" y="1610640"/>
                  <a:ext cx="10728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30" name="インク 129">
                  <a:extLst>
                    <a:ext uri="{FF2B5EF4-FFF2-40B4-BE49-F238E27FC236}">
                      <a16:creationId xmlns:a16="http://schemas.microsoft.com/office/drawing/2014/main" id="{3427261F-DA7D-4F89-88E6-43428903C4D3}"/>
                    </a:ext>
                  </a:extLst>
                </p14:cNvPr>
                <p14:cNvContentPartPr/>
                <p14:nvPr/>
              </p14:nvContentPartPr>
              <p14:xfrm>
                <a:off x="3523248" y="1596960"/>
                <a:ext cx="90720" cy="142200"/>
              </p14:xfrm>
            </p:contentPart>
          </mc:Choice>
          <mc:Fallback xmlns="">
            <p:pic>
              <p:nvPicPr>
                <p:cNvPr id="130" name="インク 129">
                  <a:extLst>
                    <a:ext uri="{FF2B5EF4-FFF2-40B4-BE49-F238E27FC236}">
                      <a16:creationId xmlns:a16="http://schemas.microsoft.com/office/drawing/2014/main" id="{3427261F-DA7D-4F89-88E6-43428903C4D3}"/>
                    </a:ext>
                  </a:extLst>
                </p:cNvPr>
                <p:cNvPicPr/>
                <p:nvPr/>
              </p:nvPicPr>
              <p:blipFill>
                <a:blip r:embed="rId108"/>
                <a:stretch>
                  <a:fillRect/>
                </a:stretch>
              </p:blipFill>
              <p:spPr>
                <a:xfrm>
                  <a:off x="3518928" y="1592640"/>
                  <a:ext cx="9936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31" name="インク 130">
                  <a:extLst>
                    <a:ext uri="{FF2B5EF4-FFF2-40B4-BE49-F238E27FC236}">
                      <a16:creationId xmlns:a16="http://schemas.microsoft.com/office/drawing/2014/main" id="{2E20888D-30D3-4EC8-A7F9-85D2B0BA47E0}"/>
                    </a:ext>
                  </a:extLst>
                </p14:cNvPr>
                <p14:cNvContentPartPr/>
                <p14:nvPr/>
              </p14:nvContentPartPr>
              <p14:xfrm>
                <a:off x="3372048" y="1531440"/>
                <a:ext cx="329400" cy="78120"/>
              </p14:xfrm>
            </p:contentPart>
          </mc:Choice>
          <mc:Fallback xmlns="">
            <p:pic>
              <p:nvPicPr>
                <p:cNvPr id="131" name="インク 130">
                  <a:extLst>
                    <a:ext uri="{FF2B5EF4-FFF2-40B4-BE49-F238E27FC236}">
                      <a16:creationId xmlns:a16="http://schemas.microsoft.com/office/drawing/2014/main" id="{2E20888D-30D3-4EC8-A7F9-85D2B0BA47E0}"/>
                    </a:ext>
                  </a:extLst>
                </p:cNvPr>
                <p:cNvPicPr/>
                <p:nvPr/>
              </p:nvPicPr>
              <p:blipFill>
                <a:blip r:embed="rId110"/>
                <a:stretch>
                  <a:fillRect/>
                </a:stretch>
              </p:blipFill>
              <p:spPr>
                <a:xfrm>
                  <a:off x="3367728" y="1527120"/>
                  <a:ext cx="33804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32" name="インク 131">
                  <a:extLst>
                    <a:ext uri="{FF2B5EF4-FFF2-40B4-BE49-F238E27FC236}">
                      <a16:creationId xmlns:a16="http://schemas.microsoft.com/office/drawing/2014/main" id="{C335504A-88B9-48A0-91D8-DE0C01E2C116}"/>
                    </a:ext>
                  </a:extLst>
                </p14:cNvPr>
                <p14:cNvContentPartPr/>
                <p14:nvPr/>
              </p14:nvContentPartPr>
              <p14:xfrm>
                <a:off x="3626928" y="1493280"/>
                <a:ext cx="109800" cy="72720"/>
              </p14:xfrm>
            </p:contentPart>
          </mc:Choice>
          <mc:Fallback xmlns="">
            <p:pic>
              <p:nvPicPr>
                <p:cNvPr id="132" name="インク 131">
                  <a:extLst>
                    <a:ext uri="{FF2B5EF4-FFF2-40B4-BE49-F238E27FC236}">
                      <a16:creationId xmlns:a16="http://schemas.microsoft.com/office/drawing/2014/main" id="{C335504A-88B9-48A0-91D8-DE0C01E2C116}"/>
                    </a:ext>
                  </a:extLst>
                </p:cNvPr>
                <p:cNvPicPr/>
                <p:nvPr/>
              </p:nvPicPr>
              <p:blipFill>
                <a:blip r:embed="rId112"/>
                <a:stretch>
                  <a:fillRect/>
                </a:stretch>
              </p:blipFill>
              <p:spPr>
                <a:xfrm>
                  <a:off x="3622608" y="1488960"/>
                  <a:ext cx="11844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33" name="インク 132">
                  <a:extLst>
                    <a:ext uri="{FF2B5EF4-FFF2-40B4-BE49-F238E27FC236}">
                      <a16:creationId xmlns:a16="http://schemas.microsoft.com/office/drawing/2014/main" id="{E686EA37-9366-456F-AE21-EB64518D6C7E}"/>
                    </a:ext>
                  </a:extLst>
                </p14:cNvPr>
                <p14:cNvContentPartPr/>
                <p14:nvPr/>
              </p14:nvContentPartPr>
              <p14:xfrm>
                <a:off x="3693888" y="1590840"/>
                <a:ext cx="57240" cy="12600"/>
              </p14:xfrm>
            </p:contentPart>
          </mc:Choice>
          <mc:Fallback xmlns="">
            <p:pic>
              <p:nvPicPr>
                <p:cNvPr id="133" name="インク 132">
                  <a:extLst>
                    <a:ext uri="{FF2B5EF4-FFF2-40B4-BE49-F238E27FC236}">
                      <a16:creationId xmlns:a16="http://schemas.microsoft.com/office/drawing/2014/main" id="{E686EA37-9366-456F-AE21-EB64518D6C7E}"/>
                    </a:ext>
                  </a:extLst>
                </p:cNvPr>
                <p:cNvPicPr/>
                <p:nvPr/>
              </p:nvPicPr>
              <p:blipFill>
                <a:blip r:embed="rId114"/>
                <a:stretch>
                  <a:fillRect/>
                </a:stretch>
              </p:blipFill>
              <p:spPr>
                <a:xfrm>
                  <a:off x="3689568" y="1586520"/>
                  <a:ext cx="6588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34" name="インク 133">
                  <a:extLst>
                    <a:ext uri="{FF2B5EF4-FFF2-40B4-BE49-F238E27FC236}">
                      <a16:creationId xmlns:a16="http://schemas.microsoft.com/office/drawing/2014/main" id="{6DA0E9A9-D1B3-4DC1-81D7-4D04EA35DB71}"/>
                    </a:ext>
                  </a:extLst>
                </p14:cNvPr>
                <p14:cNvContentPartPr/>
                <p14:nvPr/>
              </p14:nvContentPartPr>
              <p14:xfrm>
                <a:off x="3693888" y="1642320"/>
                <a:ext cx="114480" cy="34560"/>
              </p14:xfrm>
            </p:contentPart>
          </mc:Choice>
          <mc:Fallback xmlns="">
            <p:pic>
              <p:nvPicPr>
                <p:cNvPr id="134" name="インク 133">
                  <a:extLst>
                    <a:ext uri="{FF2B5EF4-FFF2-40B4-BE49-F238E27FC236}">
                      <a16:creationId xmlns:a16="http://schemas.microsoft.com/office/drawing/2014/main" id="{6DA0E9A9-D1B3-4DC1-81D7-4D04EA35DB71}"/>
                    </a:ext>
                  </a:extLst>
                </p:cNvPr>
                <p:cNvPicPr/>
                <p:nvPr/>
              </p:nvPicPr>
              <p:blipFill>
                <a:blip r:embed="rId116"/>
                <a:stretch>
                  <a:fillRect/>
                </a:stretch>
              </p:blipFill>
              <p:spPr>
                <a:xfrm>
                  <a:off x="3689568" y="1638000"/>
                  <a:ext cx="1231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35" name="インク 134">
                  <a:extLst>
                    <a:ext uri="{FF2B5EF4-FFF2-40B4-BE49-F238E27FC236}">
                      <a16:creationId xmlns:a16="http://schemas.microsoft.com/office/drawing/2014/main" id="{1F47464C-AD5D-4D37-8A26-00F242F89A8E}"/>
                    </a:ext>
                  </a:extLst>
                </p14:cNvPr>
                <p14:cNvContentPartPr/>
                <p14:nvPr/>
              </p14:nvContentPartPr>
              <p14:xfrm>
                <a:off x="3894048" y="1456560"/>
                <a:ext cx="72360" cy="365040"/>
              </p14:xfrm>
            </p:contentPart>
          </mc:Choice>
          <mc:Fallback xmlns="">
            <p:pic>
              <p:nvPicPr>
                <p:cNvPr id="135" name="インク 134">
                  <a:extLst>
                    <a:ext uri="{FF2B5EF4-FFF2-40B4-BE49-F238E27FC236}">
                      <a16:creationId xmlns:a16="http://schemas.microsoft.com/office/drawing/2014/main" id="{1F47464C-AD5D-4D37-8A26-00F242F89A8E}"/>
                    </a:ext>
                  </a:extLst>
                </p:cNvPr>
                <p:cNvPicPr/>
                <p:nvPr/>
              </p:nvPicPr>
              <p:blipFill>
                <a:blip r:embed="rId118"/>
                <a:stretch>
                  <a:fillRect/>
                </a:stretch>
              </p:blipFill>
              <p:spPr>
                <a:xfrm>
                  <a:off x="3889728" y="1452240"/>
                  <a:ext cx="81000" cy="3736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37" name="インク 136">
                  <a:extLst>
                    <a:ext uri="{FF2B5EF4-FFF2-40B4-BE49-F238E27FC236}">
                      <a16:creationId xmlns:a16="http://schemas.microsoft.com/office/drawing/2014/main" id="{6DB80B22-FEB9-4F2A-8FB0-83D25DE57F2F}"/>
                    </a:ext>
                  </a:extLst>
                </p14:cNvPr>
                <p14:cNvContentPartPr/>
                <p14:nvPr/>
              </p14:nvContentPartPr>
              <p14:xfrm>
                <a:off x="3983688" y="1578600"/>
                <a:ext cx="110520" cy="118800"/>
              </p14:xfrm>
            </p:contentPart>
          </mc:Choice>
          <mc:Fallback xmlns="">
            <p:pic>
              <p:nvPicPr>
                <p:cNvPr id="137" name="インク 136">
                  <a:extLst>
                    <a:ext uri="{FF2B5EF4-FFF2-40B4-BE49-F238E27FC236}">
                      <a16:creationId xmlns:a16="http://schemas.microsoft.com/office/drawing/2014/main" id="{6DB80B22-FEB9-4F2A-8FB0-83D25DE57F2F}"/>
                    </a:ext>
                  </a:extLst>
                </p:cNvPr>
                <p:cNvPicPr/>
                <p:nvPr/>
              </p:nvPicPr>
              <p:blipFill>
                <a:blip r:embed="rId120"/>
                <a:stretch>
                  <a:fillRect/>
                </a:stretch>
              </p:blipFill>
              <p:spPr>
                <a:xfrm>
                  <a:off x="3979368" y="1574280"/>
                  <a:ext cx="11916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38" name="インク 137">
                  <a:extLst>
                    <a:ext uri="{FF2B5EF4-FFF2-40B4-BE49-F238E27FC236}">
                      <a16:creationId xmlns:a16="http://schemas.microsoft.com/office/drawing/2014/main" id="{C9510856-B949-4DDD-B323-AC485B62860C}"/>
                    </a:ext>
                  </a:extLst>
                </p14:cNvPr>
                <p14:cNvContentPartPr/>
                <p14:nvPr/>
              </p14:nvContentPartPr>
              <p14:xfrm>
                <a:off x="4047408" y="1578600"/>
                <a:ext cx="46440" cy="176400"/>
              </p14:xfrm>
            </p:contentPart>
          </mc:Choice>
          <mc:Fallback xmlns="">
            <p:pic>
              <p:nvPicPr>
                <p:cNvPr id="138" name="インク 137">
                  <a:extLst>
                    <a:ext uri="{FF2B5EF4-FFF2-40B4-BE49-F238E27FC236}">
                      <a16:creationId xmlns:a16="http://schemas.microsoft.com/office/drawing/2014/main" id="{C9510856-B949-4DDD-B323-AC485B62860C}"/>
                    </a:ext>
                  </a:extLst>
                </p:cNvPr>
                <p:cNvPicPr/>
                <p:nvPr/>
              </p:nvPicPr>
              <p:blipFill>
                <a:blip r:embed="rId122"/>
                <a:stretch>
                  <a:fillRect/>
                </a:stretch>
              </p:blipFill>
              <p:spPr>
                <a:xfrm>
                  <a:off x="4043088" y="1574280"/>
                  <a:ext cx="5508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39" name="インク 138">
                  <a:extLst>
                    <a:ext uri="{FF2B5EF4-FFF2-40B4-BE49-F238E27FC236}">
                      <a16:creationId xmlns:a16="http://schemas.microsoft.com/office/drawing/2014/main" id="{EFA760E7-A54F-443F-BC54-F54EE4C4AA02}"/>
                    </a:ext>
                  </a:extLst>
                </p14:cNvPr>
                <p14:cNvContentPartPr/>
                <p14:nvPr/>
              </p14:nvContentPartPr>
              <p14:xfrm>
                <a:off x="4158648" y="1706760"/>
                <a:ext cx="35640" cy="78120"/>
              </p14:xfrm>
            </p:contentPart>
          </mc:Choice>
          <mc:Fallback xmlns="">
            <p:pic>
              <p:nvPicPr>
                <p:cNvPr id="139" name="インク 138">
                  <a:extLst>
                    <a:ext uri="{FF2B5EF4-FFF2-40B4-BE49-F238E27FC236}">
                      <a16:creationId xmlns:a16="http://schemas.microsoft.com/office/drawing/2014/main" id="{EFA760E7-A54F-443F-BC54-F54EE4C4AA02}"/>
                    </a:ext>
                  </a:extLst>
                </p:cNvPr>
                <p:cNvPicPr/>
                <p:nvPr/>
              </p:nvPicPr>
              <p:blipFill>
                <a:blip r:embed="rId124"/>
                <a:stretch>
                  <a:fillRect/>
                </a:stretch>
              </p:blipFill>
              <p:spPr>
                <a:xfrm>
                  <a:off x="4154328" y="1702440"/>
                  <a:ext cx="4428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40" name="インク 139">
                  <a:extLst>
                    <a:ext uri="{FF2B5EF4-FFF2-40B4-BE49-F238E27FC236}">
                      <a16:creationId xmlns:a16="http://schemas.microsoft.com/office/drawing/2014/main" id="{74B5C359-0468-4863-ACA7-C10E1A9EC88D}"/>
                    </a:ext>
                  </a:extLst>
                </p14:cNvPr>
                <p14:cNvContentPartPr/>
                <p14:nvPr/>
              </p14:nvContentPartPr>
              <p14:xfrm>
                <a:off x="4200048" y="1590480"/>
                <a:ext cx="79200" cy="140040"/>
              </p14:xfrm>
            </p:contentPart>
          </mc:Choice>
          <mc:Fallback xmlns="">
            <p:pic>
              <p:nvPicPr>
                <p:cNvPr id="140" name="インク 139">
                  <a:extLst>
                    <a:ext uri="{FF2B5EF4-FFF2-40B4-BE49-F238E27FC236}">
                      <a16:creationId xmlns:a16="http://schemas.microsoft.com/office/drawing/2014/main" id="{74B5C359-0468-4863-ACA7-C10E1A9EC88D}"/>
                    </a:ext>
                  </a:extLst>
                </p:cNvPr>
                <p:cNvPicPr/>
                <p:nvPr/>
              </p:nvPicPr>
              <p:blipFill>
                <a:blip r:embed="rId126"/>
                <a:stretch>
                  <a:fillRect/>
                </a:stretch>
              </p:blipFill>
              <p:spPr>
                <a:xfrm>
                  <a:off x="4195728" y="1586160"/>
                  <a:ext cx="8784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41" name="インク 140">
                  <a:extLst>
                    <a:ext uri="{FF2B5EF4-FFF2-40B4-BE49-F238E27FC236}">
                      <a16:creationId xmlns:a16="http://schemas.microsoft.com/office/drawing/2014/main" id="{5F7EB47B-67A6-4CBE-8972-9FED6F520B3D}"/>
                    </a:ext>
                  </a:extLst>
                </p14:cNvPr>
                <p14:cNvContentPartPr/>
                <p14:nvPr/>
              </p14:nvContentPartPr>
              <p14:xfrm>
                <a:off x="4205808" y="1592640"/>
                <a:ext cx="90000" cy="16560"/>
              </p14:xfrm>
            </p:contentPart>
          </mc:Choice>
          <mc:Fallback xmlns="">
            <p:pic>
              <p:nvPicPr>
                <p:cNvPr id="141" name="インク 140">
                  <a:extLst>
                    <a:ext uri="{FF2B5EF4-FFF2-40B4-BE49-F238E27FC236}">
                      <a16:creationId xmlns:a16="http://schemas.microsoft.com/office/drawing/2014/main" id="{5F7EB47B-67A6-4CBE-8972-9FED6F520B3D}"/>
                    </a:ext>
                  </a:extLst>
                </p:cNvPr>
                <p:cNvPicPr/>
                <p:nvPr/>
              </p:nvPicPr>
              <p:blipFill>
                <a:blip r:embed="rId128"/>
                <a:stretch>
                  <a:fillRect/>
                </a:stretch>
              </p:blipFill>
              <p:spPr>
                <a:xfrm>
                  <a:off x="4201488" y="1588320"/>
                  <a:ext cx="9864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42" name="インク 141">
                  <a:extLst>
                    <a:ext uri="{FF2B5EF4-FFF2-40B4-BE49-F238E27FC236}">
                      <a16:creationId xmlns:a16="http://schemas.microsoft.com/office/drawing/2014/main" id="{D70871A6-F88C-4CFD-85D8-082231F72E5C}"/>
                    </a:ext>
                  </a:extLst>
                </p14:cNvPr>
                <p14:cNvContentPartPr/>
                <p14:nvPr/>
              </p14:nvContentPartPr>
              <p14:xfrm>
                <a:off x="4303728" y="1474920"/>
                <a:ext cx="138960" cy="463320"/>
              </p14:xfrm>
            </p:contentPart>
          </mc:Choice>
          <mc:Fallback xmlns="">
            <p:pic>
              <p:nvPicPr>
                <p:cNvPr id="142" name="インク 141">
                  <a:extLst>
                    <a:ext uri="{FF2B5EF4-FFF2-40B4-BE49-F238E27FC236}">
                      <a16:creationId xmlns:a16="http://schemas.microsoft.com/office/drawing/2014/main" id="{D70871A6-F88C-4CFD-85D8-082231F72E5C}"/>
                    </a:ext>
                  </a:extLst>
                </p:cNvPr>
                <p:cNvPicPr/>
                <p:nvPr/>
              </p:nvPicPr>
              <p:blipFill>
                <a:blip r:embed="rId130"/>
                <a:stretch>
                  <a:fillRect/>
                </a:stretch>
              </p:blipFill>
              <p:spPr>
                <a:xfrm>
                  <a:off x="4299408" y="1470600"/>
                  <a:ext cx="147600" cy="47196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44" name="インク 143">
                  <a:extLst>
                    <a:ext uri="{FF2B5EF4-FFF2-40B4-BE49-F238E27FC236}">
                      <a16:creationId xmlns:a16="http://schemas.microsoft.com/office/drawing/2014/main" id="{D8DC38E0-2157-4F3A-B2EA-414659157F30}"/>
                    </a:ext>
                  </a:extLst>
                </p14:cNvPr>
                <p14:cNvContentPartPr/>
                <p14:nvPr/>
              </p14:nvContentPartPr>
              <p14:xfrm>
                <a:off x="3352608" y="1999440"/>
                <a:ext cx="82800" cy="254160"/>
              </p14:xfrm>
            </p:contentPart>
          </mc:Choice>
          <mc:Fallback xmlns="">
            <p:pic>
              <p:nvPicPr>
                <p:cNvPr id="144" name="インク 143">
                  <a:extLst>
                    <a:ext uri="{FF2B5EF4-FFF2-40B4-BE49-F238E27FC236}">
                      <a16:creationId xmlns:a16="http://schemas.microsoft.com/office/drawing/2014/main" id="{D8DC38E0-2157-4F3A-B2EA-414659157F30}"/>
                    </a:ext>
                  </a:extLst>
                </p:cNvPr>
                <p:cNvPicPr/>
                <p:nvPr/>
              </p:nvPicPr>
              <p:blipFill>
                <a:blip r:embed="rId132"/>
                <a:stretch>
                  <a:fillRect/>
                </a:stretch>
              </p:blipFill>
              <p:spPr>
                <a:xfrm>
                  <a:off x="3348288" y="1995120"/>
                  <a:ext cx="9144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45" name="インク 144">
                  <a:extLst>
                    <a:ext uri="{FF2B5EF4-FFF2-40B4-BE49-F238E27FC236}">
                      <a16:creationId xmlns:a16="http://schemas.microsoft.com/office/drawing/2014/main" id="{D19CA712-F557-4518-B568-8B55F741BA32}"/>
                    </a:ext>
                  </a:extLst>
                </p14:cNvPr>
                <p14:cNvContentPartPr/>
                <p14:nvPr/>
              </p14:nvContentPartPr>
              <p14:xfrm>
                <a:off x="3462768" y="2117880"/>
                <a:ext cx="100800" cy="130680"/>
              </p14:xfrm>
            </p:contentPart>
          </mc:Choice>
          <mc:Fallback xmlns="">
            <p:pic>
              <p:nvPicPr>
                <p:cNvPr id="145" name="インク 144">
                  <a:extLst>
                    <a:ext uri="{FF2B5EF4-FFF2-40B4-BE49-F238E27FC236}">
                      <a16:creationId xmlns:a16="http://schemas.microsoft.com/office/drawing/2014/main" id="{D19CA712-F557-4518-B568-8B55F741BA32}"/>
                    </a:ext>
                  </a:extLst>
                </p:cNvPr>
                <p:cNvPicPr/>
                <p:nvPr/>
              </p:nvPicPr>
              <p:blipFill>
                <a:blip r:embed="rId134"/>
                <a:stretch>
                  <a:fillRect/>
                </a:stretch>
              </p:blipFill>
              <p:spPr>
                <a:xfrm>
                  <a:off x="3458448" y="2113560"/>
                  <a:ext cx="10944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46" name="インク 145">
                  <a:extLst>
                    <a:ext uri="{FF2B5EF4-FFF2-40B4-BE49-F238E27FC236}">
                      <a16:creationId xmlns:a16="http://schemas.microsoft.com/office/drawing/2014/main" id="{285C0642-E5C2-4AC2-AF67-1BFEFF9D5C66}"/>
                    </a:ext>
                  </a:extLst>
                </p14:cNvPr>
                <p14:cNvContentPartPr/>
                <p14:nvPr/>
              </p14:nvContentPartPr>
              <p14:xfrm>
                <a:off x="3248928" y="2001960"/>
                <a:ext cx="276480" cy="88920"/>
              </p14:xfrm>
            </p:contentPart>
          </mc:Choice>
          <mc:Fallback xmlns="">
            <p:pic>
              <p:nvPicPr>
                <p:cNvPr id="146" name="インク 145">
                  <a:extLst>
                    <a:ext uri="{FF2B5EF4-FFF2-40B4-BE49-F238E27FC236}">
                      <a16:creationId xmlns:a16="http://schemas.microsoft.com/office/drawing/2014/main" id="{285C0642-E5C2-4AC2-AF67-1BFEFF9D5C66}"/>
                    </a:ext>
                  </a:extLst>
                </p:cNvPr>
                <p:cNvPicPr/>
                <p:nvPr/>
              </p:nvPicPr>
              <p:blipFill>
                <a:blip r:embed="rId136"/>
                <a:stretch>
                  <a:fillRect/>
                </a:stretch>
              </p:blipFill>
              <p:spPr>
                <a:xfrm>
                  <a:off x="3244608" y="1997640"/>
                  <a:ext cx="28512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47" name="インク 146">
                  <a:extLst>
                    <a:ext uri="{FF2B5EF4-FFF2-40B4-BE49-F238E27FC236}">
                      <a16:creationId xmlns:a16="http://schemas.microsoft.com/office/drawing/2014/main" id="{B80E88EE-F05E-40E4-99F7-4CC1C84FA9AF}"/>
                    </a:ext>
                  </a:extLst>
                </p14:cNvPr>
                <p14:cNvContentPartPr/>
                <p14:nvPr/>
              </p14:nvContentPartPr>
              <p14:xfrm>
                <a:off x="3444048" y="1964160"/>
                <a:ext cx="135000" cy="127800"/>
              </p14:xfrm>
            </p:contentPart>
          </mc:Choice>
          <mc:Fallback xmlns="">
            <p:pic>
              <p:nvPicPr>
                <p:cNvPr id="147" name="インク 146">
                  <a:extLst>
                    <a:ext uri="{FF2B5EF4-FFF2-40B4-BE49-F238E27FC236}">
                      <a16:creationId xmlns:a16="http://schemas.microsoft.com/office/drawing/2014/main" id="{B80E88EE-F05E-40E4-99F7-4CC1C84FA9AF}"/>
                    </a:ext>
                  </a:extLst>
                </p:cNvPr>
                <p:cNvPicPr/>
                <p:nvPr/>
              </p:nvPicPr>
              <p:blipFill>
                <a:blip r:embed="rId138"/>
                <a:stretch>
                  <a:fillRect/>
                </a:stretch>
              </p:blipFill>
              <p:spPr>
                <a:xfrm>
                  <a:off x="3439728" y="1959840"/>
                  <a:ext cx="14364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48" name="インク 147">
                  <a:extLst>
                    <a:ext uri="{FF2B5EF4-FFF2-40B4-BE49-F238E27FC236}">
                      <a16:creationId xmlns:a16="http://schemas.microsoft.com/office/drawing/2014/main" id="{17587254-35D5-4B1A-9119-AB41D53195D6}"/>
                    </a:ext>
                  </a:extLst>
                </p14:cNvPr>
                <p14:cNvContentPartPr/>
                <p14:nvPr/>
              </p14:nvContentPartPr>
              <p14:xfrm>
                <a:off x="3614688" y="2075040"/>
                <a:ext cx="69840" cy="15840"/>
              </p14:xfrm>
            </p:contentPart>
          </mc:Choice>
          <mc:Fallback xmlns="">
            <p:pic>
              <p:nvPicPr>
                <p:cNvPr id="148" name="インク 147">
                  <a:extLst>
                    <a:ext uri="{FF2B5EF4-FFF2-40B4-BE49-F238E27FC236}">
                      <a16:creationId xmlns:a16="http://schemas.microsoft.com/office/drawing/2014/main" id="{17587254-35D5-4B1A-9119-AB41D53195D6}"/>
                    </a:ext>
                  </a:extLst>
                </p:cNvPr>
                <p:cNvPicPr/>
                <p:nvPr/>
              </p:nvPicPr>
              <p:blipFill>
                <a:blip r:embed="rId140"/>
                <a:stretch>
                  <a:fillRect/>
                </a:stretch>
              </p:blipFill>
              <p:spPr>
                <a:xfrm>
                  <a:off x="3610368" y="2070720"/>
                  <a:ext cx="7848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49" name="インク 148">
                  <a:extLst>
                    <a:ext uri="{FF2B5EF4-FFF2-40B4-BE49-F238E27FC236}">
                      <a16:creationId xmlns:a16="http://schemas.microsoft.com/office/drawing/2014/main" id="{0DB9B6CD-9E32-4CDE-873D-4A96CA5170FC}"/>
                    </a:ext>
                  </a:extLst>
                </p14:cNvPr>
                <p14:cNvContentPartPr/>
                <p14:nvPr/>
              </p14:nvContentPartPr>
              <p14:xfrm>
                <a:off x="3590208" y="2145600"/>
                <a:ext cx="113040" cy="12240"/>
              </p14:xfrm>
            </p:contentPart>
          </mc:Choice>
          <mc:Fallback xmlns="">
            <p:pic>
              <p:nvPicPr>
                <p:cNvPr id="149" name="インク 148">
                  <a:extLst>
                    <a:ext uri="{FF2B5EF4-FFF2-40B4-BE49-F238E27FC236}">
                      <a16:creationId xmlns:a16="http://schemas.microsoft.com/office/drawing/2014/main" id="{0DB9B6CD-9E32-4CDE-873D-4A96CA5170FC}"/>
                    </a:ext>
                  </a:extLst>
                </p:cNvPr>
                <p:cNvPicPr/>
                <p:nvPr/>
              </p:nvPicPr>
              <p:blipFill>
                <a:blip r:embed="rId142"/>
                <a:stretch>
                  <a:fillRect/>
                </a:stretch>
              </p:blipFill>
              <p:spPr>
                <a:xfrm>
                  <a:off x="3585888" y="2141280"/>
                  <a:ext cx="12168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50" name="インク 149">
                  <a:extLst>
                    <a:ext uri="{FF2B5EF4-FFF2-40B4-BE49-F238E27FC236}">
                      <a16:creationId xmlns:a16="http://schemas.microsoft.com/office/drawing/2014/main" id="{D2E4645C-B6A1-4B8B-8D4B-67349821DB72}"/>
                    </a:ext>
                  </a:extLst>
                </p14:cNvPr>
                <p14:cNvContentPartPr/>
                <p14:nvPr/>
              </p14:nvContentPartPr>
              <p14:xfrm>
                <a:off x="3759048" y="1950480"/>
                <a:ext cx="107280" cy="304560"/>
              </p14:xfrm>
            </p:contentPart>
          </mc:Choice>
          <mc:Fallback xmlns="">
            <p:pic>
              <p:nvPicPr>
                <p:cNvPr id="150" name="インク 149">
                  <a:extLst>
                    <a:ext uri="{FF2B5EF4-FFF2-40B4-BE49-F238E27FC236}">
                      <a16:creationId xmlns:a16="http://schemas.microsoft.com/office/drawing/2014/main" id="{D2E4645C-B6A1-4B8B-8D4B-67349821DB72}"/>
                    </a:ext>
                  </a:extLst>
                </p:cNvPr>
                <p:cNvPicPr/>
                <p:nvPr/>
              </p:nvPicPr>
              <p:blipFill>
                <a:blip r:embed="rId144"/>
                <a:stretch>
                  <a:fillRect/>
                </a:stretch>
              </p:blipFill>
              <p:spPr>
                <a:xfrm>
                  <a:off x="3754728" y="1946160"/>
                  <a:ext cx="1159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52" name="インク 151">
                  <a:extLst>
                    <a:ext uri="{FF2B5EF4-FFF2-40B4-BE49-F238E27FC236}">
                      <a16:creationId xmlns:a16="http://schemas.microsoft.com/office/drawing/2014/main" id="{FBDE12AF-304D-406A-9B0B-F829465A5F9D}"/>
                    </a:ext>
                  </a:extLst>
                </p14:cNvPr>
                <p14:cNvContentPartPr/>
                <p14:nvPr/>
              </p14:nvContentPartPr>
              <p14:xfrm>
                <a:off x="3824208" y="2117520"/>
                <a:ext cx="68400" cy="16200"/>
              </p14:xfrm>
            </p:contentPart>
          </mc:Choice>
          <mc:Fallback xmlns="">
            <p:pic>
              <p:nvPicPr>
                <p:cNvPr id="152" name="インク 151">
                  <a:extLst>
                    <a:ext uri="{FF2B5EF4-FFF2-40B4-BE49-F238E27FC236}">
                      <a16:creationId xmlns:a16="http://schemas.microsoft.com/office/drawing/2014/main" id="{FBDE12AF-304D-406A-9B0B-F829465A5F9D}"/>
                    </a:ext>
                  </a:extLst>
                </p:cNvPr>
                <p:cNvPicPr/>
                <p:nvPr/>
              </p:nvPicPr>
              <p:blipFill>
                <a:blip r:embed="rId146"/>
                <a:stretch>
                  <a:fillRect/>
                </a:stretch>
              </p:blipFill>
              <p:spPr>
                <a:xfrm>
                  <a:off x="3819888" y="2113200"/>
                  <a:ext cx="7704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53" name="インク 152">
                  <a:extLst>
                    <a:ext uri="{FF2B5EF4-FFF2-40B4-BE49-F238E27FC236}">
                      <a16:creationId xmlns:a16="http://schemas.microsoft.com/office/drawing/2014/main" id="{75E9D15D-5DEE-48EF-9E4F-FC6362A1C95C}"/>
                    </a:ext>
                  </a:extLst>
                </p14:cNvPr>
                <p14:cNvContentPartPr/>
                <p14:nvPr/>
              </p14:nvContentPartPr>
              <p14:xfrm>
                <a:off x="3937608" y="1974960"/>
                <a:ext cx="55080" cy="239760"/>
              </p14:xfrm>
            </p:contentPart>
          </mc:Choice>
          <mc:Fallback xmlns="">
            <p:pic>
              <p:nvPicPr>
                <p:cNvPr id="153" name="インク 152">
                  <a:extLst>
                    <a:ext uri="{FF2B5EF4-FFF2-40B4-BE49-F238E27FC236}">
                      <a16:creationId xmlns:a16="http://schemas.microsoft.com/office/drawing/2014/main" id="{75E9D15D-5DEE-48EF-9E4F-FC6362A1C95C}"/>
                    </a:ext>
                  </a:extLst>
                </p:cNvPr>
                <p:cNvPicPr/>
                <p:nvPr/>
              </p:nvPicPr>
              <p:blipFill>
                <a:blip r:embed="rId148"/>
                <a:stretch>
                  <a:fillRect/>
                </a:stretch>
              </p:blipFill>
              <p:spPr>
                <a:xfrm>
                  <a:off x="3933288" y="1970640"/>
                  <a:ext cx="6372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54" name="インク 153">
                  <a:extLst>
                    <a:ext uri="{FF2B5EF4-FFF2-40B4-BE49-F238E27FC236}">
                      <a16:creationId xmlns:a16="http://schemas.microsoft.com/office/drawing/2014/main" id="{4971AE16-DBED-4676-8879-EB3920906E62}"/>
                    </a:ext>
                  </a:extLst>
                </p14:cNvPr>
                <p14:cNvContentPartPr/>
                <p14:nvPr/>
              </p14:nvContentPartPr>
              <p14:xfrm>
                <a:off x="4053528" y="2169720"/>
                <a:ext cx="24480" cy="79560"/>
              </p14:xfrm>
            </p:contentPart>
          </mc:Choice>
          <mc:Fallback xmlns="">
            <p:pic>
              <p:nvPicPr>
                <p:cNvPr id="154" name="インク 153">
                  <a:extLst>
                    <a:ext uri="{FF2B5EF4-FFF2-40B4-BE49-F238E27FC236}">
                      <a16:creationId xmlns:a16="http://schemas.microsoft.com/office/drawing/2014/main" id="{4971AE16-DBED-4676-8879-EB3920906E62}"/>
                    </a:ext>
                  </a:extLst>
                </p:cNvPr>
                <p:cNvPicPr/>
                <p:nvPr/>
              </p:nvPicPr>
              <p:blipFill>
                <a:blip r:embed="rId150"/>
                <a:stretch>
                  <a:fillRect/>
                </a:stretch>
              </p:blipFill>
              <p:spPr>
                <a:xfrm>
                  <a:off x="4049208" y="2165400"/>
                  <a:ext cx="3312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56" name="インク 155">
                  <a:extLst>
                    <a:ext uri="{FF2B5EF4-FFF2-40B4-BE49-F238E27FC236}">
                      <a16:creationId xmlns:a16="http://schemas.microsoft.com/office/drawing/2014/main" id="{4A30905E-852F-4D56-90B7-944508A110A8}"/>
                    </a:ext>
                  </a:extLst>
                </p14:cNvPr>
                <p14:cNvContentPartPr/>
                <p14:nvPr/>
              </p14:nvContentPartPr>
              <p14:xfrm>
                <a:off x="4144968" y="2108880"/>
                <a:ext cx="76680" cy="360"/>
              </p14:xfrm>
            </p:contentPart>
          </mc:Choice>
          <mc:Fallback xmlns="">
            <p:pic>
              <p:nvPicPr>
                <p:cNvPr id="156" name="インク 155">
                  <a:extLst>
                    <a:ext uri="{FF2B5EF4-FFF2-40B4-BE49-F238E27FC236}">
                      <a16:creationId xmlns:a16="http://schemas.microsoft.com/office/drawing/2014/main" id="{4A30905E-852F-4D56-90B7-944508A110A8}"/>
                    </a:ext>
                  </a:extLst>
                </p:cNvPr>
                <p:cNvPicPr/>
                <p:nvPr/>
              </p:nvPicPr>
              <p:blipFill>
                <a:blip r:embed="rId66"/>
                <a:stretch>
                  <a:fillRect/>
                </a:stretch>
              </p:blipFill>
              <p:spPr>
                <a:xfrm>
                  <a:off x="4140648" y="2104560"/>
                  <a:ext cx="8532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57" name="インク 156">
                  <a:extLst>
                    <a:ext uri="{FF2B5EF4-FFF2-40B4-BE49-F238E27FC236}">
                      <a16:creationId xmlns:a16="http://schemas.microsoft.com/office/drawing/2014/main" id="{75887853-28F4-4211-9454-E80DEC831561}"/>
                    </a:ext>
                  </a:extLst>
                </p14:cNvPr>
                <p14:cNvContentPartPr/>
                <p14:nvPr/>
              </p14:nvContentPartPr>
              <p14:xfrm>
                <a:off x="4254768" y="2023560"/>
                <a:ext cx="86400" cy="126360"/>
              </p14:xfrm>
            </p:contentPart>
          </mc:Choice>
          <mc:Fallback xmlns="">
            <p:pic>
              <p:nvPicPr>
                <p:cNvPr id="157" name="インク 156">
                  <a:extLst>
                    <a:ext uri="{FF2B5EF4-FFF2-40B4-BE49-F238E27FC236}">
                      <a16:creationId xmlns:a16="http://schemas.microsoft.com/office/drawing/2014/main" id="{75887853-28F4-4211-9454-E80DEC831561}"/>
                    </a:ext>
                  </a:extLst>
                </p:cNvPr>
                <p:cNvPicPr/>
                <p:nvPr/>
              </p:nvPicPr>
              <p:blipFill>
                <a:blip r:embed="rId153"/>
                <a:stretch>
                  <a:fillRect/>
                </a:stretch>
              </p:blipFill>
              <p:spPr>
                <a:xfrm>
                  <a:off x="4250448" y="2019240"/>
                  <a:ext cx="9504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58" name="インク 157">
                  <a:extLst>
                    <a:ext uri="{FF2B5EF4-FFF2-40B4-BE49-F238E27FC236}">
                      <a16:creationId xmlns:a16="http://schemas.microsoft.com/office/drawing/2014/main" id="{F298ADA2-3602-4DAA-BE02-988EF8CAC68C}"/>
                    </a:ext>
                  </a:extLst>
                </p14:cNvPr>
                <p14:cNvContentPartPr/>
                <p14:nvPr/>
              </p14:nvContentPartPr>
              <p14:xfrm>
                <a:off x="4260528" y="2023560"/>
                <a:ext cx="58320" cy="360"/>
              </p14:xfrm>
            </p:contentPart>
          </mc:Choice>
          <mc:Fallback xmlns="">
            <p:pic>
              <p:nvPicPr>
                <p:cNvPr id="158" name="インク 157">
                  <a:extLst>
                    <a:ext uri="{FF2B5EF4-FFF2-40B4-BE49-F238E27FC236}">
                      <a16:creationId xmlns:a16="http://schemas.microsoft.com/office/drawing/2014/main" id="{F298ADA2-3602-4DAA-BE02-988EF8CAC68C}"/>
                    </a:ext>
                  </a:extLst>
                </p:cNvPr>
                <p:cNvPicPr/>
                <p:nvPr/>
              </p:nvPicPr>
              <p:blipFill>
                <a:blip r:embed="rId155"/>
                <a:stretch>
                  <a:fillRect/>
                </a:stretch>
              </p:blipFill>
              <p:spPr>
                <a:xfrm>
                  <a:off x="4256208" y="2019240"/>
                  <a:ext cx="6696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59" name="インク 158">
                  <a:extLst>
                    <a:ext uri="{FF2B5EF4-FFF2-40B4-BE49-F238E27FC236}">
                      <a16:creationId xmlns:a16="http://schemas.microsoft.com/office/drawing/2014/main" id="{6A6F4D5C-AB87-4549-AEF4-70D12522F391}"/>
                    </a:ext>
                  </a:extLst>
                </p14:cNvPr>
                <p14:cNvContentPartPr/>
                <p14:nvPr/>
              </p14:nvContentPartPr>
              <p14:xfrm>
                <a:off x="4370328" y="1950480"/>
                <a:ext cx="111240" cy="238680"/>
              </p14:xfrm>
            </p:contentPart>
          </mc:Choice>
          <mc:Fallback xmlns="">
            <p:pic>
              <p:nvPicPr>
                <p:cNvPr id="159" name="インク 158">
                  <a:extLst>
                    <a:ext uri="{FF2B5EF4-FFF2-40B4-BE49-F238E27FC236}">
                      <a16:creationId xmlns:a16="http://schemas.microsoft.com/office/drawing/2014/main" id="{6A6F4D5C-AB87-4549-AEF4-70D12522F391}"/>
                    </a:ext>
                  </a:extLst>
                </p:cNvPr>
                <p:cNvPicPr/>
                <p:nvPr/>
              </p:nvPicPr>
              <p:blipFill>
                <a:blip r:embed="rId157"/>
                <a:stretch>
                  <a:fillRect/>
                </a:stretch>
              </p:blipFill>
              <p:spPr>
                <a:xfrm>
                  <a:off x="4366008" y="1946160"/>
                  <a:ext cx="119880" cy="247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8">
            <p14:nvContentPartPr>
              <p14:cNvPr id="184" name="インク 183">
                <a:extLst>
                  <a:ext uri="{FF2B5EF4-FFF2-40B4-BE49-F238E27FC236}">
                    <a16:creationId xmlns:a16="http://schemas.microsoft.com/office/drawing/2014/main" id="{9B56E370-14F0-438C-8AE9-2CE7B95F6F69}"/>
                  </a:ext>
                </a:extLst>
              </p14:cNvPr>
              <p14:cNvContentPartPr/>
              <p14:nvPr/>
            </p14:nvContentPartPr>
            <p14:xfrm>
              <a:off x="4012128" y="2674440"/>
              <a:ext cx="67320" cy="68760"/>
            </p14:xfrm>
          </p:contentPart>
        </mc:Choice>
        <mc:Fallback xmlns="">
          <p:pic>
            <p:nvPicPr>
              <p:cNvPr id="184" name="インク 183">
                <a:extLst>
                  <a:ext uri="{FF2B5EF4-FFF2-40B4-BE49-F238E27FC236}">
                    <a16:creationId xmlns:a16="http://schemas.microsoft.com/office/drawing/2014/main" id="{9B56E370-14F0-438C-8AE9-2CE7B95F6F69}"/>
                  </a:ext>
                </a:extLst>
              </p:cNvPr>
              <p:cNvPicPr/>
              <p:nvPr/>
            </p:nvPicPr>
            <p:blipFill>
              <a:blip r:embed="rId159"/>
              <a:stretch>
                <a:fillRect/>
              </a:stretch>
            </p:blipFill>
            <p:spPr>
              <a:xfrm>
                <a:off x="4007808" y="2670120"/>
                <a:ext cx="75960" cy="77400"/>
              </a:xfrm>
              <a:prstGeom prst="rect">
                <a:avLst/>
              </a:prstGeom>
            </p:spPr>
          </p:pic>
        </mc:Fallback>
      </mc:AlternateContent>
      <p:grpSp>
        <p:nvGrpSpPr>
          <p:cNvPr id="234" name="グループ化 233">
            <a:extLst>
              <a:ext uri="{FF2B5EF4-FFF2-40B4-BE49-F238E27FC236}">
                <a16:creationId xmlns:a16="http://schemas.microsoft.com/office/drawing/2014/main" id="{65E2215C-0C76-4F6B-8580-4AFAA6F00084}"/>
              </a:ext>
            </a:extLst>
          </p:cNvPr>
          <p:cNvGrpSpPr/>
          <p:nvPr/>
        </p:nvGrpSpPr>
        <p:grpSpPr>
          <a:xfrm>
            <a:off x="2669688" y="2592720"/>
            <a:ext cx="1653120" cy="405000"/>
            <a:chOff x="2669688" y="2592720"/>
            <a:chExt cx="1653120" cy="405000"/>
          </a:xfrm>
        </p:grpSpPr>
        <mc:AlternateContent xmlns:mc="http://schemas.openxmlformats.org/markup-compatibility/2006" xmlns:p14="http://schemas.microsoft.com/office/powerpoint/2010/main">
          <mc:Choice Requires="p14">
            <p:contentPart p14:bwMode="auto" r:id="rId160">
              <p14:nvContentPartPr>
                <p14:cNvPr id="161" name="インク 160">
                  <a:extLst>
                    <a:ext uri="{FF2B5EF4-FFF2-40B4-BE49-F238E27FC236}">
                      <a16:creationId xmlns:a16="http://schemas.microsoft.com/office/drawing/2014/main" id="{778F7691-E340-4E67-9EEE-A6BCC93A6202}"/>
                    </a:ext>
                  </a:extLst>
                </p14:cNvPr>
                <p14:cNvContentPartPr/>
                <p14:nvPr/>
              </p14:nvContentPartPr>
              <p14:xfrm>
                <a:off x="2918088" y="2748600"/>
                <a:ext cx="69120" cy="99360"/>
              </p14:xfrm>
            </p:contentPart>
          </mc:Choice>
          <mc:Fallback xmlns="">
            <p:pic>
              <p:nvPicPr>
                <p:cNvPr id="161" name="インク 160">
                  <a:extLst>
                    <a:ext uri="{FF2B5EF4-FFF2-40B4-BE49-F238E27FC236}">
                      <a16:creationId xmlns:a16="http://schemas.microsoft.com/office/drawing/2014/main" id="{778F7691-E340-4E67-9EEE-A6BCC93A6202}"/>
                    </a:ext>
                  </a:extLst>
                </p:cNvPr>
                <p:cNvPicPr/>
                <p:nvPr/>
              </p:nvPicPr>
              <p:blipFill>
                <a:blip r:embed="rId161"/>
                <a:stretch>
                  <a:fillRect/>
                </a:stretch>
              </p:blipFill>
              <p:spPr>
                <a:xfrm>
                  <a:off x="2913768" y="2744280"/>
                  <a:ext cx="7776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62" name="インク 161">
                  <a:extLst>
                    <a:ext uri="{FF2B5EF4-FFF2-40B4-BE49-F238E27FC236}">
                      <a16:creationId xmlns:a16="http://schemas.microsoft.com/office/drawing/2014/main" id="{2F37C749-89DC-429B-B567-1D0A9643E38B}"/>
                    </a:ext>
                  </a:extLst>
                </p14:cNvPr>
                <p14:cNvContentPartPr/>
                <p14:nvPr/>
              </p14:nvContentPartPr>
              <p14:xfrm>
                <a:off x="3017088" y="2687760"/>
                <a:ext cx="67680" cy="178560"/>
              </p14:xfrm>
            </p:contentPart>
          </mc:Choice>
          <mc:Fallback xmlns="">
            <p:pic>
              <p:nvPicPr>
                <p:cNvPr id="162" name="インク 161">
                  <a:extLst>
                    <a:ext uri="{FF2B5EF4-FFF2-40B4-BE49-F238E27FC236}">
                      <a16:creationId xmlns:a16="http://schemas.microsoft.com/office/drawing/2014/main" id="{2F37C749-89DC-429B-B567-1D0A9643E38B}"/>
                    </a:ext>
                  </a:extLst>
                </p:cNvPr>
                <p:cNvPicPr/>
                <p:nvPr/>
              </p:nvPicPr>
              <p:blipFill>
                <a:blip r:embed="rId163"/>
                <a:stretch>
                  <a:fillRect/>
                </a:stretch>
              </p:blipFill>
              <p:spPr>
                <a:xfrm>
                  <a:off x="3012768" y="2683440"/>
                  <a:ext cx="7632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63" name="インク 162">
                  <a:extLst>
                    <a:ext uri="{FF2B5EF4-FFF2-40B4-BE49-F238E27FC236}">
                      <a16:creationId xmlns:a16="http://schemas.microsoft.com/office/drawing/2014/main" id="{17800BED-13F3-4505-A5CB-F6EE70E89161}"/>
                    </a:ext>
                  </a:extLst>
                </p14:cNvPr>
                <p14:cNvContentPartPr/>
                <p14:nvPr/>
              </p14:nvContentPartPr>
              <p14:xfrm>
                <a:off x="2913768" y="2669040"/>
                <a:ext cx="166680" cy="55800"/>
              </p14:xfrm>
            </p:contentPart>
          </mc:Choice>
          <mc:Fallback xmlns="">
            <p:pic>
              <p:nvPicPr>
                <p:cNvPr id="163" name="インク 162">
                  <a:extLst>
                    <a:ext uri="{FF2B5EF4-FFF2-40B4-BE49-F238E27FC236}">
                      <a16:creationId xmlns:a16="http://schemas.microsoft.com/office/drawing/2014/main" id="{17800BED-13F3-4505-A5CB-F6EE70E89161}"/>
                    </a:ext>
                  </a:extLst>
                </p:cNvPr>
                <p:cNvPicPr/>
                <p:nvPr/>
              </p:nvPicPr>
              <p:blipFill>
                <a:blip r:embed="rId165"/>
                <a:stretch>
                  <a:fillRect/>
                </a:stretch>
              </p:blipFill>
              <p:spPr>
                <a:xfrm>
                  <a:off x="2909448" y="2664720"/>
                  <a:ext cx="17532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64" name="インク 163">
                  <a:extLst>
                    <a:ext uri="{FF2B5EF4-FFF2-40B4-BE49-F238E27FC236}">
                      <a16:creationId xmlns:a16="http://schemas.microsoft.com/office/drawing/2014/main" id="{5050301C-2825-45A2-8D3D-70EEDB7A6C11}"/>
                    </a:ext>
                  </a:extLst>
                </p14:cNvPr>
                <p14:cNvContentPartPr/>
                <p14:nvPr/>
              </p14:nvContentPartPr>
              <p14:xfrm>
                <a:off x="3023568" y="2638800"/>
                <a:ext cx="92520" cy="91800"/>
              </p14:xfrm>
            </p:contentPart>
          </mc:Choice>
          <mc:Fallback xmlns="">
            <p:pic>
              <p:nvPicPr>
                <p:cNvPr id="164" name="インク 163">
                  <a:extLst>
                    <a:ext uri="{FF2B5EF4-FFF2-40B4-BE49-F238E27FC236}">
                      <a16:creationId xmlns:a16="http://schemas.microsoft.com/office/drawing/2014/main" id="{5050301C-2825-45A2-8D3D-70EEDB7A6C11}"/>
                    </a:ext>
                  </a:extLst>
                </p:cNvPr>
                <p:cNvPicPr/>
                <p:nvPr/>
              </p:nvPicPr>
              <p:blipFill>
                <a:blip r:embed="rId167"/>
                <a:stretch>
                  <a:fillRect/>
                </a:stretch>
              </p:blipFill>
              <p:spPr>
                <a:xfrm>
                  <a:off x="3019248" y="2634480"/>
                  <a:ext cx="10116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65" name="インク 164">
                  <a:extLst>
                    <a:ext uri="{FF2B5EF4-FFF2-40B4-BE49-F238E27FC236}">
                      <a16:creationId xmlns:a16="http://schemas.microsoft.com/office/drawing/2014/main" id="{42E4FFE7-ECC7-48E9-A08D-94EE5D12FEEC}"/>
                    </a:ext>
                  </a:extLst>
                </p14:cNvPr>
                <p14:cNvContentPartPr/>
                <p14:nvPr/>
              </p14:nvContentPartPr>
              <p14:xfrm>
                <a:off x="3133008" y="2728080"/>
                <a:ext cx="74160" cy="3240"/>
              </p14:xfrm>
            </p:contentPart>
          </mc:Choice>
          <mc:Fallback xmlns="">
            <p:pic>
              <p:nvPicPr>
                <p:cNvPr id="165" name="インク 164">
                  <a:extLst>
                    <a:ext uri="{FF2B5EF4-FFF2-40B4-BE49-F238E27FC236}">
                      <a16:creationId xmlns:a16="http://schemas.microsoft.com/office/drawing/2014/main" id="{42E4FFE7-ECC7-48E9-A08D-94EE5D12FEEC}"/>
                    </a:ext>
                  </a:extLst>
                </p:cNvPr>
                <p:cNvPicPr/>
                <p:nvPr/>
              </p:nvPicPr>
              <p:blipFill>
                <a:blip r:embed="rId169"/>
                <a:stretch>
                  <a:fillRect/>
                </a:stretch>
              </p:blipFill>
              <p:spPr>
                <a:xfrm>
                  <a:off x="3128688" y="2723760"/>
                  <a:ext cx="82800" cy="1188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66" name="インク 165">
                  <a:extLst>
                    <a:ext uri="{FF2B5EF4-FFF2-40B4-BE49-F238E27FC236}">
                      <a16:creationId xmlns:a16="http://schemas.microsoft.com/office/drawing/2014/main" id="{72E04CBD-199F-4342-BB86-F950B895F52C}"/>
                    </a:ext>
                  </a:extLst>
                </p14:cNvPr>
                <p14:cNvContentPartPr/>
                <p14:nvPr/>
              </p14:nvContentPartPr>
              <p14:xfrm>
                <a:off x="3151368" y="2793960"/>
                <a:ext cx="73440" cy="16200"/>
              </p14:xfrm>
            </p:contentPart>
          </mc:Choice>
          <mc:Fallback xmlns="">
            <p:pic>
              <p:nvPicPr>
                <p:cNvPr id="166" name="インク 165">
                  <a:extLst>
                    <a:ext uri="{FF2B5EF4-FFF2-40B4-BE49-F238E27FC236}">
                      <a16:creationId xmlns:a16="http://schemas.microsoft.com/office/drawing/2014/main" id="{72E04CBD-199F-4342-BB86-F950B895F52C}"/>
                    </a:ext>
                  </a:extLst>
                </p:cNvPr>
                <p:cNvPicPr/>
                <p:nvPr/>
              </p:nvPicPr>
              <p:blipFill>
                <a:blip r:embed="rId171"/>
                <a:stretch>
                  <a:fillRect/>
                </a:stretch>
              </p:blipFill>
              <p:spPr>
                <a:xfrm>
                  <a:off x="3147048" y="2789640"/>
                  <a:ext cx="8208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68" name="インク 167">
                  <a:extLst>
                    <a:ext uri="{FF2B5EF4-FFF2-40B4-BE49-F238E27FC236}">
                      <a16:creationId xmlns:a16="http://schemas.microsoft.com/office/drawing/2014/main" id="{5FA354A7-3F31-4D80-91E5-74B76A0625D5}"/>
                    </a:ext>
                  </a:extLst>
                </p14:cNvPr>
                <p14:cNvContentPartPr/>
                <p14:nvPr/>
              </p14:nvContentPartPr>
              <p14:xfrm>
                <a:off x="3302928" y="2625840"/>
                <a:ext cx="56520" cy="238320"/>
              </p14:xfrm>
            </p:contentPart>
          </mc:Choice>
          <mc:Fallback xmlns="">
            <p:pic>
              <p:nvPicPr>
                <p:cNvPr id="168" name="インク 167">
                  <a:extLst>
                    <a:ext uri="{FF2B5EF4-FFF2-40B4-BE49-F238E27FC236}">
                      <a16:creationId xmlns:a16="http://schemas.microsoft.com/office/drawing/2014/main" id="{5FA354A7-3F31-4D80-91E5-74B76A0625D5}"/>
                    </a:ext>
                  </a:extLst>
                </p:cNvPr>
                <p:cNvPicPr/>
                <p:nvPr/>
              </p:nvPicPr>
              <p:blipFill>
                <a:blip r:embed="rId173"/>
                <a:stretch>
                  <a:fillRect/>
                </a:stretch>
              </p:blipFill>
              <p:spPr>
                <a:xfrm>
                  <a:off x="3298608" y="2621520"/>
                  <a:ext cx="6516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70" name="インク 169">
                  <a:extLst>
                    <a:ext uri="{FF2B5EF4-FFF2-40B4-BE49-F238E27FC236}">
                      <a16:creationId xmlns:a16="http://schemas.microsoft.com/office/drawing/2014/main" id="{26CB277F-A1BB-4521-A644-FA9D1E5CACA0}"/>
                    </a:ext>
                  </a:extLst>
                </p14:cNvPr>
                <p14:cNvContentPartPr/>
                <p14:nvPr/>
              </p14:nvContentPartPr>
              <p14:xfrm>
                <a:off x="3328128" y="2718360"/>
                <a:ext cx="78120" cy="80280"/>
              </p14:xfrm>
            </p:contentPart>
          </mc:Choice>
          <mc:Fallback xmlns="">
            <p:pic>
              <p:nvPicPr>
                <p:cNvPr id="170" name="インク 169">
                  <a:extLst>
                    <a:ext uri="{FF2B5EF4-FFF2-40B4-BE49-F238E27FC236}">
                      <a16:creationId xmlns:a16="http://schemas.microsoft.com/office/drawing/2014/main" id="{26CB277F-A1BB-4521-A644-FA9D1E5CACA0}"/>
                    </a:ext>
                  </a:extLst>
                </p:cNvPr>
                <p:cNvPicPr/>
                <p:nvPr/>
              </p:nvPicPr>
              <p:blipFill>
                <a:blip r:embed="rId175"/>
                <a:stretch>
                  <a:fillRect/>
                </a:stretch>
              </p:blipFill>
              <p:spPr>
                <a:xfrm>
                  <a:off x="3323808" y="2714040"/>
                  <a:ext cx="8676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71" name="インク 170">
                  <a:extLst>
                    <a:ext uri="{FF2B5EF4-FFF2-40B4-BE49-F238E27FC236}">
                      <a16:creationId xmlns:a16="http://schemas.microsoft.com/office/drawing/2014/main" id="{FAC3CDF4-C14E-417D-9AFA-BCF4C848BBC2}"/>
                    </a:ext>
                  </a:extLst>
                </p14:cNvPr>
                <p14:cNvContentPartPr/>
                <p14:nvPr/>
              </p14:nvContentPartPr>
              <p14:xfrm>
                <a:off x="3354408" y="2718360"/>
                <a:ext cx="41400" cy="80280"/>
              </p14:xfrm>
            </p:contentPart>
          </mc:Choice>
          <mc:Fallback xmlns="">
            <p:pic>
              <p:nvPicPr>
                <p:cNvPr id="171" name="インク 170">
                  <a:extLst>
                    <a:ext uri="{FF2B5EF4-FFF2-40B4-BE49-F238E27FC236}">
                      <a16:creationId xmlns:a16="http://schemas.microsoft.com/office/drawing/2014/main" id="{FAC3CDF4-C14E-417D-9AFA-BCF4C848BBC2}"/>
                    </a:ext>
                  </a:extLst>
                </p:cNvPr>
                <p:cNvPicPr/>
                <p:nvPr/>
              </p:nvPicPr>
              <p:blipFill>
                <a:blip r:embed="rId177"/>
                <a:stretch>
                  <a:fillRect/>
                </a:stretch>
              </p:blipFill>
              <p:spPr>
                <a:xfrm>
                  <a:off x="3350088" y="2714040"/>
                  <a:ext cx="5004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72" name="インク 171">
                  <a:extLst>
                    <a:ext uri="{FF2B5EF4-FFF2-40B4-BE49-F238E27FC236}">
                      <a16:creationId xmlns:a16="http://schemas.microsoft.com/office/drawing/2014/main" id="{B36BCBF6-1C8A-4308-B1E9-E4FC030D4193}"/>
                    </a:ext>
                  </a:extLst>
                </p14:cNvPr>
                <p14:cNvContentPartPr/>
                <p14:nvPr/>
              </p14:nvContentPartPr>
              <p14:xfrm>
                <a:off x="3389328" y="2669760"/>
                <a:ext cx="74520" cy="147960"/>
              </p14:xfrm>
            </p:contentPart>
          </mc:Choice>
          <mc:Fallback xmlns="">
            <p:pic>
              <p:nvPicPr>
                <p:cNvPr id="172" name="インク 171">
                  <a:extLst>
                    <a:ext uri="{FF2B5EF4-FFF2-40B4-BE49-F238E27FC236}">
                      <a16:creationId xmlns:a16="http://schemas.microsoft.com/office/drawing/2014/main" id="{B36BCBF6-1C8A-4308-B1E9-E4FC030D4193}"/>
                    </a:ext>
                  </a:extLst>
                </p:cNvPr>
                <p:cNvPicPr/>
                <p:nvPr/>
              </p:nvPicPr>
              <p:blipFill>
                <a:blip r:embed="rId179"/>
                <a:stretch>
                  <a:fillRect/>
                </a:stretch>
              </p:blipFill>
              <p:spPr>
                <a:xfrm>
                  <a:off x="3385008" y="2665440"/>
                  <a:ext cx="8316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73" name="インク 172">
                  <a:extLst>
                    <a:ext uri="{FF2B5EF4-FFF2-40B4-BE49-F238E27FC236}">
                      <a16:creationId xmlns:a16="http://schemas.microsoft.com/office/drawing/2014/main" id="{D0D53624-FD9A-4202-86D5-B6FCBA823DE3}"/>
                    </a:ext>
                  </a:extLst>
                </p14:cNvPr>
                <p14:cNvContentPartPr/>
                <p14:nvPr/>
              </p14:nvContentPartPr>
              <p14:xfrm>
                <a:off x="3498768" y="2761200"/>
                <a:ext cx="29880" cy="360"/>
              </p14:xfrm>
            </p:contentPart>
          </mc:Choice>
          <mc:Fallback xmlns="">
            <p:pic>
              <p:nvPicPr>
                <p:cNvPr id="173" name="インク 172">
                  <a:extLst>
                    <a:ext uri="{FF2B5EF4-FFF2-40B4-BE49-F238E27FC236}">
                      <a16:creationId xmlns:a16="http://schemas.microsoft.com/office/drawing/2014/main" id="{D0D53624-FD9A-4202-86D5-B6FCBA823DE3}"/>
                    </a:ext>
                  </a:extLst>
                </p:cNvPr>
                <p:cNvPicPr/>
                <p:nvPr/>
              </p:nvPicPr>
              <p:blipFill>
                <a:blip r:embed="rId181"/>
                <a:stretch>
                  <a:fillRect/>
                </a:stretch>
              </p:blipFill>
              <p:spPr>
                <a:xfrm>
                  <a:off x="3494448" y="2756880"/>
                  <a:ext cx="3852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74" name="インク 173">
                  <a:extLst>
                    <a:ext uri="{FF2B5EF4-FFF2-40B4-BE49-F238E27FC236}">
                      <a16:creationId xmlns:a16="http://schemas.microsoft.com/office/drawing/2014/main" id="{850E6DA8-8C5C-40FE-9F44-7964BBEB9647}"/>
                    </a:ext>
                  </a:extLst>
                </p14:cNvPr>
                <p14:cNvContentPartPr/>
                <p14:nvPr/>
              </p14:nvContentPartPr>
              <p14:xfrm>
                <a:off x="3535488" y="2730960"/>
                <a:ext cx="87480" cy="69840"/>
              </p14:xfrm>
            </p:contentPart>
          </mc:Choice>
          <mc:Fallback xmlns="">
            <p:pic>
              <p:nvPicPr>
                <p:cNvPr id="174" name="インク 173">
                  <a:extLst>
                    <a:ext uri="{FF2B5EF4-FFF2-40B4-BE49-F238E27FC236}">
                      <a16:creationId xmlns:a16="http://schemas.microsoft.com/office/drawing/2014/main" id="{850E6DA8-8C5C-40FE-9F44-7964BBEB9647}"/>
                    </a:ext>
                  </a:extLst>
                </p:cNvPr>
                <p:cNvPicPr/>
                <p:nvPr/>
              </p:nvPicPr>
              <p:blipFill>
                <a:blip r:embed="rId183"/>
                <a:stretch>
                  <a:fillRect/>
                </a:stretch>
              </p:blipFill>
              <p:spPr>
                <a:xfrm>
                  <a:off x="3531168" y="2726640"/>
                  <a:ext cx="9612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75" name="インク 174">
                  <a:extLst>
                    <a:ext uri="{FF2B5EF4-FFF2-40B4-BE49-F238E27FC236}">
                      <a16:creationId xmlns:a16="http://schemas.microsoft.com/office/drawing/2014/main" id="{60A0C86D-1E5F-43A2-8367-31881B70C700}"/>
                    </a:ext>
                  </a:extLst>
                </p14:cNvPr>
                <p14:cNvContentPartPr/>
                <p14:nvPr/>
              </p14:nvContentPartPr>
              <p14:xfrm>
                <a:off x="3583368" y="2712240"/>
                <a:ext cx="37800" cy="67320"/>
              </p14:xfrm>
            </p:contentPart>
          </mc:Choice>
          <mc:Fallback xmlns="">
            <p:pic>
              <p:nvPicPr>
                <p:cNvPr id="175" name="インク 174">
                  <a:extLst>
                    <a:ext uri="{FF2B5EF4-FFF2-40B4-BE49-F238E27FC236}">
                      <a16:creationId xmlns:a16="http://schemas.microsoft.com/office/drawing/2014/main" id="{60A0C86D-1E5F-43A2-8367-31881B70C700}"/>
                    </a:ext>
                  </a:extLst>
                </p:cNvPr>
                <p:cNvPicPr/>
                <p:nvPr/>
              </p:nvPicPr>
              <p:blipFill>
                <a:blip r:embed="rId185"/>
                <a:stretch>
                  <a:fillRect/>
                </a:stretch>
              </p:blipFill>
              <p:spPr>
                <a:xfrm>
                  <a:off x="3579048" y="2707920"/>
                  <a:ext cx="4644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76" name="インク 175">
                  <a:extLst>
                    <a:ext uri="{FF2B5EF4-FFF2-40B4-BE49-F238E27FC236}">
                      <a16:creationId xmlns:a16="http://schemas.microsoft.com/office/drawing/2014/main" id="{BD2E51C9-2B27-4098-82B9-589B9C799431}"/>
                    </a:ext>
                  </a:extLst>
                </p14:cNvPr>
                <p14:cNvContentPartPr/>
                <p14:nvPr/>
              </p14:nvContentPartPr>
              <p14:xfrm>
                <a:off x="3650328" y="2706480"/>
                <a:ext cx="59400" cy="88200"/>
              </p14:xfrm>
            </p:contentPart>
          </mc:Choice>
          <mc:Fallback xmlns="">
            <p:pic>
              <p:nvPicPr>
                <p:cNvPr id="176" name="インク 175">
                  <a:extLst>
                    <a:ext uri="{FF2B5EF4-FFF2-40B4-BE49-F238E27FC236}">
                      <a16:creationId xmlns:a16="http://schemas.microsoft.com/office/drawing/2014/main" id="{BD2E51C9-2B27-4098-82B9-589B9C799431}"/>
                    </a:ext>
                  </a:extLst>
                </p:cNvPr>
                <p:cNvPicPr/>
                <p:nvPr/>
              </p:nvPicPr>
              <p:blipFill>
                <a:blip r:embed="rId187"/>
                <a:stretch>
                  <a:fillRect/>
                </a:stretch>
              </p:blipFill>
              <p:spPr>
                <a:xfrm>
                  <a:off x="3646008" y="2702160"/>
                  <a:ext cx="6804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77" name="インク 176">
                  <a:extLst>
                    <a:ext uri="{FF2B5EF4-FFF2-40B4-BE49-F238E27FC236}">
                      <a16:creationId xmlns:a16="http://schemas.microsoft.com/office/drawing/2014/main" id="{AE93AF76-12F1-4607-A478-E5C4EF1933E8}"/>
                    </a:ext>
                  </a:extLst>
                </p14:cNvPr>
                <p14:cNvContentPartPr/>
                <p14:nvPr/>
              </p14:nvContentPartPr>
              <p14:xfrm>
                <a:off x="3749328" y="2777040"/>
                <a:ext cx="19800" cy="36720"/>
              </p14:xfrm>
            </p:contentPart>
          </mc:Choice>
          <mc:Fallback xmlns="">
            <p:pic>
              <p:nvPicPr>
                <p:cNvPr id="177" name="インク 176">
                  <a:extLst>
                    <a:ext uri="{FF2B5EF4-FFF2-40B4-BE49-F238E27FC236}">
                      <a16:creationId xmlns:a16="http://schemas.microsoft.com/office/drawing/2014/main" id="{AE93AF76-12F1-4607-A478-E5C4EF1933E8}"/>
                    </a:ext>
                  </a:extLst>
                </p:cNvPr>
                <p:cNvPicPr/>
                <p:nvPr/>
              </p:nvPicPr>
              <p:blipFill>
                <a:blip r:embed="rId189"/>
                <a:stretch>
                  <a:fillRect/>
                </a:stretch>
              </p:blipFill>
              <p:spPr>
                <a:xfrm>
                  <a:off x="3745008" y="2772720"/>
                  <a:ext cx="2844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79" name="インク 178">
                  <a:extLst>
                    <a:ext uri="{FF2B5EF4-FFF2-40B4-BE49-F238E27FC236}">
                      <a16:creationId xmlns:a16="http://schemas.microsoft.com/office/drawing/2014/main" id="{433D6C42-D602-4A07-8020-93BF4B3408EB}"/>
                    </a:ext>
                  </a:extLst>
                </p14:cNvPr>
                <p14:cNvContentPartPr/>
                <p14:nvPr/>
              </p14:nvContentPartPr>
              <p14:xfrm>
                <a:off x="3791448" y="2682000"/>
                <a:ext cx="30960" cy="40680"/>
              </p14:xfrm>
            </p:contentPart>
          </mc:Choice>
          <mc:Fallback xmlns="">
            <p:pic>
              <p:nvPicPr>
                <p:cNvPr id="179" name="インク 178">
                  <a:extLst>
                    <a:ext uri="{FF2B5EF4-FFF2-40B4-BE49-F238E27FC236}">
                      <a16:creationId xmlns:a16="http://schemas.microsoft.com/office/drawing/2014/main" id="{433D6C42-D602-4A07-8020-93BF4B3408EB}"/>
                    </a:ext>
                  </a:extLst>
                </p:cNvPr>
                <p:cNvPicPr/>
                <p:nvPr/>
              </p:nvPicPr>
              <p:blipFill>
                <a:blip r:embed="rId191"/>
                <a:stretch>
                  <a:fillRect/>
                </a:stretch>
              </p:blipFill>
              <p:spPr>
                <a:xfrm>
                  <a:off x="3787128" y="2677680"/>
                  <a:ext cx="3960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80" name="インク 179">
                  <a:extLst>
                    <a:ext uri="{FF2B5EF4-FFF2-40B4-BE49-F238E27FC236}">
                      <a16:creationId xmlns:a16="http://schemas.microsoft.com/office/drawing/2014/main" id="{034B189A-9ED8-429A-8568-E030F85751A4}"/>
                    </a:ext>
                  </a:extLst>
                </p14:cNvPr>
                <p14:cNvContentPartPr/>
                <p14:nvPr/>
              </p14:nvContentPartPr>
              <p14:xfrm>
                <a:off x="3823128" y="2663640"/>
                <a:ext cx="11520" cy="137880"/>
              </p14:xfrm>
            </p:contentPart>
          </mc:Choice>
          <mc:Fallback xmlns="">
            <p:pic>
              <p:nvPicPr>
                <p:cNvPr id="180" name="インク 179">
                  <a:extLst>
                    <a:ext uri="{FF2B5EF4-FFF2-40B4-BE49-F238E27FC236}">
                      <a16:creationId xmlns:a16="http://schemas.microsoft.com/office/drawing/2014/main" id="{034B189A-9ED8-429A-8568-E030F85751A4}"/>
                    </a:ext>
                  </a:extLst>
                </p:cNvPr>
                <p:cNvPicPr/>
                <p:nvPr/>
              </p:nvPicPr>
              <p:blipFill>
                <a:blip r:embed="rId193"/>
                <a:stretch>
                  <a:fillRect/>
                </a:stretch>
              </p:blipFill>
              <p:spPr>
                <a:xfrm>
                  <a:off x="3818808" y="2659320"/>
                  <a:ext cx="2016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81" name="インク 180">
                  <a:extLst>
                    <a:ext uri="{FF2B5EF4-FFF2-40B4-BE49-F238E27FC236}">
                      <a16:creationId xmlns:a16="http://schemas.microsoft.com/office/drawing/2014/main" id="{49D1054B-18DA-4713-B08C-D732F1C4ACD2}"/>
                    </a:ext>
                  </a:extLst>
                </p14:cNvPr>
                <p14:cNvContentPartPr/>
                <p14:nvPr/>
              </p14:nvContentPartPr>
              <p14:xfrm>
                <a:off x="3846168" y="2645280"/>
                <a:ext cx="54720" cy="174240"/>
              </p14:xfrm>
            </p:contentPart>
          </mc:Choice>
          <mc:Fallback xmlns="">
            <p:pic>
              <p:nvPicPr>
                <p:cNvPr id="181" name="インク 180">
                  <a:extLst>
                    <a:ext uri="{FF2B5EF4-FFF2-40B4-BE49-F238E27FC236}">
                      <a16:creationId xmlns:a16="http://schemas.microsoft.com/office/drawing/2014/main" id="{49D1054B-18DA-4713-B08C-D732F1C4ACD2}"/>
                    </a:ext>
                  </a:extLst>
                </p:cNvPr>
                <p:cNvPicPr/>
                <p:nvPr/>
              </p:nvPicPr>
              <p:blipFill>
                <a:blip r:embed="rId195"/>
                <a:stretch>
                  <a:fillRect/>
                </a:stretch>
              </p:blipFill>
              <p:spPr>
                <a:xfrm>
                  <a:off x="3841848" y="2640960"/>
                  <a:ext cx="6336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82" name="インク 181">
                  <a:extLst>
                    <a:ext uri="{FF2B5EF4-FFF2-40B4-BE49-F238E27FC236}">
                      <a16:creationId xmlns:a16="http://schemas.microsoft.com/office/drawing/2014/main" id="{28FAB38B-5C9C-42B6-9927-A4F3B8A726AA}"/>
                    </a:ext>
                  </a:extLst>
                </p14:cNvPr>
                <p14:cNvContentPartPr/>
                <p14:nvPr/>
              </p14:nvContentPartPr>
              <p14:xfrm>
                <a:off x="3919248" y="2739600"/>
                <a:ext cx="54360" cy="9720"/>
              </p14:xfrm>
            </p:contentPart>
          </mc:Choice>
          <mc:Fallback xmlns="">
            <p:pic>
              <p:nvPicPr>
                <p:cNvPr id="182" name="インク 181">
                  <a:extLst>
                    <a:ext uri="{FF2B5EF4-FFF2-40B4-BE49-F238E27FC236}">
                      <a16:creationId xmlns:a16="http://schemas.microsoft.com/office/drawing/2014/main" id="{28FAB38B-5C9C-42B6-9927-A4F3B8A726AA}"/>
                    </a:ext>
                  </a:extLst>
                </p:cNvPr>
                <p:cNvPicPr/>
                <p:nvPr/>
              </p:nvPicPr>
              <p:blipFill>
                <a:blip r:embed="rId197"/>
                <a:stretch>
                  <a:fillRect/>
                </a:stretch>
              </p:blipFill>
              <p:spPr>
                <a:xfrm>
                  <a:off x="3914928" y="2735280"/>
                  <a:ext cx="6300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87" name="インク 186">
                  <a:extLst>
                    <a:ext uri="{FF2B5EF4-FFF2-40B4-BE49-F238E27FC236}">
                      <a16:creationId xmlns:a16="http://schemas.microsoft.com/office/drawing/2014/main" id="{7ED1F194-DA43-4752-8FB0-A2F2651A6853}"/>
                    </a:ext>
                  </a:extLst>
                </p14:cNvPr>
                <p14:cNvContentPartPr/>
                <p14:nvPr/>
              </p14:nvContentPartPr>
              <p14:xfrm>
                <a:off x="4059648" y="2730960"/>
                <a:ext cx="360" cy="360"/>
              </p14:xfrm>
            </p:contentPart>
          </mc:Choice>
          <mc:Fallback xmlns="">
            <p:pic>
              <p:nvPicPr>
                <p:cNvPr id="187" name="インク 186">
                  <a:extLst>
                    <a:ext uri="{FF2B5EF4-FFF2-40B4-BE49-F238E27FC236}">
                      <a16:creationId xmlns:a16="http://schemas.microsoft.com/office/drawing/2014/main" id="{7ED1F194-DA43-4752-8FB0-A2F2651A6853}"/>
                    </a:ext>
                  </a:extLst>
                </p:cNvPr>
                <p:cNvPicPr/>
                <p:nvPr/>
              </p:nvPicPr>
              <p:blipFill>
                <a:blip r:embed="rId199"/>
                <a:stretch>
                  <a:fillRect/>
                </a:stretch>
              </p:blipFill>
              <p:spPr>
                <a:xfrm>
                  <a:off x="4055328" y="27266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88" name="インク 187">
                  <a:extLst>
                    <a:ext uri="{FF2B5EF4-FFF2-40B4-BE49-F238E27FC236}">
                      <a16:creationId xmlns:a16="http://schemas.microsoft.com/office/drawing/2014/main" id="{D347393A-1B38-40CD-895C-D4858BA561F9}"/>
                    </a:ext>
                  </a:extLst>
                </p14:cNvPr>
                <p14:cNvContentPartPr/>
                <p14:nvPr/>
              </p14:nvContentPartPr>
              <p14:xfrm>
                <a:off x="4093848" y="2651400"/>
                <a:ext cx="8640" cy="154080"/>
              </p14:xfrm>
            </p:contentPart>
          </mc:Choice>
          <mc:Fallback xmlns="">
            <p:pic>
              <p:nvPicPr>
                <p:cNvPr id="188" name="インク 187">
                  <a:extLst>
                    <a:ext uri="{FF2B5EF4-FFF2-40B4-BE49-F238E27FC236}">
                      <a16:creationId xmlns:a16="http://schemas.microsoft.com/office/drawing/2014/main" id="{D347393A-1B38-40CD-895C-D4858BA561F9}"/>
                    </a:ext>
                  </a:extLst>
                </p:cNvPr>
                <p:cNvPicPr/>
                <p:nvPr/>
              </p:nvPicPr>
              <p:blipFill>
                <a:blip r:embed="rId201"/>
                <a:stretch>
                  <a:fillRect/>
                </a:stretch>
              </p:blipFill>
              <p:spPr>
                <a:xfrm>
                  <a:off x="4089528" y="2647080"/>
                  <a:ext cx="1728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89" name="インク 188">
                  <a:extLst>
                    <a:ext uri="{FF2B5EF4-FFF2-40B4-BE49-F238E27FC236}">
                      <a16:creationId xmlns:a16="http://schemas.microsoft.com/office/drawing/2014/main" id="{6187B167-4505-407C-A533-B82F6571C905}"/>
                    </a:ext>
                  </a:extLst>
                </p14:cNvPr>
                <p14:cNvContentPartPr/>
                <p14:nvPr/>
              </p14:nvContentPartPr>
              <p14:xfrm>
                <a:off x="4144248" y="2703960"/>
                <a:ext cx="50040" cy="97920"/>
              </p14:xfrm>
            </p:contentPart>
          </mc:Choice>
          <mc:Fallback xmlns="">
            <p:pic>
              <p:nvPicPr>
                <p:cNvPr id="189" name="インク 188">
                  <a:extLst>
                    <a:ext uri="{FF2B5EF4-FFF2-40B4-BE49-F238E27FC236}">
                      <a16:creationId xmlns:a16="http://schemas.microsoft.com/office/drawing/2014/main" id="{6187B167-4505-407C-A533-B82F6571C905}"/>
                    </a:ext>
                  </a:extLst>
                </p:cNvPr>
                <p:cNvPicPr/>
                <p:nvPr/>
              </p:nvPicPr>
              <p:blipFill>
                <a:blip r:embed="rId203"/>
                <a:stretch>
                  <a:fillRect/>
                </a:stretch>
              </p:blipFill>
              <p:spPr>
                <a:xfrm>
                  <a:off x="4139928" y="2699640"/>
                  <a:ext cx="5868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90" name="インク 189">
                  <a:extLst>
                    <a:ext uri="{FF2B5EF4-FFF2-40B4-BE49-F238E27FC236}">
                      <a16:creationId xmlns:a16="http://schemas.microsoft.com/office/drawing/2014/main" id="{2ED5F7E5-A678-433A-BF58-F4B3658B22AF}"/>
                    </a:ext>
                  </a:extLst>
                </p14:cNvPr>
                <p14:cNvContentPartPr/>
                <p14:nvPr/>
              </p14:nvContentPartPr>
              <p14:xfrm>
                <a:off x="4193928" y="2592720"/>
                <a:ext cx="75960" cy="298800"/>
              </p14:xfrm>
            </p:contentPart>
          </mc:Choice>
          <mc:Fallback xmlns="">
            <p:pic>
              <p:nvPicPr>
                <p:cNvPr id="190" name="インク 189">
                  <a:extLst>
                    <a:ext uri="{FF2B5EF4-FFF2-40B4-BE49-F238E27FC236}">
                      <a16:creationId xmlns:a16="http://schemas.microsoft.com/office/drawing/2014/main" id="{2ED5F7E5-A678-433A-BF58-F4B3658B22AF}"/>
                    </a:ext>
                  </a:extLst>
                </p:cNvPr>
                <p:cNvPicPr/>
                <p:nvPr/>
              </p:nvPicPr>
              <p:blipFill>
                <a:blip r:embed="rId205"/>
                <a:stretch>
                  <a:fillRect/>
                </a:stretch>
              </p:blipFill>
              <p:spPr>
                <a:xfrm>
                  <a:off x="4189608" y="2588400"/>
                  <a:ext cx="8460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226" name="インク 225">
                  <a:extLst>
                    <a:ext uri="{FF2B5EF4-FFF2-40B4-BE49-F238E27FC236}">
                      <a16:creationId xmlns:a16="http://schemas.microsoft.com/office/drawing/2014/main" id="{022F9D82-1310-4938-B8E8-5A9624D9D916}"/>
                    </a:ext>
                  </a:extLst>
                </p14:cNvPr>
                <p14:cNvContentPartPr/>
                <p14:nvPr/>
              </p14:nvContentPartPr>
              <p14:xfrm>
                <a:off x="2669688" y="2730960"/>
                <a:ext cx="14040" cy="208800"/>
              </p14:xfrm>
            </p:contentPart>
          </mc:Choice>
          <mc:Fallback xmlns="">
            <p:pic>
              <p:nvPicPr>
                <p:cNvPr id="226" name="インク 225">
                  <a:extLst>
                    <a:ext uri="{FF2B5EF4-FFF2-40B4-BE49-F238E27FC236}">
                      <a16:creationId xmlns:a16="http://schemas.microsoft.com/office/drawing/2014/main" id="{022F9D82-1310-4938-B8E8-5A9624D9D916}"/>
                    </a:ext>
                  </a:extLst>
                </p:cNvPr>
                <p:cNvPicPr/>
                <p:nvPr/>
              </p:nvPicPr>
              <p:blipFill>
                <a:blip r:embed="rId207"/>
                <a:stretch>
                  <a:fillRect/>
                </a:stretch>
              </p:blipFill>
              <p:spPr>
                <a:xfrm>
                  <a:off x="2665368" y="2726640"/>
                  <a:ext cx="2268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227" name="インク 226">
                  <a:extLst>
                    <a:ext uri="{FF2B5EF4-FFF2-40B4-BE49-F238E27FC236}">
                      <a16:creationId xmlns:a16="http://schemas.microsoft.com/office/drawing/2014/main" id="{BCC5A933-305E-42AF-91CE-E8B743E55A50}"/>
                    </a:ext>
                  </a:extLst>
                </p14:cNvPr>
                <p14:cNvContentPartPr/>
                <p14:nvPr/>
              </p14:nvContentPartPr>
              <p14:xfrm>
                <a:off x="2773368" y="2901240"/>
                <a:ext cx="5040" cy="360"/>
              </p14:xfrm>
            </p:contentPart>
          </mc:Choice>
          <mc:Fallback xmlns="">
            <p:pic>
              <p:nvPicPr>
                <p:cNvPr id="227" name="インク 226">
                  <a:extLst>
                    <a:ext uri="{FF2B5EF4-FFF2-40B4-BE49-F238E27FC236}">
                      <a16:creationId xmlns:a16="http://schemas.microsoft.com/office/drawing/2014/main" id="{BCC5A933-305E-42AF-91CE-E8B743E55A50}"/>
                    </a:ext>
                  </a:extLst>
                </p:cNvPr>
                <p:cNvPicPr/>
                <p:nvPr/>
              </p:nvPicPr>
              <p:blipFill>
                <a:blip r:embed="rId209"/>
                <a:stretch>
                  <a:fillRect/>
                </a:stretch>
              </p:blipFill>
              <p:spPr>
                <a:xfrm>
                  <a:off x="2769048" y="2896920"/>
                  <a:ext cx="1368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228" name="インク 227">
                  <a:extLst>
                    <a:ext uri="{FF2B5EF4-FFF2-40B4-BE49-F238E27FC236}">
                      <a16:creationId xmlns:a16="http://schemas.microsoft.com/office/drawing/2014/main" id="{D82B39CE-C886-46C2-A43A-953636FAF1C0}"/>
                    </a:ext>
                  </a:extLst>
                </p14:cNvPr>
                <p14:cNvContentPartPr/>
                <p14:nvPr/>
              </p14:nvContentPartPr>
              <p14:xfrm>
                <a:off x="2856888" y="2906640"/>
                <a:ext cx="1465920" cy="33120"/>
              </p14:xfrm>
            </p:contentPart>
          </mc:Choice>
          <mc:Fallback xmlns="">
            <p:pic>
              <p:nvPicPr>
                <p:cNvPr id="228" name="インク 227">
                  <a:extLst>
                    <a:ext uri="{FF2B5EF4-FFF2-40B4-BE49-F238E27FC236}">
                      <a16:creationId xmlns:a16="http://schemas.microsoft.com/office/drawing/2014/main" id="{D82B39CE-C886-46C2-A43A-953636FAF1C0}"/>
                    </a:ext>
                  </a:extLst>
                </p:cNvPr>
                <p:cNvPicPr/>
                <p:nvPr/>
              </p:nvPicPr>
              <p:blipFill>
                <a:blip r:embed="rId211"/>
                <a:stretch>
                  <a:fillRect/>
                </a:stretch>
              </p:blipFill>
              <p:spPr>
                <a:xfrm>
                  <a:off x="2852568" y="2902320"/>
                  <a:ext cx="147456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229" name="インク 228">
                  <a:extLst>
                    <a:ext uri="{FF2B5EF4-FFF2-40B4-BE49-F238E27FC236}">
                      <a16:creationId xmlns:a16="http://schemas.microsoft.com/office/drawing/2014/main" id="{4417A284-6828-49A0-9ED5-20097B26E7EA}"/>
                    </a:ext>
                  </a:extLst>
                </p14:cNvPr>
                <p14:cNvContentPartPr/>
                <p14:nvPr/>
              </p14:nvContentPartPr>
              <p14:xfrm>
                <a:off x="4232448" y="2846520"/>
                <a:ext cx="10440" cy="54360"/>
              </p14:xfrm>
            </p:contentPart>
          </mc:Choice>
          <mc:Fallback xmlns="">
            <p:pic>
              <p:nvPicPr>
                <p:cNvPr id="229" name="インク 228">
                  <a:extLst>
                    <a:ext uri="{FF2B5EF4-FFF2-40B4-BE49-F238E27FC236}">
                      <a16:creationId xmlns:a16="http://schemas.microsoft.com/office/drawing/2014/main" id="{4417A284-6828-49A0-9ED5-20097B26E7EA}"/>
                    </a:ext>
                  </a:extLst>
                </p:cNvPr>
                <p:cNvPicPr/>
                <p:nvPr/>
              </p:nvPicPr>
              <p:blipFill>
                <a:blip r:embed="rId213"/>
                <a:stretch>
                  <a:fillRect/>
                </a:stretch>
              </p:blipFill>
              <p:spPr>
                <a:xfrm>
                  <a:off x="4228128" y="2842200"/>
                  <a:ext cx="1908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230" name="インク 229">
                  <a:extLst>
                    <a:ext uri="{FF2B5EF4-FFF2-40B4-BE49-F238E27FC236}">
                      <a16:creationId xmlns:a16="http://schemas.microsoft.com/office/drawing/2014/main" id="{0569F8BA-F093-484B-B3A4-AA150FAA6511}"/>
                    </a:ext>
                  </a:extLst>
                </p14:cNvPr>
                <p14:cNvContentPartPr/>
                <p14:nvPr/>
              </p14:nvContentPartPr>
              <p14:xfrm>
                <a:off x="4279608" y="2822040"/>
                <a:ext cx="30240" cy="175680"/>
              </p14:xfrm>
            </p:contentPart>
          </mc:Choice>
          <mc:Fallback xmlns="">
            <p:pic>
              <p:nvPicPr>
                <p:cNvPr id="230" name="インク 229">
                  <a:extLst>
                    <a:ext uri="{FF2B5EF4-FFF2-40B4-BE49-F238E27FC236}">
                      <a16:creationId xmlns:a16="http://schemas.microsoft.com/office/drawing/2014/main" id="{0569F8BA-F093-484B-B3A4-AA150FAA6511}"/>
                    </a:ext>
                  </a:extLst>
                </p:cNvPr>
                <p:cNvPicPr/>
                <p:nvPr/>
              </p:nvPicPr>
              <p:blipFill>
                <a:blip r:embed="rId215"/>
                <a:stretch>
                  <a:fillRect/>
                </a:stretch>
              </p:blipFill>
              <p:spPr>
                <a:xfrm>
                  <a:off x="4275288" y="2817720"/>
                  <a:ext cx="38880" cy="184320"/>
                </a:xfrm>
                <a:prstGeom prst="rect">
                  <a:avLst/>
                </a:prstGeom>
              </p:spPr>
            </p:pic>
          </mc:Fallback>
        </mc:AlternateContent>
      </p:grpSp>
      <p:grpSp>
        <p:nvGrpSpPr>
          <p:cNvPr id="260" name="グループ化 259">
            <a:extLst>
              <a:ext uri="{FF2B5EF4-FFF2-40B4-BE49-F238E27FC236}">
                <a16:creationId xmlns:a16="http://schemas.microsoft.com/office/drawing/2014/main" id="{A4701BF5-3023-4F06-B64B-89401A2353C8}"/>
              </a:ext>
            </a:extLst>
          </p:cNvPr>
          <p:cNvGrpSpPr/>
          <p:nvPr/>
        </p:nvGrpSpPr>
        <p:grpSpPr>
          <a:xfrm>
            <a:off x="3035448" y="3925440"/>
            <a:ext cx="1436040" cy="647640"/>
            <a:chOff x="3035448" y="3925440"/>
            <a:chExt cx="1436040" cy="647640"/>
          </a:xfrm>
        </p:grpSpPr>
        <mc:AlternateContent xmlns:mc="http://schemas.openxmlformats.org/markup-compatibility/2006" xmlns:p14="http://schemas.microsoft.com/office/powerpoint/2010/main">
          <mc:Choice Requires="p14">
            <p:contentPart p14:bwMode="auto" r:id="rId216">
              <p14:nvContentPartPr>
                <p14:cNvPr id="235" name="インク 234">
                  <a:extLst>
                    <a:ext uri="{FF2B5EF4-FFF2-40B4-BE49-F238E27FC236}">
                      <a16:creationId xmlns:a16="http://schemas.microsoft.com/office/drawing/2014/main" id="{644E9355-1A09-4A88-8922-2EBD27B06343}"/>
                    </a:ext>
                  </a:extLst>
                </p14:cNvPr>
                <p14:cNvContentPartPr/>
                <p14:nvPr/>
              </p14:nvContentPartPr>
              <p14:xfrm>
                <a:off x="3096648" y="4108320"/>
                <a:ext cx="101520" cy="109440"/>
              </p14:xfrm>
            </p:contentPart>
          </mc:Choice>
          <mc:Fallback xmlns="">
            <p:pic>
              <p:nvPicPr>
                <p:cNvPr id="235" name="インク 234">
                  <a:extLst>
                    <a:ext uri="{FF2B5EF4-FFF2-40B4-BE49-F238E27FC236}">
                      <a16:creationId xmlns:a16="http://schemas.microsoft.com/office/drawing/2014/main" id="{644E9355-1A09-4A88-8922-2EBD27B06343}"/>
                    </a:ext>
                  </a:extLst>
                </p:cNvPr>
                <p:cNvPicPr/>
                <p:nvPr/>
              </p:nvPicPr>
              <p:blipFill>
                <a:blip r:embed="rId217"/>
                <a:stretch>
                  <a:fillRect/>
                </a:stretch>
              </p:blipFill>
              <p:spPr>
                <a:xfrm>
                  <a:off x="3092328" y="4104000"/>
                  <a:ext cx="11016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236" name="インク 235">
                  <a:extLst>
                    <a:ext uri="{FF2B5EF4-FFF2-40B4-BE49-F238E27FC236}">
                      <a16:creationId xmlns:a16="http://schemas.microsoft.com/office/drawing/2014/main" id="{44306729-D1F2-4C6A-9F98-E2B6230705BA}"/>
                    </a:ext>
                  </a:extLst>
                </p14:cNvPr>
                <p14:cNvContentPartPr/>
                <p14:nvPr/>
              </p14:nvContentPartPr>
              <p14:xfrm>
                <a:off x="3035448" y="4039920"/>
                <a:ext cx="170640" cy="32400"/>
              </p14:xfrm>
            </p:contentPart>
          </mc:Choice>
          <mc:Fallback xmlns="">
            <p:pic>
              <p:nvPicPr>
                <p:cNvPr id="236" name="インク 235">
                  <a:extLst>
                    <a:ext uri="{FF2B5EF4-FFF2-40B4-BE49-F238E27FC236}">
                      <a16:creationId xmlns:a16="http://schemas.microsoft.com/office/drawing/2014/main" id="{44306729-D1F2-4C6A-9F98-E2B6230705BA}"/>
                    </a:ext>
                  </a:extLst>
                </p:cNvPr>
                <p:cNvPicPr/>
                <p:nvPr/>
              </p:nvPicPr>
              <p:blipFill>
                <a:blip r:embed="rId219"/>
                <a:stretch>
                  <a:fillRect/>
                </a:stretch>
              </p:blipFill>
              <p:spPr>
                <a:xfrm>
                  <a:off x="3031128" y="4035600"/>
                  <a:ext cx="17928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237" name="インク 236">
                  <a:extLst>
                    <a:ext uri="{FF2B5EF4-FFF2-40B4-BE49-F238E27FC236}">
                      <a16:creationId xmlns:a16="http://schemas.microsoft.com/office/drawing/2014/main" id="{E610F57C-2243-4202-AA71-F21B4F63645B}"/>
                    </a:ext>
                  </a:extLst>
                </p14:cNvPr>
                <p14:cNvContentPartPr/>
                <p14:nvPr/>
              </p14:nvContentPartPr>
              <p14:xfrm>
                <a:off x="3175848" y="3999960"/>
                <a:ext cx="76680" cy="82800"/>
              </p14:xfrm>
            </p:contentPart>
          </mc:Choice>
          <mc:Fallback xmlns="">
            <p:pic>
              <p:nvPicPr>
                <p:cNvPr id="237" name="インク 236">
                  <a:extLst>
                    <a:ext uri="{FF2B5EF4-FFF2-40B4-BE49-F238E27FC236}">
                      <a16:creationId xmlns:a16="http://schemas.microsoft.com/office/drawing/2014/main" id="{E610F57C-2243-4202-AA71-F21B4F63645B}"/>
                    </a:ext>
                  </a:extLst>
                </p:cNvPr>
                <p:cNvPicPr/>
                <p:nvPr/>
              </p:nvPicPr>
              <p:blipFill>
                <a:blip r:embed="rId221"/>
                <a:stretch>
                  <a:fillRect/>
                </a:stretch>
              </p:blipFill>
              <p:spPr>
                <a:xfrm>
                  <a:off x="3171528" y="3995640"/>
                  <a:ext cx="8532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238" name="インク 237">
                  <a:extLst>
                    <a:ext uri="{FF2B5EF4-FFF2-40B4-BE49-F238E27FC236}">
                      <a16:creationId xmlns:a16="http://schemas.microsoft.com/office/drawing/2014/main" id="{D5E1588E-A940-4313-BE71-36A4081EE113}"/>
                    </a:ext>
                  </a:extLst>
                </p14:cNvPr>
                <p14:cNvContentPartPr/>
                <p14:nvPr/>
              </p14:nvContentPartPr>
              <p14:xfrm>
                <a:off x="3279528" y="4123080"/>
                <a:ext cx="70920" cy="3960"/>
              </p14:xfrm>
            </p:contentPart>
          </mc:Choice>
          <mc:Fallback xmlns="">
            <p:pic>
              <p:nvPicPr>
                <p:cNvPr id="238" name="インク 237">
                  <a:extLst>
                    <a:ext uri="{FF2B5EF4-FFF2-40B4-BE49-F238E27FC236}">
                      <a16:creationId xmlns:a16="http://schemas.microsoft.com/office/drawing/2014/main" id="{D5E1588E-A940-4313-BE71-36A4081EE113}"/>
                    </a:ext>
                  </a:extLst>
                </p:cNvPr>
                <p:cNvPicPr/>
                <p:nvPr/>
              </p:nvPicPr>
              <p:blipFill>
                <a:blip r:embed="rId223"/>
                <a:stretch>
                  <a:fillRect/>
                </a:stretch>
              </p:blipFill>
              <p:spPr>
                <a:xfrm>
                  <a:off x="3275208" y="4118760"/>
                  <a:ext cx="7956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239" name="インク 238">
                  <a:extLst>
                    <a:ext uri="{FF2B5EF4-FFF2-40B4-BE49-F238E27FC236}">
                      <a16:creationId xmlns:a16="http://schemas.microsoft.com/office/drawing/2014/main" id="{0E02BDA3-32DF-4A87-AA02-6392AC4A9CF5}"/>
                    </a:ext>
                  </a:extLst>
                </p14:cNvPr>
                <p14:cNvContentPartPr/>
                <p14:nvPr/>
              </p14:nvContentPartPr>
              <p14:xfrm>
                <a:off x="3266928" y="4169520"/>
                <a:ext cx="100800" cy="360"/>
              </p14:xfrm>
            </p:contentPart>
          </mc:Choice>
          <mc:Fallback xmlns="">
            <p:pic>
              <p:nvPicPr>
                <p:cNvPr id="239" name="インク 238">
                  <a:extLst>
                    <a:ext uri="{FF2B5EF4-FFF2-40B4-BE49-F238E27FC236}">
                      <a16:creationId xmlns:a16="http://schemas.microsoft.com/office/drawing/2014/main" id="{0E02BDA3-32DF-4A87-AA02-6392AC4A9CF5}"/>
                    </a:ext>
                  </a:extLst>
                </p:cNvPr>
                <p:cNvPicPr/>
                <p:nvPr/>
              </p:nvPicPr>
              <p:blipFill>
                <a:blip r:embed="rId225"/>
                <a:stretch>
                  <a:fillRect/>
                </a:stretch>
              </p:blipFill>
              <p:spPr>
                <a:xfrm>
                  <a:off x="3262608" y="4165200"/>
                  <a:ext cx="1094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241" name="インク 240">
                  <a:extLst>
                    <a:ext uri="{FF2B5EF4-FFF2-40B4-BE49-F238E27FC236}">
                      <a16:creationId xmlns:a16="http://schemas.microsoft.com/office/drawing/2014/main" id="{B93D4A9E-6FEA-4716-95D0-C97C153AB4C1}"/>
                    </a:ext>
                  </a:extLst>
                </p14:cNvPr>
                <p14:cNvContentPartPr/>
                <p14:nvPr/>
              </p14:nvContentPartPr>
              <p14:xfrm>
                <a:off x="3529008" y="4071600"/>
                <a:ext cx="80280" cy="128160"/>
              </p14:xfrm>
            </p:contentPart>
          </mc:Choice>
          <mc:Fallback xmlns="">
            <p:pic>
              <p:nvPicPr>
                <p:cNvPr id="241" name="インク 240">
                  <a:extLst>
                    <a:ext uri="{FF2B5EF4-FFF2-40B4-BE49-F238E27FC236}">
                      <a16:creationId xmlns:a16="http://schemas.microsoft.com/office/drawing/2014/main" id="{B93D4A9E-6FEA-4716-95D0-C97C153AB4C1}"/>
                    </a:ext>
                  </a:extLst>
                </p:cNvPr>
                <p:cNvPicPr/>
                <p:nvPr/>
              </p:nvPicPr>
              <p:blipFill>
                <a:blip r:embed="rId227"/>
                <a:stretch>
                  <a:fillRect/>
                </a:stretch>
              </p:blipFill>
              <p:spPr>
                <a:xfrm>
                  <a:off x="3524688" y="4067280"/>
                  <a:ext cx="8892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242" name="インク 241">
                  <a:extLst>
                    <a:ext uri="{FF2B5EF4-FFF2-40B4-BE49-F238E27FC236}">
                      <a16:creationId xmlns:a16="http://schemas.microsoft.com/office/drawing/2014/main" id="{3040EF2C-896F-4F2A-A33A-A2E05207D8AF}"/>
                    </a:ext>
                  </a:extLst>
                </p14:cNvPr>
                <p14:cNvContentPartPr/>
                <p14:nvPr/>
              </p14:nvContentPartPr>
              <p14:xfrm>
                <a:off x="3486528" y="4044960"/>
                <a:ext cx="135000" cy="15120"/>
              </p14:xfrm>
            </p:contentPart>
          </mc:Choice>
          <mc:Fallback xmlns="">
            <p:pic>
              <p:nvPicPr>
                <p:cNvPr id="242" name="インク 241">
                  <a:extLst>
                    <a:ext uri="{FF2B5EF4-FFF2-40B4-BE49-F238E27FC236}">
                      <a16:creationId xmlns:a16="http://schemas.microsoft.com/office/drawing/2014/main" id="{3040EF2C-896F-4F2A-A33A-A2E05207D8AF}"/>
                    </a:ext>
                  </a:extLst>
                </p:cNvPr>
                <p:cNvPicPr/>
                <p:nvPr/>
              </p:nvPicPr>
              <p:blipFill>
                <a:blip r:embed="rId229"/>
                <a:stretch>
                  <a:fillRect/>
                </a:stretch>
              </p:blipFill>
              <p:spPr>
                <a:xfrm>
                  <a:off x="3482208" y="4040640"/>
                  <a:ext cx="14364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243" name="インク 242">
                  <a:extLst>
                    <a:ext uri="{FF2B5EF4-FFF2-40B4-BE49-F238E27FC236}">
                      <a16:creationId xmlns:a16="http://schemas.microsoft.com/office/drawing/2014/main" id="{CDB028C4-F8AA-47AB-ACB7-61348B873133}"/>
                    </a:ext>
                  </a:extLst>
                </p14:cNvPr>
                <p14:cNvContentPartPr/>
                <p14:nvPr/>
              </p14:nvContentPartPr>
              <p14:xfrm>
                <a:off x="3590208" y="3980520"/>
                <a:ext cx="67320" cy="79920"/>
              </p14:xfrm>
            </p:contentPart>
          </mc:Choice>
          <mc:Fallback xmlns="">
            <p:pic>
              <p:nvPicPr>
                <p:cNvPr id="243" name="インク 242">
                  <a:extLst>
                    <a:ext uri="{FF2B5EF4-FFF2-40B4-BE49-F238E27FC236}">
                      <a16:creationId xmlns:a16="http://schemas.microsoft.com/office/drawing/2014/main" id="{CDB028C4-F8AA-47AB-ACB7-61348B873133}"/>
                    </a:ext>
                  </a:extLst>
                </p:cNvPr>
                <p:cNvPicPr/>
                <p:nvPr/>
              </p:nvPicPr>
              <p:blipFill>
                <a:blip r:embed="rId231"/>
                <a:stretch>
                  <a:fillRect/>
                </a:stretch>
              </p:blipFill>
              <p:spPr>
                <a:xfrm>
                  <a:off x="3585888" y="3976200"/>
                  <a:ext cx="7596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244" name="インク 243">
                  <a:extLst>
                    <a:ext uri="{FF2B5EF4-FFF2-40B4-BE49-F238E27FC236}">
                      <a16:creationId xmlns:a16="http://schemas.microsoft.com/office/drawing/2014/main" id="{E1025A42-20B7-40D9-B01F-BA0F1D0621FC}"/>
                    </a:ext>
                  </a:extLst>
                </p14:cNvPr>
                <p14:cNvContentPartPr/>
                <p14:nvPr/>
              </p14:nvContentPartPr>
              <p14:xfrm>
                <a:off x="3687768" y="4120560"/>
                <a:ext cx="5040" cy="31320"/>
              </p14:xfrm>
            </p:contentPart>
          </mc:Choice>
          <mc:Fallback xmlns="">
            <p:pic>
              <p:nvPicPr>
                <p:cNvPr id="244" name="インク 243">
                  <a:extLst>
                    <a:ext uri="{FF2B5EF4-FFF2-40B4-BE49-F238E27FC236}">
                      <a16:creationId xmlns:a16="http://schemas.microsoft.com/office/drawing/2014/main" id="{E1025A42-20B7-40D9-B01F-BA0F1D0621FC}"/>
                    </a:ext>
                  </a:extLst>
                </p:cNvPr>
                <p:cNvPicPr/>
                <p:nvPr/>
              </p:nvPicPr>
              <p:blipFill>
                <a:blip r:embed="rId233"/>
                <a:stretch>
                  <a:fillRect/>
                </a:stretch>
              </p:blipFill>
              <p:spPr>
                <a:xfrm>
                  <a:off x="3683448" y="4116240"/>
                  <a:ext cx="1368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245" name="インク 244">
                  <a:extLst>
                    <a:ext uri="{FF2B5EF4-FFF2-40B4-BE49-F238E27FC236}">
                      <a16:creationId xmlns:a16="http://schemas.microsoft.com/office/drawing/2014/main" id="{A7C40D76-1424-4C1F-AB28-EBC1692A438D}"/>
                    </a:ext>
                  </a:extLst>
                </p14:cNvPr>
                <p14:cNvContentPartPr/>
                <p14:nvPr/>
              </p14:nvContentPartPr>
              <p14:xfrm>
                <a:off x="3875688" y="4132800"/>
                <a:ext cx="311040" cy="6840"/>
              </p14:xfrm>
            </p:contentPart>
          </mc:Choice>
          <mc:Fallback xmlns="">
            <p:pic>
              <p:nvPicPr>
                <p:cNvPr id="245" name="インク 244">
                  <a:extLst>
                    <a:ext uri="{FF2B5EF4-FFF2-40B4-BE49-F238E27FC236}">
                      <a16:creationId xmlns:a16="http://schemas.microsoft.com/office/drawing/2014/main" id="{A7C40D76-1424-4C1F-AB28-EBC1692A438D}"/>
                    </a:ext>
                  </a:extLst>
                </p:cNvPr>
                <p:cNvPicPr/>
                <p:nvPr/>
              </p:nvPicPr>
              <p:blipFill>
                <a:blip r:embed="rId235"/>
                <a:stretch>
                  <a:fillRect/>
                </a:stretch>
              </p:blipFill>
              <p:spPr>
                <a:xfrm>
                  <a:off x="3871368" y="4128480"/>
                  <a:ext cx="319680" cy="1548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246" name="インク 245">
                  <a:extLst>
                    <a:ext uri="{FF2B5EF4-FFF2-40B4-BE49-F238E27FC236}">
                      <a16:creationId xmlns:a16="http://schemas.microsoft.com/office/drawing/2014/main" id="{41F59016-0E77-4D03-8EAA-F832C51BAD68}"/>
                    </a:ext>
                  </a:extLst>
                </p14:cNvPr>
                <p14:cNvContentPartPr/>
                <p14:nvPr/>
              </p14:nvContentPartPr>
              <p14:xfrm>
                <a:off x="4004568" y="4175640"/>
                <a:ext cx="136440" cy="165240"/>
              </p14:xfrm>
            </p:contentPart>
          </mc:Choice>
          <mc:Fallback xmlns="">
            <p:pic>
              <p:nvPicPr>
                <p:cNvPr id="246" name="インク 245">
                  <a:extLst>
                    <a:ext uri="{FF2B5EF4-FFF2-40B4-BE49-F238E27FC236}">
                      <a16:creationId xmlns:a16="http://schemas.microsoft.com/office/drawing/2014/main" id="{41F59016-0E77-4D03-8EAA-F832C51BAD68}"/>
                    </a:ext>
                  </a:extLst>
                </p:cNvPr>
                <p:cNvPicPr/>
                <p:nvPr/>
              </p:nvPicPr>
              <p:blipFill>
                <a:blip r:embed="rId237"/>
                <a:stretch>
                  <a:fillRect/>
                </a:stretch>
              </p:blipFill>
              <p:spPr>
                <a:xfrm>
                  <a:off x="4000248" y="4171320"/>
                  <a:ext cx="14508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247" name="インク 246">
                  <a:extLst>
                    <a:ext uri="{FF2B5EF4-FFF2-40B4-BE49-F238E27FC236}">
                      <a16:creationId xmlns:a16="http://schemas.microsoft.com/office/drawing/2014/main" id="{B395FDAE-DE75-4078-A475-64C8AB6DBFA8}"/>
                    </a:ext>
                  </a:extLst>
                </p14:cNvPr>
                <p14:cNvContentPartPr/>
                <p14:nvPr/>
              </p14:nvContentPartPr>
              <p14:xfrm>
                <a:off x="3980448" y="4219920"/>
                <a:ext cx="155880" cy="28800"/>
              </p14:xfrm>
            </p:contentPart>
          </mc:Choice>
          <mc:Fallback xmlns="">
            <p:pic>
              <p:nvPicPr>
                <p:cNvPr id="247" name="インク 246">
                  <a:extLst>
                    <a:ext uri="{FF2B5EF4-FFF2-40B4-BE49-F238E27FC236}">
                      <a16:creationId xmlns:a16="http://schemas.microsoft.com/office/drawing/2014/main" id="{B395FDAE-DE75-4078-A475-64C8AB6DBFA8}"/>
                    </a:ext>
                  </a:extLst>
                </p:cNvPr>
                <p:cNvPicPr/>
                <p:nvPr/>
              </p:nvPicPr>
              <p:blipFill>
                <a:blip r:embed="rId239"/>
                <a:stretch>
                  <a:fillRect/>
                </a:stretch>
              </p:blipFill>
              <p:spPr>
                <a:xfrm>
                  <a:off x="3976128" y="4215600"/>
                  <a:ext cx="16452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250" name="インク 249">
                  <a:extLst>
                    <a:ext uri="{FF2B5EF4-FFF2-40B4-BE49-F238E27FC236}">
                      <a16:creationId xmlns:a16="http://schemas.microsoft.com/office/drawing/2014/main" id="{677B6920-6D20-4EC4-ADBB-70AD934A8B30}"/>
                    </a:ext>
                  </a:extLst>
                </p14:cNvPr>
                <p14:cNvContentPartPr/>
                <p14:nvPr/>
              </p14:nvContentPartPr>
              <p14:xfrm>
                <a:off x="3919248" y="3962160"/>
                <a:ext cx="360" cy="126720"/>
              </p14:xfrm>
            </p:contentPart>
          </mc:Choice>
          <mc:Fallback xmlns="">
            <p:pic>
              <p:nvPicPr>
                <p:cNvPr id="250" name="インク 249">
                  <a:extLst>
                    <a:ext uri="{FF2B5EF4-FFF2-40B4-BE49-F238E27FC236}">
                      <a16:creationId xmlns:a16="http://schemas.microsoft.com/office/drawing/2014/main" id="{677B6920-6D20-4EC4-ADBB-70AD934A8B30}"/>
                    </a:ext>
                  </a:extLst>
                </p:cNvPr>
                <p:cNvPicPr/>
                <p:nvPr/>
              </p:nvPicPr>
              <p:blipFill>
                <a:blip r:embed="rId241"/>
                <a:stretch>
                  <a:fillRect/>
                </a:stretch>
              </p:blipFill>
              <p:spPr>
                <a:xfrm>
                  <a:off x="3914928" y="3957840"/>
                  <a:ext cx="900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251" name="インク 250">
                  <a:extLst>
                    <a:ext uri="{FF2B5EF4-FFF2-40B4-BE49-F238E27FC236}">
                      <a16:creationId xmlns:a16="http://schemas.microsoft.com/office/drawing/2014/main" id="{B980B486-60CF-46DE-9984-186CB12DD842}"/>
                    </a:ext>
                  </a:extLst>
                </p14:cNvPr>
                <p14:cNvContentPartPr/>
                <p14:nvPr/>
              </p14:nvContentPartPr>
              <p14:xfrm>
                <a:off x="3976128" y="4016880"/>
                <a:ext cx="56520" cy="86760"/>
              </p14:xfrm>
            </p:contentPart>
          </mc:Choice>
          <mc:Fallback xmlns="">
            <p:pic>
              <p:nvPicPr>
                <p:cNvPr id="251" name="インク 250">
                  <a:extLst>
                    <a:ext uri="{FF2B5EF4-FFF2-40B4-BE49-F238E27FC236}">
                      <a16:creationId xmlns:a16="http://schemas.microsoft.com/office/drawing/2014/main" id="{B980B486-60CF-46DE-9984-186CB12DD842}"/>
                    </a:ext>
                  </a:extLst>
                </p:cNvPr>
                <p:cNvPicPr/>
                <p:nvPr/>
              </p:nvPicPr>
              <p:blipFill>
                <a:blip r:embed="rId243"/>
                <a:stretch>
                  <a:fillRect/>
                </a:stretch>
              </p:blipFill>
              <p:spPr>
                <a:xfrm>
                  <a:off x="3971808" y="4012560"/>
                  <a:ext cx="6516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252" name="インク 251">
                  <a:extLst>
                    <a:ext uri="{FF2B5EF4-FFF2-40B4-BE49-F238E27FC236}">
                      <a16:creationId xmlns:a16="http://schemas.microsoft.com/office/drawing/2014/main" id="{32127E4B-5B89-4ACA-8F92-A6A48CCEEB7B}"/>
                    </a:ext>
                  </a:extLst>
                </p14:cNvPr>
                <p14:cNvContentPartPr/>
                <p14:nvPr/>
              </p14:nvContentPartPr>
              <p14:xfrm>
                <a:off x="4043808" y="3998520"/>
                <a:ext cx="59400" cy="111600"/>
              </p14:xfrm>
            </p:contentPart>
          </mc:Choice>
          <mc:Fallback xmlns="">
            <p:pic>
              <p:nvPicPr>
                <p:cNvPr id="252" name="インク 251">
                  <a:extLst>
                    <a:ext uri="{FF2B5EF4-FFF2-40B4-BE49-F238E27FC236}">
                      <a16:creationId xmlns:a16="http://schemas.microsoft.com/office/drawing/2014/main" id="{32127E4B-5B89-4ACA-8F92-A6A48CCEEB7B}"/>
                    </a:ext>
                  </a:extLst>
                </p:cNvPr>
                <p:cNvPicPr/>
                <p:nvPr/>
              </p:nvPicPr>
              <p:blipFill>
                <a:blip r:embed="rId245"/>
                <a:stretch>
                  <a:fillRect/>
                </a:stretch>
              </p:blipFill>
              <p:spPr>
                <a:xfrm>
                  <a:off x="4039488" y="3994200"/>
                  <a:ext cx="6804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253" name="インク 252">
                  <a:extLst>
                    <a:ext uri="{FF2B5EF4-FFF2-40B4-BE49-F238E27FC236}">
                      <a16:creationId xmlns:a16="http://schemas.microsoft.com/office/drawing/2014/main" id="{31CE5F79-A3A1-45F5-AF71-B5913BE02FE8}"/>
                    </a:ext>
                  </a:extLst>
                </p14:cNvPr>
                <p14:cNvContentPartPr/>
                <p14:nvPr/>
              </p14:nvContentPartPr>
              <p14:xfrm>
                <a:off x="3974328" y="3974400"/>
                <a:ext cx="113040" cy="20160"/>
              </p14:xfrm>
            </p:contentPart>
          </mc:Choice>
          <mc:Fallback xmlns="">
            <p:pic>
              <p:nvPicPr>
                <p:cNvPr id="253" name="インク 252">
                  <a:extLst>
                    <a:ext uri="{FF2B5EF4-FFF2-40B4-BE49-F238E27FC236}">
                      <a16:creationId xmlns:a16="http://schemas.microsoft.com/office/drawing/2014/main" id="{31CE5F79-A3A1-45F5-AF71-B5913BE02FE8}"/>
                    </a:ext>
                  </a:extLst>
                </p:cNvPr>
                <p:cNvPicPr/>
                <p:nvPr/>
              </p:nvPicPr>
              <p:blipFill>
                <a:blip r:embed="rId247"/>
                <a:stretch>
                  <a:fillRect/>
                </a:stretch>
              </p:blipFill>
              <p:spPr>
                <a:xfrm>
                  <a:off x="3970008" y="3970080"/>
                  <a:ext cx="12168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254" name="インク 253">
                  <a:extLst>
                    <a:ext uri="{FF2B5EF4-FFF2-40B4-BE49-F238E27FC236}">
                      <a16:creationId xmlns:a16="http://schemas.microsoft.com/office/drawing/2014/main" id="{96E8DF69-873A-495F-9DBC-90B1B3A01C7C}"/>
                    </a:ext>
                  </a:extLst>
                </p14:cNvPr>
                <p14:cNvContentPartPr/>
                <p14:nvPr/>
              </p14:nvContentPartPr>
              <p14:xfrm>
                <a:off x="4059648" y="3974400"/>
                <a:ext cx="52560" cy="55080"/>
              </p14:xfrm>
            </p:contentPart>
          </mc:Choice>
          <mc:Fallback xmlns="">
            <p:pic>
              <p:nvPicPr>
                <p:cNvPr id="254" name="インク 253">
                  <a:extLst>
                    <a:ext uri="{FF2B5EF4-FFF2-40B4-BE49-F238E27FC236}">
                      <a16:creationId xmlns:a16="http://schemas.microsoft.com/office/drawing/2014/main" id="{96E8DF69-873A-495F-9DBC-90B1B3A01C7C}"/>
                    </a:ext>
                  </a:extLst>
                </p:cNvPr>
                <p:cNvPicPr/>
                <p:nvPr/>
              </p:nvPicPr>
              <p:blipFill>
                <a:blip r:embed="rId249"/>
                <a:stretch>
                  <a:fillRect/>
                </a:stretch>
              </p:blipFill>
              <p:spPr>
                <a:xfrm>
                  <a:off x="4055328" y="3970080"/>
                  <a:ext cx="6120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255" name="インク 254">
                  <a:extLst>
                    <a:ext uri="{FF2B5EF4-FFF2-40B4-BE49-F238E27FC236}">
                      <a16:creationId xmlns:a16="http://schemas.microsoft.com/office/drawing/2014/main" id="{BA72C9C1-243B-4533-90E8-23C6954FEFCC}"/>
                    </a:ext>
                  </a:extLst>
                </p14:cNvPr>
                <p14:cNvContentPartPr/>
                <p14:nvPr/>
              </p14:nvContentPartPr>
              <p14:xfrm>
                <a:off x="4144968" y="3925440"/>
                <a:ext cx="360" cy="161280"/>
              </p14:xfrm>
            </p:contentPart>
          </mc:Choice>
          <mc:Fallback xmlns="">
            <p:pic>
              <p:nvPicPr>
                <p:cNvPr id="255" name="インク 254">
                  <a:extLst>
                    <a:ext uri="{FF2B5EF4-FFF2-40B4-BE49-F238E27FC236}">
                      <a16:creationId xmlns:a16="http://schemas.microsoft.com/office/drawing/2014/main" id="{BA72C9C1-243B-4533-90E8-23C6954FEFCC}"/>
                    </a:ext>
                  </a:extLst>
                </p:cNvPr>
                <p:cNvPicPr/>
                <p:nvPr/>
              </p:nvPicPr>
              <p:blipFill>
                <a:blip r:embed="rId251"/>
                <a:stretch>
                  <a:fillRect/>
                </a:stretch>
              </p:blipFill>
              <p:spPr>
                <a:xfrm>
                  <a:off x="4140648" y="3921120"/>
                  <a:ext cx="900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257" name="インク 256">
                  <a:extLst>
                    <a:ext uri="{FF2B5EF4-FFF2-40B4-BE49-F238E27FC236}">
                      <a16:creationId xmlns:a16="http://schemas.microsoft.com/office/drawing/2014/main" id="{1781EA14-EA9D-40D9-AAF2-4EB024F97AA1}"/>
                    </a:ext>
                  </a:extLst>
                </p14:cNvPr>
                <p14:cNvContentPartPr/>
                <p14:nvPr/>
              </p14:nvContentPartPr>
              <p14:xfrm>
                <a:off x="3455208" y="4366800"/>
                <a:ext cx="1016280" cy="47880"/>
              </p14:xfrm>
            </p:contentPart>
          </mc:Choice>
          <mc:Fallback xmlns="">
            <p:pic>
              <p:nvPicPr>
                <p:cNvPr id="257" name="インク 256">
                  <a:extLst>
                    <a:ext uri="{FF2B5EF4-FFF2-40B4-BE49-F238E27FC236}">
                      <a16:creationId xmlns:a16="http://schemas.microsoft.com/office/drawing/2014/main" id="{1781EA14-EA9D-40D9-AAF2-4EB024F97AA1}"/>
                    </a:ext>
                  </a:extLst>
                </p:cNvPr>
                <p:cNvPicPr/>
                <p:nvPr/>
              </p:nvPicPr>
              <p:blipFill>
                <a:blip r:embed="rId253"/>
                <a:stretch>
                  <a:fillRect/>
                </a:stretch>
              </p:blipFill>
              <p:spPr>
                <a:xfrm>
                  <a:off x="3450888" y="4362480"/>
                  <a:ext cx="102492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258" name="インク 257">
                  <a:extLst>
                    <a:ext uri="{FF2B5EF4-FFF2-40B4-BE49-F238E27FC236}">
                      <a16:creationId xmlns:a16="http://schemas.microsoft.com/office/drawing/2014/main" id="{B0E960BA-EF04-4169-B26D-47C7E38BAD7C}"/>
                    </a:ext>
                  </a:extLst>
                </p14:cNvPr>
                <p14:cNvContentPartPr/>
                <p14:nvPr/>
              </p14:nvContentPartPr>
              <p14:xfrm>
                <a:off x="4288968" y="4254480"/>
                <a:ext cx="63720" cy="235080"/>
              </p14:xfrm>
            </p:contentPart>
          </mc:Choice>
          <mc:Fallback xmlns="">
            <p:pic>
              <p:nvPicPr>
                <p:cNvPr id="258" name="インク 257">
                  <a:extLst>
                    <a:ext uri="{FF2B5EF4-FFF2-40B4-BE49-F238E27FC236}">
                      <a16:creationId xmlns:a16="http://schemas.microsoft.com/office/drawing/2014/main" id="{B0E960BA-EF04-4169-B26D-47C7E38BAD7C}"/>
                    </a:ext>
                  </a:extLst>
                </p:cNvPr>
                <p:cNvPicPr/>
                <p:nvPr/>
              </p:nvPicPr>
              <p:blipFill>
                <a:blip r:embed="rId255"/>
                <a:stretch>
                  <a:fillRect/>
                </a:stretch>
              </p:blipFill>
              <p:spPr>
                <a:xfrm>
                  <a:off x="4284648" y="4250160"/>
                  <a:ext cx="7236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259" name="インク 258">
                  <a:extLst>
                    <a:ext uri="{FF2B5EF4-FFF2-40B4-BE49-F238E27FC236}">
                      <a16:creationId xmlns:a16="http://schemas.microsoft.com/office/drawing/2014/main" id="{37E641AF-C291-499E-99C8-585104DA028D}"/>
                    </a:ext>
                  </a:extLst>
                </p14:cNvPr>
                <p14:cNvContentPartPr/>
                <p14:nvPr/>
              </p14:nvContentPartPr>
              <p14:xfrm>
                <a:off x="4395528" y="4260600"/>
                <a:ext cx="30240" cy="312480"/>
              </p14:xfrm>
            </p:contentPart>
          </mc:Choice>
          <mc:Fallback xmlns="">
            <p:pic>
              <p:nvPicPr>
                <p:cNvPr id="259" name="インク 258">
                  <a:extLst>
                    <a:ext uri="{FF2B5EF4-FFF2-40B4-BE49-F238E27FC236}">
                      <a16:creationId xmlns:a16="http://schemas.microsoft.com/office/drawing/2014/main" id="{37E641AF-C291-499E-99C8-585104DA028D}"/>
                    </a:ext>
                  </a:extLst>
                </p:cNvPr>
                <p:cNvPicPr/>
                <p:nvPr/>
              </p:nvPicPr>
              <p:blipFill>
                <a:blip r:embed="rId257"/>
                <a:stretch>
                  <a:fillRect/>
                </a:stretch>
              </p:blipFill>
              <p:spPr>
                <a:xfrm>
                  <a:off x="4391208" y="4256280"/>
                  <a:ext cx="38880" cy="321120"/>
                </a:xfrm>
                <a:prstGeom prst="rect">
                  <a:avLst/>
                </a:prstGeom>
              </p:spPr>
            </p:pic>
          </mc:Fallback>
        </mc:AlternateContent>
      </p:grpSp>
      <p:grpSp>
        <p:nvGrpSpPr>
          <p:cNvPr id="291" name="グループ化 290">
            <a:extLst>
              <a:ext uri="{FF2B5EF4-FFF2-40B4-BE49-F238E27FC236}">
                <a16:creationId xmlns:a16="http://schemas.microsoft.com/office/drawing/2014/main" id="{31F5B56C-DD55-4ADE-92B1-026F4F81C460}"/>
              </a:ext>
            </a:extLst>
          </p:cNvPr>
          <p:cNvGrpSpPr/>
          <p:nvPr/>
        </p:nvGrpSpPr>
        <p:grpSpPr>
          <a:xfrm>
            <a:off x="2864808" y="5114160"/>
            <a:ext cx="3298680" cy="639360"/>
            <a:chOff x="2864808" y="5114160"/>
            <a:chExt cx="3298680" cy="639360"/>
          </a:xfrm>
        </p:grpSpPr>
        <mc:AlternateContent xmlns:mc="http://schemas.openxmlformats.org/markup-compatibility/2006" xmlns:p14="http://schemas.microsoft.com/office/powerpoint/2010/main">
          <mc:Choice Requires="p14">
            <p:contentPart p14:bwMode="auto" r:id="rId258">
              <p14:nvContentPartPr>
                <p14:cNvPr id="261" name="インク 260">
                  <a:extLst>
                    <a:ext uri="{FF2B5EF4-FFF2-40B4-BE49-F238E27FC236}">
                      <a16:creationId xmlns:a16="http://schemas.microsoft.com/office/drawing/2014/main" id="{699BC59A-5496-47BA-A716-C37D9113359A}"/>
                    </a:ext>
                  </a:extLst>
                </p14:cNvPr>
                <p14:cNvContentPartPr/>
                <p14:nvPr/>
              </p14:nvContentPartPr>
              <p14:xfrm>
                <a:off x="2944008" y="5248080"/>
                <a:ext cx="63720" cy="124200"/>
              </p14:xfrm>
            </p:contentPart>
          </mc:Choice>
          <mc:Fallback xmlns="">
            <p:pic>
              <p:nvPicPr>
                <p:cNvPr id="261" name="インク 260">
                  <a:extLst>
                    <a:ext uri="{FF2B5EF4-FFF2-40B4-BE49-F238E27FC236}">
                      <a16:creationId xmlns:a16="http://schemas.microsoft.com/office/drawing/2014/main" id="{699BC59A-5496-47BA-A716-C37D9113359A}"/>
                    </a:ext>
                  </a:extLst>
                </p:cNvPr>
                <p:cNvPicPr/>
                <p:nvPr/>
              </p:nvPicPr>
              <p:blipFill>
                <a:blip r:embed="rId259"/>
                <a:stretch>
                  <a:fillRect/>
                </a:stretch>
              </p:blipFill>
              <p:spPr>
                <a:xfrm>
                  <a:off x="2939688" y="5243760"/>
                  <a:ext cx="7236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262" name="インク 261">
                  <a:extLst>
                    <a:ext uri="{FF2B5EF4-FFF2-40B4-BE49-F238E27FC236}">
                      <a16:creationId xmlns:a16="http://schemas.microsoft.com/office/drawing/2014/main" id="{A1F4FC53-9C6B-49C6-9438-B65DA9CD742C}"/>
                    </a:ext>
                  </a:extLst>
                </p14:cNvPr>
                <p14:cNvContentPartPr/>
                <p14:nvPr/>
              </p14:nvContentPartPr>
              <p14:xfrm>
                <a:off x="2950128" y="5266800"/>
                <a:ext cx="29160" cy="316080"/>
              </p14:xfrm>
            </p:contentPart>
          </mc:Choice>
          <mc:Fallback xmlns="">
            <p:pic>
              <p:nvPicPr>
                <p:cNvPr id="262" name="インク 261">
                  <a:extLst>
                    <a:ext uri="{FF2B5EF4-FFF2-40B4-BE49-F238E27FC236}">
                      <a16:creationId xmlns:a16="http://schemas.microsoft.com/office/drawing/2014/main" id="{A1F4FC53-9C6B-49C6-9438-B65DA9CD742C}"/>
                    </a:ext>
                  </a:extLst>
                </p:cNvPr>
                <p:cNvPicPr/>
                <p:nvPr/>
              </p:nvPicPr>
              <p:blipFill>
                <a:blip r:embed="rId261"/>
                <a:stretch>
                  <a:fillRect/>
                </a:stretch>
              </p:blipFill>
              <p:spPr>
                <a:xfrm>
                  <a:off x="2945808" y="5262480"/>
                  <a:ext cx="3780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263" name="インク 262">
                  <a:extLst>
                    <a:ext uri="{FF2B5EF4-FFF2-40B4-BE49-F238E27FC236}">
                      <a16:creationId xmlns:a16="http://schemas.microsoft.com/office/drawing/2014/main" id="{4DFB4B7B-7A50-4032-B4B0-65600EFBD5A6}"/>
                    </a:ext>
                  </a:extLst>
                </p14:cNvPr>
                <p14:cNvContentPartPr/>
                <p14:nvPr/>
              </p14:nvContentPartPr>
              <p14:xfrm>
                <a:off x="2864808" y="5212800"/>
                <a:ext cx="135720" cy="35640"/>
              </p14:xfrm>
            </p:contentPart>
          </mc:Choice>
          <mc:Fallback xmlns="">
            <p:pic>
              <p:nvPicPr>
                <p:cNvPr id="263" name="インク 262">
                  <a:extLst>
                    <a:ext uri="{FF2B5EF4-FFF2-40B4-BE49-F238E27FC236}">
                      <a16:creationId xmlns:a16="http://schemas.microsoft.com/office/drawing/2014/main" id="{4DFB4B7B-7A50-4032-B4B0-65600EFBD5A6}"/>
                    </a:ext>
                  </a:extLst>
                </p:cNvPr>
                <p:cNvPicPr/>
                <p:nvPr/>
              </p:nvPicPr>
              <p:blipFill>
                <a:blip r:embed="rId263"/>
                <a:stretch>
                  <a:fillRect/>
                </a:stretch>
              </p:blipFill>
              <p:spPr>
                <a:xfrm>
                  <a:off x="2860488" y="5208480"/>
                  <a:ext cx="14436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264" name="インク 263">
                  <a:extLst>
                    <a:ext uri="{FF2B5EF4-FFF2-40B4-BE49-F238E27FC236}">
                      <a16:creationId xmlns:a16="http://schemas.microsoft.com/office/drawing/2014/main" id="{19611EB6-5868-469A-BF8C-CBEDE8AB80E9}"/>
                    </a:ext>
                  </a:extLst>
                </p14:cNvPr>
                <p14:cNvContentPartPr/>
                <p14:nvPr/>
              </p14:nvContentPartPr>
              <p14:xfrm>
                <a:off x="2974608" y="5168880"/>
                <a:ext cx="84240" cy="98640"/>
              </p14:xfrm>
            </p:contentPart>
          </mc:Choice>
          <mc:Fallback xmlns="">
            <p:pic>
              <p:nvPicPr>
                <p:cNvPr id="264" name="インク 263">
                  <a:extLst>
                    <a:ext uri="{FF2B5EF4-FFF2-40B4-BE49-F238E27FC236}">
                      <a16:creationId xmlns:a16="http://schemas.microsoft.com/office/drawing/2014/main" id="{19611EB6-5868-469A-BF8C-CBEDE8AB80E9}"/>
                    </a:ext>
                  </a:extLst>
                </p:cNvPr>
                <p:cNvPicPr/>
                <p:nvPr/>
              </p:nvPicPr>
              <p:blipFill>
                <a:blip r:embed="rId265"/>
                <a:stretch>
                  <a:fillRect/>
                </a:stretch>
              </p:blipFill>
              <p:spPr>
                <a:xfrm>
                  <a:off x="2970288" y="5164560"/>
                  <a:ext cx="9288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265" name="インク 264">
                  <a:extLst>
                    <a:ext uri="{FF2B5EF4-FFF2-40B4-BE49-F238E27FC236}">
                      <a16:creationId xmlns:a16="http://schemas.microsoft.com/office/drawing/2014/main" id="{7A431EC8-E405-410F-97CD-AE925F534B41}"/>
                    </a:ext>
                  </a:extLst>
                </p14:cNvPr>
                <p14:cNvContentPartPr/>
                <p14:nvPr/>
              </p14:nvContentPartPr>
              <p14:xfrm>
                <a:off x="3035448" y="5297040"/>
                <a:ext cx="146880" cy="85680"/>
              </p14:xfrm>
            </p:contentPart>
          </mc:Choice>
          <mc:Fallback xmlns="">
            <p:pic>
              <p:nvPicPr>
                <p:cNvPr id="265" name="インク 264">
                  <a:extLst>
                    <a:ext uri="{FF2B5EF4-FFF2-40B4-BE49-F238E27FC236}">
                      <a16:creationId xmlns:a16="http://schemas.microsoft.com/office/drawing/2014/main" id="{7A431EC8-E405-410F-97CD-AE925F534B41}"/>
                    </a:ext>
                  </a:extLst>
                </p:cNvPr>
                <p:cNvPicPr/>
                <p:nvPr/>
              </p:nvPicPr>
              <p:blipFill>
                <a:blip r:embed="rId267"/>
                <a:stretch>
                  <a:fillRect/>
                </a:stretch>
              </p:blipFill>
              <p:spPr>
                <a:xfrm>
                  <a:off x="3031128" y="5292720"/>
                  <a:ext cx="15552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267" name="インク 266">
                  <a:extLst>
                    <a:ext uri="{FF2B5EF4-FFF2-40B4-BE49-F238E27FC236}">
                      <a16:creationId xmlns:a16="http://schemas.microsoft.com/office/drawing/2014/main" id="{C97C2DBF-02A0-4E32-B900-CA65E01A1DF4}"/>
                    </a:ext>
                  </a:extLst>
                </p14:cNvPr>
                <p14:cNvContentPartPr/>
                <p14:nvPr/>
              </p14:nvContentPartPr>
              <p14:xfrm>
                <a:off x="3291408" y="5114160"/>
                <a:ext cx="110160" cy="444240"/>
              </p14:xfrm>
            </p:contentPart>
          </mc:Choice>
          <mc:Fallback xmlns="">
            <p:pic>
              <p:nvPicPr>
                <p:cNvPr id="267" name="インク 266">
                  <a:extLst>
                    <a:ext uri="{FF2B5EF4-FFF2-40B4-BE49-F238E27FC236}">
                      <a16:creationId xmlns:a16="http://schemas.microsoft.com/office/drawing/2014/main" id="{C97C2DBF-02A0-4E32-B900-CA65E01A1DF4}"/>
                    </a:ext>
                  </a:extLst>
                </p:cNvPr>
                <p:cNvPicPr/>
                <p:nvPr/>
              </p:nvPicPr>
              <p:blipFill>
                <a:blip r:embed="rId269"/>
                <a:stretch>
                  <a:fillRect/>
                </a:stretch>
              </p:blipFill>
              <p:spPr>
                <a:xfrm>
                  <a:off x="3287088" y="5109840"/>
                  <a:ext cx="118800" cy="45288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269" name="インク 268">
                  <a:extLst>
                    <a:ext uri="{FF2B5EF4-FFF2-40B4-BE49-F238E27FC236}">
                      <a16:creationId xmlns:a16="http://schemas.microsoft.com/office/drawing/2014/main" id="{F4ADBBBE-25E0-481A-8430-54C5C95E9290}"/>
                    </a:ext>
                  </a:extLst>
                </p14:cNvPr>
                <p14:cNvContentPartPr/>
                <p14:nvPr/>
              </p14:nvContentPartPr>
              <p14:xfrm>
                <a:off x="3462408" y="5225400"/>
                <a:ext cx="61920" cy="114480"/>
              </p14:xfrm>
            </p:contentPart>
          </mc:Choice>
          <mc:Fallback xmlns="">
            <p:pic>
              <p:nvPicPr>
                <p:cNvPr id="269" name="インク 268">
                  <a:extLst>
                    <a:ext uri="{FF2B5EF4-FFF2-40B4-BE49-F238E27FC236}">
                      <a16:creationId xmlns:a16="http://schemas.microsoft.com/office/drawing/2014/main" id="{F4ADBBBE-25E0-481A-8430-54C5C95E9290}"/>
                    </a:ext>
                  </a:extLst>
                </p:cNvPr>
                <p:cNvPicPr/>
                <p:nvPr/>
              </p:nvPicPr>
              <p:blipFill>
                <a:blip r:embed="rId271"/>
                <a:stretch>
                  <a:fillRect/>
                </a:stretch>
              </p:blipFill>
              <p:spPr>
                <a:xfrm>
                  <a:off x="3458088" y="5221080"/>
                  <a:ext cx="7056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270" name="インク 269">
                  <a:extLst>
                    <a:ext uri="{FF2B5EF4-FFF2-40B4-BE49-F238E27FC236}">
                      <a16:creationId xmlns:a16="http://schemas.microsoft.com/office/drawing/2014/main" id="{9D6D2E4B-3E86-4C51-8AC1-165222617573}"/>
                    </a:ext>
                  </a:extLst>
                </p14:cNvPr>
                <p14:cNvContentPartPr/>
                <p14:nvPr/>
              </p14:nvContentPartPr>
              <p14:xfrm>
                <a:off x="3449808" y="5211720"/>
                <a:ext cx="38160" cy="261360"/>
              </p14:xfrm>
            </p:contentPart>
          </mc:Choice>
          <mc:Fallback xmlns="">
            <p:pic>
              <p:nvPicPr>
                <p:cNvPr id="270" name="インク 269">
                  <a:extLst>
                    <a:ext uri="{FF2B5EF4-FFF2-40B4-BE49-F238E27FC236}">
                      <a16:creationId xmlns:a16="http://schemas.microsoft.com/office/drawing/2014/main" id="{9D6D2E4B-3E86-4C51-8AC1-165222617573}"/>
                    </a:ext>
                  </a:extLst>
                </p:cNvPr>
                <p:cNvPicPr/>
                <p:nvPr/>
              </p:nvPicPr>
              <p:blipFill>
                <a:blip r:embed="rId273"/>
                <a:stretch>
                  <a:fillRect/>
                </a:stretch>
              </p:blipFill>
              <p:spPr>
                <a:xfrm>
                  <a:off x="3445488" y="5207400"/>
                  <a:ext cx="4680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271" name="インク 270">
                  <a:extLst>
                    <a:ext uri="{FF2B5EF4-FFF2-40B4-BE49-F238E27FC236}">
                      <a16:creationId xmlns:a16="http://schemas.microsoft.com/office/drawing/2014/main" id="{49FEE030-4784-4BB8-B767-96FD2164652F}"/>
                    </a:ext>
                  </a:extLst>
                </p14:cNvPr>
                <p14:cNvContentPartPr/>
                <p14:nvPr/>
              </p14:nvContentPartPr>
              <p14:xfrm>
                <a:off x="3541608" y="5395680"/>
                <a:ext cx="82080" cy="69840"/>
              </p14:xfrm>
            </p:contentPart>
          </mc:Choice>
          <mc:Fallback xmlns="">
            <p:pic>
              <p:nvPicPr>
                <p:cNvPr id="271" name="インク 270">
                  <a:extLst>
                    <a:ext uri="{FF2B5EF4-FFF2-40B4-BE49-F238E27FC236}">
                      <a16:creationId xmlns:a16="http://schemas.microsoft.com/office/drawing/2014/main" id="{49FEE030-4784-4BB8-B767-96FD2164652F}"/>
                    </a:ext>
                  </a:extLst>
                </p:cNvPr>
                <p:cNvPicPr/>
                <p:nvPr/>
              </p:nvPicPr>
              <p:blipFill>
                <a:blip r:embed="rId275"/>
                <a:stretch>
                  <a:fillRect/>
                </a:stretch>
              </p:blipFill>
              <p:spPr>
                <a:xfrm>
                  <a:off x="3537288" y="5391360"/>
                  <a:ext cx="9072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272" name="インク 271">
                  <a:extLst>
                    <a:ext uri="{FF2B5EF4-FFF2-40B4-BE49-F238E27FC236}">
                      <a16:creationId xmlns:a16="http://schemas.microsoft.com/office/drawing/2014/main" id="{086DA9E8-1CC8-4047-94EA-CCD7C3FFAEC5}"/>
                    </a:ext>
                  </a:extLst>
                </p14:cNvPr>
                <p14:cNvContentPartPr/>
                <p14:nvPr/>
              </p14:nvContentPartPr>
              <p14:xfrm>
                <a:off x="3551688" y="5357880"/>
                <a:ext cx="69480" cy="105840"/>
              </p14:xfrm>
            </p:contentPart>
          </mc:Choice>
          <mc:Fallback xmlns="">
            <p:pic>
              <p:nvPicPr>
                <p:cNvPr id="272" name="インク 271">
                  <a:extLst>
                    <a:ext uri="{FF2B5EF4-FFF2-40B4-BE49-F238E27FC236}">
                      <a16:creationId xmlns:a16="http://schemas.microsoft.com/office/drawing/2014/main" id="{086DA9E8-1CC8-4047-94EA-CCD7C3FFAEC5}"/>
                    </a:ext>
                  </a:extLst>
                </p:cNvPr>
                <p:cNvPicPr/>
                <p:nvPr/>
              </p:nvPicPr>
              <p:blipFill>
                <a:blip r:embed="rId277"/>
                <a:stretch>
                  <a:fillRect/>
                </a:stretch>
              </p:blipFill>
              <p:spPr>
                <a:xfrm>
                  <a:off x="3547368" y="5353560"/>
                  <a:ext cx="7812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273" name="インク 272">
                  <a:extLst>
                    <a:ext uri="{FF2B5EF4-FFF2-40B4-BE49-F238E27FC236}">
                      <a16:creationId xmlns:a16="http://schemas.microsoft.com/office/drawing/2014/main" id="{8D8E36E9-0074-4C58-AACB-7F997C3713F1}"/>
                    </a:ext>
                  </a:extLst>
                </p14:cNvPr>
                <p14:cNvContentPartPr/>
                <p14:nvPr/>
              </p14:nvContentPartPr>
              <p14:xfrm>
                <a:off x="3700008" y="5370480"/>
                <a:ext cx="45360" cy="21960"/>
              </p14:xfrm>
            </p:contentPart>
          </mc:Choice>
          <mc:Fallback xmlns="">
            <p:pic>
              <p:nvPicPr>
                <p:cNvPr id="273" name="インク 272">
                  <a:extLst>
                    <a:ext uri="{FF2B5EF4-FFF2-40B4-BE49-F238E27FC236}">
                      <a16:creationId xmlns:a16="http://schemas.microsoft.com/office/drawing/2014/main" id="{8D8E36E9-0074-4C58-AACB-7F997C3713F1}"/>
                    </a:ext>
                  </a:extLst>
                </p:cNvPr>
                <p:cNvPicPr/>
                <p:nvPr/>
              </p:nvPicPr>
              <p:blipFill>
                <a:blip r:embed="rId279"/>
                <a:stretch>
                  <a:fillRect/>
                </a:stretch>
              </p:blipFill>
              <p:spPr>
                <a:xfrm>
                  <a:off x="3695688" y="5366160"/>
                  <a:ext cx="5400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274" name="インク 273">
                  <a:extLst>
                    <a:ext uri="{FF2B5EF4-FFF2-40B4-BE49-F238E27FC236}">
                      <a16:creationId xmlns:a16="http://schemas.microsoft.com/office/drawing/2014/main" id="{BAC0D3E3-D100-4AA9-97EB-54B577CF6F4B}"/>
                    </a:ext>
                  </a:extLst>
                </p14:cNvPr>
                <p14:cNvContentPartPr/>
                <p14:nvPr/>
              </p14:nvContentPartPr>
              <p14:xfrm>
                <a:off x="3784608" y="5274000"/>
                <a:ext cx="70200" cy="241200"/>
              </p14:xfrm>
            </p:contentPart>
          </mc:Choice>
          <mc:Fallback xmlns="">
            <p:pic>
              <p:nvPicPr>
                <p:cNvPr id="274" name="インク 273">
                  <a:extLst>
                    <a:ext uri="{FF2B5EF4-FFF2-40B4-BE49-F238E27FC236}">
                      <a16:creationId xmlns:a16="http://schemas.microsoft.com/office/drawing/2014/main" id="{BAC0D3E3-D100-4AA9-97EB-54B577CF6F4B}"/>
                    </a:ext>
                  </a:extLst>
                </p:cNvPr>
                <p:cNvPicPr/>
                <p:nvPr/>
              </p:nvPicPr>
              <p:blipFill>
                <a:blip r:embed="rId281"/>
                <a:stretch>
                  <a:fillRect/>
                </a:stretch>
              </p:blipFill>
              <p:spPr>
                <a:xfrm>
                  <a:off x="3780288" y="5269680"/>
                  <a:ext cx="7884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275" name="インク 274">
                  <a:extLst>
                    <a:ext uri="{FF2B5EF4-FFF2-40B4-BE49-F238E27FC236}">
                      <a16:creationId xmlns:a16="http://schemas.microsoft.com/office/drawing/2014/main" id="{BE90392D-8A29-4E59-B096-8ACDAE50ECAA}"/>
                    </a:ext>
                  </a:extLst>
                </p14:cNvPr>
                <p14:cNvContentPartPr/>
                <p14:nvPr/>
              </p14:nvContentPartPr>
              <p14:xfrm>
                <a:off x="3870648" y="5412960"/>
                <a:ext cx="65520" cy="72720"/>
              </p14:xfrm>
            </p:contentPart>
          </mc:Choice>
          <mc:Fallback xmlns="">
            <p:pic>
              <p:nvPicPr>
                <p:cNvPr id="275" name="インク 274">
                  <a:extLst>
                    <a:ext uri="{FF2B5EF4-FFF2-40B4-BE49-F238E27FC236}">
                      <a16:creationId xmlns:a16="http://schemas.microsoft.com/office/drawing/2014/main" id="{BE90392D-8A29-4E59-B096-8ACDAE50ECAA}"/>
                    </a:ext>
                  </a:extLst>
                </p:cNvPr>
                <p:cNvPicPr/>
                <p:nvPr/>
              </p:nvPicPr>
              <p:blipFill>
                <a:blip r:embed="rId283"/>
                <a:stretch>
                  <a:fillRect/>
                </a:stretch>
              </p:blipFill>
              <p:spPr>
                <a:xfrm>
                  <a:off x="3866328" y="5408640"/>
                  <a:ext cx="7416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276" name="インク 275">
                  <a:extLst>
                    <a:ext uri="{FF2B5EF4-FFF2-40B4-BE49-F238E27FC236}">
                      <a16:creationId xmlns:a16="http://schemas.microsoft.com/office/drawing/2014/main" id="{BC317B10-4D68-4617-B51D-0217ABEB4459}"/>
                    </a:ext>
                  </a:extLst>
                </p14:cNvPr>
                <p14:cNvContentPartPr/>
                <p14:nvPr/>
              </p14:nvContentPartPr>
              <p14:xfrm>
                <a:off x="3899808" y="5406840"/>
                <a:ext cx="44280" cy="101880"/>
              </p14:xfrm>
            </p:contentPart>
          </mc:Choice>
          <mc:Fallback xmlns="">
            <p:pic>
              <p:nvPicPr>
                <p:cNvPr id="276" name="インク 275">
                  <a:extLst>
                    <a:ext uri="{FF2B5EF4-FFF2-40B4-BE49-F238E27FC236}">
                      <a16:creationId xmlns:a16="http://schemas.microsoft.com/office/drawing/2014/main" id="{BC317B10-4D68-4617-B51D-0217ABEB4459}"/>
                    </a:ext>
                  </a:extLst>
                </p:cNvPr>
                <p:cNvPicPr/>
                <p:nvPr/>
              </p:nvPicPr>
              <p:blipFill>
                <a:blip r:embed="rId285"/>
                <a:stretch>
                  <a:fillRect/>
                </a:stretch>
              </p:blipFill>
              <p:spPr>
                <a:xfrm>
                  <a:off x="3895488" y="5402520"/>
                  <a:ext cx="5292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277" name="インク 276">
                  <a:extLst>
                    <a:ext uri="{FF2B5EF4-FFF2-40B4-BE49-F238E27FC236}">
                      <a16:creationId xmlns:a16="http://schemas.microsoft.com/office/drawing/2014/main" id="{C6C98C40-3D78-4E88-9516-9DDDB7C07AAA}"/>
                    </a:ext>
                  </a:extLst>
                </p14:cNvPr>
                <p14:cNvContentPartPr/>
                <p14:nvPr/>
              </p14:nvContentPartPr>
              <p14:xfrm>
                <a:off x="4077648" y="5437440"/>
                <a:ext cx="25200" cy="68760"/>
              </p14:xfrm>
            </p:contentPart>
          </mc:Choice>
          <mc:Fallback xmlns="">
            <p:pic>
              <p:nvPicPr>
                <p:cNvPr id="277" name="インク 276">
                  <a:extLst>
                    <a:ext uri="{FF2B5EF4-FFF2-40B4-BE49-F238E27FC236}">
                      <a16:creationId xmlns:a16="http://schemas.microsoft.com/office/drawing/2014/main" id="{C6C98C40-3D78-4E88-9516-9DDDB7C07AAA}"/>
                    </a:ext>
                  </a:extLst>
                </p:cNvPr>
                <p:cNvPicPr/>
                <p:nvPr/>
              </p:nvPicPr>
              <p:blipFill>
                <a:blip r:embed="rId287"/>
                <a:stretch>
                  <a:fillRect/>
                </a:stretch>
              </p:blipFill>
              <p:spPr>
                <a:xfrm>
                  <a:off x="4073328" y="5433120"/>
                  <a:ext cx="3384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279" name="インク 278">
                  <a:extLst>
                    <a:ext uri="{FF2B5EF4-FFF2-40B4-BE49-F238E27FC236}">
                      <a16:creationId xmlns:a16="http://schemas.microsoft.com/office/drawing/2014/main" id="{71AF382B-06B1-40E4-AB4E-36B076059B3A}"/>
                    </a:ext>
                  </a:extLst>
                </p14:cNvPr>
                <p14:cNvContentPartPr/>
                <p14:nvPr/>
              </p14:nvContentPartPr>
              <p14:xfrm>
                <a:off x="4114368" y="5260680"/>
                <a:ext cx="75600" cy="79920"/>
              </p14:xfrm>
            </p:contentPart>
          </mc:Choice>
          <mc:Fallback xmlns="">
            <p:pic>
              <p:nvPicPr>
                <p:cNvPr id="279" name="インク 278">
                  <a:extLst>
                    <a:ext uri="{FF2B5EF4-FFF2-40B4-BE49-F238E27FC236}">
                      <a16:creationId xmlns:a16="http://schemas.microsoft.com/office/drawing/2014/main" id="{71AF382B-06B1-40E4-AB4E-36B076059B3A}"/>
                    </a:ext>
                  </a:extLst>
                </p:cNvPr>
                <p:cNvPicPr/>
                <p:nvPr/>
              </p:nvPicPr>
              <p:blipFill>
                <a:blip r:embed="rId289"/>
                <a:stretch>
                  <a:fillRect/>
                </a:stretch>
              </p:blipFill>
              <p:spPr>
                <a:xfrm>
                  <a:off x="4110048" y="5256360"/>
                  <a:ext cx="8424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280" name="インク 279">
                  <a:extLst>
                    <a:ext uri="{FF2B5EF4-FFF2-40B4-BE49-F238E27FC236}">
                      <a16:creationId xmlns:a16="http://schemas.microsoft.com/office/drawing/2014/main" id="{0568E1A6-750E-4655-97E5-4CF8722307D5}"/>
                    </a:ext>
                  </a:extLst>
                </p14:cNvPr>
                <p14:cNvContentPartPr/>
                <p14:nvPr/>
              </p14:nvContentPartPr>
              <p14:xfrm>
                <a:off x="4132728" y="5272560"/>
                <a:ext cx="18000" cy="136080"/>
              </p14:xfrm>
            </p:contentPart>
          </mc:Choice>
          <mc:Fallback xmlns="">
            <p:pic>
              <p:nvPicPr>
                <p:cNvPr id="280" name="インク 279">
                  <a:extLst>
                    <a:ext uri="{FF2B5EF4-FFF2-40B4-BE49-F238E27FC236}">
                      <a16:creationId xmlns:a16="http://schemas.microsoft.com/office/drawing/2014/main" id="{0568E1A6-750E-4655-97E5-4CF8722307D5}"/>
                    </a:ext>
                  </a:extLst>
                </p:cNvPr>
                <p:cNvPicPr/>
                <p:nvPr/>
              </p:nvPicPr>
              <p:blipFill>
                <a:blip r:embed="rId291"/>
                <a:stretch>
                  <a:fillRect/>
                </a:stretch>
              </p:blipFill>
              <p:spPr>
                <a:xfrm>
                  <a:off x="4128408" y="5268240"/>
                  <a:ext cx="2664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281" name="インク 280">
                  <a:extLst>
                    <a:ext uri="{FF2B5EF4-FFF2-40B4-BE49-F238E27FC236}">
                      <a16:creationId xmlns:a16="http://schemas.microsoft.com/office/drawing/2014/main" id="{0ED436C2-B7D3-4779-B119-2C9D080E610E}"/>
                    </a:ext>
                  </a:extLst>
                </p14:cNvPr>
                <p14:cNvContentPartPr/>
                <p14:nvPr/>
              </p14:nvContentPartPr>
              <p14:xfrm>
                <a:off x="4224168" y="5357880"/>
                <a:ext cx="67320" cy="193320"/>
              </p14:xfrm>
            </p:contentPart>
          </mc:Choice>
          <mc:Fallback xmlns="">
            <p:pic>
              <p:nvPicPr>
                <p:cNvPr id="281" name="インク 280">
                  <a:extLst>
                    <a:ext uri="{FF2B5EF4-FFF2-40B4-BE49-F238E27FC236}">
                      <a16:creationId xmlns:a16="http://schemas.microsoft.com/office/drawing/2014/main" id="{0ED436C2-B7D3-4779-B119-2C9D080E610E}"/>
                    </a:ext>
                  </a:extLst>
                </p:cNvPr>
                <p:cNvPicPr/>
                <p:nvPr/>
              </p:nvPicPr>
              <p:blipFill>
                <a:blip r:embed="rId293"/>
                <a:stretch>
                  <a:fillRect/>
                </a:stretch>
              </p:blipFill>
              <p:spPr>
                <a:xfrm>
                  <a:off x="4219848" y="5353560"/>
                  <a:ext cx="75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282" name="インク 281">
                  <a:extLst>
                    <a:ext uri="{FF2B5EF4-FFF2-40B4-BE49-F238E27FC236}">
                      <a16:creationId xmlns:a16="http://schemas.microsoft.com/office/drawing/2014/main" id="{69056FB3-E4BD-4F82-8800-FF9B9A39B6EF}"/>
                    </a:ext>
                  </a:extLst>
                </p14:cNvPr>
                <p14:cNvContentPartPr/>
                <p14:nvPr/>
              </p14:nvContentPartPr>
              <p14:xfrm>
                <a:off x="4327848" y="5452200"/>
                <a:ext cx="87840" cy="9720"/>
              </p14:xfrm>
            </p:contentPart>
          </mc:Choice>
          <mc:Fallback xmlns="">
            <p:pic>
              <p:nvPicPr>
                <p:cNvPr id="282" name="インク 281">
                  <a:extLst>
                    <a:ext uri="{FF2B5EF4-FFF2-40B4-BE49-F238E27FC236}">
                      <a16:creationId xmlns:a16="http://schemas.microsoft.com/office/drawing/2014/main" id="{69056FB3-E4BD-4F82-8800-FF9B9A39B6EF}"/>
                    </a:ext>
                  </a:extLst>
                </p:cNvPr>
                <p:cNvPicPr/>
                <p:nvPr/>
              </p:nvPicPr>
              <p:blipFill>
                <a:blip r:embed="rId295"/>
                <a:stretch>
                  <a:fillRect/>
                </a:stretch>
              </p:blipFill>
              <p:spPr>
                <a:xfrm>
                  <a:off x="4323528" y="5447880"/>
                  <a:ext cx="9648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283" name="インク 282">
                  <a:extLst>
                    <a:ext uri="{FF2B5EF4-FFF2-40B4-BE49-F238E27FC236}">
                      <a16:creationId xmlns:a16="http://schemas.microsoft.com/office/drawing/2014/main" id="{8B5BD5D0-7848-440F-90A7-32EC4960BD97}"/>
                    </a:ext>
                  </a:extLst>
                </p14:cNvPr>
                <p14:cNvContentPartPr/>
                <p14:nvPr/>
              </p14:nvContentPartPr>
              <p14:xfrm>
                <a:off x="4455648" y="5282640"/>
                <a:ext cx="86400" cy="246600"/>
              </p14:xfrm>
            </p:contentPart>
          </mc:Choice>
          <mc:Fallback xmlns="">
            <p:pic>
              <p:nvPicPr>
                <p:cNvPr id="283" name="インク 282">
                  <a:extLst>
                    <a:ext uri="{FF2B5EF4-FFF2-40B4-BE49-F238E27FC236}">
                      <a16:creationId xmlns:a16="http://schemas.microsoft.com/office/drawing/2014/main" id="{8B5BD5D0-7848-440F-90A7-32EC4960BD97}"/>
                    </a:ext>
                  </a:extLst>
                </p:cNvPr>
                <p:cNvPicPr/>
                <p:nvPr/>
              </p:nvPicPr>
              <p:blipFill>
                <a:blip r:embed="rId297"/>
                <a:stretch>
                  <a:fillRect/>
                </a:stretch>
              </p:blipFill>
              <p:spPr>
                <a:xfrm>
                  <a:off x="4451328" y="5278320"/>
                  <a:ext cx="9504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284" name="インク 283">
                  <a:extLst>
                    <a:ext uri="{FF2B5EF4-FFF2-40B4-BE49-F238E27FC236}">
                      <a16:creationId xmlns:a16="http://schemas.microsoft.com/office/drawing/2014/main" id="{FC74E8C1-537A-435D-B309-9EB6F5B0DC10}"/>
                    </a:ext>
                  </a:extLst>
                </p14:cNvPr>
                <p14:cNvContentPartPr/>
                <p14:nvPr/>
              </p14:nvContentPartPr>
              <p14:xfrm>
                <a:off x="4559688" y="5430960"/>
                <a:ext cx="37080" cy="46440"/>
              </p14:xfrm>
            </p:contentPart>
          </mc:Choice>
          <mc:Fallback xmlns="">
            <p:pic>
              <p:nvPicPr>
                <p:cNvPr id="284" name="インク 283">
                  <a:extLst>
                    <a:ext uri="{FF2B5EF4-FFF2-40B4-BE49-F238E27FC236}">
                      <a16:creationId xmlns:a16="http://schemas.microsoft.com/office/drawing/2014/main" id="{FC74E8C1-537A-435D-B309-9EB6F5B0DC10}"/>
                    </a:ext>
                  </a:extLst>
                </p:cNvPr>
                <p:cNvPicPr/>
                <p:nvPr/>
              </p:nvPicPr>
              <p:blipFill>
                <a:blip r:embed="rId299"/>
                <a:stretch>
                  <a:fillRect/>
                </a:stretch>
              </p:blipFill>
              <p:spPr>
                <a:xfrm>
                  <a:off x="4555368" y="5426640"/>
                  <a:ext cx="4572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285" name="インク 284">
                  <a:extLst>
                    <a:ext uri="{FF2B5EF4-FFF2-40B4-BE49-F238E27FC236}">
                      <a16:creationId xmlns:a16="http://schemas.microsoft.com/office/drawing/2014/main" id="{80D9737F-B6AF-4D2D-9B77-F25F6107312E}"/>
                    </a:ext>
                  </a:extLst>
                </p14:cNvPr>
                <p14:cNvContentPartPr/>
                <p14:nvPr/>
              </p14:nvContentPartPr>
              <p14:xfrm>
                <a:off x="4602528" y="5412960"/>
                <a:ext cx="30600" cy="147960"/>
              </p14:xfrm>
            </p:contentPart>
          </mc:Choice>
          <mc:Fallback xmlns="">
            <p:pic>
              <p:nvPicPr>
                <p:cNvPr id="285" name="インク 284">
                  <a:extLst>
                    <a:ext uri="{FF2B5EF4-FFF2-40B4-BE49-F238E27FC236}">
                      <a16:creationId xmlns:a16="http://schemas.microsoft.com/office/drawing/2014/main" id="{80D9737F-B6AF-4D2D-9B77-F25F6107312E}"/>
                    </a:ext>
                  </a:extLst>
                </p:cNvPr>
                <p:cNvPicPr/>
                <p:nvPr/>
              </p:nvPicPr>
              <p:blipFill>
                <a:blip r:embed="rId301"/>
                <a:stretch>
                  <a:fillRect/>
                </a:stretch>
              </p:blipFill>
              <p:spPr>
                <a:xfrm>
                  <a:off x="4598208" y="5408640"/>
                  <a:ext cx="392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286" name="インク 285">
                  <a:extLst>
                    <a:ext uri="{FF2B5EF4-FFF2-40B4-BE49-F238E27FC236}">
                      <a16:creationId xmlns:a16="http://schemas.microsoft.com/office/drawing/2014/main" id="{33496785-434B-455C-98A8-2F249143732A}"/>
                    </a:ext>
                  </a:extLst>
                </p14:cNvPr>
                <p14:cNvContentPartPr/>
                <p14:nvPr/>
              </p14:nvContentPartPr>
              <p14:xfrm>
                <a:off x="4636008" y="5191200"/>
                <a:ext cx="163800" cy="520560"/>
              </p14:xfrm>
            </p:contentPart>
          </mc:Choice>
          <mc:Fallback xmlns="">
            <p:pic>
              <p:nvPicPr>
                <p:cNvPr id="286" name="インク 285">
                  <a:extLst>
                    <a:ext uri="{FF2B5EF4-FFF2-40B4-BE49-F238E27FC236}">
                      <a16:creationId xmlns:a16="http://schemas.microsoft.com/office/drawing/2014/main" id="{33496785-434B-455C-98A8-2F249143732A}"/>
                    </a:ext>
                  </a:extLst>
                </p:cNvPr>
                <p:cNvPicPr/>
                <p:nvPr/>
              </p:nvPicPr>
              <p:blipFill>
                <a:blip r:embed="rId303"/>
                <a:stretch>
                  <a:fillRect/>
                </a:stretch>
              </p:blipFill>
              <p:spPr>
                <a:xfrm>
                  <a:off x="4631688" y="5186880"/>
                  <a:ext cx="172440" cy="52920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288" name="インク 287">
                  <a:extLst>
                    <a:ext uri="{FF2B5EF4-FFF2-40B4-BE49-F238E27FC236}">
                      <a16:creationId xmlns:a16="http://schemas.microsoft.com/office/drawing/2014/main" id="{30526BBA-0767-4633-A87C-A1012E603DAE}"/>
                    </a:ext>
                  </a:extLst>
                </p14:cNvPr>
                <p14:cNvContentPartPr/>
                <p14:nvPr/>
              </p14:nvContentPartPr>
              <p14:xfrm>
                <a:off x="2907288" y="5608080"/>
                <a:ext cx="3256200" cy="128520"/>
              </p14:xfrm>
            </p:contentPart>
          </mc:Choice>
          <mc:Fallback xmlns="">
            <p:pic>
              <p:nvPicPr>
                <p:cNvPr id="288" name="インク 287">
                  <a:extLst>
                    <a:ext uri="{FF2B5EF4-FFF2-40B4-BE49-F238E27FC236}">
                      <a16:creationId xmlns:a16="http://schemas.microsoft.com/office/drawing/2014/main" id="{30526BBA-0767-4633-A87C-A1012E603DAE}"/>
                    </a:ext>
                  </a:extLst>
                </p:cNvPr>
                <p:cNvPicPr/>
                <p:nvPr/>
              </p:nvPicPr>
              <p:blipFill>
                <a:blip r:embed="rId305"/>
                <a:stretch>
                  <a:fillRect/>
                </a:stretch>
              </p:blipFill>
              <p:spPr>
                <a:xfrm>
                  <a:off x="2902968" y="5603760"/>
                  <a:ext cx="326484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289" name="インク 288">
                  <a:extLst>
                    <a:ext uri="{FF2B5EF4-FFF2-40B4-BE49-F238E27FC236}">
                      <a16:creationId xmlns:a16="http://schemas.microsoft.com/office/drawing/2014/main" id="{C0EF6234-8082-4547-B0C6-46E26D44B619}"/>
                    </a:ext>
                  </a:extLst>
                </p14:cNvPr>
                <p14:cNvContentPartPr/>
                <p14:nvPr/>
              </p14:nvContentPartPr>
              <p14:xfrm>
                <a:off x="5548608" y="5527800"/>
                <a:ext cx="65520" cy="186840"/>
              </p14:xfrm>
            </p:contentPart>
          </mc:Choice>
          <mc:Fallback xmlns="">
            <p:pic>
              <p:nvPicPr>
                <p:cNvPr id="289" name="インク 288">
                  <a:extLst>
                    <a:ext uri="{FF2B5EF4-FFF2-40B4-BE49-F238E27FC236}">
                      <a16:creationId xmlns:a16="http://schemas.microsoft.com/office/drawing/2014/main" id="{C0EF6234-8082-4547-B0C6-46E26D44B619}"/>
                    </a:ext>
                  </a:extLst>
                </p:cNvPr>
                <p:cNvPicPr/>
                <p:nvPr/>
              </p:nvPicPr>
              <p:blipFill>
                <a:blip r:embed="rId307"/>
                <a:stretch>
                  <a:fillRect/>
                </a:stretch>
              </p:blipFill>
              <p:spPr>
                <a:xfrm>
                  <a:off x="5544288" y="5523480"/>
                  <a:ext cx="7416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290" name="インク 289">
                  <a:extLst>
                    <a:ext uri="{FF2B5EF4-FFF2-40B4-BE49-F238E27FC236}">
                      <a16:creationId xmlns:a16="http://schemas.microsoft.com/office/drawing/2014/main" id="{3F5AFB9A-F195-4A6B-8B47-C25BD40DD520}"/>
                    </a:ext>
                  </a:extLst>
                </p14:cNvPr>
                <p14:cNvContentPartPr/>
                <p14:nvPr/>
              </p14:nvContentPartPr>
              <p14:xfrm>
                <a:off x="5727168" y="5540760"/>
                <a:ext cx="24120" cy="212760"/>
              </p14:xfrm>
            </p:contentPart>
          </mc:Choice>
          <mc:Fallback xmlns="">
            <p:pic>
              <p:nvPicPr>
                <p:cNvPr id="290" name="インク 289">
                  <a:extLst>
                    <a:ext uri="{FF2B5EF4-FFF2-40B4-BE49-F238E27FC236}">
                      <a16:creationId xmlns:a16="http://schemas.microsoft.com/office/drawing/2014/main" id="{3F5AFB9A-F195-4A6B-8B47-C25BD40DD520}"/>
                    </a:ext>
                  </a:extLst>
                </p:cNvPr>
                <p:cNvPicPr/>
                <p:nvPr/>
              </p:nvPicPr>
              <p:blipFill>
                <a:blip r:embed="rId309"/>
                <a:stretch>
                  <a:fillRect/>
                </a:stretch>
              </p:blipFill>
              <p:spPr>
                <a:xfrm>
                  <a:off x="5722848" y="5536440"/>
                  <a:ext cx="32760" cy="221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0">
            <p14:nvContentPartPr>
              <p14:cNvPr id="292" name="インク 291">
                <a:extLst>
                  <a:ext uri="{FF2B5EF4-FFF2-40B4-BE49-F238E27FC236}">
                    <a16:creationId xmlns:a16="http://schemas.microsoft.com/office/drawing/2014/main" id="{E53E9942-BDC6-45C4-92B6-56D2C27613C4}"/>
                  </a:ext>
                </a:extLst>
              </p14:cNvPr>
              <p14:cNvContentPartPr/>
              <p14:nvPr/>
            </p14:nvContentPartPr>
            <p14:xfrm>
              <a:off x="1158048" y="6687072"/>
              <a:ext cx="360" cy="360"/>
            </p14:xfrm>
          </p:contentPart>
        </mc:Choice>
        <mc:Fallback xmlns="">
          <p:pic>
            <p:nvPicPr>
              <p:cNvPr id="292" name="インク 291">
                <a:extLst>
                  <a:ext uri="{FF2B5EF4-FFF2-40B4-BE49-F238E27FC236}">
                    <a16:creationId xmlns:a16="http://schemas.microsoft.com/office/drawing/2014/main" id="{E53E9942-BDC6-45C4-92B6-56D2C27613C4}"/>
                  </a:ext>
                </a:extLst>
              </p:cNvPr>
              <p:cNvPicPr/>
              <p:nvPr/>
            </p:nvPicPr>
            <p:blipFill>
              <a:blip r:embed="rId199"/>
              <a:stretch>
                <a:fillRect/>
              </a:stretch>
            </p:blipFill>
            <p:spPr>
              <a:xfrm>
                <a:off x="1153728" y="6682752"/>
                <a:ext cx="9000" cy="9000"/>
              </a:xfrm>
              <a:prstGeom prst="rect">
                <a:avLst/>
              </a:prstGeom>
            </p:spPr>
          </p:pic>
        </mc:Fallback>
      </mc:AlternateContent>
      <p:pic>
        <p:nvPicPr>
          <p:cNvPr id="294" name="図 293">
            <a:extLst>
              <a:ext uri="{FF2B5EF4-FFF2-40B4-BE49-F238E27FC236}">
                <a16:creationId xmlns:a16="http://schemas.microsoft.com/office/drawing/2014/main" id="{5F9822A6-7CE2-4D4B-BE30-0B9DCF8719F3}"/>
              </a:ext>
            </a:extLst>
          </p:cNvPr>
          <p:cNvPicPr>
            <a:picLocks noChangeAspect="1"/>
          </p:cNvPicPr>
          <p:nvPr/>
        </p:nvPicPr>
        <p:blipFill>
          <a:blip r:embed="rId311" cstate="print">
            <a:extLst>
              <a:ext uri="{28A0092B-C50C-407E-A947-70E740481C1C}">
                <a14:useLocalDpi xmlns:a14="http://schemas.microsoft.com/office/drawing/2010/main" val="0"/>
              </a:ext>
            </a:extLst>
          </a:blip>
          <a:stretch>
            <a:fillRect/>
          </a:stretch>
        </p:blipFill>
        <p:spPr>
          <a:xfrm rot="5400000">
            <a:off x="4270796" y="7055268"/>
            <a:ext cx="3679613" cy="2759710"/>
          </a:xfrm>
          <a:prstGeom prst="rect">
            <a:avLst/>
          </a:prstGeom>
        </p:spPr>
      </p:pic>
    </p:spTree>
    <p:extLst>
      <p:ext uri="{BB962C8B-B14F-4D97-AF65-F5344CB8AC3E}">
        <p14:creationId xmlns:p14="http://schemas.microsoft.com/office/powerpoint/2010/main" val="2005409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テキスト ボックス 75">
            <a:extLst>
              <a:ext uri="{FF2B5EF4-FFF2-40B4-BE49-F238E27FC236}">
                <a16:creationId xmlns:a16="http://schemas.microsoft.com/office/drawing/2014/main" id="{EFFFD152-F2BF-BE5A-7B12-32C691CD1D37}"/>
              </a:ext>
            </a:extLst>
          </p:cNvPr>
          <p:cNvSpPr txBox="1"/>
          <p:nvPr/>
        </p:nvSpPr>
        <p:spPr>
          <a:xfrm>
            <a:off x="120650" y="149225"/>
            <a:ext cx="2068195" cy="307777"/>
          </a:xfrm>
          <a:prstGeom prst="rect">
            <a:avLst/>
          </a:prstGeom>
          <a:noFill/>
        </p:spPr>
        <p:txBody>
          <a:bodyPr wrap="none" rtlCol="0">
            <a:spAutoFit/>
          </a:bodyPr>
          <a:lstStyle/>
          <a:p>
            <a:r>
              <a:rPr kumimoji="1" lang="en-US" altLang="ja-JP" sz="1400" b="1" u="sng" dirty="0"/>
              <a:t>1.</a:t>
            </a:r>
            <a:r>
              <a:rPr kumimoji="1" lang="ja-JP" altLang="en-US" sz="1400" b="1" u="sng" dirty="0"/>
              <a:t>空間</a:t>
            </a:r>
            <a:r>
              <a:rPr kumimoji="1" lang="en-US" altLang="ja-JP" sz="1400" b="1" u="sng" dirty="0"/>
              <a:t>(</a:t>
            </a:r>
            <a:r>
              <a:rPr kumimoji="1" lang="ja-JP" altLang="en-US" sz="1400" b="1" u="sng" dirty="0"/>
              <a:t>３次元</a:t>
            </a:r>
            <a:r>
              <a:rPr kumimoji="1" lang="en-US" altLang="ja-JP" sz="1400" b="1" u="sng" dirty="0"/>
              <a:t>)</a:t>
            </a:r>
            <a:r>
              <a:rPr kumimoji="1" lang="ja-JP" altLang="en-US" sz="1400" b="1" u="sng" dirty="0"/>
              <a:t>ベクトル</a:t>
            </a:r>
          </a:p>
        </p:txBody>
      </p:sp>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F127FEEC-726B-D677-DB09-69CFB65F3442}"/>
                  </a:ext>
                </a:extLst>
              </p:cNvPr>
              <p:cNvSpPr txBox="1"/>
              <p:nvPr/>
            </p:nvSpPr>
            <p:spPr>
              <a:xfrm>
                <a:off x="138086" y="439222"/>
                <a:ext cx="3505199" cy="2123658"/>
              </a:xfrm>
              <a:prstGeom prst="rect">
                <a:avLst/>
              </a:prstGeom>
              <a:noFill/>
            </p:spPr>
            <p:txBody>
              <a:bodyPr wrap="square" rtlCol="0">
                <a:spAutoFit/>
              </a:bodyPr>
              <a:lstStyle/>
              <a:p>
                <a:r>
                  <a:rPr kumimoji="1" lang="ja-JP" altLang="en-US" sz="1200" dirty="0"/>
                  <a:t>これまでは</a:t>
                </a:r>
                <a:r>
                  <a:rPr kumimoji="1" lang="en-US" altLang="ja-JP" sz="1200" dirty="0"/>
                  <a:t>2</a:t>
                </a:r>
                <a:r>
                  <a:rPr kumimoji="1" lang="ja-JP" altLang="en-US" sz="1200" dirty="0"/>
                  <a:t>次元のベクトルについて考えてきましたが、ベクトルは実際には三次元で使用される事が主になります。</a:t>
                </a:r>
                <a:endParaRPr kumimoji="1" lang="en-US" altLang="ja-JP" sz="1200" dirty="0"/>
              </a:p>
              <a:p>
                <a:r>
                  <a:rPr kumimoji="1" lang="ja-JP" altLang="en-US" sz="1200" dirty="0"/>
                  <a:t>例えば、三次元ベクトル</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ja-JP" altLang="en-US" sz="1200" dirty="0"/>
                  <a:t>を例示すると</a:t>
                </a:r>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en-US" altLang="ja-JP" sz="1200" b="0" i="1" dirty="0" smtClean="0">
                          <a:latin typeface="Cambria Math" panose="02040503050406030204" pitchFamily="18" charset="0"/>
                        </a:rPr>
                        <m:t>=(</m:t>
                      </m:r>
                      <m:r>
                        <a:rPr kumimoji="1" lang="en-US" altLang="ja-JP" sz="1200" b="0" i="1" dirty="0" smtClean="0">
                          <a:latin typeface="Cambria Math" panose="02040503050406030204" pitchFamily="18" charset="0"/>
                        </a:rPr>
                        <m:t>𝑎𝑥</m:t>
                      </m:r>
                      <m:r>
                        <a:rPr kumimoji="1" lang="en-US" altLang="ja-JP" sz="1200" b="0" i="1" dirty="0" smtClean="0">
                          <a:latin typeface="Cambria Math" panose="02040503050406030204" pitchFamily="18" charset="0"/>
                        </a:rPr>
                        <m:t>,</m:t>
                      </m:r>
                      <m:r>
                        <a:rPr kumimoji="1" lang="en-US" altLang="ja-JP" sz="1200" b="0" i="1" dirty="0" smtClean="0">
                          <a:latin typeface="Cambria Math" panose="02040503050406030204" pitchFamily="18" charset="0"/>
                        </a:rPr>
                        <m:t>𝑎𝑦</m:t>
                      </m:r>
                      <m:r>
                        <a:rPr kumimoji="1" lang="en-US" altLang="ja-JP" sz="1200" b="0" i="1" dirty="0" smtClean="0">
                          <a:latin typeface="Cambria Math" panose="02040503050406030204" pitchFamily="18" charset="0"/>
                        </a:rPr>
                        <m:t>,</m:t>
                      </m:r>
                      <m:r>
                        <a:rPr kumimoji="1" lang="en-US" altLang="ja-JP" sz="1200" b="0" i="1" dirty="0" smtClean="0">
                          <a:latin typeface="Cambria Math" panose="02040503050406030204" pitchFamily="18" charset="0"/>
                        </a:rPr>
                        <m:t>𝑎𝑧</m:t>
                      </m:r>
                      <m:r>
                        <a:rPr kumimoji="1" lang="en-US" altLang="ja-JP" sz="1200" b="0" i="1" dirty="0" smtClean="0">
                          <a:latin typeface="Cambria Math" panose="02040503050406030204" pitchFamily="18" charset="0"/>
                        </a:rPr>
                        <m:t>)</m:t>
                      </m:r>
                    </m:oMath>
                  </m:oMathPara>
                </a14:m>
                <a:endParaRPr kumimoji="1" lang="en-US" altLang="ja-JP" sz="1200" dirty="0"/>
              </a:p>
              <a:p>
                <a:r>
                  <a:rPr kumimoji="1" lang="ja-JP" altLang="en-US" sz="1200" dirty="0"/>
                  <a:t>となり、</a:t>
                </a:r>
                <a:endParaRPr kumimoji="1" lang="en-US" altLang="ja-JP" sz="1200" dirty="0"/>
              </a:p>
              <a:p>
                <a:r>
                  <a:rPr kumimoji="1" lang="en-US" altLang="ja-JP" sz="1200" dirty="0"/>
                  <a:t>z</a:t>
                </a:r>
                <a:r>
                  <a:rPr kumimoji="1" lang="ja-JP" altLang="en-US" sz="1200" dirty="0"/>
                  <a:t>方向の成分も持つベクトルとなります。</a:t>
                </a:r>
                <a:endParaRPr kumimoji="1" lang="en-US" altLang="ja-JP" sz="1200" dirty="0"/>
              </a:p>
              <a:p>
                <a:endParaRPr kumimoji="1" lang="en-US" altLang="ja-JP" sz="1200" dirty="0"/>
              </a:p>
              <a:p>
                <a:endParaRPr kumimoji="1" lang="en-US" altLang="ja-JP" sz="1200" dirty="0"/>
              </a:p>
              <a:p>
                <a:endParaRPr kumimoji="1" lang="en-US" altLang="ja-JP" sz="1200" dirty="0"/>
              </a:p>
            </p:txBody>
          </p:sp>
        </mc:Choice>
        <mc:Fallback xmlns="">
          <p:sp>
            <p:nvSpPr>
              <p:cNvPr id="77" name="テキスト ボックス 76">
                <a:extLst>
                  <a:ext uri="{FF2B5EF4-FFF2-40B4-BE49-F238E27FC236}">
                    <a16:creationId xmlns:a16="http://schemas.microsoft.com/office/drawing/2014/main" id="{F127FEEC-726B-D677-DB09-69CFB65F3442}"/>
                  </a:ext>
                </a:extLst>
              </p:cNvPr>
              <p:cNvSpPr txBox="1">
                <a:spLocks noRot="1" noChangeAspect="1" noMove="1" noResize="1" noEditPoints="1" noAdjustHandles="1" noChangeArrowheads="1" noChangeShapeType="1" noTextEdit="1"/>
              </p:cNvSpPr>
              <p:nvPr/>
            </p:nvSpPr>
            <p:spPr>
              <a:xfrm>
                <a:off x="138086" y="439222"/>
                <a:ext cx="3505199" cy="2123658"/>
              </a:xfrm>
              <a:prstGeom prst="rect">
                <a:avLst/>
              </a:prstGeom>
              <a:blipFill>
                <a:blip r:embed="rId2"/>
                <a:stretch>
                  <a:fillRect l="-174"/>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ABDE55D7-E4CD-49B2-96C4-A86A418AB2D1}"/>
              </a:ext>
            </a:extLst>
          </p:cNvPr>
          <p:cNvSpPr txBox="1"/>
          <p:nvPr/>
        </p:nvSpPr>
        <p:spPr>
          <a:xfrm>
            <a:off x="3778250" y="149225"/>
            <a:ext cx="2209259" cy="307777"/>
          </a:xfrm>
          <a:prstGeom prst="rect">
            <a:avLst/>
          </a:prstGeom>
          <a:noFill/>
        </p:spPr>
        <p:txBody>
          <a:bodyPr wrap="none" rtlCol="0">
            <a:spAutoFit/>
          </a:bodyPr>
          <a:lstStyle/>
          <a:p>
            <a:r>
              <a:rPr kumimoji="1" lang="ja-JP" altLang="en-US" sz="1400" b="1" u="sng" dirty="0"/>
              <a:t>２</a:t>
            </a:r>
            <a:r>
              <a:rPr kumimoji="1" lang="en-US" altLang="ja-JP" sz="1400" b="1" u="sng" dirty="0"/>
              <a:t>.</a:t>
            </a:r>
            <a:r>
              <a:rPr kumimoji="1" lang="ja-JP" altLang="en-US" sz="1400" b="1" u="sng" dirty="0"/>
              <a:t>３次元ベクトルの計算</a:t>
            </a:r>
          </a:p>
        </p:txBody>
      </p:sp>
      <p:sp>
        <p:nvSpPr>
          <p:cNvPr id="16" name="テキスト ボックス 15">
            <a:extLst>
              <a:ext uri="{FF2B5EF4-FFF2-40B4-BE49-F238E27FC236}">
                <a16:creationId xmlns:a16="http://schemas.microsoft.com/office/drawing/2014/main" id="{5A2C30F5-505B-41F4-B26E-598FBDDFEE93}"/>
              </a:ext>
            </a:extLst>
          </p:cNvPr>
          <p:cNvSpPr txBox="1"/>
          <p:nvPr/>
        </p:nvSpPr>
        <p:spPr>
          <a:xfrm>
            <a:off x="120650" y="3996271"/>
            <a:ext cx="692818" cy="307777"/>
          </a:xfrm>
          <a:prstGeom prst="rect">
            <a:avLst/>
          </a:prstGeom>
          <a:noFill/>
        </p:spPr>
        <p:txBody>
          <a:bodyPr wrap="none" rtlCol="0">
            <a:spAutoFit/>
          </a:bodyPr>
          <a:lstStyle/>
          <a:p>
            <a:r>
              <a:rPr kumimoji="1" lang="en-US" altLang="ja-JP" sz="1400" b="1" u="sng" dirty="0"/>
              <a:t>3.</a:t>
            </a:r>
            <a:r>
              <a:rPr kumimoji="1" lang="ja-JP" altLang="en-US" sz="1400" b="1" u="sng" dirty="0"/>
              <a:t>外積</a:t>
            </a:r>
          </a:p>
        </p:txBody>
      </p:sp>
      <p:pic>
        <p:nvPicPr>
          <p:cNvPr id="42" name="図 41">
            <a:extLst>
              <a:ext uri="{FF2B5EF4-FFF2-40B4-BE49-F238E27FC236}">
                <a16:creationId xmlns:a16="http://schemas.microsoft.com/office/drawing/2014/main" id="{33AC33B9-466B-4B55-88B1-33AC0935F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106" y="2049972"/>
            <a:ext cx="1430344" cy="1911894"/>
          </a:xfrm>
          <a:prstGeom prst="rect">
            <a:avLst/>
          </a:prstGeom>
        </p:spPr>
      </p:pic>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41D3F8E-B79E-4442-924D-46B8C742A5AF}"/>
                  </a:ext>
                </a:extLst>
              </p:cNvPr>
              <p:cNvSpPr txBox="1"/>
              <p:nvPr/>
            </p:nvSpPr>
            <p:spPr>
              <a:xfrm>
                <a:off x="4008472" y="399148"/>
                <a:ext cx="3505198" cy="3282758"/>
              </a:xfrm>
              <a:prstGeom prst="rect">
                <a:avLst/>
              </a:prstGeom>
              <a:noFill/>
            </p:spPr>
            <p:txBody>
              <a:bodyPr wrap="square" rtlCol="0">
                <a:spAutoFit/>
              </a:bodyPr>
              <a:lstStyle/>
              <a:p>
                <a14:m>
                  <m:oMath xmlns:m="http://schemas.openxmlformats.org/officeDocument/2006/math">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r>
                      <a:rPr kumimoji="1" lang="en-US" altLang="ja-JP" sz="1000" b="0" i="1" smtClean="0">
                        <a:latin typeface="Cambria Math" panose="02040503050406030204" pitchFamily="18" charset="0"/>
                      </a:rPr>
                      <m:t>=</m:t>
                    </m:r>
                    <m:d>
                      <m:dPr>
                        <m:ctrlPr>
                          <a:rPr kumimoji="1" lang="en-US" altLang="ja-JP" sz="1000" b="0" i="1" smtClean="0">
                            <a:latin typeface="Cambria Math" panose="02040503050406030204" pitchFamily="18" charset="0"/>
                          </a:rPr>
                        </m:ctrlPr>
                      </m:dPr>
                      <m:e>
                        <m:r>
                          <a:rPr kumimoji="1" lang="en-US" altLang="ja-JP" sz="1000" b="0" i="1" smtClean="0">
                            <a:latin typeface="Cambria Math" panose="02040503050406030204" pitchFamily="18" charset="0"/>
                          </a:rPr>
                          <m:t>𝑎𝑥</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𝑎𝑦</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𝑎𝑧</m:t>
                        </m:r>
                      </m:e>
                    </m:d>
                    <m:r>
                      <a:rPr kumimoji="1" lang="en-US" altLang="ja-JP" sz="1000" b="0" i="1" smtClean="0">
                        <a:latin typeface="Cambria Math" panose="02040503050406030204" pitchFamily="18" charset="0"/>
                      </a:rPr>
                      <m:t>,</m:t>
                    </m:r>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𝑏</m:t>
                        </m:r>
                      </m:e>
                    </m:acc>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𝑏𝑥</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𝑏𝑦</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𝑏𝑧</m:t>
                    </m:r>
                    <m:r>
                      <a:rPr kumimoji="1" lang="en-US" altLang="ja-JP" sz="1000" b="0" i="1" smtClean="0">
                        <a:latin typeface="Cambria Math" panose="02040503050406030204" pitchFamily="18" charset="0"/>
                      </a:rPr>
                      <m:t>)</m:t>
                    </m:r>
                  </m:oMath>
                </a14:m>
                <a:r>
                  <a:rPr kumimoji="1" lang="ja-JP" altLang="en-US" sz="1000" dirty="0"/>
                  <a:t>とする。</a:t>
                </a:r>
                <a:endParaRPr kumimoji="1" lang="en-US" altLang="ja-JP" sz="1000" dirty="0"/>
              </a:p>
              <a:p>
                <a:r>
                  <a:rPr kumimoji="1" lang="ja-JP" altLang="en-US" sz="1000" dirty="0"/>
                  <a:t>正規化された単位ベクトルを</a:t>
                </a:r>
                <a14:m>
                  <m:oMath xmlns:m="http://schemas.openxmlformats.org/officeDocument/2006/math">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𝑛</m:t>
                        </m:r>
                      </m:e>
                    </m:acc>
                    <m:r>
                      <a:rPr kumimoji="1" lang="ja-JP" altLang="en-US" sz="1000" i="1">
                        <a:latin typeface="Cambria Math" panose="02040503050406030204" pitchFamily="18" charset="0"/>
                      </a:rPr>
                      <m:t>と</m:t>
                    </m:r>
                  </m:oMath>
                </a14:m>
                <a:r>
                  <a:rPr kumimoji="1" lang="ja-JP" altLang="en-US" sz="1000" dirty="0"/>
                  <a:t>する。</a:t>
                </a:r>
                <a:endParaRPr kumimoji="1" lang="en-US" altLang="ja-JP" sz="1000" dirty="0"/>
              </a:p>
              <a:p>
                <a:endParaRPr kumimoji="1" lang="en-US" altLang="ja-JP" sz="1000" dirty="0"/>
              </a:p>
              <a:p>
                <a:pPr/>
                <a14:m>
                  <m:oMathPara xmlns:m="http://schemas.openxmlformats.org/officeDocument/2006/math">
                    <m:oMathParaPr>
                      <m:jc m:val="centerGroup"/>
                    </m:oMathParaPr>
                    <m:oMath xmlns:m="http://schemas.openxmlformats.org/officeDocument/2006/math">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r>
                        <a:rPr kumimoji="1" lang="en-US" altLang="ja-JP" sz="1000" b="0" i="1" smtClean="0">
                          <a:latin typeface="Cambria Math" panose="02040503050406030204" pitchFamily="18" charset="0"/>
                        </a:rPr>
                        <m:t>+</m:t>
                      </m:r>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𝑏</m:t>
                          </m:r>
                        </m:e>
                      </m:acc>
                      <m:r>
                        <a:rPr kumimoji="1" lang="en-US" altLang="ja-JP" sz="1000" b="0" i="1" smtClean="0">
                          <a:latin typeface="Cambria Math" panose="02040503050406030204" pitchFamily="18" charset="0"/>
                        </a:rPr>
                        <m:t>=</m:t>
                      </m:r>
                      <m:d>
                        <m:dPr>
                          <m:ctrlPr>
                            <a:rPr kumimoji="1" lang="en-US" altLang="ja-JP" sz="1000" b="0" i="1" smtClean="0">
                              <a:latin typeface="Cambria Math" panose="02040503050406030204" pitchFamily="18" charset="0"/>
                            </a:rPr>
                          </m:ctrlPr>
                        </m:dPr>
                        <m:e>
                          <m:r>
                            <a:rPr kumimoji="1" lang="en-US" altLang="ja-JP" sz="1000" b="0" i="1" smtClean="0">
                              <a:latin typeface="Cambria Math" panose="02040503050406030204" pitchFamily="18" charset="0"/>
                            </a:rPr>
                            <m:t>𝑎𝑥</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𝑏𝑥</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𝑎𝑦</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𝑏𝑦</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𝑎𝑧</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𝑏𝑧</m:t>
                          </m:r>
                        </m:e>
                      </m:d>
                    </m:oMath>
                  </m:oMathPara>
                </a14:m>
                <a:endParaRPr kumimoji="1" lang="en-US" altLang="ja-JP" sz="1000" b="0" dirty="0"/>
              </a:p>
              <a:p>
                <a:pPr/>
                <a14:m>
                  <m:oMathPara xmlns:m="http://schemas.openxmlformats.org/officeDocument/2006/math">
                    <m:oMathParaPr>
                      <m:jc m:val="centerGroup"/>
                    </m:oMathParaPr>
                    <m:oMath xmlns:m="http://schemas.openxmlformats.org/officeDocument/2006/math">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r>
                        <a:rPr kumimoji="1" lang="en-US" altLang="ja-JP" sz="1000" b="0" i="1" smtClean="0">
                          <a:latin typeface="Cambria Math" panose="02040503050406030204" pitchFamily="18" charset="0"/>
                        </a:rPr>
                        <m:t>−</m:t>
                      </m:r>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𝑏</m:t>
                          </m:r>
                        </m:e>
                      </m:acc>
                      <m:r>
                        <a:rPr kumimoji="1" lang="en-US" altLang="ja-JP" sz="1000" b="0" i="1" smtClean="0">
                          <a:latin typeface="Cambria Math" panose="02040503050406030204" pitchFamily="18" charset="0"/>
                        </a:rPr>
                        <m:t>=</m:t>
                      </m:r>
                      <m:d>
                        <m:dPr>
                          <m:ctrlPr>
                            <a:rPr kumimoji="1" lang="en-US" altLang="ja-JP" sz="1000" b="0" i="1" smtClean="0">
                              <a:latin typeface="Cambria Math" panose="02040503050406030204" pitchFamily="18" charset="0"/>
                            </a:rPr>
                          </m:ctrlPr>
                        </m:dPr>
                        <m:e>
                          <m:r>
                            <a:rPr kumimoji="1" lang="en-US" altLang="ja-JP" sz="1000" b="0" i="1" smtClean="0">
                              <a:latin typeface="Cambria Math" panose="02040503050406030204" pitchFamily="18" charset="0"/>
                            </a:rPr>
                            <m:t>𝑎𝑥</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𝑏𝑥</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𝑎𝑦</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𝑏𝑦</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𝑎𝑧</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𝑏𝑧</m:t>
                          </m:r>
                        </m:e>
                      </m:d>
                    </m:oMath>
                  </m:oMathPara>
                </a14:m>
                <a:endParaRPr kumimoji="1" lang="en-US" altLang="ja-JP" sz="1000" dirty="0"/>
              </a:p>
              <a:p>
                <a:pPr/>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rPr>
                        <m:t>𝑘</m:t>
                      </m:r>
                      <m:r>
                        <a:rPr kumimoji="1" lang="en-US" altLang="ja-JP" sz="1000" b="0" i="1" smtClean="0">
                          <a:latin typeface="Cambria Math" panose="02040503050406030204" pitchFamily="18" charset="0"/>
                        </a:rPr>
                        <m:t> </m:t>
                      </m:r>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𝑘</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𝑎𝑥</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𝑘</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𝑎𝑦</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𝑘</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𝑎𝑧</m:t>
                      </m:r>
                      <m:r>
                        <a:rPr kumimoji="1" lang="en-US" altLang="ja-JP" sz="1000" b="0" i="1" smtClean="0">
                          <a:latin typeface="Cambria Math" panose="02040503050406030204" pitchFamily="18" charset="0"/>
                        </a:rPr>
                        <m:t>)</m:t>
                      </m:r>
                    </m:oMath>
                  </m:oMathPara>
                </a14:m>
                <a:endParaRPr kumimoji="1" lang="en-US" altLang="ja-JP" sz="1000" dirty="0"/>
              </a:p>
              <a:p>
                <a:pPr/>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rPr>
                        <m:t> </m:t>
                      </m:r>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𝑘</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𝑘</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𝑎𝑥</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𝑘</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𝑎𝑦</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𝑘</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𝑎𝑧</m:t>
                      </m:r>
                      <m:r>
                        <a:rPr kumimoji="1" lang="en-US" altLang="ja-JP" sz="1000" b="0" i="1" smtClean="0">
                          <a:latin typeface="Cambria Math" panose="02040503050406030204" pitchFamily="18" charset="0"/>
                        </a:rPr>
                        <m:t>)</m:t>
                      </m:r>
                    </m:oMath>
                  </m:oMathPara>
                </a14:m>
                <a:endParaRPr kumimoji="1" lang="en-US" altLang="ja-JP" sz="1000" dirty="0"/>
              </a:p>
              <a:p>
                <a:pPr/>
                <a14:m>
                  <m:oMathPara xmlns:m="http://schemas.openxmlformats.org/officeDocument/2006/math">
                    <m:oMathParaPr>
                      <m:jc m:val="centerGroup"/>
                    </m:oMathParaPr>
                    <m:oMath xmlns:m="http://schemas.openxmlformats.org/officeDocument/2006/math">
                      <m:d>
                        <m:dPr>
                          <m:begChr m:val="|"/>
                          <m:endChr m:val="|"/>
                          <m:ctrlPr>
                            <a:rPr kumimoji="1" lang="en-US" altLang="ja-JP" sz="1000" b="0" i="1" smtClean="0">
                              <a:latin typeface="Cambria Math" panose="02040503050406030204" pitchFamily="18" charset="0"/>
                            </a:rPr>
                          </m:ctrlPr>
                        </m:dPr>
                        <m:e>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e>
                      </m:d>
                      <m:r>
                        <a:rPr kumimoji="1" lang="en-US" altLang="ja-JP" sz="1000" b="0" i="1" smtClean="0">
                          <a:latin typeface="Cambria Math" panose="02040503050406030204" pitchFamily="18" charset="0"/>
                        </a:rPr>
                        <m:t>=</m:t>
                      </m:r>
                      <m:rad>
                        <m:radPr>
                          <m:degHide m:val="on"/>
                          <m:ctrlPr>
                            <a:rPr kumimoji="1" lang="en-US" altLang="ja-JP" sz="1000" i="1" dirty="0" smtClean="0">
                              <a:solidFill>
                                <a:srgbClr val="836967"/>
                              </a:solidFill>
                              <a:latin typeface="Cambria Math" panose="02040503050406030204" pitchFamily="18" charset="0"/>
                            </a:rPr>
                          </m:ctrlPr>
                        </m:radPr>
                        <m:deg/>
                        <m:e>
                          <m:sSubSup>
                            <m:sSubSupPr>
                              <m:ctrlPr>
                                <a:rPr kumimoji="1" lang="en-US" altLang="ja-JP" sz="1000" i="1" dirty="0">
                                  <a:solidFill>
                                    <a:srgbClr val="836967"/>
                                  </a:solidFill>
                                  <a:latin typeface="Cambria Math" panose="02040503050406030204" pitchFamily="18" charset="0"/>
                                </a:rPr>
                              </m:ctrlPr>
                            </m:sSubSupPr>
                            <m:e>
                              <m:r>
                                <a:rPr kumimoji="1" lang="en-US" altLang="ja-JP" sz="1000" i="1" dirty="0">
                                  <a:latin typeface="Cambria Math" panose="02040503050406030204" pitchFamily="18" charset="0"/>
                                </a:rPr>
                                <m:t>𝑎</m:t>
                              </m:r>
                            </m:e>
                            <m:sub>
                              <m:r>
                                <a:rPr kumimoji="1" lang="en-US" altLang="ja-JP" sz="1000" i="1" dirty="0">
                                  <a:latin typeface="Cambria Math" panose="02040503050406030204" pitchFamily="18" charset="0"/>
                                </a:rPr>
                                <m:t>𝑥</m:t>
                              </m:r>
                            </m:sub>
                            <m:sup>
                              <m:r>
                                <a:rPr kumimoji="1" lang="en-US" altLang="ja-JP" sz="1000" i="0" dirty="0">
                                  <a:latin typeface="Cambria Math" panose="02040503050406030204" pitchFamily="18" charset="0"/>
                                </a:rPr>
                                <m:t>2</m:t>
                              </m:r>
                            </m:sup>
                          </m:sSubSup>
                          <m:r>
                            <a:rPr kumimoji="1" lang="en-US" altLang="ja-JP" sz="1000" i="0" dirty="0">
                              <a:latin typeface="Cambria Math" panose="02040503050406030204" pitchFamily="18" charset="0"/>
                            </a:rPr>
                            <m:t>+</m:t>
                          </m:r>
                          <m:sSubSup>
                            <m:sSubSupPr>
                              <m:ctrlPr>
                                <a:rPr kumimoji="1" lang="en-US" altLang="ja-JP" sz="1000" i="1" dirty="0">
                                  <a:solidFill>
                                    <a:srgbClr val="836967"/>
                                  </a:solidFill>
                                  <a:latin typeface="Cambria Math" panose="02040503050406030204" pitchFamily="18" charset="0"/>
                                </a:rPr>
                              </m:ctrlPr>
                            </m:sSubSupPr>
                            <m:e>
                              <m:r>
                                <a:rPr kumimoji="1" lang="en-US" altLang="ja-JP" sz="1000" i="1" dirty="0">
                                  <a:latin typeface="Cambria Math" panose="02040503050406030204" pitchFamily="18" charset="0"/>
                                </a:rPr>
                                <m:t>𝑎</m:t>
                              </m:r>
                            </m:e>
                            <m:sub>
                              <m:r>
                                <a:rPr kumimoji="1" lang="en-US" altLang="ja-JP" sz="1000" i="1" dirty="0">
                                  <a:latin typeface="Cambria Math" panose="02040503050406030204" pitchFamily="18" charset="0"/>
                                </a:rPr>
                                <m:t>𝑦</m:t>
                              </m:r>
                            </m:sub>
                            <m:sup>
                              <m:r>
                                <a:rPr kumimoji="1" lang="en-US" altLang="ja-JP" sz="1000" i="0" dirty="0">
                                  <a:latin typeface="Cambria Math" panose="02040503050406030204" pitchFamily="18" charset="0"/>
                                </a:rPr>
                                <m:t>2</m:t>
                              </m:r>
                            </m:sup>
                          </m:sSubSup>
                          <m:r>
                            <a:rPr kumimoji="1" lang="en-US" altLang="ja-JP" sz="1000" i="0" dirty="0">
                              <a:latin typeface="Cambria Math" panose="02040503050406030204" pitchFamily="18" charset="0"/>
                            </a:rPr>
                            <m:t>+</m:t>
                          </m:r>
                          <m:sSubSup>
                            <m:sSubSupPr>
                              <m:ctrlPr>
                                <a:rPr kumimoji="1" lang="en-US" altLang="ja-JP" sz="1000" i="1" dirty="0">
                                  <a:solidFill>
                                    <a:srgbClr val="836967"/>
                                  </a:solidFill>
                                  <a:latin typeface="Cambria Math" panose="02040503050406030204" pitchFamily="18" charset="0"/>
                                </a:rPr>
                              </m:ctrlPr>
                            </m:sSubSupPr>
                            <m:e>
                              <m:r>
                                <a:rPr kumimoji="1" lang="en-US" altLang="ja-JP" sz="1000" i="1" dirty="0">
                                  <a:latin typeface="Cambria Math" panose="02040503050406030204" pitchFamily="18" charset="0"/>
                                </a:rPr>
                                <m:t>𝑎</m:t>
                              </m:r>
                            </m:e>
                            <m:sub>
                              <m:r>
                                <a:rPr kumimoji="1" lang="en-US" altLang="ja-JP" sz="1000" i="1" dirty="0">
                                  <a:latin typeface="Cambria Math" panose="02040503050406030204" pitchFamily="18" charset="0"/>
                                </a:rPr>
                                <m:t>𝑧</m:t>
                              </m:r>
                            </m:sub>
                            <m:sup>
                              <m:r>
                                <a:rPr kumimoji="1" lang="en-US" altLang="ja-JP" sz="1000" i="0" dirty="0">
                                  <a:latin typeface="Cambria Math" panose="02040503050406030204" pitchFamily="18" charset="0"/>
                                </a:rPr>
                                <m:t>2</m:t>
                              </m:r>
                            </m:sup>
                          </m:sSubSup>
                        </m:e>
                      </m:rad>
                    </m:oMath>
                  </m:oMathPara>
                </a14:m>
                <a:endParaRPr kumimoji="1" lang="en-US" altLang="ja-JP" sz="1000" dirty="0"/>
              </a:p>
              <a:p>
                <a:pPr/>
                <a14:m>
                  <m:oMathPara xmlns:m="http://schemas.openxmlformats.org/officeDocument/2006/math">
                    <m:oMathParaPr>
                      <m:jc m:val="centerGroup"/>
                    </m:oMathParaPr>
                    <m:oMath xmlns:m="http://schemas.openxmlformats.org/officeDocument/2006/math">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𝑛</m:t>
                          </m:r>
                        </m:e>
                      </m:acc>
                      <m:r>
                        <a:rPr kumimoji="1" lang="en-US" altLang="ja-JP" sz="1000" b="0" i="1" smtClean="0">
                          <a:latin typeface="Cambria Math" panose="02040503050406030204" pitchFamily="18" charset="0"/>
                        </a:rPr>
                        <m:t>=</m:t>
                      </m:r>
                      <m:f>
                        <m:fPr>
                          <m:ctrlPr>
                            <a:rPr kumimoji="1" lang="en-US" altLang="ja-JP" sz="1000" b="0" i="1" smtClean="0">
                              <a:latin typeface="Cambria Math" panose="02040503050406030204" pitchFamily="18" charset="0"/>
                            </a:rPr>
                          </m:ctrlPr>
                        </m:fPr>
                        <m:num>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num>
                        <m:den>
                          <m:d>
                            <m:dPr>
                              <m:begChr m:val="|"/>
                              <m:endChr m:val="|"/>
                              <m:ctrlPr>
                                <a:rPr kumimoji="1" lang="en-US" altLang="ja-JP" sz="1000" b="0" i="1" smtClean="0">
                                  <a:latin typeface="Cambria Math" panose="02040503050406030204" pitchFamily="18" charset="0"/>
                                </a:rPr>
                              </m:ctrlPr>
                            </m:dPr>
                            <m:e>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e>
                          </m:d>
                        </m:den>
                      </m:f>
                    </m:oMath>
                  </m:oMathPara>
                </a14:m>
                <a:endParaRPr kumimoji="1" lang="en-US" altLang="ja-JP" sz="1000" dirty="0"/>
              </a:p>
              <a:p>
                <a:pPr/>
                <a14:m>
                  <m:oMathPara xmlns:m="http://schemas.openxmlformats.org/officeDocument/2006/math">
                    <m:oMathParaPr>
                      <m:jc m:val="centerGroup"/>
                    </m:oMathParaPr>
                    <m:oMath xmlns:m="http://schemas.openxmlformats.org/officeDocument/2006/math">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r>
                        <a:rPr kumimoji="1" lang="ja-JP" altLang="en-US" sz="1000" i="1">
                          <a:latin typeface="Cambria Math" panose="02040503050406030204" pitchFamily="18" charset="0"/>
                        </a:rPr>
                        <m:t>・</m:t>
                      </m:r>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𝑏</m:t>
                          </m:r>
                        </m:e>
                      </m:acc>
                      <m:r>
                        <a:rPr kumimoji="1" lang="en-US" altLang="ja-JP" sz="1000" b="0" i="1" smtClean="0">
                          <a:latin typeface="Cambria Math" panose="02040503050406030204" pitchFamily="18" charset="0"/>
                        </a:rPr>
                        <m:t>=</m:t>
                      </m:r>
                      <m:r>
                        <m:rPr>
                          <m:sty m:val="p"/>
                        </m:rPr>
                        <a:rPr kumimoji="1" lang="en-US" altLang="ja-JP" sz="1000" b="0" i="0" smtClean="0">
                          <a:latin typeface="Cambria Math" panose="02040503050406030204" pitchFamily="18" charset="0"/>
                        </a:rPr>
                        <m:t>ax</m:t>
                      </m:r>
                      <m:r>
                        <a:rPr kumimoji="1" lang="en-US" altLang="ja-JP" sz="1000" b="0" i="0" smtClean="0">
                          <a:latin typeface="Cambria Math" panose="02040503050406030204" pitchFamily="18" charset="0"/>
                        </a:rPr>
                        <m:t>∗</m:t>
                      </m:r>
                      <m:r>
                        <m:rPr>
                          <m:sty m:val="p"/>
                        </m:rPr>
                        <a:rPr kumimoji="1" lang="en-US" altLang="ja-JP" sz="1000" b="0" i="0" smtClean="0">
                          <a:latin typeface="Cambria Math" panose="02040503050406030204" pitchFamily="18" charset="0"/>
                        </a:rPr>
                        <m:t>bx</m:t>
                      </m:r>
                      <m:r>
                        <a:rPr kumimoji="1" lang="en-US" altLang="ja-JP" sz="1000" b="0" i="0" smtClean="0">
                          <a:latin typeface="Cambria Math" panose="02040503050406030204" pitchFamily="18" charset="0"/>
                        </a:rPr>
                        <m:t>+</m:t>
                      </m:r>
                      <m:r>
                        <m:rPr>
                          <m:sty m:val="p"/>
                        </m:rPr>
                        <a:rPr kumimoji="1" lang="en-US" altLang="ja-JP" sz="1000" b="0" i="0" smtClean="0">
                          <a:latin typeface="Cambria Math" panose="02040503050406030204" pitchFamily="18" charset="0"/>
                        </a:rPr>
                        <m:t>ay</m:t>
                      </m:r>
                      <m:r>
                        <a:rPr kumimoji="1" lang="en-US" altLang="ja-JP" sz="1000" b="0" i="0" smtClean="0">
                          <a:latin typeface="Cambria Math" panose="02040503050406030204" pitchFamily="18" charset="0"/>
                        </a:rPr>
                        <m:t>∗</m:t>
                      </m:r>
                      <m:r>
                        <m:rPr>
                          <m:sty m:val="p"/>
                        </m:rPr>
                        <a:rPr kumimoji="1" lang="en-US" altLang="ja-JP" sz="1000" b="0" i="0" smtClean="0">
                          <a:latin typeface="Cambria Math" panose="02040503050406030204" pitchFamily="18" charset="0"/>
                        </a:rPr>
                        <m:t>by</m:t>
                      </m:r>
                      <m:r>
                        <a:rPr kumimoji="1" lang="en-US" altLang="ja-JP" sz="1000" b="0" i="0" smtClean="0">
                          <a:latin typeface="Cambria Math" panose="02040503050406030204" pitchFamily="18" charset="0"/>
                        </a:rPr>
                        <m:t>+</m:t>
                      </m:r>
                      <m:r>
                        <m:rPr>
                          <m:sty m:val="p"/>
                        </m:rPr>
                        <a:rPr kumimoji="1" lang="en-US" altLang="ja-JP" sz="1000" b="0" i="0" smtClean="0">
                          <a:latin typeface="Cambria Math" panose="02040503050406030204" pitchFamily="18" charset="0"/>
                        </a:rPr>
                        <m:t>az</m:t>
                      </m:r>
                      <m:r>
                        <a:rPr kumimoji="1" lang="en-US" altLang="ja-JP" sz="1000" b="0" i="0" smtClean="0">
                          <a:latin typeface="Cambria Math" panose="02040503050406030204" pitchFamily="18" charset="0"/>
                        </a:rPr>
                        <m:t>∗</m:t>
                      </m:r>
                      <m:r>
                        <m:rPr>
                          <m:sty m:val="p"/>
                        </m:rPr>
                        <a:rPr kumimoji="1" lang="en-US" altLang="ja-JP" sz="1000" b="0" i="0" smtClean="0">
                          <a:latin typeface="Cambria Math" panose="02040503050406030204" pitchFamily="18" charset="0"/>
                        </a:rPr>
                        <m:t>bz</m:t>
                      </m:r>
                    </m:oMath>
                  </m:oMathPara>
                </a14:m>
                <a:endParaRPr kumimoji="1" lang="en-US" altLang="ja-JP" sz="1000" dirty="0"/>
              </a:p>
              <a:p>
                <a:endParaRPr kumimoji="1" lang="en-US" altLang="ja-JP" sz="1000" dirty="0"/>
              </a:p>
              <a:p>
                <a:r>
                  <a:rPr kumimoji="1" lang="ja-JP" altLang="en-US" sz="1000" dirty="0"/>
                  <a:t>三次元に拡張されただけで、二次元と基本的に同じです。</a:t>
                </a:r>
                <a:endParaRPr kumimoji="1" lang="en-US" altLang="ja-JP" sz="1000" dirty="0"/>
              </a:p>
              <a:p>
                <a:r>
                  <a:rPr kumimoji="1" lang="ja-JP" altLang="en-US" sz="1000" dirty="0"/>
                  <a:t>これ以外でも殆どのベクトルの計算は、</a:t>
                </a:r>
                <a:endParaRPr kumimoji="1" lang="en-US" altLang="ja-JP" sz="1000" dirty="0"/>
              </a:p>
              <a:p>
                <a:r>
                  <a:rPr kumimoji="1" lang="ja-JP" altLang="en-US" sz="1000" dirty="0"/>
                  <a:t>二次元ベクトルの計算にｚ成分を追加しただけになります。</a:t>
                </a:r>
                <a:endParaRPr kumimoji="1" lang="en-US" altLang="ja-JP" sz="1000" dirty="0"/>
              </a:p>
              <a:p>
                <a:endParaRPr kumimoji="1" lang="en-US" altLang="ja-JP" sz="1000" dirty="0"/>
              </a:p>
              <a:p>
                <a:r>
                  <a:rPr kumimoji="1" lang="ja-JP" altLang="en-US" sz="1000" dirty="0"/>
                  <a:t>手計算での公式の確認などは基本的に二次元でやりましょう。ここでは、３次元によって新たに出現した概念などを扱っていきます。</a:t>
                </a:r>
                <a:endParaRPr kumimoji="1" lang="en-US" altLang="ja-JP" sz="1000" dirty="0"/>
              </a:p>
            </p:txBody>
          </p:sp>
        </mc:Choice>
        <mc:Fallback xmlns="">
          <p:sp>
            <p:nvSpPr>
              <p:cNvPr id="13" name="テキスト ボックス 12">
                <a:extLst>
                  <a:ext uri="{FF2B5EF4-FFF2-40B4-BE49-F238E27FC236}">
                    <a16:creationId xmlns:a16="http://schemas.microsoft.com/office/drawing/2014/main" id="{241D3F8E-B79E-4442-924D-46B8C742A5AF}"/>
                  </a:ext>
                </a:extLst>
              </p:cNvPr>
              <p:cNvSpPr txBox="1">
                <a:spLocks noRot="1" noChangeAspect="1" noMove="1" noResize="1" noEditPoints="1" noAdjustHandles="1" noChangeArrowheads="1" noChangeShapeType="1" noTextEdit="1"/>
              </p:cNvSpPr>
              <p:nvPr/>
            </p:nvSpPr>
            <p:spPr>
              <a:xfrm>
                <a:off x="4008472" y="399148"/>
                <a:ext cx="3505198" cy="3282758"/>
              </a:xfrm>
              <a:prstGeom prst="rect">
                <a:avLst/>
              </a:prstGeom>
              <a:blipFill>
                <a:blip r:embed="rId4"/>
                <a:stretch>
                  <a:fillRect r="-26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CAF1310-3D8C-4C86-8F9A-639F5C197D05}"/>
                  </a:ext>
                </a:extLst>
              </p:cNvPr>
              <p:cNvSpPr txBox="1"/>
              <p:nvPr/>
            </p:nvSpPr>
            <p:spPr>
              <a:xfrm>
                <a:off x="196849" y="4304048"/>
                <a:ext cx="3886201" cy="2602251"/>
              </a:xfrm>
              <a:prstGeom prst="rect">
                <a:avLst/>
              </a:prstGeom>
              <a:noFill/>
            </p:spPr>
            <p:txBody>
              <a:bodyPr wrap="square" rtlCol="0">
                <a:spAutoFit/>
              </a:bodyPr>
              <a:lstStyle/>
              <a:p>
                <a:r>
                  <a:rPr kumimoji="1" lang="ja-JP" altLang="en-US" sz="1200" dirty="0"/>
                  <a:t>三次元ベクトルには外積という概念が存在します。</a:t>
                </a:r>
                <a:endParaRPr kumimoji="1" lang="en-US" altLang="ja-JP" sz="1200" dirty="0"/>
              </a:p>
              <a:p>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en-US" altLang="ja-JP" sz="1200" b="0" i="1" smtClean="0">
                        <a:latin typeface="Cambria Math" panose="02040503050406030204" pitchFamily="18" charset="0"/>
                      </a:rPr>
                      <m:t>=</m:t>
                    </m:r>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𝑎𝑥</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𝑎𝑦</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𝑎𝑧</m:t>
                        </m:r>
                      </m:e>
                    </m:d>
                    <m:r>
                      <a:rPr kumimoji="1" lang="en-US" altLang="ja-JP" sz="1200" b="0" i="1" smtClean="0">
                        <a:latin typeface="Cambria Math" panose="02040503050406030204" pitchFamily="18" charset="0"/>
                      </a:rPr>
                      <m:t>,</m:t>
                    </m:r>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𝑏</m:t>
                        </m:r>
                      </m:e>
                    </m:acc>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𝑏𝑥</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𝑏𝑦</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𝑏𝑧</m:t>
                    </m:r>
                    <m:r>
                      <a:rPr kumimoji="1" lang="en-US" altLang="ja-JP" sz="1200" b="0" i="1" smtClean="0">
                        <a:latin typeface="Cambria Math" panose="02040503050406030204" pitchFamily="18" charset="0"/>
                      </a:rPr>
                      <m:t>)</m:t>
                    </m:r>
                  </m:oMath>
                </a14:m>
                <a:r>
                  <a:rPr kumimoji="1" lang="ja-JP" altLang="en-US" sz="1200" dirty="0"/>
                  <a:t>とすると、</a:t>
                </a:r>
                <a:endParaRPr kumimoji="1" lang="en-US" altLang="ja-JP" sz="1200" dirty="0"/>
              </a:p>
              <a:p>
                <a:endParaRPr kumimoji="1" lang="en-US" altLang="ja-JP" sz="1200" dirty="0"/>
              </a:p>
              <a:p>
                <a:r>
                  <a:rPr kumimoji="1" lang="ja-JP" altLang="en-US" sz="1200" dirty="0"/>
                  <a:t>外積 </a:t>
                </a:r>
                <a:r>
                  <a:rPr kumimoji="1" lang="en-US" altLang="ja-JP" sz="1200" dirty="0"/>
                  <a:t>= </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en-US" altLang="ja-JP" sz="1200" i="1" dirty="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oMath>
                </a14:m>
                <a:endParaRPr kumimoji="1" lang="en-US" altLang="ja-JP" sz="1200" i="1" dirty="0">
                  <a:latin typeface="Cambria Math" panose="02040503050406030204" pitchFamily="18" charset="0"/>
                </a:endParaRPr>
              </a:p>
              <a:p>
                <a:r>
                  <a:rPr kumimoji="1" lang="en-US" altLang="ja-JP" sz="1200" b="0" dirty="0"/>
                  <a:t>        </a:t>
                </a:r>
                <a14:m>
                  <m:oMath xmlns:m="http://schemas.openxmlformats.org/officeDocument/2006/math">
                    <m:r>
                      <a:rPr kumimoji="1" lang="en-US" altLang="ja-JP" sz="1200" b="0" i="1" dirty="0" smtClean="0">
                        <a:latin typeface="Cambria Math" panose="02040503050406030204" pitchFamily="18" charset="0"/>
                      </a:rPr>
                      <m:t>=</m:t>
                    </m:r>
                  </m:oMath>
                </a14:m>
                <a:r>
                  <a:rPr kumimoji="1" lang="en-US" altLang="ja-JP" sz="1200" dirty="0"/>
                  <a:t> </a:t>
                </a:r>
                <a:r>
                  <a:rPr kumimoji="1" lang="en-US" altLang="ja-JP" sz="1200" b="1" u="sng" dirty="0"/>
                  <a:t>(ay*</a:t>
                </a:r>
                <a:r>
                  <a:rPr kumimoji="1" lang="en-US" altLang="ja-JP" sz="1200" b="1" u="sng" dirty="0" err="1"/>
                  <a:t>bz</a:t>
                </a:r>
                <a:r>
                  <a:rPr kumimoji="1" lang="en-US" altLang="ja-JP" sz="1200" b="1" u="sng" dirty="0"/>
                  <a:t> – </a:t>
                </a:r>
                <a:r>
                  <a:rPr kumimoji="1" lang="en-US" altLang="ja-JP" sz="1200" b="1" u="sng" dirty="0" err="1"/>
                  <a:t>az</a:t>
                </a:r>
                <a:r>
                  <a:rPr kumimoji="1" lang="en-US" altLang="ja-JP" sz="1200" b="1" u="sng" dirty="0"/>
                  <a:t>*by, </a:t>
                </a:r>
                <a:r>
                  <a:rPr kumimoji="1" lang="en-US" altLang="ja-JP" sz="1200" b="1" u="sng" dirty="0" err="1"/>
                  <a:t>az</a:t>
                </a:r>
                <a:r>
                  <a:rPr kumimoji="1" lang="en-US" altLang="ja-JP" sz="1200" b="1" u="sng" dirty="0"/>
                  <a:t>*bx –ax*</a:t>
                </a:r>
                <a:r>
                  <a:rPr kumimoji="1" lang="en-US" altLang="ja-JP" sz="1200" b="1" u="sng" dirty="0" err="1"/>
                  <a:t>bz</a:t>
                </a:r>
                <a:r>
                  <a:rPr kumimoji="1" lang="en-US" altLang="ja-JP" sz="1200" b="1" u="sng" dirty="0"/>
                  <a:t>, ax*by – ay*bx)</a:t>
                </a:r>
              </a:p>
              <a:p>
                <a:endParaRPr kumimoji="1" lang="en-US" altLang="ja-JP" sz="1200" dirty="0"/>
              </a:p>
              <a:p>
                <a:r>
                  <a:rPr kumimoji="1" lang="ja-JP" altLang="en-US" sz="1200" dirty="0"/>
                  <a:t>これにより何が求まるかというと、</a:t>
                </a:r>
                <a:endParaRPr kumimoji="1" lang="en-US" altLang="ja-JP" sz="1200" dirty="0"/>
              </a:p>
              <a:p>
                <a:endParaRPr kumimoji="1" lang="en-US" altLang="ja-JP" sz="1200" dirty="0"/>
              </a:p>
              <a:p>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ja-JP" altLang="en-US" sz="1200" i="1">
                        <a:latin typeface="Cambria Math" panose="02040503050406030204" pitchFamily="18" charset="0"/>
                      </a:rPr>
                      <m:t>と</m:t>
                    </m:r>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𝑏</m:t>
                        </m:r>
                      </m:e>
                    </m:acc>
                  </m:oMath>
                </a14:m>
                <a:r>
                  <a:rPr kumimoji="1" lang="ja-JP" altLang="en-US" sz="1200" dirty="0"/>
                  <a:t>の両方に対して垂直なベクトルが求まります。</a:t>
                </a:r>
                <a:endParaRPr kumimoji="1" lang="en-US" altLang="ja-JP" sz="1200" dirty="0"/>
              </a:p>
              <a:p>
                <a:endParaRPr kumimoji="1" lang="en-US" altLang="ja-JP" sz="1200" dirty="0"/>
              </a:p>
              <a:p>
                <a14:m>
                  <m:oMath xmlns:m="http://schemas.openxmlformats.org/officeDocument/2006/math">
                    <m:acc>
                      <m:accPr>
                        <m:chr m:val="⃗"/>
                        <m:ctrlPr>
                          <a:rPr kumimoji="1" lang="en-US" altLang="ja-JP" sz="1200" b="1" i="1" u="sng" smtClean="0">
                            <a:latin typeface="Cambria Math" panose="02040503050406030204" pitchFamily="18" charset="0"/>
                          </a:rPr>
                        </m:ctrlPr>
                      </m:accPr>
                      <m:e>
                        <m:r>
                          <a:rPr kumimoji="1" lang="en-US" altLang="ja-JP" sz="1200" b="1" i="1" u="sng" smtClean="0">
                            <a:latin typeface="Cambria Math" panose="02040503050406030204" pitchFamily="18" charset="0"/>
                          </a:rPr>
                          <m:t>𝒂</m:t>
                        </m:r>
                      </m:e>
                    </m:acc>
                    <m:r>
                      <a:rPr kumimoji="1" lang="en-US" altLang="ja-JP" sz="1200" b="1" i="1" u="sng" dirty="0">
                        <a:latin typeface="Cambria Math" panose="02040503050406030204" pitchFamily="18" charset="0"/>
                      </a:rPr>
                      <m:t>×</m:t>
                    </m:r>
                    <m:acc>
                      <m:accPr>
                        <m:chr m:val="⃗"/>
                        <m:ctrlPr>
                          <a:rPr kumimoji="1" lang="en-US" altLang="ja-JP" sz="1200" b="1" i="1" u="sng" dirty="0" smtClean="0">
                            <a:latin typeface="Cambria Math" panose="02040503050406030204" pitchFamily="18" charset="0"/>
                          </a:rPr>
                        </m:ctrlPr>
                      </m:accPr>
                      <m:e>
                        <m:r>
                          <a:rPr kumimoji="1" lang="en-US" altLang="ja-JP" sz="1200" b="1" i="1" u="sng" dirty="0" smtClean="0">
                            <a:latin typeface="Cambria Math" panose="02040503050406030204" pitchFamily="18" charset="0"/>
                          </a:rPr>
                          <m:t>𝒃</m:t>
                        </m:r>
                      </m:e>
                    </m:acc>
                    <m:r>
                      <a:rPr kumimoji="1" lang="en-US" altLang="ja-JP" sz="1200" b="1" i="1" u="sng" dirty="0" smtClean="0">
                        <a:latin typeface="Cambria Math" panose="02040503050406030204" pitchFamily="18" charset="0"/>
                      </a:rPr>
                      <m:t> </m:t>
                    </m:r>
                  </m:oMath>
                </a14:m>
                <a:r>
                  <a:rPr kumimoji="1" lang="ja-JP" altLang="en-US" sz="1200" b="1" u="sng" dirty="0"/>
                  <a:t>⊥ </a:t>
                </a:r>
                <a14:m>
                  <m:oMath xmlns:m="http://schemas.openxmlformats.org/officeDocument/2006/math">
                    <m:acc>
                      <m:accPr>
                        <m:chr m:val="⃗"/>
                        <m:ctrlPr>
                          <a:rPr kumimoji="1" lang="en-US" altLang="ja-JP" sz="1200" b="1" i="1" u="sng" smtClean="0">
                            <a:latin typeface="Cambria Math" panose="02040503050406030204" pitchFamily="18" charset="0"/>
                          </a:rPr>
                        </m:ctrlPr>
                      </m:accPr>
                      <m:e>
                        <m:r>
                          <a:rPr kumimoji="1" lang="en-US" altLang="ja-JP" sz="1200" b="1" i="1" u="sng" smtClean="0">
                            <a:latin typeface="Cambria Math" panose="02040503050406030204" pitchFamily="18" charset="0"/>
                          </a:rPr>
                          <m:t>𝒂</m:t>
                        </m:r>
                      </m:e>
                    </m:acc>
                  </m:oMath>
                </a14:m>
                <a:r>
                  <a:rPr kumimoji="1" lang="ja-JP" altLang="en-US" sz="1200" b="1" u="sng" dirty="0"/>
                  <a:t>  かつ　</a:t>
                </a:r>
                <a:r>
                  <a:rPr kumimoji="1" lang="en-US" altLang="ja-JP" sz="1200" b="1" u="sng" dirty="0"/>
                  <a:t> </a:t>
                </a:r>
                <a14:m>
                  <m:oMath xmlns:m="http://schemas.openxmlformats.org/officeDocument/2006/math">
                    <m:acc>
                      <m:accPr>
                        <m:chr m:val="⃗"/>
                        <m:ctrlPr>
                          <a:rPr kumimoji="1" lang="en-US" altLang="ja-JP" sz="1200" b="1" i="1" u="sng" smtClean="0">
                            <a:latin typeface="Cambria Math" panose="02040503050406030204" pitchFamily="18" charset="0"/>
                          </a:rPr>
                        </m:ctrlPr>
                      </m:accPr>
                      <m:e>
                        <m:r>
                          <a:rPr kumimoji="1" lang="en-US" altLang="ja-JP" sz="1200" b="1" i="1" u="sng" smtClean="0">
                            <a:latin typeface="Cambria Math" panose="02040503050406030204" pitchFamily="18" charset="0"/>
                          </a:rPr>
                          <m:t>𝒂</m:t>
                        </m:r>
                      </m:e>
                    </m:acc>
                    <m:r>
                      <a:rPr kumimoji="1" lang="en-US" altLang="ja-JP" sz="1200" b="1" i="1" u="sng" dirty="0">
                        <a:latin typeface="Cambria Math" panose="02040503050406030204" pitchFamily="18" charset="0"/>
                      </a:rPr>
                      <m:t>×</m:t>
                    </m:r>
                    <m:acc>
                      <m:accPr>
                        <m:chr m:val="⃗"/>
                        <m:ctrlPr>
                          <a:rPr kumimoji="1" lang="en-US" altLang="ja-JP" sz="1200" b="1" i="1" u="sng" dirty="0" smtClean="0">
                            <a:latin typeface="Cambria Math" panose="02040503050406030204" pitchFamily="18" charset="0"/>
                          </a:rPr>
                        </m:ctrlPr>
                      </m:accPr>
                      <m:e>
                        <m:r>
                          <a:rPr kumimoji="1" lang="en-US" altLang="ja-JP" sz="1200" b="1" i="1" u="sng" dirty="0" smtClean="0">
                            <a:latin typeface="Cambria Math" panose="02040503050406030204" pitchFamily="18" charset="0"/>
                          </a:rPr>
                          <m:t>𝒃</m:t>
                        </m:r>
                      </m:e>
                    </m:acc>
                    <m:r>
                      <a:rPr kumimoji="1" lang="en-US" altLang="ja-JP" sz="1200" b="1" i="1" u="sng" dirty="0" smtClean="0">
                        <a:latin typeface="Cambria Math" panose="02040503050406030204" pitchFamily="18" charset="0"/>
                      </a:rPr>
                      <m:t>  </m:t>
                    </m:r>
                  </m:oMath>
                </a14:m>
                <a:r>
                  <a:rPr kumimoji="1" lang="ja-JP" altLang="en-US" sz="1200" b="1" u="sng" dirty="0"/>
                  <a:t>⊥ </a:t>
                </a:r>
                <a14:m>
                  <m:oMath xmlns:m="http://schemas.openxmlformats.org/officeDocument/2006/math">
                    <m:acc>
                      <m:accPr>
                        <m:chr m:val="⃗"/>
                        <m:ctrlPr>
                          <a:rPr kumimoji="1" lang="en-US" altLang="ja-JP" sz="1200" b="1" i="1" u="sng" smtClean="0">
                            <a:latin typeface="Cambria Math" panose="02040503050406030204" pitchFamily="18" charset="0"/>
                          </a:rPr>
                        </m:ctrlPr>
                      </m:accPr>
                      <m:e>
                        <m:r>
                          <a:rPr kumimoji="1" lang="en-US" altLang="ja-JP" sz="1200" b="1" i="1" u="sng" smtClean="0">
                            <a:latin typeface="Cambria Math" panose="02040503050406030204" pitchFamily="18" charset="0"/>
                          </a:rPr>
                          <m:t>𝒃</m:t>
                        </m:r>
                      </m:e>
                    </m:acc>
                  </m:oMath>
                </a14:m>
                <a:endParaRPr kumimoji="1" lang="en-US" altLang="ja-JP" sz="1200" b="1" u="sng" dirty="0"/>
              </a:p>
              <a:p>
                <a:endParaRPr kumimoji="1" lang="en-US" altLang="ja-JP" sz="1200" dirty="0"/>
              </a:p>
              <a:p>
                <a:endParaRPr kumimoji="1" lang="ja-JP" altLang="en-US" sz="1200" dirty="0"/>
              </a:p>
            </p:txBody>
          </p:sp>
        </mc:Choice>
        <mc:Fallback xmlns="">
          <p:sp>
            <p:nvSpPr>
              <p:cNvPr id="17" name="テキスト ボックス 16">
                <a:extLst>
                  <a:ext uri="{FF2B5EF4-FFF2-40B4-BE49-F238E27FC236}">
                    <a16:creationId xmlns:a16="http://schemas.microsoft.com/office/drawing/2014/main" id="{DCAF1310-3D8C-4C86-8F9A-639F5C197D05}"/>
                  </a:ext>
                </a:extLst>
              </p:cNvPr>
              <p:cNvSpPr txBox="1">
                <a:spLocks noRot="1" noChangeAspect="1" noMove="1" noResize="1" noEditPoints="1" noAdjustHandles="1" noChangeArrowheads="1" noChangeShapeType="1" noTextEdit="1"/>
              </p:cNvSpPr>
              <p:nvPr/>
            </p:nvSpPr>
            <p:spPr>
              <a:xfrm>
                <a:off x="196849" y="4304048"/>
                <a:ext cx="3886201" cy="2602251"/>
              </a:xfrm>
              <a:prstGeom prst="rect">
                <a:avLst/>
              </a:prstGeom>
              <a:blipFill>
                <a:blip r:embed="rId5"/>
                <a:stretch>
                  <a:fillRect/>
                </a:stretch>
              </a:blipFill>
            </p:spPr>
            <p:txBody>
              <a:bodyPr/>
              <a:lstStyle/>
              <a:p>
                <a:r>
                  <a:rPr lang="ja-JP" altLang="en-US">
                    <a:noFill/>
                  </a:rPr>
                  <a:t> </a:t>
                </a:r>
              </a:p>
            </p:txBody>
          </p:sp>
        </mc:Fallback>
      </mc:AlternateContent>
      <p:pic>
        <p:nvPicPr>
          <p:cNvPr id="19" name="図 18">
            <a:extLst>
              <a:ext uri="{FF2B5EF4-FFF2-40B4-BE49-F238E27FC236}">
                <a16:creationId xmlns:a16="http://schemas.microsoft.com/office/drawing/2014/main" id="{9033B7B8-5334-41D0-BFF1-2C15F5B668B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2972" y="6642100"/>
            <a:ext cx="2172270" cy="1697991"/>
          </a:xfrm>
          <a:prstGeom prst="rect">
            <a:avLst/>
          </a:prstGeom>
        </p:spPr>
      </p:pic>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5BC6AE00-4719-4A1C-8F3C-955A123C7260}"/>
                  </a:ext>
                </a:extLst>
              </p:cNvPr>
              <p:cNvSpPr txBox="1"/>
              <p:nvPr/>
            </p:nvSpPr>
            <p:spPr>
              <a:xfrm>
                <a:off x="292972" y="8470900"/>
                <a:ext cx="3437929" cy="1421158"/>
              </a:xfrm>
              <a:prstGeom prst="rect">
                <a:avLst/>
              </a:prstGeom>
              <a:noFill/>
            </p:spPr>
            <p:txBody>
              <a:bodyPr wrap="none" rtlCol="0">
                <a:spAutoFit/>
              </a:bodyPr>
              <a:lstStyle/>
              <a:p>
                <a:r>
                  <a:rPr kumimoji="1" lang="ja-JP" altLang="en-US" sz="1200" dirty="0"/>
                  <a:t>また、外積の大きさは</a:t>
                </a:r>
                <a:endParaRPr kumimoji="1" lang="en-US" altLang="ja-JP" sz="1200" dirty="0"/>
              </a:p>
              <a:p>
                <a:r>
                  <a:rPr kumimoji="1" lang="ja-JP" altLang="en-US" sz="1200" dirty="0"/>
                  <a:t>上図のような</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ja-JP" altLang="en-US" sz="1200" i="1">
                        <a:latin typeface="Cambria Math" panose="02040503050406030204" pitchFamily="18" charset="0"/>
                      </a:rPr>
                      <m:t>と</m:t>
                    </m:r>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𝑏</m:t>
                        </m:r>
                      </m:e>
                    </m:acc>
                    <m:r>
                      <a:rPr kumimoji="1" lang="ja-JP" altLang="en-US" sz="1200" i="1">
                        <a:latin typeface="Cambria Math" panose="02040503050406030204" pitchFamily="18" charset="0"/>
                      </a:rPr>
                      <m:t>で</m:t>
                    </m:r>
                  </m:oMath>
                </a14:m>
                <a:r>
                  <a:rPr kumimoji="1" lang="ja-JP" altLang="en-US" sz="1200" dirty="0"/>
                  <a:t>描かれる</a:t>
                </a:r>
                <a:r>
                  <a:rPr kumimoji="1" lang="ja-JP" altLang="en-US" sz="1200" b="1" dirty="0"/>
                  <a:t>平行四辺形の面積</a:t>
                </a:r>
                <a:endParaRPr kumimoji="1" lang="en-US" altLang="ja-JP" sz="1200" b="1" dirty="0"/>
              </a:p>
              <a:p>
                <a:r>
                  <a:rPr kumimoji="1" lang="ja-JP" altLang="en-US" sz="1200" b="1" dirty="0"/>
                  <a:t>と等しい</a:t>
                </a:r>
                <a:r>
                  <a:rPr kumimoji="1" lang="ja-JP" altLang="en-US" sz="1200" dirty="0"/>
                  <a:t>という性質があります。</a:t>
                </a:r>
                <a:endParaRPr kumimoji="1" lang="en-US" altLang="ja-JP" sz="1200" dirty="0"/>
              </a:p>
              <a:p>
                <a:r>
                  <a:rPr kumimoji="1" lang="ja-JP" altLang="en-US" sz="1200" dirty="0"/>
                  <a:t>なので、次の性質が成り立ちます。</a:t>
                </a:r>
                <a:endParaRPr kumimoji="1" lang="en-US" altLang="ja-JP" sz="1200" dirty="0"/>
              </a:p>
              <a:p>
                <a:endParaRPr kumimoji="1" lang="en-US" altLang="ja-JP" sz="1200" dirty="0"/>
              </a:p>
              <a:p>
                <a14:m>
                  <m:oMath xmlns:m="http://schemas.openxmlformats.org/officeDocument/2006/math">
                    <m:d>
                      <m:dPr>
                        <m:begChr m:val="|"/>
                        <m:endChr m:val="|"/>
                        <m:ctrlPr>
                          <a:rPr kumimoji="1" lang="en-US" altLang="ja-JP" sz="2000" b="1" i="1" u="sng" smtClean="0">
                            <a:latin typeface="Cambria Math" panose="02040503050406030204" pitchFamily="18" charset="0"/>
                          </a:rPr>
                        </m:ctrlPr>
                      </m:dPr>
                      <m:e>
                        <m:acc>
                          <m:accPr>
                            <m:chr m:val="⃗"/>
                            <m:ctrlPr>
                              <a:rPr kumimoji="1" lang="en-US" altLang="ja-JP" sz="2000" b="1" i="1" u="sng" smtClean="0">
                                <a:latin typeface="Cambria Math" panose="02040503050406030204" pitchFamily="18" charset="0"/>
                              </a:rPr>
                            </m:ctrlPr>
                          </m:accPr>
                          <m:e>
                            <m:r>
                              <a:rPr kumimoji="1" lang="en-US" altLang="ja-JP" sz="2000" b="1" i="1" u="sng" smtClean="0">
                                <a:latin typeface="Cambria Math" panose="02040503050406030204" pitchFamily="18" charset="0"/>
                              </a:rPr>
                              <m:t>𝒂</m:t>
                            </m:r>
                          </m:e>
                        </m:acc>
                        <m:r>
                          <a:rPr kumimoji="1" lang="en-US" altLang="ja-JP" sz="2000" b="1" i="1" u="sng" dirty="0">
                            <a:latin typeface="Cambria Math" panose="02040503050406030204" pitchFamily="18" charset="0"/>
                          </a:rPr>
                          <m:t>×</m:t>
                        </m:r>
                        <m:acc>
                          <m:accPr>
                            <m:chr m:val="⃗"/>
                            <m:ctrlPr>
                              <a:rPr kumimoji="1" lang="en-US" altLang="ja-JP" sz="2000" b="1" i="1" u="sng" dirty="0" smtClean="0">
                                <a:latin typeface="Cambria Math" panose="02040503050406030204" pitchFamily="18" charset="0"/>
                              </a:rPr>
                            </m:ctrlPr>
                          </m:accPr>
                          <m:e>
                            <m:r>
                              <a:rPr kumimoji="1" lang="en-US" altLang="ja-JP" sz="2000" b="1" i="1" u="sng" dirty="0" smtClean="0">
                                <a:latin typeface="Cambria Math" panose="02040503050406030204" pitchFamily="18" charset="0"/>
                              </a:rPr>
                              <m:t>𝒃</m:t>
                            </m:r>
                          </m:e>
                        </m:acc>
                      </m:e>
                    </m:d>
                    <m:r>
                      <a:rPr kumimoji="1" lang="en-US" altLang="ja-JP" sz="2000" b="1" i="1" u="sng" dirty="0" smtClean="0">
                        <a:latin typeface="Cambria Math" panose="02040503050406030204" pitchFamily="18" charset="0"/>
                      </a:rPr>
                      <m:t>=</m:t>
                    </m:r>
                  </m:oMath>
                </a14:m>
                <a:r>
                  <a:rPr kumimoji="1" lang="en-US" altLang="ja-JP" sz="2000" b="1" u="sng" dirty="0"/>
                  <a:t> </a:t>
                </a:r>
                <a14:m>
                  <m:oMath xmlns:m="http://schemas.openxmlformats.org/officeDocument/2006/math">
                    <m:d>
                      <m:dPr>
                        <m:begChr m:val="|"/>
                        <m:endChr m:val="|"/>
                        <m:ctrlPr>
                          <a:rPr kumimoji="1" lang="en-US" altLang="ja-JP" sz="2000" b="1" i="1" u="sng" smtClean="0">
                            <a:latin typeface="Cambria Math" panose="02040503050406030204" pitchFamily="18" charset="0"/>
                          </a:rPr>
                        </m:ctrlPr>
                      </m:dPr>
                      <m:e>
                        <m:acc>
                          <m:accPr>
                            <m:chr m:val="⃗"/>
                            <m:ctrlPr>
                              <a:rPr kumimoji="1" lang="en-US" altLang="ja-JP" sz="2000" b="1" i="1" u="sng" smtClean="0">
                                <a:latin typeface="Cambria Math" panose="02040503050406030204" pitchFamily="18" charset="0"/>
                              </a:rPr>
                            </m:ctrlPr>
                          </m:accPr>
                          <m:e>
                            <m:r>
                              <a:rPr kumimoji="1" lang="en-US" altLang="ja-JP" sz="2000" b="1" i="1" u="sng" smtClean="0">
                                <a:latin typeface="Cambria Math" panose="02040503050406030204" pitchFamily="18" charset="0"/>
                              </a:rPr>
                              <m:t>𝒂</m:t>
                            </m:r>
                          </m:e>
                        </m:acc>
                      </m:e>
                    </m:d>
                    <m:r>
                      <a:rPr kumimoji="1" lang="en-US" altLang="ja-JP" sz="2000" b="1" i="1" u="sng" smtClean="0">
                        <a:latin typeface="Cambria Math" panose="02040503050406030204" pitchFamily="18" charset="0"/>
                      </a:rPr>
                      <m:t>|</m:t>
                    </m:r>
                    <m:acc>
                      <m:accPr>
                        <m:chr m:val="⃗"/>
                        <m:ctrlPr>
                          <a:rPr kumimoji="1" lang="en-US" altLang="ja-JP" sz="2000" b="1" i="1" u="sng" smtClean="0">
                            <a:latin typeface="Cambria Math" panose="02040503050406030204" pitchFamily="18" charset="0"/>
                          </a:rPr>
                        </m:ctrlPr>
                      </m:accPr>
                      <m:e>
                        <m:r>
                          <a:rPr kumimoji="1" lang="en-US" altLang="ja-JP" sz="2000" b="1" i="1" u="sng" smtClean="0">
                            <a:latin typeface="Cambria Math" panose="02040503050406030204" pitchFamily="18" charset="0"/>
                          </a:rPr>
                          <m:t>𝒃</m:t>
                        </m:r>
                      </m:e>
                    </m:acc>
                  </m:oMath>
                </a14:m>
                <a:r>
                  <a:rPr kumimoji="1" lang="en-US" altLang="ja-JP" sz="2000" b="1" u="sng" dirty="0"/>
                  <a:t>|</a:t>
                </a:r>
                <a14:m>
                  <m:oMath xmlns:m="http://schemas.openxmlformats.org/officeDocument/2006/math">
                    <m:r>
                      <a:rPr kumimoji="1" lang="en-US" altLang="ja-JP" sz="2000" b="1" i="1" u="sng" dirty="0" smtClean="0">
                        <a:latin typeface="Cambria Math" panose="02040503050406030204" pitchFamily="18" charset="0"/>
                      </a:rPr>
                      <m:t>𝒔𝒊𝒏</m:t>
                    </m:r>
                  </m:oMath>
                </a14:m>
                <a:r>
                  <a:rPr kumimoji="1" lang="en-US" altLang="ja-JP" sz="2000" b="1" u="sng" dirty="0"/>
                  <a:t>θ</a:t>
                </a:r>
                <a:endParaRPr kumimoji="1" lang="en-US" altLang="ja-JP" sz="1200" b="1" u="sng" dirty="0"/>
              </a:p>
            </p:txBody>
          </p:sp>
        </mc:Choice>
        <mc:Fallback xmlns="">
          <p:sp>
            <p:nvSpPr>
              <p:cNvPr id="20" name="テキスト ボックス 19">
                <a:extLst>
                  <a:ext uri="{FF2B5EF4-FFF2-40B4-BE49-F238E27FC236}">
                    <a16:creationId xmlns:a16="http://schemas.microsoft.com/office/drawing/2014/main" id="{5BC6AE00-4719-4A1C-8F3C-955A123C7260}"/>
                  </a:ext>
                </a:extLst>
              </p:cNvPr>
              <p:cNvSpPr txBox="1">
                <a:spLocks noRot="1" noChangeAspect="1" noMove="1" noResize="1" noEditPoints="1" noAdjustHandles="1" noChangeArrowheads="1" noChangeShapeType="1" noTextEdit="1"/>
              </p:cNvSpPr>
              <p:nvPr/>
            </p:nvSpPr>
            <p:spPr>
              <a:xfrm>
                <a:off x="292972" y="8470900"/>
                <a:ext cx="3437929" cy="1421158"/>
              </a:xfrm>
              <a:prstGeom prst="rect">
                <a:avLst/>
              </a:prstGeom>
              <a:blipFill>
                <a:blip r:embed="rId7"/>
                <a:stretch>
                  <a:fillRect t="-429" b="-5579"/>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089FDE2E-ADD2-4CF7-96FA-E84D732BB774}"/>
              </a:ext>
            </a:extLst>
          </p:cNvPr>
          <p:cNvSpPr txBox="1"/>
          <p:nvPr/>
        </p:nvSpPr>
        <p:spPr>
          <a:xfrm>
            <a:off x="4083050" y="3996271"/>
            <a:ext cx="1082348" cy="307777"/>
          </a:xfrm>
          <a:prstGeom prst="rect">
            <a:avLst/>
          </a:prstGeom>
          <a:noFill/>
        </p:spPr>
        <p:txBody>
          <a:bodyPr wrap="none" rtlCol="0">
            <a:spAutoFit/>
          </a:bodyPr>
          <a:lstStyle/>
          <a:p>
            <a:r>
              <a:rPr kumimoji="1" lang="ja-JP" altLang="en-US" sz="1400" b="1" u="sng" dirty="0"/>
              <a:t>・基本問題</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3E6A6E90-852A-4A88-A725-122D058A639F}"/>
                  </a:ext>
                </a:extLst>
              </p:cNvPr>
              <p:cNvSpPr txBox="1"/>
              <p:nvPr/>
            </p:nvSpPr>
            <p:spPr>
              <a:xfrm>
                <a:off x="4348923" y="4698734"/>
                <a:ext cx="2411366" cy="4960269"/>
              </a:xfrm>
              <a:prstGeom prst="rect">
                <a:avLst/>
              </a:prstGeom>
              <a:noFill/>
            </p:spPr>
            <p:txBody>
              <a:bodyPr wrap="none" rtlCol="0">
                <a:spAutoFit/>
              </a:bodyPr>
              <a:lstStyle/>
              <a:p>
                <a:endParaRPr kumimoji="1" lang="en-US" altLang="ja-JP"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𝑎</m:t>
                          </m:r>
                        </m:e>
                      </m:acc>
                      <m:r>
                        <a:rPr kumimoji="1" lang="en-US" altLang="ja-JP" sz="1400" b="0" i="1" smtClean="0">
                          <a:latin typeface="Cambria Math" panose="02040503050406030204" pitchFamily="18" charset="0"/>
                        </a:rPr>
                        <m:t>+</m:t>
                      </m:r>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𝑏</m:t>
                          </m:r>
                        </m:e>
                      </m:acc>
                      <m:r>
                        <a:rPr kumimoji="1" lang="en-US" altLang="ja-JP" sz="1400" b="0" i="1" smtClean="0">
                          <a:latin typeface="Cambria Math" panose="02040503050406030204" pitchFamily="18" charset="0"/>
                        </a:rPr>
                        <m:t>=</m:t>
                      </m:r>
                    </m:oMath>
                  </m:oMathPara>
                </a14:m>
                <a:endParaRPr kumimoji="1" lang="en-US" altLang="ja-JP" dirty="0"/>
              </a:p>
              <a:p>
                <a:endParaRPr kumimoji="1" lang="en-US" altLang="ja-JP"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𝑎</m:t>
                          </m:r>
                        </m:e>
                      </m:acc>
                      <m:r>
                        <a:rPr kumimoji="1" lang="en-US" altLang="ja-JP" sz="1400" b="0" i="1" smtClean="0">
                          <a:latin typeface="Cambria Math" panose="02040503050406030204" pitchFamily="18" charset="0"/>
                        </a:rPr>
                        <m:t>−</m:t>
                      </m:r>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𝑏</m:t>
                          </m:r>
                        </m:e>
                      </m:acc>
                      <m:r>
                        <a:rPr kumimoji="1" lang="en-US" altLang="ja-JP" sz="1400" b="0" i="1" smtClean="0">
                          <a:latin typeface="Cambria Math" panose="02040503050406030204" pitchFamily="18" charset="0"/>
                        </a:rPr>
                        <m:t>=</m:t>
                      </m:r>
                    </m:oMath>
                  </m:oMathPara>
                </a14:m>
                <a:endParaRPr kumimoji="1" lang="en-US" altLang="ja-JP" sz="1400" b="0" dirty="0"/>
              </a:p>
              <a:p>
                <a:endParaRPr kumimoji="1" lang="en-US" altLang="ja-JP"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𝑎</m:t>
                          </m:r>
                        </m:e>
                      </m:acc>
                      <m:r>
                        <a:rPr kumimoji="1" lang="ja-JP" altLang="en-US" sz="1400" i="1">
                          <a:latin typeface="Cambria Math" panose="02040503050406030204" pitchFamily="18" charset="0"/>
                        </a:rPr>
                        <m:t>・</m:t>
                      </m:r>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𝑏</m:t>
                          </m:r>
                        </m:e>
                      </m:acc>
                      <m:r>
                        <a:rPr kumimoji="1" lang="en-US" altLang="ja-JP" sz="1400" b="0" i="1" smtClean="0">
                          <a:latin typeface="Cambria Math" panose="02040503050406030204" pitchFamily="18" charset="0"/>
                        </a:rPr>
                        <m:t>=</m:t>
                      </m:r>
                    </m:oMath>
                  </m:oMathPara>
                </a14:m>
                <a:endParaRPr kumimoji="1" lang="en-US" altLang="ja-JP" sz="1400" b="0" i="1" dirty="0">
                  <a:latin typeface="Cambria Math" panose="02040503050406030204" pitchFamily="18" charset="0"/>
                </a:endParaRPr>
              </a:p>
              <a:p>
                <a:endParaRPr kumimoji="1" lang="en-US" altLang="ja-JP" sz="1600" b="0" dirty="0"/>
              </a:p>
              <a:p>
                <a:r>
                  <a:rPr kumimoji="1" lang="en-US" altLang="ja-JP" sz="1600" b="0" dirty="0"/>
                  <a:t>          </a:t>
                </a:r>
                <a14:m>
                  <m:oMath xmlns:m="http://schemas.openxmlformats.org/officeDocument/2006/math">
                    <m:d>
                      <m:dPr>
                        <m:begChr m:val="|"/>
                        <m:endChr m:val="|"/>
                        <m:ctrlPr>
                          <a:rPr kumimoji="1" lang="en-US" altLang="ja-JP" sz="1600" b="0" i="1" smtClean="0">
                            <a:latin typeface="Cambria Math" panose="02040503050406030204" pitchFamily="18" charset="0"/>
                          </a:rPr>
                        </m:ctrlPr>
                      </m:dPr>
                      <m:e>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𝑎</m:t>
                            </m:r>
                          </m:e>
                        </m:acc>
                      </m:e>
                    </m:d>
                  </m:oMath>
                </a14:m>
                <a:r>
                  <a:rPr kumimoji="1" lang="en-US" altLang="ja-JP" dirty="0"/>
                  <a:t>=</a:t>
                </a:r>
              </a:p>
              <a:p>
                <a:endParaRPr kumimoji="1" lang="en-US" altLang="ja-JP" dirty="0"/>
              </a:p>
              <a:p>
                <a:r>
                  <a:rPr kumimoji="1" lang="en-US" altLang="ja-JP" sz="1200" dirty="0"/>
                  <a:t> </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ja-JP" altLang="en-US" sz="1200" dirty="0"/>
                  <a:t>の単位ベクトル</a:t>
                </a:r>
                <a:r>
                  <a:rPr kumimoji="1" lang="en-US" altLang="ja-JP" sz="1200" dirty="0"/>
                  <a:t>=</a:t>
                </a:r>
              </a:p>
              <a:p>
                <a:endParaRPr kumimoji="1" lang="en-US" altLang="ja-JP" sz="1200" dirty="0"/>
              </a:p>
              <a:p>
                <a14:m>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1" i="1" smtClean="0">
                            <a:latin typeface="Cambria Math" panose="02040503050406030204" pitchFamily="18" charset="0"/>
                          </a:rPr>
                          <m:t>𝒂</m:t>
                        </m:r>
                      </m:e>
                    </m:acc>
                    <m:r>
                      <a:rPr kumimoji="1" lang="en-US" altLang="ja-JP" sz="1200" b="1" i="1" dirty="0">
                        <a:latin typeface="Cambria Math" panose="02040503050406030204" pitchFamily="18" charset="0"/>
                      </a:rPr>
                      <m:t>×</m:t>
                    </m:r>
                    <m:acc>
                      <m:accPr>
                        <m:chr m:val="⃗"/>
                        <m:ctrlPr>
                          <a:rPr kumimoji="1" lang="en-US" altLang="ja-JP" sz="1200" b="1" i="1" dirty="0" smtClean="0">
                            <a:latin typeface="Cambria Math" panose="02040503050406030204" pitchFamily="18" charset="0"/>
                          </a:rPr>
                        </m:ctrlPr>
                      </m:accPr>
                      <m:e>
                        <m:r>
                          <a:rPr kumimoji="1" lang="en-US" altLang="ja-JP" sz="1200" b="1" i="1" dirty="0" smtClean="0">
                            <a:latin typeface="Cambria Math" panose="02040503050406030204" pitchFamily="18" charset="0"/>
                          </a:rPr>
                          <m:t>𝒃</m:t>
                        </m:r>
                      </m:e>
                    </m:acc>
                  </m:oMath>
                </a14:m>
                <a:r>
                  <a:rPr kumimoji="1" lang="en-US" altLang="ja-JP" dirty="0"/>
                  <a:t>=</a:t>
                </a:r>
              </a:p>
              <a:p>
                <a:endParaRPr kumimoji="1" lang="en-US" altLang="ja-JP" dirty="0"/>
              </a:p>
              <a:p>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en-US" altLang="ja-JP" sz="1400" b="0" i="1" dirty="0" smtClean="0">
                        <a:latin typeface="Cambria Math" panose="02040503050406030204" pitchFamily="18" charset="0"/>
                      </a:rPr>
                      <m:t>,</m:t>
                    </m:r>
                    <m:acc>
                      <m:accPr>
                        <m:chr m:val="⃗"/>
                        <m:ctrlPr>
                          <a:rPr kumimoji="1" lang="en-US" altLang="ja-JP" sz="1400" b="0" i="1" dirty="0" smtClean="0">
                            <a:latin typeface="Cambria Math" panose="02040503050406030204" pitchFamily="18" charset="0"/>
                          </a:rPr>
                        </m:ctrlPr>
                      </m:accPr>
                      <m:e>
                        <m:r>
                          <a:rPr kumimoji="1" lang="en-US" altLang="ja-JP" sz="1400" b="0" i="1" dirty="0" smtClean="0">
                            <a:latin typeface="Cambria Math" panose="02040503050406030204" pitchFamily="18" charset="0"/>
                          </a:rPr>
                          <m:t>𝑏</m:t>
                        </m:r>
                      </m:e>
                    </m:acc>
                    <m:r>
                      <a:rPr kumimoji="1" lang="ja-JP" altLang="en-US" sz="1400" i="1" dirty="0">
                        <a:latin typeface="Cambria Math" panose="02040503050406030204" pitchFamily="18" charset="0"/>
                      </a:rPr>
                      <m:t>の</m:t>
                    </m:r>
                  </m:oMath>
                </a14:m>
                <a:r>
                  <a:rPr kumimoji="1" lang="ja-JP" altLang="en-US" sz="1200" dirty="0"/>
                  <a:t>なす角を</a:t>
                </a:r>
                <a:r>
                  <a:rPr kumimoji="1" lang="en-US" altLang="ja-JP" sz="1200" dirty="0"/>
                  <a:t>θ</a:t>
                </a:r>
                <a:r>
                  <a:rPr kumimoji="1" lang="ja-JP" altLang="en-US" sz="1200" dirty="0"/>
                  <a:t>とした際の</a:t>
                </a:r>
                <a:endParaRPr kumimoji="1" lang="en-US" altLang="ja-JP" sz="1200" dirty="0"/>
              </a:p>
              <a:p>
                <a:endParaRPr kumimoji="1" lang="en-US" altLang="ja-JP" sz="1200" dirty="0"/>
              </a:p>
              <a:p>
                <a:r>
                  <a:rPr kumimoji="1" lang="en-US" altLang="ja-JP" sz="1200" dirty="0" err="1"/>
                  <a:t>cosθ</a:t>
                </a:r>
                <a:r>
                  <a:rPr kumimoji="1" lang="ja-JP" altLang="en-US" sz="1200" dirty="0"/>
                  <a:t> </a:t>
                </a:r>
                <a:r>
                  <a:rPr kumimoji="1" lang="en-US" altLang="ja-JP" sz="1200" dirty="0"/>
                  <a:t>=</a:t>
                </a:r>
              </a:p>
              <a:p>
                <a:endParaRPr kumimoji="1" lang="en-US" altLang="ja-JP" sz="1200" dirty="0"/>
              </a:p>
              <a:p>
                <a:r>
                  <a:rPr kumimoji="1" lang="en-US" altLang="ja-JP" sz="1200" dirty="0" err="1"/>
                  <a:t>sinθ</a:t>
                </a:r>
                <a:r>
                  <a:rPr kumimoji="1" lang="ja-JP" altLang="en-US" sz="1200" dirty="0"/>
                  <a:t> </a:t>
                </a:r>
                <a:r>
                  <a:rPr kumimoji="1" lang="en-US" altLang="ja-JP" sz="1200" dirty="0"/>
                  <a:t>=</a:t>
                </a:r>
              </a:p>
              <a:p>
                <a:endParaRPr kumimoji="1" lang="en-US" altLang="ja-JP" sz="1200" dirty="0"/>
              </a:p>
              <a:p>
                <a14:m>
                  <m:oMath xmlns:m="http://schemas.openxmlformats.org/officeDocument/2006/math">
                    <m:acc>
                      <m:accPr>
                        <m:chr m:val="⃗"/>
                        <m:ctrlPr>
                          <a:rPr kumimoji="1" lang="en-US" altLang="ja-JP" sz="1100" b="0" i="1" smtClean="0">
                            <a:latin typeface="Cambria Math" panose="02040503050406030204" pitchFamily="18" charset="0"/>
                          </a:rPr>
                        </m:ctrlPr>
                      </m:accPr>
                      <m:e>
                        <m:r>
                          <a:rPr kumimoji="1" lang="en-US" altLang="ja-JP" sz="1100" b="0" i="1" smtClean="0">
                            <a:latin typeface="Cambria Math" panose="02040503050406030204" pitchFamily="18" charset="0"/>
                          </a:rPr>
                          <m:t>𝑎</m:t>
                        </m:r>
                      </m:e>
                    </m:acc>
                    <m:r>
                      <a:rPr kumimoji="1" lang="en-US" altLang="ja-JP" sz="1200" b="0" i="1" dirty="0" smtClean="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r>
                      <a:rPr kumimoji="1" lang="ja-JP" altLang="en-US" sz="1200" i="1" dirty="0">
                        <a:latin typeface="Cambria Math" panose="02040503050406030204" pitchFamily="18" charset="0"/>
                      </a:rPr>
                      <m:t>で</m:t>
                    </m:r>
                  </m:oMath>
                </a14:m>
                <a:r>
                  <a:rPr kumimoji="1" lang="ja-JP" altLang="en-US" sz="1200" dirty="0"/>
                  <a:t>描かれる平行四辺形の面積</a:t>
                </a:r>
                <a:endParaRPr kumimoji="1" lang="en-US" altLang="ja-JP" sz="1200" dirty="0"/>
              </a:p>
              <a:p>
                <a:endParaRPr kumimoji="1" lang="en-US" altLang="ja-JP" sz="1200" u="sng" dirty="0"/>
              </a:p>
              <a:p>
                <a14:m>
                  <m:oMath xmlns:m="http://schemas.openxmlformats.org/officeDocument/2006/math">
                    <m:d>
                      <m:dPr>
                        <m:begChr m:val="|"/>
                        <m:endChr m:val="|"/>
                        <m:ctrlPr>
                          <a:rPr kumimoji="1" lang="en-US" altLang="ja-JP" sz="1200" b="1" i="1" smtClean="0">
                            <a:latin typeface="Cambria Math" panose="02040503050406030204" pitchFamily="18" charset="0"/>
                          </a:rPr>
                        </m:ctrlPr>
                      </m:dPr>
                      <m:e>
                        <m:acc>
                          <m:accPr>
                            <m:chr m:val="⃗"/>
                            <m:ctrlPr>
                              <a:rPr kumimoji="1" lang="en-US" altLang="ja-JP" sz="1200" b="1" i="1" smtClean="0">
                                <a:latin typeface="Cambria Math" panose="02040503050406030204" pitchFamily="18" charset="0"/>
                              </a:rPr>
                            </m:ctrlPr>
                          </m:accPr>
                          <m:e>
                            <m:r>
                              <a:rPr kumimoji="1" lang="en-US" altLang="ja-JP" sz="1200" b="1" i="1" smtClean="0">
                                <a:latin typeface="Cambria Math" panose="02040503050406030204" pitchFamily="18" charset="0"/>
                              </a:rPr>
                              <m:t>𝒂</m:t>
                            </m:r>
                          </m:e>
                        </m:acc>
                        <m:r>
                          <a:rPr kumimoji="1" lang="en-US" altLang="ja-JP" sz="1200" b="1" i="1" dirty="0">
                            <a:latin typeface="Cambria Math" panose="02040503050406030204" pitchFamily="18" charset="0"/>
                          </a:rPr>
                          <m:t>×</m:t>
                        </m:r>
                        <m:acc>
                          <m:accPr>
                            <m:chr m:val="⃗"/>
                            <m:ctrlPr>
                              <a:rPr kumimoji="1" lang="en-US" altLang="ja-JP" sz="1200" b="1" i="1" dirty="0" smtClean="0">
                                <a:latin typeface="Cambria Math" panose="02040503050406030204" pitchFamily="18" charset="0"/>
                              </a:rPr>
                            </m:ctrlPr>
                          </m:accPr>
                          <m:e>
                            <m:r>
                              <a:rPr kumimoji="1" lang="en-US" altLang="ja-JP" sz="1200" b="1" i="1" dirty="0" smtClean="0">
                                <a:latin typeface="Cambria Math" panose="02040503050406030204" pitchFamily="18" charset="0"/>
                              </a:rPr>
                              <m:t>𝒃</m:t>
                            </m:r>
                          </m:e>
                        </m:acc>
                      </m:e>
                    </m:d>
                  </m:oMath>
                </a14:m>
                <a:r>
                  <a:rPr kumimoji="1" lang="ja-JP" altLang="en-US" sz="1200" dirty="0"/>
                  <a:t>＝</a:t>
                </a:r>
                <a:endParaRPr kumimoji="1" lang="en-US" altLang="ja-JP" sz="1200" dirty="0"/>
              </a:p>
            </p:txBody>
          </p:sp>
        </mc:Choice>
        <mc:Fallback xmlns="">
          <p:sp>
            <p:nvSpPr>
              <p:cNvPr id="2" name="テキスト ボックス 1">
                <a:extLst>
                  <a:ext uri="{FF2B5EF4-FFF2-40B4-BE49-F238E27FC236}">
                    <a16:creationId xmlns:a16="http://schemas.microsoft.com/office/drawing/2014/main" id="{3E6A6E90-852A-4A88-A725-122D058A639F}"/>
                  </a:ext>
                </a:extLst>
              </p:cNvPr>
              <p:cNvSpPr txBox="1">
                <a:spLocks noRot="1" noChangeAspect="1" noMove="1" noResize="1" noEditPoints="1" noAdjustHandles="1" noChangeArrowheads="1" noChangeShapeType="1" noTextEdit="1"/>
              </p:cNvSpPr>
              <p:nvPr/>
            </p:nvSpPr>
            <p:spPr>
              <a:xfrm>
                <a:off x="4348923" y="4698734"/>
                <a:ext cx="2411366" cy="4960269"/>
              </a:xfrm>
              <a:prstGeom prst="rect">
                <a:avLst/>
              </a:prstGeom>
              <a:blipFill>
                <a:blip r:embed="rId8"/>
                <a:stretch>
                  <a:fillRect b="-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5559332-8F48-4357-81E4-ADD03DA1BA00}"/>
                  </a:ext>
                </a:extLst>
              </p:cNvPr>
              <p:cNvSpPr txBox="1"/>
              <p:nvPr/>
            </p:nvSpPr>
            <p:spPr>
              <a:xfrm>
                <a:off x="4370014" y="4249935"/>
                <a:ext cx="2288127" cy="339645"/>
              </a:xfrm>
              <a:prstGeom prst="rect">
                <a:avLst/>
              </a:prstGeom>
              <a:noFill/>
            </p:spPr>
            <p:txBody>
              <a:bodyPr wrap="none" rtlCol="0">
                <a:spAutoFit/>
              </a:bodyPr>
              <a:lstStyle/>
              <a:p>
                <a14:m>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𝑎</m:t>
                        </m:r>
                      </m:e>
                    </m:acc>
                  </m:oMath>
                </a14:m>
                <a:r>
                  <a:rPr kumimoji="1" lang="en-US" altLang="ja-JP" sz="1400" dirty="0"/>
                  <a:t>(1,2,3),</a:t>
                </a:r>
                <a:r>
                  <a:rPr kumimoji="1" lang="en-US" altLang="ja-JP" sz="1400" b="0" dirty="0"/>
                  <a:t> </a:t>
                </a:r>
                <a14:m>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𝑏</m:t>
                        </m:r>
                      </m:e>
                    </m:acc>
                  </m:oMath>
                </a14:m>
                <a:r>
                  <a:rPr kumimoji="1" lang="en-US" altLang="ja-JP" sz="1400" dirty="0"/>
                  <a:t>(3,2,1) </a:t>
                </a:r>
                <a:r>
                  <a:rPr kumimoji="1" lang="ja-JP" altLang="en-US" sz="1400" dirty="0"/>
                  <a:t>とする。</a:t>
                </a:r>
              </a:p>
            </p:txBody>
          </p:sp>
        </mc:Choice>
        <mc:Fallback xmlns="">
          <p:sp>
            <p:nvSpPr>
              <p:cNvPr id="3" name="テキスト ボックス 2">
                <a:extLst>
                  <a:ext uri="{FF2B5EF4-FFF2-40B4-BE49-F238E27FC236}">
                    <a16:creationId xmlns:a16="http://schemas.microsoft.com/office/drawing/2014/main" id="{05559332-8F48-4357-81E4-ADD03DA1BA00}"/>
                  </a:ext>
                </a:extLst>
              </p:cNvPr>
              <p:cNvSpPr txBox="1">
                <a:spLocks noRot="1" noChangeAspect="1" noMove="1" noResize="1" noEditPoints="1" noAdjustHandles="1" noChangeArrowheads="1" noChangeShapeType="1" noTextEdit="1"/>
              </p:cNvSpPr>
              <p:nvPr/>
            </p:nvSpPr>
            <p:spPr>
              <a:xfrm>
                <a:off x="4370014" y="4249935"/>
                <a:ext cx="2288127" cy="339645"/>
              </a:xfrm>
              <a:prstGeom prst="rect">
                <a:avLst/>
              </a:prstGeom>
              <a:blipFill>
                <a:blip r:embed="rId9"/>
                <a:stretch>
                  <a:fillRect t="-8929" r="-800" b="-19643"/>
                </a:stretch>
              </a:blipFill>
            </p:spPr>
            <p:txBody>
              <a:bodyPr/>
              <a:lstStyle/>
              <a:p>
                <a:r>
                  <a:rPr lang="ja-JP" altLang="en-US">
                    <a:noFill/>
                  </a:rPr>
                  <a:t> </a:t>
                </a:r>
              </a:p>
            </p:txBody>
          </p:sp>
        </mc:Fallback>
      </mc:AlternateContent>
      <mc:AlternateContent xmlns:mc="http://schemas.openxmlformats.org/markup-compatibility/2006" xmlns:p14="http://schemas.microsoft.com/office/powerpoint/2010/main">
        <mc:Choice Requires="p14">
          <p:contentPart p14:bwMode="auto" r:id="rId10">
            <p14:nvContentPartPr>
              <p14:cNvPr id="5" name="インク 4">
                <a:extLst>
                  <a:ext uri="{FF2B5EF4-FFF2-40B4-BE49-F238E27FC236}">
                    <a16:creationId xmlns:a16="http://schemas.microsoft.com/office/drawing/2014/main" id="{924DB54E-8BB9-4A54-B811-D1E30617AB2B}"/>
                  </a:ext>
                </a:extLst>
              </p14:cNvPr>
              <p14:cNvContentPartPr/>
              <p14:nvPr/>
            </p14:nvContentPartPr>
            <p14:xfrm>
              <a:off x="5989260" y="4975740"/>
              <a:ext cx="68760" cy="280440"/>
            </p14:xfrm>
          </p:contentPart>
        </mc:Choice>
        <mc:Fallback xmlns="">
          <p:pic>
            <p:nvPicPr>
              <p:cNvPr id="5" name="インク 4">
                <a:extLst>
                  <a:ext uri="{FF2B5EF4-FFF2-40B4-BE49-F238E27FC236}">
                    <a16:creationId xmlns:a16="http://schemas.microsoft.com/office/drawing/2014/main" id="{924DB54E-8BB9-4A54-B811-D1E30617AB2B}"/>
                  </a:ext>
                </a:extLst>
              </p:cNvPr>
              <p:cNvPicPr/>
              <p:nvPr/>
            </p:nvPicPr>
            <p:blipFill>
              <a:blip r:embed="rId11"/>
              <a:stretch>
                <a:fillRect/>
              </a:stretch>
            </p:blipFill>
            <p:spPr>
              <a:xfrm>
                <a:off x="5984940" y="4971420"/>
                <a:ext cx="77400" cy="289080"/>
              </a:xfrm>
              <a:prstGeom prst="rect">
                <a:avLst/>
              </a:prstGeom>
            </p:spPr>
          </p:pic>
        </mc:Fallback>
      </mc:AlternateContent>
      <p:grpSp>
        <p:nvGrpSpPr>
          <p:cNvPr id="23" name="グループ化 22">
            <a:extLst>
              <a:ext uri="{FF2B5EF4-FFF2-40B4-BE49-F238E27FC236}">
                <a16:creationId xmlns:a16="http://schemas.microsoft.com/office/drawing/2014/main" id="{FD30DFDA-02D6-4D5C-8470-24A092B1969E}"/>
              </a:ext>
            </a:extLst>
          </p:cNvPr>
          <p:cNvGrpSpPr/>
          <p:nvPr/>
        </p:nvGrpSpPr>
        <p:grpSpPr>
          <a:xfrm>
            <a:off x="6107700" y="4868820"/>
            <a:ext cx="737280" cy="424440"/>
            <a:chOff x="6107700" y="4868820"/>
            <a:chExt cx="737280" cy="424440"/>
          </a:xfrm>
        </p:grpSpPr>
        <mc:AlternateContent xmlns:mc="http://schemas.openxmlformats.org/markup-compatibility/2006" xmlns:p14="http://schemas.microsoft.com/office/powerpoint/2010/main">
          <mc:Choice Requires="p14">
            <p:contentPart p14:bwMode="auto" r:id="rId12">
              <p14:nvContentPartPr>
                <p14:cNvPr id="6" name="インク 5">
                  <a:extLst>
                    <a:ext uri="{FF2B5EF4-FFF2-40B4-BE49-F238E27FC236}">
                      <a16:creationId xmlns:a16="http://schemas.microsoft.com/office/drawing/2014/main" id="{D60CC483-891E-4D94-83EC-8FFAE60D967C}"/>
                    </a:ext>
                  </a:extLst>
                </p14:cNvPr>
                <p14:cNvContentPartPr/>
                <p14:nvPr/>
              </p14:nvContentPartPr>
              <p14:xfrm>
                <a:off x="6107700" y="5020020"/>
                <a:ext cx="78480" cy="95400"/>
              </p14:xfrm>
            </p:contentPart>
          </mc:Choice>
          <mc:Fallback xmlns="">
            <p:pic>
              <p:nvPicPr>
                <p:cNvPr id="6" name="インク 5">
                  <a:extLst>
                    <a:ext uri="{FF2B5EF4-FFF2-40B4-BE49-F238E27FC236}">
                      <a16:creationId xmlns:a16="http://schemas.microsoft.com/office/drawing/2014/main" id="{D60CC483-891E-4D94-83EC-8FFAE60D967C}"/>
                    </a:ext>
                  </a:extLst>
                </p:cNvPr>
                <p:cNvPicPr/>
                <p:nvPr/>
              </p:nvPicPr>
              <p:blipFill>
                <a:blip r:embed="rId13"/>
                <a:stretch>
                  <a:fillRect/>
                </a:stretch>
              </p:blipFill>
              <p:spPr>
                <a:xfrm>
                  <a:off x="6103380" y="5015700"/>
                  <a:ext cx="8712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インク 6">
                  <a:extLst>
                    <a:ext uri="{FF2B5EF4-FFF2-40B4-BE49-F238E27FC236}">
                      <a16:creationId xmlns:a16="http://schemas.microsoft.com/office/drawing/2014/main" id="{86110F07-5273-4592-BDBF-09F2BE1BAC71}"/>
                    </a:ext>
                  </a:extLst>
                </p14:cNvPr>
                <p14:cNvContentPartPr/>
                <p14:nvPr/>
              </p14:nvContentPartPr>
              <p14:xfrm>
                <a:off x="6149100" y="5029020"/>
                <a:ext cx="45360" cy="135000"/>
              </p14:xfrm>
            </p:contentPart>
          </mc:Choice>
          <mc:Fallback xmlns="">
            <p:pic>
              <p:nvPicPr>
                <p:cNvPr id="7" name="インク 6">
                  <a:extLst>
                    <a:ext uri="{FF2B5EF4-FFF2-40B4-BE49-F238E27FC236}">
                      <a16:creationId xmlns:a16="http://schemas.microsoft.com/office/drawing/2014/main" id="{86110F07-5273-4592-BDBF-09F2BE1BAC71}"/>
                    </a:ext>
                  </a:extLst>
                </p:cNvPr>
                <p:cNvPicPr/>
                <p:nvPr/>
              </p:nvPicPr>
              <p:blipFill>
                <a:blip r:embed="rId15"/>
                <a:stretch>
                  <a:fillRect/>
                </a:stretch>
              </p:blipFill>
              <p:spPr>
                <a:xfrm>
                  <a:off x="6144780" y="5024700"/>
                  <a:ext cx="5400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 name="インク 7">
                  <a:extLst>
                    <a:ext uri="{FF2B5EF4-FFF2-40B4-BE49-F238E27FC236}">
                      <a16:creationId xmlns:a16="http://schemas.microsoft.com/office/drawing/2014/main" id="{E7975F91-5930-4D7B-AA7F-4667C01AAC90}"/>
                    </a:ext>
                  </a:extLst>
                </p14:cNvPr>
                <p14:cNvContentPartPr/>
                <p14:nvPr/>
              </p14:nvContentPartPr>
              <p14:xfrm>
                <a:off x="6278700" y="5125860"/>
                <a:ext cx="23400" cy="107640"/>
              </p14:xfrm>
            </p:contentPart>
          </mc:Choice>
          <mc:Fallback xmlns="">
            <p:pic>
              <p:nvPicPr>
                <p:cNvPr id="8" name="インク 7">
                  <a:extLst>
                    <a:ext uri="{FF2B5EF4-FFF2-40B4-BE49-F238E27FC236}">
                      <a16:creationId xmlns:a16="http://schemas.microsoft.com/office/drawing/2014/main" id="{E7975F91-5930-4D7B-AA7F-4667C01AAC90}"/>
                    </a:ext>
                  </a:extLst>
                </p:cNvPr>
                <p:cNvPicPr/>
                <p:nvPr/>
              </p:nvPicPr>
              <p:blipFill>
                <a:blip r:embed="rId17"/>
                <a:stretch>
                  <a:fillRect/>
                </a:stretch>
              </p:blipFill>
              <p:spPr>
                <a:xfrm>
                  <a:off x="6274380" y="5121540"/>
                  <a:ext cx="3204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インク 9">
                  <a:extLst>
                    <a:ext uri="{FF2B5EF4-FFF2-40B4-BE49-F238E27FC236}">
                      <a16:creationId xmlns:a16="http://schemas.microsoft.com/office/drawing/2014/main" id="{29EF3079-977C-4C87-B864-83DAB4063DAA}"/>
                    </a:ext>
                  </a:extLst>
                </p14:cNvPr>
                <p14:cNvContentPartPr/>
                <p14:nvPr/>
              </p14:nvContentPartPr>
              <p14:xfrm>
                <a:off x="6339900" y="4945140"/>
                <a:ext cx="124920" cy="118800"/>
              </p14:xfrm>
            </p:contentPart>
          </mc:Choice>
          <mc:Fallback xmlns="">
            <p:pic>
              <p:nvPicPr>
                <p:cNvPr id="10" name="インク 9">
                  <a:extLst>
                    <a:ext uri="{FF2B5EF4-FFF2-40B4-BE49-F238E27FC236}">
                      <a16:creationId xmlns:a16="http://schemas.microsoft.com/office/drawing/2014/main" id="{29EF3079-977C-4C87-B864-83DAB4063DAA}"/>
                    </a:ext>
                  </a:extLst>
                </p:cNvPr>
                <p:cNvPicPr/>
                <p:nvPr/>
              </p:nvPicPr>
              <p:blipFill>
                <a:blip r:embed="rId19"/>
                <a:stretch>
                  <a:fillRect/>
                </a:stretch>
              </p:blipFill>
              <p:spPr>
                <a:xfrm>
                  <a:off x="6335580" y="4940820"/>
                  <a:ext cx="13356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インク 11">
                  <a:extLst>
                    <a:ext uri="{FF2B5EF4-FFF2-40B4-BE49-F238E27FC236}">
                      <a16:creationId xmlns:a16="http://schemas.microsoft.com/office/drawing/2014/main" id="{22576C94-A913-431C-9607-41075FAE1FCC}"/>
                    </a:ext>
                  </a:extLst>
                </p14:cNvPr>
                <p14:cNvContentPartPr/>
                <p14:nvPr/>
              </p14:nvContentPartPr>
              <p14:xfrm>
                <a:off x="6408300" y="4960260"/>
                <a:ext cx="26280" cy="196920"/>
              </p14:xfrm>
            </p:contentPart>
          </mc:Choice>
          <mc:Fallback xmlns="">
            <p:pic>
              <p:nvPicPr>
                <p:cNvPr id="12" name="インク 11">
                  <a:extLst>
                    <a:ext uri="{FF2B5EF4-FFF2-40B4-BE49-F238E27FC236}">
                      <a16:creationId xmlns:a16="http://schemas.microsoft.com/office/drawing/2014/main" id="{22576C94-A913-431C-9607-41075FAE1FCC}"/>
                    </a:ext>
                  </a:extLst>
                </p:cNvPr>
                <p:cNvPicPr/>
                <p:nvPr/>
              </p:nvPicPr>
              <p:blipFill>
                <a:blip r:embed="rId21"/>
                <a:stretch>
                  <a:fillRect/>
                </a:stretch>
              </p:blipFill>
              <p:spPr>
                <a:xfrm>
                  <a:off x="6403980" y="4955940"/>
                  <a:ext cx="3492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インク 14">
                  <a:extLst>
                    <a:ext uri="{FF2B5EF4-FFF2-40B4-BE49-F238E27FC236}">
                      <a16:creationId xmlns:a16="http://schemas.microsoft.com/office/drawing/2014/main" id="{0CE71161-A0BE-473F-B179-45C859D272E9}"/>
                    </a:ext>
                  </a:extLst>
                </p14:cNvPr>
                <p14:cNvContentPartPr/>
                <p14:nvPr/>
              </p14:nvContentPartPr>
              <p14:xfrm>
                <a:off x="6514860" y="5135580"/>
                <a:ext cx="26280" cy="33840"/>
              </p14:xfrm>
            </p:contentPart>
          </mc:Choice>
          <mc:Fallback xmlns="">
            <p:pic>
              <p:nvPicPr>
                <p:cNvPr id="15" name="インク 14">
                  <a:extLst>
                    <a:ext uri="{FF2B5EF4-FFF2-40B4-BE49-F238E27FC236}">
                      <a16:creationId xmlns:a16="http://schemas.microsoft.com/office/drawing/2014/main" id="{0CE71161-A0BE-473F-B179-45C859D272E9}"/>
                    </a:ext>
                  </a:extLst>
                </p:cNvPr>
                <p:cNvPicPr/>
                <p:nvPr/>
              </p:nvPicPr>
              <p:blipFill>
                <a:blip r:embed="rId23"/>
                <a:stretch>
                  <a:fillRect/>
                </a:stretch>
              </p:blipFill>
              <p:spPr>
                <a:xfrm>
                  <a:off x="6510540" y="5131260"/>
                  <a:ext cx="3492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インク 17">
                  <a:extLst>
                    <a:ext uri="{FF2B5EF4-FFF2-40B4-BE49-F238E27FC236}">
                      <a16:creationId xmlns:a16="http://schemas.microsoft.com/office/drawing/2014/main" id="{B5193154-AA91-4C19-80DA-2330B39051DD}"/>
                    </a:ext>
                  </a:extLst>
                </p14:cNvPr>
                <p14:cNvContentPartPr/>
                <p14:nvPr/>
              </p14:nvContentPartPr>
              <p14:xfrm>
                <a:off x="6602700" y="4952700"/>
                <a:ext cx="106560" cy="133560"/>
              </p14:xfrm>
            </p:contentPart>
          </mc:Choice>
          <mc:Fallback xmlns="">
            <p:pic>
              <p:nvPicPr>
                <p:cNvPr id="18" name="インク 17">
                  <a:extLst>
                    <a:ext uri="{FF2B5EF4-FFF2-40B4-BE49-F238E27FC236}">
                      <a16:creationId xmlns:a16="http://schemas.microsoft.com/office/drawing/2014/main" id="{B5193154-AA91-4C19-80DA-2330B39051DD}"/>
                    </a:ext>
                  </a:extLst>
                </p:cNvPr>
                <p:cNvPicPr/>
                <p:nvPr/>
              </p:nvPicPr>
              <p:blipFill>
                <a:blip r:embed="rId25"/>
                <a:stretch>
                  <a:fillRect/>
                </a:stretch>
              </p:blipFill>
              <p:spPr>
                <a:xfrm>
                  <a:off x="6598380" y="4948380"/>
                  <a:ext cx="11520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インク 20">
                  <a:extLst>
                    <a:ext uri="{FF2B5EF4-FFF2-40B4-BE49-F238E27FC236}">
                      <a16:creationId xmlns:a16="http://schemas.microsoft.com/office/drawing/2014/main" id="{F9652EED-6033-47A8-AE6A-E68FA5D0A48D}"/>
                    </a:ext>
                  </a:extLst>
                </p14:cNvPr>
                <p14:cNvContentPartPr/>
                <p14:nvPr/>
              </p14:nvContentPartPr>
              <p14:xfrm>
                <a:off x="6629340" y="4975740"/>
                <a:ext cx="34200" cy="179280"/>
              </p14:xfrm>
            </p:contentPart>
          </mc:Choice>
          <mc:Fallback xmlns="">
            <p:pic>
              <p:nvPicPr>
                <p:cNvPr id="21" name="インク 20">
                  <a:extLst>
                    <a:ext uri="{FF2B5EF4-FFF2-40B4-BE49-F238E27FC236}">
                      <a16:creationId xmlns:a16="http://schemas.microsoft.com/office/drawing/2014/main" id="{F9652EED-6033-47A8-AE6A-E68FA5D0A48D}"/>
                    </a:ext>
                  </a:extLst>
                </p:cNvPr>
                <p:cNvPicPr/>
                <p:nvPr/>
              </p:nvPicPr>
              <p:blipFill>
                <a:blip r:embed="rId27"/>
                <a:stretch>
                  <a:fillRect/>
                </a:stretch>
              </p:blipFill>
              <p:spPr>
                <a:xfrm>
                  <a:off x="6625020" y="4971420"/>
                  <a:ext cx="4284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インク 21">
                  <a:extLst>
                    <a:ext uri="{FF2B5EF4-FFF2-40B4-BE49-F238E27FC236}">
                      <a16:creationId xmlns:a16="http://schemas.microsoft.com/office/drawing/2014/main" id="{0D59EC2F-7A3C-4B9A-89D0-C7D75712DC8D}"/>
                    </a:ext>
                  </a:extLst>
                </p14:cNvPr>
                <p14:cNvContentPartPr/>
                <p14:nvPr/>
              </p14:nvContentPartPr>
              <p14:xfrm>
                <a:off x="6743460" y="4868820"/>
                <a:ext cx="101520" cy="424440"/>
              </p14:xfrm>
            </p:contentPart>
          </mc:Choice>
          <mc:Fallback xmlns="">
            <p:pic>
              <p:nvPicPr>
                <p:cNvPr id="22" name="インク 21">
                  <a:extLst>
                    <a:ext uri="{FF2B5EF4-FFF2-40B4-BE49-F238E27FC236}">
                      <a16:creationId xmlns:a16="http://schemas.microsoft.com/office/drawing/2014/main" id="{0D59EC2F-7A3C-4B9A-89D0-C7D75712DC8D}"/>
                    </a:ext>
                  </a:extLst>
                </p:cNvPr>
                <p:cNvPicPr/>
                <p:nvPr/>
              </p:nvPicPr>
              <p:blipFill>
                <a:blip r:embed="rId29"/>
                <a:stretch>
                  <a:fillRect/>
                </a:stretch>
              </p:blipFill>
              <p:spPr>
                <a:xfrm>
                  <a:off x="6739140" y="4864500"/>
                  <a:ext cx="110160" cy="433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
            <p14:nvContentPartPr>
              <p14:cNvPr id="24" name="インク 23">
                <a:extLst>
                  <a:ext uri="{FF2B5EF4-FFF2-40B4-BE49-F238E27FC236}">
                    <a16:creationId xmlns:a16="http://schemas.microsoft.com/office/drawing/2014/main" id="{2BCAE6B6-8FCC-471F-A4A3-49B7B6A77DAA}"/>
                  </a:ext>
                </a:extLst>
              </p14:cNvPr>
              <p14:cNvContentPartPr/>
              <p14:nvPr/>
            </p14:nvContentPartPr>
            <p14:xfrm>
              <a:off x="5493900" y="5577660"/>
              <a:ext cx="360" cy="360"/>
            </p14:xfrm>
          </p:contentPart>
        </mc:Choice>
        <mc:Fallback xmlns="">
          <p:pic>
            <p:nvPicPr>
              <p:cNvPr id="24" name="インク 23">
                <a:extLst>
                  <a:ext uri="{FF2B5EF4-FFF2-40B4-BE49-F238E27FC236}">
                    <a16:creationId xmlns:a16="http://schemas.microsoft.com/office/drawing/2014/main" id="{2BCAE6B6-8FCC-471F-A4A3-49B7B6A77DAA}"/>
                  </a:ext>
                </a:extLst>
              </p:cNvPr>
              <p:cNvPicPr/>
              <p:nvPr/>
            </p:nvPicPr>
            <p:blipFill>
              <a:blip r:embed="rId31"/>
              <a:stretch>
                <a:fillRect/>
              </a:stretch>
            </p:blipFill>
            <p:spPr>
              <a:xfrm>
                <a:off x="5489580" y="557334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インク 24">
                <a:extLst>
                  <a:ext uri="{FF2B5EF4-FFF2-40B4-BE49-F238E27FC236}">
                    <a16:creationId xmlns:a16="http://schemas.microsoft.com/office/drawing/2014/main" id="{8441A109-83B5-4CB7-825D-B0684FE1AFBE}"/>
                  </a:ext>
                </a:extLst>
              </p14:cNvPr>
              <p14:cNvContentPartPr/>
              <p14:nvPr/>
            </p14:nvContentPartPr>
            <p14:xfrm>
              <a:off x="6010500" y="5440500"/>
              <a:ext cx="55080" cy="274680"/>
            </p14:xfrm>
          </p:contentPart>
        </mc:Choice>
        <mc:Fallback xmlns="">
          <p:pic>
            <p:nvPicPr>
              <p:cNvPr id="25" name="インク 24">
                <a:extLst>
                  <a:ext uri="{FF2B5EF4-FFF2-40B4-BE49-F238E27FC236}">
                    <a16:creationId xmlns:a16="http://schemas.microsoft.com/office/drawing/2014/main" id="{8441A109-83B5-4CB7-825D-B0684FE1AFBE}"/>
                  </a:ext>
                </a:extLst>
              </p:cNvPr>
              <p:cNvPicPr/>
              <p:nvPr/>
            </p:nvPicPr>
            <p:blipFill>
              <a:blip r:embed="rId33"/>
              <a:stretch>
                <a:fillRect/>
              </a:stretch>
            </p:blipFill>
            <p:spPr>
              <a:xfrm>
                <a:off x="6006180" y="5436180"/>
                <a:ext cx="6372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6" name="インク 25">
                <a:extLst>
                  <a:ext uri="{FF2B5EF4-FFF2-40B4-BE49-F238E27FC236}">
                    <a16:creationId xmlns:a16="http://schemas.microsoft.com/office/drawing/2014/main" id="{F79BC8AB-85BA-4068-A2D2-FA96A3451A38}"/>
                  </a:ext>
                </a:extLst>
              </p14:cNvPr>
              <p14:cNvContentPartPr/>
              <p14:nvPr/>
            </p14:nvContentPartPr>
            <p14:xfrm>
              <a:off x="6088260" y="5576940"/>
              <a:ext cx="47880" cy="16200"/>
            </p14:xfrm>
          </p:contentPart>
        </mc:Choice>
        <mc:Fallback xmlns="">
          <p:pic>
            <p:nvPicPr>
              <p:cNvPr id="26" name="インク 25">
                <a:extLst>
                  <a:ext uri="{FF2B5EF4-FFF2-40B4-BE49-F238E27FC236}">
                    <a16:creationId xmlns:a16="http://schemas.microsoft.com/office/drawing/2014/main" id="{F79BC8AB-85BA-4068-A2D2-FA96A3451A38}"/>
                  </a:ext>
                </a:extLst>
              </p:cNvPr>
              <p:cNvPicPr/>
              <p:nvPr/>
            </p:nvPicPr>
            <p:blipFill>
              <a:blip r:embed="rId35"/>
              <a:stretch>
                <a:fillRect/>
              </a:stretch>
            </p:blipFill>
            <p:spPr>
              <a:xfrm>
                <a:off x="6083940" y="5572620"/>
                <a:ext cx="5652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0" name="インク 29">
                <a:extLst>
                  <a:ext uri="{FF2B5EF4-FFF2-40B4-BE49-F238E27FC236}">
                    <a16:creationId xmlns:a16="http://schemas.microsoft.com/office/drawing/2014/main" id="{58361606-4825-40AA-8A75-611228853117}"/>
                  </a:ext>
                </a:extLst>
              </p14:cNvPr>
              <p14:cNvContentPartPr/>
              <p14:nvPr/>
            </p14:nvContentPartPr>
            <p14:xfrm>
              <a:off x="6205620" y="5488740"/>
              <a:ext cx="69120" cy="151920"/>
            </p14:xfrm>
          </p:contentPart>
        </mc:Choice>
        <mc:Fallback xmlns="">
          <p:pic>
            <p:nvPicPr>
              <p:cNvPr id="30" name="インク 29">
                <a:extLst>
                  <a:ext uri="{FF2B5EF4-FFF2-40B4-BE49-F238E27FC236}">
                    <a16:creationId xmlns:a16="http://schemas.microsoft.com/office/drawing/2014/main" id="{58361606-4825-40AA-8A75-611228853117}"/>
                  </a:ext>
                </a:extLst>
              </p:cNvPr>
              <p:cNvPicPr/>
              <p:nvPr/>
            </p:nvPicPr>
            <p:blipFill>
              <a:blip r:embed="rId37"/>
              <a:stretch>
                <a:fillRect/>
              </a:stretch>
            </p:blipFill>
            <p:spPr>
              <a:xfrm>
                <a:off x="6201300" y="5484420"/>
                <a:ext cx="7776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インク 30">
                <a:extLst>
                  <a:ext uri="{FF2B5EF4-FFF2-40B4-BE49-F238E27FC236}">
                    <a16:creationId xmlns:a16="http://schemas.microsoft.com/office/drawing/2014/main" id="{A6D08AB7-D3ED-4B08-AA0F-DFCE74A1B4C9}"/>
                  </a:ext>
                </a:extLst>
              </p14:cNvPr>
              <p14:cNvContentPartPr/>
              <p14:nvPr/>
            </p14:nvContentPartPr>
            <p14:xfrm>
              <a:off x="6377700" y="5627340"/>
              <a:ext cx="20880" cy="54360"/>
            </p14:xfrm>
          </p:contentPart>
        </mc:Choice>
        <mc:Fallback xmlns="">
          <p:pic>
            <p:nvPicPr>
              <p:cNvPr id="31" name="インク 30">
                <a:extLst>
                  <a:ext uri="{FF2B5EF4-FFF2-40B4-BE49-F238E27FC236}">
                    <a16:creationId xmlns:a16="http://schemas.microsoft.com/office/drawing/2014/main" id="{A6D08AB7-D3ED-4B08-AA0F-DFCE74A1B4C9}"/>
                  </a:ext>
                </a:extLst>
              </p:cNvPr>
              <p:cNvPicPr/>
              <p:nvPr/>
            </p:nvPicPr>
            <p:blipFill>
              <a:blip r:embed="rId39"/>
              <a:stretch>
                <a:fillRect/>
              </a:stretch>
            </p:blipFill>
            <p:spPr>
              <a:xfrm>
                <a:off x="6373380" y="5623020"/>
                <a:ext cx="29520" cy="63000"/>
              </a:xfrm>
              <a:prstGeom prst="rect">
                <a:avLst/>
              </a:prstGeom>
            </p:spPr>
          </p:pic>
        </mc:Fallback>
      </mc:AlternateContent>
      <p:grpSp>
        <p:nvGrpSpPr>
          <p:cNvPr id="34" name="グループ化 33">
            <a:extLst>
              <a:ext uri="{FF2B5EF4-FFF2-40B4-BE49-F238E27FC236}">
                <a16:creationId xmlns:a16="http://schemas.microsoft.com/office/drawing/2014/main" id="{BCC98A07-A31C-4D00-BB6F-28C8A44E047E}"/>
              </a:ext>
            </a:extLst>
          </p:cNvPr>
          <p:cNvGrpSpPr/>
          <p:nvPr/>
        </p:nvGrpSpPr>
        <p:grpSpPr>
          <a:xfrm>
            <a:off x="6520620" y="5475420"/>
            <a:ext cx="162360" cy="171000"/>
            <a:chOff x="6520620" y="5475420"/>
            <a:chExt cx="162360" cy="171000"/>
          </a:xfrm>
        </p:grpSpPr>
        <mc:AlternateContent xmlns:mc="http://schemas.openxmlformats.org/markup-compatibility/2006" xmlns:p14="http://schemas.microsoft.com/office/powerpoint/2010/main">
          <mc:Choice Requires="p14">
            <p:contentPart p14:bwMode="auto" r:id="rId40">
              <p14:nvContentPartPr>
                <p14:cNvPr id="32" name="インク 31">
                  <a:extLst>
                    <a:ext uri="{FF2B5EF4-FFF2-40B4-BE49-F238E27FC236}">
                      <a16:creationId xmlns:a16="http://schemas.microsoft.com/office/drawing/2014/main" id="{22E98C93-2A16-45A3-A7AB-D580E5D6C39A}"/>
                    </a:ext>
                  </a:extLst>
                </p14:cNvPr>
                <p14:cNvContentPartPr/>
                <p14:nvPr/>
              </p14:nvContentPartPr>
              <p14:xfrm>
                <a:off x="6520620" y="5475420"/>
                <a:ext cx="71280" cy="163080"/>
              </p14:xfrm>
            </p:contentPart>
          </mc:Choice>
          <mc:Fallback xmlns="">
            <p:pic>
              <p:nvPicPr>
                <p:cNvPr id="32" name="インク 31">
                  <a:extLst>
                    <a:ext uri="{FF2B5EF4-FFF2-40B4-BE49-F238E27FC236}">
                      <a16:creationId xmlns:a16="http://schemas.microsoft.com/office/drawing/2014/main" id="{22E98C93-2A16-45A3-A7AB-D580E5D6C39A}"/>
                    </a:ext>
                  </a:extLst>
                </p:cNvPr>
                <p:cNvPicPr/>
                <p:nvPr/>
              </p:nvPicPr>
              <p:blipFill>
                <a:blip r:embed="rId41"/>
                <a:stretch>
                  <a:fillRect/>
                </a:stretch>
              </p:blipFill>
              <p:spPr>
                <a:xfrm>
                  <a:off x="6516300" y="5471100"/>
                  <a:ext cx="7992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3" name="インク 32">
                  <a:extLst>
                    <a:ext uri="{FF2B5EF4-FFF2-40B4-BE49-F238E27FC236}">
                      <a16:creationId xmlns:a16="http://schemas.microsoft.com/office/drawing/2014/main" id="{A8966414-3921-459D-8873-662630D31CFC}"/>
                    </a:ext>
                  </a:extLst>
                </p14:cNvPr>
                <p14:cNvContentPartPr/>
                <p14:nvPr/>
              </p14:nvContentPartPr>
              <p14:xfrm>
                <a:off x="6669660" y="5629860"/>
                <a:ext cx="13320" cy="16560"/>
              </p14:xfrm>
            </p:contentPart>
          </mc:Choice>
          <mc:Fallback xmlns="">
            <p:pic>
              <p:nvPicPr>
                <p:cNvPr id="33" name="インク 32">
                  <a:extLst>
                    <a:ext uri="{FF2B5EF4-FFF2-40B4-BE49-F238E27FC236}">
                      <a16:creationId xmlns:a16="http://schemas.microsoft.com/office/drawing/2014/main" id="{A8966414-3921-459D-8873-662630D31CFC}"/>
                    </a:ext>
                  </a:extLst>
                </p:cNvPr>
                <p:cNvPicPr/>
                <p:nvPr/>
              </p:nvPicPr>
              <p:blipFill>
                <a:blip r:embed="rId43"/>
                <a:stretch>
                  <a:fillRect/>
                </a:stretch>
              </p:blipFill>
              <p:spPr>
                <a:xfrm>
                  <a:off x="6665340" y="5625540"/>
                  <a:ext cx="21960" cy="25200"/>
                </a:xfrm>
                <a:prstGeom prst="rect">
                  <a:avLst/>
                </a:prstGeom>
              </p:spPr>
            </p:pic>
          </mc:Fallback>
        </mc:AlternateContent>
      </p:grpSp>
      <p:grpSp>
        <p:nvGrpSpPr>
          <p:cNvPr id="38" name="グループ化 37">
            <a:extLst>
              <a:ext uri="{FF2B5EF4-FFF2-40B4-BE49-F238E27FC236}">
                <a16:creationId xmlns:a16="http://schemas.microsoft.com/office/drawing/2014/main" id="{C12DB745-AED0-40A2-9813-AF8B05CC2CB9}"/>
              </a:ext>
            </a:extLst>
          </p:cNvPr>
          <p:cNvGrpSpPr/>
          <p:nvPr/>
        </p:nvGrpSpPr>
        <p:grpSpPr>
          <a:xfrm>
            <a:off x="6771640" y="5394640"/>
            <a:ext cx="229680" cy="340920"/>
            <a:chOff x="6771640" y="5394640"/>
            <a:chExt cx="229680" cy="340920"/>
          </a:xfrm>
        </p:grpSpPr>
        <mc:AlternateContent xmlns:mc="http://schemas.openxmlformats.org/markup-compatibility/2006" xmlns:p14="http://schemas.microsoft.com/office/powerpoint/2010/main">
          <mc:Choice Requires="p14">
            <p:contentPart p14:bwMode="auto" r:id="rId44">
              <p14:nvContentPartPr>
                <p14:cNvPr id="36" name="インク 35">
                  <a:extLst>
                    <a:ext uri="{FF2B5EF4-FFF2-40B4-BE49-F238E27FC236}">
                      <a16:creationId xmlns:a16="http://schemas.microsoft.com/office/drawing/2014/main" id="{F4DF4EEE-FCF0-4725-AC69-0508479635EC}"/>
                    </a:ext>
                  </a:extLst>
                </p14:cNvPr>
                <p14:cNvContentPartPr/>
                <p14:nvPr/>
              </p14:nvContentPartPr>
              <p14:xfrm>
                <a:off x="6771640" y="5430640"/>
                <a:ext cx="96480" cy="198720"/>
              </p14:xfrm>
            </p:contentPart>
          </mc:Choice>
          <mc:Fallback xmlns="">
            <p:pic>
              <p:nvPicPr>
                <p:cNvPr id="36" name="インク 35">
                  <a:extLst>
                    <a:ext uri="{FF2B5EF4-FFF2-40B4-BE49-F238E27FC236}">
                      <a16:creationId xmlns:a16="http://schemas.microsoft.com/office/drawing/2014/main" id="{F4DF4EEE-FCF0-4725-AC69-0508479635EC}"/>
                    </a:ext>
                  </a:extLst>
                </p:cNvPr>
                <p:cNvPicPr/>
                <p:nvPr/>
              </p:nvPicPr>
              <p:blipFill>
                <a:blip r:embed="rId45"/>
                <a:stretch>
                  <a:fillRect/>
                </a:stretch>
              </p:blipFill>
              <p:spPr>
                <a:xfrm>
                  <a:off x="6763000" y="5422000"/>
                  <a:ext cx="11412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7" name="インク 36">
                  <a:extLst>
                    <a:ext uri="{FF2B5EF4-FFF2-40B4-BE49-F238E27FC236}">
                      <a16:creationId xmlns:a16="http://schemas.microsoft.com/office/drawing/2014/main" id="{B1893AE0-342D-4C51-B51E-E0223A4EE845}"/>
                    </a:ext>
                  </a:extLst>
                </p14:cNvPr>
                <p14:cNvContentPartPr/>
                <p14:nvPr/>
              </p14:nvContentPartPr>
              <p14:xfrm>
                <a:off x="6903760" y="5394640"/>
                <a:ext cx="97560" cy="340920"/>
              </p14:xfrm>
            </p:contentPart>
          </mc:Choice>
          <mc:Fallback xmlns="">
            <p:pic>
              <p:nvPicPr>
                <p:cNvPr id="37" name="インク 36">
                  <a:extLst>
                    <a:ext uri="{FF2B5EF4-FFF2-40B4-BE49-F238E27FC236}">
                      <a16:creationId xmlns:a16="http://schemas.microsoft.com/office/drawing/2014/main" id="{B1893AE0-342D-4C51-B51E-E0223A4EE845}"/>
                    </a:ext>
                  </a:extLst>
                </p:cNvPr>
                <p:cNvPicPr/>
                <p:nvPr/>
              </p:nvPicPr>
              <p:blipFill>
                <a:blip r:embed="rId47"/>
                <a:stretch>
                  <a:fillRect/>
                </a:stretch>
              </p:blipFill>
              <p:spPr>
                <a:xfrm>
                  <a:off x="6895120" y="5386000"/>
                  <a:ext cx="115200" cy="358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8">
            <p14:nvContentPartPr>
              <p14:cNvPr id="39" name="インク 38">
                <a:extLst>
                  <a:ext uri="{FF2B5EF4-FFF2-40B4-BE49-F238E27FC236}">
                    <a16:creationId xmlns:a16="http://schemas.microsoft.com/office/drawing/2014/main" id="{4112DBF7-3A01-4417-A006-8DF4CA806DC3}"/>
                  </a:ext>
                </a:extLst>
              </p14:cNvPr>
              <p14:cNvContentPartPr/>
              <p14:nvPr/>
            </p14:nvContentPartPr>
            <p14:xfrm>
              <a:off x="5972800" y="5961640"/>
              <a:ext cx="114480" cy="197280"/>
            </p14:xfrm>
          </p:contentPart>
        </mc:Choice>
        <mc:Fallback xmlns="">
          <p:pic>
            <p:nvPicPr>
              <p:cNvPr id="39" name="インク 38">
                <a:extLst>
                  <a:ext uri="{FF2B5EF4-FFF2-40B4-BE49-F238E27FC236}">
                    <a16:creationId xmlns:a16="http://schemas.microsoft.com/office/drawing/2014/main" id="{4112DBF7-3A01-4417-A006-8DF4CA806DC3}"/>
                  </a:ext>
                </a:extLst>
              </p:cNvPr>
              <p:cNvPicPr/>
              <p:nvPr/>
            </p:nvPicPr>
            <p:blipFill>
              <a:blip r:embed="rId49"/>
              <a:stretch>
                <a:fillRect/>
              </a:stretch>
            </p:blipFill>
            <p:spPr>
              <a:xfrm>
                <a:off x="5963800" y="5953000"/>
                <a:ext cx="13212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0" name="インク 39">
                <a:extLst>
                  <a:ext uri="{FF2B5EF4-FFF2-40B4-BE49-F238E27FC236}">
                    <a16:creationId xmlns:a16="http://schemas.microsoft.com/office/drawing/2014/main" id="{7B3D009F-E337-4A65-879E-7D7E73E8292F}"/>
                  </a:ext>
                </a:extLst>
              </p14:cNvPr>
              <p14:cNvContentPartPr/>
              <p14:nvPr/>
            </p14:nvContentPartPr>
            <p14:xfrm>
              <a:off x="6126160" y="6018880"/>
              <a:ext cx="116280" cy="31320"/>
            </p14:xfrm>
          </p:contentPart>
        </mc:Choice>
        <mc:Fallback xmlns="">
          <p:pic>
            <p:nvPicPr>
              <p:cNvPr id="40" name="インク 39">
                <a:extLst>
                  <a:ext uri="{FF2B5EF4-FFF2-40B4-BE49-F238E27FC236}">
                    <a16:creationId xmlns:a16="http://schemas.microsoft.com/office/drawing/2014/main" id="{7B3D009F-E337-4A65-879E-7D7E73E8292F}"/>
                  </a:ext>
                </a:extLst>
              </p:cNvPr>
              <p:cNvPicPr/>
              <p:nvPr/>
            </p:nvPicPr>
            <p:blipFill>
              <a:blip r:embed="rId51"/>
              <a:stretch>
                <a:fillRect/>
              </a:stretch>
            </p:blipFill>
            <p:spPr>
              <a:xfrm>
                <a:off x="6117160" y="6010240"/>
                <a:ext cx="13392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1" name="インク 40">
                <a:extLst>
                  <a:ext uri="{FF2B5EF4-FFF2-40B4-BE49-F238E27FC236}">
                    <a16:creationId xmlns:a16="http://schemas.microsoft.com/office/drawing/2014/main" id="{85CD14E7-9A09-4B9D-94D5-0C7A7B6CEEEC}"/>
                  </a:ext>
                </a:extLst>
              </p14:cNvPr>
              <p14:cNvContentPartPr/>
              <p14:nvPr/>
            </p14:nvContentPartPr>
            <p14:xfrm>
              <a:off x="6187000" y="5948320"/>
              <a:ext cx="360" cy="156600"/>
            </p14:xfrm>
          </p:contentPart>
        </mc:Choice>
        <mc:Fallback xmlns="">
          <p:pic>
            <p:nvPicPr>
              <p:cNvPr id="41" name="インク 40">
                <a:extLst>
                  <a:ext uri="{FF2B5EF4-FFF2-40B4-BE49-F238E27FC236}">
                    <a16:creationId xmlns:a16="http://schemas.microsoft.com/office/drawing/2014/main" id="{85CD14E7-9A09-4B9D-94D5-0C7A7B6CEEEC}"/>
                  </a:ext>
                </a:extLst>
              </p:cNvPr>
              <p:cNvPicPr/>
              <p:nvPr/>
            </p:nvPicPr>
            <p:blipFill>
              <a:blip r:embed="rId53"/>
              <a:stretch>
                <a:fillRect/>
              </a:stretch>
            </p:blipFill>
            <p:spPr>
              <a:xfrm>
                <a:off x="6178360" y="5939680"/>
                <a:ext cx="1800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3" name="インク 42">
                <a:extLst>
                  <a:ext uri="{FF2B5EF4-FFF2-40B4-BE49-F238E27FC236}">
                    <a16:creationId xmlns:a16="http://schemas.microsoft.com/office/drawing/2014/main" id="{03B3159F-B5CD-4587-A808-139DAA9CAD24}"/>
                  </a:ext>
                </a:extLst>
              </p14:cNvPr>
              <p14:cNvContentPartPr/>
              <p14:nvPr/>
            </p14:nvContentPartPr>
            <p14:xfrm>
              <a:off x="6296080" y="5918080"/>
              <a:ext cx="118080" cy="139680"/>
            </p14:xfrm>
          </p:contentPart>
        </mc:Choice>
        <mc:Fallback xmlns="">
          <p:pic>
            <p:nvPicPr>
              <p:cNvPr id="43" name="インク 42">
                <a:extLst>
                  <a:ext uri="{FF2B5EF4-FFF2-40B4-BE49-F238E27FC236}">
                    <a16:creationId xmlns:a16="http://schemas.microsoft.com/office/drawing/2014/main" id="{03B3159F-B5CD-4587-A808-139DAA9CAD24}"/>
                  </a:ext>
                </a:extLst>
              </p:cNvPr>
              <p:cNvPicPr/>
              <p:nvPr/>
            </p:nvPicPr>
            <p:blipFill>
              <a:blip r:embed="rId55"/>
              <a:stretch>
                <a:fillRect/>
              </a:stretch>
            </p:blipFill>
            <p:spPr>
              <a:xfrm>
                <a:off x="6287440" y="5909080"/>
                <a:ext cx="13572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4" name="インク 43">
                <a:extLst>
                  <a:ext uri="{FF2B5EF4-FFF2-40B4-BE49-F238E27FC236}">
                    <a16:creationId xmlns:a16="http://schemas.microsoft.com/office/drawing/2014/main" id="{8D4FAA1C-B592-47A5-B93A-7458A7196F8B}"/>
                  </a:ext>
                </a:extLst>
              </p14:cNvPr>
              <p14:cNvContentPartPr/>
              <p14:nvPr/>
            </p14:nvContentPartPr>
            <p14:xfrm>
              <a:off x="6354760" y="5933200"/>
              <a:ext cx="7560" cy="217440"/>
            </p14:xfrm>
          </p:contentPart>
        </mc:Choice>
        <mc:Fallback xmlns="">
          <p:pic>
            <p:nvPicPr>
              <p:cNvPr id="44" name="インク 43">
                <a:extLst>
                  <a:ext uri="{FF2B5EF4-FFF2-40B4-BE49-F238E27FC236}">
                    <a16:creationId xmlns:a16="http://schemas.microsoft.com/office/drawing/2014/main" id="{8D4FAA1C-B592-47A5-B93A-7458A7196F8B}"/>
                  </a:ext>
                </a:extLst>
              </p:cNvPr>
              <p:cNvPicPr/>
              <p:nvPr/>
            </p:nvPicPr>
            <p:blipFill>
              <a:blip r:embed="rId57"/>
              <a:stretch>
                <a:fillRect/>
              </a:stretch>
            </p:blipFill>
            <p:spPr>
              <a:xfrm>
                <a:off x="6346120" y="5924200"/>
                <a:ext cx="252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6" name="インク 45">
                <a:extLst>
                  <a:ext uri="{FF2B5EF4-FFF2-40B4-BE49-F238E27FC236}">
                    <a16:creationId xmlns:a16="http://schemas.microsoft.com/office/drawing/2014/main" id="{D862A564-80D4-4374-81BD-1ADD75BD2FF9}"/>
                  </a:ext>
                </a:extLst>
              </p14:cNvPr>
              <p14:cNvContentPartPr/>
              <p14:nvPr/>
            </p14:nvContentPartPr>
            <p14:xfrm>
              <a:off x="6456280" y="6026080"/>
              <a:ext cx="90000" cy="19080"/>
            </p14:xfrm>
          </p:contentPart>
        </mc:Choice>
        <mc:Fallback xmlns="">
          <p:pic>
            <p:nvPicPr>
              <p:cNvPr id="46" name="インク 45">
                <a:extLst>
                  <a:ext uri="{FF2B5EF4-FFF2-40B4-BE49-F238E27FC236}">
                    <a16:creationId xmlns:a16="http://schemas.microsoft.com/office/drawing/2014/main" id="{D862A564-80D4-4374-81BD-1ADD75BD2FF9}"/>
                  </a:ext>
                </a:extLst>
              </p:cNvPr>
              <p:cNvPicPr/>
              <p:nvPr/>
            </p:nvPicPr>
            <p:blipFill>
              <a:blip r:embed="rId59"/>
              <a:stretch>
                <a:fillRect/>
              </a:stretch>
            </p:blipFill>
            <p:spPr>
              <a:xfrm>
                <a:off x="6447640" y="6017440"/>
                <a:ext cx="10764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7" name="インク 46">
                <a:extLst>
                  <a:ext uri="{FF2B5EF4-FFF2-40B4-BE49-F238E27FC236}">
                    <a16:creationId xmlns:a16="http://schemas.microsoft.com/office/drawing/2014/main" id="{A559A882-7201-4CAB-BBBC-773D486167A8}"/>
                  </a:ext>
                </a:extLst>
              </p14:cNvPr>
              <p14:cNvContentPartPr/>
              <p14:nvPr/>
            </p14:nvContentPartPr>
            <p14:xfrm>
              <a:off x="6507040" y="5953360"/>
              <a:ext cx="5760" cy="164520"/>
            </p14:xfrm>
          </p:contentPart>
        </mc:Choice>
        <mc:Fallback xmlns="">
          <p:pic>
            <p:nvPicPr>
              <p:cNvPr id="47" name="インク 46">
                <a:extLst>
                  <a:ext uri="{FF2B5EF4-FFF2-40B4-BE49-F238E27FC236}">
                    <a16:creationId xmlns:a16="http://schemas.microsoft.com/office/drawing/2014/main" id="{A559A882-7201-4CAB-BBBC-773D486167A8}"/>
                  </a:ext>
                </a:extLst>
              </p:cNvPr>
              <p:cNvPicPr/>
              <p:nvPr/>
            </p:nvPicPr>
            <p:blipFill>
              <a:blip r:embed="rId61"/>
              <a:stretch>
                <a:fillRect/>
              </a:stretch>
            </p:blipFill>
            <p:spPr>
              <a:xfrm>
                <a:off x="6498040" y="5944720"/>
                <a:ext cx="2340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8" name="インク 47">
                <a:extLst>
                  <a:ext uri="{FF2B5EF4-FFF2-40B4-BE49-F238E27FC236}">
                    <a16:creationId xmlns:a16="http://schemas.microsoft.com/office/drawing/2014/main" id="{67DDC7C3-3F09-43E6-BBE0-7EE55F440813}"/>
                  </a:ext>
                </a:extLst>
              </p14:cNvPr>
              <p14:cNvContentPartPr/>
              <p14:nvPr/>
            </p14:nvContentPartPr>
            <p14:xfrm>
              <a:off x="6557800" y="5953720"/>
              <a:ext cx="115200" cy="167760"/>
            </p14:xfrm>
          </p:contentPart>
        </mc:Choice>
        <mc:Fallback xmlns="">
          <p:pic>
            <p:nvPicPr>
              <p:cNvPr id="48" name="インク 47">
                <a:extLst>
                  <a:ext uri="{FF2B5EF4-FFF2-40B4-BE49-F238E27FC236}">
                    <a16:creationId xmlns:a16="http://schemas.microsoft.com/office/drawing/2014/main" id="{67DDC7C3-3F09-43E6-BBE0-7EE55F440813}"/>
                  </a:ext>
                </a:extLst>
              </p:cNvPr>
              <p:cNvPicPr/>
              <p:nvPr/>
            </p:nvPicPr>
            <p:blipFill>
              <a:blip r:embed="rId63"/>
              <a:stretch>
                <a:fillRect/>
              </a:stretch>
            </p:blipFill>
            <p:spPr>
              <a:xfrm>
                <a:off x="6549160" y="5945080"/>
                <a:ext cx="13284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9" name="インク 48">
                <a:extLst>
                  <a:ext uri="{FF2B5EF4-FFF2-40B4-BE49-F238E27FC236}">
                    <a16:creationId xmlns:a16="http://schemas.microsoft.com/office/drawing/2014/main" id="{5A3AD342-0EBB-4172-9596-B8AEB2D213EF}"/>
                  </a:ext>
                </a:extLst>
              </p14:cNvPr>
              <p14:cNvContentPartPr/>
              <p14:nvPr/>
            </p14:nvContentPartPr>
            <p14:xfrm>
              <a:off x="6746080" y="5989360"/>
              <a:ext cx="88920" cy="10440"/>
            </p14:xfrm>
          </p:contentPart>
        </mc:Choice>
        <mc:Fallback xmlns="">
          <p:pic>
            <p:nvPicPr>
              <p:cNvPr id="49" name="インク 48">
                <a:extLst>
                  <a:ext uri="{FF2B5EF4-FFF2-40B4-BE49-F238E27FC236}">
                    <a16:creationId xmlns:a16="http://schemas.microsoft.com/office/drawing/2014/main" id="{5A3AD342-0EBB-4172-9596-B8AEB2D213EF}"/>
                  </a:ext>
                </a:extLst>
              </p:cNvPr>
              <p:cNvPicPr/>
              <p:nvPr/>
            </p:nvPicPr>
            <p:blipFill>
              <a:blip r:embed="rId65"/>
              <a:stretch>
                <a:fillRect/>
              </a:stretch>
            </p:blipFill>
            <p:spPr>
              <a:xfrm>
                <a:off x="6737080" y="5980360"/>
                <a:ext cx="10656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0" name="インク 49">
                <a:extLst>
                  <a:ext uri="{FF2B5EF4-FFF2-40B4-BE49-F238E27FC236}">
                    <a16:creationId xmlns:a16="http://schemas.microsoft.com/office/drawing/2014/main" id="{37C75F87-A681-4B43-9F6A-C261E0BD8BEA}"/>
                  </a:ext>
                </a:extLst>
              </p14:cNvPr>
              <p14:cNvContentPartPr/>
              <p14:nvPr/>
            </p14:nvContentPartPr>
            <p14:xfrm>
              <a:off x="6756160" y="6060280"/>
              <a:ext cx="91800" cy="2520"/>
            </p14:xfrm>
          </p:contentPart>
        </mc:Choice>
        <mc:Fallback xmlns="">
          <p:pic>
            <p:nvPicPr>
              <p:cNvPr id="50" name="インク 49">
                <a:extLst>
                  <a:ext uri="{FF2B5EF4-FFF2-40B4-BE49-F238E27FC236}">
                    <a16:creationId xmlns:a16="http://schemas.microsoft.com/office/drawing/2014/main" id="{37C75F87-A681-4B43-9F6A-C261E0BD8BEA}"/>
                  </a:ext>
                </a:extLst>
              </p:cNvPr>
              <p:cNvPicPr/>
              <p:nvPr/>
            </p:nvPicPr>
            <p:blipFill>
              <a:blip r:embed="rId67"/>
              <a:stretch>
                <a:fillRect/>
              </a:stretch>
            </p:blipFill>
            <p:spPr>
              <a:xfrm>
                <a:off x="6747160" y="6051280"/>
                <a:ext cx="10944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2" name="インク 51">
                <a:extLst>
                  <a:ext uri="{FF2B5EF4-FFF2-40B4-BE49-F238E27FC236}">
                    <a16:creationId xmlns:a16="http://schemas.microsoft.com/office/drawing/2014/main" id="{EEED3D0B-E2FE-49F7-9407-BA98B3AABFBB}"/>
                  </a:ext>
                </a:extLst>
              </p14:cNvPr>
              <p14:cNvContentPartPr/>
              <p14:nvPr/>
            </p14:nvContentPartPr>
            <p14:xfrm>
              <a:off x="6936520" y="5908000"/>
              <a:ext cx="18000" cy="229680"/>
            </p14:xfrm>
          </p:contentPart>
        </mc:Choice>
        <mc:Fallback xmlns="">
          <p:pic>
            <p:nvPicPr>
              <p:cNvPr id="52" name="インク 51">
                <a:extLst>
                  <a:ext uri="{FF2B5EF4-FFF2-40B4-BE49-F238E27FC236}">
                    <a16:creationId xmlns:a16="http://schemas.microsoft.com/office/drawing/2014/main" id="{EEED3D0B-E2FE-49F7-9407-BA98B3AABFBB}"/>
                  </a:ext>
                </a:extLst>
              </p:cNvPr>
              <p:cNvPicPr/>
              <p:nvPr/>
            </p:nvPicPr>
            <p:blipFill>
              <a:blip r:embed="rId69"/>
              <a:stretch>
                <a:fillRect/>
              </a:stretch>
            </p:blipFill>
            <p:spPr>
              <a:xfrm>
                <a:off x="6927520" y="5899000"/>
                <a:ext cx="3564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3" name="インク 52">
                <a:extLst>
                  <a:ext uri="{FF2B5EF4-FFF2-40B4-BE49-F238E27FC236}">
                    <a16:creationId xmlns:a16="http://schemas.microsoft.com/office/drawing/2014/main" id="{1F901252-89ED-4820-A0BF-32C992C66B88}"/>
                  </a:ext>
                </a:extLst>
              </p14:cNvPr>
              <p14:cNvContentPartPr/>
              <p14:nvPr/>
            </p14:nvContentPartPr>
            <p14:xfrm>
              <a:off x="7013920" y="5957680"/>
              <a:ext cx="78120" cy="205920"/>
            </p14:xfrm>
          </p:contentPart>
        </mc:Choice>
        <mc:Fallback xmlns="">
          <p:pic>
            <p:nvPicPr>
              <p:cNvPr id="53" name="インク 52">
                <a:extLst>
                  <a:ext uri="{FF2B5EF4-FFF2-40B4-BE49-F238E27FC236}">
                    <a16:creationId xmlns:a16="http://schemas.microsoft.com/office/drawing/2014/main" id="{1F901252-89ED-4820-A0BF-32C992C66B88}"/>
                  </a:ext>
                </a:extLst>
              </p:cNvPr>
              <p:cNvPicPr/>
              <p:nvPr/>
            </p:nvPicPr>
            <p:blipFill>
              <a:blip r:embed="rId71"/>
              <a:stretch>
                <a:fillRect/>
              </a:stretch>
            </p:blipFill>
            <p:spPr>
              <a:xfrm>
                <a:off x="7004920" y="5948680"/>
                <a:ext cx="9576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82" name="インク 81">
                <a:extLst>
                  <a:ext uri="{FF2B5EF4-FFF2-40B4-BE49-F238E27FC236}">
                    <a16:creationId xmlns:a16="http://schemas.microsoft.com/office/drawing/2014/main" id="{1401EE35-BFF2-46DB-85B2-B34C6750E7C8}"/>
                  </a:ext>
                </a:extLst>
              </p14:cNvPr>
              <p14:cNvContentPartPr/>
              <p14:nvPr/>
            </p14:nvContentPartPr>
            <p14:xfrm>
              <a:off x="5490040" y="6217240"/>
              <a:ext cx="673920" cy="478440"/>
            </p14:xfrm>
          </p:contentPart>
        </mc:Choice>
        <mc:Fallback xmlns="">
          <p:pic>
            <p:nvPicPr>
              <p:cNvPr id="82" name="インク 81">
                <a:extLst>
                  <a:ext uri="{FF2B5EF4-FFF2-40B4-BE49-F238E27FC236}">
                    <a16:creationId xmlns:a16="http://schemas.microsoft.com/office/drawing/2014/main" id="{1401EE35-BFF2-46DB-85B2-B34C6750E7C8}"/>
                  </a:ext>
                </a:extLst>
              </p:cNvPr>
              <p:cNvPicPr/>
              <p:nvPr/>
            </p:nvPicPr>
            <p:blipFill>
              <a:blip r:embed="rId73"/>
              <a:stretch>
                <a:fillRect/>
              </a:stretch>
            </p:blipFill>
            <p:spPr>
              <a:xfrm>
                <a:off x="5481040" y="6208240"/>
                <a:ext cx="691560" cy="4960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84" name="インク 83">
                <a:extLst>
                  <a:ext uri="{FF2B5EF4-FFF2-40B4-BE49-F238E27FC236}">
                    <a16:creationId xmlns:a16="http://schemas.microsoft.com/office/drawing/2014/main" id="{535E5771-3C37-4C32-831A-7053B8C04936}"/>
                  </a:ext>
                </a:extLst>
              </p14:cNvPr>
              <p14:cNvContentPartPr/>
              <p14:nvPr/>
            </p14:nvContentPartPr>
            <p14:xfrm>
              <a:off x="6541600" y="6272680"/>
              <a:ext cx="253800" cy="392400"/>
            </p14:xfrm>
          </p:contentPart>
        </mc:Choice>
        <mc:Fallback xmlns="">
          <p:pic>
            <p:nvPicPr>
              <p:cNvPr id="84" name="インク 83">
                <a:extLst>
                  <a:ext uri="{FF2B5EF4-FFF2-40B4-BE49-F238E27FC236}">
                    <a16:creationId xmlns:a16="http://schemas.microsoft.com/office/drawing/2014/main" id="{535E5771-3C37-4C32-831A-7053B8C04936}"/>
                  </a:ext>
                </a:extLst>
              </p:cNvPr>
              <p:cNvPicPr/>
              <p:nvPr/>
            </p:nvPicPr>
            <p:blipFill>
              <a:blip r:embed="rId75"/>
              <a:stretch>
                <a:fillRect/>
              </a:stretch>
            </p:blipFill>
            <p:spPr>
              <a:xfrm>
                <a:off x="6532960" y="6263680"/>
                <a:ext cx="271440" cy="410040"/>
              </a:xfrm>
              <a:prstGeom prst="rect">
                <a:avLst/>
              </a:prstGeom>
            </p:spPr>
          </p:pic>
        </mc:Fallback>
      </mc:AlternateContent>
      <p:grpSp>
        <p:nvGrpSpPr>
          <p:cNvPr id="112" name="グループ化 111">
            <a:extLst>
              <a:ext uri="{FF2B5EF4-FFF2-40B4-BE49-F238E27FC236}">
                <a16:creationId xmlns:a16="http://schemas.microsoft.com/office/drawing/2014/main" id="{482F9F02-9BAF-45C5-9DE0-2AFB1FAF9133}"/>
              </a:ext>
            </a:extLst>
          </p:cNvPr>
          <p:cNvGrpSpPr/>
          <p:nvPr/>
        </p:nvGrpSpPr>
        <p:grpSpPr>
          <a:xfrm>
            <a:off x="5608120" y="6314080"/>
            <a:ext cx="1686960" cy="864720"/>
            <a:chOff x="5608120" y="6314080"/>
            <a:chExt cx="1686960" cy="864720"/>
          </a:xfrm>
        </p:grpSpPr>
        <mc:AlternateContent xmlns:mc="http://schemas.openxmlformats.org/markup-compatibility/2006" xmlns:p14="http://schemas.microsoft.com/office/powerpoint/2010/main">
          <mc:Choice Requires="p14">
            <p:contentPart p14:bwMode="auto" r:id="rId76">
              <p14:nvContentPartPr>
                <p14:cNvPr id="75" name="インク 74">
                  <a:extLst>
                    <a:ext uri="{FF2B5EF4-FFF2-40B4-BE49-F238E27FC236}">
                      <a16:creationId xmlns:a16="http://schemas.microsoft.com/office/drawing/2014/main" id="{4466B37A-2A1B-43D7-A94E-52AC1FAC3AAE}"/>
                    </a:ext>
                  </a:extLst>
                </p14:cNvPr>
                <p14:cNvContentPartPr/>
                <p14:nvPr/>
              </p14:nvContentPartPr>
              <p14:xfrm>
                <a:off x="7060360" y="6314080"/>
                <a:ext cx="219240" cy="270000"/>
              </p14:xfrm>
            </p:contentPart>
          </mc:Choice>
          <mc:Fallback xmlns="">
            <p:pic>
              <p:nvPicPr>
                <p:cNvPr id="75" name="インク 74">
                  <a:extLst>
                    <a:ext uri="{FF2B5EF4-FFF2-40B4-BE49-F238E27FC236}">
                      <a16:creationId xmlns:a16="http://schemas.microsoft.com/office/drawing/2014/main" id="{4466B37A-2A1B-43D7-A94E-52AC1FAC3AAE}"/>
                    </a:ext>
                  </a:extLst>
                </p:cNvPr>
                <p:cNvPicPr/>
                <p:nvPr/>
              </p:nvPicPr>
              <p:blipFill>
                <a:blip r:embed="rId77"/>
                <a:stretch>
                  <a:fillRect/>
                </a:stretch>
              </p:blipFill>
              <p:spPr>
                <a:xfrm>
                  <a:off x="7051360" y="6305080"/>
                  <a:ext cx="23688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8" name="インク 77">
                  <a:extLst>
                    <a:ext uri="{FF2B5EF4-FFF2-40B4-BE49-F238E27FC236}">
                      <a16:creationId xmlns:a16="http://schemas.microsoft.com/office/drawing/2014/main" id="{AE81266E-314F-40A9-8C3F-1DDA0DD3BEF8}"/>
                    </a:ext>
                  </a:extLst>
                </p14:cNvPr>
                <p14:cNvContentPartPr/>
                <p14:nvPr/>
              </p14:nvContentPartPr>
              <p14:xfrm>
                <a:off x="7187800" y="6405520"/>
                <a:ext cx="360" cy="141480"/>
              </p14:xfrm>
            </p:contentPart>
          </mc:Choice>
          <mc:Fallback xmlns="">
            <p:pic>
              <p:nvPicPr>
                <p:cNvPr id="78" name="インク 77">
                  <a:extLst>
                    <a:ext uri="{FF2B5EF4-FFF2-40B4-BE49-F238E27FC236}">
                      <a16:creationId xmlns:a16="http://schemas.microsoft.com/office/drawing/2014/main" id="{AE81266E-314F-40A9-8C3F-1DDA0DD3BEF8}"/>
                    </a:ext>
                  </a:extLst>
                </p:cNvPr>
                <p:cNvPicPr/>
                <p:nvPr/>
              </p:nvPicPr>
              <p:blipFill>
                <a:blip r:embed="rId79"/>
                <a:stretch>
                  <a:fillRect/>
                </a:stretch>
              </p:blipFill>
              <p:spPr>
                <a:xfrm>
                  <a:off x="7179160" y="6396880"/>
                  <a:ext cx="1800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9" name="インク 78">
                  <a:extLst>
                    <a:ext uri="{FF2B5EF4-FFF2-40B4-BE49-F238E27FC236}">
                      <a16:creationId xmlns:a16="http://schemas.microsoft.com/office/drawing/2014/main" id="{DC74A7A5-2BA4-43E2-92A0-E2664D7EAA03}"/>
                    </a:ext>
                  </a:extLst>
                </p14:cNvPr>
                <p14:cNvContentPartPr/>
                <p14:nvPr/>
              </p14:nvContentPartPr>
              <p14:xfrm>
                <a:off x="7221640" y="6415600"/>
                <a:ext cx="73440" cy="74160"/>
              </p14:xfrm>
            </p:contentPart>
          </mc:Choice>
          <mc:Fallback xmlns="">
            <p:pic>
              <p:nvPicPr>
                <p:cNvPr id="79" name="インク 78">
                  <a:extLst>
                    <a:ext uri="{FF2B5EF4-FFF2-40B4-BE49-F238E27FC236}">
                      <a16:creationId xmlns:a16="http://schemas.microsoft.com/office/drawing/2014/main" id="{DC74A7A5-2BA4-43E2-92A0-E2664D7EAA03}"/>
                    </a:ext>
                  </a:extLst>
                </p:cNvPr>
                <p:cNvPicPr/>
                <p:nvPr/>
              </p:nvPicPr>
              <p:blipFill>
                <a:blip r:embed="rId81"/>
                <a:stretch>
                  <a:fillRect/>
                </a:stretch>
              </p:blipFill>
              <p:spPr>
                <a:xfrm>
                  <a:off x="7212640" y="6406960"/>
                  <a:ext cx="9108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80" name="インク 79">
                  <a:extLst>
                    <a:ext uri="{FF2B5EF4-FFF2-40B4-BE49-F238E27FC236}">
                      <a16:creationId xmlns:a16="http://schemas.microsoft.com/office/drawing/2014/main" id="{147D8A9B-A6FE-4623-BB36-4310A0D1258C}"/>
                    </a:ext>
                  </a:extLst>
                </p14:cNvPr>
                <p14:cNvContentPartPr/>
                <p14:nvPr/>
              </p14:nvContentPartPr>
              <p14:xfrm>
                <a:off x="7259080" y="6395440"/>
                <a:ext cx="11880" cy="177120"/>
              </p14:xfrm>
            </p:contentPart>
          </mc:Choice>
          <mc:Fallback xmlns="">
            <p:pic>
              <p:nvPicPr>
                <p:cNvPr id="80" name="インク 79">
                  <a:extLst>
                    <a:ext uri="{FF2B5EF4-FFF2-40B4-BE49-F238E27FC236}">
                      <a16:creationId xmlns:a16="http://schemas.microsoft.com/office/drawing/2014/main" id="{147D8A9B-A6FE-4623-BB36-4310A0D1258C}"/>
                    </a:ext>
                  </a:extLst>
                </p:cNvPr>
                <p:cNvPicPr/>
                <p:nvPr/>
              </p:nvPicPr>
              <p:blipFill>
                <a:blip r:embed="rId83"/>
                <a:stretch>
                  <a:fillRect/>
                </a:stretch>
              </p:blipFill>
              <p:spPr>
                <a:xfrm>
                  <a:off x="7250080" y="6386800"/>
                  <a:ext cx="2952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5" name="インク 54">
                  <a:extLst>
                    <a:ext uri="{FF2B5EF4-FFF2-40B4-BE49-F238E27FC236}">
                      <a16:creationId xmlns:a16="http://schemas.microsoft.com/office/drawing/2014/main" id="{0EFF5234-435E-490C-9B45-5D534693E638}"/>
                    </a:ext>
                  </a:extLst>
                </p14:cNvPr>
                <p14:cNvContentPartPr/>
                <p14:nvPr/>
              </p14:nvContentPartPr>
              <p14:xfrm>
                <a:off x="5608120" y="6420640"/>
                <a:ext cx="360" cy="181800"/>
              </p14:xfrm>
            </p:contentPart>
          </mc:Choice>
          <mc:Fallback xmlns="">
            <p:pic>
              <p:nvPicPr>
                <p:cNvPr id="55" name="インク 54">
                  <a:extLst>
                    <a:ext uri="{FF2B5EF4-FFF2-40B4-BE49-F238E27FC236}">
                      <a16:creationId xmlns:a16="http://schemas.microsoft.com/office/drawing/2014/main" id="{0EFF5234-435E-490C-9B45-5D534693E638}"/>
                    </a:ext>
                  </a:extLst>
                </p:cNvPr>
                <p:cNvPicPr/>
                <p:nvPr/>
              </p:nvPicPr>
              <p:blipFill>
                <a:blip r:embed="rId85"/>
                <a:stretch>
                  <a:fillRect/>
                </a:stretch>
              </p:blipFill>
              <p:spPr>
                <a:xfrm>
                  <a:off x="5599120" y="6412000"/>
                  <a:ext cx="1800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6" name="インク 55">
                  <a:extLst>
                    <a:ext uri="{FF2B5EF4-FFF2-40B4-BE49-F238E27FC236}">
                      <a16:creationId xmlns:a16="http://schemas.microsoft.com/office/drawing/2014/main" id="{1620E587-5A6D-4186-A0A3-CB3759C01686}"/>
                    </a:ext>
                  </a:extLst>
                </p14:cNvPr>
                <p14:cNvContentPartPr/>
                <p14:nvPr/>
              </p14:nvContentPartPr>
              <p14:xfrm>
                <a:off x="5670040" y="6351880"/>
                <a:ext cx="93960" cy="85320"/>
              </p14:xfrm>
            </p:contentPart>
          </mc:Choice>
          <mc:Fallback xmlns="">
            <p:pic>
              <p:nvPicPr>
                <p:cNvPr id="56" name="インク 55">
                  <a:extLst>
                    <a:ext uri="{FF2B5EF4-FFF2-40B4-BE49-F238E27FC236}">
                      <a16:creationId xmlns:a16="http://schemas.microsoft.com/office/drawing/2014/main" id="{1620E587-5A6D-4186-A0A3-CB3759C01686}"/>
                    </a:ext>
                  </a:extLst>
                </p:cNvPr>
                <p:cNvPicPr/>
                <p:nvPr/>
              </p:nvPicPr>
              <p:blipFill>
                <a:blip r:embed="rId87"/>
                <a:stretch>
                  <a:fillRect/>
                </a:stretch>
              </p:blipFill>
              <p:spPr>
                <a:xfrm>
                  <a:off x="5661040" y="6342880"/>
                  <a:ext cx="11160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7" name="インク 56">
                  <a:extLst>
                    <a:ext uri="{FF2B5EF4-FFF2-40B4-BE49-F238E27FC236}">
                      <a16:creationId xmlns:a16="http://schemas.microsoft.com/office/drawing/2014/main" id="{0743338A-C389-4747-B9AD-BCC019F6236F}"/>
                    </a:ext>
                  </a:extLst>
                </p14:cNvPr>
                <p14:cNvContentPartPr/>
                <p14:nvPr/>
              </p14:nvContentPartPr>
              <p14:xfrm>
                <a:off x="5760400" y="6525760"/>
                <a:ext cx="106200" cy="7200"/>
              </p14:xfrm>
            </p:contentPart>
          </mc:Choice>
          <mc:Fallback xmlns="">
            <p:pic>
              <p:nvPicPr>
                <p:cNvPr id="57" name="インク 56">
                  <a:extLst>
                    <a:ext uri="{FF2B5EF4-FFF2-40B4-BE49-F238E27FC236}">
                      <a16:creationId xmlns:a16="http://schemas.microsoft.com/office/drawing/2014/main" id="{0743338A-C389-4747-B9AD-BCC019F6236F}"/>
                    </a:ext>
                  </a:extLst>
                </p:cNvPr>
                <p:cNvPicPr/>
                <p:nvPr/>
              </p:nvPicPr>
              <p:blipFill>
                <a:blip r:embed="rId89"/>
                <a:stretch>
                  <a:fillRect/>
                </a:stretch>
              </p:blipFill>
              <p:spPr>
                <a:xfrm>
                  <a:off x="5751400" y="6516760"/>
                  <a:ext cx="12384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8" name="インク 57">
                  <a:extLst>
                    <a:ext uri="{FF2B5EF4-FFF2-40B4-BE49-F238E27FC236}">
                      <a16:creationId xmlns:a16="http://schemas.microsoft.com/office/drawing/2014/main" id="{D82FA7FF-3D46-4DF7-BB11-AD1D23A2B886}"/>
                    </a:ext>
                  </a:extLst>
                </p14:cNvPr>
                <p14:cNvContentPartPr/>
                <p14:nvPr/>
              </p14:nvContentPartPr>
              <p14:xfrm>
                <a:off x="5821240" y="6466720"/>
                <a:ext cx="360" cy="113040"/>
              </p14:xfrm>
            </p:contentPart>
          </mc:Choice>
          <mc:Fallback xmlns="">
            <p:pic>
              <p:nvPicPr>
                <p:cNvPr id="58" name="インク 57">
                  <a:extLst>
                    <a:ext uri="{FF2B5EF4-FFF2-40B4-BE49-F238E27FC236}">
                      <a16:creationId xmlns:a16="http://schemas.microsoft.com/office/drawing/2014/main" id="{D82FA7FF-3D46-4DF7-BB11-AD1D23A2B886}"/>
                    </a:ext>
                  </a:extLst>
                </p:cNvPr>
                <p:cNvPicPr/>
                <p:nvPr/>
              </p:nvPicPr>
              <p:blipFill>
                <a:blip r:embed="rId91"/>
                <a:stretch>
                  <a:fillRect/>
                </a:stretch>
              </p:blipFill>
              <p:spPr>
                <a:xfrm>
                  <a:off x="5812600" y="6457720"/>
                  <a:ext cx="1800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0" name="インク 59">
                  <a:extLst>
                    <a:ext uri="{FF2B5EF4-FFF2-40B4-BE49-F238E27FC236}">
                      <a16:creationId xmlns:a16="http://schemas.microsoft.com/office/drawing/2014/main" id="{DF510323-B7C9-4A31-B31A-6D24E88312D0}"/>
                    </a:ext>
                  </a:extLst>
                </p14:cNvPr>
                <p14:cNvContentPartPr/>
                <p14:nvPr/>
              </p14:nvContentPartPr>
              <p14:xfrm>
                <a:off x="5911240" y="6385360"/>
                <a:ext cx="124920" cy="114840"/>
              </p14:xfrm>
            </p:contentPart>
          </mc:Choice>
          <mc:Fallback xmlns="">
            <p:pic>
              <p:nvPicPr>
                <p:cNvPr id="60" name="インク 59">
                  <a:extLst>
                    <a:ext uri="{FF2B5EF4-FFF2-40B4-BE49-F238E27FC236}">
                      <a16:creationId xmlns:a16="http://schemas.microsoft.com/office/drawing/2014/main" id="{DF510323-B7C9-4A31-B31A-6D24E88312D0}"/>
                    </a:ext>
                  </a:extLst>
                </p:cNvPr>
                <p:cNvPicPr/>
                <p:nvPr/>
              </p:nvPicPr>
              <p:blipFill>
                <a:blip r:embed="rId93"/>
                <a:stretch>
                  <a:fillRect/>
                </a:stretch>
              </p:blipFill>
              <p:spPr>
                <a:xfrm>
                  <a:off x="5902600" y="6376360"/>
                  <a:ext cx="14256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1" name="インク 60">
                  <a:extLst>
                    <a:ext uri="{FF2B5EF4-FFF2-40B4-BE49-F238E27FC236}">
                      <a16:creationId xmlns:a16="http://schemas.microsoft.com/office/drawing/2014/main" id="{2735F243-8EB0-4267-BF7D-D772D8304CB3}"/>
                    </a:ext>
                  </a:extLst>
                </p14:cNvPr>
                <p14:cNvContentPartPr/>
                <p14:nvPr/>
              </p14:nvContentPartPr>
              <p14:xfrm>
                <a:off x="6009160" y="6385360"/>
                <a:ext cx="2520" cy="278280"/>
              </p14:xfrm>
            </p:contentPart>
          </mc:Choice>
          <mc:Fallback xmlns="">
            <p:pic>
              <p:nvPicPr>
                <p:cNvPr id="61" name="インク 60">
                  <a:extLst>
                    <a:ext uri="{FF2B5EF4-FFF2-40B4-BE49-F238E27FC236}">
                      <a16:creationId xmlns:a16="http://schemas.microsoft.com/office/drawing/2014/main" id="{2735F243-8EB0-4267-BF7D-D772D8304CB3}"/>
                    </a:ext>
                  </a:extLst>
                </p:cNvPr>
                <p:cNvPicPr/>
                <p:nvPr/>
              </p:nvPicPr>
              <p:blipFill>
                <a:blip r:embed="rId95"/>
                <a:stretch>
                  <a:fillRect/>
                </a:stretch>
              </p:blipFill>
              <p:spPr>
                <a:xfrm>
                  <a:off x="6000520" y="6376360"/>
                  <a:ext cx="2016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2" name="インク 61">
                  <a:extLst>
                    <a:ext uri="{FF2B5EF4-FFF2-40B4-BE49-F238E27FC236}">
                      <a16:creationId xmlns:a16="http://schemas.microsoft.com/office/drawing/2014/main" id="{8E0CEFA0-75CB-4CE6-9930-20CE4355F597}"/>
                    </a:ext>
                  </a:extLst>
                </p14:cNvPr>
                <p14:cNvContentPartPr/>
                <p14:nvPr/>
              </p14:nvContentPartPr>
              <p14:xfrm>
                <a:off x="6121120" y="6502360"/>
                <a:ext cx="79920" cy="20520"/>
              </p14:xfrm>
            </p:contentPart>
          </mc:Choice>
          <mc:Fallback xmlns="">
            <p:pic>
              <p:nvPicPr>
                <p:cNvPr id="62" name="インク 61">
                  <a:extLst>
                    <a:ext uri="{FF2B5EF4-FFF2-40B4-BE49-F238E27FC236}">
                      <a16:creationId xmlns:a16="http://schemas.microsoft.com/office/drawing/2014/main" id="{8E0CEFA0-75CB-4CE6-9930-20CE4355F597}"/>
                    </a:ext>
                  </a:extLst>
                </p:cNvPr>
                <p:cNvPicPr/>
                <p:nvPr/>
              </p:nvPicPr>
              <p:blipFill>
                <a:blip r:embed="rId97"/>
                <a:stretch>
                  <a:fillRect/>
                </a:stretch>
              </p:blipFill>
              <p:spPr>
                <a:xfrm>
                  <a:off x="6112120" y="6493360"/>
                  <a:ext cx="9756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3" name="インク 62">
                  <a:extLst>
                    <a:ext uri="{FF2B5EF4-FFF2-40B4-BE49-F238E27FC236}">
                      <a16:creationId xmlns:a16="http://schemas.microsoft.com/office/drawing/2014/main" id="{4C6A8A7A-C8C6-4A79-91BD-9C9EA6F8F350}"/>
                    </a:ext>
                  </a:extLst>
                </p14:cNvPr>
                <p14:cNvContentPartPr/>
                <p14:nvPr/>
              </p14:nvContentPartPr>
              <p14:xfrm>
                <a:off x="6156760" y="6426040"/>
                <a:ext cx="360" cy="172800"/>
              </p14:xfrm>
            </p:contentPart>
          </mc:Choice>
          <mc:Fallback xmlns="">
            <p:pic>
              <p:nvPicPr>
                <p:cNvPr id="63" name="インク 62">
                  <a:extLst>
                    <a:ext uri="{FF2B5EF4-FFF2-40B4-BE49-F238E27FC236}">
                      <a16:creationId xmlns:a16="http://schemas.microsoft.com/office/drawing/2014/main" id="{4C6A8A7A-C8C6-4A79-91BD-9C9EA6F8F350}"/>
                    </a:ext>
                  </a:extLst>
                </p:cNvPr>
                <p:cNvPicPr/>
                <p:nvPr/>
              </p:nvPicPr>
              <p:blipFill>
                <a:blip r:embed="rId99"/>
                <a:stretch>
                  <a:fillRect/>
                </a:stretch>
              </p:blipFill>
              <p:spPr>
                <a:xfrm>
                  <a:off x="6147760" y="6417040"/>
                  <a:ext cx="1800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4" name="インク 63">
                  <a:extLst>
                    <a:ext uri="{FF2B5EF4-FFF2-40B4-BE49-F238E27FC236}">
                      <a16:creationId xmlns:a16="http://schemas.microsoft.com/office/drawing/2014/main" id="{D9E51FB6-A373-4F3E-8112-D8098E46D5B8}"/>
                    </a:ext>
                  </a:extLst>
                </p14:cNvPr>
                <p14:cNvContentPartPr/>
                <p14:nvPr/>
              </p14:nvContentPartPr>
              <p14:xfrm>
                <a:off x="6264040" y="6320920"/>
                <a:ext cx="66600" cy="340560"/>
              </p14:xfrm>
            </p:contentPart>
          </mc:Choice>
          <mc:Fallback xmlns="">
            <p:pic>
              <p:nvPicPr>
                <p:cNvPr id="64" name="インク 63">
                  <a:extLst>
                    <a:ext uri="{FF2B5EF4-FFF2-40B4-BE49-F238E27FC236}">
                      <a16:creationId xmlns:a16="http://schemas.microsoft.com/office/drawing/2014/main" id="{D9E51FB6-A373-4F3E-8112-D8098E46D5B8}"/>
                    </a:ext>
                  </a:extLst>
                </p:cNvPr>
                <p:cNvPicPr/>
                <p:nvPr/>
              </p:nvPicPr>
              <p:blipFill>
                <a:blip r:embed="rId101"/>
                <a:stretch>
                  <a:fillRect/>
                </a:stretch>
              </p:blipFill>
              <p:spPr>
                <a:xfrm>
                  <a:off x="6255040" y="6311920"/>
                  <a:ext cx="8424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5" name="インク 64">
                  <a:extLst>
                    <a:ext uri="{FF2B5EF4-FFF2-40B4-BE49-F238E27FC236}">
                      <a16:creationId xmlns:a16="http://schemas.microsoft.com/office/drawing/2014/main" id="{494FBE5A-910D-4541-9DF1-3EFC670945EF}"/>
                    </a:ext>
                  </a:extLst>
                </p14:cNvPr>
                <p14:cNvContentPartPr/>
                <p14:nvPr/>
              </p14:nvContentPartPr>
              <p14:xfrm>
                <a:off x="6410920" y="6511000"/>
                <a:ext cx="75960" cy="21600"/>
              </p14:xfrm>
            </p:contentPart>
          </mc:Choice>
          <mc:Fallback xmlns="">
            <p:pic>
              <p:nvPicPr>
                <p:cNvPr id="65" name="インク 64">
                  <a:extLst>
                    <a:ext uri="{FF2B5EF4-FFF2-40B4-BE49-F238E27FC236}">
                      <a16:creationId xmlns:a16="http://schemas.microsoft.com/office/drawing/2014/main" id="{494FBE5A-910D-4541-9DF1-3EFC670945EF}"/>
                    </a:ext>
                  </a:extLst>
                </p:cNvPr>
                <p:cNvPicPr/>
                <p:nvPr/>
              </p:nvPicPr>
              <p:blipFill>
                <a:blip r:embed="rId103"/>
                <a:stretch>
                  <a:fillRect/>
                </a:stretch>
              </p:blipFill>
              <p:spPr>
                <a:xfrm>
                  <a:off x="6401920" y="6502360"/>
                  <a:ext cx="9360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6" name="インク 65">
                  <a:extLst>
                    <a:ext uri="{FF2B5EF4-FFF2-40B4-BE49-F238E27FC236}">
                      <a16:creationId xmlns:a16="http://schemas.microsoft.com/office/drawing/2014/main" id="{A0454875-9314-4B54-92FB-1C8A500C3FE0}"/>
                    </a:ext>
                  </a:extLst>
                </p14:cNvPr>
                <p14:cNvContentPartPr/>
                <p14:nvPr/>
              </p14:nvContentPartPr>
              <p14:xfrm>
                <a:off x="6421000" y="6568240"/>
                <a:ext cx="68760" cy="360"/>
              </p14:xfrm>
            </p:contentPart>
          </mc:Choice>
          <mc:Fallback xmlns="">
            <p:pic>
              <p:nvPicPr>
                <p:cNvPr id="66" name="インク 65">
                  <a:extLst>
                    <a:ext uri="{FF2B5EF4-FFF2-40B4-BE49-F238E27FC236}">
                      <a16:creationId xmlns:a16="http://schemas.microsoft.com/office/drawing/2014/main" id="{A0454875-9314-4B54-92FB-1C8A500C3FE0}"/>
                    </a:ext>
                  </a:extLst>
                </p:cNvPr>
                <p:cNvPicPr/>
                <p:nvPr/>
              </p:nvPicPr>
              <p:blipFill>
                <a:blip r:embed="rId105"/>
                <a:stretch>
                  <a:fillRect/>
                </a:stretch>
              </p:blipFill>
              <p:spPr>
                <a:xfrm>
                  <a:off x="6412000" y="6559240"/>
                  <a:ext cx="864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8" name="インク 67">
                  <a:extLst>
                    <a:ext uri="{FF2B5EF4-FFF2-40B4-BE49-F238E27FC236}">
                      <a16:creationId xmlns:a16="http://schemas.microsoft.com/office/drawing/2014/main" id="{81103C20-2806-4B33-8679-6F8B27D92454}"/>
                    </a:ext>
                  </a:extLst>
                </p14:cNvPr>
                <p14:cNvContentPartPr/>
                <p14:nvPr/>
              </p14:nvContentPartPr>
              <p14:xfrm>
                <a:off x="6629080" y="6415600"/>
                <a:ext cx="3600" cy="186840"/>
              </p14:xfrm>
            </p:contentPart>
          </mc:Choice>
          <mc:Fallback xmlns="">
            <p:pic>
              <p:nvPicPr>
                <p:cNvPr id="68" name="インク 67">
                  <a:extLst>
                    <a:ext uri="{FF2B5EF4-FFF2-40B4-BE49-F238E27FC236}">
                      <a16:creationId xmlns:a16="http://schemas.microsoft.com/office/drawing/2014/main" id="{81103C20-2806-4B33-8679-6F8B27D92454}"/>
                    </a:ext>
                  </a:extLst>
                </p:cNvPr>
                <p:cNvPicPr/>
                <p:nvPr/>
              </p:nvPicPr>
              <p:blipFill>
                <a:blip r:embed="rId107"/>
                <a:stretch>
                  <a:fillRect/>
                </a:stretch>
              </p:blipFill>
              <p:spPr>
                <a:xfrm>
                  <a:off x="6620440" y="6406960"/>
                  <a:ext cx="2124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9" name="インク 68">
                  <a:extLst>
                    <a:ext uri="{FF2B5EF4-FFF2-40B4-BE49-F238E27FC236}">
                      <a16:creationId xmlns:a16="http://schemas.microsoft.com/office/drawing/2014/main" id="{0598615D-7C99-48D9-B44E-5CAAAE8BDBE9}"/>
                    </a:ext>
                  </a:extLst>
                </p14:cNvPr>
                <p14:cNvContentPartPr/>
                <p14:nvPr/>
              </p14:nvContentPartPr>
              <p14:xfrm>
                <a:off x="6742840" y="6319120"/>
                <a:ext cx="117360" cy="119520"/>
              </p14:xfrm>
            </p:contentPart>
          </mc:Choice>
          <mc:Fallback xmlns="">
            <p:pic>
              <p:nvPicPr>
                <p:cNvPr id="69" name="インク 68">
                  <a:extLst>
                    <a:ext uri="{FF2B5EF4-FFF2-40B4-BE49-F238E27FC236}">
                      <a16:creationId xmlns:a16="http://schemas.microsoft.com/office/drawing/2014/main" id="{0598615D-7C99-48D9-B44E-5CAAAE8BDBE9}"/>
                    </a:ext>
                  </a:extLst>
                </p:cNvPr>
                <p:cNvPicPr/>
                <p:nvPr/>
              </p:nvPicPr>
              <p:blipFill>
                <a:blip r:embed="rId109"/>
                <a:stretch>
                  <a:fillRect/>
                </a:stretch>
              </p:blipFill>
              <p:spPr>
                <a:xfrm>
                  <a:off x="6734200" y="6310480"/>
                  <a:ext cx="13500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0" name="インク 69">
                  <a:extLst>
                    <a:ext uri="{FF2B5EF4-FFF2-40B4-BE49-F238E27FC236}">
                      <a16:creationId xmlns:a16="http://schemas.microsoft.com/office/drawing/2014/main" id="{7E39A953-D62E-442D-9513-DF1DC44C1B95}"/>
                    </a:ext>
                  </a:extLst>
                </p14:cNvPr>
                <p14:cNvContentPartPr/>
                <p14:nvPr/>
              </p14:nvContentPartPr>
              <p14:xfrm>
                <a:off x="6781000" y="6314080"/>
                <a:ext cx="36720" cy="439200"/>
              </p14:xfrm>
            </p:contentPart>
          </mc:Choice>
          <mc:Fallback xmlns="">
            <p:pic>
              <p:nvPicPr>
                <p:cNvPr id="70" name="インク 69">
                  <a:extLst>
                    <a:ext uri="{FF2B5EF4-FFF2-40B4-BE49-F238E27FC236}">
                      <a16:creationId xmlns:a16="http://schemas.microsoft.com/office/drawing/2014/main" id="{7E39A953-D62E-442D-9513-DF1DC44C1B95}"/>
                    </a:ext>
                  </a:extLst>
                </p:cNvPr>
                <p:cNvPicPr/>
                <p:nvPr/>
              </p:nvPicPr>
              <p:blipFill>
                <a:blip r:embed="rId111"/>
                <a:stretch>
                  <a:fillRect/>
                </a:stretch>
              </p:blipFill>
              <p:spPr>
                <a:xfrm>
                  <a:off x="6772000" y="6305440"/>
                  <a:ext cx="5436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2" name="インク 71">
                  <a:extLst>
                    <a:ext uri="{FF2B5EF4-FFF2-40B4-BE49-F238E27FC236}">
                      <a16:creationId xmlns:a16="http://schemas.microsoft.com/office/drawing/2014/main" id="{445BE2BA-6DFA-4887-B2D0-27E9AE64782A}"/>
                    </a:ext>
                  </a:extLst>
                </p14:cNvPr>
                <p14:cNvContentPartPr/>
                <p14:nvPr/>
              </p14:nvContentPartPr>
              <p14:xfrm>
                <a:off x="6888280" y="6481840"/>
                <a:ext cx="89640" cy="360"/>
              </p14:xfrm>
            </p:contentPart>
          </mc:Choice>
          <mc:Fallback xmlns="">
            <p:pic>
              <p:nvPicPr>
                <p:cNvPr id="72" name="インク 71">
                  <a:extLst>
                    <a:ext uri="{FF2B5EF4-FFF2-40B4-BE49-F238E27FC236}">
                      <a16:creationId xmlns:a16="http://schemas.microsoft.com/office/drawing/2014/main" id="{445BE2BA-6DFA-4887-B2D0-27E9AE64782A}"/>
                    </a:ext>
                  </a:extLst>
                </p:cNvPr>
                <p:cNvPicPr/>
                <p:nvPr/>
              </p:nvPicPr>
              <p:blipFill>
                <a:blip r:embed="rId113"/>
                <a:stretch>
                  <a:fillRect/>
                </a:stretch>
              </p:blipFill>
              <p:spPr>
                <a:xfrm>
                  <a:off x="6879280" y="6472840"/>
                  <a:ext cx="107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3" name="インク 72">
                  <a:extLst>
                    <a:ext uri="{FF2B5EF4-FFF2-40B4-BE49-F238E27FC236}">
                      <a16:creationId xmlns:a16="http://schemas.microsoft.com/office/drawing/2014/main" id="{79FE8FBC-AB04-499A-A099-3CE45DB66AB7}"/>
                    </a:ext>
                  </a:extLst>
                </p14:cNvPr>
                <p14:cNvContentPartPr/>
                <p14:nvPr/>
              </p14:nvContentPartPr>
              <p14:xfrm>
                <a:off x="6903400" y="6548080"/>
                <a:ext cx="76320" cy="360"/>
              </p14:xfrm>
            </p:contentPart>
          </mc:Choice>
          <mc:Fallback xmlns="">
            <p:pic>
              <p:nvPicPr>
                <p:cNvPr id="73" name="インク 72">
                  <a:extLst>
                    <a:ext uri="{FF2B5EF4-FFF2-40B4-BE49-F238E27FC236}">
                      <a16:creationId xmlns:a16="http://schemas.microsoft.com/office/drawing/2014/main" id="{79FE8FBC-AB04-499A-A099-3CE45DB66AB7}"/>
                    </a:ext>
                  </a:extLst>
                </p:cNvPr>
                <p:cNvPicPr/>
                <p:nvPr/>
              </p:nvPicPr>
              <p:blipFill>
                <a:blip r:embed="rId115"/>
                <a:stretch>
                  <a:fillRect/>
                </a:stretch>
              </p:blipFill>
              <p:spPr>
                <a:xfrm>
                  <a:off x="6894760" y="6539080"/>
                  <a:ext cx="93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6" name="インク 85">
                  <a:extLst>
                    <a:ext uri="{FF2B5EF4-FFF2-40B4-BE49-F238E27FC236}">
                      <a16:creationId xmlns:a16="http://schemas.microsoft.com/office/drawing/2014/main" id="{E5410522-B782-4675-B843-E85748746392}"/>
                    </a:ext>
                  </a:extLst>
                </p14:cNvPr>
                <p14:cNvContentPartPr/>
                <p14:nvPr/>
              </p14:nvContentPartPr>
              <p14:xfrm>
                <a:off x="5820880" y="6842560"/>
                <a:ext cx="66600" cy="289080"/>
              </p14:xfrm>
            </p:contentPart>
          </mc:Choice>
          <mc:Fallback xmlns="">
            <p:pic>
              <p:nvPicPr>
                <p:cNvPr id="86" name="インク 85">
                  <a:extLst>
                    <a:ext uri="{FF2B5EF4-FFF2-40B4-BE49-F238E27FC236}">
                      <a16:creationId xmlns:a16="http://schemas.microsoft.com/office/drawing/2014/main" id="{E5410522-B782-4675-B843-E85748746392}"/>
                    </a:ext>
                  </a:extLst>
                </p:cNvPr>
                <p:cNvPicPr/>
                <p:nvPr/>
              </p:nvPicPr>
              <p:blipFill>
                <a:blip r:embed="rId117"/>
                <a:stretch>
                  <a:fillRect/>
                </a:stretch>
              </p:blipFill>
              <p:spPr>
                <a:xfrm>
                  <a:off x="5812240" y="6833560"/>
                  <a:ext cx="8424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7" name="インク 86">
                  <a:extLst>
                    <a:ext uri="{FF2B5EF4-FFF2-40B4-BE49-F238E27FC236}">
                      <a16:creationId xmlns:a16="http://schemas.microsoft.com/office/drawing/2014/main" id="{076A8E41-3BB2-44CF-94AF-10705602018F}"/>
                    </a:ext>
                  </a:extLst>
                </p14:cNvPr>
                <p14:cNvContentPartPr/>
                <p14:nvPr/>
              </p14:nvContentPartPr>
              <p14:xfrm>
                <a:off x="5928160" y="6954520"/>
                <a:ext cx="249840" cy="35640"/>
              </p14:xfrm>
            </p:contentPart>
          </mc:Choice>
          <mc:Fallback xmlns="">
            <p:pic>
              <p:nvPicPr>
                <p:cNvPr id="87" name="インク 86">
                  <a:extLst>
                    <a:ext uri="{FF2B5EF4-FFF2-40B4-BE49-F238E27FC236}">
                      <a16:creationId xmlns:a16="http://schemas.microsoft.com/office/drawing/2014/main" id="{076A8E41-3BB2-44CF-94AF-10705602018F}"/>
                    </a:ext>
                  </a:extLst>
                </p:cNvPr>
                <p:cNvPicPr/>
                <p:nvPr/>
              </p:nvPicPr>
              <p:blipFill>
                <a:blip r:embed="rId119"/>
                <a:stretch>
                  <a:fillRect/>
                </a:stretch>
              </p:blipFill>
              <p:spPr>
                <a:xfrm>
                  <a:off x="5919160" y="6945520"/>
                  <a:ext cx="26748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8" name="インク 87">
                  <a:extLst>
                    <a:ext uri="{FF2B5EF4-FFF2-40B4-BE49-F238E27FC236}">
                      <a16:creationId xmlns:a16="http://schemas.microsoft.com/office/drawing/2014/main" id="{6C57FDAC-76DB-489C-BD7A-9AA6B5D2180B}"/>
                    </a:ext>
                  </a:extLst>
                </p14:cNvPr>
                <p14:cNvContentPartPr/>
                <p14:nvPr/>
              </p14:nvContentPartPr>
              <p14:xfrm>
                <a:off x="5987560" y="7020760"/>
                <a:ext cx="175680" cy="101520"/>
              </p14:xfrm>
            </p:contentPart>
          </mc:Choice>
          <mc:Fallback xmlns="">
            <p:pic>
              <p:nvPicPr>
                <p:cNvPr id="88" name="インク 87">
                  <a:extLst>
                    <a:ext uri="{FF2B5EF4-FFF2-40B4-BE49-F238E27FC236}">
                      <a16:creationId xmlns:a16="http://schemas.microsoft.com/office/drawing/2014/main" id="{6C57FDAC-76DB-489C-BD7A-9AA6B5D2180B}"/>
                    </a:ext>
                  </a:extLst>
                </p:cNvPr>
                <p:cNvPicPr/>
                <p:nvPr/>
              </p:nvPicPr>
              <p:blipFill>
                <a:blip r:embed="rId121"/>
                <a:stretch>
                  <a:fillRect/>
                </a:stretch>
              </p:blipFill>
              <p:spPr>
                <a:xfrm>
                  <a:off x="5978920" y="7011760"/>
                  <a:ext cx="19332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9" name="インク 88">
                  <a:extLst>
                    <a:ext uri="{FF2B5EF4-FFF2-40B4-BE49-F238E27FC236}">
                      <a16:creationId xmlns:a16="http://schemas.microsoft.com/office/drawing/2014/main" id="{2879A15F-7342-4F0E-A241-CFFB5B64F2B4}"/>
                    </a:ext>
                  </a:extLst>
                </p14:cNvPr>
                <p14:cNvContentPartPr/>
                <p14:nvPr/>
              </p14:nvContentPartPr>
              <p14:xfrm>
                <a:off x="6080440" y="7071160"/>
                <a:ext cx="6480" cy="82800"/>
              </p14:xfrm>
            </p:contentPart>
          </mc:Choice>
          <mc:Fallback xmlns="">
            <p:pic>
              <p:nvPicPr>
                <p:cNvPr id="89" name="インク 88">
                  <a:extLst>
                    <a:ext uri="{FF2B5EF4-FFF2-40B4-BE49-F238E27FC236}">
                      <a16:creationId xmlns:a16="http://schemas.microsoft.com/office/drawing/2014/main" id="{2879A15F-7342-4F0E-A241-CFFB5B64F2B4}"/>
                    </a:ext>
                  </a:extLst>
                </p:cNvPr>
                <p:cNvPicPr/>
                <p:nvPr/>
              </p:nvPicPr>
              <p:blipFill>
                <a:blip r:embed="rId123"/>
                <a:stretch>
                  <a:fillRect/>
                </a:stretch>
              </p:blipFill>
              <p:spPr>
                <a:xfrm>
                  <a:off x="6071800" y="7062160"/>
                  <a:ext cx="2412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90" name="インク 89">
                  <a:extLst>
                    <a:ext uri="{FF2B5EF4-FFF2-40B4-BE49-F238E27FC236}">
                      <a16:creationId xmlns:a16="http://schemas.microsoft.com/office/drawing/2014/main" id="{916862CF-A3E9-4778-B653-8A1B38649451}"/>
                    </a:ext>
                  </a:extLst>
                </p14:cNvPr>
                <p14:cNvContentPartPr/>
                <p14:nvPr/>
              </p14:nvContentPartPr>
              <p14:xfrm>
                <a:off x="6117520" y="7035520"/>
                <a:ext cx="61200" cy="62640"/>
              </p14:xfrm>
            </p:contentPart>
          </mc:Choice>
          <mc:Fallback xmlns="">
            <p:pic>
              <p:nvPicPr>
                <p:cNvPr id="90" name="インク 89">
                  <a:extLst>
                    <a:ext uri="{FF2B5EF4-FFF2-40B4-BE49-F238E27FC236}">
                      <a16:creationId xmlns:a16="http://schemas.microsoft.com/office/drawing/2014/main" id="{916862CF-A3E9-4778-B653-8A1B38649451}"/>
                    </a:ext>
                  </a:extLst>
                </p:cNvPr>
                <p:cNvPicPr/>
                <p:nvPr/>
              </p:nvPicPr>
              <p:blipFill>
                <a:blip r:embed="rId125"/>
                <a:stretch>
                  <a:fillRect/>
                </a:stretch>
              </p:blipFill>
              <p:spPr>
                <a:xfrm>
                  <a:off x="6108880" y="7026880"/>
                  <a:ext cx="7884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91" name="インク 90">
                  <a:extLst>
                    <a:ext uri="{FF2B5EF4-FFF2-40B4-BE49-F238E27FC236}">
                      <a16:creationId xmlns:a16="http://schemas.microsoft.com/office/drawing/2014/main" id="{FBF786D5-BAD8-42BE-8645-55BD935CC362}"/>
                    </a:ext>
                  </a:extLst>
                </p14:cNvPr>
                <p14:cNvContentPartPr/>
                <p14:nvPr/>
              </p14:nvContentPartPr>
              <p14:xfrm>
                <a:off x="6161800" y="7040560"/>
                <a:ext cx="6840" cy="100080"/>
              </p14:xfrm>
            </p:contentPart>
          </mc:Choice>
          <mc:Fallback xmlns="">
            <p:pic>
              <p:nvPicPr>
                <p:cNvPr id="91" name="インク 90">
                  <a:extLst>
                    <a:ext uri="{FF2B5EF4-FFF2-40B4-BE49-F238E27FC236}">
                      <a16:creationId xmlns:a16="http://schemas.microsoft.com/office/drawing/2014/main" id="{FBF786D5-BAD8-42BE-8645-55BD935CC362}"/>
                    </a:ext>
                  </a:extLst>
                </p:cNvPr>
                <p:cNvPicPr/>
                <p:nvPr/>
              </p:nvPicPr>
              <p:blipFill>
                <a:blip r:embed="rId127"/>
                <a:stretch>
                  <a:fillRect/>
                </a:stretch>
              </p:blipFill>
              <p:spPr>
                <a:xfrm>
                  <a:off x="6152800" y="7031920"/>
                  <a:ext cx="2448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2" name="インク 91">
                  <a:extLst>
                    <a:ext uri="{FF2B5EF4-FFF2-40B4-BE49-F238E27FC236}">
                      <a16:creationId xmlns:a16="http://schemas.microsoft.com/office/drawing/2014/main" id="{F07F29FC-5EAF-4A86-B9A7-95E85C1B4D17}"/>
                    </a:ext>
                  </a:extLst>
                </p14:cNvPr>
                <p14:cNvContentPartPr/>
                <p14:nvPr/>
              </p14:nvContentPartPr>
              <p14:xfrm>
                <a:off x="6090520" y="6827440"/>
                <a:ext cx="15840" cy="133920"/>
              </p14:xfrm>
            </p:contentPart>
          </mc:Choice>
          <mc:Fallback xmlns="">
            <p:pic>
              <p:nvPicPr>
                <p:cNvPr id="92" name="インク 91">
                  <a:extLst>
                    <a:ext uri="{FF2B5EF4-FFF2-40B4-BE49-F238E27FC236}">
                      <a16:creationId xmlns:a16="http://schemas.microsoft.com/office/drawing/2014/main" id="{F07F29FC-5EAF-4A86-B9A7-95E85C1B4D17}"/>
                    </a:ext>
                  </a:extLst>
                </p:cNvPr>
                <p:cNvPicPr/>
                <p:nvPr/>
              </p:nvPicPr>
              <p:blipFill>
                <a:blip r:embed="rId129"/>
                <a:stretch>
                  <a:fillRect/>
                </a:stretch>
              </p:blipFill>
              <p:spPr>
                <a:xfrm>
                  <a:off x="6081880" y="6818440"/>
                  <a:ext cx="3348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93" name="インク 92">
                  <a:extLst>
                    <a:ext uri="{FF2B5EF4-FFF2-40B4-BE49-F238E27FC236}">
                      <a16:creationId xmlns:a16="http://schemas.microsoft.com/office/drawing/2014/main" id="{5BF8FCC4-8A42-4016-8554-C25BCB6BCD35}"/>
                    </a:ext>
                  </a:extLst>
                </p14:cNvPr>
                <p14:cNvContentPartPr/>
                <p14:nvPr/>
              </p14:nvContentPartPr>
              <p14:xfrm>
                <a:off x="6264760" y="7025440"/>
                <a:ext cx="19080" cy="76320"/>
              </p14:xfrm>
            </p:contentPart>
          </mc:Choice>
          <mc:Fallback xmlns="">
            <p:pic>
              <p:nvPicPr>
                <p:cNvPr id="93" name="インク 92">
                  <a:extLst>
                    <a:ext uri="{FF2B5EF4-FFF2-40B4-BE49-F238E27FC236}">
                      <a16:creationId xmlns:a16="http://schemas.microsoft.com/office/drawing/2014/main" id="{5BF8FCC4-8A42-4016-8554-C25BCB6BCD35}"/>
                    </a:ext>
                  </a:extLst>
                </p:cNvPr>
                <p:cNvPicPr/>
                <p:nvPr/>
              </p:nvPicPr>
              <p:blipFill>
                <a:blip r:embed="rId131"/>
                <a:stretch>
                  <a:fillRect/>
                </a:stretch>
              </p:blipFill>
              <p:spPr>
                <a:xfrm>
                  <a:off x="6255760" y="7016440"/>
                  <a:ext cx="3672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95" name="インク 94">
                  <a:extLst>
                    <a:ext uri="{FF2B5EF4-FFF2-40B4-BE49-F238E27FC236}">
                      <a16:creationId xmlns:a16="http://schemas.microsoft.com/office/drawing/2014/main" id="{4CEBDCD4-AD5E-416A-8544-F617D747FA26}"/>
                    </a:ext>
                  </a:extLst>
                </p14:cNvPr>
                <p14:cNvContentPartPr/>
                <p14:nvPr/>
              </p14:nvContentPartPr>
              <p14:xfrm>
                <a:off x="6369880" y="6908080"/>
                <a:ext cx="219240" cy="51840"/>
              </p14:xfrm>
            </p:contentPart>
          </mc:Choice>
          <mc:Fallback xmlns="">
            <p:pic>
              <p:nvPicPr>
                <p:cNvPr id="95" name="インク 94">
                  <a:extLst>
                    <a:ext uri="{FF2B5EF4-FFF2-40B4-BE49-F238E27FC236}">
                      <a16:creationId xmlns:a16="http://schemas.microsoft.com/office/drawing/2014/main" id="{4CEBDCD4-AD5E-416A-8544-F617D747FA26}"/>
                    </a:ext>
                  </a:extLst>
                </p:cNvPr>
                <p:cNvPicPr/>
                <p:nvPr/>
              </p:nvPicPr>
              <p:blipFill>
                <a:blip r:embed="rId133"/>
                <a:stretch>
                  <a:fillRect/>
                </a:stretch>
              </p:blipFill>
              <p:spPr>
                <a:xfrm>
                  <a:off x="6360880" y="6899080"/>
                  <a:ext cx="23688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6" name="インク 95">
                  <a:extLst>
                    <a:ext uri="{FF2B5EF4-FFF2-40B4-BE49-F238E27FC236}">
                      <a16:creationId xmlns:a16="http://schemas.microsoft.com/office/drawing/2014/main" id="{397834AE-B93A-4B63-A2FC-2F4DCCBCB058}"/>
                    </a:ext>
                  </a:extLst>
                </p14:cNvPr>
                <p14:cNvContentPartPr/>
                <p14:nvPr/>
              </p14:nvContentPartPr>
              <p14:xfrm>
                <a:off x="6410200" y="6967840"/>
                <a:ext cx="164880" cy="113760"/>
              </p14:xfrm>
            </p:contentPart>
          </mc:Choice>
          <mc:Fallback xmlns="">
            <p:pic>
              <p:nvPicPr>
                <p:cNvPr id="96" name="インク 95">
                  <a:extLst>
                    <a:ext uri="{FF2B5EF4-FFF2-40B4-BE49-F238E27FC236}">
                      <a16:creationId xmlns:a16="http://schemas.microsoft.com/office/drawing/2014/main" id="{397834AE-B93A-4B63-A2FC-2F4DCCBCB058}"/>
                    </a:ext>
                  </a:extLst>
                </p:cNvPr>
                <p:cNvPicPr/>
                <p:nvPr/>
              </p:nvPicPr>
              <p:blipFill>
                <a:blip r:embed="rId135"/>
                <a:stretch>
                  <a:fillRect/>
                </a:stretch>
              </p:blipFill>
              <p:spPr>
                <a:xfrm>
                  <a:off x="6401560" y="6959200"/>
                  <a:ext cx="18252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97" name="インク 96">
                  <a:extLst>
                    <a:ext uri="{FF2B5EF4-FFF2-40B4-BE49-F238E27FC236}">
                      <a16:creationId xmlns:a16="http://schemas.microsoft.com/office/drawing/2014/main" id="{EE29C039-33D1-4335-9EC5-5C96143B4CC4}"/>
                    </a:ext>
                  </a:extLst>
                </p14:cNvPr>
                <p14:cNvContentPartPr/>
                <p14:nvPr/>
              </p14:nvContentPartPr>
              <p14:xfrm>
                <a:off x="6491920" y="7025440"/>
                <a:ext cx="3600" cy="73800"/>
              </p14:xfrm>
            </p:contentPart>
          </mc:Choice>
          <mc:Fallback xmlns="">
            <p:pic>
              <p:nvPicPr>
                <p:cNvPr id="97" name="インク 96">
                  <a:extLst>
                    <a:ext uri="{FF2B5EF4-FFF2-40B4-BE49-F238E27FC236}">
                      <a16:creationId xmlns:a16="http://schemas.microsoft.com/office/drawing/2014/main" id="{EE29C039-33D1-4335-9EC5-5C96143B4CC4}"/>
                    </a:ext>
                  </a:extLst>
                </p:cNvPr>
                <p:cNvPicPr/>
                <p:nvPr/>
              </p:nvPicPr>
              <p:blipFill>
                <a:blip r:embed="rId137"/>
                <a:stretch>
                  <a:fillRect/>
                </a:stretch>
              </p:blipFill>
              <p:spPr>
                <a:xfrm>
                  <a:off x="6482920" y="7016440"/>
                  <a:ext cx="2124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8" name="インク 97">
                  <a:extLst>
                    <a:ext uri="{FF2B5EF4-FFF2-40B4-BE49-F238E27FC236}">
                      <a16:creationId xmlns:a16="http://schemas.microsoft.com/office/drawing/2014/main" id="{400A5580-8BE8-4B60-B83F-8EEA302B6BEE}"/>
                    </a:ext>
                  </a:extLst>
                </p14:cNvPr>
                <p14:cNvContentPartPr/>
                <p14:nvPr/>
              </p14:nvContentPartPr>
              <p14:xfrm>
                <a:off x="6519280" y="6999880"/>
                <a:ext cx="54000" cy="52920"/>
              </p14:xfrm>
            </p:contentPart>
          </mc:Choice>
          <mc:Fallback xmlns="">
            <p:pic>
              <p:nvPicPr>
                <p:cNvPr id="98" name="インク 97">
                  <a:extLst>
                    <a:ext uri="{FF2B5EF4-FFF2-40B4-BE49-F238E27FC236}">
                      <a16:creationId xmlns:a16="http://schemas.microsoft.com/office/drawing/2014/main" id="{400A5580-8BE8-4B60-B83F-8EEA302B6BEE}"/>
                    </a:ext>
                  </a:extLst>
                </p:cNvPr>
                <p:cNvPicPr/>
                <p:nvPr/>
              </p:nvPicPr>
              <p:blipFill>
                <a:blip r:embed="rId139"/>
                <a:stretch>
                  <a:fillRect/>
                </a:stretch>
              </p:blipFill>
              <p:spPr>
                <a:xfrm>
                  <a:off x="6510280" y="6990880"/>
                  <a:ext cx="7164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9" name="インク 98">
                  <a:extLst>
                    <a:ext uri="{FF2B5EF4-FFF2-40B4-BE49-F238E27FC236}">
                      <a16:creationId xmlns:a16="http://schemas.microsoft.com/office/drawing/2014/main" id="{CB77D7EA-AD4F-4A2E-8F83-CE3F7239D5DD}"/>
                    </a:ext>
                  </a:extLst>
                </p14:cNvPr>
                <p14:cNvContentPartPr/>
                <p14:nvPr/>
              </p14:nvContentPartPr>
              <p14:xfrm>
                <a:off x="6552760" y="6999880"/>
                <a:ext cx="3600" cy="103320"/>
              </p14:xfrm>
            </p:contentPart>
          </mc:Choice>
          <mc:Fallback xmlns="">
            <p:pic>
              <p:nvPicPr>
                <p:cNvPr id="99" name="インク 98">
                  <a:extLst>
                    <a:ext uri="{FF2B5EF4-FFF2-40B4-BE49-F238E27FC236}">
                      <a16:creationId xmlns:a16="http://schemas.microsoft.com/office/drawing/2014/main" id="{CB77D7EA-AD4F-4A2E-8F83-CE3F7239D5DD}"/>
                    </a:ext>
                  </a:extLst>
                </p:cNvPr>
                <p:cNvPicPr/>
                <p:nvPr/>
              </p:nvPicPr>
              <p:blipFill>
                <a:blip r:embed="rId141"/>
                <a:stretch>
                  <a:fillRect/>
                </a:stretch>
              </p:blipFill>
              <p:spPr>
                <a:xfrm>
                  <a:off x="6544120" y="6990880"/>
                  <a:ext cx="2124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01" name="インク 100">
                  <a:extLst>
                    <a:ext uri="{FF2B5EF4-FFF2-40B4-BE49-F238E27FC236}">
                      <a16:creationId xmlns:a16="http://schemas.microsoft.com/office/drawing/2014/main" id="{BE842B9F-4D3A-442F-B396-C59F0016C6BC}"/>
                    </a:ext>
                  </a:extLst>
                </p14:cNvPr>
                <p14:cNvContentPartPr/>
                <p14:nvPr/>
              </p14:nvContentPartPr>
              <p14:xfrm>
                <a:off x="6446200" y="6791800"/>
                <a:ext cx="102240" cy="87840"/>
              </p14:xfrm>
            </p:contentPart>
          </mc:Choice>
          <mc:Fallback xmlns="">
            <p:pic>
              <p:nvPicPr>
                <p:cNvPr id="101" name="インク 100">
                  <a:extLst>
                    <a:ext uri="{FF2B5EF4-FFF2-40B4-BE49-F238E27FC236}">
                      <a16:creationId xmlns:a16="http://schemas.microsoft.com/office/drawing/2014/main" id="{BE842B9F-4D3A-442F-B396-C59F0016C6BC}"/>
                    </a:ext>
                  </a:extLst>
                </p:cNvPr>
                <p:cNvPicPr/>
                <p:nvPr/>
              </p:nvPicPr>
              <p:blipFill>
                <a:blip r:embed="rId143"/>
                <a:stretch>
                  <a:fillRect/>
                </a:stretch>
              </p:blipFill>
              <p:spPr>
                <a:xfrm>
                  <a:off x="6437200" y="6782800"/>
                  <a:ext cx="11988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02" name="インク 101">
                  <a:extLst>
                    <a:ext uri="{FF2B5EF4-FFF2-40B4-BE49-F238E27FC236}">
                      <a16:creationId xmlns:a16="http://schemas.microsoft.com/office/drawing/2014/main" id="{1164EEB9-1B6E-45DC-A237-C35834997FB9}"/>
                    </a:ext>
                  </a:extLst>
                </p14:cNvPr>
                <p14:cNvContentPartPr/>
                <p14:nvPr/>
              </p14:nvContentPartPr>
              <p14:xfrm>
                <a:off x="6631240" y="6959200"/>
                <a:ext cx="47880" cy="71640"/>
              </p14:xfrm>
            </p:contentPart>
          </mc:Choice>
          <mc:Fallback xmlns="">
            <p:pic>
              <p:nvPicPr>
                <p:cNvPr id="102" name="インク 101">
                  <a:extLst>
                    <a:ext uri="{FF2B5EF4-FFF2-40B4-BE49-F238E27FC236}">
                      <a16:creationId xmlns:a16="http://schemas.microsoft.com/office/drawing/2014/main" id="{1164EEB9-1B6E-45DC-A237-C35834997FB9}"/>
                    </a:ext>
                  </a:extLst>
                </p:cNvPr>
                <p:cNvPicPr/>
                <p:nvPr/>
              </p:nvPicPr>
              <p:blipFill>
                <a:blip r:embed="rId145"/>
                <a:stretch>
                  <a:fillRect/>
                </a:stretch>
              </p:blipFill>
              <p:spPr>
                <a:xfrm>
                  <a:off x="6622240" y="6950560"/>
                  <a:ext cx="6552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04" name="インク 103">
                  <a:extLst>
                    <a:ext uri="{FF2B5EF4-FFF2-40B4-BE49-F238E27FC236}">
                      <a16:creationId xmlns:a16="http://schemas.microsoft.com/office/drawing/2014/main" id="{1F14EA56-29C5-455A-BEC5-8636526A5F83}"/>
                    </a:ext>
                  </a:extLst>
                </p14:cNvPr>
                <p14:cNvContentPartPr/>
                <p14:nvPr/>
              </p14:nvContentPartPr>
              <p14:xfrm>
                <a:off x="6695320" y="6891520"/>
                <a:ext cx="227160" cy="17280"/>
              </p14:xfrm>
            </p:contentPart>
          </mc:Choice>
          <mc:Fallback xmlns="">
            <p:pic>
              <p:nvPicPr>
                <p:cNvPr id="104" name="インク 103">
                  <a:extLst>
                    <a:ext uri="{FF2B5EF4-FFF2-40B4-BE49-F238E27FC236}">
                      <a16:creationId xmlns:a16="http://schemas.microsoft.com/office/drawing/2014/main" id="{1F14EA56-29C5-455A-BEC5-8636526A5F83}"/>
                    </a:ext>
                  </a:extLst>
                </p:cNvPr>
                <p:cNvPicPr/>
                <p:nvPr/>
              </p:nvPicPr>
              <p:blipFill>
                <a:blip r:embed="rId147"/>
                <a:stretch>
                  <a:fillRect/>
                </a:stretch>
              </p:blipFill>
              <p:spPr>
                <a:xfrm>
                  <a:off x="6686320" y="6882880"/>
                  <a:ext cx="24480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5" name="インク 104">
                  <a:extLst>
                    <a:ext uri="{FF2B5EF4-FFF2-40B4-BE49-F238E27FC236}">
                      <a16:creationId xmlns:a16="http://schemas.microsoft.com/office/drawing/2014/main" id="{D59E0B21-DEE3-4CD2-9620-661CC4147614}"/>
                    </a:ext>
                  </a:extLst>
                </p14:cNvPr>
                <p14:cNvContentPartPr/>
                <p14:nvPr/>
              </p14:nvContentPartPr>
              <p14:xfrm>
                <a:off x="6730600" y="6954160"/>
                <a:ext cx="242280" cy="127800"/>
              </p14:xfrm>
            </p:contentPart>
          </mc:Choice>
          <mc:Fallback xmlns="">
            <p:pic>
              <p:nvPicPr>
                <p:cNvPr id="105" name="インク 104">
                  <a:extLst>
                    <a:ext uri="{FF2B5EF4-FFF2-40B4-BE49-F238E27FC236}">
                      <a16:creationId xmlns:a16="http://schemas.microsoft.com/office/drawing/2014/main" id="{D59E0B21-DEE3-4CD2-9620-661CC4147614}"/>
                    </a:ext>
                  </a:extLst>
                </p:cNvPr>
                <p:cNvPicPr/>
                <p:nvPr/>
              </p:nvPicPr>
              <p:blipFill>
                <a:blip r:embed="rId149"/>
                <a:stretch>
                  <a:fillRect/>
                </a:stretch>
              </p:blipFill>
              <p:spPr>
                <a:xfrm>
                  <a:off x="6721600" y="6945520"/>
                  <a:ext cx="25992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6" name="インク 105">
                  <a:extLst>
                    <a:ext uri="{FF2B5EF4-FFF2-40B4-BE49-F238E27FC236}">
                      <a16:creationId xmlns:a16="http://schemas.microsoft.com/office/drawing/2014/main" id="{C452FFAE-76D3-4E04-AA94-25D5F73015A0}"/>
                    </a:ext>
                  </a:extLst>
                </p14:cNvPr>
                <p14:cNvContentPartPr/>
                <p14:nvPr/>
              </p14:nvContentPartPr>
              <p14:xfrm>
                <a:off x="6847600" y="7015360"/>
                <a:ext cx="360" cy="56520"/>
              </p14:xfrm>
            </p:contentPart>
          </mc:Choice>
          <mc:Fallback xmlns="">
            <p:pic>
              <p:nvPicPr>
                <p:cNvPr id="106" name="インク 105">
                  <a:extLst>
                    <a:ext uri="{FF2B5EF4-FFF2-40B4-BE49-F238E27FC236}">
                      <a16:creationId xmlns:a16="http://schemas.microsoft.com/office/drawing/2014/main" id="{C452FFAE-76D3-4E04-AA94-25D5F73015A0}"/>
                    </a:ext>
                  </a:extLst>
                </p:cNvPr>
                <p:cNvPicPr/>
                <p:nvPr/>
              </p:nvPicPr>
              <p:blipFill>
                <a:blip r:embed="rId151"/>
                <a:stretch>
                  <a:fillRect/>
                </a:stretch>
              </p:blipFill>
              <p:spPr>
                <a:xfrm>
                  <a:off x="6838600" y="7006360"/>
                  <a:ext cx="1800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7" name="インク 106">
                  <a:extLst>
                    <a:ext uri="{FF2B5EF4-FFF2-40B4-BE49-F238E27FC236}">
                      <a16:creationId xmlns:a16="http://schemas.microsoft.com/office/drawing/2014/main" id="{65AE6F91-1CB1-4EB2-803F-6E558188962A}"/>
                    </a:ext>
                  </a:extLst>
                </p14:cNvPr>
                <p14:cNvContentPartPr/>
                <p14:nvPr/>
              </p14:nvContentPartPr>
              <p14:xfrm>
                <a:off x="6901600" y="6979720"/>
                <a:ext cx="60840" cy="68400"/>
              </p14:xfrm>
            </p:contentPart>
          </mc:Choice>
          <mc:Fallback xmlns="">
            <p:pic>
              <p:nvPicPr>
                <p:cNvPr id="107" name="インク 106">
                  <a:extLst>
                    <a:ext uri="{FF2B5EF4-FFF2-40B4-BE49-F238E27FC236}">
                      <a16:creationId xmlns:a16="http://schemas.microsoft.com/office/drawing/2014/main" id="{65AE6F91-1CB1-4EB2-803F-6E558188962A}"/>
                    </a:ext>
                  </a:extLst>
                </p:cNvPr>
                <p:cNvPicPr/>
                <p:nvPr/>
              </p:nvPicPr>
              <p:blipFill>
                <a:blip r:embed="rId153"/>
                <a:stretch>
                  <a:fillRect/>
                </a:stretch>
              </p:blipFill>
              <p:spPr>
                <a:xfrm>
                  <a:off x="6892960" y="6970720"/>
                  <a:ext cx="7848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8" name="インク 107">
                  <a:extLst>
                    <a:ext uri="{FF2B5EF4-FFF2-40B4-BE49-F238E27FC236}">
                      <a16:creationId xmlns:a16="http://schemas.microsoft.com/office/drawing/2014/main" id="{F99CECC7-E417-4D9E-A576-CCAC9EBB81FB}"/>
                    </a:ext>
                  </a:extLst>
                </p14:cNvPr>
                <p14:cNvContentPartPr/>
                <p14:nvPr/>
              </p14:nvContentPartPr>
              <p14:xfrm>
                <a:off x="6934000" y="6994840"/>
                <a:ext cx="2520" cy="113040"/>
              </p14:xfrm>
            </p:contentPart>
          </mc:Choice>
          <mc:Fallback xmlns="">
            <p:pic>
              <p:nvPicPr>
                <p:cNvPr id="108" name="インク 107">
                  <a:extLst>
                    <a:ext uri="{FF2B5EF4-FFF2-40B4-BE49-F238E27FC236}">
                      <a16:creationId xmlns:a16="http://schemas.microsoft.com/office/drawing/2014/main" id="{F99CECC7-E417-4D9E-A576-CCAC9EBB81FB}"/>
                    </a:ext>
                  </a:extLst>
                </p:cNvPr>
                <p:cNvPicPr/>
                <p:nvPr/>
              </p:nvPicPr>
              <p:blipFill>
                <a:blip r:embed="rId155"/>
                <a:stretch>
                  <a:fillRect/>
                </a:stretch>
              </p:blipFill>
              <p:spPr>
                <a:xfrm>
                  <a:off x="6925000" y="6985840"/>
                  <a:ext cx="2016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10" name="インク 109">
                  <a:extLst>
                    <a:ext uri="{FF2B5EF4-FFF2-40B4-BE49-F238E27FC236}">
                      <a16:creationId xmlns:a16="http://schemas.microsoft.com/office/drawing/2014/main" id="{1BA0FC66-A4DA-494D-8FF0-9D8BFE43C1DE}"/>
                    </a:ext>
                  </a:extLst>
                </p14:cNvPr>
                <p14:cNvContentPartPr/>
                <p14:nvPr/>
              </p14:nvContentPartPr>
              <p14:xfrm>
                <a:off x="6810160" y="6752560"/>
                <a:ext cx="66960" cy="112320"/>
              </p14:xfrm>
            </p:contentPart>
          </mc:Choice>
          <mc:Fallback xmlns="">
            <p:pic>
              <p:nvPicPr>
                <p:cNvPr id="110" name="インク 109">
                  <a:extLst>
                    <a:ext uri="{FF2B5EF4-FFF2-40B4-BE49-F238E27FC236}">
                      <a16:creationId xmlns:a16="http://schemas.microsoft.com/office/drawing/2014/main" id="{1BA0FC66-A4DA-494D-8FF0-9D8BFE43C1DE}"/>
                    </a:ext>
                  </a:extLst>
                </p:cNvPr>
                <p:cNvPicPr/>
                <p:nvPr/>
              </p:nvPicPr>
              <p:blipFill>
                <a:blip r:embed="rId157"/>
                <a:stretch>
                  <a:fillRect/>
                </a:stretch>
              </p:blipFill>
              <p:spPr>
                <a:xfrm>
                  <a:off x="6801520" y="6743920"/>
                  <a:ext cx="8460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11" name="インク 110">
                  <a:extLst>
                    <a:ext uri="{FF2B5EF4-FFF2-40B4-BE49-F238E27FC236}">
                      <a16:creationId xmlns:a16="http://schemas.microsoft.com/office/drawing/2014/main" id="{891A7DBE-F627-40FE-B635-79BF34E25A2D}"/>
                    </a:ext>
                  </a:extLst>
                </p14:cNvPr>
                <p14:cNvContentPartPr/>
                <p14:nvPr/>
              </p14:nvContentPartPr>
              <p14:xfrm>
                <a:off x="7025440" y="6730960"/>
                <a:ext cx="113400" cy="447840"/>
              </p14:xfrm>
            </p:contentPart>
          </mc:Choice>
          <mc:Fallback xmlns="">
            <p:pic>
              <p:nvPicPr>
                <p:cNvPr id="111" name="インク 110">
                  <a:extLst>
                    <a:ext uri="{FF2B5EF4-FFF2-40B4-BE49-F238E27FC236}">
                      <a16:creationId xmlns:a16="http://schemas.microsoft.com/office/drawing/2014/main" id="{891A7DBE-F627-40FE-B635-79BF34E25A2D}"/>
                    </a:ext>
                  </a:extLst>
                </p:cNvPr>
                <p:cNvPicPr/>
                <p:nvPr/>
              </p:nvPicPr>
              <p:blipFill>
                <a:blip r:embed="rId159"/>
                <a:stretch>
                  <a:fillRect/>
                </a:stretch>
              </p:blipFill>
              <p:spPr>
                <a:xfrm>
                  <a:off x="7016440" y="6721960"/>
                  <a:ext cx="131040" cy="465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0">
            <p14:nvContentPartPr>
              <p14:cNvPr id="113" name="インク 112">
                <a:extLst>
                  <a:ext uri="{FF2B5EF4-FFF2-40B4-BE49-F238E27FC236}">
                    <a16:creationId xmlns:a16="http://schemas.microsoft.com/office/drawing/2014/main" id="{04C8516D-31BD-4C5A-A199-D567224A650E}"/>
                  </a:ext>
                </a:extLst>
              </p14:cNvPr>
              <p14:cNvContentPartPr/>
              <p14:nvPr/>
            </p14:nvContentPartPr>
            <p14:xfrm>
              <a:off x="5023480" y="7279600"/>
              <a:ext cx="45000" cy="278280"/>
            </p14:xfrm>
          </p:contentPart>
        </mc:Choice>
        <mc:Fallback xmlns="">
          <p:pic>
            <p:nvPicPr>
              <p:cNvPr id="113" name="インク 112">
                <a:extLst>
                  <a:ext uri="{FF2B5EF4-FFF2-40B4-BE49-F238E27FC236}">
                    <a16:creationId xmlns:a16="http://schemas.microsoft.com/office/drawing/2014/main" id="{04C8516D-31BD-4C5A-A199-D567224A650E}"/>
                  </a:ext>
                </a:extLst>
              </p:cNvPr>
              <p:cNvPicPr/>
              <p:nvPr/>
            </p:nvPicPr>
            <p:blipFill>
              <a:blip r:embed="rId161"/>
              <a:stretch>
                <a:fillRect/>
              </a:stretch>
            </p:blipFill>
            <p:spPr>
              <a:xfrm>
                <a:off x="5014480" y="7270600"/>
                <a:ext cx="62640" cy="295920"/>
              </a:xfrm>
              <a:prstGeom prst="rect">
                <a:avLst/>
              </a:prstGeom>
            </p:spPr>
          </p:pic>
        </mc:Fallback>
      </mc:AlternateContent>
      <p:grpSp>
        <p:nvGrpSpPr>
          <p:cNvPr id="116" name="グループ化 115">
            <a:extLst>
              <a:ext uri="{FF2B5EF4-FFF2-40B4-BE49-F238E27FC236}">
                <a16:creationId xmlns:a16="http://schemas.microsoft.com/office/drawing/2014/main" id="{CA6D1A38-1FAE-4509-A778-5C8E38287458}"/>
              </a:ext>
            </a:extLst>
          </p:cNvPr>
          <p:cNvGrpSpPr/>
          <p:nvPr/>
        </p:nvGrpSpPr>
        <p:grpSpPr>
          <a:xfrm>
            <a:off x="5161000" y="7348720"/>
            <a:ext cx="232560" cy="141480"/>
            <a:chOff x="5161000" y="7348720"/>
            <a:chExt cx="232560" cy="141480"/>
          </a:xfrm>
        </p:grpSpPr>
        <mc:AlternateContent xmlns:mc="http://schemas.openxmlformats.org/markup-compatibility/2006" xmlns:p14="http://schemas.microsoft.com/office/powerpoint/2010/main">
          <mc:Choice Requires="p14">
            <p:contentPart p14:bwMode="auto" r:id="rId162">
              <p14:nvContentPartPr>
                <p14:cNvPr id="114" name="インク 113">
                  <a:extLst>
                    <a:ext uri="{FF2B5EF4-FFF2-40B4-BE49-F238E27FC236}">
                      <a16:creationId xmlns:a16="http://schemas.microsoft.com/office/drawing/2014/main" id="{AC18ED89-00B9-420E-99EF-AB0B1E2036C8}"/>
                    </a:ext>
                  </a:extLst>
                </p14:cNvPr>
                <p14:cNvContentPartPr/>
                <p14:nvPr/>
              </p14:nvContentPartPr>
              <p14:xfrm>
                <a:off x="5161000" y="7348720"/>
                <a:ext cx="99720" cy="141480"/>
              </p14:xfrm>
            </p:contentPart>
          </mc:Choice>
          <mc:Fallback xmlns="">
            <p:pic>
              <p:nvPicPr>
                <p:cNvPr id="114" name="インク 113">
                  <a:extLst>
                    <a:ext uri="{FF2B5EF4-FFF2-40B4-BE49-F238E27FC236}">
                      <a16:creationId xmlns:a16="http://schemas.microsoft.com/office/drawing/2014/main" id="{AC18ED89-00B9-420E-99EF-AB0B1E2036C8}"/>
                    </a:ext>
                  </a:extLst>
                </p:cNvPr>
                <p:cNvPicPr/>
                <p:nvPr/>
              </p:nvPicPr>
              <p:blipFill>
                <a:blip r:embed="rId163"/>
                <a:stretch>
                  <a:fillRect/>
                </a:stretch>
              </p:blipFill>
              <p:spPr>
                <a:xfrm>
                  <a:off x="5152360" y="7339720"/>
                  <a:ext cx="11736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15" name="インク 114">
                  <a:extLst>
                    <a:ext uri="{FF2B5EF4-FFF2-40B4-BE49-F238E27FC236}">
                      <a16:creationId xmlns:a16="http://schemas.microsoft.com/office/drawing/2014/main" id="{6B8DD63B-4315-4025-89C7-CCD42E870E85}"/>
                    </a:ext>
                  </a:extLst>
                </p14:cNvPr>
                <p14:cNvContentPartPr/>
                <p14:nvPr/>
              </p14:nvContentPartPr>
              <p14:xfrm>
                <a:off x="5328760" y="7426480"/>
                <a:ext cx="64800" cy="360"/>
              </p14:xfrm>
            </p:contentPart>
          </mc:Choice>
          <mc:Fallback xmlns="">
            <p:pic>
              <p:nvPicPr>
                <p:cNvPr id="115" name="インク 114">
                  <a:extLst>
                    <a:ext uri="{FF2B5EF4-FFF2-40B4-BE49-F238E27FC236}">
                      <a16:creationId xmlns:a16="http://schemas.microsoft.com/office/drawing/2014/main" id="{6B8DD63B-4315-4025-89C7-CCD42E870E85}"/>
                    </a:ext>
                  </a:extLst>
                </p:cNvPr>
                <p:cNvPicPr/>
                <p:nvPr/>
              </p:nvPicPr>
              <p:blipFill>
                <a:blip r:embed="rId165"/>
                <a:stretch>
                  <a:fillRect/>
                </a:stretch>
              </p:blipFill>
              <p:spPr>
                <a:xfrm>
                  <a:off x="5319760" y="7417840"/>
                  <a:ext cx="82440" cy="18000"/>
                </a:xfrm>
                <a:prstGeom prst="rect">
                  <a:avLst/>
                </a:prstGeom>
              </p:spPr>
            </p:pic>
          </mc:Fallback>
        </mc:AlternateContent>
      </p:grpSp>
      <p:grpSp>
        <p:nvGrpSpPr>
          <p:cNvPr id="119" name="グループ化 118">
            <a:extLst>
              <a:ext uri="{FF2B5EF4-FFF2-40B4-BE49-F238E27FC236}">
                <a16:creationId xmlns:a16="http://schemas.microsoft.com/office/drawing/2014/main" id="{77ED57EF-D449-49E2-8757-5A27AD94D24C}"/>
              </a:ext>
            </a:extLst>
          </p:cNvPr>
          <p:cNvGrpSpPr/>
          <p:nvPr/>
        </p:nvGrpSpPr>
        <p:grpSpPr>
          <a:xfrm>
            <a:off x="5494360" y="7339720"/>
            <a:ext cx="145080" cy="172440"/>
            <a:chOff x="5494360" y="7339720"/>
            <a:chExt cx="145080" cy="172440"/>
          </a:xfrm>
        </p:grpSpPr>
        <mc:AlternateContent xmlns:mc="http://schemas.openxmlformats.org/markup-compatibility/2006" xmlns:p14="http://schemas.microsoft.com/office/powerpoint/2010/main">
          <mc:Choice Requires="p14">
            <p:contentPart p14:bwMode="auto" r:id="rId166">
              <p14:nvContentPartPr>
                <p14:cNvPr id="117" name="インク 116">
                  <a:extLst>
                    <a:ext uri="{FF2B5EF4-FFF2-40B4-BE49-F238E27FC236}">
                      <a16:creationId xmlns:a16="http://schemas.microsoft.com/office/drawing/2014/main" id="{0D992A4E-D28A-4B66-A5E2-CB07E32B9FDE}"/>
                    </a:ext>
                  </a:extLst>
                </p14:cNvPr>
                <p14:cNvContentPartPr/>
                <p14:nvPr/>
              </p14:nvContentPartPr>
              <p14:xfrm>
                <a:off x="5494360" y="7339720"/>
                <a:ext cx="59040" cy="161640"/>
              </p14:xfrm>
            </p:contentPart>
          </mc:Choice>
          <mc:Fallback xmlns="">
            <p:pic>
              <p:nvPicPr>
                <p:cNvPr id="117" name="インク 116">
                  <a:extLst>
                    <a:ext uri="{FF2B5EF4-FFF2-40B4-BE49-F238E27FC236}">
                      <a16:creationId xmlns:a16="http://schemas.microsoft.com/office/drawing/2014/main" id="{0D992A4E-D28A-4B66-A5E2-CB07E32B9FDE}"/>
                    </a:ext>
                  </a:extLst>
                </p:cNvPr>
                <p:cNvPicPr/>
                <p:nvPr/>
              </p:nvPicPr>
              <p:blipFill>
                <a:blip r:embed="rId167"/>
                <a:stretch>
                  <a:fillRect/>
                </a:stretch>
              </p:blipFill>
              <p:spPr>
                <a:xfrm>
                  <a:off x="5485720" y="7331080"/>
                  <a:ext cx="7668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18" name="インク 117">
                  <a:extLst>
                    <a:ext uri="{FF2B5EF4-FFF2-40B4-BE49-F238E27FC236}">
                      <a16:creationId xmlns:a16="http://schemas.microsoft.com/office/drawing/2014/main" id="{454F5BAC-2203-4BDE-B338-228EA67EA6AC}"/>
                    </a:ext>
                  </a:extLst>
                </p14:cNvPr>
                <p14:cNvContentPartPr/>
                <p14:nvPr/>
              </p14:nvContentPartPr>
              <p14:xfrm>
                <a:off x="5599840" y="7459600"/>
                <a:ext cx="39600" cy="52560"/>
              </p14:xfrm>
            </p:contentPart>
          </mc:Choice>
          <mc:Fallback xmlns="">
            <p:pic>
              <p:nvPicPr>
                <p:cNvPr id="118" name="インク 117">
                  <a:extLst>
                    <a:ext uri="{FF2B5EF4-FFF2-40B4-BE49-F238E27FC236}">
                      <a16:creationId xmlns:a16="http://schemas.microsoft.com/office/drawing/2014/main" id="{454F5BAC-2203-4BDE-B338-228EA67EA6AC}"/>
                    </a:ext>
                  </a:extLst>
                </p:cNvPr>
                <p:cNvPicPr/>
                <p:nvPr/>
              </p:nvPicPr>
              <p:blipFill>
                <a:blip r:embed="rId169"/>
                <a:stretch>
                  <a:fillRect/>
                </a:stretch>
              </p:blipFill>
              <p:spPr>
                <a:xfrm>
                  <a:off x="5590840" y="7450600"/>
                  <a:ext cx="57240" cy="70200"/>
                </a:xfrm>
                <a:prstGeom prst="rect">
                  <a:avLst/>
                </a:prstGeom>
              </p:spPr>
            </p:pic>
          </mc:Fallback>
        </mc:AlternateContent>
      </p:grpSp>
      <p:grpSp>
        <p:nvGrpSpPr>
          <p:cNvPr id="122" name="グループ化 121">
            <a:extLst>
              <a:ext uri="{FF2B5EF4-FFF2-40B4-BE49-F238E27FC236}">
                <a16:creationId xmlns:a16="http://schemas.microsoft.com/office/drawing/2014/main" id="{76D86A2E-5224-47F3-8CDF-8724080C6ED6}"/>
              </a:ext>
            </a:extLst>
          </p:cNvPr>
          <p:cNvGrpSpPr/>
          <p:nvPr/>
        </p:nvGrpSpPr>
        <p:grpSpPr>
          <a:xfrm>
            <a:off x="5720080" y="7318480"/>
            <a:ext cx="154440" cy="172080"/>
            <a:chOff x="5720080" y="7318480"/>
            <a:chExt cx="154440" cy="172080"/>
          </a:xfrm>
        </p:grpSpPr>
        <mc:AlternateContent xmlns:mc="http://schemas.openxmlformats.org/markup-compatibility/2006" xmlns:p14="http://schemas.microsoft.com/office/powerpoint/2010/main">
          <mc:Choice Requires="p14">
            <p:contentPart p14:bwMode="auto" r:id="rId170">
              <p14:nvContentPartPr>
                <p14:cNvPr id="120" name="インク 119">
                  <a:extLst>
                    <a:ext uri="{FF2B5EF4-FFF2-40B4-BE49-F238E27FC236}">
                      <a16:creationId xmlns:a16="http://schemas.microsoft.com/office/drawing/2014/main" id="{703EDE44-744A-4BD3-8720-E68B71A618B7}"/>
                    </a:ext>
                  </a:extLst>
                </p14:cNvPr>
                <p14:cNvContentPartPr/>
                <p14:nvPr/>
              </p14:nvContentPartPr>
              <p14:xfrm>
                <a:off x="5720080" y="7318480"/>
                <a:ext cx="41040" cy="172080"/>
              </p14:xfrm>
            </p:contentPart>
          </mc:Choice>
          <mc:Fallback xmlns="">
            <p:pic>
              <p:nvPicPr>
                <p:cNvPr id="120" name="インク 119">
                  <a:extLst>
                    <a:ext uri="{FF2B5EF4-FFF2-40B4-BE49-F238E27FC236}">
                      <a16:creationId xmlns:a16="http://schemas.microsoft.com/office/drawing/2014/main" id="{703EDE44-744A-4BD3-8720-E68B71A618B7}"/>
                    </a:ext>
                  </a:extLst>
                </p:cNvPr>
                <p:cNvPicPr/>
                <p:nvPr/>
              </p:nvPicPr>
              <p:blipFill>
                <a:blip r:embed="rId171"/>
                <a:stretch>
                  <a:fillRect/>
                </a:stretch>
              </p:blipFill>
              <p:spPr>
                <a:xfrm>
                  <a:off x="5711080" y="7309840"/>
                  <a:ext cx="5868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21" name="インク 120">
                  <a:extLst>
                    <a:ext uri="{FF2B5EF4-FFF2-40B4-BE49-F238E27FC236}">
                      <a16:creationId xmlns:a16="http://schemas.microsoft.com/office/drawing/2014/main" id="{F1AA996A-753E-4EC2-82F9-B6FAF9DA85CA}"/>
                    </a:ext>
                  </a:extLst>
                </p14:cNvPr>
                <p14:cNvContentPartPr/>
                <p14:nvPr/>
              </p14:nvContentPartPr>
              <p14:xfrm>
                <a:off x="5811160" y="7421440"/>
                <a:ext cx="63360" cy="360"/>
              </p14:xfrm>
            </p:contentPart>
          </mc:Choice>
          <mc:Fallback xmlns="">
            <p:pic>
              <p:nvPicPr>
                <p:cNvPr id="121" name="インク 120">
                  <a:extLst>
                    <a:ext uri="{FF2B5EF4-FFF2-40B4-BE49-F238E27FC236}">
                      <a16:creationId xmlns:a16="http://schemas.microsoft.com/office/drawing/2014/main" id="{F1AA996A-753E-4EC2-82F9-B6FAF9DA85CA}"/>
                    </a:ext>
                  </a:extLst>
                </p:cNvPr>
                <p:cNvPicPr/>
                <p:nvPr/>
              </p:nvPicPr>
              <p:blipFill>
                <a:blip r:embed="rId173"/>
                <a:stretch>
                  <a:fillRect/>
                </a:stretch>
              </p:blipFill>
              <p:spPr>
                <a:xfrm>
                  <a:off x="5802520" y="7412800"/>
                  <a:ext cx="81000" cy="18000"/>
                </a:xfrm>
                <a:prstGeom prst="rect">
                  <a:avLst/>
                </a:prstGeom>
              </p:spPr>
            </p:pic>
          </mc:Fallback>
        </mc:AlternateContent>
      </p:grpSp>
      <p:grpSp>
        <p:nvGrpSpPr>
          <p:cNvPr id="125" name="グループ化 124">
            <a:extLst>
              <a:ext uri="{FF2B5EF4-FFF2-40B4-BE49-F238E27FC236}">
                <a16:creationId xmlns:a16="http://schemas.microsoft.com/office/drawing/2014/main" id="{7C98E7D0-EBA5-4BC2-87BD-F5F1C77A1BDF}"/>
              </a:ext>
            </a:extLst>
          </p:cNvPr>
          <p:cNvGrpSpPr/>
          <p:nvPr/>
        </p:nvGrpSpPr>
        <p:grpSpPr>
          <a:xfrm>
            <a:off x="5943280" y="7312720"/>
            <a:ext cx="111960" cy="236880"/>
            <a:chOff x="5943280" y="7312720"/>
            <a:chExt cx="111960" cy="236880"/>
          </a:xfrm>
        </p:grpSpPr>
        <mc:AlternateContent xmlns:mc="http://schemas.openxmlformats.org/markup-compatibility/2006" xmlns:p14="http://schemas.microsoft.com/office/powerpoint/2010/main">
          <mc:Choice Requires="p14">
            <p:contentPart p14:bwMode="auto" r:id="rId174">
              <p14:nvContentPartPr>
                <p14:cNvPr id="123" name="インク 122">
                  <a:extLst>
                    <a:ext uri="{FF2B5EF4-FFF2-40B4-BE49-F238E27FC236}">
                      <a16:creationId xmlns:a16="http://schemas.microsoft.com/office/drawing/2014/main" id="{8B9AE8A0-BE11-4458-8AF6-D83690A06F34}"/>
                    </a:ext>
                  </a:extLst>
                </p14:cNvPr>
                <p14:cNvContentPartPr/>
                <p14:nvPr/>
              </p14:nvContentPartPr>
              <p14:xfrm>
                <a:off x="5943280" y="7312720"/>
                <a:ext cx="25200" cy="189360"/>
              </p14:xfrm>
            </p:contentPart>
          </mc:Choice>
          <mc:Fallback xmlns="">
            <p:pic>
              <p:nvPicPr>
                <p:cNvPr id="123" name="インク 122">
                  <a:extLst>
                    <a:ext uri="{FF2B5EF4-FFF2-40B4-BE49-F238E27FC236}">
                      <a16:creationId xmlns:a16="http://schemas.microsoft.com/office/drawing/2014/main" id="{8B9AE8A0-BE11-4458-8AF6-D83690A06F34}"/>
                    </a:ext>
                  </a:extLst>
                </p:cNvPr>
                <p:cNvPicPr/>
                <p:nvPr/>
              </p:nvPicPr>
              <p:blipFill>
                <a:blip r:embed="rId175"/>
                <a:stretch>
                  <a:fillRect/>
                </a:stretch>
              </p:blipFill>
              <p:spPr>
                <a:xfrm>
                  <a:off x="5934280" y="7303720"/>
                  <a:ext cx="4284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24" name="インク 123">
                  <a:extLst>
                    <a:ext uri="{FF2B5EF4-FFF2-40B4-BE49-F238E27FC236}">
                      <a16:creationId xmlns:a16="http://schemas.microsoft.com/office/drawing/2014/main" id="{C1799DC6-1235-4390-9041-8EFA9B37FD09}"/>
                    </a:ext>
                  </a:extLst>
                </p14:cNvPr>
                <p14:cNvContentPartPr/>
                <p14:nvPr/>
              </p14:nvContentPartPr>
              <p14:xfrm>
                <a:off x="6036520" y="7488040"/>
                <a:ext cx="18720" cy="61560"/>
              </p14:xfrm>
            </p:contentPart>
          </mc:Choice>
          <mc:Fallback xmlns="">
            <p:pic>
              <p:nvPicPr>
                <p:cNvPr id="124" name="インク 123">
                  <a:extLst>
                    <a:ext uri="{FF2B5EF4-FFF2-40B4-BE49-F238E27FC236}">
                      <a16:creationId xmlns:a16="http://schemas.microsoft.com/office/drawing/2014/main" id="{C1799DC6-1235-4390-9041-8EFA9B37FD09}"/>
                    </a:ext>
                  </a:extLst>
                </p:cNvPr>
                <p:cNvPicPr/>
                <p:nvPr/>
              </p:nvPicPr>
              <p:blipFill>
                <a:blip r:embed="rId177"/>
                <a:stretch>
                  <a:fillRect/>
                </a:stretch>
              </p:blipFill>
              <p:spPr>
                <a:xfrm>
                  <a:off x="6027520" y="7479400"/>
                  <a:ext cx="36360" cy="79200"/>
                </a:xfrm>
                <a:prstGeom prst="rect">
                  <a:avLst/>
                </a:prstGeom>
              </p:spPr>
            </p:pic>
          </mc:Fallback>
        </mc:AlternateContent>
      </p:grpSp>
      <p:grpSp>
        <p:nvGrpSpPr>
          <p:cNvPr id="128" name="グループ化 127">
            <a:extLst>
              <a:ext uri="{FF2B5EF4-FFF2-40B4-BE49-F238E27FC236}">
                <a16:creationId xmlns:a16="http://schemas.microsoft.com/office/drawing/2014/main" id="{D8D43160-51DB-420A-8171-12E20D87149B}"/>
              </a:ext>
            </a:extLst>
          </p:cNvPr>
          <p:cNvGrpSpPr/>
          <p:nvPr/>
        </p:nvGrpSpPr>
        <p:grpSpPr>
          <a:xfrm>
            <a:off x="6152800" y="7345480"/>
            <a:ext cx="208440" cy="144720"/>
            <a:chOff x="6152800" y="7345480"/>
            <a:chExt cx="208440" cy="144720"/>
          </a:xfrm>
        </p:grpSpPr>
        <mc:AlternateContent xmlns:mc="http://schemas.openxmlformats.org/markup-compatibility/2006" xmlns:p14="http://schemas.microsoft.com/office/powerpoint/2010/main">
          <mc:Choice Requires="p14">
            <p:contentPart p14:bwMode="auto" r:id="rId178">
              <p14:nvContentPartPr>
                <p14:cNvPr id="126" name="インク 125">
                  <a:extLst>
                    <a:ext uri="{FF2B5EF4-FFF2-40B4-BE49-F238E27FC236}">
                      <a16:creationId xmlns:a16="http://schemas.microsoft.com/office/drawing/2014/main" id="{36C8D646-0977-4B4B-B7E0-345A63A7D731}"/>
                    </a:ext>
                  </a:extLst>
                </p14:cNvPr>
                <p14:cNvContentPartPr/>
                <p14:nvPr/>
              </p14:nvContentPartPr>
              <p14:xfrm>
                <a:off x="6152800" y="7345480"/>
                <a:ext cx="68040" cy="144720"/>
              </p14:xfrm>
            </p:contentPart>
          </mc:Choice>
          <mc:Fallback xmlns="">
            <p:pic>
              <p:nvPicPr>
                <p:cNvPr id="126" name="インク 125">
                  <a:extLst>
                    <a:ext uri="{FF2B5EF4-FFF2-40B4-BE49-F238E27FC236}">
                      <a16:creationId xmlns:a16="http://schemas.microsoft.com/office/drawing/2014/main" id="{36C8D646-0977-4B4B-B7E0-345A63A7D731}"/>
                    </a:ext>
                  </a:extLst>
                </p:cNvPr>
                <p:cNvPicPr/>
                <p:nvPr/>
              </p:nvPicPr>
              <p:blipFill>
                <a:blip r:embed="rId179"/>
                <a:stretch>
                  <a:fillRect/>
                </a:stretch>
              </p:blipFill>
              <p:spPr>
                <a:xfrm>
                  <a:off x="6143800" y="7336480"/>
                  <a:ext cx="8568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27" name="インク 126">
                  <a:extLst>
                    <a:ext uri="{FF2B5EF4-FFF2-40B4-BE49-F238E27FC236}">
                      <a16:creationId xmlns:a16="http://schemas.microsoft.com/office/drawing/2014/main" id="{F3635D87-04EF-4895-B914-C2FDDFF53F31}"/>
                    </a:ext>
                  </a:extLst>
                </p14:cNvPr>
                <p14:cNvContentPartPr/>
                <p14:nvPr/>
              </p14:nvContentPartPr>
              <p14:xfrm>
                <a:off x="6288880" y="7426480"/>
                <a:ext cx="72360" cy="360"/>
              </p14:xfrm>
            </p:contentPart>
          </mc:Choice>
          <mc:Fallback xmlns="">
            <p:pic>
              <p:nvPicPr>
                <p:cNvPr id="127" name="インク 126">
                  <a:extLst>
                    <a:ext uri="{FF2B5EF4-FFF2-40B4-BE49-F238E27FC236}">
                      <a16:creationId xmlns:a16="http://schemas.microsoft.com/office/drawing/2014/main" id="{F3635D87-04EF-4895-B914-C2FDDFF53F31}"/>
                    </a:ext>
                  </a:extLst>
                </p:cNvPr>
                <p:cNvPicPr/>
                <p:nvPr/>
              </p:nvPicPr>
              <p:blipFill>
                <a:blip r:embed="rId181"/>
                <a:stretch>
                  <a:fillRect/>
                </a:stretch>
              </p:blipFill>
              <p:spPr>
                <a:xfrm>
                  <a:off x="6279880" y="7417840"/>
                  <a:ext cx="90000" cy="18000"/>
                </a:xfrm>
                <a:prstGeom prst="rect">
                  <a:avLst/>
                </a:prstGeom>
              </p:spPr>
            </p:pic>
          </mc:Fallback>
        </mc:AlternateContent>
      </p:grpSp>
      <p:grpSp>
        <p:nvGrpSpPr>
          <p:cNvPr id="147" name="グループ化 146">
            <a:extLst>
              <a:ext uri="{FF2B5EF4-FFF2-40B4-BE49-F238E27FC236}">
                <a16:creationId xmlns:a16="http://schemas.microsoft.com/office/drawing/2014/main" id="{7E525F14-ABC2-4CFF-A7F7-410F0CCFBECE}"/>
              </a:ext>
            </a:extLst>
          </p:cNvPr>
          <p:cNvGrpSpPr/>
          <p:nvPr/>
        </p:nvGrpSpPr>
        <p:grpSpPr>
          <a:xfrm>
            <a:off x="6437920" y="7294720"/>
            <a:ext cx="1036440" cy="338040"/>
            <a:chOff x="6437920" y="7294720"/>
            <a:chExt cx="1036440" cy="338040"/>
          </a:xfrm>
        </p:grpSpPr>
        <mc:AlternateContent xmlns:mc="http://schemas.openxmlformats.org/markup-compatibility/2006" xmlns:p14="http://schemas.microsoft.com/office/powerpoint/2010/main">
          <mc:Choice Requires="p14">
            <p:contentPart p14:bwMode="auto" r:id="rId182">
              <p14:nvContentPartPr>
                <p14:cNvPr id="129" name="インク 128">
                  <a:extLst>
                    <a:ext uri="{FF2B5EF4-FFF2-40B4-BE49-F238E27FC236}">
                      <a16:creationId xmlns:a16="http://schemas.microsoft.com/office/drawing/2014/main" id="{62EFC281-57CD-42F1-8DF3-13DB9201A52E}"/>
                    </a:ext>
                  </a:extLst>
                </p14:cNvPr>
                <p14:cNvContentPartPr/>
                <p14:nvPr/>
              </p14:nvContentPartPr>
              <p14:xfrm>
                <a:off x="6437920" y="7320280"/>
                <a:ext cx="52560" cy="188280"/>
              </p14:xfrm>
            </p:contentPart>
          </mc:Choice>
          <mc:Fallback xmlns="">
            <p:pic>
              <p:nvPicPr>
                <p:cNvPr id="129" name="インク 128">
                  <a:extLst>
                    <a:ext uri="{FF2B5EF4-FFF2-40B4-BE49-F238E27FC236}">
                      <a16:creationId xmlns:a16="http://schemas.microsoft.com/office/drawing/2014/main" id="{62EFC281-57CD-42F1-8DF3-13DB9201A52E}"/>
                    </a:ext>
                  </a:extLst>
                </p:cNvPr>
                <p:cNvPicPr/>
                <p:nvPr/>
              </p:nvPicPr>
              <p:blipFill>
                <a:blip r:embed="rId183"/>
                <a:stretch>
                  <a:fillRect/>
                </a:stretch>
              </p:blipFill>
              <p:spPr>
                <a:xfrm>
                  <a:off x="6428920" y="7311280"/>
                  <a:ext cx="7020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30" name="インク 129">
                  <a:extLst>
                    <a:ext uri="{FF2B5EF4-FFF2-40B4-BE49-F238E27FC236}">
                      <a16:creationId xmlns:a16="http://schemas.microsoft.com/office/drawing/2014/main" id="{2837A735-1609-4351-9742-325D0DE4953E}"/>
                    </a:ext>
                  </a:extLst>
                </p14:cNvPr>
                <p14:cNvContentPartPr/>
                <p14:nvPr/>
              </p14:nvContentPartPr>
              <p14:xfrm>
                <a:off x="6534040" y="7294720"/>
                <a:ext cx="40320" cy="239040"/>
              </p14:xfrm>
            </p:contentPart>
          </mc:Choice>
          <mc:Fallback xmlns="">
            <p:pic>
              <p:nvPicPr>
                <p:cNvPr id="130" name="インク 129">
                  <a:extLst>
                    <a:ext uri="{FF2B5EF4-FFF2-40B4-BE49-F238E27FC236}">
                      <a16:creationId xmlns:a16="http://schemas.microsoft.com/office/drawing/2014/main" id="{2837A735-1609-4351-9742-325D0DE4953E}"/>
                    </a:ext>
                  </a:extLst>
                </p:cNvPr>
                <p:cNvPicPr/>
                <p:nvPr/>
              </p:nvPicPr>
              <p:blipFill>
                <a:blip r:embed="rId185"/>
                <a:stretch>
                  <a:fillRect/>
                </a:stretch>
              </p:blipFill>
              <p:spPr>
                <a:xfrm>
                  <a:off x="6525040" y="7285720"/>
                  <a:ext cx="5796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32" name="インク 131">
                  <a:extLst>
                    <a:ext uri="{FF2B5EF4-FFF2-40B4-BE49-F238E27FC236}">
                      <a16:creationId xmlns:a16="http://schemas.microsoft.com/office/drawing/2014/main" id="{F2C97740-E57D-411D-82B1-34A0D393E8AC}"/>
                    </a:ext>
                  </a:extLst>
                </p14:cNvPr>
                <p14:cNvContentPartPr/>
                <p14:nvPr/>
              </p14:nvContentPartPr>
              <p14:xfrm>
                <a:off x="6682000" y="7396240"/>
                <a:ext cx="52920" cy="4320"/>
              </p14:xfrm>
            </p:contentPart>
          </mc:Choice>
          <mc:Fallback xmlns="">
            <p:pic>
              <p:nvPicPr>
                <p:cNvPr id="132" name="インク 131">
                  <a:extLst>
                    <a:ext uri="{FF2B5EF4-FFF2-40B4-BE49-F238E27FC236}">
                      <a16:creationId xmlns:a16="http://schemas.microsoft.com/office/drawing/2014/main" id="{F2C97740-E57D-411D-82B1-34A0D393E8AC}"/>
                    </a:ext>
                  </a:extLst>
                </p:cNvPr>
                <p:cNvPicPr/>
                <p:nvPr/>
              </p:nvPicPr>
              <p:blipFill>
                <a:blip r:embed="rId187"/>
                <a:stretch>
                  <a:fillRect/>
                </a:stretch>
              </p:blipFill>
              <p:spPr>
                <a:xfrm>
                  <a:off x="6673000" y="7387240"/>
                  <a:ext cx="705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33" name="インク 132">
                  <a:extLst>
                    <a:ext uri="{FF2B5EF4-FFF2-40B4-BE49-F238E27FC236}">
                      <a16:creationId xmlns:a16="http://schemas.microsoft.com/office/drawing/2014/main" id="{26EB8E14-48F5-4FBD-94EA-FEC0650DD330}"/>
                    </a:ext>
                  </a:extLst>
                </p14:cNvPr>
                <p14:cNvContentPartPr/>
                <p14:nvPr/>
              </p14:nvContentPartPr>
              <p14:xfrm>
                <a:off x="6659680" y="7477240"/>
                <a:ext cx="58320" cy="5400"/>
              </p14:xfrm>
            </p:contentPart>
          </mc:Choice>
          <mc:Fallback xmlns="">
            <p:pic>
              <p:nvPicPr>
                <p:cNvPr id="133" name="インク 132">
                  <a:extLst>
                    <a:ext uri="{FF2B5EF4-FFF2-40B4-BE49-F238E27FC236}">
                      <a16:creationId xmlns:a16="http://schemas.microsoft.com/office/drawing/2014/main" id="{26EB8E14-48F5-4FBD-94EA-FEC0650DD330}"/>
                    </a:ext>
                  </a:extLst>
                </p:cNvPr>
                <p:cNvPicPr/>
                <p:nvPr/>
              </p:nvPicPr>
              <p:blipFill>
                <a:blip r:embed="rId189"/>
                <a:stretch>
                  <a:fillRect/>
                </a:stretch>
              </p:blipFill>
              <p:spPr>
                <a:xfrm>
                  <a:off x="6650680" y="7468600"/>
                  <a:ext cx="7596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35" name="インク 134">
                  <a:extLst>
                    <a:ext uri="{FF2B5EF4-FFF2-40B4-BE49-F238E27FC236}">
                      <a16:creationId xmlns:a16="http://schemas.microsoft.com/office/drawing/2014/main" id="{C3F36306-8EA2-4D1E-80FB-29AEC06653AF}"/>
                    </a:ext>
                  </a:extLst>
                </p14:cNvPr>
                <p14:cNvContentPartPr/>
                <p14:nvPr/>
              </p14:nvContentPartPr>
              <p14:xfrm>
                <a:off x="6790000" y="7299760"/>
                <a:ext cx="42480" cy="287640"/>
              </p14:xfrm>
            </p:contentPart>
          </mc:Choice>
          <mc:Fallback xmlns="">
            <p:pic>
              <p:nvPicPr>
                <p:cNvPr id="135" name="インク 134">
                  <a:extLst>
                    <a:ext uri="{FF2B5EF4-FFF2-40B4-BE49-F238E27FC236}">
                      <a16:creationId xmlns:a16="http://schemas.microsoft.com/office/drawing/2014/main" id="{C3F36306-8EA2-4D1E-80FB-29AEC06653AF}"/>
                    </a:ext>
                  </a:extLst>
                </p:cNvPr>
                <p:cNvPicPr/>
                <p:nvPr/>
              </p:nvPicPr>
              <p:blipFill>
                <a:blip r:embed="rId191"/>
                <a:stretch>
                  <a:fillRect/>
                </a:stretch>
              </p:blipFill>
              <p:spPr>
                <a:xfrm>
                  <a:off x="6781360" y="7290760"/>
                  <a:ext cx="6012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36" name="インク 135">
                  <a:extLst>
                    <a:ext uri="{FF2B5EF4-FFF2-40B4-BE49-F238E27FC236}">
                      <a16:creationId xmlns:a16="http://schemas.microsoft.com/office/drawing/2014/main" id="{997F40A3-4123-4700-8091-D3AF474268AB}"/>
                    </a:ext>
                  </a:extLst>
                </p14:cNvPr>
                <p14:cNvContentPartPr/>
                <p14:nvPr/>
              </p14:nvContentPartPr>
              <p14:xfrm>
                <a:off x="6873160" y="7460320"/>
                <a:ext cx="50040" cy="2520"/>
              </p14:xfrm>
            </p:contentPart>
          </mc:Choice>
          <mc:Fallback xmlns="">
            <p:pic>
              <p:nvPicPr>
                <p:cNvPr id="136" name="インク 135">
                  <a:extLst>
                    <a:ext uri="{FF2B5EF4-FFF2-40B4-BE49-F238E27FC236}">
                      <a16:creationId xmlns:a16="http://schemas.microsoft.com/office/drawing/2014/main" id="{997F40A3-4123-4700-8091-D3AF474268AB}"/>
                    </a:ext>
                  </a:extLst>
                </p:cNvPr>
                <p:cNvPicPr/>
                <p:nvPr/>
              </p:nvPicPr>
              <p:blipFill>
                <a:blip r:embed="rId193"/>
                <a:stretch>
                  <a:fillRect/>
                </a:stretch>
              </p:blipFill>
              <p:spPr>
                <a:xfrm>
                  <a:off x="6864160" y="7451320"/>
                  <a:ext cx="6768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37" name="インク 136">
                  <a:extLst>
                    <a:ext uri="{FF2B5EF4-FFF2-40B4-BE49-F238E27FC236}">
                      <a16:creationId xmlns:a16="http://schemas.microsoft.com/office/drawing/2014/main" id="{A62213B2-2B00-427A-B4A9-3FEBF0E997CE}"/>
                    </a:ext>
                  </a:extLst>
                </p14:cNvPr>
                <p14:cNvContentPartPr/>
                <p14:nvPr/>
              </p14:nvContentPartPr>
              <p14:xfrm>
                <a:off x="6956320" y="7381120"/>
                <a:ext cx="59400" cy="73440"/>
              </p14:xfrm>
            </p:contentPart>
          </mc:Choice>
          <mc:Fallback xmlns="">
            <p:pic>
              <p:nvPicPr>
                <p:cNvPr id="137" name="インク 136">
                  <a:extLst>
                    <a:ext uri="{FF2B5EF4-FFF2-40B4-BE49-F238E27FC236}">
                      <a16:creationId xmlns:a16="http://schemas.microsoft.com/office/drawing/2014/main" id="{A62213B2-2B00-427A-B4A9-3FEBF0E997CE}"/>
                    </a:ext>
                  </a:extLst>
                </p:cNvPr>
                <p:cNvPicPr/>
                <p:nvPr/>
              </p:nvPicPr>
              <p:blipFill>
                <a:blip r:embed="rId195"/>
                <a:stretch>
                  <a:fillRect/>
                </a:stretch>
              </p:blipFill>
              <p:spPr>
                <a:xfrm>
                  <a:off x="6947320" y="7372120"/>
                  <a:ext cx="7704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38" name="インク 137">
                  <a:extLst>
                    <a:ext uri="{FF2B5EF4-FFF2-40B4-BE49-F238E27FC236}">
                      <a16:creationId xmlns:a16="http://schemas.microsoft.com/office/drawing/2014/main" id="{4F4F14C2-6784-4451-BDE0-7334C0E77563}"/>
                    </a:ext>
                  </a:extLst>
                </p14:cNvPr>
                <p14:cNvContentPartPr/>
                <p14:nvPr/>
              </p14:nvContentPartPr>
              <p14:xfrm>
                <a:off x="6999880" y="7391200"/>
                <a:ext cx="360" cy="147960"/>
              </p14:xfrm>
            </p:contentPart>
          </mc:Choice>
          <mc:Fallback xmlns="">
            <p:pic>
              <p:nvPicPr>
                <p:cNvPr id="138" name="インク 137">
                  <a:extLst>
                    <a:ext uri="{FF2B5EF4-FFF2-40B4-BE49-F238E27FC236}">
                      <a16:creationId xmlns:a16="http://schemas.microsoft.com/office/drawing/2014/main" id="{4F4F14C2-6784-4451-BDE0-7334C0E77563}"/>
                    </a:ext>
                  </a:extLst>
                </p:cNvPr>
                <p:cNvPicPr/>
                <p:nvPr/>
              </p:nvPicPr>
              <p:blipFill>
                <a:blip r:embed="rId197"/>
                <a:stretch>
                  <a:fillRect/>
                </a:stretch>
              </p:blipFill>
              <p:spPr>
                <a:xfrm>
                  <a:off x="6991240" y="7382200"/>
                  <a:ext cx="1800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39" name="インク 138">
                  <a:extLst>
                    <a:ext uri="{FF2B5EF4-FFF2-40B4-BE49-F238E27FC236}">
                      <a16:creationId xmlns:a16="http://schemas.microsoft.com/office/drawing/2014/main" id="{C2B80535-58B9-4075-BF4E-F28AA610F563}"/>
                    </a:ext>
                  </a:extLst>
                </p14:cNvPr>
                <p14:cNvContentPartPr/>
                <p14:nvPr/>
              </p14:nvContentPartPr>
              <p14:xfrm>
                <a:off x="7035880" y="7533400"/>
                <a:ext cx="24120" cy="64440"/>
              </p14:xfrm>
            </p:contentPart>
          </mc:Choice>
          <mc:Fallback xmlns="">
            <p:pic>
              <p:nvPicPr>
                <p:cNvPr id="139" name="インク 138">
                  <a:extLst>
                    <a:ext uri="{FF2B5EF4-FFF2-40B4-BE49-F238E27FC236}">
                      <a16:creationId xmlns:a16="http://schemas.microsoft.com/office/drawing/2014/main" id="{C2B80535-58B9-4075-BF4E-F28AA610F563}"/>
                    </a:ext>
                  </a:extLst>
                </p:cNvPr>
                <p:cNvPicPr/>
                <p:nvPr/>
              </p:nvPicPr>
              <p:blipFill>
                <a:blip r:embed="rId199"/>
                <a:stretch>
                  <a:fillRect/>
                </a:stretch>
              </p:blipFill>
              <p:spPr>
                <a:xfrm>
                  <a:off x="7026880" y="7524760"/>
                  <a:ext cx="4176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41" name="インク 140">
                  <a:extLst>
                    <a:ext uri="{FF2B5EF4-FFF2-40B4-BE49-F238E27FC236}">
                      <a16:creationId xmlns:a16="http://schemas.microsoft.com/office/drawing/2014/main" id="{0F1A2861-5D4A-42A5-AACA-E6386F246A5B}"/>
                    </a:ext>
                  </a:extLst>
                </p14:cNvPr>
                <p14:cNvContentPartPr/>
                <p14:nvPr/>
              </p14:nvContentPartPr>
              <p14:xfrm>
                <a:off x="7108960" y="7368880"/>
                <a:ext cx="45000" cy="164880"/>
              </p14:xfrm>
            </p:contentPart>
          </mc:Choice>
          <mc:Fallback xmlns="">
            <p:pic>
              <p:nvPicPr>
                <p:cNvPr id="141" name="インク 140">
                  <a:extLst>
                    <a:ext uri="{FF2B5EF4-FFF2-40B4-BE49-F238E27FC236}">
                      <a16:creationId xmlns:a16="http://schemas.microsoft.com/office/drawing/2014/main" id="{0F1A2861-5D4A-42A5-AACA-E6386F246A5B}"/>
                    </a:ext>
                  </a:extLst>
                </p:cNvPr>
                <p:cNvPicPr/>
                <p:nvPr/>
              </p:nvPicPr>
              <p:blipFill>
                <a:blip r:embed="rId201"/>
                <a:stretch>
                  <a:fillRect/>
                </a:stretch>
              </p:blipFill>
              <p:spPr>
                <a:xfrm>
                  <a:off x="7100320" y="7359880"/>
                  <a:ext cx="6264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42" name="インク 141">
                  <a:extLst>
                    <a:ext uri="{FF2B5EF4-FFF2-40B4-BE49-F238E27FC236}">
                      <a16:creationId xmlns:a16="http://schemas.microsoft.com/office/drawing/2014/main" id="{AB6CF0F2-B050-4ED1-9E0C-F5A4B0B6DD93}"/>
                    </a:ext>
                  </a:extLst>
                </p14:cNvPr>
                <p14:cNvContentPartPr/>
                <p14:nvPr/>
              </p14:nvContentPartPr>
              <p14:xfrm>
                <a:off x="7197880" y="7528360"/>
                <a:ext cx="19080" cy="43200"/>
              </p14:xfrm>
            </p:contentPart>
          </mc:Choice>
          <mc:Fallback xmlns="">
            <p:pic>
              <p:nvPicPr>
                <p:cNvPr id="142" name="インク 141">
                  <a:extLst>
                    <a:ext uri="{FF2B5EF4-FFF2-40B4-BE49-F238E27FC236}">
                      <a16:creationId xmlns:a16="http://schemas.microsoft.com/office/drawing/2014/main" id="{AB6CF0F2-B050-4ED1-9E0C-F5A4B0B6DD93}"/>
                    </a:ext>
                  </a:extLst>
                </p:cNvPr>
                <p:cNvPicPr/>
                <p:nvPr/>
              </p:nvPicPr>
              <p:blipFill>
                <a:blip r:embed="rId203"/>
                <a:stretch>
                  <a:fillRect/>
                </a:stretch>
              </p:blipFill>
              <p:spPr>
                <a:xfrm>
                  <a:off x="7189240" y="7519360"/>
                  <a:ext cx="3672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43" name="インク 142">
                  <a:extLst>
                    <a:ext uri="{FF2B5EF4-FFF2-40B4-BE49-F238E27FC236}">
                      <a16:creationId xmlns:a16="http://schemas.microsoft.com/office/drawing/2014/main" id="{8CF5D44D-FE84-413B-AD3F-0B0F79A2D4E8}"/>
                    </a:ext>
                  </a:extLst>
                </p14:cNvPr>
                <p14:cNvContentPartPr/>
                <p14:nvPr/>
              </p14:nvContentPartPr>
              <p14:xfrm>
                <a:off x="7249000" y="7453840"/>
                <a:ext cx="52920" cy="3600"/>
              </p14:xfrm>
            </p:contentPart>
          </mc:Choice>
          <mc:Fallback xmlns="">
            <p:pic>
              <p:nvPicPr>
                <p:cNvPr id="143" name="インク 142">
                  <a:extLst>
                    <a:ext uri="{FF2B5EF4-FFF2-40B4-BE49-F238E27FC236}">
                      <a16:creationId xmlns:a16="http://schemas.microsoft.com/office/drawing/2014/main" id="{8CF5D44D-FE84-413B-AD3F-0B0F79A2D4E8}"/>
                    </a:ext>
                  </a:extLst>
                </p:cNvPr>
                <p:cNvPicPr/>
                <p:nvPr/>
              </p:nvPicPr>
              <p:blipFill>
                <a:blip r:embed="rId205"/>
                <a:stretch>
                  <a:fillRect/>
                </a:stretch>
              </p:blipFill>
              <p:spPr>
                <a:xfrm>
                  <a:off x="7240000" y="7445200"/>
                  <a:ext cx="7056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44" name="インク 143">
                  <a:extLst>
                    <a:ext uri="{FF2B5EF4-FFF2-40B4-BE49-F238E27FC236}">
                      <a16:creationId xmlns:a16="http://schemas.microsoft.com/office/drawing/2014/main" id="{DF47CF6A-795F-45E9-B9BF-364B042DD4FD}"/>
                    </a:ext>
                  </a:extLst>
                </p14:cNvPr>
                <p14:cNvContentPartPr/>
                <p14:nvPr/>
              </p14:nvContentPartPr>
              <p14:xfrm>
                <a:off x="7324240" y="7371040"/>
                <a:ext cx="63360" cy="59760"/>
              </p14:xfrm>
            </p:contentPart>
          </mc:Choice>
          <mc:Fallback xmlns="">
            <p:pic>
              <p:nvPicPr>
                <p:cNvPr id="144" name="インク 143">
                  <a:extLst>
                    <a:ext uri="{FF2B5EF4-FFF2-40B4-BE49-F238E27FC236}">
                      <a16:creationId xmlns:a16="http://schemas.microsoft.com/office/drawing/2014/main" id="{DF47CF6A-795F-45E9-B9BF-364B042DD4FD}"/>
                    </a:ext>
                  </a:extLst>
                </p:cNvPr>
                <p:cNvPicPr/>
                <p:nvPr/>
              </p:nvPicPr>
              <p:blipFill>
                <a:blip r:embed="rId207"/>
                <a:stretch>
                  <a:fillRect/>
                </a:stretch>
              </p:blipFill>
              <p:spPr>
                <a:xfrm>
                  <a:off x="7315600" y="7362040"/>
                  <a:ext cx="8100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45" name="インク 144">
                  <a:extLst>
                    <a:ext uri="{FF2B5EF4-FFF2-40B4-BE49-F238E27FC236}">
                      <a16:creationId xmlns:a16="http://schemas.microsoft.com/office/drawing/2014/main" id="{E801EAB3-6142-4B4D-A007-E2270A384185}"/>
                    </a:ext>
                  </a:extLst>
                </p14:cNvPr>
                <p14:cNvContentPartPr/>
                <p14:nvPr/>
              </p14:nvContentPartPr>
              <p14:xfrm>
                <a:off x="7380760" y="7371040"/>
                <a:ext cx="360" cy="127440"/>
              </p14:xfrm>
            </p:contentPart>
          </mc:Choice>
          <mc:Fallback xmlns="">
            <p:pic>
              <p:nvPicPr>
                <p:cNvPr id="145" name="インク 144">
                  <a:extLst>
                    <a:ext uri="{FF2B5EF4-FFF2-40B4-BE49-F238E27FC236}">
                      <a16:creationId xmlns:a16="http://schemas.microsoft.com/office/drawing/2014/main" id="{E801EAB3-6142-4B4D-A007-E2270A384185}"/>
                    </a:ext>
                  </a:extLst>
                </p:cNvPr>
                <p:cNvPicPr/>
                <p:nvPr/>
              </p:nvPicPr>
              <p:blipFill>
                <a:blip r:embed="rId209"/>
                <a:stretch>
                  <a:fillRect/>
                </a:stretch>
              </p:blipFill>
              <p:spPr>
                <a:xfrm>
                  <a:off x="7372120" y="7362040"/>
                  <a:ext cx="1800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46" name="インク 145">
                  <a:extLst>
                    <a:ext uri="{FF2B5EF4-FFF2-40B4-BE49-F238E27FC236}">
                      <a16:creationId xmlns:a16="http://schemas.microsoft.com/office/drawing/2014/main" id="{90B0B234-2832-4070-9698-D7FEC7255B46}"/>
                    </a:ext>
                  </a:extLst>
                </p14:cNvPr>
                <p14:cNvContentPartPr/>
                <p14:nvPr/>
              </p14:nvContentPartPr>
              <p14:xfrm>
                <a:off x="7382200" y="7340440"/>
                <a:ext cx="92160" cy="292320"/>
              </p14:xfrm>
            </p:contentPart>
          </mc:Choice>
          <mc:Fallback xmlns="">
            <p:pic>
              <p:nvPicPr>
                <p:cNvPr id="146" name="インク 145">
                  <a:extLst>
                    <a:ext uri="{FF2B5EF4-FFF2-40B4-BE49-F238E27FC236}">
                      <a16:creationId xmlns:a16="http://schemas.microsoft.com/office/drawing/2014/main" id="{90B0B234-2832-4070-9698-D7FEC7255B46}"/>
                    </a:ext>
                  </a:extLst>
                </p:cNvPr>
                <p:cNvPicPr/>
                <p:nvPr/>
              </p:nvPicPr>
              <p:blipFill>
                <a:blip r:embed="rId211"/>
                <a:stretch>
                  <a:fillRect/>
                </a:stretch>
              </p:blipFill>
              <p:spPr>
                <a:xfrm>
                  <a:off x="7373560" y="7331440"/>
                  <a:ext cx="109800" cy="309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2">
            <p14:nvContentPartPr>
              <p14:cNvPr id="148" name="インク 147">
                <a:extLst>
                  <a:ext uri="{FF2B5EF4-FFF2-40B4-BE49-F238E27FC236}">
                    <a16:creationId xmlns:a16="http://schemas.microsoft.com/office/drawing/2014/main" id="{7793539D-DEB3-4F44-A2C7-4400ADA84239}"/>
                  </a:ext>
                </a:extLst>
              </p14:cNvPr>
              <p14:cNvContentPartPr/>
              <p14:nvPr/>
            </p14:nvContentPartPr>
            <p14:xfrm>
              <a:off x="5084680" y="8223880"/>
              <a:ext cx="667800" cy="92160"/>
            </p14:xfrm>
          </p:contentPart>
        </mc:Choice>
        <mc:Fallback xmlns="">
          <p:pic>
            <p:nvPicPr>
              <p:cNvPr id="148" name="インク 147">
                <a:extLst>
                  <a:ext uri="{FF2B5EF4-FFF2-40B4-BE49-F238E27FC236}">
                    <a16:creationId xmlns:a16="http://schemas.microsoft.com/office/drawing/2014/main" id="{7793539D-DEB3-4F44-A2C7-4400ADA84239}"/>
                  </a:ext>
                </a:extLst>
              </p:cNvPr>
              <p:cNvPicPr/>
              <p:nvPr/>
            </p:nvPicPr>
            <p:blipFill>
              <a:blip r:embed="rId213"/>
              <a:stretch>
                <a:fillRect/>
              </a:stretch>
            </p:blipFill>
            <p:spPr>
              <a:xfrm>
                <a:off x="5076040" y="8215240"/>
                <a:ext cx="68544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49" name="インク 148">
                <a:extLst>
                  <a:ext uri="{FF2B5EF4-FFF2-40B4-BE49-F238E27FC236}">
                    <a16:creationId xmlns:a16="http://schemas.microsoft.com/office/drawing/2014/main" id="{D80F3E4B-43AF-49D3-8164-BB5C8BDA4FEC}"/>
                  </a:ext>
                </a:extLst>
              </p14:cNvPr>
              <p14:cNvContentPartPr/>
              <p14:nvPr/>
            </p14:nvContentPartPr>
            <p14:xfrm>
              <a:off x="5197360" y="8299120"/>
              <a:ext cx="190800" cy="189360"/>
            </p14:xfrm>
          </p:contentPart>
        </mc:Choice>
        <mc:Fallback xmlns="">
          <p:pic>
            <p:nvPicPr>
              <p:cNvPr id="149" name="インク 148">
                <a:extLst>
                  <a:ext uri="{FF2B5EF4-FFF2-40B4-BE49-F238E27FC236}">
                    <a16:creationId xmlns:a16="http://schemas.microsoft.com/office/drawing/2014/main" id="{D80F3E4B-43AF-49D3-8164-BB5C8BDA4FEC}"/>
                  </a:ext>
                </a:extLst>
              </p:cNvPr>
              <p:cNvPicPr/>
              <p:nvPr/>
            </p:nvPicPr>
            <p:blipFill>
              <a:blip r:embed="rId215"/>
              <a:stretch>
                <a:fillRect/>
              </a:stretch>
            </p:blipFill>
            <p:spPr>
              <a:xfrm>
                <a:off x="5188360" y="8290120"/>
                <a:ext cx="20844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50" name="インク 149">
                <a:extLst>
                  <a:ext uri="{FF2B5EF4-FFF2-40B4-BE49-F238E27FC236}">
                    <a16:creationId xmlns:a16="http://schemas.microsoft.com/office/drawing/2014/main" id="{FCF4B473-815E-4299-A29D-09269940A5C5}"/>
                  </a:ext>
                </a:extLst>
              </p14:cNvPr>
              <p14:cNvContentPartPr/>
              <p14:nvPr/>
            </p14:nvContentPartPr>
            <p14:xfrm>
              <a:off x="5298160" y="8356360"/>
              <a:ext cx="7560" cy="77040"/>
            </p14:xfrm>
          </p:contentPart>
        </mc:Choice>
        <mc:Fallback xmlns="">
          <p:pic>
            <p:nvPicPr>
              <p:cNvPr id="150" name="インク 149">
                <a:extLst>
                  <a:ext uri="{FF2B5EF4-FFF2-40B4-BE49-F238E27FC236}">
                    <a16:creationId xmlns:a16="http://schemas.microsoft.com/office/drawing/2014/main" id="{FCF4B473-815E-4299-A29D-09269940A5C5}"/>
                  </a:ext>
                </a:extLst>
              </p:cNvPr>
              <p:cNvPicPr/>
              <p:nvPr/>
            </p:nvPicPr>
            <p:blipFill>
              <a:blip r:embed="rId217"/>
              <a:stretch>
                <a:fillRect/>
              </a:stretch>
            </p:blipFill>
            <p:spPr>
              <a:xfrm>
                <a:off x="5289160" y="8347360"/>
                <a:ext cx="2520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51" name="インク 150">
                <a:extLst>
                  <a:ext uri="{FF2B5EF4-FFF2-40B4-BE49-F238E27FC236}">
                    <a16:creationId xmlns:a16="http://schemas.microsoft.com/office/drawing/2014/main" id="{A24A334E-A11C-4D56-8954-45E689DFEAE0}"/>
                  </a:ext>
                </a:extLst>
              </p14:cNvPr>
              <p14:cNvContentPartPr/>
              <p14:nvPr/>
            </p14:nvContentPartPr>
            <p14:xfrm>
              <a:off x="5335600" y="8361400"/>
              <a:ext cx="55440" cy="57960"/>
            </p14:xfrm>
          </p:contentPart>
        </mc:Choice>
        <mc:Fallback xmlns="">
          <p:pic>
            <p:nvPicPr>
              <p:cNvPr id="151" name="インク 150">
                <a:extLst>
                  <a:ext uri="{FF2B5EF4-FFF2-40B4-BE49-F238E27FC236}">
                    <a16:creationId xmlns:a16="http://schemas.microsoft.com/office/drawing/2014/main" id="{A24A334E-A11C-4D56-8954-45E689DFEAE0}"/>
                  </a:ext>
                </a:extLst>
              </p:cNvPr>
              <p:cNvPicPr/>
              <p:nvPr/>
            </p:nvPicPr>
            <p:blipFill>
              <a:blip r:embed="rId219"/>
              <a:stretch>
                <a:fillRect/>
              </a:stretch>
            </p:blipFill>
            <p:spPr>
              <a:xfrm>
                <a:off x="5326960" y="8352400"/>
                <a:ext cx="7308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52" name="インク 151">
                <a:extLst>
                  <a:ext uri="{FF2B5EF4-FFF2-40B4-BE49-F238E27FC236}">
                    <a16:creationId xmlns:a16="http://schemas.microsoft.com/office/drawing/2014/main" id="{7AACC973-A27F-4EDA-8C54-FBC2DFE779DF}"/>
                  </a:ext>
                </a:extLst>
              </p14:cNvPr>
              <p14:cNvContentPartPr/>
              <p14:nvPr/>
            </p14:nvContentPartPr>
            <p14:xfrm>
              <a:off x="5364040" y="8346280"/>
              <a:ext cx="102240" cy="113400"/>
            </p14:xfrm>
          </p:contentPart>
        </mc:Choice>
        <mc:Fallback xmlns="">
          <p:pic>
            <p:nvPicPr>
              <p:cNvPr id="152" name="インク 151">
                <a:extLst>
                  <a:ext uri="{FF2B5EF4-FFF2-40B4-BE49-F238E27FC236}">
                    <a16:creationId xmlns:a16="http://schemas.microsoft.com/office/drawing/2014/main" id="{7AACC973-A27F-4EDA-8C54-FBC2DFE779DF}"/>
                  </a:ext>
                </a:extLst>
              </p:cNvPr>
              <p:cNvPicPr/>
              <p:nvPr/>
            </p:nvPicPr>
            <p:blipFill>
              <a:blip r:embed="rId221"/>
              <a:stretch>
                <a:fillRect/>
              </a:stretch>
            </p:blipFill>
            <p:spPr>
              <a:xfrm>
                <a:off x="5355400" y="8337280"/>
                <a:ext cx="11988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54" name="インク 153">
                <a:extLst>
                  <a:ext uri="{FF2B5EF4-FFF2-40B4-BE49-F238E27FC236}">
                    <a16:creationId xmlns:a16="http://schemas.microsoft.com/office/drawing/2014/main" id="{C679978E-AA7E-4F68-A082-F995BFE4BEC1}"/>
                  </a:ext>
                </a:extLst>
              </p14:cNvPr>
              <p14:cNvContentPartPr/>
              <p14:nvPr/>
            </p14:nvContentPartPr>
            <p14:xfrm>
              <a:off x="5530720" y="8304880"/>
              <a:ext cx="124920" cy="143280"/>
            </p14:xfrm>
          </p:contentPart>
        </mc:Choice>
        <mc:Fallback xmlns="">
          <p:pic>
            <p:nvPicPr>
              <p:cNvPr id="154" name="インク 153">
                <a:extLst>
                  <a:ext uri="{FF2B5EF4-FFF2-40B4-BE49-F238E27FC236}">
                    <a16:creationId xmlns:a16="http://schemas.microsoft.com/office/drawing/2014/main" id="{C679978E-AA7E-4F68-A082-F995BFE4BEC1}"/>
                  </a:ext>
                </a:extLst>
              </p:cNvPr>
              <p:cNvPicPr/>
              <p:nvPr/>
            </p:nvPicPr>
            <p:blipFill>
              <a:blip r:embed="rId223"/>
              <a:stretch>
                <a:fillRect/>
              </a:stretch>
            </p:blipFill>
            <p:spPr>
              <a:xfrm>
                <a:off x="5522080" y="8296240"/>
                <a:ext cx="14256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55" name="インク 154">
                <a:extLst>
                  <a:ext uri="{FF2B5EF4-FFF2-40B4-BE49-F238E27FC236}">
                    <a16:creationId xmlns:a16="http://schemas.microsoft.com/office/drawing/2014/main" id="{726BF1DF-32F6-4701-BA5F-3C6C5D48C416}"/>
                  </a:ext>
                </a:extLst>
              </p14:cNvPr>
              <p14:cNvContentPartPr/>
              <p14:nvPr/>
            </p14:nvContentPartPr>
            <p14:xfrm>
              <a:off x="5613160" y="8325760"/>
              <a:ext cx="360" cy="72360"/>
            </p14:xfrm>
          </p:contentPart>
        </mc:Choice>
        <mc:Fallback xmlns="">
          <p:pic>
            <p:nvPicPr>
              <p:cNvPr id="155" name="インク 154">
                <a:extLst>
                  <a:ext uri="{FF2B5EF4-FFF2-40B4-BE49-F238E27FC236}">
                    <a16:creationId xmlns:a16="http://schemas.microsoft.com/office/drawing/2014/main" id="{726BF1DF-32F6-4701-BA5F-3C6C5D48C416}"/>
                  </a:ext>
                </a:extLst>
              </p:cNvPr>
              <p:cNvPicPr/>
              <p:nvPr/>
            </p:nvPicPr>
            <p:blipFill>
              <a:blip r:embed="rId225"/>
              <a:stretch>
                <a:fillRect/>
              </a:stretch>
            </p:blipFill>
            <p:spPr>
              <a:xfrm>
                <a:off x="5604160" y="8317120"/>
                <a:ext cx="1800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56" name="インク 155">
                <a:extLst>
                  <a:ext uri="{FF2B5EF4-FFF2-40B4-BE49-F238E27FC236}">
                    <a16:creationId xmlns:a16="http://schemas.microsoft.com/office/drawing/2014/main" id="{B2DB917E-C0C8-43EA-A934-E02317631CC4}"/>
                  </a:ext>
                </a:extLst>
              </p14:cNvPr>
              <p14:cNvContentPartPr/>
              <p14:nvPr/>
            </p14:nvContentPartPr>
            <p14:xfrm>
              <a:off x="5649880" y="8325760"/>
              <a:ext cx="47160" cy="42480"/>
            </p14:xfrm>
          </p:contentPart>
        </mc:Choice>
        <mc:Fallback xmlns="">
          <p:pic>
            <p:nvPicPr>
              <p:cNvPr id="156" name="インク 155">
                <a:extLst>
                  <a:ext uri="{FF2B5EF4-FFF2-40B4-BE49-F238E27FC236}">
                    <a16:creationId xmlns:a16="http://schemas.microsoft.com/office/drawing/2014/main" id="{B2DB917E-C0C8-43EA-A934-E02317631CC4}"/>
                  </a:ext>
                </a:extLst>
              </p:cNvPr>
              <p:cNvPicPr/>
              <p:nvPr/>
            </p:nvPicPr>
            <p:blipFill>
              <a:blip r:embed="rId227"/>
              <a:stretch>
                <a:fillRect/>
              </a:stretch>
            </p:blipFill>
            <p:spPr>
              <a:xfrm>
                <a:off x="5640880" y="8317120"/>
                <a:ext cx="6480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57" name="インク 156">
                <a:extLst>
                  <a:ext uri="{FF2B5EF4-FFF2-40B4-BE49-F238E27FC236}">
                    <a16:creationId xmlns:a16="http://schemas.microsoft.com/office/drawing/2014/main" id="{72FC3355-C8CD-43C9-9C78-C391B135C92D}"/>
                  </a:ext>
                </a:extLst>
              </p14:cNvPr>
              <p14:cNvContentPartPr/>
              <p14:nvPr/>
            </p14:nvContentPartPr>
            <p14:xfrm>
              <a:off x="5679400" y="8325760"/>
              <a:ext cx="11880" cy="126720"/>
            </p14:xfrm>
          </p:contentPart>
        </mc:Choice>
        <mc:Fallback xmlns="">
          <p:pic>
            <p:nvPicPr>
              <p:cNvPr id="157" name="インク 156">
                <a:extLst>
                  <a:ext uri="{FF2B5EF4-FFF2-40B4-BE49-F238E27FC236}">
                    <a16:creationId xmlns:a16="http://schemas.microsoft.com/office/drawing/2014/main" id="{72FC3355-C8CD-43C9-9C78-C391B135C92D}"/>
                  </a:ext>
                </a:extLst>
              </p:cNvPr>
              <p:cNvPicPr/>
              <p:nvPr/>
            </p:nvPicPr>
            <p:blipFill>
              <a:blip r:embed="rId229"/>
              <a:stretch>
                <a:fillRect/>
              </a:stretch>
            </p:blipFill>
            <p:spPr>
              <a:xfrm>
                <a:off x="5670400" y="8317120"/>
                <a:ext cx="2952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59" name="インク 158">
                <a:extLst>
                  <a:ext uri="{FF2B5EF4-FFF2-40B4-BE49-F238E27FC236}">
                    <a16:creationId xmlns:a16="http://schemas.microsoft.com/office/drawing/2014/main" id="{DDC6D198-B674-45C2-B214-A37EFC891E0B}"/>
                  </a:ext>
                </a:extLst>
              </p14:cNvPr>
              <p14:cNvContentPartPr/>
              <p14:nvPr/>
            </p14:nvContentPartPr>
            <p14:xfrm>
              <a:off x="5277640" y="8121640"/>
              <a:ext cx="15120" cy="64800"/>
            </p14:xfrm>
          </p:contentPart>
        </mc:Choice>
        <mc:Fallback xmlns="">
          <p:pic>
            <p:nvPicPr>
              <p:cNvPr id="159" name="インク 158">
                <a:extLst>
                  <a:ext uri="{FF2B5EF4-FFF2-40B4-BE49-F238E27FC236}">
                    <a16:creationId xmlns:a16="http://schemas.microsoft.com/office/drawing/2014/main" id="{DDC6D198-B674-45C2-B214-A37EFC891E0B}"/>
                  </a:ext>
                </a:extLst>
              </p:cNvPr>
              <p:cNvPicPr/>
              <p:nvPr/>
            </p:nvPicPr>
            <p:blipFill>
              <a:blip r:embed="rId231"/>
              <a:stretch>
                <a:fillRect/>
              </a:stretch>
            </p:blipFill>
            <p:spPr>
              <a:xfrm>
                <a:off x="5269000" y="8113000"/>
                <a:ext cx="3276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60" name="インク 159">
                <a:extLst>
                  <a:ext uri="{FF2B5EF4-FFF2-40B4-BE49-F238E27FC236}">
                    <a16:creationId xmlns:a16="http://schemas.microsoft.com/office/drawing/2014/main" id="{6ADBAE8D-A015-41A9-9BD7-D5A737B5A724}"/>
                  </a:ext>
                </a:extLst>
              </p14:cNvPr>
              <p14:cNvContentPartPr/>
              <p14:nvPr/>
            </p14:nvContentPartPr>
            <p14:xfrm>
              <a:off x="5367640" y="8093560"/>
              <a:ext cx="48240" cy="113040"/>
            </p14:xfrm>
          </p:contentPart>
        </mc:Choice>
        <mc:Fallback xmlns="">
          <p:pic>
            <p:nvPicPr>
              <p:cNvPr id="160" name="インク 159">
                <a:extLst>
                  <a:ext uri="{FF2B5EF4-FFF2-40B4-BE49-F238E27FC236}">
                    <a16:creationId xmlns:a16="http://schemas.microsoft.com/office/drawing/2014/main" id="{6ADBAE8D-A015-41A9-9BD7-D5A737B5A724}"/>
                  </a:ext>
                </a:extLst>
              </p:cNvPr>
              <p:cNvPicPr/>
              <p:nvPr/>
            </p:nvPicPr>
            <p:blipFill>
              <a:blip r:embed="rId233"/>
              <a:stretch>
                <a:fillRect/>
              </a:stretch>
            </p:blipFill>
            <p:spPr>
              <a:xfrm>
                <a:off x="5359000" y="8084920"/>
                <a:ext cx="6588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62" name="インク 161">
                <a:extLst>
                  <a:ext uri="{FF2B5EF4-FFF2-40B4-BE49-F238E27FC236}">
                    <a16:creationId xmlns:a16="http://schemas.microsoft.com/office/drawing/2014/main" id="{280893E5-E133-43C1-84DA-04B6C5113464}"/>
                  </a:ext>
                </a:extLst>
              </p14:cNvPr>
              <p14:cNvContentPartPr/>
              <p14:nvPr/>
            </p14:nvContentPartPr>
            <p14:xfrm>
              <a:off x="5905480" y="8194000"/>
              <a:ext cx="87120" cy="5400"/>
            </p14:xfrm>
          </p:contentPart>
        </mc:Choice>
        <mc:Fallback xmlns="">
          <p:pic>
            <p:nvPicPr>
              <p:cNvPr id="162" name="インク 161">
                <a:extLst>
                  <a:ext uri="{FF2B5EF4-FFF2-40B4-BE49-F238E27FC236}">
                    <a16:creationId xmlns:a16="http://schemas.microsoft.com/office/drawing/2014/main" id="{280893E5-E133-43C1-84DA-04B6C5113464}"/>
                  </a:ext>
                </a:extLst>
              </p:cNvPr>
              <p:cNvPicPr/>
              <p:nvPr/>
            </p:nvPicPr>
            <p:blipFill>
              <a:blip r:embed="rId235"/>
              <a:stretch>
                <a:fillRect/>
              </a:stretch>
            </p:blipFill>
            <p:spPr>
              <a:xfrm>
                <a:off x="5896480" y="8185000"/>
                <a:ext cx="10476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63" name="インク 162">
                <a:extLst>
                  <a:ext uri="{FF2B5EF4-FFF2-40B4-BE49-F238E27FC236}">
                    <a16:creationId xmlns:a16="http://schemas.microsoft.com/office/drawing/2014/main" id="{095BF86C-EFB7-4554-8AD3-34F293ECB218}"/>
                  </a:ext>
                </a:extLst>
              </p14:cNvPr>
              <p14:cNvContentPartPr/>
              <p14:nvPr/>
            </p14:nvContentPartPr>
            <p14:xfrm>
              <a:off x="5917720" y="8276080"/>
              <a:ext cx="112680" cy="9720"/>
            </p14:xfrm>
          </p:contentPart>
        </mc:Choice>
        <mc:Fallback xmlns="">
          <p:pic>
            <p:nvPicPr>
              <p:cNvPr id="163" name="インク 162">
                <a:extLst>
                  <a:ext uri="{FF2B5EF4-FFF2-40B4-BE49-F238E27FC236}">
                    <a16:creationId xmlns:a16="http://schemas.microsoft.com/office/drawing/2014/main" id="{095BF86C-EFB7-4554-8AD3-34F293ECB218}"/>
                  </a:ext>
                </a:extLst>
              </p:cNvPr>
              <p:cNvPicPr/>
              <p:nvPr/>
            </p:nvPicPr>
            <p:blipFill>
              <a:blip r:embed="rId237"/>
              <a:stretch>
                <a:fillRect/>
              </a:stretch>
            </p:blipFill>
            <p:spPr>
              <a:xfrm>
                <a:off x="5909080" y="8267080"/>
                <a:ext cx="13032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80" name="インク 179">
                <a:extLst>
                  <a:ext uri="{FF2B5EF4-FFF2-40B4-BE49-F238E27FC236}">
                    <a16:creationId xmlns:a16="http://schemas.microsoft.com/office/drawing/2014/main" id="{3953A302-697C-44CB-AEF0-F1CC116B8CA6}"/>
                  </a:ext>
                </a:extLst>
              </p14:cNvPr>
              <p14:cNvContentPartPr/>
              <p14:nvPr/>
            </p14:nvContentPartPr>
            <p14:xfrm>
              <a:off x="5125360" y="8729440"/>
              <a:ext cx="731880" cy="69120"/>
            </p14:xfrm>
          </p:contentPart>
        </mc:Choice>
        <mc:Fallback xmlns="">
          <p:pic>
            <p:nvPicPr>
              <p:cNvPr id="180" name="インク 179">
                <a:extLst>
                  <a:ext uri="{FF2B5EF4-FFF2-40B4-BE49-F238E27FC236}">
                    <a16:creationId xmlns:a16="http://schemas.microsoft.com/office/drawing/2014/main" id="{3953A302-697C-44CB-AEF0-F1CC116B8CA6}"/>
                  </a:ext>
                </a:extLst>
              </p:cNvPr>
              <p:cNvPicPr/>
              <p:nvPr/>
            </p:nvPicPr>
            <p:blipFill>
              <a:blip r:embed="rId239"/>
              <a:stretch>
                <a:fillRect/>
              </a:stretch>
            </p:blipFill>
            <p:spPr>
              <a:xfrm>
                <a:off x="5116360" y="8720440"/>
                <a:ext cx="74952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81" name="インク 180">
                <a:extLst>
                  <a:ext uri="{FF2B5EF4-FFF2-40B4-BE49-F238E27FC236}">
                    <a16:creationId xmlns:a16="http://schemas.microsoft.com/office/drawing/2014/main" id="{4045D21C-E50F-42D1-A7A6-88035349BAF3}"/>
                  </a:ext>
                </a:extLst>
              </p14:cNvPr>
              <p14:cNvContentPartPr/>
              <p14:nvPr/>
            </p14:nvContentPartPr>
            <p14:xfrm>
              <a:off x="5491120" y="8788120"/>
              <a:ext cx="22680" cy="179640"/>
            </p14:xfrm>
          </p:contentPart>
        </mc:Choice>
        <mc:Fallback xmlns="">
          <p:pic>
            <p:nvPicPr>
              <p:cNvPr id="181" name="インク 180">
                <a:extLst>
                  <a:ext uri="{FF2B5EF4-FFF2-40B4-BE49-F238E27FC236}">
                    <a16:creationId xmlns:a16="http://schemas.microsoft.com/office/drawing/2014/main" id="{4045D21C-E50F-42D1-A7A6-88035349BAF3}"/>
                  </a:ext>
                </a:extLst>
              </p:cNvPr>
              <p:cNvPicPr/>
              <p:nvPr/>
            </p:nvPicPr>
            <p:blipFill>
              <a:blip r:embed="rId241"/>
              <a:stretch>
                <a:fillRect/>
              </a:stretch>
            </p:blipFill>
            <p:spPr>
              <a:xfrm>
                <a:off x="5482120" y="8779120"/>
                <a:ext cx="4032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82" name="インク 181">
                <a:extLst>
                  <a:ext uri="{FF2B5EF4-FFF2-40B4-BE49-F238E27FC236}">
                    <a16:creationId xmlns:a16="http://schemas.microsoft.com/office/drawing/2014/main" id="{B3448EED-A16A-4126-A5CB-344012C38222}"/>
                  </a:ext>
                </a:extLst>
              </p14:cNvPr>
              <p14:cNvContentPartPr/>
              <p14:nvPr/>
            </p14:nvContentPartPr>
            <p14:xfrm>
              <a:off x="5577160" y="8808640"/>
              <a:ext cx="94320" cy="83520"/>
            </p14:xfrm>
          </p:contentPart>
        </mc:Choice>
        <mc:Fallback xmlns="">
          <p:pic>
            <p:nvPicPr>
              <p:cNvPr id="182" name="インク 181">
                <a:extLst>
                  <a:ext uri="{FF2B5EF4-FFF2-40B4-BE49-F238E27FC236}">
                    <a16:creationId xmlns:a16="http://schemas.microsoft.com/office/drawing/2014/main" id="{B3448EED-A16A-4126-A5CB-344012C38222}"/>
                  </a:ext>
                </a:extLst>
              </p:cNvPr>
              <p:cNvPicPr/>
              <p:nvPr/>
            </p:nvPicPr>
            <p:blipFill>
              <a:blip r:embed="rId243"/>
              <a:stretch>
                <a:fillRect/>
              </a:stretch>
            </p:blipFill>
            <p:spPr>
              <a:xfrm>
                <a:off x="5568160" y="8799640"/>
                <a:ext cx="11196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83" name="インク 182">
                <a:extLst>
                  <a:ext uri="{FF2B5EF4-FFF2-40B4-BE49-F238E27FC236}">
                    <a16:creationId xmlns:a16="http://schemas.microsoft.com/office/drawing/2014/main" id="{5F79B906-AAD5-4F51-BFF1-9A6C51106613}"/>
                  </a:ext>
                </a:extLst>
              </p14:cNvPr>
              <p14:cNvContentPartPr/>
              <p14:nvPr/>
            </p14:nvContentPartPr>
            <p14:xfrm>
              <a:off x="5633320" y="8778040"/>
              <a:ext cx="19440" cy="168840"/>
            </p14:xfrm>
          </p:contentPart>
        </mc:Choice>
        <mc:Fallback xmlns="">
          <p:pic>
            <p:nvPicPr>
              <p:cNvPr id="183" name="インク 182">
                <a:extLst>
                  <a:ext uri="{FF2B5EF4-FFF2-40B4-BE49-F238E27FC236}">
                    <a16:creationId xmlns:a16="http://schemas.microsoft.com/office/drawing/2014/main" id="{5F79B906-AAD5-4F51-BFF1-9A6C51106613}"/>
                  </a:ext>
                </a:extLst>
              </p:cNvPr>
              <p:cNvPicPr/>
              <p:nvPr/>
            </p:nvPicPr>
            <p:blipFill>
              <a:blip r:embed="rId245"/>
              <a:stretch>
                <a:fillRect/>
              </a:stretch>
            </p:blipFill>
            <p:spPr>
              <a:xfrm>
                <a:off x="5624680" y="8769040"/>
                <a:ext cx="3708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85" name="インク 184">
                <a:extLst>
                  <a:ext uri="{FF2B5EF4-FFF2-40B4-BE49-F238E27FC236}">
                    <a16:creationId xmlns:a16="http://schemas.microsoft.com/office/drawing/2014/main" id="{3623CAC9-FD45-489F-B799-558DC8017F50}"/>
                  </a:ext>
                </a:extLst>
              </p14:cNvPr>
              <p14:cNvContentPartPr/>
              <p14:nvPr/>
            </p14:nvContentPartPr>
            <p14:xfrm>
              <a:off x="5166040" y="8595160"/>
              <a:ext cx="5040" cy="136080"/>
            </p14:xfrm>
          </p:contentPart>
        </mc:Choice>
        <mc:Fallback xmlns="">
          <p:pic>
            <p:nvPicPr>
              <p:cNvPr id="185" name="インク 184">
                <a:extLst>
                  <a:ext uri="{FF2B5EF4-FFF2-40B4-BE49-F238E27FC236}">
                    <a16:creationId xmlns:a16="http://schemas.microsoft.com/office/drawing/2014/main" id="{3623CAC9-FD45-489F-B799-558DC8017F50}"/>
                  </a:ext>
                </a:extLst>
              </p:cNvPr>
              <p:cNvPicPr/>
              <p:nvPr/>
            </p:nvPicPr>
            <p:blipFill>
              <a:blip r:embed="rId247"/>
              <a:stretch>
                <a:fillRect/>
              </a:stretch>
            </p:blipFill>
            <p:spPr>
              <a:xfrm>
                <a:off x="5157400" y="8586160"/>
                <a:ext cx="2268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86" name="インク 185">
                <a:extLst>
                  <a:ext uri="{FF2B5EF4-FFF2-40B4-BE49-F238E27FC236}">
                    <a16:creationId xmlns:a16="http://schemas.microsoft.com/office/drawing/2014/main" id="{09149E04-79CE-4282-A548-41C7B0D1EA50}"/>
                  </a:ext>
                </a:extLst>
              </p14:cNvPr>
              <p14:cNvContentPartPr/>
              <p14:nvPr/>
            </p14:nvContentPartPr>
            <p14:xfrm>
              <a:off x="5221840" y="8564560"/>
              <a:ext cx="71640" cy="162000"/>
            </p14:xfrm>
          </p:contentPart>
        </mc:Choice>
        <mc:Fallback xmlns="">
          <p:pic>
            <p:nvPicPr>
              <p:cNvPr id="186" name="インク 185">
                <a:extLst>
                  <a:ext uri="{FF2B5EF4-FFF2-40B4-BE49-F238E27FC236}">
                    <a16:creationId xmlns:a16="http://schemas.microsoft.com/office/drawing/2014/main" id="{09149E04-79CE-4282-A548-41C7B0D1EA50}"/>
                  </a:ext>
                </a:extLst>
              </p:cNvPr>
              <p:cNvPicPr/>
              <p:nvPr/>
            </p:nvPicPr>
            <p:blipFill>
              <a:blip r:embed="rId249"/>
              <a:stretch>
                <a:fillRect/>
              </a:stretch>
            </p:blipFill>
            <p:spPr>
              <a:xfrm>
                <a:off x="5213200" y="8555920"/>
                <a:ext cx="8928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87" name="インク 186">
                <a:extLst>
                  <a:ext uri="{FF2B5EF4-FFF2-40B4-BE49-F238E27FC236}">
                    <a16:creationId xmlns:a16="http://schemas.microsoft.com/office/drawing/2014/main" id="{E41222C1-E1F2-450A-8D72-21E9B0E80ECB}"/>
                  </a:ext>
                </a:extLst>
              </p14:cNvPr>
              <p14:cNvContentPartPr/>
              <p14:nvPr/>
            </p14:nvContentPartPr>
            <p14:xfrm>
              <a:off x="5338840" y="8635840"/>
              <a:ext cx="56520" cy="9360"/>
            </p14:xfrm>
          </p:contentPart>
        </mc:Choice>
        <mc:Fallback xmlns="">
          <p:pic>
            <p:nvPicPr>
              <p:cNvPr id="187" name="インク 186">
                <a:extLst>
                  <a:ext uri="{FF2B5EF4-FFF2-40B4-BE49-F238E27FC236}">
                    <a16:creationId xmlns:a16="http://schemas.microsoft.com/office/drawing/2014/main" id="{E41222C1-E1F2-450A-8D72-21E9B0E80ECB}"/>
                  </a:ext>
                </a:extLst>
              </p:cNvPr>
              <p:cNvPicPr/>
              <p:nvPr/>
            </p:nvPicPr>
            <p:blipFill>
              <a:blip r:embed="rId251"/>
              <a:stretch>
                <a:fillRect/>
              </a:stretch>
            </p:blipFill>
            <p:spPr>
              <a:xfrm>
                <a:off x="5329840" y="8626840"/>
                <a:ext cx="7416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88" name="インク 187">
                <a:extLst>
                  <a:ext uri="{FF2B5EF4-FFF2-40B4-BE49-F238E27FC236}">
                    <a16:creationId xmlns:a16="http://schemas.microsoft.com/office/drawing/2014/main" id="{AF5530AB-935B-4F60-BB83-98833859C6E4}"/>
                  </a:ext>
                </a:extLst>
              </p14:cNvPr>
              <p14:cNvContentPartPr/>
              <p14:nvPr/>
            </p14:nvContentPartPr>
            <p14:xfrm>
              <a:off x="5359000" y="8584720"/>
              <a:ext cx="2520" cy="86040"/>
            </p14:xfrm>
          </p:contentPart>
        </mc:Choice>
        <mc:Fallback xmlns="">
          <p:pic>
            <p:nvPicPr>
              <p:cNvPr id="188" name="インク 187">
                <a:extLst>
                  <a:ext uri="{FF2B5EF4-FFF2-40B4-BE49-F238E27FC236}">
                    <a16:creationId xmlns:a16="http://schemas.microsoft.com/office/drawing/2014/main" id="{AF5530AB-935B-4F60-BB83-98833859C6E4}"/>
                  </a:ext>
                </a:extLst>
              </p:cNvPr>
              <p:cNvPicPr/>
              <p:nvPr/>
            </p:nvPicPr>
            <p:blipFill>
              <a:blip r:embed="rId253"/>
              <a:stretch>
                <a:fillRect/>
              </a:stretch>
            </p:blipFill>
            <p:spPr>
              <a:xfrm>
                <a:off x="5350360" y="8576080"/>
                <a:ext cx="2016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89" name="インク 188">
                <a:extLst>
                  <a:ext uri="{FF2B5EF4-FFF2-40B4-BE49-F238E27FC236}">
                    <a16:creationId xmlns:a16="http://schemas.microsoft.com/office/drawing/2014/main" id="{E74F4783-0862-4168-BA32-AF424658AA32}"/>
                  </a:ext>
                </a:extLst>
              </p14:cNvPr>
              <p14:cNvContentPartPr/>
              <p14:nvPr/>
            </p14:nvContentPartPr>
            <p14:xfrm>
              <a:off x="5434960" y="8539360"/>
              <a:ext cx="51840" cy="182520"/>
            </p14:xfrm>
          </p:contentPart>
        </mc:Choice>
        <mc:Fallback xmlns="">
          <p:pic>
            <p:nvPicPr>
              <p:cNvPr id="189" name="インク 188">
                <a:extLst>
                  <a:ext uri="{FF2B5EF4-FFF2-40B4-BE49-F238E27FC236}">
                    <a16:creationId xmlns:a16="http://schemas.microsoft.com/office/drawing/2014/main" id="{E74F4783-0862-4168-BA32-AF424658AA32}"/>
                  </a:ext>
                </a:extLst>
              </p:cNvPr>
              <p:cNvPicPr/>
              <p:nvPr/>
            </p:nvPicPr>
            <p:blipFill>
              <a:blip r:embed="rId255"/>
              <a:stretch>
                <a:fillRect/>
              </a:stretch>
            </p:blipFill>
            <p:spPr>
              <a:xfrm>
                <a:off x="5425960" y="8530360"/>
                <a:ext cx="6948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90" name="インク 189">
                <a:extLst>
                  <a:ext uri="{FF2B5EF4-FFF2-40B4-BE49-F238E27FC236}">
                    <a16:creationId xmlns:a16="http://schemas.microsoft.com/office/drawing/2014/main" id="{C9641417-A432-4284-8B57-A01C2448CA7A}"/>
                  </a:ext>
                </a:extLst>
              </p14:cNvPr>
              <p14:cNvContentPartPr/>
              <p14:nvPr/>
            </p14:nvContentPartPr>
            <p14:xfrm>
              <a:off x="5527120" y="8559520"/>
              <a:ext cx="59400" cy="62640"/>
            </p14:xfrm>
          </p:contentPart>
        </mc:Choice>
        <mc:Fallback xmlns="">
          <p:pic>
            <p:nvPicPr>
              <p:cNvPr id="190" name="インク 189">
                <a:extLst>
                  <a:ext uri="{FF2B5EF4-FFF2-40B4-BE49-F238E27FC236}">
                    <a16:creationId xmlns:a16="http://schemas.microsoft.com/office/drawing/2014/main" id="{C9641417-A432-4284-8B57-A01C2448CA7A}"/>
                  </a:ext>
                </a:extLst>
              </p:cNvPr>
              <p:cNvPicPr/>
              <p:nvPr/>
            </p:nvPicPr>
            <p:blipFill>
              <a:blip r:embed="rId257"/>
              <a:stretch>
                <a:fillRect/>
              </a:stretch>
            </p:blipFill>
            <p:spPr>
              <a:xfrm>
                <a:off x="5518480" y="8550880"/>
                <a:ext cx="7704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91" name="インク 190">
                <a:extLst>
                  <a:ext uri="{FF2B5EF4-FFF2-40B4-BE49-F238E27FC236}">
                    <a16:creationId xmlns:a16="http://schemas.microsoft.com/office/drawing/2014/main" id="{DD49DC13-AC53-49B9-AFCD-A638251F7142}"/>
                  </a:ext>
                </a:extLst>
              </p14:cNvPr>
              <p14:cNvContentPartPr/>
              <p14:nvPr/>
            </p14:nvContentPartPr>
            <p14:xfrm>
              <a:off x="5557360" y="8534320"/>
              <a:ext cx="9720" cy="193320"/>
            </p14:xfrm>
          </p:contentPart>
        </mc:Choice>
        <mc:Fallback xmlns="">
          <p:pic>
            <p:nvPicPr>
              <p:cNvPr id="191" name="インク 190">
                <a:extLst>
                  <a:ext uri="{FF2B5EF4-FFF2-40B4-BE49-F238E27FC236}">
                    <a16:creationId xmlns:a16="http://schemas.microsoft.com/office/drawing/2014/main" id="{DD49DC13-AC53-49B9-AFCD-A638251F7142}"/>
                  </a:ext>
                </a:extLst>
              </p:cNvPr>
              <p:cNvPicPr/>
              <p:nvPr/>
            </p:nvPicPr>
            <p:blipFill>
              <a:blip r:embed="rId259"/>
              <a:stretch>
                <a:fillRect/>
              </a:stretch>
            </p:blipFill>
            <p:spPr>
              <a:xfrm>
                <a:off x="5548360" y="8525320"/>
                <a:ext cx="2736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92" name="インク 191">
                <a:extLst>
                  <a:ext uri="{FF2B5EF4-FFF2-40B4-BE49-F238E27FC236}">
                    <a16:creationId xmlns:a16="http://schemas.microsoft.com/office/drawing/2014/main" id="{D9CEA8C0-D12F-4530-B0FE-906D827865D4}"/>
                  </a:ext>
                </a:extLst>
              </p14:cNvPr>
              <p14:cNvContentPartPr/>
              <p14:nvPr/>
            </p14:nvContentPartPr>
            <p14:xfrm>
              <a:off x="5593000" y="8647720"/>
              <a:ext cx="66960" cy="13680"/>
            </p14:xfrm>
          </p:contentPart>
        </mc:Choice>
        <mc:Fallback xmlns="">
          <p:pic>
            <p:nvPicPr>
              <p:cNvPr id="192" name="インク 191">
                <a:extLst>
                  <a:ext uri="{FF2B5EF4-FFF2-40B4-BE49-F238E27FC236}">
                    <a16:creationId xmlns:a16="http://schemas.microsoft.com/office/drawing/2014/main" id="{D9CEA8C0-D12F-4530-B0FE-906D827865D4}"/>
                  </a:ext>
                </a:extLst>
              </p:cNvPr>
              <p:cNvPicPr/>
              <p:nvPr/>
            </p:nvPicPr>
            <p:blipFill>
              <a:blip r:embed="rId261"/>
              <a:stretch>
                <a:fillRect/>
              </a:stretch>
            </p:blipFill>
            <p:spPr>
              <a:xfrm>
                <a:off x="5584000" y="8639080"/>
                <a:ext cx="8460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93" name="インク 192">
                <a:extLst>
                  <a:ext uri="{FF2B5EF4-FFF2-40B4-BE49-F238E27FC236}">
                    <a16:creationId xmlns:a16="http://schemas.microsoft.com/office/drawing/2014/main" id="{F7B5E72D-203A-4CE9-9A55-CD34C14716FE}"/>
                  </a:ext>
                </a:extLst>
              </p14:cNvPr>
              <p14:cNvContentPartPr/>
              <p14:nvPr/>
            </p14:nvContentPartPr>
            <p14:xfrm>
              <a:off x="5628280" y="8579680"/>
              <a:ext cx="5400" cy="142560"/>
            </p14:xfrm>
          </p:contentPart>
        </mc:Choice>
        <mc:Fallback xmlns="">
          <p:pic>
            <p:nvPicPr>
              <p:cNvPr id="193" name="インク 192">
                <a:extLst>
                  <a:ext uri="{FF2B5EF4-FFF2-40B4-BE49-F238E27FC236}">
                    <a16:creationId xmlns:a16="http://schemas.microsoft.com/office/drawing/2014/main" id="{F7B5E72D-203A-4CE9-9A55-CD34C14716FE}"/>
                  </a:ext>
                </a:extLst>
              </p:cNvPr>
              <p:cNvPicPr/>
              <p:nvPr/>
            </p:nvPicPr>
            <p:blipFill>
              <a:blip r:embed="rId263"/>
              <a:stretch>
                <a:fillRect/>
              </a:stretch>
            </p:blipFill>
            <p:spPr>
              <a:xfrm>
                <a:off x="5619640" y="8571040"/>
                <a:ext cx="2304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95" name="インク 194">
                <a:extLst>
                  <a:ext uri="{FF2B5EF4-FFF2-40B4-BE49-F238E27FC236}">
                    <a16:creationId xmlns:a16="http://schemas.microsoft.com/office/drawing/2014/main" id="{C67E5435-FCD5-45ED-9957-F2971B2AB16B}"/>
                  </a:ext>
                </a:extLst>
              </p14:cNvPr>
              <p14:cNvContentPartPr/>
              <p14:nvPr/>
            </p14:nvContentPartPr>
            <p14:xfrm>
              <a:off x="5709640" y="8544400"/>
              <a:ext cx="2520" cy="119160"/>
            </p14:xfrm>
          </p:contentPart>
        </mc:Choice>
        <mc:Fallback xmlns="">
          <p:pic>
            <p:nvPicPr>
              <p:cNvPr id="195" name="インク 194">
                <a:extLst>
                  <a:ext uri="{FF2B5EF4-FFF2-40B4-BE49-F238E27FC236}">
                    <a16:creationId xmlns:a16="http://schemas.microsoft.com/office/drawing/2014/main" id="{C67E5435-FCD5-45ED-9957-F2971B2AB16B}"/>
                  </a:ext>
                </a:extLst>
              </p:cNvPr>
              <p:cNvPicPr/>
              <p:nvPr/>
            </p:nvPicPr>
            <p:blipFill>
              <a:blip r:embed="rId265"/>
              <a:stretch>
                <a:fillRect/>
              </a:stretch>
            </p:blipFill>
            <p:spPr>
              <a:xfrm>
                <a:off x="5701000" y="8535400"/>
                <a:ext cx="2016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96" name="インク 195">
                <a:extLst>
                  <a:ext uri="{FF2B5EF4-FFF2-40B4-BE49-F238E27FC236}">
                    <a16:creationId xmlns:a16="http://schemas.microsoft.com/office/drawing/2014/main" id="{A401B4AA-D151-43D4-A95C-17745C49B0BE}"/>
                  </a:ext>
                </a:extLst>
              </p14:cNvPr>
              <p14:cNvContentPartPr/>
              <p14:nvPr/>
            </p14:nvContentPartPr>
            <p14:xfrm>
              <a:off x="5752840" y="8518840"/>
              <a:ext cx="52560" cy="141120"/>
            </p14:xfrm>
          </p:contentPart>
        </mc:Choice>
        <mc:Fallback xmlns="">
          <p:pic>
            <p:nvPicPr>
              <p:cNvPr id="196" name="インク 195">
                <a:extLst>
                  <a:ext uri="{FF2B5EF4-FFF2-40B4-BE49-F238E27FC236}">
                    <a16:creationId xmlns:a16="http://schemas.microsoft.com/office/drawing/2014/main" id="{A401B4AA-D151-43D4-A95C-17745C49B0BE}"/>
                  </a:ext>
                </a:extLst>
              </p:cNvPr>
              <p:cNvPicPr/>
              <p:nvPr/>
            </p:nvPicPr>
            <p:blipFill>
              <a:blip r:embed="rId267"/>
              <a:stretch>
                <a:fillRect/>
              </a:stretch>
            </p:blipFill>
            <p:spPr>
              <a:xfrm>
                <a:off x="5744200" y="8509840"/>
                <a:ext cx="7020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98" name="インク 197">
                <a:extLst>
                  <a:ext uri="{FF2B5EF4-FFF2-40B4-BE49-F238E27FC236}">
                    <a16:creationId xmlns:a16="http://schemas.microsoft.com/office/drawing/2014/main" id="{50CB8FFE-C41D-4898-945E-313C60A3A4B9}"/>
                  </a:ext>
                </a:extLst>
              </p14:cNvPr>
              <p14:cNvContentPartPr/>
              <p14:nvPr/>
            </p14:nvContentPartPr>
            <p14:xfrm>
              <a:off x="5110240" y="8722240"/>
              <a:ext cx="10440" cy="3600"/>
            </p14:xfrm>
          </p:contentPart>
        </mc:Choice>
        <mc:Fallback xmlns="">
          <p:pic>
            <p:nvPicPr>
              <p:cNvPr id="198" name="インク 197">
                <a:extLst>
                  <a:ext uri="{FF2B5EF4-FFF2-40B4-BE49-F238E27FC236}">
                    <a16:creationId xmlns:a16="http://schemas.microsoft.com/office/drawing/2014/main" id="{50CB8FFE-C41D-4898-945E-313C60A3A4B9}"/>
                  </a:ext>
                </a:extLst>
              </p:cNvPr>
              <p:cNvPicPr/>
              <p:nvPr/>
            </p:nvPicPr>
            <p:blipFill>
              <a:blip r:embed="rId269"/>
              <a:stretch>
                <a:fillRect/>
              </a:stretch>
            </p:blipFill>
            <p:spPr>
              <a:xfrm>
                <a:off x="5101600" y="8713240"/>
                <a:ext cx="2808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99" name="インク 198">
                <a:extLst>
                  <a:ext uri="{FF2B5EF4-FFF2-40B4-BE49-F238E27FC236}">
                    <a16:creationId xmlns:a16="http://schemas.microsoft.com/office/drawing/2014/main" id="{EE897D2B-6571-46F3-9673-5A94A1E8413D}"/>
                  </a:ext>
                </a:extLst>
              </p14:cNvPr>
              <p14:cNvContentPartPr/>
              <p14:nvPr/>
            </p14:nvContentPartPr>
            <p14:xfrm>
              <a:off x="5104480" y="8484640"/>
              <a:ext cx="704880" cy="298080"/>
            </p14:xfrm>
          </p:contentPart>
        </mc:Choice>
        <mc:Fallback xmlns="">
          <p:pic>
            <p:nvPicPr>
              <p:cNvPr id="199" name="インク 198">
                <a:extLst>
                  <a:ext uri="{FF2B5EF4-FFF2-40B4-BE49-F238E27FC236}">
                    <a16:creationId xmlns:a16="http://schemas.microsoft.com/office/drawing/2014/main" id="{EE897D2B-6571-46F3-9673-5A94A1E8413D}"/>
                  </a:ext>
                </a:extLst>
              </p:cNvPr>
              <p:cNvPicPr/>
              <p:nvPr/>
            </p:nvPicPr>
            <p:blipFill>
              <a:blip r:embed="rId271"/>
              <a:stretch>
                <a:fillRect/>
              </a:stretch>
            </p:blipFill>
            <p:spPr>
              <a:xfrm>
                <a:off x="5095480" y="8476000"/>
                <a:ext cx="72252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200" name="インク 199">
                <a:extLst>
                  <a:ext uri="{FF2B5EF4-FFF2-40B4-BE49-F238E27FC236}">
                    <a16:creationId xmlns:a16="http://schemas.microsoft.com/office/drawing/2014/main" id="{830014C7-A973-43D4-AFB8-1660C8F93133}"/>
                  </a:ext>
                </a:extLst>
              </p14:cNvPr>
              <p14:cNvContentPartPr/>
              <p14:nvPr/>
            </p14:nvContentPartPr>
            <p14:xfrm>
              <a:off x="5938240" y="8667880"/>
              <a:ext cx="63360" cy="19080"/>
            </p14:xfrm>
          </p:contentPart>
        </mc:Choice>
        <mc:Fallback xmlns="">
          <p:pic>
            <p:nvPicPr>
              <p:cNvPr id="200" name="インク 199">
                <a:extLst>
                  <a:ext uri="{FF2B5EF4-FFF2-40B4-BE49-F238E27FC236}">
                    <a16:creationId xmlns:a16="http://schemas.microsoft.com/office/drawing/2014/main" id="{830014C7-A973-43D4-AFB8-1660C8F93133}"/>
                  </a:ext>
                </a:extLst>
              </p:cNvPr>
              <p:cNvPicPr/>
              <p:nvPr/>
            </p:nvPicPr>
            <p:blipFill>
              <a:blip r:embed="rId273"/>
              <a:stretch>
                <a:fillRect/>
              </a:stretch>
            </p:blipFill>
            <p:spPr>
              <a:xfrm>
                <a:off x="5929240" y="8659240"/>
                <a:ext cx="8100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201" name="インク 200">
                <a:extLst>
                  <a:ext uri="{FF2B5EF4-FFF2-40B4-BE49-F238E27FC236}">
                    <a16:creationId xmlns:a16="http://schemas.microsoft.com/office/drawing/2014/main" id="{1DC0D261-9BE1-481A-BF3E-EEACA9075E2A}"/>
                  </a:ext>
                </a:extLst>
              </p14:cNvPr>
              <p14:cNvContentPartPr/>
              <p14:nvPr/>
            </p14:nvContentPartPr>
            <p14:xfrm>
              <a:off x="5948320" y="8727280"/>
              <a:ext cx="68400" cy="21600"/>
            </p14:xfrm>
          </p:contentPart>
        </mc:Choice>
        <mc:Fallback xmlns="">
          <p:pic>
            <p:nvPicPr>
              <p:cNvPr id="201" name="インク 200">
                <a:extLst>
                  <a:ext uri="{FF2B5EF4-FFF2-40B4-BE49-F238E27FC236}">
                    <a16:creationId xmlns:a16="http://schemas.microsoft.com/office/drawing/2014/main" id="{1DC0D261-9BE1-481A-BF3E-EEACA9075E2A}"/>
                  </a:ext>
                </a:extLst>
              </p:cNvPr>
              <p:cNvPicPr/>
              <p:nvPr/>
            </p:nvPicPr>
            <p:blipFill>
              <a:blip r:embed="rId275"/>
              <a:stretch>
                <a:fillRect/>
              </a:stretch>
            </p:blipFill>
            <p:spPr>
              <a:xfrm>
                <a:off x="5939320" y="8718280"/>
                <a:ext cx="8604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203" name="インク 202">
                <a:extLst>
                  <a:ext uri="{FF2B5EF4-FFF2-40B4-BE49-F238E27FC236}">
                    <a16:creationId xmlns:a16="http://schemas.microsoft.com/office/drawing/2014/main" id="{3542A8B0-904C-48C8-BE70-E73DD3614C87}"/>
                  </a:ext>
                </a:extLst>
              </p14:cNvPr>
              <p14:cNvContentPartPr/>
              <p14:nvPr/>
            </p14:nvContentPartPr>
            <p14:xfrm>
              <a:off x="6121120" y="8632240"/>
              <a:ext cx="498600" cy="80280"/>
            </p14:xfrm>
          </p:contentPart>
        </mc:Choice>
        <mc:Fallback xmlns="">
          <p:pic>
            <p:nvPicPr>
              <p:cNvPr id="203" name="インク 202">
                <a:extLst>
                  <a:ext uri="{FF2B5EF4-FFF2-40B4-BE49-F238E27FC236}">
                    <a16:creationId xmlns:a16="http://schemas.microsoft.com/office/drawing/2014/main" id="{3542A8B0-904C-48C8-BE70-E73DD3614C87}"/>
                  </a:ext>
                </a:extLst>
              </p:cNvPr>
              <p:cNvPicPr/>
              <p:nvPr/>
            </p:nvPicPr>
            <p:blipFill>
              <a:blip r:embed="rId277"/>
              <a:stretch>
                <a:fillRect/>
              </a:stretch>
            </p:blipFill>
            <p:spPr>
              <a:xfrm>
                <a:off x="6112120" y="8623600"/>
                <a:ext cx="51624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205" name="インク 204">
                <a:extLst>
                  <a:ext uri="{FF2B5EF4-FFF2-40B4-BE49-F238E27FC236}">
                    <a16:creationId xmlns:a16="http://schemas.microsoft.com/office/drawing/2014/main" id="{822C98B0-7FE0-4AC1-8972-D3E8E8FD5450}"/>
                  </a:ext>
                </a:extLst>
              </p14:cNvPr>
              <p14:cNvContentPartPr/>
              <p14:nvPr/>
            </p14:nvContentPartPr>
            <p14:xfrm>
              <a:off x="6197440" y="8404720"/>
              <a:ext cx="316080" cy="226440"/>
            </p14:xfrm>
          </p:contentPart>
        </mc:Choice>
        <mc:Fallback xmlns="">
          <p:pic>
            <p:nvPicPr>
              <p:cNvPr id="205" name="インク 204">
                <a:extLst>
                  <a:ext uri="{FF2B5EF4-FFF2-40B4-BE49-F238E27FC236}">
                    <a16:creationId xmlns:a16="http://schemas.microsoft.com/office/drawing/2014/main" id="{822C98B0-7FE0-4AC1-8972-D3E8E8FD5450}"/>
                  </a:ext>
                </a:extLst>
              </p:cNvPr>
              <p:cNvPicPr/>
              <p:nvPr/>
            </p:nvPicPr>
            <p:blipFill>
              <a:blip r:embed="rId279"/>
              <a:stretch>
                <a:fillRect/>
              </a:stretch>
            </p:blipFill>
            <p:spPr>
              <a:xfrm>
                <a:off x="6188440" y="8395720"/>
                <a:ext cx="333720" cy="244080"/>
              </a:xfrm>
              <a:prstGeom prst="rect">
                <a:avLst/>
              </a:prstGeom>
            </p:spPr>
          </p:pic>
        </mc:Fallback>
      </mc:AlternateContent>
      <p:grpSp>
        <p:nvGrpSpPr>
          <p:cNvPr id="248" name="グループ化 247">
            <a:extLst>
              <a:ext uri="{FF2B5EF4-FFF2-40B4-BE49-F238E27FC236}">
                <a16:creationId xmlns:a16="http://schemas.microsoft.com/office/drawing/2014/main" id="{B43911F9-DCC4-4CD6-A8A7-5461F7069AF7}"/>
              </a:ext>
            </a:extLst>
          </p:cNvPr>
          <p:cNvGrpSpPr/>
          <p:nvPr/>
        </p:nvGrpSpPr>
        <p:grpSpPr>
          <a:xfrm>
            <a:off x="6176200" y="7929760"/>
            <a:ext cx="1320480" cy="994800"/>
            <a:chOff x="6176200" y="7929760"/>
            <a:chExt cx="1320480" cy="994800"/>
          </a:xfrm>
        </p:grpSpPr>
        <mc:AlternateContent xmlns:mc="http://schemas.openxmlformats.org/markup-compatibility/2006" xmlns:p14="http://schemas.microsoft.com/office/powerpoint/2010/main">
          <mc:Choice Requires="p14">
            <p:contentPart p14:bwMode="auto" r:id="rId280">
              <p14:nvContentPartPr>
                <p14:cNvPr id="164" name="インク 163">
                  <a:extLst>
                    <a:ext uri="{FF2B5EF4-FFF2-40B4-BE49-F238E27FC236}">
                      <a16:creationId xmlns:a16="http://schemas.microsoft.com/office/drawing/2014/main" id="{E62065CD-A16C-4363-98E4-2273A61CA4D7}"/>
                    </a:ext>
                  </a:extLst>
                </p14:cNvPr>
                <p14:cNvContentPartPr/>
                <p14:nvPr/>
              </p14:nvContentPartPr>
              <p14:xfrm>
                <a:off x="6176200" y="8152600"/>
                <a:ext cx="305640" cy="56880"/>
              </p14:xfrm>
            </p:contentPart>
          </mc:Choice>
          <mc:Fallback xmlns="">
            <p:pic>
              <p:nvPicPr>
                <p:cNvPr id="164" name="インク 163">
                  <a:extLst>
                    <a:ext uri="{FF2B5EF4-FFF2-40B4-BE49-F238E27FC236}">
                      <a16:creationId xmlns:a16="http://schemas.microsoft.com/office/drawing/2014/main" id="{E62065CD-A16C-4363-98E4-2273A61CA4D7}"/>
                    </a:ext>
                  </a:extLst>
                </p:cNvPr>
                <p:cNvPicPr/>
                <p:nvPr/>
              </p:nvPicPr>
              <p:blipFill>
                <a:blip r:embed="rId281"/>
                <a:stretch>
                  <a:fillRect/>
                </a:stretch>
              </p:blipFill>
              <p:spPr>
                <a:xfrm>
                  <a:off x="6167200" y="8143960"/>
                  <a:ext cx="32328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65" name="インク 164">
                  <a:extLst>
                    <a:ext uri="{FF2B5EF4-FFF2-40B4-BE49-F238E27FC236}">
                      <a16:creationId xmlns:a16="http://schemas.microsoft.com/office/drawing/2014/main" id="{52EF11A9-2153-4D1F-8435-FF2EBCB97607}"/>
                    </a:ext>
                  </a:extLst>
                </p14:cNvPr>
                <p14:cNvContentPartPr/>
                <p14:nvPr/>
              </p14:nvContentPartPr>
              <p14:xfrm>
                <a:off x="6309040" y="8224240"/>
                <a:ext cx="15120" cy="169200"/>
              </p14:xfrm>
            </p:contentPart>
          </mc:Choice>
          <mc:Fallback xmlns="">
            <p:pic>
              <p:nvPicPr>
                <p:cNvPr id="165" name="インク 164">
                  <a:extLst>
                    <a:ext uri="{FF2B5EF4-FFF2-40B4-BE49-F238E27FC236}">
                      <a16:creationId xmlns:a16="http://schemas.microsoft.com/office/drawing/2014/main" id="{52EF11A9-2153-4D1F-8435-FF2EBCB97607}"/>
                    </a:ext>
                  </a:extLst>
                </p:cNvPr>
                <p:cNvPicPr/>
                <p:nvPr/>
              </p:nvPicPr>
              <p:blipFill>
                <a:blip r:embed="rId283"/>
                <a:stretch>
                  <a:fillRect/>
                </a:stretch>
              </p:blipFill>
              <p:spPr>
                <a:xfrm>
                  <a:off x="6300040" y="8215600"/>
                  <a:ext cx="3276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66" name="インク 165">
                  <a:extLst>
                    <a:ext uri="{FF2B5EF4-FFF2-40B4-BE49-F238E27FC236}">
                      <a16:creationId xmlns:a16="http://schemas.microsoft.com/office/drawing/2014/main" id="{B20A0C96-8F15-436E-B53E-7F94B2E8038F}"/>
                    </a:ext>
                  </a:extLst>
                </p14:cNvPr>
                <p14:cNvContentPartPr/>
                <p14:nvPr/>
              </p14:nvContentPartPr>
              <p14:xfrm>
                <a:off x="6381040" y="8224240"/>
                <a:ext cx="92160" cy="61920"/>
              </p14:xfrm>
            </p:contentPart>
          </mc:Choice>
          <mc:Fallback xmlns="">
            <p:pic>
              <p:nvPicPr>
                <p:cNvPr id="166" name="インク 165">
                  <a:extLst>
                    <a:ext uri="{FF2B5EF4-FFF2-40B4-BE49-F238E27FC236}">
                      <a16:creationId xmlns:a16="http://schemas.microsoft.com/office/drawing/2014/main" id="{B20A0C96-8F15-436E-B53E-7F94B2E8038F}"/>
                    </a:ext>
                  </a:extLst>
                </p:cNvPr>
                <p:cNvPicPr/>
                <p:nvPr/>
              </p:nvPicPr>
              <p:blipFill>
                <a:blip r:embed="rId285"/>
                <a:stretch>
                  <a:fillRect/>
                </a:stretch>
              </p:blipFill>
              <p:spPr>
                <a:xfrm>
                  <a:off x="6372040" y="8215600"/>
                  <a:ext cx="10980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67" name="インク 166">
                  <a:extLst>
                    <a:ext uri="{FF2B5EF4-FFF2-40B4-BE49-F238E27FC236}">
                      <a16:creationId xmlns:a16="http://schemas.microsoft.com/office/drawing/2014/main" id="{7540E87A-7AA1-49AF-B1BF-7275FCACC00F}"/>
                    </a:ext>
                  </a:extLst>
                </p14:cNvPr>
                <p14:cNvContentPartPr/>
                <p14:nvPr/>
              </p14:nvContentPartPr>
              <p14:xfrm>
                <a:off x="6431080" y="8209120"/>
                <a:ext cx="360" cy="154800"/>
              </p14:xfrm>
            </p:contentPart>
          </mc:Choice>
          <mc:Fallback xmlns="">
            <p:pic>
              <p:nvPicPr>
                <p:cNvPr id="167" name="インク 166">
                  <a:extLst>
                    <a:ext uri="{FF2B5EF4-FFF2-40B4-BE49-F238E27FC236}">
                      <a16:creationId xmlns:a16="http://schemas.microsoft.com/office/drawing/2014/main" id="{7540E87A-7AA1-49AF-B1BF-7275FCACC00F}"/>
                    </a:ext>
                  </a:extLst>
                </p:cNvPr>
                <p:cNvPicPr/>
                <p:nvPr/>
              </p:nvPicPr>
              <p:blipFill>
                <a:blip r:embed="rId287"/>
                <a:stretch>
                  <a:fillRect/>
                </a:stretch>
              </p:blipFill>
              <p:spPr>
                <a:xfrm>
                  <a:off x="6422080" y="8200120"/>
                  <a:ext cx="1800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68" name="インク 167">
                  <a:extLst>
                    <a:ext uri="{FF2B5EF4-FFF2-40B4-BE49-F238E27FC236}">
                      <a16:creationId xmlns:a16="http://schemas.microsoft.com/office/drawing/2014/main" id="{624D9DD9-C7A0-4FA6-AD47-C2F6B80C223A}"/>
                    </a:ext>
                  </a:extLst>
                </p14:cNvPr>
                <p14:cNvContentPartPr/>
                <p14:nvPr/>
              </p14:nvContentPartPr>
              <p14:xfrm>
                <a:off x="6288880" y="8051440"/>
                <a:ext cx="7560" cy="115560"/>
              </p14:xfrm>
            </p:contentPart>
          </mc:Choice>
          <mc:Fallback xmlns="">
            <p:pic>
              <p:nvPicPr>
                <p:cNvPr id="168" name="インク 167">
                  <a:extLst>
                    <a:ext uri="{FF2B5EF4-FFF2-40B4-BE49-F238E27FC236}">
                      <a16:creationId xmlns:a16="http://schemas.microsoft.com/office/drawing/2014/main" id="{624D9DD9-C7A0-4FA6-AD47-C2F6B80C223A}"/>
                    </a:ext>
                  </a:extLst>
                </p:cNvPr>
                <p:cNvPicPr/>
                <p:nvPr/>
              </p:nvPicPr>
              <p:blipFill>
                <a:blip r:embed="rId289"/>
                <a:stretch>
                  <a:fillRect/>
                </a:stretch>
              </p:blipFill>
              <p:spPr>
                <a:xfrm>
                  <a:off x="6279880" y="8042800"/>
                  <a:ext cx="2520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69" name="インク 168">
                  <a:extLst>
                    <a:ext uri="{FF2B5EF4-FFF2-40B4-BE49-F238E27FC236}">
                      <a16:creationId xmlns:a16="http://schemas.microsoft.com/office/drawing/2014/main" id="{6D479378-8820-4634-890F-13AF2020A63F}"/>
                    </a:ext>
                  </a:extLst>
                </p14:cNvPr>
                <p14:cNvContentPartPr/>
                <p14:nvPr/>
              </p14:nvContentPartPr>
              <p14:xfrm>
                <a:off x="6373840" y="8011480"/>
                <a:ext cx="33120" cy="125640"/>
              </p14:xfrm>
            </p:contentPart>
          </mc:Choice>
          <mc:Fallback xmlns="">
            <p:pic>
              <p:nvPicPr>
                <p:cNvPr id="169" name="インク 168">
                  <a:extLst>
                    <a:ext uri="{FF2B5EF4-FFF2-40B4-BE49-F238E27FC236}">
                      <a16:creationId xmlns:a16="http://schemas.microsoft.com/office/drawing/2014/main" id="{6D479378-8820-4634-890F-13AF2020A63F}"/>
                    </a:ext>
                  </a:extLst>
                </p:cNvPr>
                <p:cNvPicPr/>
                <p:nvPr/>
              </p:nvPicPr>
              <p:blipFill>
                <a:blip r:embed="rId291"/>
                <a:stretch>
                  <a:fillRect/>
                </a:stretch>
              </p:blipFill>
              <p:spPr>
                <a:xfrm>
                  <a:off x="6364840" y="8002840"/>
                  <a:ext cx="5076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70" name="インク 169">
                  <a:extLst>
                    <a:ext uri="{FF2B5EF4-FFF2-40B4-BE49-F238E27FC236}">
                      <a16:creationId xmlns:a16="http://schemas.microsoft.com/office/drawing/2014/main" id="{8CB8C25E-FEF5-45B5-A2C2-AA958AEB4A95}"/>
                    </a:ext>
                  </a:extLst>
                </p14:cNvPr>
                <p14:cNvContentPartPr/>
                <p14:nvPr/>
              </p14:nvContentPartPr>
              <p14:xfrm>
                <a:off x="6496960" y="8099320"/>
                <a:ext cx="47160" cy="3600"/>
              </p14:xfrm>
            </p:contentPart>
          </mc:Choice>
          <mc:Fallback xmlns="">
            <p:pic>
              <p:nvPicPr>
                <p:cNvPr id="170" name="インク 169">
                  <a:extLst>
                    <a:ext uri="{FF2B5EF4-FFF2-40B4-BE49-F238E27FC236}">
                      <a16:creationId xmlns:a16="http://schemas.microsoft.com/office/drawing/2014/main" id="{8CB8C25E-FEF5-45B5-A2C2-AA958AEB4A95}"/>
                    </a:ext>
                  </a:extLst>
                </p:cNvPr>
                <p:cNvPicPr/>
                <p:nvPr/>
              </p:nvPicPr>
              <p:blipFill>
                <a:blip r:embed="rId293"/>
                <a:stretch>
                  <a:fillRect/>
                </a:stretch>
              </p:blipFill>
              <p:spPr>
                <a:xfrm>
                  <a:off x="6487960" y="8090320"/>
                  <a:ext cx="6480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71" name="インク 170">
                  <a:extLst>
                    <a:ext uri="{FF2B5EF4-FFF2-40B4-BE49-F238E27FC236}">
                      <a16:creationId xmlns:a16="http://schemas.microsoft.com/office/drawing/2014/main" id="{419F2884-0988-40C6-AA6A-55EC9ED53E7B}"/>
                    </a:ext>
                  </a:extLst>
                </p14:cNvPr>
                <p14:cNvContentPartPr/>
                <p14:nvPr/>
              </p14:nvContentPartPr>
              <p14:xfrm>
                <a:off x="6496960" y="8204080"/>
                <a:ext cx="101880" cy="360"/>
              </p14:xfrm>
            </p:contentPart>
          </mc:Choice>
          <mc:Fallback xmlns="">
            <p:pic>
              <p:nvPicPr>
                <p:cNvPr id="171" name="インク 170">
                  <a:extLst>
                    <a:ext uri="{FF2B5EF4-FFF2-40B4-BE49-F238E27FC236}">
                      <a16:creationId xmlns:a16="http://schemas.microsoft.com/office/drawing/2014/main" id="{419F2884-0988-40C6-AA6A-55EC9ED53E7B}"/>
                    </a:ext>
                  </a:extLst>
                </p:cNvPr>
                <p:cNvPicPr/>
                <p:nvPr/>
              </p:nvPicPr>
              <p:blipFill>
                <a:blip r:embed="rId295"/>
                <a:stretch>
                  <a:fillRect/>
                </a:stretch>
              </p:blipFill>
              <p:spPr>
                <a:xfrm>
                  <a:off x="6487960" y="8195080"/>
                  <a:ext cx="1195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72" name="インク 171">
                  <a:extLst>
                    <a:ext uri="{FF2B5EF4-FFF2-40B4-BE49-F238E27FC236}">
                      <a16:creationId xmlns:a16="http://schemas.microsoft.com/office/drawing/2014/main" id="{990D764E-52D1-4E49-A5EB-FCF1977705B5}"/>
                    </a:ext>
                  </a:extLst>
                </p14:cNvPr>
                <p14:cNvContentPartPr/>
                <p14:nvPr/>
              </p14:nvContentPartPr>
              <p14:xfrm>
                <a:off x="6740680" y="8104360"/>
                <a:ext cx="174240" cy="23400"/>
              </p14:xfrm>
            </p:contentPart>
          </mc:Choice>
          <mc:Fallback xmlns="">
            <p:pic>
              <p:nvPicPr>
                <p:cNvPr id="172" name="インク 171">
                  <a:extLst>
                    <a:ext uri="{FF2B5EF4-FFF2-40B4-BE49-F238E27FC236}">
                      <a16:creationId xmlns:a16="http://schemas.microsoft.com/office/drawing/2014/main" id="{990D764E-52D1-4E49-A5EB-FCF1977705B5}"/>
                    </a:ext>
                  </a:extLst>
                </p:cNvPr>
                <p:cNvPicPr/>
                <p:nvPr/>
              </p:nvPicPr>
              <p:blipFill>
                <a:blip r:embed="rId297"/>
                <a:stretch>
                  <a:fillRect/>
                </a:stretch>
              </p:blipFill>
              <p:spPr>
                <a:xfrm>
                  <a:off x="6732040" y="8095720"/>
                  <a:ext cx="19188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73" name="インク 172">
                  <a:extLst>
                    <a:ext uri="{FF2B5EF4-FFF2-40B4-BE49-F238E27FC236}">
                      <a16:creationId xmlns:a16="http://schemas.microsoft.com/office/drawing/2014/main" id="{3947B250-EFF0-49D8-8CEB-077B1216A690}"/>
                    </a:ext>
                  </a:extLst>
                </p14:cNvPr>
                <p14:cNvContentPartPr/>
                <p14:nvPr/>
              </p14:nvContentPartPr>
              <p14:xfrm>
                <a:off x="6817000" y="8194000"/>
                <a:ext cx="2520" cy="29880"/>
              </p14:xfrm>
            </p:contentPart>
          </mc:Choice>
          <mc:Fallback xmlns="">
            <p:pic>
              <p:nvPicPr>
                <p:cNvPr id="173" name="インク 172">
                  <a:extLst>
                    <a:ext uri="{FF2B5EF4-FFF2-40B4-BE49-F238E27FC236}">
                      <a16:creationId xmlns:a16="http://schemas.microsoft.com/office/drawing/2014/main" id="{3947B250-EFF0-49D8-8CEB-077B1216A690}"/>
                    </a:ext>
                  </a:extLst>
                </p:cNvPr>
                <p:cNvPicPr/>
                <p:nvPr/>
              </p:nvPicPr>
              <p:blipFill>
                <a:blip r:embed="rId299"/>
                <a:stretch>
                  <a:fillRect/>
                </a:stretch>
              </p:blipFill>
              <p:spPr>
                <a:xfrm>
                  <a:off x="6808360" y="8185000"/>
                  <a:ext cx="2016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74" name="インク 173">
                  <a:extLst>
                    <a:ext uri="{FF2B5EF4-FFF2-40B4-BE49-F238E27FC236}">
                      <a16:creationId xmlns:a16="http://schemas.microsoft.com/office/drawing/2014/main" id="{D62A0A4E-9C9D-4F84-A431-8F729D0F26AB}"/>
                    </a:ext>
                  </a:extLst>
                </p14:cNvPr>
                <p14:cNvContentPartPr/>
                <p14:nvPr/>
              </p14:nvContentPartPr>
              <p14:xfrm>
                <a:off x="6822040" y="8188960"/>
                <a:ext cx="84600" cy="120600"/>
              </p14:xfrm>
            </p:contentPart>
          </mc:Choice>
          <mc:Fallback xmlns="">
            <p:pic>
              <p:nvPicPr>
                <p:cNvPr id="174" name="インク 173">
                  <a:extLst>
                    <a:ext uri="{FF2B5EF4-FFF2-40B4-BE49-F238E27FC236}">
                      <a16:creationId xmlns:a16="http://schemas.microsoft.com/office/drawing/2014/main" id="{D62A0A4E-9C9D-4F84-A431-8F729D0F26AB}"/>
                    </a:ext>
                  </a:extLst>
                </p:cNvPr>
                <p:cNvPicPr/>
                <p:nvPr/>
              </p:nvPicPr>
              <p:blipFill>
                <a:blip r:embed="rId301"/>
                <a:stretch>
                  <a:fillRect/>
                </a:stretch>
              </p:blipFill>
              <p:spPr>
                <a:xfrm>
                  <a:off x="6813400" y="8180320"/>
                  <a:ext cx="10224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75" name="インク 174">
                  <a:extLst>
                    <a:ext uri="{FF2B5EF4-FFF2-40B4-BE49-F238E27FC236}">
                      <a16:creationId xmlns:a16="http://schemas.microsoft.com/office/drawing/2014/main" id="{FA11FB94-3DF7-4C65-AF37-335C1A2BF48F}"/>
                    </a:ext>
                  </a:extLst>
                </p14:cNvPr>
                <p14:cNvContentPartPr/>
                <p14:nvPr/>
              </p14:nvContentPartPr>
              <p14:xfrm>
                <a:off x="6796840" y="7929760"/>
                <a:ext cx="69840" cy="133920"/>
              </p14:xfrm>
            </p:contentPart>
          </mc:Choice>
          <mc:Fallback xmlns="">
            <p:pic>
              <p:nvPicPr>
                <p:cNvPr id="175" name="インク 174">
                  <a:extLst>
                    <a:ext uri="{FF2B5EF4-FFF2-40B4-BE49-F238E27FC236}">
                      <a16:creationId xmlns:a16="http://schemas.microsoft.com/office/drawing/2014/main" id="{FA11FB94-3DF7-4C65-AF37-335C1A2BF48F}"/>
                    </a:ext>
                  </a:extLst>
                </p:cNvPr>
                <p:cNvPicPr/>
                <p:nvPr/>
              </p:nvPicPr>
              <p:blipFill>
                <a:blip r:embed="rId303"/>
                <a:stretch>
                  <a:fillRect/>
                </a:stretch>
              </p:blipFill>
              <p:spPr>
                <a:xfrm>
                  <a:off x="6787840" y="7920760"/>
                  <a:ext cx="8748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76" name="インク 175">
                  <a:extLst>
                    <a:ext uri="{FF2B5EF4-FFF2-40B4-BE49-F238E27FC236}">
                      <a16:creationId xmlns:a16="http://schemas.microsoft.com/office/drawing/2014/main" id="{D5EAF0F0-3C1E-466C-B1A9-C146BB17D3CC}"/>
                    </a:ext>
                  </a:extLst>
                </p14:cNvPr>
                <p14:cNvContentPartPr/>
                <p14:nvPr/>
              </p14:nvContentPartPr>
              <p14:xfrm>
                <a:off x="6817000" y="7965040"/>
                <a:ext cx="87480" cy="360"/>
              </p14:xfrm>
            </p:contentPart>
          </mc:Choice>
          <mc:Fallback xmlns="">
            <p:pic>
              <p:nvPicPr>
                <p:cNvPr id="176" name="インク 175">
                  <a:extLst>
                    <a:ext uri="{FF2B5EF4-FFF2-40B4-BE49-F238E27FC236}">
                      <a16:creationId xmlns:a16="http://schemas.microsoft.com/office/drawing/2014/main" id="{D5EAF0F0-3C1E-466C-B1A9-C146BB17D3CC}"/>
                    </a:ext>
                  </a:extLst>
                </p:cNvPr>
                <p:cNvPicPr/>
                <p:nvPr/>
              </p:nvPicPr>
              <p:blipFill>
                <a:blip r:embed="rId305"/>
                <a:stretch>
                  <a:fillRect/>
                </a:stretch>
              </p:blipFill>
              <p:spPr>
                <a:xfrm>
                  <a:off x="6808360" y="7956400"/>
                  <a:ext cx="1051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207" name="インク 206">
                  <a:extLst>
                    <a:ext uri="{FF2B5EF4-FFF2-40B4-BE49-F238E27FC236}">
                      <a16:creationId xmlns:a16="http://schemas.microsoft.com/office/drawing/2014/main" id="{C0C8C910-47A0-489B-B2D7-1E044A14115E}"/>
                    </a:ext>
                  </a:extLst>
                </p14:cNvPr>
                <p14:cNvContentPartPr/>
                <p14:nvPr/>
              </p14:nvContentPartPr>
              <p14:xfrm>
                <a:off x="6304360" y="8476360"/>
                <a:ext cx="50760" cy="117720"/>
              </p14:xfrm>
            </p:contentPart>
          </mc:Choice>
          <mc:Fallback xmlns="">
            <p:pic>
              <p:nvPicPr>
                <p:cNvPr id="207" name="インク 206">
                  <a:extLst>
                    <a:ext uri="{FF2B5EF4-FFF2-40B4-BE49-F238E27FC236}">
                      <a16:creationId xmlns:a16="http://schemas.microsoft.com/office/drawing/2014/main" id="{C0C8C910-47A0-489B-B2D7-1E044A14115E}"/>
                    </a:ext>
                  </a:extLst>
                </p:cNvPr>
                <p:cNvPicPr/>
                <p:nvPr/>
              </p:nvPicPr>
              <p:blipFill>
                <a:blip r:embed="rId307"/>
                <a:stretch>
                  <a:fillRect/>
                </a:stretch>
              </p:blipFill>
              <p:spPr>
                <a:xfrm>
                  <a:off x="6295720" y="8467720"/>
                  <a:ext cx="6840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208" name="インク 207">
                  <a:extLst>
                    <a:ext uri="{FF2B5EF4-FFF2-40B4-BE49-F238E27FC236}">
                      <a16:creationId xmlns:a16="http://schemas.microsoft.com/office/drawing/2014/main" id="{7D47CF9C-1951-48DC-A3FE-743F67919177}"/>
                    </a:ext>
                  </a:extLst>
                </p14:cNvPr>
                <p14:cNvContentPartPr/>
                <p14:nvPr/>
              </p14:nvContentPartPr>
              <p14:xfrm>
                <a:off x="6421000" y="8463040"/>
                <a:ext cx="46800" cy="128160"/>
              </p14:xfrm>
            </p:contentPart>
          </mc:Choice>
          <mc:Fallback xmlns="">
            <p:pic>
              <p:nvPicPr>
                <p:cNvPr id="208" name="インク 207">
                  <a:extLst>
                    <a:ext uri="{FF2B5EF4-FFF2-40B4-BE49-F238E27FC236}">
                      <a16:creationId xmlns:a16="http://schemas.microsoft.com/office/drawing/2014/main" id="{7D47CF9C-1951-48DC-A3FE-743F67919177}"/>
                    </a:ext>
                  </a:extLst>
                </p:cNvPr>
                <p:cNvPicPr/>
                <p:nvPr/>
              </p:nvPicPr>
              <p:blipFill>
                <a:blip r:embed="rId309"/>
                <a:stretch>
                  <a:fillRect/>
                </a:stretch>
              </p:blipFill>
              <p:spPr>
                <a:xfrm>
                  <a:off x="6412000" y="8454040"/>
                  <a:ext cx="644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209" name="インク 208">
                  <a:extLst>
                    <a:ext uri="{FF2B5EF4-FFF2-40B4-BE49-F238E27FC236}">
                      <a16:creationId xmlns:a16="http://schemas.microsoft.com/office/drawing/2014/main" id="{384AC0FC-C65B-40E4-B2B5-C0B8D80272FB}"/>
                    </a:ext>
                  </a:extLst>
                </p14:cNvPr>
                <p14:cNvContentPartPr/>
                <p14:nvPr/>
              </p14:nvContentPartPr>
              <p14:xfrm>
                <a:off x="6364840" y="8686600"/>
                <a:ext cx="3600" cy="170280"/>
              </p14:xfrm>
            </p:contentPart>
          </mc:Choice>
          <mc:Fallback xmlns="">
            <p:pic>
              <p:nvPicPr>
                <p:cNvPr id="209" name="インク 208">
                  <a:extLst>
                    <a:ext uri="{FF2B5EF4-FFF2-40B4-BE49-F238E27FC236}">
                      <a16:creationId xmlns:a16="http://schemas.microsoft.com/office/drawing/2014/main" id="{384AC0FC-C65B-40E4-B2B5-C0B8D80272FB}"/>
                    </a:ext>
                  </a:extLst>
                </p:cNvPr>
                <p:cNvPicPr/>
                <p:nvPr/>
              </p:nvPicPr>
              <p:blipFill>
                <a:blip r:embed="rId311"/>
                <a:stretch>
                  <a:fillRect/>
                </a:stretch>
              </p:blipFill>
              <p:spPr>
                <a:xfrm>
                  <a:off x="6356200" y="8677600"/>
                  <a:ext cx="2124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210" name="インク 209">
                  <a:extLst>
                    <a:ext uri="{FF2B5EF4-FFF2-40B4-BE49-F238E27FC236}">
                      <a16:creationId xmlns:a16="http://schemas.microsoft.com/office/drawing/2014/main" id="{571C56F1-242A-4EF0-9089-CE511B6FDCCD}"/>
                    </a:ext>
                  </a:extLst>
                </p14:cNvPr>
                <p14:cNvContentPartPr/>
                <p14:nvPr/>
              </p14:nvContentPartPr>
              <p14:xfrm>
                <a:off x="6436120" y="8691640"/>
                <a:ext cx="87840" cy="80280"/>
              </p14:xfrm>
            </p:contentPart>
          </mc:Choice>
          <mc:Fallback xmlns="">
            <p:pic>
              <p:nvPicPr>
                <p:cNvPr id="210" name="インク 209">
                  <a:extLst>
                    <a:ext uri="{FF2B5EF4-FFF2-40B4-BE49-F238E27FC236}">
                      <a16:creationId xmlns:a16="http://schemas.microsoft.com/office/drawing/2014/main" id="{571C56F1-242A-4EF0-9089-CE511B6FDCCD}"/>
                    </a:ext>
                  </a:extLst>
                </p:cNvPr>
                <p:cNvPicPr/>
                <p:nvPr/>
              </p:nvPicPr>
              <p:blipFill>
                <a:blip r:embed="rId313"/>
                <a:stretch>
                  <a:fillRect/>
                </a:stretch>
              </p:blipFill>
              <p:spPr>
                <a:xfrm>
                  <a:off x="6427120" y="8682640"/>
                  <a:ext cx="10548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211" name="インク 210">
                  <a:extLst>
                    <a:ext uri="{FF2B5EF4-FFF2-40B4-BE49-F238E27FC236}">
                      <a16:creationId xmlns:a16="http://schemas.microsoft.com/office/drawing/2014/main" id="{53102F5A-B96D-4032-A147-29B1B7A44D47}"/>
                    </a:ext>
                  </a:extLst>
                </p14:cNvPr>
                <p14:cNvContentPartPr/>
                <p14:nvPr/>
              </p14:nvContentPartPr>
              <p14:xfrm>
                <a:off x="6491920" y="8661040"/>
                <a:ext cx="12960" cy="263520"/>
              </p14:xfrm>
            </p:contentPart>
          </mc:Choice>
          <mc:Fallback xmlns="">
            <p:pic>
              <p:nvPicPr>
                <p:cNvPr id="211" name="インク 210">
                  <a:extLst>
                    <a:ext uri="{FF2B5EF4-FFF2-40B4-BE49-F238E27FC236}">
                      <a16:creationId xmlns:a16="http://schemas.microsoft.com/office/drawing/2014/main" id="{53102F5A-B96D-4032-A147-29B1B7A44D47}"/>
                    </a:ext>
                  </a:extLst>
                </p:cNvPr>
                <p:cNvPicPr/>
                <p:nvPr/>
              </p:nvPicPr>
              <p:blipFill>
                <a:blip r:embed="rId315"/>
                <a:stretch>
                  <a:fillRect/>
                </a:stretch>
              </p:blipFill>
              <p:spPr>
                <a:xfrm>
                  <a:off x="6482920" y="8652400"/>
                  <a:ext cx="3060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212" name="インク 211">
                  <a:extLst>
                    <a:ext uri="{FF2B5EF4-FFF2-40B4-BE49-F238E27FC236}">
                      <a16:creationId xmlns:a16="http://schemas.microsoft.com/office/drawing/2014/main" id="{32FF4B25-0CF0-4568-B5A2-656A0497CA6C}"/>
                    </a:ext>
                  </a:extLst>
                </p14:cNvPr>
                <p14:cNvContentPartPr/>
                <p14:nvPr/>
              </p14:nvContentPartPr>
              <p14:xfrm>
                <a:off x="6664720" y="8627920"/>
                <a:ext cx="57600" cy="8280"/>
              </p14:xfrm>
            </p:contentPart>
          </mc:Choice>
          <mc:Fallback xmlns="">
            <p:pic>
              <p:nvPicPr>
                <p:cNvPr id="212" name="インク 211">
                  <a:extLst>
                    <a:ext uri="{FF2B5EF4-FFF2-40B4-BE49-F238E27FC236}">
                      <a16:creationId xmlns:a16="http://schemas.microsoft.com/office/drawing/2014/main" id="{32FF4B25-0CF0-4568-B5A2-656A0497CA6C}"/>
                    </a:ext>
                  </a:extLst>
                </p:cNvPr>
                <p:cNvPicPr/>
                <p:nvPr/>
              </p:nvPicPr>
              <p:blipFill>
                <a:blip r:embed="rId317"/>
                <a:stretch>
                  <a:fillRect/>
                </a:stretch>
              </p:blipFill>
              <p:spPr>
                <a:xfrm>
                  <a:off x="6655720" y="8618920"/>
                  <a:ext cx="7524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213" name="インク 212">
                  <a:extLst>
                    <a:ext uri="{FF2B5EF4-FFF2-40B4-BE49-F238E27FC236}">
                      <a16:creationId xmlns:a16="http://schemas.microsoft.com/office/drawing/2014/main" id="{5EAD83F7-46C6-4291-9A82-3659C0EADF7F}"/>
                    </a:ext>
                  </a:extLst>
                </p14:cNvPr>
                <p14:cNvContentPartPr/>
                <p14:nvPr/>
              </p14:nvContentPartPr>
              <p14:xfrm>
                <a:off x="6654640" y="8722240"/>
                <a:ext cx="75960" cy="360"/>
              </p14:xfrm>
            </p:contentPart>
          </mc:Choice>
          <mc:Fallback xmlns="">
            <p:pic>
              <p:nvPicPr>
                <p:cNvPr id="213" name="インク 212">
                  <a:extLst>
                    <a:ext uri="{FF2B5EF4-FFF2-40B4-BE49-F238E27FC236}">
                      <a16:creationId xmlns:a16="http://schemas.microsoft.com/office/drawing/2014/main" id="{5EAD83F7-46C6-4291-9A82-3659C0EADF7F}"/>
                    </a:ext>
                  </a:extLst>
                </p:cNvPr>
                <p:cNvPicPr/>
                <p:nvPr/>
              </p:nvPicPr>
              <p:blipFill>
                <a:blip r:embed="rId319"/>
                <a:stretch>
                  <a:fillRect/>
                </a:stretch>
              </p:blipFill>
              <p:spPr>
                <a:xfrm>
                  <a:off x="6645640" y="8713240"/>
                  <a:ext cx="93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226" name="インク 225">
                  <a:extLst>
                    <a:ext uri="{FF2B5EF4-FFF2-40B4-BE49-F238E27FC236}">
                      <a16:creationId xmlns:a16="http://schemas.microsoft.com/office/drawing/2014/main" id="{A01567F5-A12A-44EA-B274-D044C09372B5}"/>
                    </a:ext>
                  </a:extLst>
                </p14:cNvPr>
                <p14:cNvContentPartPr/>
                <p14:nvPr/>
              </p14:nvContentPartPr>
              <p14:xfrm>
                <a:off x="6835360" y="8407240"/>
                <a:ext cx="90720" cy="93240"/>
              </p14:xfrm>
            </p:contentPart>
          </mc:Choice>
          <mc:Fallback xmlns="">
            <p:pic>
              <p:nvPicPr>
                <p:cNvPr id="226" name="インク 225">
                  <a:extLst>
                    <a:ext uri="{FF2B5EF4-FFF2-40B4-BE49-F238E27FC236}">
                      <a16:creationId xmlns:a16="http://schemas.microsoft.com/office/drawing/2014/main" id="{A01567F5-A12A-44EA-B274-D044C09372B5}"/>
                    </a:ext>
                  </a:extLst>
                </p:cNvPr>
                <p:cNvPicPr/>
                <p:nvPr/>
              </p:nvPicPr>
              <p:blipFill>
                <a:blip r:embed="rId321"/>
                <a:stretch>
                  <a:fillRect/>
                </a:stretch>
              </p:blipFill>
              <p:spPr>
                <a:xfrm>
                  <a:off x="6826360" y="8398240"/>
                  <a:ext cx="10836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227" name="インク 226">
                  <a:extLst>
                    <a:ext uri="{FF2B5EF4-FFF2-40B4-BE49-F238E27FC236}">
                      <a16:creationId xmlns:a16="http://schemas.microsoft.com/office/drawing/2014/main" id="{98A96551-3072-4198-BEE0-C4DE839B403C}"/>
                    </a:ext>
                  </a:extLst>
                </p14:cNvPr>
                <p14:cNvContentPartPr/>
                <p14:nvPr/>
              </p14:nvContentPartPr>
              <p14:xfrm>
                <a:off x="6888280" y="8412280"/>
                <a:ext cx="5760" cy="130680"/>
              </p14:xfrm>
            </p:contentPart>
          </mc:Choice>
          <mc:Fallback xmlns="">
            <p:pic>
              <p:nvPicPr>
                <p:cNvPr id="227" name="インク 226">
                  <a:extLst>
                    <a:ext uri="{FF2B5EF4-FFF2-40B4-BE49-F238E27FC236}">
                      <a16:creationId xmlns:a16="http://schemas.microsoft.com/office/drawing/2014/main" id="{98A96551-3072-4198-BEE0-C4DE839B403C}"/>
                    </a:ext>
                  </a:extLst>
                </p:cNvPr>
                <p:cNvPicPr/>
                <p:nvPr/>
              </p:nvPicPr>
              <p:blipFill>
                <a:blip r:embed="rId323"/>
                <a:stretch>
                  <a:fillRect/>
                </a:stretch>
              </p:blipFill>
              <p:spPr>
                <a:xfrm>
                  <a:off x="6879280" y="8403280"/>
                  <a:ext cx="2340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228" name="インク 227">
                  <a:extLst>
                    <a:ext uri="{FF2B5EF4-FFF2-40B4-BE49-F238E27FC236}">
                      <a16:creationId xmlns:a16="http://schemas.microsoft.com/office/drawing/2014/main" id="{6232F61C-928F-48DD-AD5C-DAA46BD3F690}"/>
                    </a:ext>
                  </a:extLst>
                </p14:cNvPr>
                <p14:cNvContentPartPr/>
                <p14:nvPr/>
              </p14:nvContentPartPr>
              <p14:xfrm>
                <a:off x="6939040" y="8357200"/>
                <a:ext cx="154800" cy="196920"/>
              </p14:xfrm>
            </p:contentPart>
          </mc:Choice>
          <mc:Fallback xmlns="">
            <p:pic>
              <p:nvPicPr>
                <p:cNvPr id="228" name="インク 227">
                  <a:extLst>
                    <a:ext uri="{FF2B5EF4-FFF2-40B4-BE49-F238E27FC236}">
                      <a16:creationId xmlns:a16="http://schemas.microsoft.com/office/drawing/2014/main" id="{6232F61C-928F-48DD-AD5C-DAA46BD3F690}"/>
                    </a:ext>
                  </a:extLst>
                </p:cNvPr>
                <p:cNvPicPr/>
                <p:nvPr/>
              </p:nvPicPr>
              <p:blipFill>
                <a:blip r:embed="rId325"/>
                <a:stretch>
                  <a:fillRect/>
                </a:stretch>
              </p:blipFill>
              <p:spPr>
                <a:xfrm>
                  <a:off x="6930040" y="8348560"/>
                  <a:ext cx="17244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229" name="インク 228">
                  <a:extLst>
                    <a:ext uri="{FF2B5EF4-FFF2-40B4-BE49-F238E27FC236}">
                      <a16:creationId xmlns:a16="http://schemas.microsoft.com/office/drawing/2014/main" id="{080E7A44-B34A-43E7-A30D-50AD433E0A7A}"/>
                    </a:ext>
                  </a:extLst>
                </p14:cNvPr>
                <p14:cNvContentPartPr/>
                <p14:nvPr/>
              </p14:nvContentPartPr>
              <p14:xfrm>
                <a:off x="7045600" y="8386720"/>
                <a:ext cx="51120" cy="129600"/>
              </p14:xfrm>
            </p:contentPart>
          </mc:Choice>
          <mc:Fallback xmlns="">
            <p:pic>
              <p:nvPicPr>
                <p:cNvPr id="229" name="インク 228">
                  <a:extLst>
                    <a:ext uri="{FF2B5EF4-FFF2-40B4-BE49-F238E27FC236}">
                      <a16:creationId xmlns:a16="http://schemas.microsoft.com/office/drawing/2014/main" id="{080E7A44-B34A-43E7-A30D-50AD433E0A7A}"/>
                    </a:ext>
                  </a:extLst>
                </p:cNvPr>
                <p:cNvPicPr/>
                <p:nvPr/>
              </p:nvPicPr>
              <p:blipFill>
                <a:blip r:embed="rId327"/>
                <a:stretch>
                  <a:fillRect/>
                </a:stretch>
              </p:blipFill>
              <p:spPr>
                <a:xfrm>
                  <a:off x="7036600" y="8378080"/>
                  <a:ext cx="6876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230" name="インク 229">
                  <a:extLst>
                    <a:ext uri="{FF2B5EF4-FFF2-40B4-BE49-F238E27FC236}">
                      <a16:creationId xmlns:a16="http://schemas.microsoft.com/office/drawing/2014/main" id="{6291252A-ACA6-4CB5-BCC1-473834ECD0E5}"/>
                    </a:ext>
                  </a:extLst>
                </p14:cNvPr>
                <p14:cNvContentPartPr/>
                <p14:nvPr/>
              </p14:nvContentPartPr>
              <p14:xfrm>
                <a:off x="6871360" y="8537920"/>
                <a:ext cx="343080" cy="62640"/>
              </p14:xfrm>
            </p:contentPart>
          </mc:Choice>
          <mc:Fallback xmlns="">
            <p:pic>
              <p:nvPicPr>
                <p:cNvPr id="230" name="インク 229">
                  <a:extLst>
                    <a:ext uri="{FF2B5EF4-FFF2-40B4-BE49-F238E27FC236}">
                      <a16:creationId xmlns:a16="http://schemas.microsoft.com/office/drawing/2014/main" id="{6291252A-ACA6-4CB5-BCC1-473834ECD0E5}"/>
                    </a:ext>
                  </a:extLst>
                </p:cNvPr>
                <p:cNvPicPr/>
                <p:nvPr/>
              </p:nvPicPr>
              <p:blipFill>
                <a:blip r:embed="rId329"/>
                <a:stretch>
                  <a:fillRect/>
                </a:stretch>
              </p:blipFill>
              <p:spPr>
                <a:xfrm>
                  <a:off x="6862360" y="8529280"/>
                  <a:ext cx="36072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231" name="インク 230">
                  <a:extLst>
                    <a:ext uri="{FF2B5EF4-FFF2-40B4-BE49-F238E27FC236}">
                      <a16:creationId xmlns:a16="http://schemas.microsoft.com/office/drawing/2014/main" id="{3C1DD3CB-3308-4B7A-A6F4-7E01E6C567FE}"/>
                    </a:ext>
                  </a:extLst>
                </p14:cNvPr>
                <p14:cNvContentPartPr/>
                <p14:nvPr/>
              </p14:nvContentPartPr>
              <p14:xfrm>
                <a:off x="6969640" y="8635840"/>
                <a:ext cx="360" cy="191520"/>
              </p14:xfrm>
            </p:contentPart>
          </mc:Choice>
          <mc:Fallback xmlns="">
            <p:pic>
              <p:nvPicPr>
                <p:cNvPr id="231" name="インク 230">
                  <a:extLst>
                    <a:ext uri="{FF2B5EF4-FFF2-40B4-BE49-F238E27FC236}">
                      <a16:creationId xmlns:a16="http://schemas.microsoft.com/office/drawing/2014/main" id="{3C1DD3CB-3308-4B7A-A6F4-7E01E6C567FE}"/>
                    </a:ext>
                  </a:extLst>
                </p:cNvPr>
                <p:cNvPicPr/>
                <p:nvPr/>
              </p:nvPicPr>
              <p:blipFill>
                <a:blip r:embed="rId331"/>
                <a:stretch>
                  <a:fillRect/>
                </a:stretch>
              </p:blipFill>
              <p:spPr>
                <a:xfrm>
                  <a:off x="6960640" y="8626840"/>
                  <a:ext cx="1800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232" name="インク 231">
                  <a:extLst>
                    <a:ext uri="{FF2B5EF4-FFF2-40B4-BE49-F238E27FC236}">
                      <a16:creationId xmlns:a16="http://schemas.microsoft.com/office/drawing/2014/main" id="{53017C76-EFD2-47B2-B1D8-DFED84250151}"/>
                    </a:ext>
                  </a:extLst>
                </p14:cNvPr>
                <p14:cNvContentPartPr/>
                <p14:nvPr/>
              </p14:nvContentPartPr>
              <p14:xfrm>
                <a:off x="7021840" y="8625760"/>
                <a:ext cx="50760" cy="78480"/>
              </p14:xfrm>
            </p:contentPart>
          </mc:Choice>
          <mc:Fallback xmlns="">
            <p:pic>
              <p:nvPicPr>
                <p:cNvPr id="232" name="インク 231">
                  <a:extLst>
                    <a:ext uri="{FF2B5EF4-FFF2-40B4-BE49-F238E27FC236}">
                      <a16:creationId xmlns:a16="http://schemas.microsoft.com/office/drawing/2014/main" id="{53017C76-EFD2-47B2-B1D8-DFED84250151}"/>
                    </a:ext>
                  </a:extLst>
                </p:cNvPr>
                <p:cNvPicPr/>
                <p:nvPr/>
              </p:nvPicPr>
              <p:blipFill>
                <a:blip r:embed="rId333"/>
                <a:stretch>
                  <a:fillRect/>
                </a:stretch>
              </p:blipFill>
              <p:spPr>
                <a:xfrm>
                  <a:off x="7012840" y="8616760"/>
                  <a:ext cx="6840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233" name="インク 232">
                  <a:extLst>
                    <a:ext uri="{FF2B5EF4-FFF2-40B4-BE49-F238E27FC236}">
                      <a16:creationId xmlns:a16="http://schemas.microsoft.com/office/drawing/2014/main" id="{4D752EA6-89D7-4446-8022-F6B5DCC8CE06}"/>
                    </a:ext>
                  </a:extLst>
                </p14:cNvPr>
                <p14:cNvContentPartPr/>
                <p14:nvPr/>
              </p14:nvContentPartPr>
              <p14:xfrm>
                <a:off x="7045600" y="8635840"/>
                <a:ext cx="33480" cy="254160"/>
              </p14:xfrm>
            </p:contentPart>
          </mc:Choice>
          <mc:Fallback xmlns="">
            <p:pic>
              <p:nvPicPr>
                <p:cNvPr id="233" name="インク 232">
                  <a:extLst>
                    <a:ext uri="{FF2B5EF4-FFF2-40B4-BE49-F238E27FC236}">
                      <a16:creationId xmlns:a16="http://schemas.microsoft.com/office/drawing/2014/main" id="{4D752EA6-89D7-4446-8022-F6B5DCC8CE06}"/>
                    </a:ext>
                  </a:extLst>
                </p:cNvPr>
                <p:cNvPicPr/>
                <p:nvPr/>
              </p:nvPicPr>
              <p:blipFill>
                <a:blip r:embed="rId335"/>
                <a:stretch>
                  <a:fillRect/>
                </a:stretch>
              </p:blipFill>
              <p:spPr>
                <a:xfrm>
                  <a:off x="7036600" y="8626840"/>
                  <a:ext cx="5112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239" name="インク 238">
                  <a:extLst>
                    <a:ext uri="{FF2B5EF4-FFF2-40B4-BE49-F238E27FC236}">
                      <a16:creationId xmlns:a16="http://schemas.microsoft.com/office/drawing/2014/main" id="{BE2A46DA-118A-4B57-95D1-67557FD7B5B0}"/>
                    </a:ext>
                  </a:extLst>
                </p14:cNvPr>
                <p14:cNvContentPartPr/>
                <p14:nvPr/>
              </p14:nvContentPartPr>
              <p14:xfrm>
                <a:off x="7182760" y="8488240"/>
                <a:ext cx="71640" cy="10800"/>
              </p14:xfrm>
            </p:contentPart>
          </mc:Choice>
          <mc:Fallback xmlns="">
            <p:pic>
              <p:nvPicPr>
                <p:cNvPr id="239" name="インク 238">
                  <a:extLst>
                    <a:ext uri="{FF2B5EF4-FFF2-40B4-BE49-F238E27FC236}">
                      <a16:creationId xmlns:a16="http://schemas.microsoft.com/office/drawing/2014/main" id="{BE2A46DA-118A-4B57-95D1-67557FD7B5B0}"/>
                    </a:ext>
                  </a:extLst>
                </p:cNvPr>
                <p:cNvPicPr/>
                <p:nvPr/>
              </p:nvPicPr>
              <p:blipFill>
                <a:blip r:embed="rId337"/>
                <a:stretch>
                  <a:fillRect/>
                </a:stretch>
              </p:blipFill>
              <p:spPr>
                <a:xfrm>
                  <a:off x="7174120" y="8479240"/>
                  <a:ext cx="8928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240" name="インク 239">
                  <a:extLst>
                    <a:ext uri="{FF2B5EF4-FFF2-40B4-BE49-F238E27FC236}">
                      <a16:creationId xmlns:a16="http://schemas.microsoft.com/office/drawing/2014/main" id="{84358B76-7CB5-41C9-8FA4-DB883CDF7203}"/>
                    </a:ext>
                  </a:extLst>
                </p14:cNvPr>
                <p14:cNvContentPartPr/>
                <p14:nvPr/>
              </p14:nvContentPartPr>
              <p14:xfrm>
                <a:off x="7172680" y="8595160"/>
                <a:ext cx="57960" cy="360"/>
              </p14:xfrm>
            </p:contentPart>
          </mc:Choice>
          <mc:Fallback xmlns="">
            <p:pic>
              <p:nvPicPr>
                <p:cNvPr id="240" name="インク 239">
                  <a:extLst>
                    <a:ext uri="{FF2B5EF4-FFF2-40B4-BE49-F238E27FC236}">
                      <a16:creationId xmlns:a16="http://schemas.microsoft.com/office/drawing/2014/main" id="{84358B76-7CB5-41C9-8FA4-DB883CDF7203}"/>
                    </a:ext>
                  </a:extLst>
                </p:cNvPr>
                <p:cNvPicPr/>
                <p:nvPr/>
              </p:nvPicPr>
              <p:blipFill>
                <a:blip r:embed="rId339"/>
                <a:stretch>
                  <a:fillRect/>
                </a:stretch>
              </p:blipFill>
              <p:spPr>
                <a:xfrm>
                  <a:off x="7164040" y="8586160"/>
                  <a:ext cx="75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241" name="インク 240">
                  <a:extLst>
                    <a:ext uri="{FF2B5EF4-FFF2-40B4-BE49-F238E27FC236}">
                      <a16:creationId xmlns:a16="http://schemas.microsoft.com/office/drawing/2014/main" id="{8719A04F-E12D-457E-9CF6-6B89D6556E4C}"/>
                    </a:ext>
                  </a:extLst>
                </p14:cNvPr>
                <p14:cNvContentPartPr/>
                <p14:nvPr/>
              </p14:nvContentPartPr>
              <p14:xfrm>
                <a:off x="7279240" y="8540080"/>
                <a:ext cx="88200" cy="9360"/>
              </p14:xfrm>
            </p:contentPart>
          </mc:Choice>
          <mc:Fallback xmlns="">
            <p:pic>
              <p:nvPicPr>
                <p:cNvPr id="241" name="インク 240">
                  <a:extLst>
                    <a:ext uri="{FF2B5EF4-FFF2-40B4-BE49-F238E27FC236}">
                      <a16:creationId xmlns:a16="http://schemas.microsoft.com/office/drawing/2014/main" id="{8719A04F-E12D-457E-9CF6-6B89D6556E4C}"/>
                    </a:ext>
                  </a:extLst>
                </p:cNvPr>
                <p:cNvPicPr/>
                <p:nvPr/>
              </p:nvPicPr>
              <p:blipFill>
                <a:blip r:embed="rId341"/>
                <a:stretch>
                  <a:fillRect/>
                </a:stretch>
              </p:blipFill>
              <p:spPr>
                <a:xfrm>
                  <a:off x="7270600" y="8531440"/>
                  <a:ext cx="10584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242" name="インク 241">
                  <a:extLst>
                    <a:ext uri="{FF2B5EF4-FFF2-40B4-BE49-F238E27FC236}">
                      <a16:creationId xmlns:a16="http://schemas.microsoft.com/office/drawing/2014/main" id="{09920F52-20F1-4747-85D0-BDA4F2E4A744}"/>
                    </a:ext>
                  </a:extLst>
                </p14:cNvPr>
                <p14:cNvContentPartPr/>
                <p14:nvPr/>
              </p14:nvContentPartPr>
              <p14:xfrm>
                <a:off x="7279240" y="8615320"/>
                <a:ext cx="13680" cy="46080"/>
              </p14:xfrm>
            </p:contentPart>
          </mc:Choice>
          <mc:Fallback xmlns="">
            <p:pic>
              <p:nvPicPr>
                <p:cNvPr id="242" name="インク 241">
                  <a:extLst>
                    <a:ext uri="{FF2B5EF4-FFF2-40B4-BE49-F238E27FC236}">
                      <a16:creationId xmlns:a16="http://schemas.microsoft.com/office/drawing/2014/main" id="{09920F52-20F1-4747-85D0-BDA4F2E4A744}"/>
                    </a:ext>
                  </a:extLst>
                </p:cNvPr>
                <p:cNvPicPr/>
                <p:nvPr/>
              </p:nvPicPr>
              <p:blipFill>
                <a:blip r:embed="rId343"/>
                <a:stretch>
                  <a:fillRect/>
                </a:stretch>
              </p:blipFill>
              <p:spPr>
                <a:xfrm>
                  <a:off x="7270600" y="8606320"/>
                  <a:ext cx="3132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243" name="インク 242">
                  <a:extLst>
                    <a:ext uri="{FF2B5EF4-FFF2-40B4-BE49-F238E27FC236}">
                      <a16:creationId xmlns:a16="http://schemas.microsoft.com/office/drawing/2014/main" id="{B3001EB6-62AA-4A1B-9355-0540566402C8}"/>
                    </a:ext>
                  </a:extLst>
                </p14:cNvPr>
                <p14:cNvContentPartPr/>
                <p14:nvPr/>
              </p14:nvContentPartPr>
              <p14:xfrm>
                <a:off x="7294720" y="8609920"/>
                <a:ext cx="48960" cy="161280"/>
              </p14:xfrm>
            </p:contentPart>
          </mc:Choice>
          <mc:Fallback xmlns="">
            <p:pic>
              <p:nvPicPr>
                <p:cNvPr id="243" name="インク 242">
                  <a:extLst>
                    <a:ext uri="{FF2B5EF4-FFF2-40B4-BE49-F238E27FC236}">
                      <a16:creationId xmlns:a16="http://schemas.microsoft.com/office/drawing/2014/main" id="{B3001EB6-62AA-4A1B-9355-0540566402C8}"/>
                    </a:ext>
                  </a:extLst>
                </p:cNvPr>
                <p:cNvPicPr/>
                <p:nvPr/>
              </p:nvPicPr>
              <p:blipFill>
                <a:blip r:embed="rId345"/>
                <a:stretch>
                  <a:fillRect/>
                </a:stretch>
              </p:blipFill>
              <p:spPr>
                <a:xfrm>
                  <a:off x="7285720" y="8600920"/>
                  <a:ext cx="6660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245" name="インク 244">
                  <a:extLst>
                    <a:ext uri="{FF2B5EF4-FFF2-40B4-BE49-F238E27FC236}">
                      <a16:creationId xmlns:a16="http://schemas.microsoft.com/office/drawing/2014/main" id="{4F6E4DBE-A123-49D6-8075-60FC0F6EAA5F}"/>
                    </a:ext>
                  </a:extLst>
                </p14:cNvPr>
                <p14:cNvContentPartPr/>
                <p14:nvPr/>
              </p14:nvContentPartPr>
              <p14:xfrm>
                <a:off x="7309840" y="8383840"/>
                <a:ext cx="40320" cy="70920"/>
              </p14:xfrm>
            </p:contentPart>
          </mc:Choice>
          <mc:Fallback xmlns="">
            <p:pic>
              <p:nvPicPr>
                <p:cNvPr id="245" name="インク 244">
                  <a:extLst>
                    <a:ext uri="{FF2B5EF4-FFF2-40B4-BE49-F238E27FC236}">
                      <a16:creationId xmlns:a16="http://schemas.microsoft.com/office/drawing/2014/main" id="{4F6E4DBE-A123-49D6-8075-60FC0F6EAA5F}"/>
                    </a:ext>
                  </a:extLst>
                </p:cNvPr>
                <p:cNvPicPr/>
                <p:nvPr/>
              </p:nvPicPr>
              <p:blipFill>
                <a:blip r:embed="rId347"/>
                <a:stretch>
                  <a:fillRect/>
                </a:stretch>
              </p:blipFill>
              <p:spPr>
                <a:xfrm>
                  <a:off x="7300840" y="8374840"/>
                  <a:ext cx="5796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46" name="インク 245">
                  <a:extLst>
                    <a:ext uri="{FF2B5EF4-FFF2-40B4-BE49-F238E27FC236}">
                      <a16:creationId xmlns:a16="http://schemas.microsoft.com/office/drawing/2014/main" id="{820146FE-FAA8-4942-9F70-684D5DD75A41}"/>
                    </a:ext>
                  </a:extLst>
                </p14:cNvPr>
                <p14:cNvContentPartPr/>
                <p14:nvPr/>
              </p14:nvContentPartPr>
              <p14:xfrm>
                <a:off x="7375360" y="8431720"/>
                <a:ext cx="104400" cy="158040"/>
              </p14:xfrm>
            </p:contentPart>
          </mc:Choice>
          <mc:Fallback xmlns="">
            <p:pic>
              <p:nvPicPr>
                <p:cNvPr id="246" name="インク 245">
                  <a:extLst>
                    <a:ext uri="{FF2B5EF4-FFF2-40B4-BE49-F238E27FC236}">
                      <a16:creationId xmlns:a16="http://schemas.microsoft.com/office/drawing/2014/main" id="{820146FE-FAA8-4942-9F70-684D5DD75A41}"/>
                    </a:ext>
                  </a:extLst>
                </p:cNvPr>
                <p:cNvPicPr/>
                <p:nvPr/>
              </p:nvPicPr>
              <p:blipFill>
                <a:blip r:embed="rId349"/>
                <a:stretch>
                  <a:fillRect/>
                </a:stretch>
              </p:blipFill>
              <p:spPr>
                <a:xfrm>
                  <a:off x="7366720" y="8423080"/>
                  <a:ext cx="12204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247" name="インク 246">
                  <a:extLst>
                    <a:ext uri="{FF2B5EF4-FFF2-40B4-BE49-F238E27FC236}">
                      <a16:creationId xmlns:a16="http://schemas.microsoft.com/office/drawing/2014/main" id="{591B1B69-B466-4FC6-B7F7-47AD5AAEDEB6}"/>
                    </a:ext>
                  </a:extLst>
                </p14:cNvPr>
                <p14:cNvContentPartPr/>
                <p14:nvPr/>
              </p14:nvContentPartPr>
              <p14:xfrm>
                <a:off x="7435480" y="8483200"/>
                <a:ext cx="61200" cy="111240"/>
              </p14:xfrm>
            </p:contentPart>
          </mc:Choice>
          <mc:Fallback xmlns="">
            <p:pic>
              <p:nvPicPr>
                <p:cNvPr id="247" name="インク 246">
                  <a:extLst>
                    <a:ext uri="{FF2B5EF4-FFF2-40B4-BE49-F238E27FC236}">
                      <a16:creationId xmlns:a16="http://schemas.microsoft.com/office/drawing/2014/main" id="{591B1B69-B466-4FC6-B7F7-47AD5AAEDEB6}"/>
                    </a:ext>
                  </a:extLst>
                </p:cNvPr>
                <p:cNvPicPr/>
                <p:nvPr/>
              </p:nvPicPr>
              <p:blipFill>
                <a:blip r:embed="rId351"/>
                <a:stretch>
                  <a:fillRect/>
                </a:stretch>
              </p:blipFill>
              <p:spPr>
                <a:xfrm>
                  <a:off x="7426480" y="8474560"/>
                  <a:ext cx="78840" cy="128880"/>
                </a:xfrm>
                <a:prstGeom prst="rect">
                  <a:avLst/>
                </a:prstGeom>
              </p:spPr>
            </p:pic>
          </mc:Fallback>
        </mc:AlternateContent>
      </p:grpSp>
      <p:grpSp>
        <p:nvGrpSpPr>
          <p:cNvPr id="253" name="グループ化 252">
            <a:extLst>
              <a:ext uri="{FF2B5EF4-FFF2-40B4-BE49-F238E27FC236}">
                <a16:creationId xmlns:a16="http://schemas.microsoft.com/office/drawing/2014/main" id="{1EF357C3-D6EC-4B5B-97D9-3F1F55114C0A}"/>
              </a:ext>
            </a:extLst>
          </p:cNvPr>
          <p:cNvGrpSpPr/>
          <p:nvPr/>
        </p:nvGrpSpPr>
        <p:grpSpPr>
          <a:xfrm>
            <a:off x="5324800" y="9294640"/>
            <a:ext cx="544680" cy="385560"/>
            <a:chOff x="5324800" y="9294640"/>
            <a:chExt cx="544680" cy="385560"/>
          </a:xfrm>
        </p:grpSpPr>
        <mc:AlternateContent xmlns:mc="http://schemas.openxmlformats.org/markup-compatibility/2006" xmlns:p14="http://schemas.microsoft.com/office/powerpoint/2010/main">
          <mc:Choice Requires="p14">
            <p:contentPart p14:bwMode="auto" r:id="rId352">
              <p14:nvContentPartPr>
                <p14:cNvPr id="249" name="インク 248">
                  <a:extLst>
                    <a:ext uri="{FF2B5EF4-FFF2-40B4-BE49-F238E27FC236}">
                      <a16:creationId xmlns:a16="http://schemas.microsoft.com/office/drawing/2014/main" id="{BAE44A2F-1799-49FB-92B3-AD722D29076B}"/>
                    </a:ext>
                  </a:extLst>
                </p14:cNvPr>
                <p14:cNvContentPartPr/>
                <p14:nvPr/>
              </p14:nvContentPartPr>
              <p14:xfrm>
                <a:off x="5324800" y="9392560"/>
                <a:ext cx="198720" cy="164520"/>
              </p14:xfrm>
            </p:contentPart>
          </mc:Choice>
          <mc:Fallback xmlns="">
            <p:pic>
              <p:nvPicPr>
                <p:cNvPr id="249" name="インク 248">
                  <a:extLst>
                    <a:ext uri="{FF2B5EF4-FFF2-40B4-BE49-F238E27FC236}">
                      <a16:creationId xmlns:a16="http://schemas.microsoft.com/office/drawing/2014/main" id="{BAE44A2F-1799-49FB-92B3-AD722D29076B}"/>
                    </a:ext>
                  </a:extLst>
                </p:cNvPr>
                <p:cNvPicPr/>
                <p:nvPr/>
              </p:nvPicPr>
              <p:blipFill>
                <a:blip r:embed="rId353"/>
                <a:stretch>
                  <a:fillRect/>
                </a:stretch>
              </p:blipFill>
              <p:spPr>
                <a:xfrm>
                  <a:off x="5316160" y="9383920"/>
                  <a:ext cx="21636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250" name="インク 249">
                  <a:extLst>
                    <a:ext uri="{FF2B5EF4-FFF2-40B4-BE49-F238E27FC236}">
                      <a16:creationId xmlns:a16="http://schemas.microsoft.com/office/drawing/2014/main" id="{6F1B43A8-E4C1-4BCB-AABB-83427A2A8B67}"/>
                    </a:ext>
                  </a:extLst>
                </p14:cNvPr>
                <p14:cNvContentPartPr/>
                <p14:nvPr/>
              </p14:nvContentPartPr>
              <p14:xfrm>
                <a:off x="5465920" y="9407680"/>
                <a:ext cx="2520" cy="269280"/>
              </p14:xfrm>
            </p:contentPart>
          </mc:Choice>
          <mc:Fallback xmlns="">
            <p:pic>
              <p:nvPicPr>
                <p:cNvPr id="250" name="インク 249">
                  <a:extLst>
                    <a:ext uri="{FF2B5EF4-FFF2-40B4-BE49-F238E27FC236}">
                      <a16:creationId xmlns:a16="http://schemas.microsoft.com/office/drawing/2014/main" id="{6F1B43A8-E4C1-4BCB-AABB-83427A2A8B67}"/>
                    </a:ext>
                  </a:extLst>
                </p:cNvPr>
                <p:cNvPicPr/>
                <p:nvPr/>
              </p:nvPicPr>
              <p:blipFill>
                <a:blip r:embed="rId355"/>
                <a:stretch>
                  <a:fillRect/>
                </a:stretch>
              </p:blipFill>
              <p:spPr>
                <a:xfrm>
                  <a:off x="5456920" y="9399040"/>
                  <a:ext cx="2016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51" name="インク 250">
                  <a:extLst>
                    <a:ext uri="{FF2B5EF4-FFF2-40B4-BE49-F238E27FC236}">
                      <a16:creationId xmlns:a16="http://schemas.microsoft.com/office/drawing/2014/main" id="{64B6B440-250F-4674-B58B-F85E29BF27A9}"/>
                    </a:ext>
                  </a:extLst>
                </p14:cNvPr>
                <p14:cNvContentPartPr/>
                <p14:nvPr/>
              </p14:nvContentPartPr>
              <p14:xfrm>
                <a:off x="5546560" y="9294640"/>
                <a:ext cx="322920" cy="367920"/>
              </p14:xfrm>
            </p:contentPart>
          </mc:Choice>
          <mc:Fallback xmlns="">
            <p:pic>
              <p:nvPicPr>
                <p:cNvPr id="251" name="インク 250">
                  <a:extLst>
                    <a:ext uri="{FF2B5EF4-FFF2-40B4-BE49-F238E27FC236}">
                      <a16:creationId xmlns:a16="http://schemas.microsoft.com/office/drawing/2014/main" id="{64B6B440-250F-4674-B58B-F85E29BF27A9}"/>
                    </a:ext>
                  </a:extLst>
                </p:cNvPr>
                <p:cNvPicPr/>
                <p:nvPr/>
              </p:nvPicPr>
              <p:blipFill>
                <a:blip r:embed="rId357"/>
                <a:stretch>
                  <a:fillRect/>
                </a:stretch>
              </p:blipFill>
              <p:spPr>
                <a:xfrm>
                  <a:off x="5537920" y="9285640"/>
                  <a:ext cx="340560" cy="38556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252" name="インク 251">
                  <a:extLst>
                    <a:ext uri="{FF2B5EF4-FFF2-40B4-BE49-F238E27FC236}">
                      <a16:creationId xmlns:a16="http://schemas.microsoft.com/office/drawing/2014/main" id="{4C1F019C-BA64-4505-8DE6-3527EC4C0BDA}"/>
                    </a:ext>
                  </a:extLst>
                </p14:cNvPr>
                <p14:cNvContentPartPr/>
                <p14:nvPr/>
              </p14:nvContentPartPr>
              <p14:xfrm>
                <a:off x="5733760" y="9397600"/>
                <a:ext cx="82080" cy="282600"/>
              </p14:xfrm>
            </p:contentPart>
          </mc:Choice>
          <mc:Fallback xmlns="">
            <p:pic>
              <p:nvPicPr>
                <p:cNvPr id="252" name="インク 251">
                  <a:extLst>
                    <a:ext uri="{FF2B5EF4-FFF2-40B4-BE49-F238E27FC236}">
                      <a16:creationId xmlns:a16="http://schemas.microsoft.com/office/drawing/2014/main" id="{4C1F019C-BA64-4505-8DE6-3527EC4C0BDA}"/>
                    </a:ext>
                  </a:extLst>
                </p:cNvPr>
                <p:cNvPicPr/>
                <p:nvPr/>
              </p:nvPicPr>
              <p:blipFill>
                <a:blip r:embed="rId359"/>
                <a:stretch>
                  <a:fillRect/>
                </a:stretch>
              </p:blipFill>
              <p:spPr>
                <a:xfrm>
                  <a:off x="5724760" y="9388960"/>
                  <a:ext cx="99720" cy="300240"/>
                </a:xfrm>
                <a:prstGeom prst="rect">
                  <a:avLst/>
                </a:prstGeom>
              </p:spPr>
            </p:pic>
          </mc:Fallback>
        </mc:AlternateContent>
      </p:grpSp>
    </p:spTree>
    <p:extLst>
      <p:ext uri="{BB962C8B-B14F-4D97-AF65-F5344CB8AC3E}">
        <p14:creationId xmlns:p14="http://schemas.microsoft.com/office/powerpoint/2010/main" val="4248931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8416E6D-3960-4503-828E-DD8E5A0914C4}"/>
              </a:ext>
            </a:extLst>
          </p:cNvPr>
          <p:cNvSpPr txBox="1"/>
          <p:nvPr/>
        </p:nvSpPr>
        <p:spPr>
          <a:xfrm>
            <a:off x="283210" y="121920"/>
            <a:ext cx="274276" cy="246221"/>
          </a:xfrm>
          <a:prstGeom prst="rect">
            <a:avLst/>
          </a:prstGeom>
          <a:noFill/>
          <a:ln>
            <a:solidFill>
              <a:schemeClr val="tx1"/>
            </a:solidFill>
          </a:ln>
        </p:spPr>
        <p:txBody>
          <a:bodyPr wrap="square" rtlCol="0">
            <a:spAutoFit/>
          </a:bodyPr>
          <a:lstStyle/>
          <a:p>
            <a:r>
              <a:rPr kumimoji="1" lang="en-US" altLang="ja-JP" sz="1000" b="1" dirty="0"/>
              <a:t>1</a:t>
            </a:r>
            <a:endParaRPr kumimoji="1" lang="ja-JP" altLang="en-US" sz="1000" b="1" dirty="0"/>
          </a:p>
        </p:txBody>
      </p:sp>
      <p:sp>
        <p:nvSpPr>
          <p:cNvPr id="5" name="テキスト ボックス 4">
            <a:extLst>
              <a:ext uri="{FF2B5EF4-FFF2-40B4-BE49-F238E27FC236}">
                <a16:creationId xmlns:a16="http://schemas.microsoft.com/office/drawing/2014/main" id="{DB572BBB-979A-42E2-B776-D44601F2169C}"/>
              </a:ext>
            </a:extLst>
          </p:cNvPr>
          <p:cNvSpPr txBox="1"/>
          <p:nvPr/>
        </p:nvSpPr>
        <p:spPr>
          <a:xfrm>
            <a:off x="282996" y="426472"/>
            <a:ext cx="2536272" cy="2677656"/>
          </a:xfrm>
          <a:prstGeom prst="rect">
            <a:avLst/>
          </a:prstGeom>
          <a:noFill/>
        </p:spPr>
        <p:txBody>
          <a:bodyPr wrap="none" rtlCol="0">
            <a:spAutoFit/>
          </a:bodyPr>
          <a:lstStyle/>
          <a:p>
            <a:r>
              <a:rPr kumimoji="1" lang="ja-JP" altLang="en-US" sz="1200" dirty="0"/>
              <a:t>球</a:t>
            </a:r>
            <a:r>
              <a:rPr kumimoji="1" lang="en-US" altLang="ja-JP" sz="1200" dirty="0"/>
              <a:t>A</a:t>
            </a:r>
            <a:r>
              <a:rPr kumimoji="1" lang="ja-JP" altLang="en-US" sz="1200" dirty="0"/>
              <a:t>と球</a:t>
            </a:r>
            <a:r>
              <a:rPr kumimoji="1" lang="en-US" altLang="ja-JP" sz="1200" dirty="0"/>
              <a:t>B</a:t>
            </a:r>
            <a:r>
              <a:rPr kumimoji="1" lang="ja-JP" altLang="en-US" sz="1200" dirty="0"/>
              <a:t>の中心の座標を</a:t>
            </a:r>
            <a:endParaRPr kumimoji="1" lang="en-US" altLang="ja-JP" sz="1200" dirty="0"/>
          </a:p>
          <a:p>
            <a:r>
              <a:rPr kumimoji="1" lang="en-US" altLang="ja-JP" sz="1200" dirty="0"/>
              <a:t>A(</a:t>
            </a:r>
            <a:r>
              <a:rPr kumimoji="1" lang="en-US" altLang="ja-JP" sz="1200" dirty="0" err="1"/>
              <a:t>Xa,Ya,Za</a:t>
            </a:r>
            <a:r>
              <a:rPr kumimoji="1" lang="en-US" altLang="ja-JP" sz="1200" dirty="0"/>
              <a:t>),B(</a:t>
            </a:r>
            <a:r>
              <a:rPr kumimoji="1" lang="en-US" altLang="ja-JP" sz="1200" dirty="0" err="1"/>
              <a:t>Xb,Yb,Zb</a:t>
            </a:r>
            <a:r>
              <a:rPr kumimoji="1" lang="en-US" altLang="ja-JP" sz="1200" dirty="0"/>
              <a:t>)</a:t>
            </a:r>
            <a:r>
              <a:rPr kumimoji="1" lang="ja-JP" altLang="en-US" sz="1200" dirty="0"/>
              <a:t>とする。</a:t>
            </a:r>
            <a:endParaRPr kumimoji="1" lang="en-US" altLang="ja-JP" sz="1200" dirty="0"/>
          </a:p>
          <a:p>
            <a:r>
              <a:rPr kumimoji="1" lang="ja-JP" altLang="en-US" sz="1200" dirty="0"/>
              <a:t>半径を</a:t>
            </a:r>
            <a:r>
              <a:rPr kumimoji="1" lang="en-US" altLang="ja-JP" sz="1200" dirty="0"/>
              <a:t>r</a:t>
            </a:r>
            <a:r>
              <a:rPr kumimoji="1" lang="ja-JP" altLang="en-US" sz="1200" dirty="0"/>
              <a:t>とする。</a:t>
            </a:r>
            <a:endParaRPr kumimoji="1" lang="en-US" altLang="ja-JP" sz="1200" dirty="0"/>
          </a:p>
          <a:p>
            <a:endParaRPr kumimoji="1" lang="en-US" altLang="ja-JP" sz="1200" dirty="0"/>
          </a:p>
          <a:p>
            <a:r>
              <a:rPr kumimoji="1" lang="ja-JP" altLang="en-US" sz="1200" dirty="0"/>
              <a:t>ＡとＢの最短距離を</a:t>
            </a:r>
            <a:r>
              <a:rPr kumimoji="1" lang="en-US" altLang="ja-JP" sz="1200" dirty="0"/>
              <a:t>d</a:t>
            </a:r>
            <a:r>
              <a:rPr kumimoji="1" lang="ja-JP" altLang="en-US" sz="1200" dirty="0"/>
              <a:t>とすると、</a:t>
            </a:r>
            <a:endParaRPr kumimoji="1" lang="en-US" altLang="ja-JP" sz="1200" dirty="0"/>
          </a:p>
          <a:p>
            <a:endParaRPr kumimoji="1" lang="en-US" altLang="ja-JP" sz="1200" dirty="0"/>
          </a:p>
          <a:p>
            <a:r>
              <a:rPr kumimoji="1" lang="en-US" altLang="ja-JP" sz="1200" dirty="0"/>
              <a:t>d = </a:t>
            </a:r>
            <a:r>
              <a:rPr kumimoji="1" lang="ja-JP" altLang="en-US" sz="1200" u="sng" dirty="0"/>
              <a:t>　　　　　　　　　　</a:t>
            </a:r>
            <a:endParaRPr kumimoji="1" lang="en-US" altLang="ja-JP" sz="1200" u="sng" dirty="0"/>
          </a:p>
          <a:p>
            <a:endParaRPr kumimoji="1" lang="en-US" altLang="ja-JP" sz="1200" dirty="0"/>
          </a:p>
          <a:p>
            <a:r>
              <a:rPr kumimoji="1" lang="ja-JP" altLang="en-US" sz="1200" dirty="0"/>
              <a:t>となり、</a:t>
            </a:r>
            <a:endParaRPr kumimoji="1" lang="en-US" altLang="ja-JP" sz="1200" dirty="0"/>
          </a:p>
          <a:p>
            <a:endParaRPr kumimoji="1" lang="en-US" altLang="ja-JP" sz="1200" dirty="0"/>
          </a:p>
          <a:p>
            <a:r>
              <a:rPr kumimoji="1" lang="en-US" altLang="ja-JP" sz="1200" dirty="0"/>
              <a:t>d &lt; </a:t>
            </a:r>
            <a:r>
              <a:rPr kumimoji="1" lang="ja-JP" altLang="en-US" sz="1200" u="sng" dirty="0"/>
              <a:t>　　　　　　　　　　</a:t>
            </a:r>
            <a:endParaRPr kumimoji="1" lang="en-US" altLang="ja-JP" sz="1200" u="sng" dirty="0"/>
          </a:p>
          <a:p>
            <a:endParaRPr kumimoji="1" lang="en-US" altLang="ja-JP" sz="1200" dirty="0"/>
          </a:p>
          <a:p>
            <a:r>
              <a:rPr kumimoji="1" lang="ja-JP" altLang="en-US" sz="1200" dirty="0"/>
              <a:t>のとき、</a:t>
            </a:r>
            <a:r>
              <a:rPr kumimoji="1" lang="en-US" altLang="ja-JP" sz="1200" dirty="0"/>
              <a:t>A</a:t>
            </a:r>
            <a:r>
              <a:rPr kumimoji="1" lang="ja-JP" altLang="en-US" sz="1200" dirty="0"/>
              <a:t>と</a:t>
            </a:r>
            <a:r>
              <a:rPr kumimoji="1" lang="en-US" altLang="ja-JP" sz="1200" dirty="0"/>
              <a:t>B</a:t>
            </a:r>
            <a:r>
              <a:rPr kumimoji="1" lang="ja-JP" altLang="en-US" sz="1200" dirty="0"/>
              <a:t>は衝突している。</a:t>
            </a:r>
            <a:endParaRPr kumimoji="1" lang="en-US" altLang="ja-JP" sz="1200" dirty="0"/>
          </a:p>
          <a:p>
            <a:endParaRPr kumimoji="1" lang="ja-JP" altLang="en-US" sz="12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3F79BAA-A29A-45B7-B145-4E36766F3932}"/>
                  </a:ext>
                </a:extLst>
              </p:cNvPr>
              <p:cNvSpPr txBox="1"/>
              <p:nvPr/>
            </p:nvSpPr>
            <p:spPr>
              <a:xfrm>
                <a:off x="2727899" y="426472"/>
                <a:ext cx="2646878" cy="2170851"/>
              </a:xfrm>
              <a:prstGeom prst="rect">
                <a:avLst/>
              </a:prstGeom>
              <a:noFill/>
            </p:spPr>
            <p:txBody>
              <a:bodyPr wrap="none" rtlCol="0">
                <a:spAutoFit/>
              </a:bodyPr>
              <a:lstStyle/>
              <a:p>
                <a:r>
                  <a:rPr kumimoji="1" lang="ja-JP" altLang="en-US" sz="1200" dirty="0"/>
                  <a:t>これをベクトルで考えると、</a:t>
                </a:r>
                <a:endParaRPr kumimoji="1" lang="en-US" altLang="ja-JP" sz="1200" dirty="0"/>
              </a:p>
              <a:p>
                <a:endParaRPr kumimoji="1" lang="en-US" altLang="ja-JP" sz="1200" dirty="0"/>
              </a:p>
              <a:p>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𝐴𝐵</m:t>
                        </m:r>
                      </m:e>
                    </m:acc>
                    <m:r>
                      <a:rPr kumimoji="1" lang="en-US" altLang="ja-JP" sz="1200" b="0" i="1" dirty="0" smtClean="0">
                        <a:latin typeface="Cambria Math" panose="02040503050406030204" pitchFamily="18" charset="0"/>
                      </a:rPr>
                      <m:t>=</m:t>
                    </m:r>
                  </m:oMath>
                </a14:m>
                <a:r>
                  <a:rPr kumimoji="1" lang="ja-JP" altLang="en-US" sz="1200" u="sng" dirty="0"/>
                  <a:t>　　　　　　　　　</a:t>
                </a:r>
                <a:endParaRPr kumimoji="1" lang="en-US" altLang="ja-JP" sz="1200" u="sng" dirty="0"/>
              </a:p>
              <a:p>
                <a:endParaRPr kumimoji="1" lang="en-US" altLang="ja-JP" sz="1200" u="sng" dirty="0"/>
              </a:p>
              <a:p>
                <a:r>
                  <a:rPr kumimoji="1" lang="ja-JP" altLang="en-US" sz="1200" dirty="0"/>
                  <a:t>であり、この大きさが距離なので、</a:t>
                </a:r>
                <a:endParaRPr kumimoji="1" lang="en-US" altLang="ja-JP" sz="1200" dirty="0"/>
              </a:p>
              <a:p>
                <a:endParaRPr kumimoji="1" lang="en-US" altLang="ja-JP" sz="1200" dirty="0"/>
              </a:p>
              <a:p>
                <a:endParaRPr kumimoji="1" lang="en-US" altLang="ja-JP" sz="1200" dirty="0"/>
              </a:p>
              <a:p>
                <a:r>
                  <a:rPr kumimoji="1" lang="en-US" altLang="ja-JP" sz="1200" dirty="0"/>
                  <a:t>| </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𝐴𝐵</m:t>
                        </m:r>
                      </m:e>
                    </m:acc>
                    <m:r>
                      <a:rPr kumimoji="1" lang="en-US" altLang="ja-JP" sz="1200" b="0" i="1" smtClean="0">
                        <a:latin typeface="Cambria Math" panose="02040503050406030204" pitchFamily="18" charset="0"/>
                      </a:rPr>
                      <m:t> |</m:t>
                    </m:r>
                  </m:oMath>
                </a14:m>
                <a:r>
                  <a:rPr kumimoji="1" lang="en-US" altLang="ja-JP" sz="1200" dirty="0"/>
                  <a:t> &lt;  </a:t>
                </a:r>
                <a:r>
                  <a:rPr kumimoji="1" lang="ja-JP" altLang="en-US" sz="1200" u="sng" dirty="0"/>
                  <a:t>　　　　　　　　　　</a:t>
                </a:r>
                <a:endParaRPr kumimoji="1" lang="en-US" altLang="ja-JP" sz="1200" u="sng" dirty="0"/>
              </a:p>
              <a:p>
                <a:endParaRPr kumimoji="1" lang="en-US" altLang="ja-JP" sz="1200" dirty="0"/>
              </a:p>
              <a:p>
                <a:r>
                  <a:rPr kumimoji="1" lang="ja-JP" altLang="en-US" sz="1200" dirty="0"/>
                  <a:t>のとき、</a:t>
                </a:r>
                <a:r>
                  <a:rPr kumimoji="1" lang="en-US" altLang="ja-JP" sz="1200" dirty="0"/>
                  <a:t>A</a:t>
                </a:r>
                <a:r>
                  <a:rPr kumimoji="1" lang="ja-JP" altLang="en-US" sz="1200" dirty="0"/>
                  <a:t>と</a:t>
                </a:r>
                <a:r>
                  <a:rPr kumimoji="1" lang="en-US" altLang="ja-JP" sz="1200" dirty="0"/>
                  <a:t>B</a:t>
                </a:r>
                <a:r>
                  <a:rPr kumimoji="1" lang="ja-JP" altLang="en-US" sz="1200" dirty="0"/>
                  <a:t>は衝突している。</a:t>
                </a:r>
                <a:endParaRPr kumimoji="1" lang="en-US" altLang="ja-JP" sz="1200" dirty="0"/>
              </a:p>
              <a:p>
                <a:endParaRPr kumimoji="1" lang="ja-JP" altLang="en-US" sz="1200" dirty="0"/>
              </a:p>
            </p:txBody>
          </p:sp>
        </mc:Choice>
        <mc:Fallback xmlns="">
          <p:sp>
            <p:nvSpPr>
              <p:cNvPr id="6" name="テキスト ボックス 5">
                <a:extLst>
                  <a:ext uri="{FF2B5EF4-FFF2-40B4-BE49-F238E27FC236}">
                    <a16:creationId xmlns:a16="http://schemas.microsoft.com/office/drawing/2014/main" id="{33F79BAA-A29A-45B7-B145-4E36766F3932}"/>
                  </a:ext>
                </a:extLst>
              </p:cNvPr>
              <p:cNvSpPr txBox="1">
                <a:spLocks noRot="1" noChangeAspect="1" noMove="1" noResize="1" noEditPoints="1" noAdjustHandles="1" noChangeArrowheads="1" noChangeShapeType="1" noTextEdit="1"/>
              </p:cNvSpPr>
              <p:nvPr/>
            </p:nvSpPr>
            <p:spPr>
              <a:xfrm>
                <a:off x="2727899" y="426472"/>
                <a:ext cx="2646878" cy="2170851"/>
              </a:xfrm>
              <a:prstGeom prst="rect">
                <a:avLst/>
              </a:prstGeom>
              <a:blipFill>
                <a:blip r:embed="rId2"/>
                <a:stretch>
                  <a:fillRect t="-281"/>
                </a:stretch>
              </a:blipFill>
            </p:spPr>
            <p:txBody>
              <a:bodyPr/>
              <a:lstStyle/>
              <a:p>
                <a:r>
                  <a:rPr lang="ja-JP" altLang="en-US">
                    <a:noFill/>
                  </a:rPr>
                  <a:t> </a:t>
                </a:r>
              </a:p>
            </p:txBody>
          </p:sp>
        </mc:Fallback>
      </mc:AlternateContent>
      <mc:AlternateContent xmlns:mc="http://schemas.openxmlformats.org/markup-compatibility/2006">
        <mc:Choice xmlns:am3d="http://schemas.microsoft.com/office/drawing/2017/model3d" Requires="am3d">
          <p:graphicFrame>
            <p:nvGraphicFramePr>
              <p:cNvPr id="7" name="3D モデル 6" descr="球">
                <a:extLst>
                  <a:ext uri="{FF2B5EF4-FFF2-40B4-BE49-F238E27FC236}">
                    <a16:creationId xmlns:a16="http://schemas.microsoft.com/office/drawing/2014/main" id="{54FBA107-FC15-4B57-9B16-051F557CF99C}"/>
                  </a:ext>
                </a:extLst>
              </p:cNvPr>
              <p:cNvGraphicFramePr>
                <a:graphicFrameLocks noChangeAspect="1"/>
              </p:cNvGraphicFramePr>
              <p:nvPr/>
            </p:nvGraphicFramePr>
            <p:xfrm>
              <a:off x="6237462" y="431894"/>
              <a:ext cx="826984" cy="835295"/>
            </p:xfrm>
            <a:graphic>
              <a:graphicData uri="http://schemas.microsoft.com/office/drawing/2017/model3d">
                <am3d:model3d r:embed="rId3">
                  <am3d:spPr>
                    <a:xfrm>
                      <a:off x="0" y="0"/>
                      <a:ext cx="826984" cy="835295"/>
                    </a:xfrm>
                    <a:prstGeom prst="rect">
                      <a:avLst/>
                    </a:prstGeom>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m3d:postTrans dx="0" dy="0" dz="0"/>
                  </am3d:trans>
                  <am3d:raster rName="Office3DRenderer" rVer="16.0.8326">
                    <am3d:blip r:embed="rId4"/>
                  </am3d:raster>
                  <am3d:objViewport viewportSz="1466961"/>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7" name="3D モデル 6" descr="球">
                <a:extLst>
                  <a:ext uri="{FF2B5EF4-FFF2-40B4-BE49-F238E27FC236}">
                    <a16:creationId xmlns:a16="http://schemas.microsoft.com/office/drawing/2014/main" id="{54FBA107-FC15-4B57-9B16-051F557CF99C}"/>
                  </a:ext>
                </a:extLst>
              </p:cNvPr>
              <p:cNvPicPr>
                <a:picLocks noGrp="1" noRot="1" noChangeAspect="1" noMove="1" noResize="1" noEditPoints="1" noAdjustHandles="1" noChangeArrowheads="1" noChangeShapeType="1" noCrop="1"/>
              </p:cNvPicPr>
              <p:nvPr/>
            </p:nvPicPr>
            <p:blipFill>
              <a:blip r:embed="rId4"/>
              <a:stretch>
                <a:fillRect/>
              </a:stretch>
            </p:blipFill>
            <p:spPr>
              <a:xfrm>
                <a:off x="6237462" y="431894"/>
                <a:ext cx="826984" cy="835295"/>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8" name="3D モデル 7" descr="球">
                <a:extLst>
                  <a:ext uri="{FF2B5EF4-FFF2-40B4-BE49-F238E27FC236}">
                    <a16:creationId xmlns:a16="http://schemas.microsoft.com/office/drawing/2014/main" id="{40C58099-A8B0-4D98-AA20-CE245855EB3C}"/>
                  </a:ext>
                </a:extLst>
              </p:cNvPr>
              <p:cNvGraphicFramePr>
                <a:graphicFrameLocks noChangeAspect="1"/>
              </p:cNvGraphicFramePr>
              <p:nvPr/>
            </p:nvGraphicFramePr>
            <p:xfrm>
              <a:off x="5310192" y="1605745"/>
              <a:ext cx="1232070" cy="1244452"/>
            </p:xfrm>
            <a:graphic>
              <a:graphicData uri="http://schemas.microsoft.com/office/drawing/2017/model3d">
                <am3d:model3d r:embed="rId3">
                  <am3d:spPr>
                    <a:xfrm>
                      <a:off x="0" y="0"/>
                      <a:ext cx="1232070" cy="1244452"/>
                    </a:xfrm>
                    <a:prstGeom prst="rect">
                      <a:avLst/>
                    </a:prstGeom>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m3d:postTrans dx="0" dy="0" dz="0"/>
                  </am3d:trans>
                  <am3d:raster rName="Office3DRenderer" rVer="16.0.8326">
                    <am3d:blip r:embed="rId5"/>
                  </am3d:raster>
                  <am3d:objViewport viewportSz="218553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8" name="3D モデル 7" descr="球">
                <a:extLst>
                  <a:ext uri="{FF2B5EF4-FFF2-40B4-BE49-F238E27FC236}">
                    <a16:creationId xmlns:a16="http://schemas.microsoft.com/office/drawing/2014/main" id="{40C58099-A8B0-4D98-AA20-CE245855EB3C}"/>
                  </a:ext>
                </a:extLst>
              </p:cNvPr>
              <p:cNvPicPr>
                <a:picLocks noGrp="1" noRot="1" noChangeAspect="1" noMove="1" noResize="1" noEditPoints="1" noAdjustHandles="1" noChangeArrowheads="1" noChangeShapeType="1" noCrop="1"/>
              </p:cNvPicPr>
              <p:nvPr/>
            </p:nvPicPr>
            <p:blipFill>
              <a:blip r:embed="rId5"/>
              <a:stretch>
                <a:fillRect/>
              </a:stretch>
            </p:blipFill>
            <p:spPr>
              <a:xfrm>
                <a:off x="5310192" y="1605745"/>
                <a:ext cx="1232070" cy="1244452"/>
              </a:xfrm>
              <a:prstGeom prst="rect">
                <a:avLst/>
              </a:prstGeom>
            </p:spPr>
          </p:pic>
        </mc:Fallback>
      </mc:AlternateContent>
      <p:sp>
        <p:nvSpPr>
          <p:cNvPr id="9" name="テキスト ボックス 8">
            <a:extLst>
              <a:ext uri="{FF2B5EF4-FFF2-40B4-BE49-F238E27FC236}">
                <a16:creationId xmlns:a16="http://schemas.microsoft.com/office/drawing/2014/main" id="{69E4E63E-4654-4602-924D-2D0DBC90549B}"/>
              </a:ext>
            </a:extLst>
          </p:cNvPr>
          <p:cNvSpPr txBox="1"/>
          <p:nvPr/>
        </p:nvSpPr>
        <p:spPr>
          <a:xfrm>
            <a:off x="6918440" y="1067135"/>
            <a:ext cx="338554" cy="369332"/>
          </a:xfrm>
          <a:prstGeom prst="rect">
            <a:avLst/>
          </a:prstGeom>
          <a:noFill/>
        </p:spPr>
        <p:txBody>
          <a:bodyPr wrap="none" rtlCol="0">
            <a:spAutoFit/>
          </a:bodyPr>
          <a:lstStyle/>
          <a:p>
            <a:r>
              <a:rPr kumimoji="1" lang="en-US" altLang="ja-JP" dirty="0"/>
              <a:t>A</a:t>
            </a:r>
            <a:endParaRPr kumimoji="1" lang="ja-JP" altLang="en-US" dirty="0"/>
          </a:p>
        </p:txBody>
      </p:sp>
      <p:sp>
        <p:nvSpPr>
          <p:cNvPr id="10" name="テキスト ボックス 9">
            <a:extLst>
              <a:ext uri="{FF2B5EF4-FFF2-40B4-BE49-F238E27FC236}">
                <a16:creationId xmlns:a16="http://schemas.microsoft.com/office/drawing/2014/main" id="{9B735693-A941-421F-9D9D-7DEEB42996C7}"/>
              </a:ext>
            </a:extLst>
          </p:cNvPr>
          <p:cNvSpPr txBox="1"/>
          <p:nvPr/>
        </p:nvSpPr>
        <p:spPr>
          <a:xfrm>
            <a:off x="6542262" y="2043305"/>
            <a:ext cx="338554" cy="369332"/>
          </a:xfrm>
          <a:prstGeom prst="rect">
            <a:avLst/>
          </a:prstGeom>
          <a:noFill/>
        </p:spPr>
        <p:txBody>
          <a:bodyPr wrap="none" rtlCol="0">
            <a:spAutoFit/>
          </a:bodyPr>
          <a:lstStyle/>
          <a:p>
            <a:r>
              <a:rPr kumimoji="1" lang="en-US" altLang="ja-JP" dirty="0"/>
              <a:t>B</a:t>
            </a:r>
            <a:endParaRPr kumimoji="1" lang="ja-JP" altLang="en-US" dirty="0"/>
          </a:p>
        </p:txBody>
      </p:sp>
      <mc:AlternateContent xmlns:mc="http://schemas.openxmlformats.org/markup-compatibility/2006" xmlns:a14="http://schemas.microsoft.com/office/drawing/2010/main">
        <mc:Choice Requires="a14">
          <p:sp>
            <p:nvSpPr>
              <p:cNvPr id="11" name="object 38">
                <a:extLst>
                  <a:ext uri="{FF2B5EF4-FFF2-40B4-BE49-F238E27FC236}">
                    <a16:creationId xmlns:a16="http://schemas.microsoft.com/office/drawing/2014/main" id="{28C9AD75-A3FC-42A9-8FE5-B25CA3373CB5}"/>
                  </a:ext>
                </a:extLst>
              </p:cNvPr>
              <p:cNvSpPr txBox="1"/>
              <p:nvPr/>
            </p:nvSpPr>
            <p:spPr>
              <a:xfrm>
                <a:off x="504305" y="6490214"/>
                <a:ext cx="6414135" cy="1287660"/>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200" u="sng" dirty="0">
                    <a:latin typeface="ＭＳ ゴシック"/>
                    <a:cs typeface="ＭＳ ゴシック"/>
                  </a:rPr>
                  <a:t>4</a:t>
                </a:r>
                <a:endParaRPr lang="ja-JP" altLang="en-US" sz="1200" u="sng" dirty="0">
                  <a:latin typeface="ＭＳ ゴシック"/>
                  <a:cs typeface="ＭＳ ゴシック"/>
                </a:endParaRPr>
              </a:p>
              <a:p>
                <a:pPr marL="133350">
                  <a:lnSpc>
                    <a:spcPct val="100000"/>
                  </a:lnSpc>
                  <a:spcBef>
                    <a:spcPts val="464"/>
                  </a:spcBef>
                </a:pPr>
                <a:r>
                  <a:rPr lang="ja-JP" altLang="en-US" sz="1050" spc="-20" dirty="0">
                    <a:latin typeface="ＭＳ 明朝"/>
                    <a:cs typeface="ＭＳ 明朝"/>
                  </a:rPr>
                  <a:t>ある面の中に交差するベクトル</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m:t>
                        </m:r>
                      </m:e>
                    </m:acc>
                    <m:r>
                      <a:rPr lang="en-US" altLang="ja-JP" sz="1200" b="0" i="1" dirty="0" smtClean="0">
                        <a:latin typeface="Cambria Math" panose="02040503050406030204" pitchFamily="18" charset="0"/>
                      </a:rPr>
                      <m:t>,</m:t>
                    </m:r>
                    <m:acc>
                      <m:accPr>
                        <m:chr m:val="⃗"/>
                        <m:ctrlPr>
                          <a:rPr lang="en-US" altLang="ja-JP" sz="1200" b="0" i="1" dirty="0" smtClean="0">
                            <a:latin typeface="Cambria Math" panose="02040503050406030204" pitchFamily="18" charset="0"/>
                          </a:rPr>
                        </m:ctrlPr>
                      </m:accPr>
                      <m:e>
                        <m:r>
                          <a:rPr lang="en-US" altLang="ja-JP" sz="1200" b="0" i="1" dirty="0" smtClean="0">
                            <a:latin typeface="Cambria Math" panose="02040503050406030204" pitchFamily="18" charset="0"/>
                          </a:rPr>
                          <m:t>𝑏</m:t>
                        </m:r>
                      </m:e>
                    </m:acc>
                    <m:r>
                      <a:rPr lang="ja-JP" altLang="en-US" sz="1200" i="1" dirty="0">
                        <a:latin typeface="Cambria Math" panose="02040503050406030204" pitchFamily="18" charset="0"/>
                      </a:rPr>
                      <m:t>がある。</m:t>
                    </m:r>
                  </m:oMath>
                </a14:m>
                <a:endParaRPr lang="en-US" altLang="ja-JP" sz="1050" spc="-20" dirty="0">
                  <a:latin typeface="ＭＳ 明朝"/>
                  <a:cs typeface="ＭＳ 明朝"/>
                </a:endParaRPr>
              </a:p>
              <a:p>
                <a:pPr marL="133350">
                  <a:lnSpc>
                    <a:spcPct val="100000"/>
                  </a:lnSpc>
                  <a:spcBef>
                    <a:spcPts val="464"/>
                  </a:spcBef>
                </a:pP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m:t>
                        </m:r>
                      </m:e>
                    </m:acc>
                  </m:oMath>
                </a14:m>
                <a:r>
                  <a:rPr lang="en-US" altLang="ja-JP" sz="1050" spc="-20" dirty="0">
                    <a:latin typeface="ＭＳ 明朝"/>
                    <a:cs typeface="ＭＳ 明朝"/>
                  </a:rPr>
                  <a:t>=(1,2,3),</a:t>
                </a:r>
                <a:r>
                  <a:rPr lang="en-US" altLang="ja-JP" sz="1050" b="0" dirty="0"/>
                  <a:t> </a:t>
                </a:r>
                <a14:m>
                  <m:oMath xmlns:m="http://schemas.openxmlformats.org/officeDocument/2006/math">
                    <m:acc>
                      <m:accPr>
                        <m:chr m:val="⃗"/>
                        <m:ctrlPr>
                          <a:rPr lang="en-US" altLang="ja-JP" sz="1050" b="0" i="1" dirty="0" smtClean="0">
                            <a:latin typeface="Cambria Math" panose="02040503050406030204" pitchFamily="18" charset="0"/>
                          </a:rPr>
                        </m:ctrlPr>
                      </m:accPr>
                      <m:e>
                        <m:r>
                          <a:rPr lang="en-US" altLang="ja-JP" sz="1050" b="0" i="1" dirty="0" smtClean="0">
                            <a:latin typeface="Cambria Math" panose="02040503050406030204" pitchFamily="18" charset="0"/>
                          </a:rPr>
                          <m:t>𝑏</m:t>
                        </m:r>
                      </m:e>
                    </m:acc>
                  </m:oMath>
                </a14:m>
                <a:r>
                  <a:rPr lang="en-US" altLang="ja-JP" sz="1050" spc="-20" dirty="0">
                    <a:latin typeface="ＭＳ 明朝"/>
                    <a:cs typeface="ＭＳ 明朝"/>
                  </a:rPr>
                  <a:t>=(3,2,1)</a:t>
                </a:r>
              </a:p>
              <a:p>
                <a:pPr marL="133350">
                  <a:lnSpc>
                    <a:spcPct val="100000"/>
                  </a:lnSpc>
                  <a:spcBef>
                    <a:spcPts val="464"/>
                  </a:spcBef>
                </a:pPr>
                <a:r>
                  <a:rPr lang="ja-JP" altLang="en-US" sz="1050" spc="-20" dirty="0">
                    <a:latin typeface="ＭＳ 明朝"/>
                    <a:cs typeface="ＭＳ 明朝"/>
                  </a:rPr>
                  <a:t>とすると、その面に垂直なベクトルを一つ求めよ。</a:t>
                </a: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p:txBody>
          </p:sp>
        </mc:Choice>
        <mc:Fallback xmlns="">
          <p:sp>
            <p:nvSpPr>
              <p:cNvPr id="11" name="object 38">
                <a:extLst>
                  <a:ext uri="{FF2B5EF4-FFF2-40B4-BE49-F238E27FC236}">
                    <a16:creationId xmlns:a16="http://schemas.microsoft.com/office/drawing/2014/main" id="{28C9AD75-A3FC-42A9-8FE5-B25CA3373CB5}"/>
                  </a:ext>
                </a:extLst>
              </p:cNvPr>
              <p:cNvSpPr txBox="1">
                <a:spLocks noRot="1" noChangeAspect="1" noMove="1" noResize="1" noEditPoints="1" noAdjustHandles="1" noChangeArrowheads="1" noChangeShapeType="1" noTextEdit="1"/>
              </p:cNvSpPr>
              <p:nvPr/>
            </p:nvSpPr>
            <p:spPr>
              <a:xfrm>
                <a:off x="504305" y="6490214"/>
                <a:ext cx="6414135" cy="1287660"/>
              </a:xfrm>
              <a:prstGeom prst="rect">
                <a:avLst/>
              </a:prstGeom>
              <a:blipFill>
                <a:blip r:embed="rId6"/>
                <a:stretch>
                  <a:fillRect/>
                </a:stretch>
              </a:blipFill>
              <a:ln w="9525">
                <a:solidFill>
                  <a:srgbClr val="000000"/>
                </a:solidFill>
              </a:ln>
            </p:spPr>
            <p:txBody>
              <a:bodyPr/>
              <a:lstStyle/>
              <a:p>
                <a:r>
                  <a:rPr lang="ja-JP" altLang="en-US">
                    <a:noFill/>
                  </a:rPr>
                  <a:t> </a:t>
                </a:r>
              </a:p>
            </p:txBody>
          </p:sp>
        </mc:Fallback>
      </mc:AlternateContent>
      <mc:AlternateContent xmlns:mc="http://schemas.openxmlformats.org/markup-compatibility/2006">
        <mc:Choice xmlns:am3d="http://schemas.microsoft.com/office/drawing/2017/model3d" Requires="am3d">
          <p:graphicFrame>
            <p:nvGraphicFramePr>
              <p:cNvPr id="12" name="3D モデル 11" descr="球">
                <a:extLst>
                  <a:ext uri="{FF2B5EF4-FFF2-40B4-BE49-F238E27FC236}">
                    <a16:creationId xmlns:a16="http://schemas.microsoft.com/office/drawing/2014/main" id="{2B19B8BD-7B03-40AE-A55F-69A52591DF95}"/>
                  </a:ext>
                </a:extLst>
              </p:cNvPr>
              <p:cNvGraphicFramePr>
                <a:graphicFrameLocks noChangeAspect="1"/>
              </p:cNvGraphicFramePr>
              <p:nvPr/>
            </p:nvGraphicFramePr>
            <p:xfrm>
              <a:off x="4536578" y="3449419"/>
              <a:ext cx="838199" cy="838200"/>
            </p:xfrm>
            <a:graphic>
              <a:graphicData uri="http://schemas.microsoft.com/office/drawing/2017/model3d">
                <am3d:model3d r:embed="rId3">
                  <am3d:spPr>
                    <a:xfrm>
                      <a:off x="0" y="0"/>
                      <a:ext cx="838199" cy="838200"/>
                    </a:xfrm>
                    <a:prstGeom prst="rect">
                      <a:avLst/>
                    </a:prstGeom>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x="565816" ay="-1335422" az="-215981"/>
                    <am3d:postTrans dx="0" dy="0" dz="0"/>
                  </am3d:trans>
                  <am3d:raster rName="Office3DRenderer" rVer="16.0.8326">
                    <am3d:blip r:embed="rId7"/>
                  </am3d:raster>
                  <am3d:objViewport viewportSz="140288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2" name="3D モデル 11" descr="球">
                <a:extLst>
                  <a:ext uri="{FF2B5EF4-FFF2-40B4-BE49-F238E27FC236}">
                    <a16:creationId xmlns:a16="http://schemas.microsoft.com/office/drawing/2014/main" id="{2B19B8BD-7B03-40AE-A55F-69A52591DF95}"/>
                  </a:ext>
                </a:extLst>
              </p:cNvPr>
              <p:cNvPicPr>
                <a:picLocks noGrp="1" noRot="1" noChangeAspect="1" noMove="1" noResize="1" noEditPoints="1" noAdjustHandles="1" noChangeArrowheads="1" noChangeShapeType="1" noCrop="1"/>
              </p:cNvPicPr>
              <p:nvPr/>
            </p:nvPicPr>
            <p:blipFill>
              <a:blip r:embed="rId7"/>
              <a:stretch>
                <a:fillRect/>
              </a:stretch>
            </p:blipFill>
            <p:spPr>
              <a:xfrm>
                <a:off x="4536578" y="3449419"/>
                <a:ext cx="838199" cy="838200"/>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13" name="3D モデル 12" descr="球">
                <a:extLst>
                  <a:ext uri="{FF2B5EF4-FFF2-40B4-BE49-F238E27FC236}">
                    <a16:creationId xmlns:a16="http://schemas.microsoft.com/office/drawing/2014/main" id="{C65FD6A3-8E1E-4F55-976F-2616E4E4140B}"/>
                  </a:ext>
                </a:extLst>
              </p:cNvPr>
              <p:cNvGraphicFramePr>
                <a:graphicFrameLocks noChangeAspect="1"/>
              </p:cNvGraphicFramePr>
              <p:nvPr/>
            </p:nvGraphicFramePr>
            <p:xfrm>
              <a:off x="5452320" y="3364772"/>
              <a:ext cx="513930" cy="513929"/>
            </p:xfrm>
            <a:graphic>
              <a:graphicData uri="http://schemas.microsoft.com/office/drawing/2017/model3d">
                <am3d:model3d r:embed="rId3">
                  <am3d:spPr>
                    <a:xfrm>
                      <a:off x="0" y="0"/>
                      <a:ext cx="513930" cy="513929"/>
                    </a:xfrm>
                    <a:prstGeom prst="rect">
                      <a:avLst/>
                    </a:prstGeom>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x="688154" ay="-3497137" az="-587556"/>
                    <am3d:postTrans dx="0" dy="0" dz="0"/>
                  </am3d:trans>
                  <am3d:raster rName="Office3DRenderer" rVer="16.0.8326">
                    <am3d:blip r:embed="rId8"/>
                  </am3d:raster>
                  <am3d:objViewport viewportSz="79944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3" name="3D モデル 12" descr="球">
                <a:extLst>
                  <a:ext uri="{FF2B5EF4-FFF2-40B4-BE49-F238E27FC236}">
                    <a16:creationId xmlns:a16="http://schemas.microsoft.com/office/drawing/2014/main" id="{C65FD6A3-8E1E-4F55-976F-2616E4E4140B}"/>
                  </a:ext>
                </a:extLst>
              </p:cNvPr>
              <p:cNvPicPr>
                <a:picLocks noGrp="1" noRot="1" noChangeAspect="1" noMove="1" noResize="1" noEditPoints="1" noAdjustHandles="1" noChangeArrowheads="1" noChangeShapeType="1" noCrop="1"/>
              </p:cNvPicPr>
              <p:nvPr/>
            </p:nvPicPr>
            <p:blipFill>
              <a:blip r:embed="rId8"/>
              <a:stretch>
                <a:fillRect/>
              </a:stretch>
            </p:blipFill>
            <p:spPr>
              <a:xfrm>
                <a:off x="5452320" y="3364772"/>
                <a:ext cx="513930" cy="513929"/>
              </a:xfrm>
              <a:prstGeom prst="rect">
                <a:avLst/>
              </a:prstGeom>
            </p:spPr>
          </p:pic>
        </mc:Fallback>
      </mc:AlternateContent>
      <p:sp>
        <p:nvSpPr>
          <p:cNvPr id="14" name="テキスト ボックス 13">
            <a:extLst>
              <a:ext uri="{FF2B5EF4-FFF2-40B4-BE49-F238E27FC236}">
                <a16:creationId xmlns:a16="http://schemas.microsoft.com/office/drawing/2014/main" id="{8C090CDC-89C1-4369-812C-F1229ADFE562}"/>
              </a:ext>
            </a:extLst>
          </p:cNvPr>
          <p:cNvSpPr txBox="1"/>
          <p:nvPr/>
        </p:nvSpPr>
        <p:spPr>
          <a:xfrm>
            <a:off x="5222801" y="4009925"/>
            <a:ext cx="800219" cy="307777"/>
          </a:xfrm>
          <a:prstGeom prst="rect">
            <a:avLst/>
          </a:prstGeom>
          <a:noFill/>
        </p:spPr>
        <p:txBody>
          <a:bodyPr wrap="none" rtlCol="0">
            <a:spAutoFit/>
          </a:bodyPr>
          <a:lstStyle/>
          <a:p>
            <a:r>
              <a:rPr kumimoji="1" lang="en-US" altLang="ja-JP" sz="1400" dirty="0"/>
              <a:t>a(1,2,3)</a:t>
            </a:r>
            <a:endParaRPr kumimoji="1" lang="ja-JP" altLang="en-US" sz="1400" dirty="0"/>
          </a:p>
        </p:txBody>
      </p:sp>
      <p:sp>
        <p:nvSpPr>
          <p:cNvPr id="15" name="テキスト ボックス 14">
            <a:extLst>
              <a:ext uri="{FF2B5EF4-FFF2-40B4-BE49-F238E27FC236}">
                <a16:creationId xmlns:a16="http://schemas.microsoft.com/office/drawing/2014/main" id="{8F950EE6-8A15-4F41-A0F4-D753217F1DF8}"/>
              </a:ext>
            </a:extLst>
          </p:cNvPr>
          <p:cNvSpPr txBox="1"/>
          <p:nvPr/>
        </p:nvSpPr>
        <p:spPr>
          <a:xfrm>
            <a:off x="5884563" y="3416392"/>
            <a:ext cx="800219" cy="307777"/>
          </a:xfrm>
          <a:prstGeom prst="rect">
            <a:avLst/>
          </a:prstGeom>
          <a:noFill/>
        </p:spPr>
        <p:txBody>
          <a:bodyPr wrap="none" rtlCol="0">
            <a:spAutoFit/>
          </a:bodyPr>
          <a:lstStyle/>
          <a:p>
            <a:r>
              <a:rPr kumimoji="1" lang="en-US" altLang="ja-JP" sz="1400" dirty="0"/>
              <a:t>b(3,4,5)</a:t>
            </a:r>
            <a:endParaRPr kumimoji="1" lang="ja-JP" altLang="en-US" sz="1400" dirty="0"/>
          </a:p>
        </p:txBody>
      </p:sp>
      <mc:AlternateContent xmlns:mc="http://schemas.openxmlformats.org/markup-compatibility/2006" xmlns:a14="http://schemas.microsoft.com/office/drawing/2010/main">
        <mc:Choice Requires="a14">
          <p:sp>
            <p:nvSpPr>
              <p:cNvPr id="16" name="object 38">
                <a:extLst>
                  <a:ext uri="{FF2B5EF4-FFF2-40B4-BE49-F238E27FC236}">
                    <a16:creationId xmlns:a16="http://schemas.microsoft.com/office/drawing/2014/main" id="{6AC04243-85F7-4D12-A17A-C307063D896C}"/>
                  </a:ext>
                </a:extLst>
              </p:cNvPr>
              <p:cNvSpPr txBox="1"/>
              <p:nvPr/>
            </p:nvSpPr>
            <p:spPr>
              <a:xfrm>
                <a:off x="504304" y="5119203"/>
                <a:ext cx="6414135" cy="1223797"/>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200" u="sng" dirty="0">
                    <a:latin typeface="ＭＳ ゴシック"/>
                    <a:cs typeface="ＭＳ ゴシック"/>
                  </a:rPr>
                  <a:t>3</a:t>
                </a:r>
                <a:endParaRPr lang="ja-JP" altLang="en-US" sz="1200" u="sng" dirty="0">
                  <a:latin typeface="ＭＳ ゴシック"/>
                  <a:cs typeface="ＭＳ ゴシック"/>
                </a:endParaRPr>
              </a:p>
              <a:p>
                <a:pPr marL="133350">
                  <a:lnSpc>
                    <a:spcPct val="100000"/>
                  </a:lnSpc>
                  <a:spcBef>
                    <a:spcPts val="464"/>
                  </a:spcBef>
                </a:pPr>
                <a:r>
                  <a:rPr lang="ja-JP" altLang="en-US" sz="1050" spc="-20" dirty="0">
                    <a:latin typeface="ＭＳ 明朝"/>
                    <a:cs typeface="ＭＳ 明朝"/>
                  </a:rPr>
                  <a:t>あるオブジェクトが、常にプレイヤーを正面にとらえて欲しい。</a:t>
                </a: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P(</a:t>
                </a:r>
                <a:r>
                  <a:rPr lang="en-US" altLang="ja-JP" sz="1050" spc="-20" dirty="0" err="1">
                    <a:latin typeface="ＭＳ 明朝"/>
                    <a:cs typeface="ＭＳ 明朝"/>
                  </a:rPr>
                  <a:t>px,py,pz</a:t>
                </a:r>
                <a:r>
                  <a:rPr lang="en-US" altLang="ja-JP" sz="1050" spc="-20" dirty="0">
                    <a:latin typeface="ＭＳ 明朝"/>
                    <a:cs typeface="ＭＳ 明朝"/>
                  </a:rPr>
                  <a:t>),O(</a:t>
                </a:r>
                <a:r>
                  <a:rPr lang="en-US" altLang="ja-JP" sz="1050" spc="-20" dirty="0" err="1">
                    <a:latin typeface="ＭＳ 明朝"/>
                    <a:cs typeface="ＭＳ 明朝"/>
                  </a:rPr>
                  <a:t>ox,oy,oz</a:t>
                </a:r>
                <a:r>
                  <a:rPr lang="en-US" altLang="ja-JP" sz="1050" spc="-20" dirty="0">
                    <a:latin typeface="ＭＳ 明朝"/>
                    <a:cs typeface="ＭＳ 明朝"/>
                  </a:rPr>
                  <a:t>)</a:t>
                </a:r>
                <a:r>
                  <a:rPr lang="ja-JP" altLang="en-US" sz="1050" spc="-20" dirty="0">
                    <a:latin typeface="ＭＳ 明朝"/>
                    <a:cs typeface="ＭＳ 明朝"/>
                  </a:rPr>
                  <a:t>とすると、</a:t>
                </a:r>
                <a:endParaRPr lang="en-US" altLang="ja-JP" sz="1050" spc="-20" dirty="0">
                  <a:latin typeface="ＭＳ 明朝"/>
                  <a:cs typeface="ＭＳ 明朝"/>
                </a:endParaRPr>
              </a:p>
              <a:p>
                <a:pPr marL="133350">
                  <a:lnSpc>
                    <a:spcPct val="100000"/>
                  </a:lnSpc>
                  <a:spcBef>
                    <a:spcPts val="464"/>
                  </a:spcBef>
                </a:pPr>
                <a:r>
                  <a:rPr lang="ja-JP" altLang="en-US" sz="1050" spc="-20" dirty="0">
                    <a:latin typeface="ＭＳ 明朝"/>
                    <a:cs typeface="ＭＳ 明朝"/>
                  </a:rPr>
                  <a:t>右図の</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𝑝</m:t>
                        </m:r>
                      </m:e>
                    </m:acc>
                    <m:r>
                      <a:rPr lang="ja-JP" altLang="en-US" sz="1200" i="1" dirty="0">
                        <a:latin typeface="Cambria Math" panose="02040503050406030204" pitchFamily="18" charset="0"/>
                      </a:rPr>
                      <m:t>の</m:t>
                    </m:r>
                    <m:r>
                      <a:rPr lang="ja-JP" altLang="en-US" sz="1200" i="1" dirty="0" smtClean="0">
                        <a:latin typeface="Cambria Math" panose="02040503050406030204" pitchFamily="18" charset="0"/>
                      </a:rPr>
                      <m:t>式を</m:t>
                    </m:r>
                  </m:oMath>
                </a14:m>
                <a:r>
                  <a:rPr lang="ja-JP" altLang="en-US" sz="1050" spc="-20" dirty="0">
                    <a:latin typeface="ＭＳ 明朝"/>
                    <a:cs typeface="ＭＳ 明朝"/>
                  </a:rPr>
                  <a:t>求めよ。</a:t>
                </a: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p:txBody>
          </p:sp>
        </mc:Choice>
        <mc:Fallback xmlns="">
          <p:sp>
            <p:nvSpPr>
              <p:cNvPr id="16" name="object 38">
                <a:extLst>
                  <a:ext uri="{FF2B5EF4-FFF2-40B4-BE49-F238E27FC236}">
                    <a16:creationId xmlns:a16="http://schemas.microsoft.com/office/drawing/2014/main" id="{6AC04243-85F7-4D12-A17A-C307063D896C}"/>
                  </a:ext>
                </a:extLst>
              </p:cNvPr>
              <p:cNvSpPr txBox="1">
                <a:spLocks noRot="1" noChangeAspect="1" noMove="1" noResize="1" noEditPoints="1" noAdjustHandles="1" noChangeArrowheads="1" noChangeShapeType="1" noTextEdit="1"/>
              </p:cNvSpPr>
              <p:nvPr/>
            </p:nvSpPr>
            <p:spPr>
              <a:xfrm>
                <a:off x="504304" y="5119203"/>
                <a:ext cx="6414135" cy="1223797"/>
              </a:xfrm>
              <a:prstGeom prst="rect">
                <a:avLst/>
              </a:prstGeom>
              <a:blipFill>
                <a:blip r:embed="rId9"/>
                <a:stretch>
                  <a:fillRect/>
                </a:stretch>
              </a:blipFill>
              <a:ln w="9525">
                <a:solidFill>
                  <a:srgbClr val="000000"/>
                </a:solidFill>
              </a:ln>
            </p:spPr>
            <p:txBody>
              <a:bodyPr/>
              <a:lstStyle/>
              <a:p>
                <a:r>
                  <a:rPr lang="ja-JP" altLang="en-US">
                    <a:noFill/>
                  </a:rPr>
                  <a:t> </a:t>
                </a:r>
              </a:p>
            </p:txBody>
          </p:sp>
        </mc:Fallback>
      </mc:AlternateContent>
      <mc:AlternateContent xmlns:mc="http://schemas.openxmlformats.org/markup-compatibility/2006">
        <mc:Choice xmlns:am3d="http://schemas.microsoft.com/office/drawing/2017/model3d" Requires="am3d">
          <p:graphicFrame>
            <p:nvGraphicFramePr>
              <p:cNvPr id="18" name="3D モデル 17" descr="球">
                <a:extLst>
                  <a:ext uri="{FF2B5EF4-FFF2-40B4-BE49-F238E27FC236}">
                    <a16:creationId xmlns:a16="http://schemas.microsoft.com/office/drawing/2014/main" id="{AAFD219B-B123-4824-B887-FC3D9C256C7A}"/>
                  </a:ext>
                </a:extLst>
              </p:cNvPr>
              <p:cNvGraphicFramePr>
                <a:graphicFrameLocks noChangeAspect="1"/>
              </p:cNvGraphicFramePr>
              <p:nvPr/>
            </p:nvGraphicFramePr>
            <p:xfrm>
              <a:off x="5462378" y="5119203"/>
              <a:ext cx="513930" cy="513929"/>
            </p:xfrm>
            <a:graphic>
              <a:graphicData uri="http://schemas.microsoft.com/office/drawing/2017/model3d">
                <am3d:model3d r:embed="rId3">
                  <am3d:spPr>
                    <a:xfrm>
                      <a:off x="0" y="0"/>
                      <a:ext cx="513930" cy="513929"/>
                    </a:xfrm>
                    <a:prstGeom prst="rect">
                      <a:avLst/>
                    </a:prstGeom>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x="688154" ay="-3497137" az="-587556"/>
                    <am3d:postTrans dx="0" dy="0" dz="0"/>
                  </am3d:trans>
                  <am3d:raster rName="Office3DRenderer" rVer="16.0.8326">
                    <am3d:blip r:embed="rId8"/>
                  </am3d:raster>
                  <am3d:objViewport viewportSz="79944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8" name="3D モデル 17" descr="球">
                <a:extLst>
                  <a:ext uri="{FF2B5EF4-FFF2-40B4-BE49-F238E27FC236}">
                    <a16:creationId xmlns:a16="http://schemas.microsoft.com/office/drawing/2014/main" id="{AAFD219B-B123-4824-B887-FC3D9C256C7A}"/>
                  </a:ext>
                </a:extLst>
              </p:cNvPr>
              <p:cNvPicPr>
                <a:picLocks noGrp="1" noRot="1" noChangeAspect="1" noMove="1" noResize="1" noEditPoints="1" noAdjustHandles="1" noChangeArrowheads="1" noChangeShapeType="1" noCrop="1"/>
              </p:cNvPicPr>
              <p:nvPr/>
            </p:nvPicPr>
            <p:blipFill>
              <a:blip r:embed="rId8"/>
              <a:stretch>
                <a:fillRect/>
              </a:stretch>
            </p:blipFill>
            <p:spPr>
              <a:xfrm>
                <a:off x="5462378" y="5119203"/>
                <a:ext cx="513930" cy="513929"/>
              </a:xfrm>
              <a:prstGeom prst="rect">
                <a:avLst/>
              </a:prstGeom>
            </p:spPr>
          </p:pic>
        </mc:Fallback>
      </mc:AlternateContent>
      <p:sp>
        <p:nvSpPr>
          <p:cNvPr id="21" name="テキスト ボックス 20">
            <a:extLst>
              <a:ext uri="{FF2B5EF4-FFF2-40B4-BE49-F238E27FC236}">
                <a16:creationId xmlns:a16="http://schemas.microsoft.com/office/drawing/2014/main" id="{65A5EB1E-E93B-4E11-A561-7C5CB746CCFE}"/>
              </a:ext>
            </a:extLst>
          </p:cNvPr>
          <p:cNvSpPr txBox="1"/>
          <p:nvPr/>
        </p:nvSpPr>
        <p:spPr>
          <a:xfrm>
            <a:off x="5938263" y="5266417"/>
            <a:ext cx="692818" cy="307777"/>
          </a:xfrm>
          <a:prstGeom prst="rect">
            <a:avLst/>
          </a:prstGeom>
          <a:noFill/>
        </p:spPr>
        <p:txBody>
          <a:bodyPr wrap="none" rtlCol="0">
            <a:spAutoFit/>
          </a:bodyPr>
          <a:lstStyle/>
          <a:p>
            <a:r>
              <a:rPr kumimoji="1" lang="en-US" altLang="ja-JP" sz="1400" dirty="0"/>
              <a:t>Player</a:t>
            </a:r>
            <a:endParaRPr kumimoji="1" lang="ja-JP" altLang="en-US" sz="1400" dirty="0"/>
          </a:p>
        </p:txBody>
      </p:sp>
      <p:cxnSp>
        <p:nvCxnSpPr>
          <p:cNvPr id="23" name="直線矢印コネクタ 22">
            <a:extLst>
              <a:ext uri="{FF2B5EF4-FFF2-40B4-BE49-F238E27FC236}">
                <a16:creationId xmlns:a16="http://schemas.microsoft.com/office/drawing/2014/main" id="{B52660E6-5CB9-45DB-8533-52F615C87704}"/>
              </a:ext>
            </a:extLst>
          </p:cNvPr>
          <p:cNvCxnSpPr>
            <a:cxnSpLocks/>
          </p:cNvCxnSpPr>
          <p:nvPr/>
        </p:nvCxnSpPr>
        <p:spPr>
          <a:xfrm flipV="1">
            <a:off x="4955677" y="5376167"/>
            <a:ext cx="724903" cy="433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m3d="http://schemas.microsoft.com/office/drawing/2017/model3d" Requires="am3d">
          <p:graphicFrame>
            <p:nvGraphicFramePr>
              <p:cNvPr id="17" name="3D モデル 16" descr="球">
                <a:extLst>
                  <a:ext uri="{FF2B5EF4-FFF2-40B4-BE49-F238E27FC236}">
                    <a16:creationId xmlns:a16="http://schemas.microsoft.com/office/drawing/2014/main" id="{ACD36DB4-C112-48A7-B2E4-0CA9865B3ED2}"/>
                  </a:ext>
                </a:extLst>
              </p:cNvPr>
              <p:cNvGraphicFramePr>
                <a:graphicFrameLocks noChangeAspect="1"/>
              </p:cNvGraphicFramePr>
              <p:nvPr/>
            </p:nvGraphicFramePr>
            <p:xfrm>
              <a:off x="4536578" y="5420306"/>
              <a:ext cx="838199" cy="838200"/>
            </p:xfrm>
            <a:graphic>
              <a:graphicData uri="http://schemas.microsoft.com/office/drawing/2017/model3d">
                <am3d:model3d r:embed="rId3">
                  <am3d:spPr>
                    <a:xfrm>
                      <a:off x="0" y="0"/>
                      <a:ext cx="838199" cy="838200"/>
                    </a:xfrm>
                    <a:prstGeom prst="rect">
                      <a:avLst/>
                    </a:prstGeom>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x="565816" ay="-1335422" az="-215981"/>
                    <am3d:postTrans dx="0" dy="0" dz="0"/>
                  </am3d:trans>
                  <am3d:raster rName="Office3DRenderer" rVer="16.0.8326">
                    <am3d:blip r:embed="rId7"/>
                  </am3d:raster>
                  <am3d:objViewport viewportSz="140288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7" name="3D モデル 16" descr="球">
                <a:extLst>
                  <a:ext uri="{FF2B5EF4-FFF2-40B4-BE49-F238E27FC236}">
                    <a16:creationId xmlns:a16="http://schemas.microsoft.com/office/drawing/2014/main" id="{ACD36DB4-C112-48A7-B2E4-0CA9865B3ED2}"/>
                  </a:ext>
                </a:extLst>
              </p:cNvPr>
              <p:cNvPicPr>
                <a:picLocks noGrp="1" noRot="1" noChangeAspect="1" noMove="1" noResize="1" noEditPoints="1" noAdjustHandles="1" noChangeArrowheads="1" noChangeShapeType="1" noCrop="1"/>
              </p:cNvPicPr>
              <p:nvPr/>
            </p:nvPicPr>
            <p:blipFill>
              <a:blip r:embed="rId7"/>
              <a:stretch>
                <a:fillRect/>
              </a:stretch>
            </p:blipFill>
            <p:spPr>
              <a:xfrm>
                <a:off x="4536578" y="5420306"/>
                <a:ext cx="838199" cy="838200"/>
              </a:xfrm>
              <a:prstGeom prst="rect">
                <a:avLst/>
              </a:prstGeom>
            </p:spPr>
          </p:pic>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BCDC4625-2A4D-444B-968C-2FFBE0317A6E}"/>
                  </a:ext>
                </a:extLst>
              </p:cNvPr>
              <p:cNvSpPr txBox="1"/>
              <p:nvPr/>
            </p:nvSpPr>
            <p:spPr>
              <a:xfrm>
                <a:off x="5331762" y="5449222"/>
                <a:ext cx="1862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𝑝</m:t>
                          </m:r>
                        </m:e>
                      </m:acc>
                    </m:oMath>
                  </m:oMathPara>
                </a14:m>
                <a:endParaRPr kumimoji="1" lang="ja-JP" altLang="en-US" dirty="0"/>
              </a:p>
            </p:txBody>
          </p:sp>
        </mc:Choice>
        <mc:Fallback xmlns="">
          <p:sp>
            <p:nvSpPr>
              <p:cNvPr id="25" name="テキスト ボックス 24">
                <a:extLst>
                  <a:ext uri="{FF2B5EF4-FFF2-40B4-BE49-F238E27FC236}">
                    <a16:creationId xmlns:a16="http://schemas.microsoft.com/office/drawing/2014/main" id="{BCDC4625-2A4D-444B-968C-2FFBE0317A6E}"/>
                  </a:ext>
                </a:extLst>
              </p:cNvPr>
              <p:cNvSpPr txBox="1">
                <a:spLocks noRot="1" noChangeAspect="1" noMove="1" noResize="1" noEditPoints="1" noAdjustHandles="1" noChangeArrowheads="1" noChangeShapeType="1" noTextEdit="1"/>
              </p:cNvSpPr>
              <p:nvPr/>
            </p:nvSpPr>
            <p:spPr>
              <a:xfrm>
                <a:off x="5331762" y="5449222"/>
                <a:ext cx="186218" cy="369332"/>
              </a:xfrm>
              <a:prstGeom prst="rect">
                <a:avLst/>
              </a:prstGeom>
              <a:blipFill>
                <a:blip r:embed="rId10"/>
                <a:stretch>
                  <a:fillRect t="-21667" r="-66667" b="-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object 38">
                <a:extLst>
                  <a:ext uri="{FF2B5EF4-FFF2-40B4-BE49-F238E27FC236}">
                    <a16:creationId xmlns:a16="http://schemas.microsoft.com/office/drawing/2014/main" id="{77FE6587-84BC-4888-9DED-3D22C4D0EAD8}"/>
                  </a:ext>
                </a:extLst>
              </p:cNvPr>
              <p:cNvSpPr txBox="1"/>
              <p:nvPr/>
            </p:nvSpPr>
            <p:spPr>
              <a:xfrm>
                <a:off x="488315" y="3314859"/>
                <a:ext cx="6414135" cy="1484765"/>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200" u="sng" dirty="0">
                    <a:latin typeface="ＭＳ ゴシック"/>
                    <a:cs typeface="ＭＳ ゴシック"/>
                  </a:rPr>
                  <a:t>2</a:t>
                </a:r>
                <a:endParaRPr lang="ja-JP" altLang="en-US" sz="1200" u="sng" dirty="0">
                  <a:latin typeface="ＭＳ ゴシック"/>
                  <a:cs typeface="ＭＳ ゴシック"/>
                </a:endParaRPr>
              </a:p>
              <a:p>
                <a:pPr marL="133350">
                  <a:lnSpc>
                    <a:spcPct val="100000"/>
                  </a:lnSpc>
                  <a:spcBef>
                    <a:spcPts val="464"/>
                  </a:spcBef>
                </a:pPr>
                <a:r>
                  <a:rPr lang="ja-JP" altLang="en-US" sz="1050" spc="-20" dirty="0">
                    <a:latin typeface="ＭＳ 明朝"/>
                    <a:cs typeface="ＭＳ 明朝"/>
                  </a:rPr>
                  <a:t>右の点について考える。</a:t>
                </a: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1.a</a:t>
                </a:r>
                <a:r>
                  <a:rPr lang="ja-JP" altLang="en-US" sz="1050" spc="-20" dirty="0">
                    <a:latin typeface="ＭＳ 明朝"/>
                    <a:cs typeface="ＭＳ 明朝"/>
                  </a:rPr>
                  <a:t>から</a:t>
                </a:r>
                <a:r>
                  <a:rPr lang="en-US" altLang="ja-JP" sz="1050" spc="-20" dirty="0">
                    <a:latin typeface="ＭＳ 明朝"/>
                    <a:cs typeface="ＭＳ 明朝"/>
                  </a:rPr>
                  <a:t>b</a:t>
                </a:r>
                <a:r>
                  <a:rPr lang="ja-JP" altLang="en-US" sz="1050" spc="-20" dirty="0">
                    <a:latin typeface="ＭＳ 明朝"/>
                    <a:cs typeface="ＭＳ 明朝"/>
                  </a:rPr>
                  <a:t>に向かうベクトルを求めよ。</a:t>
                </a: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2.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𝑎𝑏</m:t>
                        </m:r>
                      </m:e>
                    </m:acc>
                    <m:r>
                      <a:rPr lang="ja-JP" altLang="en-US" sz="1200" i="1" dirty="0">
                        <a:latin typeface="Cambria Math" panose="02040503050406030204" pitchFamily="18" charset="0"/>
                      </a:rPr>
                      <m:t>を</m:t>
                    </m:r>
                  </m:oMath>
                </a14:m>
                <a:r>
                  <a:rPr lang="ja-JP" altLang="en-US" sz="1050" spc="-20" dirty="0">
                    <a:latin typeface="ＭＳ 明朝"/>
                    <a:cs typeface="ＭＳ 明朝"/>
                  </a:rPr>
                  <a:t>正規化したものを</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𝑛</m:t>
                        </m:r>
                      </m:e>
                    </m:acc>
                    <m:r>
                      <a:rPr lang="ja-JP" altLang="en-US" sz="1200" i="1" dirty="0">
                        <a:latin typeface="Cambria Math" panose="02040503050406030204" pitchFamily="18" charset="0"/>
                      </a:rPr>
                      <m:t>とする</m:t>
                    </m:r>
                    <m:r>
                      <a:rPr lang="ja-JP" altLang="en-US" sz="1200" i="1" dirty="0" smtClean="0">
                        <a:latin typeface="Cambria Math" panose="02040503050406030204" pitchFamily="18" charset="0"/>
                      </a:rPr>
                      <m:t>。</m:t>
                    </m:r>
                    <m:r>
                      <a:rPr lang="en-US" altLang="ja-JP" sz="1200" b="0" i="1" dirty="0" smtClean="0">
                        <a:latin typeface="Cambria Math" panose="02040503050406030204" pitchFamily="18" charset="0"/>
                      </a:rPr>
                      <m:t>𝑎</m:t>
                    </m:r>
                    <m:r>
                      <a:rPr lang="ja-JP" altLang="en-US" sz="1200" i="1" dirty="0">
                        <a:latin typeface="Cambria Math" panose="02040503050406030204" pitchFamily="18" charset="0"/>
                      </a:rPr>
                      <m:t>がその際に</m:t>
                    </m:r>
                    <m:r>
                      <a:rPr lang="en-US" altLang="ja-JP" sz="1200" b="0" i="1" dirty="0" smtClean="0">
                        <a:latin typeface="Cambria Math" panose="02040503050406030204" pitchFamily="18" charset="0"/>
                      </a:rPr>
                      <m:t>𝑡</m:t>
                    </m:r>
                    <m:r>
                      <a:rPr lang="en-US" altLang="ja-JP" sz="1200" b="0" i="1" dirty="0" smtClean="0">
                        <a:latin typeface="Cambria Math" panose="02040503050406030204" pitchFamily="18" charset="0"/>
                      </a:rPr>
                      <m:t>[/</m:t>
                    </m:r>
                    <m:r>
                      <a:rPr lang="en-US" altLang="ja-JP" sz="1200" b="0" i="1" dirty="0" smtClean="0">
                        <a:latin typeface="Cambria Math" panose="02040503050406030204" pitchFamily="18" charset="0"/>
                      </a:rPr>
                      <m:t>𝑠</m:t>
                    </m:r>
                    <m:r>
                      <a:rPr lang="en-US" altLang="ja-JP" sz="1200" b="0" i="1" dirty="0" smtClean="0">
                        <a:latin typeface="Cambria Math" panose="02040503050406030204" pitchFamily="18" charset="0"/>
                      </a:rPr>
                      <m:t>]</m:t>
                    </m:r>
                    <m:r>
                      <a:rPr lang="ja-JP" altLang="en-US" sz="1200" i="1" dirty="0">
                        <a:latin typeface="Cambria Math" panose="02040503050406030204" pitchFamily="18" charset="0"/>
                      </a:rPr>
                      <m:t>で</m:t>
                    </m:r>
                  </m:oMath>
                </a14:m>
                <a:r>
                  <a:rPr lang="en-US" altLang="ja-JP" sz="1050" spc="-20" dirty="0">
                    <a:latin typeface="ＭＳ 明朝"/>
                    <a:cs typeface="ＭＳ 明朝"/>
                  </a:rPr>
                  <a:t>b</a:t>
                </a:r>
                <a:r>
                  <a:rPr lang="ja-JP" altLang="en-US" sz="1050" spc="-20" dirty="0">
                    <a:latin typeface="ＭＳ 明朝"/>
                    <a:cs typeface="ＭＳ 明朝"/>
                  </a:rPr>
                  <a:t>たどり着くための速度ベクトルを求めよ。</a:t>
                </a: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  </a:t>
                </a:r>
                <a:r>
                  <a:rPr lang="ja-JP" altLang="en-US" sz="1050" spc="-20" dirty="0">
                    <a:latin typeface="ＭＳ 明朝"/>
                    <a:cs typeface="ＭＳ 明朝"/>
                  </a:rPr>
                  <a:t>解答には</a:t>
                </a:r>
                <a14:m>
                  <m:oMath xmlns:m="http://schemas.openxmlformats.org/officeDocument/2006/math">
                    <m:r>
                      <a:rPr lang="en-US" altLang="ja-JP" sz="1050" b="0" i="1" spc="-20" smtClean="0">
                        <a:latin typeface="Cambria Math" panose="02040503050406030204" pitchFamily="18" charset="0"/>
                        <a:cs typeface="ＭＳ 明朝"/>
                      </a:rPr>
                      <m:t>|</m:t>
                    </m:r>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𝑎𝑏</m:t>
                        </m:r>
                      </m:e>
                    </m:acc>
                    <m:r>
                      <a:rPr lang="en-US" altLang="ja-JP" sz="1050" b="0" i="1" spc="-20" smtClean="0">
                        <a:latin typeface="Cambria Math" panose="02040503050406030204" pitchFamily="18" charset="0"/>
                      </a:rPr>
                      <m:t>|</m:t>
                    </m:r>
                    <m:r>
                      <a:rPr lang="ja-JP" altLang="en-US" sz="1050" i="1" spc="-20">
                        <a:latin typeface="Cambria Math" panose="02040503050406030204" pitchFamily="18" charset="0"/>
                      </a:rPr>
                      <m:t>を</m:t>
                    </m:r>
                  </m:oMath>
                </a14:m>
                <a:r>
                  <a:rPr lang="ja-JP" altLang="en-US" sz="1050" spc="-20" dirty="0">
                    <a:latin typeface="ＭＳ 明朝"/>
                    <a:cs typeface="ＭＳ 明朝"/>
                  </a:rPr>
                  <a:t>使用して良い。</a:t>
                </a:r>
                <a:endParaRPr lang="en-US" altLang="ja-JP" sz="1050" spc="-20" dirty="0">
                  <a:latin typeface="ＭＳ 明朝"/>
                  <a:cs typeface="ＭＳ 明朝"/>
                </a:endParaRPr>
              </a:p>
            </p:txBody>
          </p:sp>
        </mc:Choice>
        <mc:Fallback xmlns="">
          <p:sp>
            <p:nvSpPr>
              <p:cNvPr id="26" name="object 38">
                <a:extLst>
                  <a:ext uri="{FF2B5EF4-FFF2-40B4-BE49-F238E27FC236}">
                    <a16:creationId xmlns:a16="http://schemas.microsoft.com/office/drawing/2014/main" id="{77FE6587-84BC-4888-9DED-3D22C4D0EAD8}"/>
                  </a:ext>
                </a:extLst>
              </p:cNvPr>
              <p:cNvSpPr txBox="1">
                <a:spLocks noRot="1" noChangeAspect="1" noMove="1" noResize="1" noEditPoints="1" noAdjustHandles="1" noChangeArrowheads="1" noChangeShapeType="1" noTextEdit="1"/>
              </p:cNvSpPr>
              <p:nvPr/>
            </p:nvSpPr>
            <p:spPr>
              <a:xfrm>
                <a:off x="488315" y="3314859"/>
                <a:ext cx="6414135" cy="1484765"/>
              </a:xfrm>
              <a:prstGeom prst="rect">
                <a:avLst/>
              </a:prstGeom>
              <a:blipFill>
                <a:blip r:embed="rId11"/>
                <a:stretch>
                  <a:fillRect b="-3673"/>
                </a:stretch>
              </a:blipFill>
              <a:ln w="9525">
                <a:solidFill>
                  <a:srgbClr val="00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object 38">
                <a:extLst>
                  <a:ext uri="{FF2B5EF4-FFF2-40B4-BE49-F238E27FC236}">
                    <a16:creationId xmlns:a16="http://schemas.microsoft.com/office/drawing/2014/main" id="{0E7F771A-2081-4C08-AD76-5AC6F3408D7D}"/>
                  </a:ext>
                </a:extLst>
              </p:cNvPr>
              <p:cNvSpPr txBox="1"/>
              <p:nvPr/>
            </p:nvSpPr>
            <p:spPr>
              <a:xfrm>
                <a:off x="504304" y="7925088"/>
                <a:ext cx="6414135" cy="2390078"/>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200" u="sng" dirty="0">
                    <a:latin typeface="ＭＳ ゴシック"/>
                    <a:cs typeface="ＭＳ ゴシック"/>
                  </a:rPr>
                  <a:t>5</a:t>
                </a:r>
                <a:endParaRPr lang="ja-JP" altLang="en-US" sz="1200" u="sng" dirty="0">
                  <a:latin typeface="ＭＳ ゴシック"/>
                  <a:cs typeface="ＭＳ ゴシック"/>
                </a:endParaRPr>
              </a:p>
              <a:p>
                <a:pPr marL="133350">
                  <a:lnSpc>
                    <a:spcPct val="100000"/>
                  </a:lnSpc>
                  <a:spcBef>
                    <a:spcPts val="464"/>
                  </a:spcBef>
                </a:pPr>
                <a:r>
                  <a:rPr lang="ja-JP" altLang="en-US" sz="1050" spc="-20" dirty="0">
                    <a:latin typeface="ＭＳ 明朝"/>
                    <a:cs typeface="ＭＳ 明朝"/>
                  </a:rPr>
                  <a:t>ある面に垂直なベクトルを求めることで、</a:t>
                </a:r>
                <a:endParaRPr lang="en-US" altLang="ja-JP" sz="1050" spc="-20" dirty="0">
                  <a:latin typeface="ＭＳ 明朝"/>
                  <a:cs typeface="ＭＳ 明朝"/>
                </a:endParaRPr>
              </a:p>
              <a:p>
                <a:pPr marL="133350">
                  <a:lnSpc>
                    <a:spcPct val="100000"/>
                  </a:lnSpc>
                  <a:spcBef>
                    <a:spcPts val="464"/>
                  </a:spcBef>
                </a:pPr>
                <a:r>
                  <a:rPr lang="ja-JP" altLang="en-US" sz="1050" spc="-20" dirty="0">
                    <a:latin typeface="ＭＳ 明朝"/>
                    <a:cs typeface="ＭＳ 明朝"/>
                  </a:rPr>
                  <a:t>その面で反射した際の反射ベクトルを求める事が出来る。</a:t>
                </a:r>
                <a:endParaRPr lang="en-US" altLang="ja-JP" sz="1050" spc="-20" dirty="0">
                  <a:latin typeface="ＭＳ 明朝"/>
                  <a:cs typeface="ＭＳ 明朝"/>
                </a:endParaRPr>
              </a:p>
              <a:p>
                <a:pPr marL="133350">
                  <a:lnSpc>
                    <a:spcPct val="100000"/>
                  </a:lnSpc>
                  <a:spcBef>
                    <a:spcPts val="464"/>
                  </a:spcBef>
                </a:pPr>
                <a:r>
                  <a:rPr lang="ja-JP" altLang="en-US" sz="1050" spc="-20" dirty="0">
                    <a:latin typeface="ＭＳ 明朝"/>
                    <a:cs typeface="ＭＳ 明朝"/>
                  </a:rPr>
                  <a:t>垂直なベクトルを</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𝑛</m:t>
                        </m:r>
                      </m:e>
                    </m:acc>
                  </m:oMath>
                </a14:m>
                <a:r>
                  <a:rPr lang="en-US" altLang="ja-JP" sz="1050" spc="-20" dirty="0">
                    <a:latin typeface="ＭＳ 明朝"/>
                    <a:cs typeface="ＭＳ 明朝"/>
                  </a:rPr>
                  <a:t>=(0,1,0)</a:t>
                </a:r>
                <a:r>
                  <a:rPr lang="ja-JP" altLang="en-US" sz="1050" spc="-20" dirty="0">
                    <a:latin typeface="ＭＳ 明朝"/>
                    <a:cs typeface="ＭＳ 明朝"/>
                  </a:rPr>
                  <a:t>とする。</a:t>
                </a:r>
                <a:endParaRPr lang="en-US" altLang="ja-JP" sz="1050" spc="-20" dirty="0">
                  <a:latin typeface="ＭＳ 明朝"/>
                  <a:cs typeface="ＭＳ 明朝"/>
                </a:endParaRPr>
              </a:p>
              <a:p>
                <a:pPr marL="133350">
                  <a:lnSpc>
                    <a:spcPct val="100000"/>
                  </a:lnSpc>
                  <a:spcBef>
                    <a:spcPts val="464"/>
                  </a:spcBef>
                </a:pPr>
                <a:r>
                  <a:rPr lang="ja-JP" altLang="en-US" sz="1050" spc="-20" dirty="0">
                    <a:latin typeface="ＭＳ 明朝"/>
                    <a:cs typeface="ＭＳ 明朝"/>
                  </a:rPr>
                  <a:t>入射ベクトルを</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m:t>
                        </m:r>
                      </m:e>
                    </m:acc>
                    <m:r>
                      <a:rPr lang="en-US" altLang="ja-JP" sz="1200" b="0" i="1" dirty="0" smtClean="0">
                        <a:latin typeface="Cambria Math" panose="02040503050406030204" pitchFamily="18" charset="0"/>
                      </a:rPr>
                      <m:t>=(1,1, 1)</m:t>
                    </m:r>
                  </m:oMath>
                </a14:m>
                <a:r>
                  <a:rPr lang="ja-JP" altLang="en-US" sz="1050" spc="-20" dirty="0">
                    <a:latin typeface="ＭＳ 明朝"/>
                    <a:cs typeface="ＭＳ 明朝"/>
                  </a:rPr>
                  <a:t>とする。</a:t>
                </a:r>
                <a:endParaRPr lang="en-US" altLang="ja-JP" sz="1050" spc="-20" dirty="0">
                  <a:latin typeface="ＭＳ 明朝"/>
                  <a:cs typeface="ＭＳ 明朝"/>
                </a:endParaRPr>
              </a:p>
              <a:p>
                <a:pPr marL="133350">
                  <a:lnSpc>
                    <a:spcPct val="100000"/>
                  </a:lnSpc>
                  <a:spcBef>
                    <a:spcPts val="464"/>
                  </a:spcBef>
                </a:pPr>
                <a:r>
                  <a:rPr lang="ja-JP" altLang="en-US" sz="1050" spc="-20" dirty="0">
                    <a:latin typeface="ＭＳ 明朝"/>
                    <a:cs typeface="ＭＳ 明朝"/>
                  </a:rPr>
                  <a:t>反射ベクトル</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𝑏</m:t>
                        </m:r>
                      </m:e>
                    </m:acc>
                    <m:r>
                      <a:rPr lang="ja-JP" altLang="en-US" sz="1200" i="1" dirty="0">
                        <a:latin typeface="Cambria Math" panose="02040503050406030204" pitchFamily="18" charset="0"/>
                      </a:rPr>
                      <m:t>を</m:t>
                    </m:r>
                  </m:oMath>
                </a14:m>
                <a:r>
                  <a:rPr lang="ja-JP" altLang="en-US" sz="1050" spc="-20" dirty="0">
                    <a:latin typeface="ＭＳ 明朝"/>
                    <a:cs typeface="ＭＳ 明朝"/>
                  </a:rPr>
                  <a:t>求めよ。</a:t>
                </a: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p:txBody>
          </p:sp>
        </mc:Choice>
        <mc:Fallback xmlns="">
          <p:sp>
            <p:nvSpPr>
              <p:cNvPr id="32" name="object 38">
                <a:extLst>
                  <a:ext uri="{FF2B5EF4-FFF2-40B4-BE49-F238E27FC236}">
                    <a16:creationId xmlns:a16="http://schemas.microsoft.com/office/drawing/2014/main" id="{0E7F771A-2081-4C08-AD76-5AC6F3408D7D}"/>
                  </a:ext>
                </a:extLst>
              </p:cNvPr>
              <p:cNvSpPr txBox="1">
                <a:spLocks noRot="1" noChangeAspect="1" noMove="1" noResize="1" noEditPoints="1" noAdjustHandles="1" noChangeArrowheads="1" noChangeShapeType="1" noTextEdit="1"/>
              </p:cNvSpPr>
              <p:nvPr/>
            </p:nvSpPr>
            <p:spPr>
              <a:xfrm>
                <a:off x="504304" y="7925088"/>
                <a:ext cx="6414135" cy="2390078"/>
              </a:xfrm>
              <a:prstGeom prst="rect">
                <a:avLst/>
              </a:prstGeom>
              <a:blipFill>
                <a:blip r:embed="rId12"/>
                <a:stretch>
                  <a:fillRect/>
                </a:stretch>
              </a:blipFill>
              <a:ln w="9525">
                <a:solidFill>
                  <a:srgbClr val="000000"/>
                </a:solidFill>
              </a:ln>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078D934E-ECEE-4FF6-89BC-188443CBD3C8}"/>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623392" y="6574724"/>
            <a:ext cx="2114376" cy="1076346"/>
          </a:xfrm>
          <a:prstGeom prst="rect">
            <a:avLst/>
          </a:prstGeom>
        </p:spPr>
      </p:pic>
      <p:cxnSp>
        <p:nvCxnSpPr>
          <p:cNvPr id="20" name="直線コネクタ 19">
            <a:extLst>
              <a:ext uri="{FF2B5EF4-FFF2-40B4-BE49-F238E27FC236}">
                <a16:creationId xmlns:a16="http://schemas.microsoft.com/office/drawing/2014/main" id="{447E160E-4A50-4C0B-AE04-B1CEEAE23814}"/>
              </a:ext>
            </a:extLst>
          </p:cNvPr>
          <p:cNvCxnSpPr>
            <a:cxnSpLocks/>
          </p:cNvCxnSpPr>
          <p:nvPr/>
        </p:nvCxnSpPr>
        <p:spPr>
          <a:xfrm>
            <a:off x="4845050" y="9461500"/>
            <a:ext cx="1892718"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30701FAC-CD02-4AEC-85B5-02C92C2A3D7F}"/>
              </a:ext>
            </a:extLst>
          </p:cNvPr>
          <p:cNvSpPr txBox="1"/>
          <p:nvPr/>
        </p:nvSpPr>
        <p:spPr>
          <a:xfrm>
            <a:off x="4480848" y="9307611"/>
            <a:ext cx="364202" cy="307777"/>
          </a:xfrm>
          <a:prstGeom prst="rect">
            <a:avLst/>
          </a:prstGeom>
          <a:noFill/>
        </p:spPr>
        <p:txBody>
          <a:bodyPr wrap="none" rtlCol="0">
            <a:spAutoFit/>
          </a:bodyPr>
          <a:lstStyle/>
          <a:p>
            <a:r>
              <a:rPr kumimoji="1" lang="ja-JP" altLang="en-US" sz="1400" dirty="0"/>
              <a:t>面</a:t>
            </a:r>
            <a:endParaRPr kumimoji="1" lang="ja-JP" altLang="en-US" dirty="0"/>
          </a:p>
        </p:txBody>
      </p:sp>
      <p:cxnSp>
        <p:nvCxnSpPr>
          <p:cNvPr id="28" name="直線矢印コネクタ 27">
            <a:extLst>
              <a:ext uri="{FF2B5EF4-FFF2-40B4-BE49-F238E27FC236}">
                <a16:creationId xmlns:a16="http://schemas.microsoft.com/office/drawing/2014/main" id="{99F0FDC4-8EF6-40EB-A31D-E75AFB983E75}"/>
              </a:ext>
            </a:extLst>
          </p:cNvPr>
          <p:cNvCxnSpPr>
            <a:cxnSpLocks/>
          </p:cNvCxnSpPr>
          <p:nvPr/>
        </p:nvCxnSpPr>
        <p:spPr>
          <a:xfrm flipV="1">
            <a:off x="5790139" y="8089900"/>
            <a:ext cx="1270" cy="13715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817241B8-354A-4C9D-8B83-3DAEA413C118}"/>
              </a:ext>
            </a:extLst>
          </p:cNvPr>
          <p:cNvCxnSpPr/>
          <p:nvPr/>
        </p:nvCxnSpPr>
        <p:spPr>
          <a:xfrm>
            <a:off x="4955677" y="8699500"/>
            <a:ext cx="834462" cy="761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5B7A29FC-BB83-4F22-8325-DF945D423AAA}"/>
              </a:ext>
            </a:extLst>
          </p:cNvPr>
          <p:cNvCxnSpPr>
            <a:cxnSpLocks/>
          </p:cNvCxnSpPr>
          <p:nvPr/>
        </p:nvCxnSpPr>
        <p:spPr>
          <a:xfrm flipV="1">
            <a:off x="5811729" y="8747256"/>
            <a:ext cx="752123" cy="714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2A461E5B-CD1B-4DE1-8418-23831A60A6C6}"/>
              </a:ext>
            </a:extLst>
          </p:cNvPr>
          <p:cNvSpPr txBox="1"/>
          <p:nvPr/>
        </p:nvSpPr>
        <p:spPr>
          <a:xfrm>
            <a:off x="4879296" y="9621413"/>
            <a:ext cx="1800493" cy="646331"/>
          </a:xfrm>
          <a:prstGeom prst="rect">
            <a:avLst/>
          </a:prstGeom>
          <a:noFill/>
        </p:spPr>
        <p:txBody>
          <a:bodyPr wrap="none" rtlCol="0">
            <a:spAutoFit/>
          </a:bodyPr>
          <a:lstStyle/>
          <a:p>
            <a:r>
              <a:rPr kumimoji="1" lang="ja-JP" altLang="en-US" dirty="0"/>
              <a:t>面に沿って</a:t>
            </a:r>
            <a:endParaRPr kumimoji="1" lang="en-US" altLang="ja-JP" dirty="0"/>
          </a:p>
          <a:p>
            <a:r>
              <a:rPr kumimoji="1" lang="ja-JP" altLang="en-US" dirty="0"/>
              <a:t>真横から見た図</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A94C1E1D-042F-4401-B60B-B867D17E4FFE}"/>
                  </a:ext>
                </a:extLst>
              </p:cNvPr>
              <p:cNvSpPr txBox="1"/>
              <p:nvPr/>
            </p:nvSpPr>
            <p:spPr>
              <a:xfrm>
                <a:off x="5811729" y="7936842"/>
                <a:ext cx="3858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𝑛</m:t>
                          </m:r>
                        </m:e>
                      </m:acc>
                    </m:oMath>
                  </m:oMathPara>
                </a14:m>
                <a:endParaRPr kumimoji="1" lang="ja-JP" altLang="en-US" dirty="0"/>
              </a:p>
            </p:txBody>
          </p:sp>
        </mc:Choice>
        <mc:Fallback xmlns="">
          <p:sp>
            <p:nvSpPr>
              <p:cNvPr id="36" name="テキスト ボックス 35">
                <a:extLst>
                  <a:ext uri="{FF2B5EF4-FFF2-40B4-BE49-F238E27FC236}">
                    <a16:creationId xmlns:a16="http://schemas.microsoft.com/office/drawing/2014/main" id="{A94C1E1D-042F-4401-B60B-B867D17E4FFE}"/>
                  </a:ext>
                </a:extLst>
              </p:cNvPr>
              <p:cNvSpPr txBox="1">
                <a:spLocks noRot="1" noChangeAspect="1" noMove="1" noResize="1" noEditPoints="1" noAdjustHandles="1" noChangeArrowheads="1" noChangeShapeType="1" noTextEdit="1"/>
              </p:cNvSpPr>
              <p:nvPr/>
            </p:nvSpPr>
            <p:spPr>
              <a:xfrm>
                <a:off x="5811729" y="7936842"/>
                <a:ext cx="385810"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9EFCD76-B094-480C-845C-59F375890181}"/>
                  </a:ext>
                </a:extLst>
              </p:cNvPr>
              <p:cNvSpPr txBox="1"/>
              <p:nvPr/>
            </p:nvSpPr>
            <p:spPr>
              <a:xfrm>
                <a:off x="5117287" y="8645703"/>
                <a:ext cx="3826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𝑎</m:t>
                          </m:r>
                        </m:e>
                      </m:acc>
                    </m:oMath>
                  </m:oMathPara>
                </a14:m>
                <a:endParaRPr kumimoji="1" lang="ja-JP" altLang="en-US" dirty="0"/>
              </a:p>
            </p:txBody>
          </p:sp>
        </mc:Choice>
        <mc:Fallback xmlns="">
          <p:sp>
            <p:nvSpPr>
              <p:cNvPr id="37" name="テキスト ボックス 36">
                <a:extLst>
                  <a:ext uri="{FF2B5EF4-FFF2-40B4-BE49-F238E27FC236}">
                    <a16:creationId xmlns:a16="http://schemas.microsoft.com/office/drawing/2014/main" id="{F9EFCD76-B094-480C-845C-59F375890181}"/>
                  </a:ext>
                </a:extLst>
              </p:cNvPr>
              <p:cNvSpPr txBox="1">
                <a:spLocks noRot="1" noChangeAspect="1" noMove="1" noResize="1" noEditPoints="1" noAdjustHandles="1" noChangeArrowheads="1" noChangeShapeType="1" noTextEdit="1"/>
              </p:cNvSpPr>
              <p:nvPr/>
            </p:nvSpPr>
            <p:spPr>
              <a:xfrm>
                <a:off x="5117287" y="8645703"/>
                <a:ext cx="382669" cy="369332"/>
              </a:xfrm>
              <a:prstGeom prst="rect">
                <a:avLst/>
              </a:prstGeom>
              <a:blipFill>
                <a:blip r:embed="rId15"/>
                <a:stretch>
                  <a:fillRect t="-21311" r="-269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139E6418-5301-47D4-9669-763A4FD717F4}"/>
                  </a:ext>
                </a:extLst>
              </p:cNvPr>
              <p:cNvSpPr txBox="1"/>
              <p:nvPr/>
            </p:nvSpPr>
            <p:spPr>
              <a:xfrm>
                <a:off x="6006204" y="8645703"/>
                <a:ext cx="378886" cy="4103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𝑏</m:t>
                          </m:r>
                        </m:e>
                      </m:acc>
                    </m:oMath>
                  </m:oMathPara>
                </a14:m>
                <a:endParaRPr kumimoji="1" lang="ja-JP" altLang="en-US" dirty="0"/>
              </a:p>
            </p:txBody>
          </p:sp>
        </mc:Choice>
        <mc:Fallback xmlns="">
          <p:sp>
            <p:nvSpPr>
              <p:cNvPr id="38" name="テキスト ボックス 37">
                <a:extLst>
                  <a:ext uri="{FF2B5EF4-FFF2-40B4-BE49-F238E27FC236}">
                    <a16:creationId xmlns:a16="http://schemas.microsoft.com/office/drawing/2014/main" id="{139E6418-5301-47D4-9669-763A4FD717F4}"/>
                  </a:ext>
                </a:extLst>
              </p:cNvPr>
              <p:cNvSpPr txBox="1">
                <a:spLocks noRot="1" noChangeAspect="1" noMove="1" noResize="1" noEditPoints="1" noAdjustHandles="1" noChangeArrowheads="1" noChangeShapeType="1" noTextEdit="1"/>
              </p:cNvSpPr>
              <p:nvPr/>
            </p:nvSpPr>
            <p:spPr>
              <a:xfrm>
                <a:off x="6006204" y="8645703"/>
                <a:ext cx="378886" cy="410305"/>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p14="http://schemas.microsoft.com/office/powerpoint/2010/main">
        <mc:Choice Requires="p14">
          <p:contentPart p14:bwMode="auto" r:id="rId17">
            <p14:nvContentPartPr>
              <p14:cNvPr id="3" name="インク 2">
                <a:extLst>
                  <a:ext uri="{FF2B5EF4-FFF2-40B4-BE49-F238E27FC236}">
                    <a16:creationId xmlns:a16="http://schemas.microsoft.com/office/drawing/2014/main" id="{FED28532-CEFF-4A7B-86BF-EBDF2B73A716}"/>
                  </a:ext>
                </a:extLst>
              </p14:cNvPr>
              <p14:cNvContentPartPr/>
              <p14:nvPr/>
            </p14:nvContentPartPr>
            <p14:xfrm>
              <a:off x="692320" y="1391400"/>
              <a:ext cx="1541520" cy="336960"/>
            </p14:xfrm>
          </p:contentPart>
        </mc:Choice>
        <mc:Fallback xmlns="">
          <p:pic>
            <p:nvPicPr>
              <p:cNvPr id="3" name="インク 2">
                <a:extLst>
                  <a:ext uri="{FF2B5EF4-FFF2-40B4-BE49-F238E27FC236}">
                    <a16:creationId xmlns:a16="http://schemas.microsoft.com/office/drawing/2014/main" id="{FED28532-CEFF-4A7B-86BF-EBDF2B73A716}"/>
                  </a:ext>
                </a:extLst>
              </p:cNvPr>
              <p:cNvPicPr/>
              <p:nvPr/>
            </p:nvPicPr>
            <p:blipFill>
              <a:blip r:embed="rId18"/>
              <a:stretch>
                <a:fillRect/>
              </a:stretch>
            </p:blipFill>
            <p:spPr>
              <a:xfrm>
                <a:off x="683680" y="1382760"/>
                <a:ext cx="1559160" cy="354600"/>
              </a:xfrm>
              <a:prstGeom prst="rect">
                <a:avLst/>
              </a:prstGeom>
            </p:spPr>
          </p:pic>
        </mc:Fallback>
      </mc:AlternateContent>
      <p:grpSp>
        <p:nvGrpSpPr>
          <p:cNvPr id="78" name="グループ化 77">
            <a:extLst>
              <a:ext uri="{FF2B5EF4-FFF2-40B4-BE49-F238E27FC236}">
                <a16:creationId xmlns:a16="http://schemas.microsoft.com/office/drawing/2014/main" id="{4A7117B5-BED1-42A0-B3AF-24D0B52AD825}"/>
              </a:ext>
            </a:extLst>
          </p:cNvPr>
          <p:cNvGrpSpPr/>
          <p:nvPr/>
        </p:nvGrpSpPr>
        <p:grpSpPr>
          <a:xfrm>
            <a:off x="821920" y="1432080"/>
            <a:ext cx="1867680" cy="352800"/>
            <a:chOff x="821920" y="1432080"/>
            <a:chExt cx="1867680" cy="352800"/>
          </a:xfrm>
        </p:grpSpPr>
        <mc:AlternateContent xmlns:mc="http://schemas.openxmlformats.org/markup-compatibility/2006" xmlns:p14="http://schemas.microsoft.com/office/powerpoint/2010/main">
          <mc:Choice Requires="p14">
            <p:contentPart p14:bwMode="auto" r:id="rId19">
              <p14:nvContentPartPr>
                <p14:cNvPr id="19" name="インク 18">
                  <a:extLst>
                    <a:ext uri="{FF2B5EF4-FFF2-40B4-BE49-F238E27FC236}">
                      <a16:creationId xmlns:a16="http://schemas.microsoft.com/office/drawing/2014/main" id="{76F53433-63F7-4A08-8ADA-DE80BBCCCB81}"/>
                    </a:ext>
                  </a:extLst>
                </p14:cNvPr>
                <p14:cNvContentPartPr/>
                <p14:nvPr/>
              </p14:nvContentPartPr>
              <p14:xfrm>
                <a:off x="821920" y="1513440"/>
                <a:ext cx="47880" cy="189720"/>
              </p14:xfrm>
            </p:contentPart>
          </mc:Choice>
          <mc:Fallback xmlns="">
            <p:pic>
              <p:nvPicPr>
                <p:cNvPr id="19" name="インク 18">
                  <a:extLst>
                    <a:ext uri="{FF2B5EF4-FFF2-40B4-BE49-F238E27FC236}">
                      <a16:creationId xmlns:a16="http://schemas.microsoft.com/office/drawing/2014/main" id="{76F53433-63F7-4A08-8ADA-DE80BBCCCB81}"/>
                    </a:ext>
                  </a:extLst>
                </p:cNvPr>
                <p:cNvPicPr/>
                <p:nvPr/>
              </p:nvPicPr>
              <p:blipFill>
                <a:blip r:embed="rId20"/>
                <a:stretch>
                  <a:fillRect/>
                </a:stretch>
              </p:blipFill>
              <p:spPr>
                <a:xfrm>
                  <a:off x="813280" y="1504800"/>
                  <a:ext cx="6552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2" name="インク 21">
                  <a:extLst>
                    <a:ext uri="{FF2B5EF4-FFF2-40B4-BE49-F238E27FC236}">
                      <a16:creationId xmlns:a16="http://schemas.microsoft.com/office/drawing/2014/main" id="{72667C7B-A05A-40A7-8599-A5E8EB0274F0}"/>
                    </a:ext>
                  </a:extLst>
                </p14:cNvPr>
                <p14:cNvContentPartPr/>
                <p14:nvPr/>
              </p14:nvContentPartPr>
              <p14:xfrm>
                <a:off x="855040" y="1591560"/>
                <a:ext cx="72720" cy="65880"/>
              </p14:xfrm>
            </p:contentPart>
          </mc:Choice>
          <mc:Fallback xmlns="">
            <p:pic>
              <p:nvPicPr>
                <p:cNvPr id="22" name="インク 21">
                  <a:extLst>
                    <a:ext uri="{FF2B5EF4-FFF2-40B4-BE49-F238E27FC236}">
                      <a16:creationId xmlns:a16="http://schemas.microsoft.com/office/drawing/2014/main" id="{72667C7B-A05A-40A7-8599-A5E8EB0274F0}"/>
                    </a:ext>
                  </a:extLst>
                </p:cNvPr>
                <p:cNvPicPr/>
                <p:nvPr/>
              </p:nvPicPr>
              <p:blipFill>
                <a:blip r:embed="rId22"/>
                <a:stretch>
                  <a:fillRect/>
                </a:stretch>
              </p:blipFill>
              <p:spPr>
                <a:xfrm>
                  <a:off x="846040" y="1582920"/>
                  <a:ext cx="9036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7" name="インク 26">
                  <a:extLst>
                    <a:ext uri="{FF2B5EF4-FFF2-40B4-BE49-F238E27FC236}">
                      <a16:creationId xmlns:a16="http://schemas.microsoft.com/office/drawing/2014/main" id="{7DEDBDC3-966D-42F4-B127-C0EFFC151C6F}"/>
                    </a:ext>
                  </a:extLst>
                </p14:cNvPr>
                <p14:cNvContentPartPr/>
                <p14:nvPr/>
              </p14:nvContentPartPr>
              <p14:xfrm>
                <a:off x="872320" y="1569600"/>
                <a:ext cx="47160" cy="99360"/>
              </p14:xfrm>
            </p:contentPart>
          </mc:Choice>
          <mc:Fallback xmlns="">
            <p:pic>
              <p:nvPicPr>
                <p:cNvPr id="27" name="インク 26">
                  <a:extLst>
                    <a:ext uri="{FF2B5EF4-FFF2-40B4-BE49-F238E27FC236}">
                      <a16:creationId xmlns:a16="http://schemas.microsoft.com/office/drawing/2014/main" id="{7DEDBDC3-966D-42F4-B127-C0EFFC151C6F}"/>
                    </a:ext>
                  </a:extLst>
                </p:cNvPr>
                <p:cNvPicPr/>
                <p:nvPr/>
              </p:nvPicPr>
              <p:blipFill>
                <a:blip r:embed="rId24"/>
                <a:stretch>
                  <a:fillRect/>
                </a:stretch>
              </p:blipFill>
              <p:spPr>
                <a:xfrm>
                  <a:off x="863680" y="1560600"/>
                  <a:ext cx="6480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9" name="インク 28">
                  <a:extLst>
                    <a:ext uri="{FF2B5EF4-FFF2-40B4-BE49-F238E27FC236}">
                      <a16:creationId xmlns:a16="http://schemas.microsoft.com/office/drawing/2014/main" id="{77957D2E-2879-4CDC-894A-27A20C6679A9}"/>
                    </a:ext>
                  </a:extLst>
                </p14:cNvPr>
                <p14:cNvContentPartPr/>
                <p14:nvPr/>
              </p14:nvContentPartPr>
              <p14:xfrm>
                <a:off x="950080" y="1631160"/>
                <a:ext cx="66600" cy="86760"/>
              </p14:xfrm>
            </p:contentPart>
          </mc:Choice>
          <mc:Fallback xmlns="">
            <p:pic>
              <p:nvPicPr>
                <p:cNvPr id="29" name="インク 28">
                  <a:extLst>
                    <a:ext uri="{FF2B5EF4-FFF2-40B4-BE49-F238E27FC236}">
                      <a16:creationId xmlns:a16="http://schemas.microsoft.com/office/drawing/2014/main" id="{77957D2E-2879-4CDC-894A-27A20C6679A9}"/>
                    </a:ext>
                  </a:extLst>
                </p:cNvPr>
                <p:cNvPicPr/>
                <p:nvPr/>
              </p:nvPicPr>
              <p:blipFill>
                <a:blip r:embed="rId26"/>
                <a:stretch>
                  <a:fillRect/>
                </a:stretch>
              </p:blipFill>
              <p:spPr>
                <a:xfrm>
                  <a:off x="941080" y="1622160"/>
                  <a:ext cx="8424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4" name="インク 33">
                  <a:extLst>
                    <a:ext uri="{FF2B5EF4-FFF2-40B4-BE49-F238E27FC236}">
                      <a16:creationId xmlns:a16="http://schemas.microsoft.com/office/drawing/2014/main" id="{DCA99164-5F86-4899-9737-DC420547AB2B}"/>
                    </a:ext>
                  </a:extLst>
                </p14:cNvPr>
                <p14:cNvContentPartPr/>
                <p14:nvPr/>
              </p14:nvContentPartPr>
              <p14:xfrm>
                <a:off x="1031080" y="1609920"/>
                <a:ext cx="33840" cy="360"/>
              </p14:xfrm>
            </p:contentPart>
          </mc:Choice>
          <mc:Fallback xmlns="">
            <p:pic>
              <p:nvPicPr>
                <p:cNvPr id="34" name="インク 33">
                  <a:extLst>
                    <a:ext uri="{FF2B5EF4-FFF2-40B4-BE49-F238E27FC236}">
                      <a16:creationId xmlns:a16="http://schemas.microsoft.com/office/drawing/2014/main" id="{DCA99164-5F86-4899-9737-DC420547AB2B}"/>
                    </a:ext>
                  </a:extLst>
                </p:cNvPr>
                <p:cNvPicPr/>
                <p:nvPr/>
              </p:nvPicPr>
              <p:blipFill>
                <a:blip r:embed="rId28"/>
                <a:stretch>
                  <a:fillRect/>
                </a:stretch>
              </p:blipFill>
              <p:spPr>
                <a:xfrm>
                  <a:off x="1022080" y="1601280"/>
                  <a:ext cx="51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9" name="インク 38">
                  <a:extLst>
                    <a:ext uri="{FF2B5EF4-FFF2-40B4-BE49-F238E27FC236}">
                      <a16:creationId xmlns:a16="http://schemas.microsoft.com/office/drawing/2014/main" id="{7FC58FFC-61E0-46B5-B528-78CBD5E2EB5D}"/>
                    </a:ext>
                  </a:extLst>
                </p14:cNvPr>
                <p14:cNvContentPartPr/>
                <p14:nvPr/>
              </p14:nvContentPartPr>
              <p14:xfrm>
                <a:off x="1071400" y="1574640"/>
                <a:ext cx="86400" cy="63360"/>
              </p14:xfrm>
            </p:contentPart>
          </mc:Choice>
          <mc:Fallback xmlns="">
            <p:pic>
              <p:nvPicPr>
                <p:cNvPr id="39" name="インク 38">
                  <a:extLst>
                    <a:ext uri="{FF2B5EF4-FFF2-40B4-BE49-F238E27FC236}">
                      <a16:creationId xmlns:a16="http://schemas.microsoft.com/office/drawing/2014/main" id="{7FC58FFC-61E0-46B5-B528-78CBD5E2EB5D}"/>
                    </a:ext>
                  </a:extLst>
                </p:cNvPr>
                <p:cNvPicPr/>
                <p:nvPr/>
              </p:nvPicPr>
              <p:blipFill>
                <a:blip r:embed="rId30"/>
                <a:stretch>
                  <a:fillRect/>
                </a:stretch>
              </p:blipFill>
              <p:spPr>
                <a:xfrm>
                  <a:off x="1062760" y="1565640"/>
                  <a:ext cx="1040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0" name="インク 39">
                  <a:extLst>
                    <a:ext uri="{FF2B5EF4-FFF2-40B4-BE49-F238E27FC236}">
                      <a16:creationId xmlns:a16="http://schemas.microsoft.com/office/drawing/2014/main" id="{40045BE6-9829-4A9C-BA60-ED7EE1EFE379}"/>
                    </a:ext>
                  </a:extLst>
                </p14:cNvPr>
                <p14:cNvContentPartPr/>
                <p14:nvPr/>
              </p14:nvContentPartPr>
              <p14:xfrm>
                <a:off x="1069240" y="1544040"/>
                <a:ext cx="73800" cy="149760"/>
              </p14:xfrm>
            </p:contentPart>
          </mc:Choice>
          <mc:Fallback xmlns="">
            <p:pic>
              <p:nvPicPr>
                <p:cNvPr id="40" name="インク 39">
                  <a:extLst>
                    <a:ext uri="{FF2B5EF4-FFF2-40B4-BE49-F238E27FC236}">
                      <a16:creationId xmlns:a16="http://schemas.microsoft.com/office/drawing/2014/main" id="{40045BE6-9829-4A9C-BA60-ED7EE1EFE379}"/>
                    </a:ext>
                  </a:extLst>
                </p:cNvPr>
                <p:cNvPicPr/>
                <p:nvPr/>
              </p:nvPicPr>
              <p:blipFill>
                <a:blip r:embed="rId32"/>
                <a:stretch>
                  <a:fillRect/>
                </a:stretch>
              </p:blipFill>
              <p:spPr>
                <a:xfrm>
                  <a:off x="1060600" y="1535040"/>
                  <a:ext cx="9144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1" name="インク 40">
                  <a:extLst>
                    <a:ext uri="{FF2B5EF4-FFF2-40B4-BE49-F238E27FC236}">
                      <a16:creationId xmlns:a16="http://schemas.microsoft.com/office/drawing/2014/main" id="{D15BA469-A665-47B7-8D4B-69A142F5BE26}"/>
                    </a:ext>
                  </a:extLst>
                </p14:cNvPr>
                <p14:cNvContentPartPr/>
                <p14:nvPr/>
              </p14:nvContentPartPr>
              <p14:xfrm>
                <a:off x="1168240" y="1620360"/>
                <a:ext cx="39600" cy="87840"/>
              </p14:xfrm>
            </p:contentPart>
          </mc:Choice>
          <mc:Fallback xmlns="">
            <p:pic>
              <p:nvPicPr>
                <p:cNvPr id="41" name="インク 40">
                  <a:extLst>
                    <a:ext uri="{FF2B5EF4-FFF2-40B4-BE49-F238E27FC236}">
                      <a16:creationId xmlns:a16="http://schemas.microsoft.com/office/drawing/2014/main" id="{D15BA469-A665-47B7-8D4B-69A142F5BE26}"/>
                    </a:ext>
                  </a:extLst>
                </p:cNvPr>
                <p:cNvPicPr/>
                <p:nvPr/>
              </p:nvPicPr>
              <p:blipFill>
                <a:blip r:embed="rId34"/>
                <a:stretch>
                  <a:fillRect/>
                </a:stretch>
              </p:blipFill>
              <p:spPr>
                <a:xfrm>
                  <a:off x="1159240" y="1611360"/>
                  <a:ext cx="5724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2" name="インク 41">
                  <a:extLst>
                    <a:ext uri="{FF2B5EF4-FFF2-40B4-BE49-F238E27FC236}">
                      <a16:creationId xmlns:a16="http://schemas.microsoft.com/office/drawing/2014/main" id="{15404DE9-B75E-4374-828D-1120B12EBCA0}"/>
                    </a:ext>
                  </a:extLst>
                </p14:cNvPr>
                <p14:cNvContentPartPr/>
                <p14:nvPr/>
              </p14:nvContentPartPr>
              <p14:xfrm>
                <a:off x="1173280" y="1503360"/>
                <a:ext cx="73440" cy="230040"/>
              </p14:xfrm>
            </p:contentPart>
          </mc:Choice>
          <mc:Fallback xmlns="">
            <p:pic>
              <p:nvPicPr>
                <p:cNvPr id="42" name="インク 41">
                  <a:extLst>
                    <a:ext uri="{FF2B5EF4-FFF2-40B4-BE49-F238E27FC236}">
                      <a16:creationId xmlns:a16="http://schemas.microsoft.com/office/drawing/2014/main" id="{15404DE9-B75E-4374-828D-1120B12EBCA0}"/>
                    </a:ext>
                  </a:extLst>
                </p:cNvPr>
                <p:cNvPicPr/>
                <p:nvPr/>
              </p:nvPicPr>
              <p:blipFill>
                <a:blip r:embed="rId36"/>
                <a:stretch>
                  <a:fillRect/>
                </a:stretch>
              </p:blipFill>
              <p:spPr>
                <a:xfrm>
                  <a:off x="1164280" y="1494720"/>
                  <a:ext cx="9108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3" name="インク 42">
                  <a:extLst>
                    <a:ext uri="{FF2B5EF4-FFF2-40B4-BE49-F238E27FC236}">
                      <a16:creationId xmlns:a16="http://schemas.microsoft.com/office/drawing/2014/main" id="{6DDD94C3-A09E-4941-BBEF-9F0B2C585B1C}"/>
                    </a:ext>
                  </a:extLst>
                </p14:cNvPr>
                <p14:cNvContentPartPr/>
                <p14:nvPr/>
              </p14:nvContentPartPr>
              <p14:xfrm>
                <a:off x="1239160" y="1508400"/>
                <a:ext cx="62640" cy="47160"/>
              </p14:xfrm>
            </p:contentPart>
          </mc:Choice>
          <mc:Fallback xmlns="">
            <p:pic>
              <p:nvPicPr>
                <p:cNvPr id="43" name="インク 42">
                  <a:extLst>
                    <a:ext uri="{FF2B5EF4-FFF2-40B4-BE49-F238E27FC236}">
                      <a16:creationId xmlns:a16="http://schemas.microsoft.com/office/drawing/2014/main" id="{6DDD94C3-A09E-4941-BBEF-9F0B2C585B1C}"/>
                    </a:ext>
                  </a:extLst>
                </p:cNvPr>
                <p:cNvPicPr/>
                <p:nvPr/>
              </p:nvPicPr>
              <p:blipFill>
                <a:blip r:embed="rId38"/>
                <a:stretch>
                  <a:fillRect/>
                </a:stretch>
              </p:blipFill>
              <p:spPr>
                <a:xfrm>
                  <a:off x="1230520" y="1499760"/>
                  <a:ext cx="8028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5" name="インク 44">
                  <a:extLst>
                    <a:ext uri="{FF2B5EF4-FFF2-40B4-BE49-F238E27FC236}">
                      <a16:creationId xmlns:a16="http://schemas.microsoft.com/office/drawing/2014/main" id="{E7989374-ACF7-44C6-9601-B20ADEC12F56}"/>
                    </a:ext>
                  </a:extLst>
                </p14:cNvPr>
                <p14:cNvContentPartPr/>
                <p14:nvPr/>
              </p14:nvContentPartPr>
              <p14:xfrm>
                <a:off x="1309000" y="1605960"/>
                <a:ext cx="58680" cy="4320"/>
              </p14:xfrm>
            </p:contentPart>
          </mc:Choice>
          <mc:Fallback xmlns="">
            <p:pic>
              <p:nvPicPr>
                <p:cNvPr id="45" name="インク 44">
                  <a:extLst>
                    <a:ext uri="{FF2B5EF4-FFF2-40B4-BE49-F238E27FC236}">
                      <a16:creationId xmlns:a16="http://schemas.microsoft.com/office/drawing/2014/main" id="{E7989374-ACF7-44C6-9601-B20ADEC12F56}"/>
                    </a:ext>
                  </a:extLst>
                </p:cNvPr>
                <p:cNvPicPr/>
                <p:nvPr/>
              </p:nvPicPr>
              <p:blipFill>
                <a:blip r:embed="rId40"/>
                <a:stretch>
                  <a:fillRect/>
                </a:stretch>
              </p:blipFill>
              <p:spPr>
                <a:xfrm>
                  <a:off x="1300360" y="1597320"/>
                  <a:ext cx="7632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6" name="インク 45">
                  <a:extLst>
                    <a:ext uri="{FF2B5EF4-FFF2-40B4-BE49-F238E27FC236}">
                      <a16:creationId xmlns:a16="http://schemas.microsoft.com/office/drawing/2014/main" id="{461437F9-7354-4CD7-826A-5643777AB643}"/>
                    </a:ext>
                  </a:extLst>
                </p14:cNvPr>
                <p14:cNvContentPartPr/>
                <p14:nvPr/>
              </p14:nvContentPartPr>
              <p14:xfrm>
                <a:off x="1340680" y="1559520"/>
                <a:ext cx="9720" cy="119160"/>
              </p14:xfrm>
            </p:contentPart>
          </mc:Choice>
          <mc:Fallback xmlns="">
            <p:pic>
              <p:nvPicPr>
                <p:cNvPr id="46" name="インク 45">
                  <a:extLst>
                    <a:ext uri="{FF2B5EF4-FFF2-40B4-BE49-F238E27FC236}">
                      <a16:creationId xmlns:a16="http://schemas.microsoft.com/office/drawing/2014/main" id="{461437F9-7354-4CD7-826A-5643777AB643}"/>
                    </a:ext>
                  </a:extLst>
                </p:cNvPr>
                <p:cNvPicPr/>
                <p:nvPr/>
              </p:nvPicPr>
              <p:blipFill>
                <a:blip r:embed="rId42"/>
                <a:stretch>
                  <a:fillRect/>
                </a:stretch>
              </p:blipFill>
              <p:spPr>
                <a:xfrm>
                  <a:off x="1332040" y="1550520"/>
                  <a:ext cx="2736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8" name="インク 47">
                  <a:extLst>
                    <a:ext uri="{FF2B5EF4-FFF2-40B4-BE49-F238E27FC236}">
                      <a16:creationId xmlns:a16="http://schemas.microsoft.com/office/drawing/2014/main" id="{41218299-B8B6-4452-8B98-406903778D50}"/>
                    </a:ext>
                  </a:extLst>
                </p14:cNvPr>
                <p14:cNvContentPartPr/>
                <p14:nvPr/>
              </p14:nvContentPartPr>
              <p14:xfrm>
                <a:off x="1421320" y="1508400"/>
                <a:ext cx="48600" cy="231120"/>
              </p14:xfrm>
            </p:contentPart>
          </mc:Choice>
          <mc:Fallback xmlns="">
            <p:pic>
              <p:nvPicPr>
                <p:cNvPr id="48" name="インク 47">
                  <a:extLst>
                    <a:ext uri="{FF2B5EF4-FFF2-40B4-BE49-F238E27FC236}">
                      <a16:creationId xmlns:a16="http://schemas.microsoft.com/office/drawing/2014/main" id="{41218299-B8B6-4452-8B98-406903778D50}"/>
                    </a:ext>
                  </a:extLst>
                </p:cNvPr>
                <p:cNvPicPr/>
                <p:nvPr/>
              </p:nvPicPr>
              <p:blipFill>
                <a:blip r:embed="rId44"/>
                <a:stretch>
                  <a:fillRect/>
                </a:stretch>
              </p:blipFill>
              <p:spPr>
                <a:xfrm>
                  <a:off x="1412320" y="1499760"/>
                  <a:ext cx="6624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0" name="インク 49">
                  <a:extLst>
                    <a:ext uri="{FF2B5EF4-FFF2-40B4-BE49-F238E27FC236}">
                      <a16:creationId xmlns:a16="http://schemas.microsoft.com/office/drawing/2014/main" id="{19930191-3262-437C-9C0B-90753159C76F}"/>
                    </a:ext>
                  </a:extLst>
                </p14:cNvPr>
                <p14:cNvContentPartPr/>
                <p14:nvPr/>
              </p14:nvContentPartPr>
              <p14:xfrm>
                <a:off x="1483240" y="1579680"/>
                <a:ext cx="29160" cy="71640"/>
              </p14:xfrm>
            </p:contentPart>
          </mc:Choice>
          <mc:Fallback xmlns="">
            <p:pic>
              <p:nvPicPr>
                <p:cNvPr id="50" name="インク 49">
                  <a:extLst>
                    <a:ext uri="{FF2B5EF4-FFF2-40B4-BE49-F238E27FC236}">
                      <a16:creationId xmlns:a16="http://schemas.microsoft.com/office/drawing/2014/main" id="{19930191-3262-437C-9C0B-90753159C76F}"/>
                    </a:ext>
                  </a:extLst>
                </p:cNvPr>
                <p:cNvPicPr/>
                <p:nvPr/>
              </p:nvPicPr>
              <p:blipFill>
                <a:blip r:embed="rId46"/>
                <a:stretch>
                  <a:fillRect/>
                </a:stretch>
              </p:blipFill>
              <p:spPr>
                <a:xfrm>
                  <a:off x="1474240" y="1570680"/>
                  <a:ext cx="4680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1" name="インク 50">
                  <a:extLst>
                    <a:ext uri="{FF2B5EF4-FFF2-40B4-BE49-F238E27FC236}">
                      <a16:creationId xmlns:a16="http://schemas.microsoft.com/office/drawing/2014/main" id="{191BE63B-2027-4663-B295-4D685A7E178C}"/>
                    </a:ext>
                  </a:extLst>
                </p14:cNvPr>
                <p14:cNvContentPartPr/>
                <p14:nvPr/>
              </p14:nvContentPartPr>
              <p14:xfrm>
                <a:off x="1523200" y="1549080"/>
                <a:ext cx="21240" cy="190080"/>
              </p14:xfrm>
            </p:contentPart>
          </mc:Choice>
          <mc:Fallback xmlns="">
            <p:pic>
              <p:nvPicPr>
                <p:cNvPr id="51" name="インク 50">
                  <a:extLst>
                    <a:ext uri="{FF2B5EF4-FFF2-40B4-BE49-F238E27FC236}">
                      <a16:creationId xmlns:a16="http://schemas.microsoft.com/office/drawing/2014/main" id="{191BE63B-2027-4663-B295-4D685A7E178C}"/>
                    </a:ext>
                  </a:extLst>
                </p:cNvPr>
                <p:cNvPicPr/>
                <p:nvPr/>
              </p:nvPicPr>
              <p:blipFill>
                <a:blip r:embed="rId48"/>
                <a:stretch>
                  <a:fillRect/>
                </a:stretch>
              </p:blipFill>
              <p:spPr>
                <a:xfrm>
                  <a:off x="1514200" y="1540080"/>
                  <a:ext cx="3888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2" name="インク 51">
                  <a:extLst>
                    <a:ext uri="{FF2B5EF4-FFF2-40B4-BE49-F238E27FC236}">
                      <a16:creationId xmlns:a16="http://schemas.microsoft.com/office/drawing/2014/main" id="{5EF34EB2-C3D1-4724-9CF3-F3CAB14EE54C}"/>
                    </a:ext>
                  </a:extLst>
                </p14:cNvPr>
                <p14:cNvContentPartPr/>
                <p14:nvPr/>
              </p14:nvContentPartPr>
              <p14:xfrm>
                <a:off x="1575760" y="1649160"/>
                <a:ext cx="45000" cy="83520"/>
              </p14:xfrm>
            </p:contentPart>
          </mc:Choice>
          <mc:Fallback xmlns="">
            <p:pic>
              <p:nvPicPr>
                <p:cNvPr id="52" name="インク 51">
                  <a:extLst>
                    <a:ext uri="{FF2B5EF4-FFF2-40B4-BE49-F238E27FC236}">
                      <a16:creationId xmlns:a16="http://schemas.microsoft.com/office/drawing/2014/main" id="{5EF34EB2-C3D1-4724-9CF3-F3CAB14EE54C}"/>
                    </a:ext>
                  </a:extLst>
                </p:cNvPr>
                <p:cNvPicPr/>
                <p:nvPr/>
              </p:nvPicPr>
              <p:blipFill>
                <a:blip r:embed="rId50"/>
                <a:stretch>
                  <a:fillRect/>
                </a:stretch>
              </p:blipFill>
              <p:spPr>
                <a:xfrm>
                  <a:off x="1566760" y="1640520"/>
                  <a:ext cx="6264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3" name="インク 52">
                  <a:extLst>
                    <a:ext uri="{FF2B5EF4-FFF2-40B4-BE49-F238E27FC236}">
                      <a16:creationId xmlns:a16="http://schemas.microsoft.com/office/drawing/2014/main" id="{EB27970D-9448-4BCF-8EC3-5B1A36AE3D2C}"/>
                    </a:ext>
                  </a:extLst>
                </p14:cNvPr>
                <p14:cNvContentPartPr/>
                <p14:nvPr/>
              </p14:nvContentPartPr>
              <p14:xfrm>
                <a:off x="1630480" y="1650960"/>
                <a:ext cx="24120" cy="5400"/>
              </p14:xfrm>
            </p:contentPart>
          </mc:Choice>
          <mc:Fallback xmlns="">
            <p:pic>
              <p:nvPicPr>
                <p:cNvPr id="53" name="インク 52">
                  <a:extLst>
                    <a:ext uri="{FF2B5EF4-FFF2-40B4-BE49-F238E27FC236}">
                      <a16:creationId xmlns:a16="http://schemas.microsoft.com/office/drawing/2014/main" id="{EB27970D-9448-4BCF-8EC3-5B1A36AE3D2C}"/>
                    </a:ext>
                  </a:extLst>
                </p:cNvPr>
                <p:cNvPicPr/>
                <p:nvPr/>
              </p:nvPicPr>
              <p:blipFill>
                <a:blip r:embed="rId52"/>
                <a:stretch>
                  <a:fillRect/>
                </a:stretch>
              </p:blipFill>
              <p:spPr>
                <a:xfrm>
                  <a:off x="1621480" y="1641960"/>
                  <a:ext cx="4176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4" name="インク 53">
                  <a:extLst>
                    <a:ext uri="{FF2B5EF4-FFF2-40B4-BE49-F238E27FC236}">
                      <a16:creationId xmlns:a16="http://schemas.microsoft.com/office/drawing/2014/main" id="{B11DFACD-0BBA-4A7C-B4E2-1DBF44CD235E}"/>
                    </a:ext>
                  </a:extLst>
                </p14:cNvPr>
                <p14:cNvContentPartPr/>
                <p14:nvPr/>
              </p14:nvContentPartPr>
              <p14:xfrm>
                <a:off x="1681240" y="1579680"/>
                <a:ext cx="27360" cy="33120"/>
              </p14:xfrm>
            </p:contentPart>
          </mc:Choice>
          <mc:Fallback xmlns="">
            <p:pic>
              <p:nvPicPr>
                <p:cNvPr id="54" name="インク 53">
                  <a:extLst>
                    <a:ext uri="{FF2B5EF4-FFF2-40B4-BE49-F238E27FC236}">
                      <a16:creationId xmlns:a16="http://schemas.microsoft.com/office/drawing/2014/main" id="{B11DFACD-0BBA-4A7C-B4E2-1DBF44CD235E}"/>
                    </a:ext>
                  </a:extLst>
                </p:cNvPr>
                <p:cNvPicPr/>
                <p:nvPr/>
              </p:nvPicPr>
              <p:blipFill>
                <a:blip r:embed="rId54"/>
                <a:stretch>
                  <a:fillRect/>
                </a:stretch>
              </p:blipFill>
              <p:spPr>
                <a:xfrm>
                  <a:off x="1672240" y="1570680"/>
                  <a:ext cx="4500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5" name="インク 54">
                  <a:extLst>
                    <a:ext uri="{FF2B5EF4-FFF2-40B4-BE49-F238E27FC236}">
                      <a16:creationId xmlns:a16="http://schemas.microsoft.com/office/drawing/2014/main" id="{F4C5A701-BBB4-4261-83B9-281D4D9832B8}"/>
                    </a:ext>
                  </a:extLst>
                </p14:cNvPr>
                <p14:cNvContentPartPr/>
                <p14:nvPr/>
              </p14:nvContentPartPr>
              <p14:xfrm>
                <a:off x="1701760" y="1544040"/>
                <a:ext cx="30600" cy="221760"/>
              </p14:xfrm>
            </p:contentPart>
          </mc:Choice>
          <mc:Fallback xmlns="">
            <p:pic>
              <p:nvPicPr>
                <p:cNvPr id="55" name="インク 54">
                  <a:extLst>
                    <a:ext uri="{FF2B5EF4-FFF2-40B4-BE49-F238E27FC236}">
                      <a16:creationId xmlns:a16="http://schemas.microsoft.com/office/drawing/2014/main" id="{F4C5A701-BBB4-4261-83B9-281D4D9832B8}"/>
                    </a:ext>
                  </a:extLst>
                </p:cNvPr>
                <p:cNvPicPr/>
                <p:nvPr/>
              </p:nvPicPr>
              <p:blipFill>
                <a:blip r:embed="rId56"/>
                <a:stretch>
                  <a:fillRect/>
                </a:stretch>
              </p:blipFill>
              <p:spPr>
                <a:xfrm>
                  <a:off x="1693120" y="1535040"/>
                  <a:ext cx="4824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8" name="インク 57">
                  <a:extLst>
                    <a:ext uri="{FF2B5EF4-FFF2-40B4-BE49-F238E27FC236}">
                      <a16:creationId xmlns:a16="http://schemas.microsoft.com/office/drawing/2014/main" id="{A1670A7E-D094-4D8E-B6B7-B5DB48CC9AED}"/>
                    </a:ext>
                  </a:extLst>
                </p14:cNvPr>
                <p14:cNvContentPartPr/>
                <p14:nvPr/>
              </p14:nvContentPartPr>
              <p14:xfrm>
                <a:off x="1762600" y="1645560"/>
                <a:ext cx="44640" cy="107640"/>
              </p14:xfrm>
            </p:contentPart>
          </mc:Choice>
          <mc:Fallback xmlns="">
            <p:pic>
              <p:nvPicPr>
                <p:cNvPr id="58" name="インク 57">
                  <a:extLst>
                    <a:ext uri="{FF2B5EF4-FFF2-40B4-BE49-F238E27FC236}">
                      <a16:creationId xmlns:a16="http://schemas.microsoft.com/office/drawing/2014/main" id="{A1670A7E-D094-4D8E-B6B7-B5DB48CC9AED}"/>
                    </a:ext>
                  </a:extLst>
                </p:cNvPr>
                <p:cNvPicPr/>
                <p:nvPr/>
              </p:nvPicPr>
              <p:blipFill>
                <a:blip r:embed="rId58"/>
                <a:stretch>
                  <a:fillRect/>
                </a:stretch>
              </p:blipFill>
              <p:spPr>
                <a:xfrm>
                  <a:off x="1753600" y="1636560"/>
                  <a:ext cx="6228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9" name="インク 58">
                  <a:extLst>
                    <a:ext uri="{FF2B5EF4-FFF2-40B4-BE49-F238E27FC236}">
                      <a16:creationId xmlns:a16="http://schemas.microsoft.com/office/drawing/2014/main" id="{30773BFA-7FCD-4E96-B7A3-713D9A33D96D}"/>
                    </a:ext>
                  </a:extLst>
                </p14:cNvPr>
                <p14:cNvContentPartPr/>
                <p14:nvPr/>
              </p14:nvContentPartPr>
              <p14:xfrm>
                <a:off x="1809760" y="1513440"/>
                <a:ext cx="55080" cy="271440"/>
              </p14:xfrm>
            </p:contentPart>
          </mc:Choice>
          <mc:Fallback xmlns="">
            <p:pic>
              <p:nvPicPr>
                <p:cNvPr id="59" name="インク 58">
                  <a:extLst>
                    <a:ext uri="{FF2B5EF4-FFF2-40B4-BE49-F238E27FC236}">
                      <a16:creationId xmlns:a16="http://schemas.microsoft.com/office/drawing/2014/main" id="{30773BFA-7FCD-4E96-B7A3-713D9A33D96D}"/>
                    </a:ext>
                  </a:extLst>
                </p:cNvPr>
                <p:cNvPicPr/>
                <p:nvPr/>
              </p:nvPicPr>
              <p:blipFill>
                <a:blip r:embed="rId60"/>
                <a:stretch>
                  <a:fillRect/>
                </a:stretch>
              </p:blipFill>
              <p:spPr>
                <a:xfrm>
                  <a:off x="1800760" y="1504800"/>
                  <a:ext cx="7272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0" name="インク 59">
                  <a:extLst>
                    <a:ext uri="{FF2B5EF4-FFF2-40B4-BE49-F238E27FC236}">
                      <a16:creationId xmlns:a16="http://schemas.microsoft.com/office/drawing/2014/main" id="{46E90C34-FC0D-4D57-96B9-763BE9DFF447}"/>
                    </a:ext>
                  </a:extLst>
                </p14:cNvPr>
                <p14:cNvContentPartPr/>
                <p14:nvPr/>
              </p14:nvContentPartPr>
              <p14:xfrm>
                <a:off x="1864120" y="1579680"/>
                <a:ext cx="74160" cy="41040"/>
              </p14:xfrm>
            </p:contentPart>
          </mc:Choice>
          <mc:Fallback xmlns="">
            <p:pic>
              <p:nvPicPr>
                <p:cNvPr id="60" name="インク 59">
                  <a:extLst>
                    <a:ext uri="{FF2B5EF4-FFF2-40B4-BE49-F238E27FC236}">
                      <a16:creationId xmlns:a16="http://schemas.microsoft.com/office/drawing/2014/main" id="{46E90C34-FC0D-4D57-96B9-763BE9DFF447}"/>
                    </a:ext>
                  </a:extLst>
                </p:cNvPr>
                <p:cNvPicPr/>
                <p:nvPr/>
              </p:nvPicPr>
              <p:blipFill>
                <a:blip r:embed="rId62"/>
                <a:stretch>
                  <a:fillRect/>
                </a:stretch>
              </p:blipFill>
              <p:spPr>
                <a:xfrm>
                  <a:off x="1855120" y="1571040"/>
                  <a:ext cx="9180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1" name="インク 60">
                  <a:extLst>
                    <a:ext uri="{FF2B5EF4-FFF2-40B4-BE49-F238E27FC236}">
                      <a16:creationId xmlns:a16="http://schemas.microsoft.com/office/drawing/2014/main" id="{C39FA7E0-8E62-4F01-854D-2F3E2FA4D84A}"/>
                    </a:ext>
                  </a:extLst>
                </p14:cNvPr>
                <p14:cNvContentPartPr/>
                <p14:nvPr/>
              </p14:nvContentPartPr>
              <p14:xfrm>
                <a:off x="1914880" y="1676160"/>
                <a:ext cx="96840" cy="360"/>
              </p14:xfrm>
            </p:contentPart>
          </mc:Choice>
          <mc:Fallback xmlns="">
            <p:pic>
              <p:nvPicPr>
                <p:cNvPr id="61" name="インク 60">
                  <a:extLst>
                    <a:ext uri="{FF2B5EF4-FFF2-40B4-BE49-F238E27FC236}">
                      <a16:creationId xmlns:a16="http://schemas.microsoft.com/office/drawing/2014/main" id="{C39FA7E0-8E62-4F01-854D-2F3E2FA4D84A}"/>
                    </a:ext>
                  </a:extLst>
                </p:cNvPr>
                <p:cNvPicPr/>
                <p:nvPr/>
              </p:nvPicPr>
              <p:blipFill>
                <a:blip r:embed="rId64"/>
                <a:stretch>
                  <a:fillRect/>
                </a:stretch>
              </p:blipFill>
              <p:spPr>
                <a:xfrm>
                  <a:off x="1905880" y="1667160"/>
                  <a:ext cx="114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2" name="インク 61">
                  <a:extLst>
                    <a:ext uri="{FF2B5EF4-FFF2-40B4-BE49-F238E27FC236}">
                      <a16:creationId xmlns:a16="http://schemas.microsoft.com/office/drawing/2014/main" id="{1C5CEE19-BB15-4687-B600-10D7B7C69082}"/>
                    </a:ext>
                  </a:extLst>
                </p14:cNvPr>
                <p14:cNvContentPartPr/>
                <p14:nvPr/>
              </p14:nvContentPartPr>
              <p14:xfrm>
                <a:off x="1965640" y="1620360"/>
                <a:ext cx="3600" cy="99360"/>
              </p14:xfrm>
            </p:contentPart>
          </mc:Choice>
          <mc:Fallback xmlns="">
            <p:pic>
              <p:nvPicPr>
                <p:cNvPr id="62" name="インク 61">
                  <a:extLst>
                    <a:ext uri="{FF2B5EF4-FFF2-40B4-BE49-F238E27FC236}">
                      <a16:creationId xmlns:a16="http://schemas.microsoft.com/office/drawing/2014/main" id="{1C5CEE19-BB15-4687-B600-10D7B7C69082}"/>
                    </a:ext>
                  </a:extLst>
                </p:cNvPr>
                <p:cNvPicPr/>
                <p:nvPr/>
              </p:nvPicPr>
              <p:blipFill>
                <a:blip r:embed="rId66"/>
                <a:stretch>
                  <a:fillRect/>
                </a:stretch>
              </p:blipFill>
              <p:spPr>
                <a:xfrm>
                  <a:off x="1957000" y="1611360"/>
                  <a:ext cx="2124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4" name="インク 63">
                  <a:extLst>
                    <a:ext uri="{FF2B5EF4-FFF2-40B4-BE49-F238E27FC236}">
                      <a16:creationId xmlns:a16="http://schemas.microsoft.com/office/drawing/2014/main" id="{4013C8EA-427B-446E-8E8D-DF074EE92AF2}"/>
                    </a:ext>
                  </a:extLst>
                </p14:cNvPr>
                <p14:cNvContentPartPr/>
                <p14:nvPr/>
              </p14:nvContentPartPr>
              <p14:xfrm>
                <a:off x="2062840" y="1528920"/>
                <a:ext cx="73800" cy="230400"/>
              </p14:xfrm>
            </p:contentPart>
          </mc:Choice>
          <mc:Fallback xmlns="">
            <p:pic>
              <p:nvPicPr>
                <p:cNvPr id="64" name="インク 63">
                  <a:extLst>
                    <a:ext uri="{FF2B5EF4-FFF2-40B4-BE49-F238E27FC236}">
                      <a16:creationId xmlns:a16="http://schemas.microsoft.com/office/drawing/2014/main" id="{4013C8EA-427B-446E-8E8D-DF074EE92AF2}"/>
                    </a:ext>
                  </a:extLst>
                </p:cNvPr>
                <p:cNvPicPr/>
                <p:nvPr/>
              </p:nvPicPr>
              <p:blipFill>
                <a:blip r:embed="rId68"/>
                <a:stretch>
                  <a:fillRect/>
                </a:stretch>
              </p:blipFill>
              <p:spPr>
                <a:xfrm>
                  <a:off x="2054200" y="1519920"/>
                  <a:ext cx="9144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5" name="インク 64">
                  <a:extLst>
                    <a:ext uri="{FF2B5EF4-FFF2-40B4-BE49-F238E27FC236}">
                      <a16:creationId xmlns:a16="http://schemas.microsoft.com/office/drawing/2014/main" id="{CEBFEF72-4BAA-4E50-9C5E-840DFDCAE5FA}"/>
                    </a:ext>
                  </a:extLst>
                </p14:cNvPr>
                <p14:cNvContentPartPr/>
                <p14:nvPr/>
              </p14:nvContentPartPr>
              <p14:xfrm>
                <a:off x="2123320" y="1603080"/>
                <a:ext cx="53280" cy="95400"/>
              </p14:xfrm>
            </p:contentPart>
          </mc:Choice>
          <mc:Fallback xmlns="">
            <p:pic>
              <p:nvPicPr>
                <p:cNvPr id="65" name="インク 64">
                  <a:extLst>
                    <a:ext uri="{FF2B5EF4-FFF2-40B4-BE49-F238E27FC236}">
                      <a16:creationId xmlns:a16="http://schemas.microsoft.com/office/drawing/2014/main" id="{CEBFEF72-4BAA-4E50-9C5E-840DFDCAE5FA}"/>
                    </a:ext>
                  </a:extLst>
                </p:cNvPr>
                <p:cNvPicPr/>
                <p:nvPr/>
              </p:nvPicPr>
              <p:blipFill>
                <a:blip r:embed="rId70"/>
                <a:stretch>
                  <a:fillRect/>
                </a:stretch>
              </p:blipFill>
              <p:spPr>
                <a:xfrm>
                  <a:off x="2114320" y="1594440"/>
                  <a:ext cx="7092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66" name="インク 65">
                  <a:extLst>
                    <a:ext uri="{FF2B5EF4-FFF2-40B4-BE49-F238E27FC236}">
                      <a16:creationId xmlns:a16="http://schemas.microsoft.com/office/drawing/2014/main" id="{F30F23F3-769B-4227-A180-187BB77E3125}"/>
                    </a:ext>
                  </a:extLst>
                </p14:cNvPr>
                <p14:cNvContentPartPr/>
                <p14:nvPr/>
              </p14:nvContentPartPr>
              <p14:xfrm>
                <a:off x="2123320" y="1640520"/>
                <a:ext cx="51840" cy="13320"/>
              </p14:xfrm>
            </p:contentPart>
          </mc:Choice>
          <mc:Fallback xmlns="">
            <p:pic>
              <p:nvPicPr>
                <p:cNvPr id="66" name="インク 65">
                  <a:extLst>
                    <a:ext uri="{FF2B5EF4-FFF2-40B4-BE49-F238E27FC236}">
                      <a16:creationId xmlns:a16="http://schemas.microsoft.com/office/drawing/2014/main" id="{F30F23F3-769B-4227-A180-187BB77E3125}"/>
                    </a:ext>
                  </a:extLst>
                </p:cNvPr>
                <p:cNvPicPr/>
                <p:nvPr/>
              </p:nvPicPr>
              <p:blipFill>
                <a:blip r:embed="rId72"/>
                <a:stretch>
                  <a:fillRect/>
                </a:stretch>
              </p:blipFill>
              <p:spPr>
                <a:xfrm>
                  <a:off x="2114320" y="1631520"/>
                  <a:ext cx="694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67" name="インク 66">
                  <a:extLst>
                    <a:ext uri="{FF2B5EF4-FFF2-40B4-BE49-F238E27FC236}">
                      <a16:creationId xmlns:a16="http://schemas.microsoft.com/office/drawing/2014/main" id="{566E9731-699C-4C4D-B931-4E154D33FE87}"/>
                    </a:ext>
                  </a:extLst>
                </p14:cNvPr>
                <p14:cNvContentPartPr/>
                <p14:nvPr/>
              </p14:nvContentPartPr>
              <p14:xfrm>
                <a:off x="2209720" y="1658520"/>
                <a:ext cx="57960" cy="60120"/>
              </p14:xfrm>
            </p:contentPart>
          </mc:Choice>
          <mc:Fallback xmlns="">
            <p:pic>
              <p:nvPicPr>
                <p:cNvPr id="67" name="インク 66">
                  <a:extLst>
                    <a:ext uri="{FF2B5EF4-FFF2-40B4-BE49-F238E27FC236}">
                      <a16:creationId xmlns:a16="http://schemas.microsoft.com/office/drawing/2014/main" id="{566E9731-699C-4C4D-B931-4E154D33FE87}"/>
                    </a:ext>
                  </a:extLst>
                </p:cNvPr>
                <p:cNvPicPr/>
                <p:nvPr/>
              </p:nvPicPr>
              <p:blipFill>
                <a:blip r:embed="rId74"/>
                <a:stretch>
                  <a:fillRect/>
                </a:stretch>
              </p:blipFill>
              <p:spPr>
                <a:xfrm>
                  <a:off x="2201080" y="1649520"/>
                  <a:ext cx="7560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68" name="インク 67">
                  <a:extLst>
                    <a:ext uri="{FF2B5EF4-FFF2-40B4-BE49-F238E27FC236}">
                      <a16:creationId xmlns:a16="http://schemas.microsoft.com/office/drawing/2014/main" id="{03B2162D-9515-4B61-B594-E6266D42D630}"/>
                    </a:ext>
                  </a:extLst>
                </p14:cNvPr>
                <p14:cNvContentPartPr/>
                <p14:nvPr/>
              </p14:nvContentPartPr>
              <p14:xfrm>
                <a:off x="2306200" y="1650960"/>
                <a:ext cx="44640" cy="360"/>
              </p14:xfrm>
            </p:contentPart>
          </mc:Choice>
          <mc:Fallback xmlns="">
            <p:pic>
              <p:nvPicPr>
                <p:cNvPr id="68" name="インク 67">
                  <a:extLst>
                    <a:ext uri="{FF2B5EF4-FFF2-40B4-BE49-F238E27FC236}">
                      <a16:creationId xmlns:a16="http://schemas.microsoft.com/office/drawing/2014/main" id="{03B2162D-9515-4B61-B594-E6266D42D630}"/>
                    </a:ext>
                  </a:extLst>
                </p:cNvPr>
                <p:cNvPicPr/>
                <p:nvPr/>
              </p:nvPicPr>
              <p:blipFill>
                <a:blip r:embed="rId76"/>
                <a:stretch>
                  <a:fillRect/>
                </a:stretch>
              </p:blipFill>
              <p:spPr>
                <a:xfrm>
                  <a:off x="2297200" y="1641960"/>
                  <a:ext cx="62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69" name="インク 68">
                  <a:extLst>
                    <a:ext uri="{FF2B5EF4-FFF2-40B4-BE49-F238E27FC236}">
                      <a16:creationId xmlns:a16="http://schemas.microsoft.com/office/drawing/2014/main" id="{BD7E2C16-279A-49D5-9D79-642708A3B9A4}"/>
                    </a:ext>
                  </a:extLst>
                </p14:cNvPr>
                <p14:cNvContentPartPr/>
                <p14:nvPr/>
              </p14:nvContentPartPr>
              <p14:xfrm>
                <a:off x="2392600" y="1553760"/>
                <a:ext cx="62280" cy="131040"/>
              </p14:xfrm>
            </p:contentPart>
          </mc:Choice>
          <mc:Fallback xmlns="">
            <p:pic>
              <p:nvPicPr>
                <p:cNvPr id="69" name="インク 68">
                  <a:extLst>
                    <a:ext uri="{FF2B5EF4-FFF2-40B4-BE49-F238E27FC236}">
                      <a16:creationId xmlns:a16="http://schemas.microsoft.com/office/drawing/2014/main" id="{BD7E2C16-279A-49D5-9D79-642708A3B9A4}"/>
                    </a:ext>
                  </a:extLst>
                </p:cNvPr>
                <p:cNvPicPr/>
                <p:nvPr/>
              </p:nvPicPr>
              <p:blipFill>
                <a:blip r:embed="rId78"/>
                <a:stretch>
                  <a:fillRect/>
                </a:stretch>
              </p:blipFill>
              <p:spPr>
                <a:xfrm>
                  <a:off x="2383600" y="1545120"/>
                  <a:ext cx="7992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70" name="インク 69">
                  <a:extLst>
                    <a:ext uri="{FF2B5EF4-FFF2-40B4-BE49-F238E27FC236}">
                      <a16:creationId xmlns:a16="http://schemas.microsoft.com/office/drawing/2014/main" id="{DFC0BC27-68CD-4729-8FB0-226E82A6E115}"/>
                    </a:ext>
                  </a:extLst>
                </p14:cNvPr>
                <p14:cNvContentPartPr/>
                <p14:nvPr/>
              </p14:nvContentPartPr>
              <p14:xfrm>
                <a:off x="2387560" y="1614960"/>
                <a:ext cx="50760" cy="3600"/>
              </p14:xfrm>
            </p:contentPart>
          </mc:Choice>
          <mc:Fallback xmlns="">
            <p:pic>
              <p:nvPicPr>
                <p:cNvPr id="70" name="インク 69">
                  <a:extLst>
                    <a:ext uri="{FF2B5EF4-FFF2-40B4-BE49-F238E27FC236}">
                      <a16:creationId xmlns:a16="http://schemas.microsoft.com/office/drawing/2014/main" id="{DFC0BC27-68CD-4729-8FB0-226E82A6E115}"/>
                    </a:ext>
                  </a:extLst>
                </p:cNvPr>
                <p:cNvPicPr/>
                <p:nvPr/>
              </p:nvPicPr>
              <p:blipFill>
                <a:blip r:embed="rId80"/>
                <a:stretch>
                  <a:fillRect/>
                </a:stretch>
              </p:blipFill>
              <p:spPr>
                <a:xfrm>
                  <a:off x="2378560" y="1606320"/>
                  <a:ext cx="6840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71" name="インク 70">
                  <a:extLst>
                    <a:ext uri="{FF2B5EF4-FFF2-40B4-BE49-F238E27FC236}">
                      <a16:creationId xmlns:a16="http://schemas.microsoft.com/office/drawing/2014/main" id="{2E334961-9A55-4664-8CC0-DD13CFF8B1FA}"/>
                    </a:ext>
                  </a:extLst>
                </p14:cNvPr>
                <p14:cNvContentPartPr/>
                <p14:nvPr/>
              </p14:nvContentPartPr>
              <p14:xfrm>
                <a:off x="2464240" y="1609920"/>
                <a:ext cx="48600" cy="95760"/>
              </p14:xfrm>
            </p:contentPart>
          </mc:Choice>
          <mc:Fallback xmlns="">
            <p:pic>
              <p:nvPicPr>
                <p:cNvPr id="71" name="インク 70">
                  <a:extLst>
                    <a:ext uri="{FF2B5EF4-FFF2-40B4-BE49-F238E27FC236}">
                      <a16:creationId xmlns:a16="http://schemas.microsoft.com/office/drawing/2014/main" id="{2E334961-9A55-4664-8CC0-DD13CFF8B1FA}"/>
                    </a:ext>
                  </a:extLst>
                </p:cNvPr>
                <p:cNvPicPr/>
                <p:nvPr/>
              </p:nvPicPr>
              <p:blipFill>
                <a:blip r:embed="rId82"/>
                <a:stretch>
                  <a:fillRect/>
                </a:stretch>
              </p:blipFill>
              <p:spPr>
                <a:xfrm>
                  <a:off x="2455240" y="1601280"/>
                  <a:ext cx="6624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72" name="インク 71">
                  <a:extLst>
                    <a:ext uri="{FF2B5EF4-FFF2-40B4-BE49-F238E27FC236}">
                      <a16:creationId xmlns:a16="http://schemas.microsoft.com/office/drawing/2014/main" id="{83484604-51BC-4422-A459-6173898093C8}"/>
                    </a:ext>
                  </a:extLst>
                </p14:cNvPr>
                <p14:cNvContentPartPr/>
                <p14:nvPr/>
              </p14:nvContentPartPr>
              <p14:xfrm>
                <a:off x="2475760" y="1533960"/>
                <a:ext cx="96840" cy="235440"/>
              </p14:xfrm>
            </p:contentPart>
          </mc:Choice>
          <mc:Fallback xmlns="">
            <p:pic>
              <p:nvPicPr>
                <p:cNvPr id="72" name="インク 71">
                  <a:extLst>
                    <a:ext uri="{FF2B5EF4-FFF2-40B4-BE49-F238E27FC236}">
                      <a16:creationId xmlns:a16="http://schemas.microsoft.com/office/drawing/2014/main" id="{83484604-51BC-4422-A459-6173898093C8}"/>
                    </a:ext>
                  </a:extLst>
                </p:cNvPr>
                <p:cNvPicPr/>
                <p:nvPr/>
              </p:nvPicPr>
              <p:blipFill>
                <a:blip r:embed="rId84"/>
                <a:stretch>
                  <a:fillRect/>
                </a:stretch>
              </p:blipFill>
              <p:spPr>
                <a:xfrm>
                  <a:off x="2466760" y="1524960"/>
                  <a:ext cx="11448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73" name="インク 72">
                  <a:extLst>
                    <a:ext uri="{FF2B5EF4-FFF2-40B4-BE49-F238E27FC236}">
                      <a16:creationId xmlns:a16="http://schemas.microsoft.com/office/drawing/2014/main" id="{460AEAC3-93C5-4853-AB74-199AFB92107C}"/>
                    </a:ext>
                  </a:extLst>
                </p14:cNvPr>
                <p14:cNvContentPartPr/>
                <p14:nvPr/>
              </p14:nvContentPartPr>
              <p14:xfrm>
                <a:off x="2605720" y="1508760"/>
                <a:ext cx="79200" cy="59040"/>
              </p14:xfrm>
            </p:contentPart>
          </mc:Choice>
          <mc:Fallback xmlns="">
            <p:pic>
              <p:nvPicPr>
                <p:cNvPr id="73" name="インク 72">
                  <a:extLst>
                    <a:ext uri="{FF2B5EF4-FFF2-40B4-BE49-F238E27FC236}">
                      <a16:creationId xmlns:a16="http://schemas.microsoft.com/office/drawing/2014/main" id="{460AEAC3-93C5-4853-AB74-199AFB92107C}"/>
                    </a:ext>
                  </a:extLst>
                </p:cNvPr>
                <p:cNvPicPr/>
                <p:nvPr/>
              </p:nvPicPr>
              <p:blipFill>
                <a:blip r:embed="rId86"/>
                <a:stretch>
                  <a:fillRect/>
                </a:stretch>
              </p:blipFill>
              <p:spPr>
                <a:xfrm>
                  <a:off x="2597080" y="1499760"/>
                  <a:ext cx="9684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77" name="インク 76">
                  <a:extLst>
                    <a:ext uri="{FF2B5EF4-FFF2-40B4-BE49-F238E27FC236}">
                      <a16:creationId xmlns:a16="http://schemas.microsoft.com/office/drawing/2014/main" id="{B89B2C6E-9CF6-439D-8E1A-E3AB050E0D00}"/>
                    </a:ext>
                  </a:extLst>
                </p14:cNvPr>
                <p14:cNvContentPartPr/>
                <p14:nvPr/>
              </p14:nvContentPartPr>
              <p14:xfrm>
                <a:off x="2224840" y="1432080"/>
                <a:ext cx="464760" cy="19080"/>
              </p14:xfrm>
            </p:contentPart>
          </mc:Choice>
          <mc:Fallback xmlns="">
            <p:pic>
              <p:nvPicPr>
                <p:cNvPr id="77" name="インク 76">
                  <a:extLst>
                    <a:ext uri="{FF2B5EF4-FFF2-40B4-BE49-F238E27FC236}">
                      <a16:creationId xmlns:a16="http://schemas.microsoft.com/office/drawing/2014/main" id="{B89B2C6E-9CF6-439D-8E1A-E3AB050E0D00}"/>
                    </a:ext>
                  </a:extLst>
                </p:cNvPr>
                <p:cNvPicPr/>
                <p:nvPr/>
              </p:nvPicPr>
              <p:blipFill>
                <a:blip r:embed="rId88"/>
                <a:stretch>
                  <a:fillRect/>
                </a:stretch>
              </p:blipFill>
              <p:spPr>
                <a:xfrm>
                  <a:off x="2215840" y="1423440"/>
                  <a:ext cx="482400" cy="36720"/>
                </a:xfrm>
                <a:prstGeom prst="rect">
                  <a:avLst/>
                </a:prstGeom>
              </p:spPr>
            </p:pic>
          </mc:Fallback>
        </mc:AlternateContent>
      </p:grpSp>
      <p:grpSp>
        <p:nvGrpSpPr>
          <p:cNvPr id="81" name="グループ化 80">
            <a:extLst>
              <a:ext uri="{FF2B5EF4-FFF2-40B4-BE49-F238E27FC236}">
                <a16:creationId xmlns:a16="http://schemas.microsoft.com/office/drawing/2014/main" id="{037379A7-0C29-426C-909A-7519FA332681}"/>
              </a:ext>
            </a:extLst>
          </p:cNvPr>
          <p:cNvGrpSpPr/>
          <p:nvPr/>
        </p:nvGrpSpPr>
        <p:grpSpPr>
          <a:xfrm>
            <a:off x="1030360" y="2198880"/>
            <a:ext cx="343440" cy="216360"/>
            <a:chOff x="1030360" y="2198880"/>
            <a:chExt cx="343440" cy="216360"/>
          </a:xfrm>
        </p:grpSpPr>
        <mc:AlternateContent xmlns:mc="http://schemas.openxmlformats.org/markup-compatibility/2006" xmlns:p14="http://schemas.microsoft.com/office/powerpoint/2010/main">
          <mc:Choice Requires="p14">
            <p:contentPart p14:bwMode="auto" r:id="rId89">
              <p14:nvContentPartPr>
                <p14:cNvPr id="79" name="インク 78">
                  <a:extLst>
                    <a:ext uri="{FF2B5EF4-FFF2-40B4-BE49-F238E27FC236}">
                      <a16:creationId xmlns:a16="http://schemas.microsoft.com/office/drawing/2014/main" id="{EB296751-A575-404F-B3A2-4D5BC77A28E7}"/>
                    </a:ext>
                  </a:extLst>
                </p14:cNvPr>
                <p14:cNvContentPartPr/>
                <p14:nvPr/>
              </p14:nvContentPartPr>
              <p14:xfrm>
                <a:off x="1030360" y="2198880"/>
                <a:ext cx="142200" cy="216360"/>
              </p14:xfrm>
            </p:contentPart>
          </mc:Choice>
          <mc:Fallback xmlns="">
            <p:pic>
              <p:nvPicPr>
                <p:cNvPr id="79" name="インク 78">
                  <a:extLst>
                    <a:ext uri="{FF2B5EF4-FFF2-40B4-BE49-F238E27FC236}">
                      <a16:creationId xmlns:a16="http://schemas.microsoft.com/office/drawing/2014/main" id="{EB296751-A575-404F-B3A2-4D5BC77A28E7}"/>
                    </a:ext>
                  </a:extLst>
                </p:cNvPr>
                <p:cNvPicPr/>
                <p:nvPr/>
              </p:nvPicPr>
              <p:blipFill>
                <a:blip r:embed="rId90"/>
                <a:stretch>
                  <a:fillRect/>
                </a:stretch>
              </p:blipFill>
              <p:spPr>
                <a:xfrm>
                  <a:off x="1021360" y="2190240"/>
                  <a:ext cx="15984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80" name="インク 79">
                  <a:extLst>
                    <a:ext uri="{FF2B5EF4-FFF2-40B4-BE49-F238E27FC236}">
                      <a16:creationId xmlns:a16="http://schemas.microsoft.com/office/drawing/2014/main" id="{82E534DE-1F48-44B2-8140-3FA4B376C8EF}"/>
                    </a:ext>
                  </a:extLst>
                </p14:cNvPr>
                <p14:cNvContentPartPr/>
                <p14:nvPr/>
              </p14:nvContentPartPr>
              <p14:xfrm>
                <a:off x="1188400" y="2239920"/>
                <a:ext cx="185400" cy="174960"/>
              </p14:xfrm>
            </p:contentPart>
          </mc:Choice>
          <mc:Fallback xmlns="">
            <p:pic>
              <p:nvPicPr>
                <p:cNvPr id="80" name="インク 79">
                  <a:extLst>
                    <a:ext uri="{FF2B5EF4-FFF2-40B4-BE49-F238E27FC236}">
                      <a16:creationId xmlns:a16="http://schemas.microsoft.com/office/drawing/2014/main" id="{82E534DE-1F48-44B2-8140-3FA4B376C8EF}"/>
                    </a:ext>
                  </a:extLst>
                </p:cNvPr>
                <p:cNvPicPr/>
                <p:nvPr/>
              </p:nvPicPr>
              <p:blipFill>
                <a:blip r:embed="rId92"/>
                <a:stretch>
                  <a:fillRect/>
                </a:stretch>
              </p:blipFill>
              <p:spPr>
                <a:xfrm>
                  <a:off x="1179400" y="2231280"/>
                  <a:ext cx="203040" cy="192600"/>
                </a:xfrm>
                <a:prstGeom prst="rect">
                  <a:avLst/>
                </a:prstGeom>
              </p:spPr>
            </p:pic>
          </mc:Fallback>
        </mc:AlternateContent>
      </p:grpSp>
      <p:grpSp>
        <p:nvGrpSpPr>
          <p:cNvPr id="114" name="グループ化 113">
            <a:extLst>
              <a:ext uri="{FF2B5EF4-FFF2-40B4-BE49-F238E27FC236}">
                <a16:creationId xmlns:a16="http://schemas.microsoft.com/office/drawing/2014/main" id="{AD10F054-F422-4963-945E-7FFF1EE5D535}"/>
              </a:ext>
            </a:extLst>
          </p:cNvPr>
          <p:cNvGrpSpPr/>
          <p:nvPr/>
        </p:nvGrpSpPr>
        <p:grpSpPr>
          <a:xfrm>
            <a:off x="3270640" y="685440"/>
            <a:ext cx="1970280" cy="483840"/>
            <a:chOff x="3270640" y="685440"/>
            <a:chExt cx="1970280" cy="483840"/>
          </a:xfrm>
        </p:grpSpPr>
        <mc:AlternateContent xmlns:mc="http://schemas.openxmlformats.org/markup-compatibility/2006" xmlns:p14="http://schemas.microsoft.com/office/powerpoint/2010/main">
          <mc:Choice Requires="p14">
            <p:contentPart p14:bwMode="auto" r:id="rId93">
              <p14:nvContentPartPr>
                <p14:cNvPr id="82" name="インク 81">
                  <a:extLst>
                    <a:ext uri="{FF2B5EF4-FFF2-40B4-BE49-F238E27FC236}">
                      <a16:creationId xmlns:a16="http://schemas.microsoft.com/office/drawing/2014/main" id="{2529D350-764B-406E-BFB6-50E8A35D85E5}"/>
                    </a:ext>
                  </a:extLst>
                </p14:cNvPr>
                <p14:cNvContentPartPr/>
                <p14:nvPr/>
              </p14:nvContentPartPr>
              <p14:xfrm>
                <a:off x="3270640" y="756720"/>
                <a:ext cx="72360" cy="306720"/>
              </p14:xfrm>
            </p:contentPart>
          </mc:Choice>
          <mc:Fallback xmlns="">
            <p:pic>
              <p:nvPicPr>
                <p:cNvPr id="82" name="インク 81">
                  <a:extLst>
                    <a:ext uri="{FF2B5EF4-FFF2-40B4-BE49-F238E27FC236}">
                      <a16:creationId xmlns:a16="http://schemas.microsoft.com/office/drawing/2014/main" id="{2529D350-764B-406E-BFB6-50E8A35D85E5}"/>
                    </a:ext>
                  </a:extLst>
                </p:cNvPr>
                <p:cNvPicPr/>
                <p:nvPr/>
              </p:nvPicPr>
              <p:blipFill>
                <a:blip r:embed="rId94"/>
                <a:stretch>
                  <a:fillRect/>
                </a:stretch>
              </p:blipFill>
              <p:spPr>
                <a:xfrm>
                  <a:off x="3261640" y="747720"/>
                  <a:ext cx="9000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83" name="インク 82">
                  <a:extLst>
                    <a:ext uri="{FF2B5EF4-FFF2-40B4-BE49-F238E27FC236}">
                      <a16:creationId xmlns:a16="http://schemas.microsoft.com/office/drawing/2014/main" id="{4F8408AE-6EC0-4507-81A9-0A49604E63DD}"/>
                    </a:ext>
                  </a:extLst>
                </p14:cNvPr>
                <p14:cNvContentPartPr/>
                <p14:nvPr/>
              </p14:nvContentPartPr>
              <p14:xfrm>
                <a:off x="3327160" y="885240"/>
                <a:ext cx="89280" cy="85320"/>
              </p14:xfrm>
            </p:contentPart>
          </mc:Choice>
          <mc:Fallback xmlns="">
            <p:pic>
              <p:nvPicPr>
                <p:cNvPr id="83" name="インク 82">
                  <a:extLst>
                    <a:ext uri="{FF2B5EF4-FFF2-40B4-BE49-F238E27FC236}">
                      <a16:creationId xmlns:a16="http://schemas.microsoft.com/office/drawing/2014/main" id="{4F8408AE-6EC0-4507-81A9-0A49604E63DD}"/>
                    </a:ext>
                  </a:extLst>
                </p:cNvPr>
                <p:cNvPicPr/>
                <p:nvPr/>
              </p:nvPicPr>
              <p:blipFill>
                <a:blip r:embed="rId96"/>
                <a:stretch>
                  <a:fillRect/>
                </a:stretch>
              </p:blipFill>
              <p:spPr>
                <a:xfrm>
                  <a:off x="3318160" y="876600"/>
                  <a:ext cx="10692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84" name="インク 83">
                  <a:extLst>
                    <a:ext uri="{FF2B5EF4-FFF2-40B4-BE49-F238E27FC236}">
                      <a16:creationId xmlns:a16="http://schemas.microsoft.com/office/drawing/2014/main" id="{03976855-6425-46B4-89FE-94797533EEC3}"/>
                    </a:ext>
                  </a:extLst>
                </p14:cNvPr>
                <p14:cNvContentPartPr/>
                <p14:nvPr/>
              </p14:nvContentPartPr>
              <p14:xfrm>
                <a:off x="3366760" y="828000"/>
                <a:ext cx="67680" cy="130680"/>
              </p14:xfrm>
            </p:contentPart>
          </mc:Choice>
          <mc:Fallback xmlns="">
            <p:pic>
              <p:nvPicPr>
                <p:cNvPr id="84" name="インク 83">
                  <a:extLst>
                    <a:ext uri="{FF2B5EF4-FFF2-40B4-BE49-F238E27FC236}">
                      <a16:creationId xmlns:a16="http://schemas.microsoft.com/office/drawing/2014/main" id="{03976855-6425-46B4-89FE-94797533EEC3}"/>
                    </a:ext>
                  </a:extLst>
                </p:cNvPr>
                <p:cNvPicPr/>
                <p:nvPr/>
              </p:nvPicPr>
              <p:blipFill>
                <a:blip r:embed="rId98"/>
                <a:stretch>
                  <a:fillRect/>
                </a:stretch>
              </p:blipFill>
              <p:spPr>
                <a:xfrm>
                  <a:off x="3357760" y="819000"/>
                  <a:ext cx="8532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85" name="インク 84">
                  <a:extLst>
                    <a:ext uri="{FF2B5EF4-FFF2-40B4-BE49-F238E27FC236}">
                      <a16:creationId xmlns:a16="http://schemas.microsoft.com/office/drawing/2014/main" id="{6D0FE766-81FF-4ED7-85BE-3A401D02188F}"/>
                    </a:ext>
                  </a:extLst>
                </p14:cNvPr>
                <p14:cNvContentPartPr/>
                <p14:nvPr/>
              </p14:nvContentPartPr>
              <p14:xfrm>
                <a:off x="3448840" y="888840"/>
                <a:ext cx="50760" cy="99000"/>
              </p14:xfrm>
            </p:contentPart>
          </mc:Choice>
          <mc:Fallback xmlns="">
            <p:pic>
              <p:nvPicPr>
                <p:cNvPr id="85" name="インク 84">
                  <a:extLst>
                    <a:ext uri="{FF2B5EF4-FFF2-40B4-BE49-F238E27FC236}">
                      <a16:creationId xmlns:a16="http://schemas.microsoft.com/office/drawing/2014/main" id="{6D0FE766-81FF-4ED7-85BE-3A401D02188F}"/>
                    </a:ext>
                  </a:extLst>
                </p:cNvPr>
                <p:cNvPicPr/>
                <p:nvPr/>
              </p:nvPicPr>
              <p:blipFill>
                <a:blip r:embed="rId100"/>
                <a:stretch>
                  <a:fillRect/>
                </a:stretch>
              </p:blipFill>
              <p:spPr>
                <a:xfrm>
                  <a:off x="3440200" y="879840"/>
                  <a:ext cx="6840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86" name="インク 85">
                  <a:extLst>
                    <a:ext uri="{FF2B5EF4-FFF2-40B4-BE49-F238E27FC236}">
                      <a16:creationId xmlns:a16="http://schemas.microsoft.com/office/drawing/2014/main" id="{D8D26C0B-FE79-4900-9B42-35F49B88CA45}"/>
                    </a:ext>
                  </a:extLst>
                </p14:cNvPr>
                <p14:cNvContentPartPr/>
                <p14:nvPr/>
              </p14:nvContentPartPr>
              <p14:xfrm>
                <a:off x="3550720" y="901800"/>
                <a:ext cx="72000" cy="2520"/>
              </p14:xfrm>
            </p:contentPart>
          </mc:Choice>
          <mc:Fallback xmlns="">
            <p:pic>
              <p:nvPicPr>
                <p:cNvPr id="86" name="インク 85">
                  <a:extLst>
                    <a:ext uri="{FF2B5EF4-FFF2-40B4-BE49-F238E27FC236}">
                      <a16:creationId xmlns:a16="http://schemas.microsoft.com/office/drawing/2014/main" id="{D8D26C0B-FE79-4900-9B42-35F49B88CA45}"/>
                    </a:ext>
                  </a:extLst>
                </p:cNvPr>
                <p:cNvPicPr/>
                <p:nvPr/>
              </p:nvPicPr>
              <p:blipFill>
                <a:blip r:embed="rId102"/>
                <a:stretch>
                  <a:fillRect/>
                </a:stretch>
              </p:blipFill>
              <p:spPr>
                <a:xfrm>
                  <a:off x="3541720" y="893160"/>
                  <a:ext cx="8964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87" name="インク 86">
                  <a:extLst>
                    <a:ext uri="{FF2B5EF4-FFF2-40B4-BE49-F238E27FC236}">
                      <a16:creationId xmlns:a16="http://schemas.microsoft.com/office/drawing/2014/main" id="{F24EFCF8-EA86-49AE-87B6-B6B134CA078D}"/>
                    </a:ext>
                  </a:extLst>
                </p14:cNvPr>
                <p14:cNvContentPartPr/>
                <p14:nvPr/>
              </p14:nvContentPartPr>
              <p14:xfrm>
                <a:off x="3638920" y="809640"/>
                <a:ext cx="109800" cy="163080"/>
              </p14:xfrm>
            </p:contentPart>
          </mc:Choice>
          <mc:Fallback xmlns="">
            <p:pic>
              <p:nvPicPr>
                <p:cNvPr id="87" name="インク 86">
                  <a:extLst>
                    <a:ext uri="{FF2B5EF4-FFF2-40B4-BE49-F238E27FC236}">
                      <a16:creationId xmlns:a16="http://schemas.microsoft.com/office/drawing/2014/main" id="{F24EFCF8-EA86-49AE-87B6-B6B134CA078D}"/>
                    </a:ext>
                  </a:extLst>
                </p:cNvPr>
                <p:cNvPicPr/>
                <p:nvPr/>
              </p:nvPicPr>
              <p:blipFill>
                <a:blip r:embed="rId104"/>
                <a:stretch>
                  <a:fillRect/>
                </a:stretch>
              </p:blipFill>
              <p:spPr>
                <a:xfrm>
                  <a:off x="3629920" y="801000"/>
                  <a:ext cx="12744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88" name="インク 87">
                  <a:extLst>
                    <a:ext uri="{FF2B5EF4-FFF2-40B4-BE49-F238E27FC236}">
                      <a16:creationId xmlns:a16="http://schemas.microsoft.com/office/drawing/2014/main" id="{8130CC4D-1E12-4D28-BB91-E68D3661E25C}"/>
                    </a:ext>
                  </a:extLst>
                </p14:cNvPr>
                <p14:cNvContentPartPr/>
                <p14:nvPr/>
              </p14:nvContentPartPr>
              <p14:xfrm>
                <a:off x="3658720" y="786960"/>
                <a:ext cx="80280" cy="154800"/>
              </p14:xfrm>
            </p:contentPart>
          </mc:Choice>
          <mc:Fallback xmlns="">
            <p:pic>
              <p:nvPicPr>
                <p:cNvPr id="88" name="インク 87">
                  <a:extLst>
                    <a:ext uri="{FF2B5EF4-FFF2-40B4-BE49-F238E27FC236}">
                      <a16:creationId xmlns:a16="http://schemas.microsoft.com/office/drawing/2014/main" id="{8130CC4D-1E12-4D28-BB91-E68D3661E25C}"/>
                    </a:ext>
                  </a:extLst>
                </p:cNvPr>
                <p:cNvPicPr/>
                <p:nvPr/>
              </p:nvPicPr>
              <p:blipFill>
                <a:blip r:embed="rId106"/>
                <a:stretch>
                  <a:fillRect/>
                </a:stretch>
              </p:blipFill>
              <p:spPr>
                <a:xfrm>
                  <a:off x="3650080" y="778320"/>
                  <a:ext cx="9792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89" name="インク 88">
                  <a:extLst>
                    <a:ext uri="{FF2B5EF4-FFF2-40B4-BE49-F238E27FC236}">
                      <a16:creationId xmlns:a16="http://schemas.microsoft.com/office/drawing/2014/main" id="{07475344-9090-4943-819D-C20EB8C52197}"/>
                    </a:ext>
                  </a:extLst>
                </p14:cNvPr>
                <p14:cNvContentPartPr/>
                <p14:nvPr/>
              </p14:nvContentPartPr>
              <p14:xfrm>
                <a:off x="3764200" y="921240"/>
                <a:ext cx="55080" cy="76680"/>
              </p14:xfrm>
            </p:contentPart>
          </mc:Choice>
          <mc:Fallback xmlns="">
            <p:pic>
              <p:nvPicPr>
                <p:cNvPr id="89" name="インク 88">
                  <a:extLst>
                    <a:ext uri="{FF2B5EF4-FFF2-40B4-BE49-F238E27FC236}">
                      <a16:creationId xmlns:a16="http://schemas.microsoft.com/office/drawing/2014/main" id="{07475344-9090-4943-819D-C20EB8C52197}"/>
                    </a:ext>
                  </a:extLst>
                </p:cNvPr>
                <p:cNvPicPr/>
                <p:nvPr/>
              </p:nvPicPr>
              <p:blipFill>
                <a:blip r:embed="rId108"/>
                <a:stretch>
                  <a:fillRect/>
                </a:stretch>
              </p:blipFill>
              <p:spPr>
                <a:xfrm>
                  <a:off x="3755560" y="912240"/>
                  <a:ext cx="7272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90" name="インク 89">
                  <a:extLst>
                    <a:ext uri="{FF2B5EF4-FFF2-40B4-BE49-F238E27FC236}">
                      <a16:creationId xmlns:a16="http://schemas.microsoft.com/office/drawing/2014/main" id="{D0725C35-F407-492A-A00D-4A2C18F4B974}"/>
                    </a:ext>
                  </a:extLst>
                </p14:cNvPr>
                <p14:cNvContentPartPr/>
                <p14:nvPr/>
              </p14:nvContentPartPr>
              <p14:xfrm>
                <a:off x="3885520" y="944640"/>
                <a:ext cx="34560" cy="86400"/>
              </p14:xfrm>
            </p:contentPart>
          </mc:Choice>
          <mc:Fallback xmlns="">
            <p:pic>
              <p:nvPicPr>
                <p:cNvPr id="90" name="インク 89">
                  <a:extLst>
                    <a:ext uri="{FF2B5EF4-FFF2-40B4-BE49-F238E27FC236}">
                      <a16:creationId xmlns:a16="http://schemas.microsoft.com/office/drawing/2014/main" id="{D0725C35-F407-492A-A00D-4A2C18F4B974}"/>
                    </a:ext>
                  </a:extLst>
                </p:cNvPr>
                <p:cNvPicPr/>
                <p:nvPr/>
              </p:nvPicPr>
              <p:blipFill>
                <a:blip r:embed="rId110"/>
                <a:stretch>
                  <a:fillRect/>
                </a:stretch>
              </p:blipFill>
              <p:spPr>
                <a:xfrm>
                  <a:off x="3876520" y="935640"/>
                  <a:ext cx="5220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92" name="インク 91">
                  <a:extLst>
                    <a:ext uri="{FF2B5EF4-FFF2-40B4-BE49-F238E27FC236}">
                      <a16:creationId xmlns:a16="http://schemas.microsoft.com/office/drawing/2014/main" id="{B6BA70FE-7946-4617-B668-DE5F28BB7B1E}"/>
                    </a:ext>
                  </a:extLst>
                </p14:cNvPr>
                <p14:cNvContentPartPr/>
                <p14:nvPr/>
              </p14:nvContentPartPr>
              <p14:xfrm>
                <a:off x="3972280" y="812520"/>
                <a:ext cx="56880" cy="94320"/>
              </p14:xfrm>
            </p:contentPart>
          </mc:Choice>
          <mc:Fallback xmlns="">
            <p:pic>
              <p:nvPicPr>
                <p:cNvPr id="92" name="インク 91">
                  <a:extLst>
                    <a:ext uri="{FF2B5EF4-FFF2-40B4-BE49-F238E27FC236}">
                      <a16:creationId xmlns:a16="http://schemas.microsoft.com/office/drawing/2014/main" id="{B6BA70FE-7946-4617-B668-DE5F28BB7B1E}"/>
                    </a:ext>
                  </a:extLst>
                </p:cNvPr>
                <p:cNvPicPr/>
                <p:nvPr/>
              </p:nvPicPr>
              <p:blipFill>
                <a:blip r:embed="rId112"/>
                <a:stretch>
                  <a:fillRect/>
                </a:stretch>
              </p:blipFill>
              <p:spPr>
                <a:xfrm>
                  <a:off x="3963640" y="803520"/>
                  <a:ext cx="745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93" name="インク 92">
                  <a:extLst>
                    <a:ext uri="{FF2B5EF4-FFF2-40B4-BE49-F238E27FC236}">
                      <a16:creationId xmlns:a16="http://schemas.microsoft.com/office/drawing/2014/main" id="{043827CD-DFD4-4CD7-AE2B-3C796E0BEEAF}"/>
                    </a:ext>
                  </a:extLst>
                </p14:cNvPr>
                <p14:cNvContentPartPr/>
                <p14:nvPr/>
              </p14:nvContentPartPr>
              <p14:xfrm>
                <a:off x="3981640" y="812520"/>
                <a:ext cx="72360" cy="247680"/>
              </p14:xfrm>
            </p:contentPart>
          </mc:Choice>
          <mc:Fallback xmlns="">
            <p:pic>
              <p:nvPicPr>
                <p:cNvPr id="93" name="インク 92">
                  <a:extLst>
                    <a:ext uri="{FF2B5EF4-FFF2-40B4-BE49-F238E27FC236}">
                      <a16:creationId xmlns:a16="http://schemas.microsoft.com/office/drawing/2014/main" id="{043827CD-DFD4-4CD7-AE2B-3C796E0BEEAF}"/>
                    </a:ext>
                  </a:extLst>
                </p:cNvPr>
                <p:cNvPicPr/>
                <p:nvPr/>
              </p:nvPicPr>
              <p:blipFill>
                <a:blip r:embed="rId114"/>
                <a:stretch>
                  <a:fillRect/>
                </a:stretch>
              </p:blipFill>
              <p:spPr>
                <a:xfrm>
                  <a:off x="3973000" y="803520"/>
                  <a:ext cx="9000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94" name="インク 93">
                  <a:extLst>
                    <a:ext uri="{FF2B5EF4-FFF2-40B4-BE49-F238E27FC236}">
                      <a16:creationId xmlns:a16="http://schemas.microsoft.com/office/drawing/2014/main" id="{7CFDAAD9-DBB9-4411-AA4B-E6BDF756AB9A}"/>
                    </a:ext>
                  </a:extLst>
                </p14:cNvPr>
                <p14:cNvContentPartPr/>
                <p14:nvPr/>
              </p14:nvContentPartPr>
              <p14:xfrm>
                <a:off x="4048600" y="939960"/>
                <a:ext cx="56880" cy="69840"/>
              </p14:xfrm>
            </p:contentPart>
          </mc:Choice>
          <mc:Fallback xmlns="">
            <p:pic>
              <p:nvPicPr>
                <p:cNvPr id="94" name="インク 93">
                  <a:extLst>
                    <a:ext uri="{FF2B5EF4-FFF2-40B4-BE49-F238E27FC236}">
                      <a16:creationId xmlns:a16="http://schemas.microsoft.com/office/drawing/2014/main" id="{7CFDAAD9-DBB9-4411-AA4B-E6BDF756AB9A}"/>
                    </a:ext>
                  </a:extLst>
                </p:cNvPr>
                <p:cNvPicPr/>
                <p:nvPr/>
              </p:nvPicPr>
              <p:blipFill>
                <a:blip r:embed="rId116"/>
                <a:stretch>
                  <a:fillRect/>
                </a:stretch>
              </p:blipFill>
              <p:spPr>
                <a:xfrm>
                  <a:off x="4039600" y="931320"/>
                  <a:ext cx="7452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95" name="インク 94">
                  <a:extLst>
                    <a:ext uri="{FF2B5EF4-FFF2-40B4-BE49-F238E27FC236}">
                      <a16:creationId xmlns:a16="http://schemas.microsoft.com/office/drawing/2014/main" id="{8F85D58E-7381-4C65-88D0-0573C353D896}"/>
                    </a:ext>
                  </a:extLst>
                </p14:cNvPr>
                <p14:cNvContentPartPr/>
                <p14:nvPr/>
              </p14:nvContentPartPr>
              <p14:xfrm>
                <a:off x="4091800" y="939600"/>
                <a:ext cx="83520" cy="11160"/>
              </p14:xfrm>
            </p:contentPart>
          </mc:Choice>
          <mc:Fallback xmlns="">
            <p:pic>
              <p:nvPicPr>
                <p:cNvPr id="95" name="インク 94">
                  <a:extLst>
                    <a:ext uri="{FF2B5EF4-FFF2-40B4-BE49-F238E27FC236}">
                      <a16:creationId xmlns:a16="http://schemas.microsoft.com/office/drawing/2014/main" id="{8F85D58E-7381-4C65-88D0-0573C353D896}"/>
                    </a:ext>
                  </a:extLst>
                </p:cNvPr>
                <p:cNvPicPr/>
                <p:nvPr/>
              </p:nvPicPr>
              <p:blipFill>
                <a:blip r:embed="rId118"/>
                <a:stretch>
                  <a:fillRect/>
                </a:stretch>
              </p:blipFill>
              <p:spPr>
                <a:xfrm>
                  <a:off x="4083160" y="930600"/>
                  <a:ext cx="10116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97" name="インク 96">
                  <a:extLst>
                    <a:ext uri="{FF2B5EF4-FFF2-40B4-BE49-F238E27FC236}">
                      <a16:creationId xmlns:a16="http://schemas.microsoft.com/office/drawing/2014/main" id="{66CC225F-DBFD-40F9-99F2-9A5178D748B1}"/>
                    </a:ext>
                  </a:extLst>
                </p14:cNvPr>
                <p14:cNvContentPartPr/>
                <p14:nvPr/>
              </p14:nvContentPartPr>
              <p14:xfrm>
                <a:off x="4236520" y="817560"/>
                <a:ext cx="45720" cy="66600"/>
              </p14:xfrm>
            </p:contentPart>
          </mc:Choice>
          <mc:Fallback xmlns="">
            <p:pic>
              <p:nvPicPr>
                <p:cNvPr id="97" name="インク 96">
                  <a:extLst>
                    <a:ext uri="{FF2B5EF4-FFF2-40B4-BE49-F238E27FC236}">
                      <a16:creationId xmlns:a16="http://schemas.microsoft.com/office/drawing/2014/main" id="{66CC225F-DBFD-40F9-99F2-9A5178D748B1}"/>
                    </a:ext>
                  </a:extLst>
                </p:cNvPr>
                <p:cNvPicPr/>
                <p:nvPr/>
              </p:nvPicPr>
              <p:blipFill>
                <a:blip r:embed="rId120"/>
                <a:stretch>
                  <a:fillRect/>
                </a:stretch>
              </p:blipFill>
              <p:spPr>
                <a:xfrm>
                  <a:off x="4227520" y="808560"/>
                  <a:ext cx="6336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98" name="インク 97">
                  <a:extLst>
                    <a:ext uri="{FF2B5EF4-FFF2-40B4-BE49-F238E27FC236}">
                      <a16:creationId xmlns:a16="http://schemas.microsoft.com/office/drawing/2014/main" id="{CA1B959E-4113-4B63-8D42-0ED778F2461D}"/>
                    </a:ext>
                  </a:extLst>
                </p14:cNvPr>
                <p14:cNvContentPartPr/>
                <p14:nvPr/>
              </p14:nvContentPartPr>
              <p14:xfrm>
                <a:off x="4235440" y="797400"/>
                <a:ext cx="77760" cy="254160"/>
              </p14:xfrm>
            </p:contentPart>
          </mc:Choice>
          <mc:Fallback xmlns="">
            <p:pic>
              <p:nvPicPr>
                <p:cNvPr id="98" name="インク 97">
                  <a:extLst>
                    <a:ext uri="{FF2B5EF4-FFF2-40B4-BE49-F238E27FC236}">
                      <a16:creationId xmlns:a16="http://schemas.microsoft.com/office/drawing/2014/main" id="{CA1B959E-4113-4B63-8D42-0ED778F2461D}"/>
                    </a:ext>
                  </a:extLst>
                </p:cNvPr>
                <p:cNvPicPr/>
                <p:nvPr/>
              </p:nvPicPr>
              <p:blipFill>
                <a:blip r:embed="rId122"/>
                <a:stretch>
                  <a:fillRect/>
                </a:stretch>
              </p:blipFill>
              <p:spPr>
                <a:xfrm>
                  <a:off x="4226440" y="788400"/>
                  <a:ext cx="9540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00" name="インク 99">
                  <a:extLst>
                    <a:ext uri="{FF2B5EF4-FFF2-40B4-BE49-F238E27FC236}">
                      <a16:creationId xmlns:a16="http://schemas.microsoft.com/office/drawing/2014/main" id="{682DDAA4-CCB3-4900-A77C-5FBD88E861B5}"/>
                    </a:ext>
                  </a:extLst>
                </p14:cNvPr>
                <p14:cNvContentPartPr/>
                <p14:nvPr/>
              </p14:nvContentPartPr>
              <p14:xfrm>
                <a:off x="4043560" y="903960"/>
                <a:ext cx="15480" cy="71640"/>
              </p14:xfrm>
            </p:contentPart>
          </mc:Choice>
          <mc:Fallback xmlns="">
            <p:pic>
              <p:nvPicPr>
                <p:cNvPr id="100" name="インク 99">
                  <a:extLst>
                    <a:ext uri="{FF2B5EF4-FFF2-40B4-BE49-F238E27FC236}">
                      <a16:creationId xmlns:a16="http://schemas.microsoft.com/office/drawing/2014/main" id="{682DDAA4-CCB3-4900-A77C-5FBD88E861B5}"/>
                    </a:ext>
                  </a:extLst>
                </p:cNvPr>
                <p:cNvPicPr/>
                <p:nvPr/>
              </p:nvPicPr>
              <p:blipFill>
                <a:blip r:embed="rId124"/>
                <a:stretch>
                  <a:fillRect/>
                </a:stretch>
              </p:blipFill>
              <p:spPr>
                <a:xfrm>
                  <a:off x="4034560" y="894960"/>
                  <a:ext cx="3312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01" name="インク 100">
                  <a:extLst>
                    <a:ext uri="{FF2B5EF4-FFF2-40B4-BE49-F238E27FC236}">
                      <a16:creationId xmlns:a16="http://schemas.microsoft.com/office/drawing/2014/main" id="{51226BE5-1687-4674-BFA9-0D73D062ABBA}"/>
                    </a:ext>
                  </a:extLst>
                </p14:cNvPr>
                <p14:cNvContentPartPr/>
                <p14:nvPr/>
              </p14:nvContentPartPr>
              <p14:xfrm>
                <a:off x="4310680" y="906840"/>
                <a:ext cx="78120" cy="96480"/>
              </p14:xfrm>
            </p:contentPart>
          </mc:Choice>
          <mc:Fallback xmlns="">
            <p:pic>
              <p:nvPicPr>
                <p:cNvPr id="101" name="インク 100">
                  <a:extLst>
                    <a:ext uri="{FF2B5EF4-FFF2-40B4-BE49-F238E27FC236}">
                      <a16:creationId xmlns:a16="http://schemas.microsoft.com/office/drawing/2014/main" id="{51226BE5-1687-4674-BFA9-0D73D062ABBA}"/>
                    </a:ext>
                  </a:extLst>
                </p:cNvPr>
                <p:cNvPicPr/>
                <p:nvPr/>
              </p:nvPicPr>
              <p:blipFill>
                <a:blip r:embed="rId126"/>
                <a:stretch>
                  <a:fillRect/>
                </a:stretch>
              </p:blipFill>
              <p:spPr>
                <a:xfrm>
                  <a:off x="4302040" y="898200"/>
                  <a:ext cx="9576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02" name="インク 101">
                  <a:extLst>
                    <a:ext uri="{FF2B5EF4-FFF2-40B4-BE49-F238E27FC236}">
                      <a16:creationId xmlns:a16="http://schemas.microsoft.com/office/drawing/2014/main" id="{4FF7498A-367B-45FF-A4ED-473C4301A3E1}"/>
                    </a:ext>
                  </a:extLst>
                </p14:cNvPr>
                <p14:cNvContentPartPr/>
                <p14:nvPr/>
              </p14:nvContentPartPr>
              <p14:xfrm>
                <a:off x="4414720" y="963000"/>
                <a:ext cx="38520" cy="77040"/>
              </p14:xfrm>
            </p:contentPart>
          </mc:Choice>
          <mc:Fallback xmlns="">
            <p:pic>
              <p:nvPicPr>
                <p:cNvPr id="102" name="インク 101">
                  <a:extLst>
                    <a:ext uri="{FF2B5EF4-FFF2-40B4-BE49-F238E27FC236}">
                      <a16:creationId xmlns:a16="http://schemas.microsoft.com/office/drawing/2014/main" id="{4FF7498A-367B-45FF-A4ED-473C4301A3E1}"/>
                    </a:ext>
                  </a:extLst>
                </p:cNvPr>
                <p:cNvPicPr/>
                <p:nvPr/>
              </p:nvPicPr>
              <p:blipFill>
                <a:blip r:embed="rId128"/>
                <a:stretch>
                  <a:fillRect/>
                </a:stretch>
              </p:blipFill>
              <p:spPr>
                <a:xfrm>
                  <a:off x="4406080" y="954000"/>
                  <a:ext cx="5616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04" name="インク 103">
                  <a:extLst>
                    <a:ext uri="{FF2B5EF4-FFF2-40B4-BE49-F238E27FC236}">
                      <a16:creationId xmlns:a16="http://schemas.microsoft.com/office/drawing/2014/main" id="{C38FBB90-F687-490D-8917-9D800A619F5D}"/>
                    </a:ext>
                  </a:extLst>
                </p14:cNvPr>
                <p14:cNvContentPartPr/>
                <p14:nvPr/>
              </p14:nvContentPartPr>
              <p14:xfrm>
                <a:off x="4520920" y="829800"/>
                <a:ext cx="102600" cy="149760"/>
              </p14:xfrm>
            </p:contentPart>
          </mc:Choice>
          <mc:Fallback xmlns="">
            <p:pic>
              <p:nvPicPr>
                <p:cNvPr id="104" name="インク 103">
                  <a:extLst>
                    <a:ext uri="{FF2B5EF4-FFF2-40B4-BE49-F238E27FC236}">
                      <a16:creationId xmlns:a16="http://schemas.microsoft.com/office/drawing/2014/main" id="{C38FBB90-F687-490D-8917-9D800A619F5D}"/>
                    </a:ext>
                  </a:extLst>
                </p:cNvPr>
                <p:cNvPicPr/>
                <p:nvPr/>
              </p:nvPicPr>
              <p:blipFill>
                <a:blip r:embed="rId130"/>
                <a:stretch>
                  <a:fillRect/>
                </a:stretch>
              </p:blipFill>
              <p:spPr>
                <a:xfrm>
                  <a:off x="4512280" y="820800"/>
                  <a:ext cx="12024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05" name="インク 104">
                  <a:extLst>
                    <a:ext uri="{FF2B5EF4-FFF2-40B4-BE49-F238E27FC236}">
                      <a16:creationId xmlns:a16="http://schemas.microsoft.com/office/drawing/2014/main" id="{E5A2B45D-8709-49BE-BA85-AB2EFB516D49}"/>
                    </a:ext>
                  </a:extLst>
                </p14:cNvPr>
                <p14:cNvContentPartPr/>
                <p14:nvPr/>
              </p14:nvContentPartPr>
              <p14:xfrm>
                <a:off x="4538200" y="924480"/>
                <a:ext cx="64800" cy="15840"/>
              </p14:xfrm>
            </p:contentPart>
          </mc:Choice>
          <mc:Fallback xmlns="">
            <p:pic>
              <p:nvPicPr>
                <p:cNvPr id="105" name="インク 104">
                  <a:extLst>
                    <a:ext uri="{FF2B5EF4-FFF2-40B4-BE49-F238E27FC236}">
                      <a16:creationId xmlns:a16="http://schemas.microsoft.com/office/drawing/2014/main" id="{E5A2B45D-8709-49BE-BA85-AB2EFB516D49}"/>
                    </a:ext>
                  </a:extLst>
                </p:cNvPr>
                <p:cNvPicPr/>
                <p:nvPr/>
              </p:nvPicPr>
              <p:blipFill>
                <a:blip r:embed="rId132"/>
                <a:stretch>
                  <a:fillRect/>
                </a:stretch>
              </p:blipFill>
              <p:spPr>
                <a:xfrm>
                  <a:off x="4529200" y="915480"/>
                  <a:ext cx="8244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07" name="インク 106">
                  <a:extLst>
                    <a:ext uri="{FF2B5EF4-FFF2-40B4-BE49-F238E27FC236}">
                      <a16:creationId xmlns:a16="http://schemas.microsoft.com/office/drawing/2014/main" id="{BFC33457-CD17-4F47-8D9B-850EBB4B53EE}"/>
                    </a:ext>
                  </a:extLst>
                </p14:cNvPr>
                <p14:cNvContentPartPr/>
                <p14:nvPr/>
              </p14:nvContentPartPr>
              <p14:xfrm>
                <a:off x="4642960" y="888840"/>
                <a:ext cx="77400" cy="135000"/>
              </p14:xfrm>
            </p:contentPart>
          </mc:Choice>
          <mc:Fallback xmlns="">
            <p:pic>
              <p:nvPicPr>
                <p:cNvPr id="107" name="インク 106">
                  <a:extLst>
                    <a:ext uri="{FF2B5EF4-FFF2-40B4-BE49-F238E27FC236}">
                      <a16:creationId xmlns:a16="http://schemas.microsoft.com/office/drawing/2014/main" id="{BFC33457-CD17-4F47-8D9B-850EBB4B53EE}"/>
                    </a:ext>
                  </a:extLst>
                </p:cNvPr>
                <p:cNvPicPr/>
                <p:nvPr/>
              </p:nvPicPr>
              <p:blipFill>
                <a:blip r:embed="rId134"/>
                <a:stretch>
                  <a:fillRect/>
                </a:stretch>
              </p:blipFill>
              <p:spPr>
                <a:xfrm>
                  <a:off x="4633960" y="879840"/>
                  <a:ext cx="9504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08" name="インク 107">
                  <a:extLst>
                    <a:ext uri="{FF2B5EF4-FFF2-40B4-BE49-F238E27FC236}">
                      <a16:creationId xmlns:a16="http://schemas.microsoft.com/office/drawing/2014/main" id="{D1A6A0CE-655C-435C-8864-4B96C8C82992}"/>
                    </a:ext>
                  </a:extLst>
                </p14:cNvPr>
                <p14:cNvContentPartPr/>
                <p14:nvPr/>
              </p14:nvContentPartPr>
              <p14:xfrm>
                <a:off x="4790200" y="924480"/>
                <a:ext cx="63000" cy="360"/>
              </p14:xfrm>
            </p:contentPart>
          </mc:Choice>
          <mc:Fallback xmlns="">
            <p:pic>
              <p:nvPicPr>
                <p:cNvPr id="108" name="インク 107">
                  <a:extLst>
                    <a:ext uri="{FF2B5EF4-FFF2-40B4-BE49-F238E27FC236}">
                      <a16:creationId xmlns:a16="http://schemas.microsoft.com/office/drawing/2014/main" id="{D1A6A0CE-655C-435C-8864-4B96C8C82992}"/>
                    </a:ext>
                  </a:extLst>
                </p:cNvPr>
                <p:cNvPicPr/>
                <p:nvPr/>
              </p:nvPicPr>
              <p:blipFill>
                <a:blip r:embed="rId136"/>
                <a:stretch>
                  <a:fillRect/>
                </a:stretch>
              </p:blipFill>
              <p:spPr>
                <a:xfrm>
                  <a:off x="4781200" y="915480"/>
                  <a:ext cx="806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10" name="インク 109">
                  <a:extLst>
                    <a:ext uri="{FF2B5EF4-FFF2-40B4-BE49-F238E27FC236}">
                      <a16:creationId xmlns:a16="http://schemas.microsoft.com/office/drawing/2014/main" id="{6141DA74-1DCD-439C-B3C2-BF1AE41F03E2}"/>
                    </a:ext>
                  </a:extLst>
                </p14:cNvPr>
                <p14:cNvContentPartPr/>
                <p14:nvPr/>
              </p14:nvContentPartPr>
              <p14:xfrm>
                <a:off x="4915480" y="798840"/>
                <a:ext cx="96480" cy="133920"/>
              </p14:xfrm>
            </p:contentPart>
          </mc:Choice>
          <mc:Fallback xmlns="">
            <p:pic>
              <p:nvPicPr>
                <p:cNvPr id="110" name="インク 109">
                  <a:extLst>
                    <a:ext uri="{FF2B5EF4-FFF2-40B4-BE49-F238E27FC236}">
                      <a16:creationId xmlns:a16="http://schemas.microsoft.com/office/drawing/2014/main" id="{6141DA74-1DCD-439C-B3C2-BF1AE41F03E2}"/>
                    </a:ext>
                  </a:extLst>
                </p:cNvPr>
                <p:cNvPicPr/>
                <p:nvPr/>
              </p:nvPicPr>
              <p:blipFill>
                <a:blip r:embed="rId138"/>
                <a:stretch>
                  <a:fillRect/>
                </a:stretch>
              </p:blipFill>
              <p:spPr>
                <a:xfrm>
                  <a:off x="4906480" y="790200"/>
                  <a:ext cx="11412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11" name="インク 110">
                  <a:extLst>
                    <a:ext uri="{FF2B5EF4-FFF2-40B4-BE49-F238E27FC236}">
                      <a16:creationId xmlns:a16="http://schemas.microsoft.com/office/drawing/2014/main" id="{48698882-BC58-44DD-B7D7-EE3178BEEC02}"/>
                    </a:ext>
                  </a:extLst>
                </p14:cNvPr>
                <p14:cNvContentPartPr/>
                <p14:nvPr/>
              </p14:nvContentPartPr>
              <p14:xfrm>
                <a:off x="4917280" y="853200"/>
                <a:ext cx="71280" cy="31680"/>
              </p14:xfrm>
            </p:contentPart>
          </mc:Choice>
          <mc:Fallback xmlns="">
            <p:pic>
              <p:nvPicPr>
                <p:cNvPr id="111" name="インク 110">
                  <a:extLst>
                    <a:ext uri="{FF2B5EF4-FFF2-40B4-BE49-F238E27FC236}">
                      <a16:creationId xmlns:a16="http://schemas.microsoft.com/office/drawing/2014/main" id="{48698882-BC58-44DD-B7D7-EE3178BEEC02}"/>
                    </a:ext>
                  </a:extLst>
                </p:cNvPr>
                <p:cNvPicPr/>
                <p:nvPr/>
              </p:nvPicPr>
              <p:blipFill>
                <a:blip r:embed="rId140"/>
                <a:stretch>
                  <a:fillRect/>
                </a:stretch>
              </p:blipFill>
              <p:spPr>
                <a:xfrm>
                  <a:off x="4908280" y="844200"/>
                  <a:ext cx="8892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12" name="インク 111">
                  <a:extLst>
                    <a:ext uri="{FF2B5EF4-FFF2-40B4-BE49-F238E27FC236}">
                      <a16:creationId xmlns:a16="http://schemas.microsoft.com/office/drawing/2014/main" id="{358116AA-F55F-4A1C-A35C-AE903104B19F}"/>
                    </a:ext>
                  </a:extLst>
                </p14:cNvPr>
                <p14:cNvContentPartPr/>
                <p14:nvPr/>
              </p14:nvContentPartPr>
              <p14:xfrm>
                <a:off x="5019880" y="891720"/>
                <a:ext cx="63360" cy="62280"/>
              </p14:xfrm>
            </p:contentPart>
          </mc:Choice>
          <mc:Fallback xmlns="">
            <p:pic>
              <p:nvPicPr>
                <p:cNvPr id="112" name="インク 111">
                  <a:extLst>
                    <a:ext uri="{FF2B5EF4-FFF2-40B4-BE49-F238E27FC236}">
                      <a16:creationId xmlns:a16="http://schemas.microsoft.com/office/drawing/2014/main" id="{358116AA-F55F-4A1C-A35C-AE903104B19F}"/>
                    </a:ext>
                  </a:extLst>
                </p:cNvPr>
                <p:cNvPicPr/>
                <p:nvPr/>
              </p:nvPicPr>
              <p:blipFill>
                <a:blip r:embed="rId142"/>
                <a:stretch>
                  <a:fillRect/>
                </a:stretch>
              </p:blipFill>
              <p:spPr>
                <a:xfrm>
                  <a:off x="5010880" y="882720"/>
                  <a:ext cx="8100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13" name="インク 112">
                  <a:extLst>
                    <a:ext uri="{FF2B5EF4-FFF2-40B4-BE49-F238E27FC236}">
                      <a16:creationId xmlns:a16="http://schemas.microsoft.com/office/drawing/2014/main" id="{34386317-B573-476A-A982-EA9209B13CE1}"/>
                    </a:ext>
                  </a:extLst>
                </p14:cNvPr>
                <p14:cNvContentPartPr/>
                <p14:nvPr/>
              </p14:nvContentPartPr>
              <p14:xfrm>
                <a:off x="5100160" y="685440"/>
                <a:ext cx="140760" cy="483840"/>
              </p14:xfrm>
            </p:contentPart>
          </mc:Choice>
          <mc:Fallback xmlns="">
            <p:pic>
              <p:nvPicPr>
                <p:cNvPr id="113" name="インク 112">
                  <a:extLst>
                    <a:ext uri="{FF2B5EF4-FFF2-40B4-BE49-F238E27FC236}">
                      <a16:creationId xmlns:a16="http://schemas.microsoft.com/office/drawing/2014/main" id="{34386317-B573-476A-A982-EA9209B13CE1}"/>
                    </a:ext>
                  </a:extLst>
                </p:cNvPr>
                <p:cNvPicPr/>
                <p:nvPr/>
              </p:nvPicPr>
              <p:blipFill>
                <a:blip r:embed="rId144"/>
                <a:stretch>
                  <a:fillRect/>
                </a:stretch>
              </p:blipFill>
              <p:spPr>
                <a:xfrm>
                  <a:off x="5091160" y="676800"/>
                  <a:ext cx="158400" cy="501480"/>
                </a:xfrm>
                <a:prstGeom prst="rect">
                  <a:avLst/>
                </a:prstGeom>
              </p:spPr>
            </p:pic>
          </mc:Fallback>
        </mc:AlternateContent>
      </p:grpSp>
      <p:grpSp>
        <p:nvGrpSpPr>
          <p:cNvPr id="117" name="グループ化 116">
            <a:extLst>
              <a:ext uri="{FF2B5EF4-FFF2-40B4-BE49-F238E27FC236}">
                <a16:creationId xmlns:a16="http://schemas.microsoft.com/office/drawing/2014/main" id="{B54315BA-6E0D-409D-9B20-405EBACD19AF}"/>
              </a:ext>
            </a:extLst>
          </p:cNvPr>
          <p:cNvGrpSpPr/>
          <p:nvPr/>
        </p:nvGrpSpPr>
        <p:grpSpPr>
          <a:xfrm>
            <a:off x="3679600" y="1627920"/>
            <a:ext cx="667080" cy="294120"/>
            <a:chOff x="3679600" y="1627920"/>
            <a:chExt cx="667080" cy="294120"/>
          </a:xfrm>
        </p:grpSpPr>
        <mc:AlternateContent xmlns:mc="http://schemas.openxmlformats.org/markup-compatibility/2006" xmlns:p14="http://schemas.microsoft.com/office/powerpoint/2010/main">
          <mc:Choice Requires="p14">
            <p:contentPart p14:bwMode="auto" r:id="rId145">
              <p14:nvContentPartPr>
                <p14:cNvPr id="115" name="インク 114">
                  <a:extLst>
                    <a:ext uri="{FF2B5EF4-FFF2-40B4-BE49-F238E27FC236}">
                      <a16:creationId xmlns:a16="http://schemas.microsoft.com/office/drawing/2014/main" id="{7E42E5D1-BD09-4B68-AB14-E61A02AAC42E}"/>
                    </a:ext>
                  </a:extLst>
                </p14:cNvPr>
                <p14:cNvContentPartPr/>
                <p14:nvPr/>
              </p14:nvContentPartPr>
              <p14:xfrm>
                <a:off x="3679600" y="1627920"/>
                <a:ext cx="307440" cy="294120"/>
              </p14:xfrm>
            </p:contentPart>
          </mc:Choice>
          <mc:Fallback xmlns="">
            <p:pic>
              <p:nvPicPr>
                <p:cNvPr id="115" name="インク 114">
                  <a:extLst>
                    <a:ext uri="{FF2B5EF4-FFF2-40B4-BE49-F238E27FC236}">
                      <a16:creationId xmlns:a16="http://schemas.microsoft.com/office/drawing/2014/main" id="{7E42E5D1-BD09-4B68-AB14-E61A02AAC42E}"/>
                    </a:ext>
                  </a:extLst>
                </p:cNvPr>
                <p:cNvPicPr/>
                <p:nvPr/>
              </p:nvPicPr>
              <p:blipFill>
                <a:blip r:embed="rId146"/>
                <a:stretch>
                  <a:fillRect/>
                </a:stretch>
              </p:blipFill>
              <p:spPr>
                <a:xfrm>
                  <a:off x="3670600" y="1618920"/>
                  <a:ext cx="32508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16" name="インク 115">
                  <a:extLst>
                    <a:ext uri="{FF2B5EF4-FFF2-40B4-BE49-F238E27FC236}">
                      <a16:creationId xmlns:a16="http://schemas.microsoft.com/office/drawing/2014/main" id="{95BE332B-317F-4764-9429-337FA2F79255}"/>
                    </a:ext>
                  </a:extLst>
                </p14:cNvPr>
                <p14:cNvContentPartPr/>
                <p14:nvPr/>
              </p14:nvContentPartPr>
              <p14:xfrm>
                <a:off x="4012960" y="1639440"/>
                <a:ext cx="333720" cy="267480"/>
              </p14:xfrm>
            </p:contentPart>
          </mc:Choice>
          <mc:Fallback xmlns="">
            <p:pic>
              <p:nvPicPr>
                <p:cNvPr id="116" name="インク 115">
                  <a:extLst>
                    <a:ext uri="{FF2B5EF4-FFF2-40B4-BE49-F238E27FC236}">
                      <a16:creationId xmlns:a16="http://schemas.microsoft.com/office/drawing/2014/main" id="{95BE332B-317F-4764-9429-337FA2F79255}"/>
                    </a:ext>
                  </a:extLst>
                </p:cNvPr>
                <p:cNvPicPr/>
                <p:nvPr/>
              </p:nvPicPr>
              <p:blipFill>
                <a:blip r:embed="rId148"/>
                <a:stretch>
                  <a:fillRect/>
                </a:stretch>
              </p:blipFill>
              <p:spPr>
                <a:xfrm>
                  <a:off x="4003960" y="1630440"/>
                  <a:ext cx="351360" cy="285120"/>
                </a:xfrm>
                <a:prstGeom prst="rect">
                  <a:avLst/>
                </a:prstGeom>
              </p:spPr>
            </p:pic>
          </mc:Fallback>
        </mc:AlternateContent>
      </p:grpSp>
      <p:grpSp>
        <p:nvGrpSpPr>
          <p:cNvPr id="133" name="グループ化 132">
            <a:extLst>
              <a:ext uri="{FF2B5EF4-FFF2-40B4-BE49-F238E27FC236}">
                <a16:creationId xmlns:a16="http://schemas.microsoft.com/office/drawing/2014/main" id="{B6DB2B8E-38C5-45CD-AE51-ADCB7F7A9F84}"/>
              </a:ext>
            </a:extLst>
          </p:cNvPr>
          <p:cNvGrpSpPr/>
          <p:nvPr/>
        </p:nvGrpSpPr>
        <p:grpSpPr>
          <a:xfrm>
            <a:off x="2102800" y="3332280"/>
            <a:ext cx="1114200" cy="411120"/>
            <a:chOff x="2102800" y="3332280"/>
            <a:chExt cx="1114200" cy="411120"/>
          </a:xfrm>
        </p:grpSpPr>
        <mc:AlternateContent xmlns:mc="http://schemas.openxmlformats.org/markup-compatibility/2006" xmlns:p14="http://schemas.microsoft.com/office/powerpoint/2010/main">
          <mc:Choice Requires="p14">
            <p:contentPart p14:bwMode="auto" r:id="rId149">
              <p14:nvContentPartPr>
                <p14:cNvPr id="118" name="インク 117">
                  <a:extLst>
                    <a:ext uri="{FF2B5EF4-FFF2-40B4-BE49-F238E27FC236}">
                      <a16:creationId xmlns:a16="http://schemas.microsoft.com/office/drawing/2014/main" id="{9549646D-251A-4E96-A4B4-71DB14486E99}"/>
                    </a:ext>
                  </a:extLst>
                </p14:cNvPr>
                <p14:cNvContentPartPr/>
                <p14:nvPr/>
              </p14:nvContentPartPr>
              <p14:xfrm>
                <a:off x="2143120" y="3461520"/>
                <a:ext cx="86040" cy="155880"/>
              </p14:xfrm>
            </p:contentPart>
          </mc:Choice>
          <mc:Fallback xmlns="">
            <p:pic>
              <p:nvPicPr>
                <p:cNvPr id="118" name="インク 117">
                  <a:extLst>
                    <a:ext uri="{FF2B5EF4-FFF2-40B4-BE49-F238E27FC236}">
                      <a16:creationId xmlns:a16="http://schemas.microsoft.com/office/drawing/2014/main" id="{9549646D-251A-4E96-A4B4-71DB14486E99}"/>
                    </a:ext>
                  </a:extLst>
                </p:cNvPr>
                <p:cNvPicPr/>
                <p:nvPr/>
              </p:nvPicPr>
              <p:blipFill>
                <a:blip r:embed="rId150"/>
                <a:stretch>
                  <a:fillRect/>
                </a:stretch>
              </p:blipFill>
              <p:spPr>
                <a:xfrm>
                  <a:off x="2134120" y="3452880"/>
                  <a:ext cx="10368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19" name="インク 118">
                  <a:extLst>
                    <a:ext uri="{FF2B5EF4-FFF2-40B4-BE49-F238E27FC236}">
                      <a16:creationId xmlns:a16="http://schemas.microsoft.com/office/drawing/2014/main" id="{ADBD8100-CD66-4281-8504-85ADA30DCFE3}"/>
                    </a:ext>
                  </a:extLst>
                </p14:cNvPr>
                <p14:cNvContentPartPr/>
                <p14:nvPr/>
              </p14:nvContentPartPr>
              <p14:xfrm>
                <a:off x="2234920" y="3438840"/>
                <a:ext cx="51840" cy="141480"/>
              </p14:xfrm>
            </p:contentPart>
          </mc:Choice>
          <mc:Fallback xmlns="">
            <p:pic>
              <p:nvPicPr>
                <p:cNvPr id="119" name="インク 118">
                  <a:extLst>
                    <a:ext uri="{FF2B5EF4-FFF2-40B4-BE49-F238E27FC236}">
                      <a16:creationId xmlns:a16="http://schemas.microsoft.com/office/drawing/2014/main" id="{ADBD8100-CD66-4281-8504-85ADA30DCFE3}"/>
                    </a:ext>
                  </a:extLst>
                </p:cNvPr>
                <p:cNvPicPr/>
                <p:nvPr/>
              </p:nvPicPr>
              <p:blipFill>
                <a:blip r:embed="rId152"/>
                <a:stretch>
                  <a:fillRect/>
                </a:stretch>
              </p:blipFill>
              <p:spPr>
                <a:xfrm>
                  <a:off x="2226280" y="3429840"/>
                  <a:ext cx="6948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20" name="インク 119">
                  <a:extLst>
                    <a:ext uri="{FF2B5EF4-FFF2-40B4-BE49-F238E27FC236}">
                      <a16:creationId xmlns:a16="http://schemas.microsoft.com/office/drawing/2014/main" id="{A844C359-BFAF-4809-BFC2-F3AA836106B0}"/>
                    </a:ext>
                  </a:extLst>
                </p14:cNvPr>
                <p14:cNvContentPartPr/>
                <p14:nvPr/>
              </p14:nvContentPartPr>
              <p14:xfrm>
                <a:off x="2102800" y="3392400"/>
                <a:ext cx="170280" cy="36720"/>
              </p14:xfrm>
            </p:contentPart>
          </mc:Choice>
          <mc:Fallback xmlns="">
            <p:pic>
              <p:nvPicPr>
                <p:cNvPr id="120" name="インク 119">
                  <a:extLst>
                    <a:ext uri="{FF2B5EF4-FFF2-40B4-BE49-F238E27FC236}">
                      <a16:creationId xmlns:a16="http://schemas.microsoft.com/office/drawing/2014/main" id="{A844C359-BFAF-4809-BFC2-F3AA836106B0}"/>
                    </a:ext>
                  </a:extLst>
                </p:cNvPr>
                <p:cNvPicPr/>
                <p:nvPr/>
              </p:nvPicPr>
              <p:blipFill>
                <a:blip r:embed="rId154"/>
                <a:stretch>
                  <a:fillRect/>
                </a:stretch>
              </p:blipFill>
              <p:spPr>
                <a:xfrm>
                  <a:off x="2093800" y="3383400"/>
                  <a:ext cx="18792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21" name="インク 120">
                  <a:extLst>
                    <a:ext uri="{FF2B5EF4-FFF2-40B4-BE49-F238E27FC236}">
                      <a16:creationId xmlns:a16="http://schemas.microsoft.com/office/drawing/2014/main" id="{BDD803A2-1361-4BE5-BE9D-81D553D605B3}"/>
                    </a:ext>
                  </a:extLst>
                </p14:cNvPr>
                <p14:cNvContentPartPr/>
                <p14:nvPr/>
              </p14:nvContentPartPr>
              <p14:xfrm>
                <a:off x="2250040" y="3347400"/>
                <a:ext cx="82440" cy="95400"/>
              </p14:xfrm>
            </p:contentPart>
          </mc:Choice>
          <mc:Fallback xmlns="">
            <p:pic>
              <p:nvPicPr>
                <p:cNvPr id="121" name="インク 120">
                  <a:extLst>
                    <a:ext uri="{FF2B5EF4-FFF2-40B4-BE49-F238E27FC236}">
                      <a16:creationId xmlns:a16="http://schemas.microsoft.com/office/drawing/2014/main" id="{BDD803A2-1361-4BE5-BE9D-81D553D605B3}"/>
                    </a:ext>
                  </a:extLst>
                </p:cNvPr>
                <p:cNvPicPr/>
                <p:nvPr/>
              </p:nvPicPr>
              <p:blipFill>
                <a:blip r:embed="rId156"/>
                <a:stretch>
                  <a:fillRect/>
                </a:stretch>
              </p:blipFill>
              <p:spPr>
                <a:xfrm>
                  <a:off x="2241400" y="3338400"/>
                  <a:ext cx="10008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22" name="インク 121">
                  <a:extLst>
                    <a:ext uri="{FF2B5EF4-FFF2-40B4-BE49-F238E27FC236}">
                      <a16:creationId xmlns:a16="http://schemas.microsoft.com/office/drawing/2014/main" id="{961C13AA-B0B9-4FE8-99AE-D1E215686688}"/>
                    </a:ext>
                  </a:extLst>
                </p14:cNvPr>
                <p14:cNvContentPartPr/>
                <p14:nvPr/>
              </p14:nvContentPartPr>
              <p14:xfrm>
                <a:off x="2362000" y="3454320"/>
                <a:ext cx="41400" cy="4320"/>
              </p14:xfrm>
            </p:contentPart>
          </mc:Choice>
          <mc:Fallback xmlns="">
            <p:pic>
              <p:nvPicPr>
                <p:cNvPr id="122" name="インク 121">
                  <a:extLst>
                    <a:ext uri="{FF2B5EF4-FFF2-40B4-BE49-F238E27FC236}">
                      <a16:creationId xmlns:a16="http://schemas.microsoft.com/office/drawing/2014/main" id="{961C13AA-B0B9-4FE8-99AE-D1E215686688}"/>
                    </a:ext>
                  </a:extLst>
                </p:cNvPr>
                <p:cNvPicPr/>
                <p:nvPr/>
              </p:nvPicPr>
              <p:blipFill>
                <a:blip r:embed="rId158"/>
                <a:stretch>
                  <a:fillRect/>
                </a:stretch>
              </p:blipFill>
              <p:spPr>
                <a:xfrm>
                  <a:off x="2353000" y="3445320"/>
                  <a:ext cx="5904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23" name="インク 122">
                  <a:extLst>
                    <a:ext uri="{FF2B5EF4-FFF2-40B4-BE49-F238E27FC236}">
                      <a16:creationId xmlns:a16="http://schemas.microsoft.com/office/drawing/2014/main" id="{0B9A1E9C-7B4B-42EA-96B5-D4714BE300F5}"/>
                    </a:ext>
                  </a:extLst>
                </p14:cNvPr>
                <p14:cNvContentPartPr/>
                <p14:nvPr/>
              </p14:nvContentPartPr>
              <p14:xfrm>
                <a:off x="2346520" y="3504720"/>
                <a:ext cx="81360" cy="4320"/>
              </p14:xfrm>
            </p:contentPart>
          </mc:Choice>
          <mc:Fallback xmlns="">
            <p:pic>
              <p:nvPicPr>
                <p:cNvPr id="123" name="インク 122">
                  <a:extLst>
                    <a:ext uri="{FF2B5EF4-FFF2-40B4-BE49-F238E27FC236}">
                      <a16:creationId xmlns:a16="http://schemas.microsoft.com/office/drawing/2014/main" id="{0B9A1E9C-7B4B-42EA-96B5-D4714BE300F5}"/>
                    </a:ext>
                  </a:extLst>
                </p:cNvPr>
                <p:cNvPicPr/>
                <p:nvPr/>
              </p:nvPicPr>
              <p:blipFill>
                <a:blip r:embed="rId160"/>
                <a:stretch>
                  <a:fillRect/>
                </a:stretch>
              </p:blipFill>
              <p:spPr>
                <a:xfrm>
                  <a:off x="2337880" y="3496080"/>
                  <a:ext cx="9900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24" name="インク 123">
                  <a:extLst>
                    <a:ext uri="{FF2B5EF4-FFF2-40B4-BE49-F238E27FC236}">
                      <a16:creationId xmlns:a16="http://schemas.microsoft.com/office/drawing/2014/main" id="{92D6B204-677D-4FD5-950E-8610BC90D18C}"/>
                    </a:ext>
                  </a:extLst>
                </p14:cNvPr>
                <p14:cNvContentPartPr/>
                <p14:nvPr/>
              </p14:nvContentPartPr>
              <p14:xfrm>
                <a:off x="2503480" y="3352440"/>
                <a:ext cx="61560" cy="327240"/>
              </p14:xfrm>
            </p:contentPart>
          </mc:Choice>
          <mc:Fallback xmlns="">
            <p:pic>
              <p:nvPicPr>
                <p:cNvPr id="124" name="インク 123">
                  <a:extLst>
                    <a:ext uri="{FF2B5EF4-FFF2-40B4-BE49-F238E27FC236}">
                      <a16:creationId xmlns:a16="http://schemas.microsoft.com/office/drawing/2014/main" id="{92D6B204-677D-4FD5-950E-8610BC90D18C}"/>
                    </a:ext>
                  </a:extLst>
                </p:cNvPr>
                <p:cNvPicPr/>
                <p:nvPr/>
              </p:nvPicPr>
              <p:blipFill>
                <a:blip r:embed="rId162"/>
                <a:stretch>
                  <a:fillRect/>
                </a:stretch>
              </p:blipFill>
              <p:spPr>
                <a:xfrm>
                  <a:off x="2494840" y="3343440"/>
                  <a:ext cx="7920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25" name="インク 124">
                  <a:extLst>
                    <a:ext uri="{FF2B5EF4-FFF2-40B4-BE49-F238E27FC236}">
                      <a16:creationId xmlns:a16="http://schemas.microsoft.com/office/drawing/2014/main" id="{4957C2EB-17CA-4470-B04E-DC44E0958391}"/>
                    </a:ext>
                  </a:extLst>
                </p14:cNvPr>
                <p14:cNvContentPartPr/>
                <p14:nvPr/>
              </p14:nvContentPartPr>
              <p14:xfrm>
                <a:off x="2598880" y="3479520"/>
                <a:ext cx="79560" cy="134640"/>
              </p14:xfrm>
            </p:contentPart>
          </mc:Choice>
          <mc:Fallback xmlns="">
            <p:pic>
              <p:nvPicPr>
                <p:cNvPr id="125" name="インク 124">
                  <a:extLst>
                    <a:ext uri="{FF2B5EF4-FFF2-40B4-BE49-F238E27FC236}">
                      <a16:creationId xmlns:a16="http://schemas.microsoft.com/office/drawing/2014/main" id="{4957C2EB-17CA-4470-B04E-DC44E0958391}"/>
                    </a:ext>
                  </a:extLst>
                </p:cNvPr>
                <p:cNvPicPr/>
                <p:nvPr/>
              </p:nvPicPr>
              <p:blipFill>
                <a:blip r:embed="rId164"/>
                <a:stretch>
                  <a:fillRect/>
                </a:stretch>
              </p:blipFill>
              <p:spPr>
                <a:xfrm>
                  <a:off x="2589880" y="3470520"/>
                  <a:ext cx="9720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26" name="インク 125">
                  <a:extLst>
                    <a:ext uri="{FF2B5EF4-FFF2-40B4-BE49-F238E27FC236}">
                      <a16:creationId xmlns:a16="http://schemas.microsoft.com/office/drawing/2014/main" id="{64459EA7-B12A-4FCC-9C2C-62739293A117}"/>
                    </a:ext>
                  </a:extLst>
                </p14:cNvPr>
                <p14:cNvContentPartPr/>
                <p14:nvPr/>
              </p14:nvContentPartPr>
              <p14:xfrm>
                <a:off x="2713000" y="3576360"/>
                <a:ext cx="21240" cy="48960"/>
              </p14:xfrm>
            </p:contentPart>
          </mc:Choice>
          <mc:Fallback xmlns="">
            <p:pic>
              <p:nvPicPr>
                <p:cNvPr id="126" name="インク 125">
                  <a:extLst>
                    <a:ext uri="{FF2B5EF4-FFF2-40B4-BE49-F238E27FC236}">
                      <a16:creationId xmlns:a16="http://schemas.microsoft.com/office/drawing/2014/main" id="{64459EA7-B12A-4FCC-9C2C-62739293A117}"/>
                    </a:ext>
                  </a:extLst>
                </p:cNvPr>
                <p:cNvPicPr/>
                <p:nvPr/>
              </p:nvPicPr>
              <p:blipFill>
                <a:blip r:embed="rId166"/>
                <a:stretch>
                  <a:fillRect/>
                </a:stretch>
              </p:blipFill>
              <p:spPr>
                <a:xfrm>
                  <a:off x="2704360" y="3567360"/>
                  <a:ext cx="3888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28" name="インク 127">
                  <a:extLst>
                    <a:ext uri="{FF2B5EF4-FFF2-40B4-BE49-F238E27FC236}">
                      <a16:creationId xmlns:a16="http://schemas.microsoft.com/office/drawing/2014/main" id="{150C7C05-226C-41BE-8109-53C19C9893BC}"/>
                    </a:ext>
                  </a:extLst>
                </p14:cNvPr>
                <p14:cNvContentPartPr/>
                <p14:nvPr/>
              </p14:nvContentPartPr>
              <p14:xfrm>
                <a:off x="2769520" y="3453600"/>
                <a:ext cx="82440" cy="186120"/>
              </p14:xfrm>
            </p:contentPart>
          </mc:Choice>
          <mc:Fallback xmlns="">
            <p:pic>
              <p:nvPicPr>
                <p:cNvPr id="128" name="インク 127">
                  <a:extLst>
                    <a:ext uri="{FF2B5EF4-FFF2-40B4-BE49-F238E27FC236}">
                      <a16:creationId xmlns:a16="http://schemas.microsoft.com/office/drawing/2014/main" id="{150C7C05-226C-41BE-8109-53C19C9893BC}"/>
                    </a:ext>
                  </a:extLst>
                </p:cNvPr>
                <p:cNvPicPr/>
                <p:nvPr/>
              </p:nvPicPr>
              <p:blipFill>
                <a:blip r:embed="rId168"/>
                <a:stretch>
                  <a:fillRect/>
                </a:stretch>
              </p:blipFill>
              <p:spPr>
                <a:xfrm>
                  <a:off x="2760520" y="3444960"/>
                  <a:ext cx="10008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29" name="インク 128">
                  <a:extLst>
                    <a:ext uri="{FF2B5EF4-FFF2-40B4-BE49-F238E27FC236}">
                      <a16:creationId xmlns:a16="http://schemas.microsoft.com/office/drawing/2014/main" id="{0142E810-5B17-4491-8113-4B0DE056220F}"/>
                    </a:ext>
                  </a:extLst>
                </p14:cNvPr>
                <p14:cNvContentPartPr/>
                <p14:nvPr/>
              </p14:nvContentPartPr>
              <p14:xfrm>
                <a:off x="2892640" y="3609480"/>
                <a:ext cx="26280" cy="57240"/>
              </p14:xfrm>
            </p:contentPart>
          </mc:Choice>
          <mc:Fallback xmlns="">
            <p:pic>
              <p:nvPicPr>
                <p:cNvPr id="129" name="インク 128">
                  <a:extLst>
                    <a:ext uri="{FF2B5EF4-FFF2-40B4-BE49-F238E27FC236}">
                      <a16:creationId xmlns:a16="http://schemas.microsoft.com/office/drawing/2014/main" id="{0142E810-5B17-4491-8113-4B0DE056220F}"/>
                    </a:ext>
                  </a:extLst>
                </p:cNvPr>
                <p:cNvPicPr/>
                <p:nvPr/>
              </p:nvPicPr>
              <p:blipFill>
                <a:blip r:embed="rId170"/>
                <a:stretch>
                  <a:fillRect/>
                </a:stretch>
              </p:blipFill>
              <p:spPr>
                <a:xfrm>
                  <a:off x="2884000" y="3600840"/>
                  <a:ext cx="4392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31" name="インク 130">
                  <a:extLst>
                    <a:ext uri="{FF2B5EF4-FFF2-40B4-BE49-F238E27FC236}">
                      <a16:creationId xmlns:a16="http://schemas.microsoft.com/office/drawing/2014/main" id="{8B3B99BC-7F00-47C4-9673-73E144B77C16}"/>
                    </a:ext>
                  </a:extLst>
                </p14:cNvPr>
                <p14:cNvContentPartPr/>
                <p14:nvPr/>
              </p14:nvContentPartPr>
              <p14:xfrm>
                <a:off x="2993080" y="3448200"/>
                <a:ext cx="128880" cy="128520"/>
              </p14:xfrm>
            </p:contentPart>
          </mc:Choice>
          <mc:Fallback xmlns="">
            <p:pic>
              <p:nvPicPr>
                <p:cNvPr id="131" name="インク 130">
                  <a:extLst>
                    <a:ext uri="{FF2B5EF4-FFF2-40B4-BE49-F238E27FC236}">
                      <a16:creationId xmlns:a16="http://schemas.microsoft.com/office/drawing/2014/main" id="{8B3B99BC-7F00-47C4-9673-73E144B77C16}"/>
                    </a:ext>
                  </a:extLst>
                </p:cNvPr>
                <p:cNvPicPr/>
                <p:nvPr/>
              </p:nvPicPr>
              <p:blipFill>
                <a:blip r:embed="rId172"/>
                <a:stretch>
                  <a:fillRect/>
                </a:stretch>
              </p:blipFill>
              <p:spPr>
                <a:xfrm>
                  <a:off x="2984440" y="3439560"/>
                  <a:ext cx="14652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32" name="インク 131">
                  <a:extLst>
                    <a:ext uri="{FF2B5EF4-FFF2-40B4-BE49-F238E27FC236}">
                      <a16:creationId xmlns:a16="http://schemas.microsoft.com/office/drawing/2014/main" id="{37DB92AD-D98E-4A2F-B328-77111E250E06}"/>
                    </a:ext>
                  </a:extLst>
                </p14:cNvPr>
                <p14:cNvContentPartPr/>
                <p14:nvPr/>
              </p14:nvContentPartPr>
              <p14:xfrm>
                <a:off x="3101080" y="3332280"/>
                <a:ext cx="115920" cy="411120"/>
              </p14:xfrm>
            </p:contentPart>
          </mc:Choice>
          <mc:Fallback xmlns="">
            <p:pic>
              <p:nvPicPr>
                <p:cNvPr id="132" name="インク 131">
                  <a:extLst>
                    <a:ext uri="{FF2B5EF4-FFF2-40B4-BE49-F238E27FC236}">
                      <a16:creationId xmlns:a16="http://schemas.microsoft.com/office/drawing/2014/main" id="{37DB92AD-D98E-4A2F-B328-77111E250E06}"/>
                    </a:ext>
                  </a:extLst>
                </p:cNvPr>
                <p:cNvPicPr/>
                <p:nvPr/>
              </p:nvPicPr>
              <p:blipFill>
                <a:blip r:embed="rId174"/>
                <a:stretch>
                  <a:fillRect/>
                </a:stretch>
              </p:blipFill>
              <p:spPr>
                <a:xfrm>
                  <a:off x="3092080" y="3323280"/>
                  <a:ext cx="133560" cy="428760"/>
                </a:xfrm>
                <a:prstGeom prst="rect">
                  <a:avLst/>
                </a:prstGeom>
              </p:spPr>
            </p:pic>
          </mc:Fallback>
        </mc:AlternateContent>
      </p:grpSp>
      <p:grpSp>
        <p:nvGrpSpPr>
          <p:cNvPr id="154" name="グループ化 153">
            <a:extLst>
              <a:ext uri="{FF2B5EF4-FFF2-40B4-BE49-F238E27FC236}">
                <a16:creationId xmlns:a16="http://schemas.microsoft.com/office/drawing/2014/main" id="{BB2301E4-8EB0-4EE8-8BE1-479F93E84EF3}"/>
              </a:ext>
            </a:extLst>
          </p:cNvPr>
          <p:cNvGrpSpPr/>
          <p:nvPr/>
        </p:nvGrpSpPr>
        <p:grpSpPr>
          <a:xfrm>
            <a:off x="2666920" y="4592160"/>
            <a:ext cx="429120" cy="304920"/>
            <a:chOff x="2666920" y="4592160"/>
            <a:chExt cx="429120" cy="304920"/>
          </a:xfrm>
        </p:grpSpPr>
        <mc:AlternateContent xmlns:mc="http://schemas.openxmlformats.org/markup-compatibility/2006" xmlns:p14="http://schemas.microsoft.com/office/powerpoint/2010/main">
          <mc:Choice Requires="p14">
            <p:contentPart p14:bwMode="auto" r:id="rId175">
              <p14:nvContentPartPr>
                <p14:cNvPr id="149" name="インク 148">
                  <a:extLst>
                    <a:ext uri="{FF2B5EF4-FFF2-40B4-BE49-F238E27FC236}">
                      <a16:creationId xmlns:a16="http://schemas.microsoft.com/office/drawing/2014/main" id="{97698BC5-2F56-48E9-A885-557C4C71B003}"/>
                    </a:ext>
                  </a:extLst>
                </p14:cNvPr>
                <p14:cNvContentPartPr/>
                <p14:nvPr/>
              </p14:nvContentPartPr>
              <p14:xfrm>
                <a:off x="2742880" y="4729320"/>
                <a:ext cx="155160" cy="167760"/>
              </p14:xfrm>
            </p:contentPart>
          </mc:Choice>
          <mc:Fallback xmlns="">
            <p:pic>
              <p:nvPicPr>
                <p:cNvPr id="149" name="インク 148">
                  <a:extLst>
                    <a:ext uri="{FF2B5EF4-FFF2-40B4-BE49-F238E27FC236}">
                      <a16:creationId xmlns:a16="http://schemas.microsoft.com/office/drawing/2014/main" id="{97698BC5-2F56-48E9-A885-557C4C71B003}"/>
                    </a:ext>
                  </a:extLst>
                </p:cNvPr>
                <p:cNvPicPr/>
                <p:nvPr/>
              </p:nvPicPr>
              <p:blipFill>
                <a:blip r:embed="rId176"/>
                <a:stretch>
                  <a:fillRect/>
                </a:stretch>
              </p:blipFill>
              <p:spPr>
                <a:xfrm>
                  <a:off x="2733880" y="4720320"/>
                  <a:ext cx="17280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50" name="インク 149">
                  <a:extLst>
                    <a:ext uri="{FF2B5EF4-FFF2-40B4-BE49-F238E27FC236}">
                      <a16:creationId xmlns:a16="http://schemas.microsoft.com/office/drawing/2014/main" id="{B8C10088-FE78-4819-B740-BB07EACD2ACF}"/>
                    </a:ext>
                  </a:extLst>
                </p14:cNvPr>
                <p14:cNvContentPartPr/>
                <p14:nvPr/>
              </p14:nvContentPartPr>
              <p14:xfrm>
                <a:off x="2666920" y="4656960"/>
                <a:ext cx="305640" cy="62280"/>
              </p14:xfrm>
            </p:contentPart>
          </mc:Choice>
          <mc:Fallback xmlns="">
            <p:pic>
              <p:nvPicPr>
                <p:cNvPr id="150" name="インク 149">
                  <a:extLst>
                    <a:ext uri="{FF2B5EF4-FFF2-40B4-BE49-F238E27FC236}">
                      <a16:creationId xmlns:a16="http://schemas.microsoft.com/office/drawing/2014/main" id="{B8C10088-FE78-4819-B740-BB07EACD2ACF}"/>
                    </a:ext>
                  </a:extLst>
                </p:cNvPr>
                <p:cNvPicPr/>
                <p:nvPr/>
              </p:nvPicPr>
              <p:blipFill>
                <a:blip r:embed="rId178"/>
                <a:stretch>
                  <a:fillRect/>
                </a:stretch>
              </p:blipFill>
              <p:spPr>
                <a:xfrm>
                  <a:off x="2657920" y="4647960"/>
                  <a:ext cx="32328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51" name="インク 150">
                  <a:extLst>
                    <a:ext uri="{FF2B5EF4-FFF2-40B4-BE49-F238E27FC236}">
                      <a16:creationId xmlns:a16="http://schemas.microsoft.com/office/drawing/2014/main" id="{5251D868-6F98-4F05-9E18-5A9C2D237B6D}"/>
                    </a:ext>
                  </a:extLst>
                </p14:cNvPr>
                <p14:cNvContentPartPr/>
                <p14:nvPr/>
              </p14:nvContentPartPr>
              <p14:xfrm>
                <a:off x="2930800" y="4592160"/>
                <a:ext cx="70200" cy="90720"/>
              </p14:xfrm>
            </p:contentPart>
          </mc:Choice>
          <mc:Fallback xmlns="">
            <p:pic>
              <p:nvPicPr>
                <p:cNvPr id="151" name="インク 150">
                  <a:extLst>
                    <a:ext uri="{FF2B5EF4-FFF2-40B4-BE49-F238E27FC236}">
                      <a16:creationId xmlns:a16="http://schemas.microsoft.com/office/drawing/2014/main" id="{5251D868-6F98-4F05-9E18-5A9C2D237B6D}"/>
                    </a:ext>
                  </a:extLst>
                </p:cNvPr>
                <p:cNvPicPr/>
                <p:nvPr/>
              </p:nvPicPr>
              <p:blipFill>
                <a:blip r:embed="rId180"/>
                <a:stretch>
                  <a:fillRect/>
                </a:stretch>
              </p:blipFill>
              <p:spPr>
                <a:xfrm>
                  <a:off x="2921800" y="4583160"/>
                  <a:ext cx="8784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52" name="インク 151">
                  <a:extLst>
                    <a:ext uri="{FF2B5EF4-FFF2-40B4-BE49-F238E27FC236}">
                      <a16:creationId xmlns:a16="http://schemas.microsoft.com/office/drawing/2014/main" id="{42047141-8CB2-4058-9FE7-222ED1C5D658}"/>
                    </a:ext>
                  </a:extLst>
                </p14:cNvPr>
                <p14:cNvContentPartPr/>
                <p14:nvPr/>
              </p14:nvContentPartPr>
              <p14:xfrm>
                <a:off x="3007120" y="4727880"/>
                <a:ext cx="88920" cy="11880"/>
              </p14:xfrm>
            </p:contentPart>
          </mc:Choice>
          <mc:Fallback xmlns="">
            <p:pic>
              <p:nvPicPr>
                <p:cNvPr id="152" name="インク 151">
                  <a:extLst>
                    <a:ext uri="{FF2B5EF4-FFF2-40B4-BE49-F238E27FC236}">
                      <a16:creationId xmlns:a16="http://schemas.microsoft.com/office/drawing/2014/main" id="{42047141-8CB2-4058-9FE7-222ED1C5D658}"/>
                    </a:ext>
                  </a:extLst>
                </p:cNvPr>
                <p:cNvPicPr/>
                <p:nvPr/>
              </p:nvPicPr>
              <p:blipFill>
                <a:blip r:embed="rId182"/>
                <a:stretch>
                  <a:fillRect/>
                </a:stretch>
              </p:blipFill>
              <p:spPr>
                <a:xfrm>
                  <a:off x="2998120" y="4718880"/>
                  <a:ext cx="10656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53" name="インク 152">
                  <a:extLst>
                    <a:ext uri="{FF2B5EF4-FFF2-40B4-BE49-F238E27FC236}">
                      <a16:creationId xmlns:a16="http://schemas.microsoft.com/office/drawing/2014/main" id="{E692D957-59EF-4B10-A357-7C3545CFCCBE}"/>
                    </a:ext>
                  </a:extLst>
                </p14:cNvPr>
                <p14:cNvContentPartPr/>
                <p14:nvPr/>
              </p14:nvContentPartPr>
              <p14:xfrm>
                <a:off x="3007120" y="4795200"/>
                <a:ext cx="87480" cy="360"/>
              </p14:xfrm>
            </p:contentPart>
          </mc:Choice>
          <mc:Fallback xmlns="">
            <p:pic>
              <p:nvPicPr>
                <p:cNvPr id="153" name="インク 152">
                  <a:extLst>
                    <a:ext uri="{FF2B5EF4-FFF2-40B4-BE49-F238E27FC236}">
                      <a16:creationId xmlns:a16="http://schemas.microsoft.com/office/drawing/2014/main" id="{E692D957-59EF-4B10-A357-7C3545CFCCBE}"/>
                    </a:ext>
                  </a:extLst>
                </p:cNvPr>
                <p:cNvPicPr/>
                <p:nvPr/>
              </p:nvPicPr>
              <p:blipFill>
                <a:blip r:embed="rId184"/>
                <a:stretch>
                  <a:fillRect/>
                </a:stretch>
              </p:blipFill>
              <p:spPr>
                <a:xfrm>
                  <a:off x="2998120" y="4786560"/>
                  <a:ext cx="105120" cy="18000"/>
                </a:xfrm>
                <a:prstGeom prst="rect">
                  <a:avLst/>
                </a:prstGeom>
              </p:spPr>
            </p:pic>
          </mc:Fallback>
        </mc:AlternateContent>
      </p:grpSp>
      <p:grpSp>
        <p:nvGrpSpPr>
          <p:cNvPr id="169" name="グループ化 168">
            <a:extLst>
              <a:ext uri="{FF2B5EF4-FFF2-40B4-BE49-F238E27FC236}">
                <a16:creationId xmlns:a16="http://schemas.microsoft.com/office/drawing/2014/main" id="{7D720314-A652-466C-A515-133A09EC430B}"/>
              </a:ext>
            </a:extLst>
          </p:cNvPr>
          <p:cNvGrpSpPr/>
          <p:nvPr/>
        </p:nvGrpSpPr>
        <p:grpSpPr>
          <a:xfrm>
            <a:off x="3278200" y="4530960"/>
            <a:ext cx="887760" cy="401760"/>
            <a:chOff x="3278200" y="4530960"/>
            <a:chExt cx="887760" cy="401760"/>
          </a:xfrm>
        </p:grpSpPr>
        <mc:AlternateContent xmlns:mc="http://schemas.openxmlformats.org/markup-compatibility/2006" xmlns:p14="http://schemas.microsoft.com/office/powerpoint/2010/main">
          <mc:Choice Requires="p14">
            <p:contentPart p14:bwMode="auto" r:id="rId185">
              <p14:nvContentPartPr>
                <p14:cNvPr id="155" name="インク 154">
                  <a:extLst>
                    <a:ext uri="{FF2B5EF4-FFF2-40B4-BE49-F238E27FC236}">
                      <a16:creationId xmlns:a16="http://schemas.microsoft.com/office/drawing/2014/main" id="{7E0FE901-4AF0-4CF3-99E3-04D877F6D835}"/>
                    </a:ext>
                  </a:extLst>
                </p14:cNvPr>
                <p14:cNvContentPartPr/>
                <p14:nvPr/>
              </p14:nvContentPartPr>
              <p14:xfrm>
                <a:off x="3327160" y="4678560"/>
                <a:ext cx="135000" cy="185760"/>
              </p14:xfrm>
            </p:contentPart>
          </mc:Choice>
          <mc:Fallback xmlns="">
            <p:pic>
              <p:nvPicPr>
                <p:cNvPr id="155" name="インク 154">
                  <a:extLst>
                    <a:ext uri="{FF2B5EF4-FFF2-40B4-BE49-F238E27FC236}">
                      <a16:creationId xmlns:a16="http://schemas.microsoft.com/office/drawing/2014/main" id="{7E0FE901-4AF0-4CF3-99E3-04D877F6D835}"/>
                    </a:ext>
                  </a:extLst>
                </p:cNvPr>
                <p:cNvPicPr/>
                <p:nvPr/>
              </p:nvPicPr>
              <p:blipFill>
                <a:blip r:embed="rId186"/>
                <a:stretch>
                  <a:fillRect/>
                </a:stretch>
              </p:blipFill>
              <p:spPr>
                <a:xfrm>
                  <a:off x="3318160" y="4669920"/>
                  <a:ext cx="15264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56" name="インク 155">
                  <a:extLst>
                    <a:ext uri="{FF2B5EF4-FFF2-40B4-BE49-F238E27FC236}">
                      <a16:creationId xmlns:a16="http://schemas.microsoft.com/office/drawing/2014/main" id="{0E06780E-8ADD-4245-B7E3-B2B77B7E6C5F}"/>
                    </a:ext>
                  </a:extLst>
                </p14:cNvPr>
                <p14:cNvContentPartPr/>
                <p14:nvPr/>
              </p14:nvContentPartPr>
              <p14:xfrm>
                <a:off x="3278200" y="4648680"/>
                <a:ext cx="155880" cy="45360"/>
              </p14:xfrm>
            </p:contentPart>
          </mc:Choice>
          <mc:Fallback xmlns="">
            <p:pic>
              <p:nvPicPr>
                <p:cNvPr id="156" name="インク 155">
                  <a:extLst>
                    <a:ext uri="{FF2B5EF4-FFF2-40B4-BE49-F238E27FC236}">
                      <a16:creationId xmlns:a16="http://schemas.microsoft.com/office/drawing/2014/main" id="{0E06780E-8ADD-4245-B7E3-B2B77B7E6C5F}"/>
                    </a:ext>
                  </a:extLst>
                </p:cNvPr>
                <p:cNvPicPr/>
                <p:nvPr/>
              </p:nvPicPr>
              <p:blipFill>
                <a:blip r:embed="rId188"/>
                <a:stretch>
                  <a:fillRect/>
                </a:stretch>
              </p:blipFill>
              <p:spPr>
                <a:xfrm>
                  <a:off x="3269560" y="4640040"/>
                  <a:ext cx="17352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57" name="インク 156">
                  <a:extLst>
                    <a:ext uri="{FF2B5EF4-FFF2-40B4-BE49-F238E27FC236}">
                      <a16:creationId xmlns:a16="http://schemas.microsoft.com/office/drawing/2014/main" id="{666611A9-3C82-448D-ADD9-D53CB20BD932}"/>
                    </a:ext>
                  </a:extLst>
                </p14:cNvPr>
                <p14:cNvContentPartPr/>
                <p14:nvPr/>
              </p14:nvContentPartPr>
              <p14:xfrm>
                <a:off x="3398440" y="4582440"/>
                <a:ext cx="101880" cy="111960"/>
              </p14:xfrm>
            </p:contentPart>
          </mc:Choice>
          <mc:Fallback xmlns="">
            <p:pic>
              <p:nvPicPr>
                <p:cNvPr id="157" name="インク 156">
                  <a:extLst>
                    <a:ext uri="{FF2B5EF4-FFF2-40B4-BE49-F238E27FC236}">
                      <a16:creationId xmlns:a16="http://schemas.microsoft.com/office/drawing/2014/main" id="{666611A9-3C82-448D-ADD9-D53CB20BD932}"/>
                    </a:ext>
                  </a:extLst>
                </p:cNvPr>
                <p:cNvPicPr/>
                <p:nvPr/>
              </p:nvPicPr>
              <p:blipFill>
                <a:blip r:embed="rId190"/>
                <a:stretch>
                  <a:fillRect/>
                </a:stretch>
              </p:blipFill>
              <p:spPr>
                <a:xfrm>
                  <a:off x="3389440" y="4573440"/>
                  <a:ext cx="11952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58" name="インク 157">
                  <a:extLst>
                    <a:ext uri="{FF2B5EF4-FFF2-40B4-BE49-F238E27FC236}">
                      <a16:creationId xmlns:a16="http://schemas.microsoft.com/office/drawing/2014/main" id="{6179052A-F168-45CA-9707-4CE9EF49BE94}"/>
                    </a:ext>
                  </a:extLst>
                </p14:cNvPr>
                <p14:cNvContentPartPr/>
                <p14:nvPr/>
              </p14:nvContentPartPr>
              <p14:xfrm>
                <a:off x="3555760" y="4759920"/>
                <a:ext cx="4320" cy="15480"/>
              </p14:xfrm>
            </p:contentPart>
          </mc:Choice>
          <mc:Fallback xmlns="">
            <p:pic>
              <p:nvPicPr>
                <p:cNvPr id="158" name="インク 157">
                  <a:extLst>
                    <a:ext uri="{FF2B5EF4-FFF2-40B4-BE49-F238E27FC236}">
                      <a16:creationId xmlns:a16="http://schemas.microsoft.com/office/drawing/2014/main" id="{6179052A-F168-45CA-9707-4CE9EF49BE94}"/>
                    </a:ext>
                  </a:extLst>
                </p:cNvPr>
                <p:cNvPicPr/>
                <p:nvPr/>
              </p:nvPicPr>
              <p:blipFill>
                <a:blip r:embed="rId192"/>
                <a:stretch>
                  <a:fillRect/>
                </a:stretch>
              </p:blipFill>
              <p:spPr>
                <a:xfrm>
                  <a:off x="3546760" y="4750920"/>
                  <a:ext cx="2196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59" name="インク 158">
                  <a:extLst>
                    <a:ext uri="{FF2B5EF4-FFF2-40B4-BE49-F238E27FC236}">
                      <a16:creationId xmlns:a16="http://schemas.microsoft.com/office/drawing/2014/main" id="{DFF3C30B-CFF2-4C72-8D7A-2369C9E11B1E}"/>
                    </a:ext>
                  </a:extLst>
                </p14:cNvPr>
                <p14:cNvContentPartPr/>
                <p14:nvPr/>
              </p14:nvContentPartPr>
              <p14:xfrm>
                <a:off x="3677800" y="4734000"/>
                <a:ext cx="488160" cy="25920"/>
              </p14:xfrm>
            </p:contentPart>
          </mc:Choice>
          <mc:Fallback xmlns="">
            <p:pic>
              <p:nvPicPr>
                <p:cNvPr id="159" name="インク 158">
                  <a:extLst>
                    <a:ext uri="{FF2B5EF4-FFF2-40B4-BE49-F238E27FC236}">
                      <a16:creationId xmlns:a16="http://schemas.microsoft.com/office/drawing/2014/main" id="{DFF3C30B-CFF2-4C72-8D7A-2369C9E11B1E}"/>
                    </a:ext>
                  </a:extLst>
                </p:cNvPr>
                <p:cNvPicPr/>
                <p:nvPr/>
              </p:nvPicPr>
              <p:blipFill>
                <a:blip r:embed="rId194"/>
                <a:stretch>
                  <a:fillRect/>
                </a:stretch>
              </p:blipFill>
              <p:spPr>
                <a:xfrm>
                  <a:off x="3668800" y="4725360"/>
                  <a:ext cx="5058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60" name="インク 159">
                  <a:extLst>
                    <a:ext uri="{FF2B5EF4-FFF2-40B4-BE49-F238E27FC236}">
                      <a16:creationId xmlns:a16="http://schemas.microsoft.com/office/drawing/2014/main" id="{846D9BF3-55B5-4084-BE75-9E1AC2226F0A}"/>
                    </a:ext>
                  </a:extLst>
                </p14:cNvPr>
                <p14:cNvContentPartPr/>
                <p14:nvPr/>
              </p14:nvContentPartPr>
              <p14:xfrm>
                <a:off x="3947080" y="4778640"/>
                <a:ext cx="127800" cy="154080"/>
              </p14:xfrm>
            </p:contentPart>
          </mc:Choice>
          <mc:Fallback xmlns="">
            <p:pic>
              <p:nvPicPr>
                <p:cNvPr id="160" name="インク 159">
                  <a:extLst>
                    <a:ext uri="{FF2B5EF4-FFF2-40B4-BE49-F238E27FC236}">
                      <a16:creationId xmlns:a16="http://schemas.microsoft.com/office/drawing/2014/main" id="{846D9BF3-55B5-4084-BE75-9E1AC2226F0A}"/>
                    </a:ext>
                  </a:extLst>
                </p:cNvPr>
                <p:cNvPicPr/>
                <p:nvPr/>
              </p:nvPicPr>
              <p:blipFill>
                <a:blip r:embed="rId196"/>
                <a:stretch>
                  <a:fillRect/>
                </a:stretch>
              </p:blipFill>
              <p:spPr>
                <a:xfrm>
                  <a:off x="3938080" y="4769640"/>
                  <a:ext cx="14544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61" name="インク 160">
                  <a:extLst>
                    <a:ext uri="{FF2B5EF4-FFF2-40B4-BE49-F238E27FC236}">
                      <a16:creationId xmlns:a16="http://schemas.microsoft.com/office/drawing/2014/main" id="{B2FCDDBD-9C75-46CC-84E3-9CD011F8E74C}"/>
                    </a:ext>
                  </a:extLst>
                </p14:cNvPr>
                <p14:cNvContentPartPr/>
                <p14:nvPr/>
              </p14:nvContentPartPr>
              <p14:xfrm>
                <a:off x="3936640" y="4812480"/>
                <a:ext cx="188280" cy="18720"/>
              </p14:xfrm>
            </p:contentPart>
          </mc:Choice>
          <mc:Fallback xmlns="">
            <p:pic>
              <p:nvPicPr>
                <p:cNvPr id="161" name="インク 160">
                  <a:extLst>
                    <a:ext uri="{FF2B5EF4-FFF2-40B4-BE49-F238E27FC236}">
                      <a16:creationId xmlns:a16="http://schemas.microsoft.com/office/drawing/2014/main" id="{B2FCDDBD-9C75-46CC-84E3-9CD011F8E74C}"/>
                    </a:ext>
                  </a:extLst>
                </p:cNvPr>
                <p:cNvPicPr/>
                <p:nvPr/>
              </p:nvPicPr>
              <p:blipFill>
                <a:blip r:embed="rId198"/>
                <a:stretch>
                  <a:fillRect/>
                </a:stretch>
              </p:blipFill>
              <p:spPr>
                <a:xfrm>
                  <a:off x="3927640" y="4803480"/>
                  <a:ext cx="2059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63" name="インク 162">
                  <a:extLst>
                    <a:ext uri="{FF2B5EF4-FFF2-40B4-BE49-F238E27FC236}">
                      <a16:creationId xmlns:a16="http://schemas.microsoft.com/office/drawing/2014/main" id="{C3C43ED7-FED7-43B6-A104-5FE990BF4EA3}"/>
                    </a:ext>
                  </a:extLst>
                </p14:cNvPr>
                <p14:cNvContentPartPr/>
                <p14:nvPr/>
              </p14:nvContentPartPr>
              <p14:xfrm>
                <a:off x="3799480" y="4556520"/>
                <a:ext cx="2520" cy="226800"/>
              </p14:xfrm>
            </p:contentPart>
          </mc:Choice>
          <mc:Fallback xmlns="">
            <p:pic>
              <p:nvPicPr>
                <p:cNvPr id="163" name="インク 162">
                  <a:extLst>
                    <a:ext uri="{FF2B5EF4-FFF2-40B4-BE49-F238E27FC236}">
                      <a16:creationId xmlns:a16="http://schemas.microsoft.com/office/drawing/2014/main" id="{C3C43ED7-FED7-43B6-A104-5FE990BF4EA3}"/>
                    </a:ext>
                  </a:extLst>
                </p:cNvPr>
                <p:cNvPicPr/>
                <p:nvPr/>
              </p:nvPicPr>
              <p:blipFill>
                <a:blip r:embed="rId200"/>
                <a:stretch>
                  <a:fillRect/>
                </a:stretch>
              </p:blipFill>
              <p:spPr>
                <a:xfrm>
                  <a:off x="3790840" y="4547520"/>
                  <a:ext cx="2016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64" name="インク 163">
                  <a:extLst>
                    <a:ext uri="{FF2B5EF4-FFF2-40B4-BE49-F238E27FC236}">
                      <a16:creationId xmlns:a16="http://schemas.microsoft.com/office/drawing/2014/main" id="{6652231B-463C-4B18-B6D9-704511671974}"/>
                    </a:ext>
                  </a:extLst>
                </p14:cNvPr>
                <p14:cNvContentPartPr/>
                <p14:nvPr/>
              </p14:nvContentPartPr>
              <p14:xfrm>
                <a:off x="3856000" y="4644360"/>
                <a:ext cx="95040" cy="84240"/>
              </p14:xfrm>
            </p:contentPart>
          </mc:Choice>
          <mc:Fallback xmlns="">
            <p:pic>
              <p:nvPicPr>
                <p:cNvPr id="164" name="インク 163">
                  <a:extLst>
                    <a:ext uri="{FF2B5EF4-FFF2-40B4-BE49-F238E27FC236}">
                      <a16:creationId xmlns:a16="http://schemas.microsoft.com/office/drawing/2014/main" id="{6652231B-463C-4B18-B6D9-704511671974}"/>
                    </a:ext>
                  </a:extLst>
                </p:cNvPr>
                <p:cNvPicPr/>
                <p:nvPr/>
              </p:nvPicPr>
              <p:blipFill>
                <a:blip r:embed="rId202"/>
                <a:stretch>
                  <a:fillRect/>
                </a:stretch>
              </p:blipFill>
              <p:spPr>
                <a:xfrm>
                  <a:off x="3847360" y="4635360"/>
                  <a:ext cx="11268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65" name="インク 164">
                  <a:extLst>
                    <a:ext uri="{FF2B5EF4-FFF2-40B4-BE49-F238E27FC236}">
                      <a16:creationId xmlns:a16="http://schemas.microsoft.com/office/drawing/2014/main" id="{A0313E37-56B7-47A3-8209-1E0C8604C799}"/>
                    </a:ext>
                  </a:extLst>
                </p14:cNvPr>
                <p14:cNvContentPartPr/>
                <p14:nvPr/>
              </p14:nvContentPartPr>
              <p14:xfrm>
                <a:off x="3966880" y="4617360"/>
                <a:ext cx="47520" cy="82080"/>
              </p14:xfrm>
            </p:contentPart>
          </mc:Choice>
          <mc:Fallback xmlns="">
            <p:pic>
              <p:nvPicPr>
                <p:cNvPr id="165" name="インク 164">
                  <a:extLst>
                    <a:ext uri="{FF2B5EF4-FFF2-40B4-BE49-F238E27FC236}">
                      <a16:creationId xmlns:a16="http://schemas.microsoft.com/office/drawing/2014/main" id="{A0313E37-56B7-47A3-8209-1E0C8604C799}"/>
                    </a:ext>
                  </a:extLst>
                </p:cNvPr>
                <p:cNvPicPr/>
                <p:nvPr/>
              </p:nvPicPr>
              <p:blipFill>
                <a:blip r:embed="rId204"/>
                <a:stretch>
                  <a:fillRect/>
                </a:stretch>
              </p:blipFill>
              <p:spPr>
                <a:xfrm>
                  <a:off x="3958240" y="4608720"/>
                  <a:ext cx="6516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66" name="インク 165">
                  <a:extLst>
                    <a:ext uri="{FF2B5EF4-FFF2-40B4-BE49-F238E27FC236}">
                      <a16:creationId xmlns:a16="http://schemas.microsoft.com/office/drawing/2014/main" id="{1638C57A-4A8C-4C88-BC6C-E0831D5BEA66}"/>
                    </a:ext>
                  </a:extLst>
                </p14:cNvPr>
                <p14:cNvContentPartPr/>
                <p14:nvPr/>
              </p14:nvContentPartPr>
              <p14:xfrm>
                <a:off x="3885880" y="4597200"/>
                <a:ext cx="137520" cy="360"/>
              </p14:xfrm>
            </p:contentPart>
          </mc:Choice>
          <mc:Fallback xmlns="">
            <p:pic>
              <p:nvPicPr>
                <p:cNvPr id="166" name="インク 165">
                  <a:extLst>
                    <a:ext uri="{FF2B5EF4-FFF2-40B4-BE49-F238E27FC236}">
                      <a16:creationId xmlns:a16="http://schemas.microsoft.com/office/drawing/2014/main" id="{1638C57A-4A8C-4C88-BC6C-E0831D5BEA66}"/>
                    </a:ext>
                  </a:extLst>
                </p:cNvPr>
                <p:cNvPicPr/>
                <p:nvPr/>
              </p:nvPicPr>
              <p:blipFill>
                <a:blip r:embed="rId206"/>
                <a:stretch>
                  <a:fillRect/>
                </a:stretch>
              </p:blipFill>
              <p:spPr>
                <a:xfrm>
                  <a:off x="3877240" y="4588200"/>
                  <a:ext cx="155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67" name="インク 166">
                  <a:extLst>
                    <a:ext uri="{FF2B5EF4-FFF2-40B4-BE49-F238E27FC236}">
                      <a16:creationId xmlns:a16="http://schemas.microsoft.com/office/drawing/2014/main" id="{10FD7811-2550-453F-9D46-96ED547B8F59}"/>
                    </a:ext>
                  </a:extLst>
                </p14:cNvPr>
                <p14:cNvContentPartPr/>
                <p14:nvPr/>
              </p14:nvContentPartPr>
              <p14:xfrm>
                <a:off x="4007920" y="4556520"/>
                <a:ext cx="55800" cy="66600"/>
              </p14:xfrm>
            </p:contentPart>
          </mc:Choice>
          <mc:Fallback xmlns="">
            <p:pic>
              <p:nvPicPr>
                <p:cNvPr id="167" name="インク 166">
                  <a:extLst>
                    <a:ext uri="{FF2B5EF4-FFF2-40B4-BE49-F238E27FC236}">
                      <a16:creationId xmlns:a16="http://schemas.microsoft.com/office/drawing/2014/main" id="{10FD7811-2550-453F-9D46-96ED547B8F59}"/>
                    </a:ext>
                  </a:extLst>
                </p:cNvPr>
                <p:cNvPicPr/>
                <p:nvPr/>
              </p:nvPicPr>
              <p:blipFill>
                <a:blip r:embed="rId208"/>
                <a:stretch>
                  <a:fillRect/>
                </a:stretch>
              </p:blipFill>
              <p:spPr>
                <a:xfrm>
                  <a:off x="3998920" y="4547520"/>
                  <a:ext cx="7344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68" name="インク 167">
                  <a:extLst>
                    <a:ext uri="{FF2B5EF4-FFF2-40B4-BE49-F238E27FC236}">
                      <a16:creationId xmlns:a16="http://schemas.microsoft.com/office/drawing/2014/main" id="{04AD20C8-0219-462C-A48C-B2918CF17045}"/>
                    </a:ext>
                  </a:extLst>
                </p14:cNvPr>
                <p14:cNvContentPartPr/>
                <p14:nvPr/>
              </p14:nvContentPartPr>
              <p14:xfrm>
                <a:off x="4093960" y="4530960"/>
                <a:ext cx="5760" cy="260640"/>
              </p14:xfrm>
            </p:contentPart>
          </mc:Choice>
          <mc:Fallback xmlns="">
            <p:pic>
              <p:nvPicPr>
                <p:cNvPr id="168" name="インク 167">
                  <a:extLst>
                    <a:ext uri="{FF2B5EF4-FFF2-40B4-BE49-F238E27FC236}">
                      <a16:creationId xmlns:a16="http://schemas.microsoft.com/office/drawing/2014/main" id="{04AD20C8-0219-462C-A48C-B2918CF17045}"/>
                    </a:ext>
                  </a:extLst>
                </p:cNvPr>
                <p:cNvPicPr/>
                <p:nvPr/>
              </p:nvPicPr>
              <p:blipFill>
                <a:blip r:embed="rId210"/>
                <a:stretch>
                  <a:fillRect/>
                </a:stretch>
              </p:blipFill>
              <p:spPr>
                <a:xfrm>
                  <a:off x="4085320" y="4522320"/>
                  <a:ext cx="23400" cy="278280"/>
                </a:xfrm>
                <a:prstGeom prst="rect">
                  <a:avLst/>
                </a:prstGeom>
              </p:spPr>
            </p:pic>
          </mc:Fallback>
        </mc:AlternateContent>
      </p:grpSp>
      <p:grpSp>
        <p:nvGrpSpPr>
          <p:cNvPr id="209" name="グループ化 208">
            <a:extLst>
              <a:ext uri="{FF2B5EF4-FFF2-40B4-BE49-F238E27FC236}">
                <a16:creationId xmlns:a16="http://schemas.microsoft.com/office/drawing/2014/main" id="{A18DFA81-C221-4D03-8A6B-7170EDBF020D}"/>
              </a:ext>
            </a:extLst>
          </p:cNvPr>
          <p:cNvGrpSpPr/>
          <p:nvPr/>
        </p:nvGrpSpPr>
        <p:grpSpPr>
          <a:xfrm>
            <a:off x="2350120" y="5853600"/>
            <a:ext cx="2386800" cy="751320"/>
            <a:chOff x="2350120" y="5853600"/>
            <a:chExt cx="2386800" cy="751320"/>
          </a:xfrm>
        </p:grpSpPr>
        <mc:AlternateContent xmlns:mc="http://schemas.openxmlformats.org/markup-compatibility/2006" xmlns:p14="http://schemas.microsoft.com/office/powerpoint/2010/main">
          <mc:Choice Requires="p14">
            <p:contentPart p14:bwMode="auto" r:id="rId211">
              <p14:nvContentPartPr>
                <p14:cNvPr id="170" name="インク 169">
                  <a:extLst>
                    <a:ext uri="{FF2B5EF4-FFF2-40B4-BE49-F238E27FC236}">
                      <a16:creationId xmlns:a16="http://schemas.microsoft.com/office/drawing/2014/main" id="{449B6579-98CB-400C-BEC9-51D176AB98F0}"/>
                    </a:ext>
                  </a:extLst>
                </p14:cNvPr>
                <p14:cNvContentPartPr/>
                <p14:nvPr/>
              </p14:nvContentPartPr>
              <p14:xfrm>
                <a:off x="2479000" y="6023880"/>
                <a:ext cx="62280" cy="126720"/>
              </p14:xfrm>
            </p:contentPart>
          </mc:Choice>
          <mc:Fallback xmlns="">
            <p:pic>
              <p:nvPicPr>
                <p:cNvPr id="170" name="インク 169">
                  <a:extLst>
                    <a:ext uri="{FF2B5EF4-FFF2-40B4-BE49-F238E27FC236}">
                      <a16:creationId xmlns:a16="http://schemas.microsoft.com/office/drawing/2014/main" id="{449B6579-98CB-400C-BEC9-51D176AB98F0}"/>
                    </a:ext>
                  </a:extLst>
                </p:cNvPr>
                <p:cNvPicPr/>
                <p:nvPr/>
              </p:nvPicPr>
              <p:blipFill>
                <a:blip r:embed="rId212"/>
                <a:stretch>
                  <a:fillRect/>
                </a:stretch>
              </p:blipFill>
              <p:spPr>
                <a:xfrm>
                  <a:off x="2470000" y="6015240"/>
                  <a:ext cx="7992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71" name="インク 170">
                  <a:extLst>
                    <a:ext uri="{FF2B5EF4-FFF2-40B4-BE49-F238E27FC236}">
                      <a16:creationId xmlns:a16="http://schemas.microsoft.com/office/drawing/2014/main" id="{E0F8E08E-D3EE-4617-BB2F-F68D8CF41FD3}"/>
                    </a:ext>
                  </a:extLst>
                </p14:cNvPr>
                <p14:cNvContentPartPr/>
                <p14:nvPr/>
              </p14:nvContentPartPr>
              <p14:xfrm>
                <a:off x="2463520" y="6040080"/>
                <a:ext cx="9720" cy="280440"/>
              </p14:xfrm>
            </p:contentPart>
          </mc:Choice>
          <mc:Fallback xmlns="">
            <p:pic>
              <p:nvPicPr>
                <p:cNvPr id="171" name="インク 170">
                  <a:extLst>
                    <a:ext uri="{FF2B5EF4-FFF2-40B4-BE49-F238E27FC236}">
                      <a16:creationId xmlns:a16="http://schemas.microsoft.com/office/drawing/2014/main" id="{E0F8E08E-D3EE-4617-BB2F-F68D8CF41FD3}"/>
                    </a:ext>
                  </a:extLst>
                </p:cNvPr>
                <p:cNvPicPr/>
                <p:nvPr/>
              </p:nvPicPr>
              <p:blipFill>
                <a:blip r:embed="rId214"/>
                <a:stretch>
                  <a:fillRect/>
                </a:stretch>
              </p:blipFill>
              <p:spPr>
                <a:xfrm>
                  <a:off x="2454520" y="6031080"/>
                  <a:ext cx="2736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72" name="インク 171">
                  <a:extLst>
                    <a:ext uri="{FF2B5EF4-FFF2-40B4-BE49-F238E27FC236}">
                      <a16:creationId xmlns:a16="http://schemas.microsoft.com/office/drawing/2014/main" id="{C1F260A0-4E66-409B-9EEB-0CA3EB3B9D1B}"/>
                    </a:ext>
                  </a:extLst>
                </p14:cNvPr>
                <p14:cNvContentPartPr/>
                <p14:nvPr/>
              </p14:nvContentPartPr>
              <p14:xfrm>
                <a:off x="2350120" y="5963760"/>
                <a:ext cx="198720" cy="96480"/>
              </p14:xfrm>
            </p:contentPart>
          </mc:Choice>
          <mc:Fallback xmlns="">
            <p:pic>
              <p:nvPicPr>
                <p:cNvPr id="172" name="インク 171">
                  <a:extLst>
                    <a:ext uri="{FF2B5EF4-FFF2-40B4-BE49-F238E27FC236}">
                      <a16:creationId xmlns:a16="http://schemas.microsoft.com/office/drawing/2014/main" id="{C1F260A0-4E66-409B-9EEB-0CA3EB3B9D1B}"/>
                    </a:ext>
                  </a:extLst>
                </p:cNvPr>
                <p:cNvPicPr/>
                <p:nvPr/>
              </p:nvPicPr>
              <p:blipFill>
                <a:blip r:embed="rId216"/>
                <a:stretch>
                  <a:fillRect/>
                </a:stretch>
              </p:blipFill>
              <p:spPr>
                <a:xfrm>
                  <a:off x="2341120" y="5955120"/>
                  <a:ext cx="21636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73" name="インク 172">
                  <a:extLst>
                    <a:ext uri="{FF2B5EF4-FFF2-40B4-BE49-F238E27FC236}">
                      <a16:creationId xmlns:a16="http://schemas.microsoft.com/office/drawing/2014/main" id="{14DBA86B-6B4A-46DC-8CA7-0AE8142FEACF}"/>
                    </a:ext>
                  </a:extLst>
                </p14:cNvPr>
                <p14:cNvContentPartPr/>
                <p14:nvPr/>
              </p14:nvContentPartPr>
              <p14:xfrm>
                <a:off x="2509240" y="5913000"/>
                <a:ext cx="147960" cy="123120"/>
              </p14:xfrm>
            </p:contentPart>
          </mc:Choice>
          <mc:Fallback xmlns="">
            <p:pic>
              <p:nvPicPr>
                <p:cNvPr id="173" name="インク 172">
                  <a:extLst>
                    <a:ext uri="{FF2B5EF4-FFF2-40B4-BE49-F238E27FC236}">
                      <a16:creationId xmlns:a16="http://schemas.microsoft.com/office/drawing/2014/main" id="{14DBA86B-6B4A-46DC-8CA7-0AE8142FEACF}"/>
                    </a:ext>
                  </a:extLst>
                </p:cNvPr>
                <p:cNvPicPr/>
                <p:nvPr/>
              </p:nvPicPr>
              <p:blipFill>
                <a:blip r:embed="rId218"/>
                <a:stretch>
                  <a:fillRect/>
                </a:stretch>
              </p:blipFill>
              <p:spPr>
                <a:xfrm>
                  <a:off x="2500600" y="5904000"/>
                  <a:ext cx="16560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74" name="インク 173">
                  <a:extLst>
                    <a:ext uri="{FF2B5EF4-FFF2-40B4-BE49-F238E27FC236}">
                      <a16:creationId xmlns:a16="http://schemas.microsoft.com/office/drawing/2014/main" id="{74B433E1-66EF-45F0-88A2-3A0A1CC9E56C}"/>
                    </a:ext>
                  </a:extLst>
                </p14:cNvPr>
                <p14:cNvContentPartPr/>
                <p14:nvPr/>
              </p14:nvContentPartPr>
              <p14:xfrm>
                <a:off x="2641360" y="6066000"/>
                <a:ext cx="95760" cy="14760"/>
              </p14:xfrm>
            </p:contentPart>
          </mc:Choice>
          <mc:Fallback xmlns="">
            <p:pic>
              <p:nvPicPr>
                <p:cNvPr id="174" name="インク 173">
                  <a:extLst>
                    <a:ext uri="{FF2B5EF4-FFF2-40B4-BE49-F238E27FC236}">
                      <a16:creationId xmlns:a16="http://schemas.microsoft.com/office/drawing/2014/main" id="{74B433E1-66EF-45F0-88A2-3A0A1CC9E56C}"/>
                    </a:ext>
                  </a:extLst>
                </p:cNvPr>
                <p:cNvPicPr/>
                <p:nvPr/>
              </p:nvPicPr>
              <p:blipFill>
                <a:blip r:embed="rId220"/>
                <a:stretch>
                  <a:fillRect/>
                </a:stretch>
              </p:blipFill>
              <p:spPr>
                <a:xfrm>
                  <a:off x="2632360" y="6057000"/>
                  <a:ext cx="11340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75" name="インク 174">
                  <a:extLst>
                    <a:ext uri="{FF2B5EF4-FFF2-40B4-BE49-F238E27FC236}">
                      <a16:creationId xmlns:a16="http://schemas.microsoft.com/office/drawing/2014/main" id="{98E482AA-81E4-49F5-ACEE-40B747357A9E}"/>
                    </a:ext>
                  </a:extLst>
                </p14:cNvPr>
                <p14:cNvContentPartPr/>
                <p14:nvPr/>
              </p14:nvContentPartPr>
              <p14:xfrm>
                <a:off x="2615800" y="6125400"/>
                <a:ext cx="171360" cy="36720"/>
              </p14:xfrm>
            </p:contentPart>
          </mc:Choice>
          <mc:Fallback xmlns="">
            <p:pic>
              <p:nvPicPr>
                <p:cNvPr id="175" name="インク 174">
                  <a:extLst>
                    <a:ext uri="{FF2B5EF4-FFF2-40B4-BE49-F238E27FC236}">
                      <a16:creationId xmlns:a16="http://schemas.microsoft.com/office/drawing/2014/main" id="{98E482AA-81E4-49F5-ACEE-40B747357A9E}"/>
                    </a:ext>
                  </a:extLst>
                </p:cNvPr>
                <p:cNvPicPr/>
                <p:nvPr/>
              </p:nvPicPr>
              <p:blipFill>
                <a:blip r:embed="rId222"/>
                <a:stretch>
                  <a:fillRect/>
                </a:stretch>
              </p:blipFill>
              <p:spPr>
                <a:xfrm>
                  <a:off x="2607160" y="6116760"/>
                  <a:ext cx="18900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77" name="インク 176">
                  <a:extLst>
                    <a:ext uri="{FF2B5EF4-FFF2-40B4-BE49-F238E27FC236}">
                      <a16:creationId xmlns:a16="http://schemas.microsoft.com/office/drawing/2014/main" id="{3DCCA5AF-3832-4D80-B6A4-013D52454766}"/>
                    </a:ext>
                  </a:extLst>
                </p14:cNvPr>
                <p14:cNvContentPartPr/>
                <p14:nvPr/>
              </p14:nvContentPartPr>
              <p14:xfrm>
                <a:off x="2870320" y="5853600"/>
                <a:ext cx="106920" cy="581400"/>
              </p14:xfrm>
            </p:contentPart>
          </mc:Choice>
          <mc:Fallback xmlns="">
            <p:pic>
              <p:nvPicPr>
                <p:cNvPr id="177" name="インク 176">
                  <a:extLst>
                    <a:ext uri="{FF2B5EF4-FFF2-40B4-BE49-F238E27FC236}">
                      <a16:creationId xmlns:a16="http://schemas.microsoft.com/office/drawing/2014/main" id="{3DCCA5AF-3832-4D80-B6A4-013D52454766}"/>
                    </a:ext>
                  </a:extLst>
                </p:cNvPr>
                <p:cNvPicPr/>
                <p:nvPr/>
              </p:nvPicPr>
              <p:blipFill>
                <a:blip r:embed="rId224"/>
                <a:stretch>
                  <a:fillRect/>
                </a:stretch>
              </p:blipFill>
              <p:spPr>
                <a:xfrm>
                  <a:off x="2861320" y="5844600"/>
                  <a:ext cx="124560" cy="59904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79" name="インク 178">
                  <a:extLst>
                    <a:ext uri="{FF2B5EF4-FFF2-40B4-BE49-F238E27FC236}">
                      <a16:creationId xmlns:a16="http://schemas.microsoft.com/office/drawing/2014/main" id="{07217B89-0E34-48A4-92AC-9CFF7B9C1FCD}"/>
                    </a:ext>
                  </a:extLst>
                </p14:cNvPr>
                <p14:cNvContentPartPr/>
                <p14:nvPr/>
              </p14:nvContentPartPr>
              <p14:xfrm>
                <a:off x="2985880" y="6080760"/>
                <a:ext cx="48240" cy="134280"/>
              </p14:xfrm>
            </p:contentPart>
          </mc:Choice>
          <mc:Fallback xmlns="">
            <p:pic>
              <p:nvPicPr>
                <p:cNvPr id="179" name="インク 178">
                  <a:extLst>
                    <a:ext uri="{FF2B5EF4-FFF2-40B4-BE49-F238E27FC236}">
                      <a16:creationId xmlns:a16="http://schemas.microsoft.com/office/drawing/2014/main" id="{07217B89-0E34-48A4-92AC-9CFF7B9C1FCD}"/>
                    </a:ext>
                  </a:extLst>
                </p:cNvPr>
                <p:cNvPicPr/>
                <p:nvPr/>
              </p:nvPicPr>
              <p:blipFill>
                <a:blip r:embed="rId226"/>
                <a:stretch>
                  <a:fillRect/>
                </a:stretch>
              </p:blipFill>
              <p:spPr>
                <a:xfrm>
                  <a:off x="2976880" y="6071760"/>
                  <a:ext cx="6588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80" name="インク 179">
                  <a:extLst>
                    <a:ext uri="{FF2B5EF4-FFF2-40B4-BE49-F238E27FC236}">
                      <a16:creationId xmlns:a16="http://schemas.microsoft.com/office/drawing/2014/main" id="{A4C0C546-E505-4D7B-ACEF-707316D96867}"/>
                    </a:ext>
                  </a:extLst>
                </p14:cNvPr>
                <p14:cNvContentPartPr/>
                <p14:nvPr/>
              </p14:nvContentPartPr>
              <p14:xfrm>
                <a:off x="2981560" y="6085440"/>
                <a:ext cx="5400" cy="295920"/>
              </p14:xfrm>
            </p:contentPart>
          </mc:Choice>
          <mc:Fallback xmlns="">
            <p:pic>
              <p:nvPicPr>
                <p:cNvPr id="180" name="インク 179">
                  <a:extLst>
                    <a:ext uri="{FF2B5EF4-FFF2-40B4-BE49-F238E27FC236}">
                      <a16:creationId xmlns:a16="http://schemas.microsoft.com/office/drawing/2014/main" id="{A4C0C546-E505-4D7B-ACEF-707316D96867}"/>
                    </a:ext>
                  </a:extLst>
                </p:cNvPr>
                <p:cNvPicPr/>
                <p:nvPr/>
              </p:nvPicPr>
              <p:blipFill>
                <a:blip r:embed="rId228"/>
                <a:stretch>
                  <a:fillRect/>
                </a:stretch>
              </p:blipFill>
              <p:spPr>
                <a:xfrm>
                  <a:off x="2972920" y="6076800"/>
                  <a:ext cx="2304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81" name="インク 180">
                  <a:extLst>
                    <a:ext uri="{FF2B5EF4-FFF2-40B4-BE49-F238E27FC236}">
                      <a16:creationId xmlns:a16="http://schemas.microsoft.com/office/drawing/2014/main" id="{C7E4E516-6F61-4492-AB77-7146CA6E04AE}"/>
                    </a:ext>
                  </a:extLst>
                </p14:cNvPr>
                <p14:cNvContentPartPr/>
                <p14:nvPr/>
              </p14:nvContentPartPr>
              <p14:xfrm>
                <a:off x="3032680" y="6255000"/>
                <a:ext cx="73800" cy="54360"/>
              </p14:xfrm>
            </p:contentPart>
          </mc:Choice>
          <mc:Fallback xmlns="">
            <p:pic>
              <p:nvPicPr>
                <p:cNvPr id="181" name="インク 180">
                  <a:extLst>
                    <a:ext uri="{FF2B5EF4-FFF2-40B4-BE49-F238E27FC236}">
                      <a16:creationId xmlns:a16="http://schemas.microsoft.com/office/drawing/2014/main" id="{C7E4E516-6F61-4492-AB77-7146CA6E04AE}"/>
                    </a:ext>
                  </a:extLst>
                </p:cNvPr>
                <p:cNvPicPr/>
                <p:nvPr/>
              </p:nvPicPr>
              <p:blipFill>
                <a:blip r:embed="rId230"/>
                <a:stretch>
                  <a:fillRect/>
                </a:stretch>
              </p:blipFill>
              <p:spPr>
                <a:xfrm>
                  <a:off x="3023680" y="6246000"/>
                  <a:ext cx="914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82" name="インク 181">
                  <a:extLst>
                    <a:ext uri="{FF2B5EF4-FFF2-40B4-BE49-F238E27FC236}">
                      <a16:creationId xmlns:a16="http://schemas.microsoft.com/office/drawing/2014/main" id="{6EE1E0BD-5314-45E4-A1AF-25737E65E16E}"/>
                    </a:ext>
                  </a:extLst>
                </p14:cNvPr>
                <p14:cNvContentPartPr/>
                <p14:nvPr/>
              </p14:nvContentPartPr>
              <p14:xfrm>
                <a:off x="3049240" y="6202440"/>
                <a:ext cx="69840" cy="123120"/>
              </p14:xfrm>
            </p:contentPart>
          </mc:Choice>
          <mc:Fallback xmlns="">
            <p:pic>
              <p:nvPicPr>
                <p:cNvPr id="182" name="インク 181">
                  <a:extLst>
                    <a:ext uri="{FF2B5EF4-FFF2-40B4-BE49-F238E27FC236}">
                      <a16:creationId xmlns:a16="http://schemas.microsoft.com/office/drawing/2014/main" id="{6EE1E0BD-5314-45E4-A1AF-25737E65E16E}"/>
                    </a:ext>
                  </a:extLst>
                </p:cNvPr>
                <p:cNvPicPr/>
                <p:nvPr/>
              </p:nvPicPr>
              <p:blipFill>
                <a:blip r:embed="rId232"/>
                <a:stretch>
                  <a:fillRect/>
                </a:stretch>
              </p:blipFill>
              <p:spPr>
                <a:xfrm>
                  <a:off x="3040600" y="6193440"/>
                  <a:ext cx="8748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84" name="インク 183">
                  <a:extLst>
                    <a:ext uri="{FF2B5EF4-FFF2-40B4-BE49-F238E27FC236}">
                      <a16:creationId xmlns:a16="http://schemas.microsoft.com/office/drawing/2014/main" id="{100040BD-DC98-400F-9841-7F992DDA221B}"/>
                    </a:ext>
                  </a:extLst>
                </p14:cNvPr>
                <p14:cNvContentPartPr/>
                <p14:nvPr/>
              </p14:nvContentPartPr>
              <p14:xfrm>
                <a:off x="3205120" y="6150240"/>
                <a:ext cx="77040" cy="21960"/>
              </p14:xfrm>
            </p:contentPart>
          </mc:Choice>
          <mc:Fallback xmlns="">
            <p:pic>
              <p:nvPicPr>
                <p:cNvPr id="184" name="インク 183">
                  <a:extLst>
                    <a:ext uri="{FF2B5EF4-FFF2-40B4-BE49-F238E27FC236}">
                      <a16:creationId xmlns:a16="http://schemas.microsoft.com/office/drawing/2014/main" id="{100040BD-DC98-400F-9841-7F992DDA221B}"/>
                    </a:ext>
                  </a:extLst>
                </p:cNvPr>
                <p:cNvPicPr/>
                <p:nvPr/>
              </p:nvPicPr>
              <p:blipFill>
                <a:blip r:embed="rId234"/>
                <a:stretch>
                  <a:fillRect/>
                </a:stretch>
              </p:blipFill>
              <p:spPr>
                <a:xfrm>
                  <a:off x="3196120" y="6141240"/>
                  <a:ext cx="9468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85" name="インク 184">
                  <a:extLst>
                    <a:ext uri="{FF2B5EF4-FFF2-40B4-BE49-F238E27FC236}">
                      <a16:creationId xmlns:a16="http://schemas.microsoft.com/office/drawing/2014/main" id="{1A40E541-8662-4772-94D6-77992DF5F210}"/>
                    </a:ext>
                  </a:extLst>
                </p14:cNvPr>
                <p14:cNvContentPartPr/>
                <p14:nvPr/>
              </p14:nvContentPartPr>
              <p14:xfrm>
                <a:off x="3307720" y="6057000"/>
                <a:ext cx="85320" cy="291960"/>
              </p14:xfrm>
            </p:contentPart>
          </mc:Choice>
          <mc:Fallback xmlns="">
            <p:pic>
              <p:nvPicPr>
                <p:cNvPr id="185" name="インク 184">
                  <a:extLst>
                    <a:ext uri="{FF2B5EF4-FFF2-40B4-BE49-F238E27FC236}">
                      <a16:creationId xmlns:a16="http://schemas.microsoft.com/office/drawing/2014/main" id="{1A40E541-8662-4772-94D6-77992DF5F210}"/>
                    </a:ext>
                  </a:extLst>
                </p:cNvPr>
                <p:cNvPicPr/>
                <p:nvPr/>
              </p:nvPicPr>
              <p:blipFill>
                <a:blip r:embed="rId236"/>
                <a:stretch>
                  <a:fillRect/>
                </a:stretch>
              </p:blipFill>
              <p:spPr>
                <a:xfrm>
                  <a:off x="3299080" y="6048000"/>
                  <a:ext cx="10296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86" name="インク 185">
                  <a:extLst>
                    <a:ext uri="{FF2B5EF4-FFF2-40B4-BE49-F238E27FC236}">
                      <a16:creationId xmlns:a16="http://schemas.microsoft.com/office/drawing/2014/main" id="{B5C57FF5-EB9C-4201-91B4-BC805A1F09C3}"/>
                    </a:ext>
                  </a:extLst>
                </p14:cNvPr>
                <p14:cNvContentPartPr/>
                <p14:nvPr/>
              </p14:nvContentPartPr>
              <p14:xfrm>
                <a:off x="3393400" y="6207480"/>
                <a:ext cx="76320" cy="76320"/>
              </p14:xfrm>
            </p:contentPart>
          </mc:Choice>
          <mc:Fallback xmlns="">
            <p:pic>
              <p:nvPicPr>
                <p:cNvPr id="186" name="インク 185">
                  <a:extLst>
                    <a:ext uri="{FF2B5EF4-FFF2-40B4-BE49-F238E27FC236}">
                      <a16:creationId xmlns:a16="http://schemas.microsoft.com/office/drawing/2014/main" id="{B5C57FF5-EB9C-4201-91B4-BC805A1F09C3}"/>
                    </a:ext>
                  </a:extLst>
                </p:cNvPr>
                <p:cNvPicPr/>
                <p:nvPr/>
              </p:nvPicPr>
              <p:blipFill>
                <a:blip r:embed="rId238"/>
                <a:stretch>
                  <a:fillRect/>
                </a:stretch>
              </p:blipFill>
              <p:spPr>
                <a:xfrm>
                  <a:off x="3384400" y="6198480"/>
                  <a:ext cx="9396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87" name="インク 186">
                  <a:extLst>
                    <a:ext uri="{FF2B5EF4-FFF2-40B4-BE49-F238E27FC236}">
                      <a16:creationId xmlns:a16="http://schemas.microsoft.com/office/drawing/2014/main" id="{A8FA62BE-073C-4DE4-9A76-023D07CC6C19}"/>
                    </a:ext>
                  </a:extLst>
                </p14:cNvPr>
                <p14:cNvContentPartPr/>
                <p14:nvPr/>
              </p14:nvContentPartPr>
              <p14:xfrm>
                <a:off x="3388720" y="6197400"/>
                <a:ext cx="75960" cy="125640"/>
              </p14:xfrm>
            </p:contentPart>
          </mc:Choice>
          <mc:Fallback xmlns="">
            <p:pic>
              <p:nvPicPr>
                <p:cNvPr id="187" name="インク 186">
                  <a:extLst>
                    <a:ext uri="{FF2B5EF4-FFF2-40B4-BE49-F238E27FC236}">
                      <a16:creationId xmlns:a16="http://schemas.microsoft.com/office/drawing/2014/main" id="{A8FA62BE-073C-4DE4-9A76-023D07CC6C19}"/>
                    </a:ext>
                  </a:extLst>
                </p:cNvPr>
                <p:cNvPicPr/>
                <p:nvPr/>
              </p:nvPicPr>
              <p:blipFill>
                <a:blip r:embed="rId240"/>
                <a:stretch>
                  <a:fillRect/>
                </a:stretch>
              </p:blipFill>
              <p:spPr>
                <a:xfrm>
                  <a:off x="3379720" y="6188400"/>
                  <a:ext cx="9360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88" name="インク 187">
                  <a:extLst>
                    <a:ext uri="{FF2B5EF4-FFF2-40B4-BE49-F238E27FC236}">
                      <a16:creationId xmlns:a16="http://schemas.microsoft.com/office/drawing/2014/main" id="{640E84D4-769D-49E5-B0C4-01D3F8A88A27}"/>
                    </a:ext>
                  </a:extLst>
                </p14:cNvPr>
                <p14:cNvContentPartPr/>
                <p14:nvPr/>
              </p14:nvContentPartPr>
              <p14:xfrm>
                <a:off x="3474400" y="6271920"/>
                <a:ext cx="59760" cy="104760"/>
              </p14:xfrm>
            </p:contentPart>
          </mc:Choice>
          <mc:Fallback xmlns="">
            <p:pic>
              <p:nvPicPr>
                <p:cNvPr id="188" name="インク 187">
                  <a:extLst>
                    <a:ext uri="{FF2B5EF4-FFF2-40B4-BE49-F238E27FC236}">
                      <a16:creationId xmlns:a16="http://schemas.microsoft.com/office/drawing/2014/main" id="{640E84D4-769D-49E5-B0C4-01D3F8A88A27}"/>
                    </a:ext>
                  </a:extLst>
                </p:cNvPr>
                <p:cNvPicPr/>
                <p:nvPr/>
              </p:nvPicPr>
              <p:blipFill>
                <a:blip r:embed="rId242"/>
                <a:stretch>
                  <a:fillRect/>
                </a:stretch>
              </p:blipFill>
              <p:spPr>
                <a:xfrm>
                  <a:off x="3465400" y="6262920"/>
                  <a:ext cx="7740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90" name="インク 189">
                  <a:extLst>
                    <a:ext uri="{FF2B5EF4-FFF2-40B4-BE49-F238E27FC236}">
                      <a16:creationId xmlns:a16="http://schemas.microsoft.com/office/drawing/2014/main" id="{27FB5845-5DF9-4161-8541-99C08B24F522}"/>
                    </a:ext>
                  </a:extLst>
                </p14:cNvPr>
                <p14:cNvContentPartPr/>
                <p14:nvPr/>
              </p14:nvContentPartPr>
              <p14:xfrm>
                <a:off x="3607960" y="6081120"/>
                <a:ext cx="50040" cy="133560"/>
              </p14:xfrm>
            </p:contentPart>
          </mc:Choice>
          <mc:Fallback xmlns="">
            <p:pic>
              <p:nvPicPr>
                <p:cNvPr id="190" name="インク 189">
                  <a:extLst>
                    <a:ext uri="{FF2B5EF4-FFF2-40B4-BE49-F238E27FC236}">
                      <a16:creationId xmlns:a16="http://schemas.microsoft.com/office/drawing/2014/main" id="{27FB5845-5DF9-4161-8541-99C08B24F522}"/>
                    </a:ext>
                  </a:extLst>
                </p:cNvPr>
                <p:cNvPicPr/>
                <p:nvPr/>
              </p:nvPicPr>
              <p:blipFill>
                <a:blip r:embed="rId244"/>
                <a:stretch>
                  <a:fillRect/>
                </a:stretch>
              </p:blipFill>
              <p:spPr>
                <a:xfrm>
                  <a:off x="3598960" y="6072480"/>
                  <a:ext cx="6768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91" name="インク 190">
                  <a:extLst>
                    <a:ext uri="{FF2B5EF4-FFF2-40B4-BE49-F238E27FC236}">
                      <a16:creationId xmlns:a16="http://schemas.microsoft.com/office/drawing/2014/main" id="{68260AE5-D02A-4B8C-8EBB-A7EFB5CACE56}"/>
                    </a:ext>
                  </a:extLst>
                </p14:cNvPr>
                <p14:cNvContentPartPr/>
                <p14:nvPr/>
              </p14:nvContentPartPr>
              <p14:xfrm>
                <a:off x="3601480" y="6121080"/>
                <a:ext cx="21600" cy="252720"/>
              </p14:xfrm>
            </p:contentPart>
          </mc:Choice>
          <mc:Fallback xmlns="">
            <p:pic>
              <p:nvPicPr>
                <p:cNvPr id="191" name="インク 190">
                  <a:extLst>
                    <a:ext uri="{FF2B5EF4-FFF2-40B4-BE49-F238E27FC236}">
                      <a16:creationId xmlns:a16="http://schemas.microsoft.com/office/drawing/2014/main" id="{68260AE5-D02A-4B8C-8EBB-A7EFB5CACE56}"/>
                    </a:ext>
                  </a:extLst>
                </p:cNvPr>
                <p:cNvPicPr/>
                <p:nvPr/>
              </p:nvPicPr>
              <p:blipFill>
                <a:blip r:embed="rId246"/>
                <a:stretch>
                  <a:fillRect/>
                </a:stretch>
              </p:blipFill>
              <p:spPr>
                <a:xfrm>
                  <a:off x="3592480" y="6112080"/>
                  <a:ext cx="3924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92" name="インク 191">
                  <a:extLst>
                    <a:ext uri="{FF2B5EF4-FFF2-40B4-BE49-F238E27FC236}">
                      <a16:creationId xmlns:a16="http://schemas.microsoft.com/office/drawing/2014/main" id="{B40DF709-5E56-4D3D-80DA-6D19F09BBE2E}"/>
                    </a:ext>
                  </a:extLst>
                </p14:cNvPr>
                <p14:cNvContentPartPr/>
                <p14:nvPr/>
              </p14:nvContentPartPr>
              <p14:xfrm>
                <a:off x="3667720" y="6222960"/>
                <a:ext cx="71280" cy="178920"/>
              </p14:xfrm>
            </p:contentPart>
          </mc:Choice>
          <mc:Fallback xmlns="">
            <p:pic>
              <p:nvPicPr>
                <p:cNvPr id="192" name="インク 191">
                  <a:extLst>
                    <a:ext uri="{FF2B5EF4-FFF2-40B4-BE49-F238E27FC236}">
                      <a16:creationId xmlns:a16="http://schemas.microsoft.com/office/drawing/2014/main" id="{B40DF709-5E56-4D3D-80DA-6D19F09BBE2E}"/>
                    </a:ext>
                  </a:extLst>
                </p:cNvPr>
                <p:cNvPicPr/>
                <p:nvPr/>
              </p:nvPicPr>
              <p:blipFill>
                <a:blip r:embed="rId248"/>
                <a:stretch>
                  <a:fillRect/>
                </a:stretch>
              </p:blipFill>
              <p:spPr>
                <a:xfrm>
                  <a:off x="3658720" y="6213960"/>
                  <a:ext cx="8892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93" name="インク 192">
                  <a:extLst>
                    <a:ext uri="{FF2B5EF4-FFF2-40B4-BE49-F238E27FC236}">
                      <a16:creationId xmlns:a16="http://schemas.microsoft.com/office/drawing/2014/main" id="{64E7174C-9217-4752-9F9D-2A69BF2927FE}"/>
                    </a:ext>
                  </a:extLst>
                </p14:cNvPr>
                <p14:cNvContentPartPr/>
                <p14:nvPr/>
              </p14:nvContentPartPr>
              <p14:xfrm>
                <a:off x="3769240" y="6298920"/>
                <a:ext cx="70560" cy="5400"/>
              </p14:xfrm>
            </p:contentPart>
          </mc:Choice>
          <mc:Fallback xmlns="">
            <p:pic>
              <p:nvPicPr>
                <p:cNvPr id="193" name="インク 192">
                  <a:extLst>
                    <a:ext uri="{FF2B5EF4-FFF2-40B4-BE49-F238E27FC236}">
                      <a16:creationId xmlns:a16="http://schemas.microsoft.com/office/drawing/2014/main" id="{64E7174C-9217-4752-9F9D-2A69BF2927FE}"/>
                    </a:ext>
                  </a:extLst>
                </p:cNvPr>
                <p:cNvPicPr/>
                <p:nvPr/>
              </p:nvPicPr>
              <p:blipFill>
                <a:blip r:embed="rId250"/>
                <a:stretch>
                  <a:fillRect/>
                </a:stretch>
              </p:blipFill>
              <p:spPr>
                <a:xfrm>
                  <a:off x="3760240" y="6289920"/>
                  <a:ext cx="8820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94" name="インク 193">
                  <a:extLst>
                    <a:ext uri="{FF2B5EF4-FFF2-40B4-BE49-F238E27FC236}">
                      <a16:creationId xmlns:a16="http://schemas.microsoft.com/office/drawing/2014/main" id="{6564850E-4D4D-47CB-962B-031DA78AB780}"/>
                    </a:ext>
                  </a:extLst>
                </p14:cNvPr>
                <p14:cNvContentPartPr/>
                <p14:nvPr/>
              </p14:nvContentPartPr>
              <p14:xfrm>
                <a:off x="3878320" y="6142320"/>
                <a:ext cx="84960" cy="225360"/>
              </p14:xfrm>
            </p:contentPart>
          </mc:Choice>
          <mc:Fallback xmlns="">
            <p:pic>
              <p:nvPicPr>
                <p:cNvPr id="194" name="インク 193">
                  <a:extLst>
                    <a:ext uri="{FF2B5EF4-FFF2-40B4-BE49-F238E27FC236}">
                      <a16:creationId xmlns:a16="http://schemas.microsoft.com/office/drawing/2014/main" id="{6564850E-4D4D-47CB-962B-031DA78AB780}"/>
                    </a:ext>
                  </a:extLst>
                </p:cNvPr>
                <p:cNvPicPr/>
                <p:nvPr/>
              </p:nvPicPr>
              <p:blipFill>
                <a:blip r:embed="rId252"/>
                <a:stretch>
                  <a:fillRect/>
                </a:stretch>
              </p:blipFill>
              <p:spPr>
                <a:xfrm>
                  <a:off x="3869680" y="6133680"/>
                  <a:ext cx="10260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95" name="インク 194">
                  <a:extLst>
                    <a:ext uri="{FF2B5EF4-FFF2-40B4-BE49-F238E27FC236}">
                      <a16:creationId xmlns:a16="http://schemas.microsoft.com/office/drawing/2014/main" id="{C7EFB3E7-F614-449B-AC9C-0EBA191B812B}"/>
                    </a:ext>
                  </a:extLst>
                </p14:cNvPr>
                <p14:cNvContentPartPr/>
                <p14:nvPr/>
              </p14:nvContentPartPr>
              <p14:xfrm>
                <a:off x="3992440" y="6248160"/>
                <a:ext cx="25560" cy="52920"/>
              </p14:xfrm>
            </p:contentPart>
          </mc:Choice>
          <mc:Fallback xmlns="">
            <p:pic>
              <p:nvPicPr>
                <p:cNvPr id="195" name="インク 194">
                  <a:extLst>
                    <a:ext uri="{FF2B5EF4-FFF2-40B4-BE49-F238E27FC236}">
                      <a16:creationId xmlns:a16="http://schemas.microsoft.com/office/drawing/2014/main" id="{C7EFB3E7-F614-449B-AC9C-0EBA191B812B}"/>
                    </a:ext>
                  </a:extLst>
                </p:cNvPr>
                <p:cNvPicPr/>
                <p:nvPr/>
              </p:nvPicPr>
              <p:blipFill>
                <a:blip r:embed="rId254"/>
                <a:stretch>
                  <a:fillRect/>
                </a:stretch>
              </p:blipFill>
              <p:spPr>
                <a:xfrm>
                  <a:off x="3983800" y="6239160"/>
                  <a:ext cx="4320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96" name="インク 195">
                  <a:extLst>
                    <a:ext uri="{FF2B5EF4-FFF2-40B4-BE49-F238E27FC236}">
                      <a16:creationId xmlns:a16="http://schemas.microsoft.com/office/drawing/2014/main" id="{23B595FD-B173-4D77-BFDA-4D3876F521CD}"/>
                    </a:ext>
                  </a:extLst>
                </p14:cNvPr>
                <p14:cNvContentPartPr/>
                <p14:nvPr/>
              </p14:nvContentPartPr>
              <p14:xfrm>
                <a:off x="3980920" y="6243120"/>
                <a:ext cx="62640" cy="165960"/>
              </p14:xfrm>
            </p:contentPart>
          </mc:Choice>
          <mc:Fallback xmlns="">
            <p:pic>
              <p:nvPicPr>
                <p:cNvPr id="196" name="インク 195">
                  <a:extLst>
                    <a:ext uri="{FF2B5EF4-FFF2-40B4-BE49-F238E27FC236}">
                      <a16:creationId xmlns:a16="http://schemas.microsoft.com/office/drawing/2014/main" id="{23B595FD-B173-4D77-BFDA-4D3876F521CD}"/>
                    </a:ext>
                  </a:extLst>
                </p:cNvPr>
                <p:cNvPicPr/>
                <p:nvPr/>
              </p:nvPicPr>
              <p:blipFill>
                <a:blip r:embed="rId256"/>
                <a:stretch>
                  <a:fillRect/>
                </a:stretch>
              </p:blipFill>
              <p:spPr>
                <a:xfrm>
                  <a:off x="3972280" y="6234120"/>
                  <a:ext cx="8028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97" name="インク 196">
                  <a:extLst>
                    <a:ext uri="{FF2B5EF4-FFF2-40B4-BE49-F238E27FC236}">
                      <a16:creationId xmlns:a16="http://schemas.microsoft.com/office/drawing/2014/main" id="{8D10B141-300A-4D31-B4E7-C33FC92D9375}"/>
                    </a:ext>
                  </a:extLst>
                </p14:cNvPr>
                <p14:cNvContentPartPr/>
                <p14:nvPr/>
              </p14:nvContentPartPr>
              <p14:xfrm>
                <a:off x="4059400" y="6312600"/>
                <a:ext cx="45720" cy="86760"/>
              </p14:xfrm>
            </p:contentPart>
          </mc:Choice>
          <mc:Fallback xmlns="">
            <p:pic>
              <p:nvPicPr>
                <p:cNvPr id="197" name="インク 196">
                  <a:extLst>
                    <a:ext uri="{FF2B5EF4-FFF2-40B4-BE49-F238E27FC236}">
                      <a16:creationId xmlns:a16="http://schemas.microsoft.com/office/drawing/2014/main" id="{8D10B141-300A-4D31-B4E7-C33FC92D9375}"/>
                    </a:ext>
                  </a:extLst>
                </p:cNvPr>
                <p:cNvPicPr/>
                <p:nvPr/>
              </p:nvPicPr>
              <p:blipFill>
                <a:blip r:embed="rId258"/>
                <a:stretch>
                  <a:fillRect/>
                </a:stretch>
              </p:blipFill>
              <p:spPr>
                <a:xfrm>
                  <a:off x="4050760" y="6303960"/>
                  <a:ext cx="6336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99" name="インク 198">
                  <a:extLst>
                    <a:ext uri="{FF2B5EF4-FFF2-40B4-BE49-F238E27FC236}">
                      <a16:creationId xmlns:a16="http://schemas.microsoft.com/office/drawing/2014/main" id="{26F0ADB3-8084-4ED1-88A4-2400E32887D1}"/>
                    </a:ext>
                  </a:extLst>
                </p14:cNvPr>
                <p14:cNvContentPartPr/>
                <p14:nvPr/>
              </p14:nvContentPartPr>
              <p14:xfrm>
                <a:off x="4220680" y="6135480"/>
                <a:ext cx="88560" cy="258120"/>
              </p14:xfrm>
            </p:contentPart>
          </mc:Choice>
          <mc:Fallback xmlns="">
            <p:pic>
              <p:nvPicPr>
                <p:cNvPr id="199" name="インク 198">
                  <a:extLst>
                    <a:ext uri="{FF2B5EF4-FFF2-40B4-BE49-F238E27FC236}">
                      <a16:creationId xmlns:a16="http://schemas.microsoft.com/office/drawing/2014/main" id="{26F0ADB3-8084-4ED1-88A4-2400E32887D1}"/>
                    </a:ext>
                  </a:extLst>
                </p:cNvPr>
                <p:cNvPicPr/>
                <p:nvPr/>
              </p:nvPicPr>
              <p:blipFill>
                <a:blip r:embed="rId260"/>
                <a:stretch>
                  <a:fillRect/>
                </a:stretch>
              </p:blipFill>
              <p:spPr>
                <a:xfrm>
                  <a:off x="4211680" y="6126480"/>
                  <a:ext cx="10620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200" name="インク 199">
                  <a:extLst>
                    <a:ext uri="{FF2B5EF4-FFF2-40B4-BE49-F238E27FC236}">
                      <a16:creationId xmlns:a16="http://schemas.microsoft.com/office/drawing/2014/main" id="{501AD422-5986-4B47-B460-18C7E4BAA000}"/>
                    </a:ext>
                  </a:extLst>
                </p14:cNvPr>
                <p14:cNvContentPartPr/>
                <p14:nvPr/>
              </p14:nvContentPartPr>
              <p14:xfrm>
                <a:off x="4335160" y="6252840"/>
                <a:ext cx="53280" cy="100080"/>
              </p14:xfrm>
            </p:contentPart>
          </mc:Choice>
          <mc:Fallback xmlns="">
            <p:pic>
              <p:nvPicPr>
                <p:cNvPr id="200" name="インク 199">
                  <a:extLst>
                    <a:ext uri="{FF2B5EF4-FFF2-40B4-BE49-F238E27FC236}">
                      <a16:creationId xmlns:a16="http://schemas.microsoft.com/office/drawing/2014/main" id="{501AD422-5986-4B47-B460-18C7E4BAA000}"/>
                    </a:ext>
                  </a:extLst>
                </p:cNvPr>
                <p:cNvPicPr/>
                <p:nvPr/>
              </p:nvPicPr>
              <p:blipFill>
                <a:blip r:embed="rId262"/>
                <a:stretch>
                  <a:fillRect/>
                </a:stretch>
              </p:blipFill>
              <p:spPr>
                <a:xfrm>
                  <a:off x="4326520" y="6243840"/>
                  <a:ext cx="7092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201" name="インク 200">
                  <a:extLst>
                    <a:ext uri="{FF2B5EF4-FFF2-40B4-BE49-F238E27FC236}">
                      <a16:creationId xmlns:a16="http://schemas.microsoft.com/office/drawing/2014/main" id="{C8D4617E-AC9C-4ABE-8771-8A393F964EA4}"/>
                    </a:ext>
                  </a:extLst>
                </p14:cNvPr>
                <p14:cNvContentPartPr/>
                <p14:nvPr/>
              </p14:nvContentPartPr>
              <p14:xfrm>
                <a:off x="4327960" y="6303960"/>
                <a:ext cx="31320" cy="360"/>
              </p14:xfrm>
            </p:contentPart>
          </mc:Choice>
          <mc:Fallback xmlns="">
            <p:pic>
              <p:nvPicPr>
                <p:cNvPr id="201" name="インク 200">
                  <a:extLst>
                    <a:ext uri="{FF2B5EF4-FFF2-40B4-BE49-F238E27FC236}">
                      <a16:creationId xmlns:a16="http://schemas.microsoft.com/office/drawing/2014/main" id="{C8D4617E-AC9C-4ABE-8771-8A393F964EA4}"/>
                    </a:ext>
                  </a:extLst>
                </p:cNvPr>
                <p:cNvPicPr/>
                <p:nvPr/>
              </p:nvPicPr>
              <p:blipFill>
                <a:blip r:embed="rId264"/>
                <a:stretch>
                  <a:fillRect/>
                </a:stretch>
              </p:blipFill>
              <p:spPr>
                <a:xfrm>
                  <a:off x="4318960" y="6294960"/>
                  <a:ext cx="48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202" name="インク 201">
                  <a:extLst>
                    <a:ext uri="{FF2B5EF4-FFF2-40B4-BE49-F238E27FC236}">
                      <a16:creationId xmlns:a16="http://schemas.microsoft.com/office/drawing/2014/main" id="{30733077-6778-48AD-90D4-E92A5B435752}"/>
                    </a:ext>
                  </a:extLst>
                </p14:cNvPr>
                <p14:cNvContentPartPr/>
                <p14:nvPr/>
              </p14:nvContentPartPr>
              <p14:xfrm>
                <a:off x="4424440" y="6298920"/>
                <a:ext cx="39960" cy="360"/>
              </p14:xfrm>
            </p:contentPart>
          </mc:Choice>
          <mc:Fallback xmlns="">
            <p:pic>
              <p:nvPicPr>
                <p:cNvPr id="202" name="インク 201">
                  <a:extLst>
                    <a:ext uri="{FF2B5EF4-FFF2-40B4-BE49-F238E27FC236}">
                      <a16:creationId xmlns:a16="http://schemas.microsoft.com/office/drawing/2014/main" id="{30733077-6778-48AD-90D4-E92A5B435752}"/>
                    </a:ext>
                  </a:extLst>
                </p:cNvPr>
                <p:cNvPicPr/>
                <p:nvPr/>
              </p:nvPicPr>
              <p:blipFill>
                <a:blip r:embed="rId266"/>
                <a:stretch>
                  <a:fillRect/>
                </a:stretch>
              </p:blipFill>
              <p:spPr>
                <a:xfrm>
                  <a:off x="4415440" y="6289920"/>
                  <a:ext cx="57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204" name="インク 203">
                  <a:extLst>
                    <a:ext uri="{FF2B5EF4-FFF2-40B4-BE49-F238E27FC236}">
                      <a16:creationId xmlns:a16="http://schemas.microsoft.com/office/drawing/2014/main" id="{51CCED60-4E6B-4052-80F1-EB1A914748C9}"/>
                    </a:ext>
                  </a:extLst>
                </p14:cNvPr>
                <p14:cNvContentPartPr/>
                <p14:nvPr/>
              </p14:nvContentPartPr>
              <p14:xfrm>
                <a:off x="4541080" y="6219360"/>
                <a:ext cx="35280" cy="57600"/>
              </p14:xfrm>
            </p:contentPart>
          </mc:Choice>
          <mc:Fallback xmlns="">
            <p:pic>
              <p:nvPicPr>
                <p:cNvPr id="204" name="インク 203">
                  <a:extLst>
                    <a:ext uri="{FF2B5EF4-FFF2-40B4-BE49-F238E27FC236}">
                      <a16:creationId xmlns:a16="http://schemas.microsoft.com/office/drawing/2014/main" id="{51CCED60-4E6B-4052-80F1-EB1A914748C9}"/>
                    </a:ext>
                  </a:extLst>
                </p:cNvPr>
                <p:cNvPicPr/>
                <p:nvPr/>
              </p:nvPicPr>
              <p:blipFill>
                <a:blip r:embed="rId268"/>
                <a:stretch>
                  <a:fillRect/>
                </a:stretch>
              </p:blipFill>
              <p:spPr>
                <a:xfrm>
                  <a:off x="4532440" y="6210720"/>
                  <a:ext cx="5292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205" name="インク 204">
                  <a:extLst>
                    <a:ext uri="{FF2B5EF4-FFF2-40B4-BE49-F238E27FC236}">
                      <a16:creationId xmlns:a16="http://schemas.microsoft.com/office/drawing/2014/main" id="{E349C429-5F99-4446-BB52-A3FF052D8236}"/>
                    </a:ext>
                  </a:extLst>
                </p14:cNvPr>
                <p14:cNvContentPartPr/>
                <p14:nvPr/>
              </p14:nvContentPartPr>
              <p14:xfrm>
                <a:off x="4512640" y="6233040"/>
                <a:ext cx="13680" cy="180000"/>
              </p14:xfrm>
            </p:contentPart>
          </mc:Choice>
          <mc:Fallback xmlns="">
            <p:pic>
              <p:nvPicPr>
                <p:cNvPr id="205" name="インク 204">
                  <a:extLst>
                    <a:ext uri="{FF2B5EF4-FFF2-40B4-BE49-F238E27FC236}">
                      <a16:creationId xmlns:a16="http://schemas.microsoft.com/office/drawing/2014/main" id="{E349C429-5F99-4446-BB52-A3FF052D8236}"/>
                    </a:ext>
                  </a:extLst>
                </p:cNvPr>
                <p:cNvPicPr/>
                <p:nvPr/>
              </p:nvPicPr>
              <p:blipFill>
                <a:blip r:embed="rId270"/>
                <a:stretch>
                  <a:fillRect/>
                </a:stretch>
              </p:blipFill>
              <p:spPr>
                <a:xfrm>
                  <a:off x="4504000" y="6224040"/>
                  <a:ext cx="3132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206" name="インク 205">
                  <a:extLst>
                    <a:ext uri="{FF2B5EF4-FFF2-40B4-BE49-F238E27FC236}">
                      <a16:creationId xmlns:a16="http://schemas.microsoft.com/office/drawing/2014/main" id="{FF8DC9CE-6384-4D26-AD11-FCDADF0D15B7}"/>
                    </a:ext>
                  </a:extLst>
                </p14:cNvPr>
                <p14:cNvContentPartPr/>
                <p14:nvPr/>
              </p14:nvContentPartPr>
              <p14:xfrm>
                <a:off x="4584280" y="6310080"/>
                <a:ext cx="45720" cy="67320"/>
              </p14:xfrm>
            </p:contentPart>
          </mc:Choice>
          <mc:Fallback xmlns="">
            <p:pic>
              <p:nvPicPr>
                <p:cNvPr id="206" name="インク 205">
                  <a:extLst>
                    <a:ext uri="{FF2B5EF4-FFF2-40B4-BE49-F238E27FC236}">
                      <a16:creationId xmlns:a16="http://schemas.microsoft.com/office/drawing/2014/main" id="{FF8DC9CE-6384-4D26-AD11-FCDADF0D15B7}"/>
                    </a:ext>
                  </a:extLst>
                </p:cNvPr>
                <p:cNvPicPr/>
                <p:nvPr/>
              </p:nvPicPr>
              <p:blipFill>
                <a:blip r:embed="rId272"/>
                <a:stretch>
                  <a:fillRect/>
                </a:stretch>
              </p:blipFill>
              <p:spPr>
                <a:xfrm>
                  <a:off x="4575640" y="6301440"/>
                  <a:ext cx="6336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207" name="インク 206">
                  <a:extLst>
                    <a:ext uri="{FF2B5EF4-FFF2-40B4-BE49-F238E27FC236}">
                      <a16:creationId xmlns:a16="http://schemas.microsoft.com/office/drawing/2014/main" id="{9A6691B4-4DF0-4554-9ACD-F3779069BCFF}"/>
                    </a:ext>
                  </a:extLst>
                </p14:cNvPr>
                <p14:cNvContentPartPr/>
                <p14:nvPr/>
              </p14:nvContentPartPr>
              <p14:xfrm>
                <a:off x="4587160" y="6324480"/>
                <a:ext cx="32040" cy="18720"/>
              </p14:xfrm>
            </p:contentPart>
          </mc:Choice>
          <mc:Fallback xmlns="">
            <p:pic>
              <p:nvPicPr>
                <p:cNvPr id="207" name="インク 206">
                  <a:extLst>
                    <a:ext uri="{FF2B5EF4-FFF2-40B4-BE49-F238E27FC236}">
                      <a16:creationId xmlns:a16="http://schemas.microsoft.com/office/drawing/2014/main" id="{9A6691B4-4DF0-4554-9ACD-F3779069BCFF}"/>
                    </a:ext>
                  </a:extLst>
                </p:cNvPr>
                <p:cNvPicPr/>
                <p:nvPr/>
              </p:nvPicPr>
              <p:blipFill>
                <a:blip r:embed="rId274"/>
                <a:stretch>
                  <a:fillRect/>
                </a:stretch>
              </p:blipFill>
              <p:spPr>
                <a:xfrm>
                  <a:off x="4578160" y="6315480"/>
                  <a:ext cx="4968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208" name="インク 207">
                  <a:extLst>
                    <a:ext uri="{FF2B5EF4-FFF2-40B4-BE49-F238E27FC236}">
                      <a16:creationId xmlns:a16="http://schemas.microsoft.com/office/drawing/2014/main" id="{12A42A1B-71B2-4DBF-8839-D831CD23625C}"/>
                    </a:ext>
                  </a:extLst>
                </p14:cNvPr>
                <p14:cNvContentPartPr/>
                <p14:nvPr/>
              </p14:nvContentPartPr>
              <p14:xfrm>
                <a:off x="4594000" y="6075360"/>
                <a:ext cx="142920" cy="529560"/>
              </p14:xfrm>
            </p:contentPart>
          </mc:Choice>
          <mc:Fallback xmlns="">
            <p:pic>
              <p:nvPicPr>
                <p:cNvPr id="208" name="インク 207">
                  <a:extLst>
                    <a:ext uri="{FF2B5EF4-FFF2-40B4-BE49-F238E27FC236}">
                      <a16:creationId xmlns:a16="http://schemas.microsoft.com/office/drawing/2014/main" id="{12A42A1B-71B2-4DBF-8839-D831CD23625C}"/>
                    </a:ext>
                  </a:extLst>
                </p:cNvPr>
                <p:cNvPicPr/>
                <p:nvPr/>
              </p:nvPicPr>
              <p:blipFill>
                <a:blip r:embed="rId276"/>
                <a:stretch>
                  <a:fillRect/>
                </a:stretch>
              </p:blipFill>
              <p:spPr>
                <a:xfrm>
                  <a:off x="4585000" y="6066720"/>
                  <a:ext cx="160560" cy="547200"/>
                </a:xfrm>
                <a:prstGeom prst="rect">
                  <a:avLst/>
                </a:prstGeom>
              </p:spPr>
            </p:pic>
          </mc:Fallback>
        </mc:AlternateContent>
      </p:grpSp>
      <p:grpSp>
        <p:nvGrpSpPr>
          <p:cNvPr id="219" name="グループ化 218">
            <a:extLst>
              <a:ext uri="{FF2B5EF4-FFF2-40B4-BE49-F238E27FC236}">
                <a16:creationId xmlns:a16="http://schemas.microsoft.com/office/drawing/2014/main" id="{013C58BF-DCB8-4B3C-9683-8C860FDED1EE}"/>
              </a:ext>
            </a:extLst>
          </p:cNvPr>
          <p:cNvGrpSpPr/>
          <p:nvPr/>
        </p:nvGrpSpPr>
        <p:grpSpPr>
          <a:xfrm>
            <a:off x="2138440" y="7096440"/>
            <a:ext cx="549000" cy="244800"/>
            <a:chOff x="2138440" y="7096440"/>
            <a:chExt cx="549000" cy="244800"/>
          </a:xfrm>
        </p:grpSpPr>
        <mc:AlternateContent xmlns:mc="http://schemas.openxmlformats.org/markup-compatibility/2006" xmlns:p14="http://schemas.microsoft.com/office/powerpoint/2010/main">
          <mc:Choice Requires="p14">
            <p:contentPart p14:bwMode="auto" r:id="rId277">
              <p14:nvContentPartPr>
                <p14:cNvPr id="210" name="インク 209">
                  <a:extLst>
                    <a:ext uri="{FF2B5EF4-FFF2-40B4-BE49-F238E27FC236}">
                      <a16:creationId xmlns:a16="http://schemas.microsoft.com/office/drawing/2014/main" id="{DCA39EA9-1AB3-417B-B29F-C8076635ECAD}"/>
                    </a:ext>
                  </a:extLst>
                </p14:cNvPr>
                <p14:cNvContentPartPr/>
                <p14:nvPr/>
              </p14:nvContentPartPr>
              <p14:xfrm>
                <a:off x="2164000" y="7171320"/>
                <a:ext cx="96480" cy="130320"/>
              </p14:xfrm>
            </p:contentPart>
          </mc:Choice>
          <mc:Fallback xmlns="">
            <p:pic>
              <p:nvPicPr>
                <p:cNvPr id="210" name="インク 209">
                  <a:extLst>
                    <a:ext uri="{FF2B5EF4-FFF2-40B4-BE49-F238E27FC236}">
                      <a16:creationId xmlns:a16="http://schemas.microsoft.com/office/drawing/2014/main" id="{DCA39EA9-1AB3-417B-B29F-C8076635ECAD}"/>
                    </a:ext>
                  </a:extLst>
                </p:cNvPr>
                <p:cNvPicPr/>
                <p:nvPr/>
              </p:nvPicPr>
              <p:blipFill>
                <a:blip r:embed="rId278"/>
                <a:stretch>
                  <a:fillRect/>
                </a:stretch>
              </p:blipFill>
              <p:spPr>
                <a:xfrm>
                  <a:off x="2155000" y="7162320"/>
                  <a:ext cx="11412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211" name="インク 210">
                  <a:extLst>
                    <a:ext uri="{FF2B5EF4-FFF2-40B4-BE49-F238E27FC236}">
                      <a16:creationId xmlns:a16="http://schemas.microsoft.com/office/drawing/2014/main" id="{A33EA1C2-088B-4FC1-93FD-05A45CBCD178}"/>
                    </a:ext>
                  </a:extLst>
                </p14:cNvPr>
                <p14:cNvContentPartPr/>
                <p14:nvPr/>
              </p14:nvContentPartPr>
              <p14:xfrm>
                <a:off x="2138440" y="7132800"/>
                <a:ext cx="114480" cy="14760"/>
              </p14:xfrm>
            </p:contentPart>
          </mc:Choice>
          <mc:Fallback xmlns="">
            <p:pic>
              <p:nvPicPr>
                <p:cNvPr id="211" name="インク 210">
                  <a:extLst>
                    <a:ext uri="{FF2B5EF4-FFF2-40B4-BE49-F238E27FC236}">
                      <a16:creationId xmlns:a16="http://schemas.microsoft.com/office/drawing/2014/main" id="{A33EA1C2-088B-4FC1-93FD-05A45CBCD178}"/>
                    </a:ext>
                  </a:extLst>
                </p:cNvPr>
                <p:cNvPicPr/>
                <p:nvPr/>
              </p:nvPicPr>
              <p:blipFill>
                <a:blip r:embed="rId280"/>
                <a:stretch>
                  <a:fillRect/>
                </a:stretch>
              </p:blipFill>
              <p:spPr>
                <a:xfrm>
                  <a:off x="2129440" y="7124160"/>
                  <a:ext cx="13212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212" name="インク 211">
                  <a:extLst>
                    <a:ext uri="{FF2B5EF4-FFF2-40B4-BE49-F238E27FC236}">
                      <a16:creationId xmlns:a16="http://schemas.microsoft.com/office/drawing/2014/main" id="{C7F7A4AE-0C7E-40B9-98F7-83E7433FB285}"/>
                    </a:ext>
                  </a:extLst>
                </p14:cNvPr>
                <p14:cNvContentPartPr/>
                <p14:nvPr/>
              </p14:nvContentPartPr>
              <p14:xfrm>
                <a:off x="2239960" y="7101480"/>
                <a:ext cx="47880" cy="65160"/>
              </p14:xfrm>
            </p:contentPart>
          </mc:Choice>
          <mc:Fallback xmlns="">
            <p:pic>
              <p:nvPicPr>
                <p:cNvPr id="212" name="インク 211">
                  <a:extLst>
                    <a:ext uri="{FF2B5EF4-FFF2-40B4-BE49-F238E27FC236}">
                      <a16:creationId xmlns:a16="http://schemas.microsoft.com/office/drawing/2014/main" id="{C7F7A4AE-0C7E-40B9-98F7-83E7433FB285}"/>
                    </a:ext>
                  </a:extLst>
                </p:cNvPr>
                <p:cNvPicPr/>
                <p:nvPr/>
              </p:nvPicPr>
              <p:blipFill>
                <a:blip r:embed="rId282"/>
                <a:stretch>
                  <a:fillRect/>
                </a:stretch>
              </p:blipFill>
              <p:spPr>
                <a:xfrm>
                  <a:off x="2231320" y="7092480"/>
                  <a:ext cx="6552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213" name="インク 212">
                  <a:extLst>
                    <a:ext uri="{FF2B5EF4-FFF2-40B4-BE49-F238E27FC236}">
                      <a16:creationId xmlns:a16="http://schemas.microsoft.com/office/drawing/2014/main" id="{6C184780-A0AD-491A-A7A5-5EA0C2739210}"/>
                    </a:ext>
                  </a:extLst>
                </p14:cNvPr>
                <p14:cNvContentPartPr/>
                <p14:nvPr/>
              </p14:nvContentPartPr>
              <p14:xfrm>
                <a:off x="2336440" y="7177800"/>
                <a:ext cx="73800" cy="66600"/>
              </p14:xfrm>
            </p:contentPart>
          </mc:Choice>
          <mc:Fallback xmlns="">
            <p:pic>
              <p:nvPicPr>
                <p:cNvPr id="213" name="インク 212">
                  <a:extLst>
                    <a:ext uri="{FF2B5EF4-FFF2-40B4-BE49-F238E27FC236}">
                      <a16:creationId xmlns:a16="http://schemas.microsoft.com/office/drawing/2014/main" id="{6C184780-A0AD-491A-A7A5-5EA0C2739210}"/>
                    </a:ext>
                  </a:extLst>
                </p:cNvPr>
                <p:cNvPicPr/>
                <p:nvPr/>
              </p:nvPicPr>
              <p:blipFill>
                <a:blip r:embed="rId284"/>
                <a:stretch>
                  <a:fillRect/>
                </a:stretch>
              </p:blipFill>
              <p:spPr>
                <a:xfrm>
                  <a:off x="2327800" y="7168800"/>
                  <a:ext cx="9144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214" name="インク 213">
                  <a:extLst>
                    <a:ext uri="{FF2B5EF4-FFF2-40B4-BE49-F238E27FC236}">
                      <a16:creationId xmlns:a16="http://schemas.microsoft.com/office/drawing/2014/main" id="{4938DDAB-3068-4DA6-A2E7-FE365C1085E6}"/>
                    </a:ext>
                  </a:extLst>
                </p14:cNvPr>
                <p14:cNvContentPartPr/>
                <p14:nvPr/>
              </p14:nvContentPartPr>
              <p14:xfrm>
                <a:off x="2342200" y="7152240"/>
                <a:ext cx="81000" cy="127440"/>
              </p14:xfrm>
            </p:contentPart>
          </mc:Choice>
          <mc:Fallback xmlns="">
            <p:pic>
              <p:nvPicPr>
                <p:cNvPr id="214" name="インク 213">
                  <a:extLst>
                    <a:ext uri="{FF2B5EF4-FFF2-40B4-BE49-F238E27FC236}">
                      <a16:creationId xmlns:a16="http://schemas.microsoft.com/office/drawing/2014/main" id="{4938DDAB-3068-4DA6-A2E7-FE365C1085E6}"/>
                    </a:ext>
                  </a:extLst>
                </p:cNvPr>
                <p:cNvPicPr/>
                <p:nvPr/>
              </p:nvPicPr>
              <p:blipFill>
                <a:blip r:embed="rId286"/>
                <a:stretch>
                  <a:fillRect/>
                </a:stretch>
              </p:blipFill>
              <p:spPr>
                <a:xfrm>
                  <a:off x="2333200" y="7143600"/>
                  <a:ext cx="9864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215" name="インク 214">
                  <a:extLst>
                    <a:ext uri="{FF2B5EF4-FFF2-40B4-BE49-F238E27FC236}">
                      <a16:creationId xmlns:a16="http://schemas.microsoft.com/office/drawing/2014/main" id="{A86E27DE-C061-4E6A-B5E2-4A14385DF360}"/>
                    </a:ext>
                  </a:extLst>
                </p14:cNvPr>
                <p14:cNvContentPartPr/>
                <p14:nvPr/>
              </p14:nvContentPartPr>
              <p14:xfrm>
                <a:off x="2438320" y="7172760"/>
                <a:ext cx="70920" cy="168480"/>
              </p14:xfrm>
            </p:contentPart>
          </mc:Choice>
          <mc:Fallback xmlns="">
            <p:pic>
              <p:nvPicPr>
                <p:cNvPr id="215" name="インク 214">
                  <a:extLst>
                    <a:ext uri="{FF2B5EF4-FFF2-40B4-BE49-F238E27FC236}">
                      <a16:creationId xmlns:a16="http://schemas.microsoft.com/office/drawing/2014/main" id="{A86E27DE-C061-4E6A-B5E2-4A14385DF360}"/>
                    </a:ext>
                  </a:extLst>
                </p:cNvPr>
                <p:cNvPicPr/>
                <p:nvPr/>
              </p:nvPicPr>
              <p:blipFill>
                <a:blip r:embed="rId288"/>
                <a:stretch>
                  <a:fillRect/>
                </a:stretch>
              </p:blipFill>
              <p:spPr>
                <a:xfrm>
                  <a:off x="2429320" y="7163760"/>
                  <a:ext cx="8856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216" name="インク 215">
                  <a:extLst>
                    <a:ext uri="{FF2B5EF4-FFF2-40B4-BE49-F238E27FC236}">
                      <a16:creationId xmlns:a16="http://schemas.microsoft.com/office/drawing/2014/main" id="{84A8F195-BD7A-4BDC-9C3E-07BE02F78375}"/>
                    </a:ext>
                  </a:extLst>
                </p14:cNvPr>
                <p14:cNvContentPartPr/>
                <p14:nvPr/>
              </p14:nvContentPartPr>
              <p14:xfrm>
                <a:off x="2468560" y="7096440"/>
                <a:ext cx="84960" cy="117720"/>
              </p14:xfrm>
            </p:contentPart>
          </mc:Choice>
          <mc:Fallback xmlns="">
            <p:pic>
              <p:nvPicPr>
                <p:cNvPr id="216" name="インク 215">
                  <a:extLst>
                    <a:ext uri="{FF2B5EF4-FFF2-40B4-BE49-F238E27FC236}">
                      <a16:creationId xmlns:a16="http://schemas.microsoft.com/office/drawing/2014/main" id="{84A8F195-BD7A-4BDC-9C3E-07BE02F78375}"/>
                    </a:ext>
                  </a:extLst>
                </p:cNvPr>
                <p:cNvPicPr/>
                <p:nvPr/>
              </p:nvPicPr>
              <p:blipFill>
                <a:blip r:embed="rId290"/>
                <a:stretch>
                  <a:fillRect/>
                </a:stretch>
              </p:blipFill>
              <p:spPr>
                <a:xfrm>
                  <a:off x="2459560" y="7087800"/>
                  <a:ext cx="10260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217" name="インク 216">
                  <a:extLst>
                    <a:ext uri="{FF2B5EF4-FFF2-40B4-BE49-F238E27FC236}">
                      <a16:creationId xmlns:a16="http://schemas.microsoft.com/office/drawing/2014/main" id="{F864F5F5-1AEB-45E5-8FF1-AAF84B5244BB}"/>
                    </a:ext>
                  </a:extLst>
                </p14:cNvPr>
                <p14:cNvContentPartPr/>
                <p14:nvPr/>
              </p14:nvContentPartPr>
              <p14:xfrm>
                <a:off x="2570440" y="7223160"/>
                <a:ext cx="79560" cy="5760"/>
              </p14:xfrm>
            </p:contentPart>
          </mc:Choice>
          <mc:Fallback xmlns="">
            <p:pic>
              <p:nvPicPr>
                <p:cNvPr id="217" name="インク 216">
                  <a:extLst>
                    <a:ext uri="{FF2B5EF4-FFF2-40B4-BE49-F238E27FC236}">
                      <a16:creationId xmlns:a16="http://schemas.microsoft.com/office/drawing/2014/main" id="{F864F5F5-1AEB-45E5-8FF1-AAF84B5244BB}"/>
                    </a:ext>
                  </a:extLst>
                </p:cNvPr>
                <p:cNvPicPr/>
                <p:nvPr/>
              </p:nvPicPr>
              <p:blipFill>
                <a:blip r:embed="rId292"/>
                <a:stretch>
                  <a:fillRect/>
                </a:stretch>
              </p:blipFill>
              <p:spPr>
                <a:xfrm>
                  <a:off x="2561440" y="7214520"/>
                  <a:ext cx="9720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218" name="インク 217">
                  <a:extLst>
                    <a:ext uri="{FF2B5EF4-FFF2-40B4-BE49-F238E27FC236}">
                      <a16:creationId xmlns:a16="http://schemas.microsoft.com/office/drawing/2014/main" id="{43F959D8-8F99-44F7-80F0-B48949B5C3BD}"/>
                    </a:ext>
                  </a:extLst>
                </p14:cNvPr>
                <p14:cNvContentPartPr/>
                <p14:nvPr/>
              </p14:nvContentPartPr>
              <p14:xfrm>
                <a:off x="2565040" y="7279320"/>
                <a:ext cx="122400" cy="15120"/>
              </p14:xfrm>
            </p:contentPart>
          </mc:Choice>
          <mc:Fallback xmlns="">
            <p:pic>
              <p:nvPicPr>
                <p:cNvPr id="218" name="インク 217">
                  <a:extLst>
                    <a:ext uri="{FF2B5EF4-FFF2-40B4-BE49-F238E27FC236}">
                      <a16:creationId xmlns:a16="http://schemas.microsoft.com/office/drawing/2014/main" id="{43F959D8-8F99-44F7-80F0-B48949B5C3BD}"/>
                    </a:ext>
                  </a:extLst>
                </p:cNvPr>
                <p:cNvPicPr/>
                <p:nvPr/>
              </p:nvPicPr>
              <p:blipFill>
                <a:blip r:embed="rId294"/>
                <a:stretch>
                  <a:fillRect/>
                </a:stretch>
              </p:blipFill>
              <p:spPr>
                <a:xfrm>
                  <a:off x="2556040" y="7270320"/>
                  <a:ext cx="140040" cy="32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95">
            <p14:nvContentPartPr>
              <p14:cNvPr id="220" name="インク 219">
                <a:extLst>
                  <a:ext uri="{FF2B5EF4-FFF2-40B4-BE49-F238E27FC236}">
                    <a16:creationId xmlns:a16="http://schemas.microsoft.com/office/drawing/2014/main" id="{90461C69-4D9E-43A2-8F7E-41F389DD21E0}"/>
                  </a:ext>
                </a:extLst>
              </p14:cNvPr>
              <p14:cNvContentPartPr/>
              <p14:nvPr/>
            </p14:nvContentPartPr>
            <p14:xfrm>
              <a:off x="2802280" y="7116960"/>
              <a:ext cx="73080" cy="199800"/>
            </p14:xfrm>
          </p:contentPart>
        </mc:Choice>
        <mc:Fallback xmlns="">
          <p:pic>
            <p:nvPicPr>
              <p:cNvPr id="220" name="インク 219">
                <a:extLst>
                  <a:ext uri="{FF2B5EF4-FFF2-40B4-BE49-F238E27FC236}">
                    <a16:creationId xmlns:a16="http://schemas.microsoft.com/office/drawing/2014/main" id="{90461C69-4D9E-43A2-8F7E-41F389DD21E0}"/>
                  </a:ext>
                </a:extLst>
              </p:cNvPr>
              <p:cNvPicPr/>
              <p:nvPr/>
            </p:nvPicPr>
            <p:blipFill>
              <a:blip r:embed="rId296"/>
              <a:stretch>
                <a:fillRect/>
              </a:stretch>
            </p:blipFill>
            <p:spPr>
              <a:xfrm>
                <a:off x="2793640" y="7108320"/>
                <a:ext cx="90720" cy="217440"/>
              </a:xfrm>
              <a:prstGeom prst="rect">
                <a:avLst/>
              </a:prstGeom>
            </p:spPr>
          </p:pic>
        </mc:Fallback>
      </mc:AlternateContent>
      <p:grpSp>
        <p:nvGrpSpPr>
          <p:cNvPr id="255" name="グループ化 254">
            <a:extLst>
              <a:ext uri="{FF2B5EF4-FFF2-40B4-BE49-F238E27FC236}">
                <a16:creationId xmlns:a16="http://schemas.microsoft.com/office/drawing/2014/main" id="{49DB7A7B-F305-4BC8-99AB-24F53210B175}"/>
              </a:ext>
            </a:extLst>
          </p:cNvPr>
          <p:cNvGrpSpPr/>
          <p:nvPr/>
        </p:nvGrpSpPr>
        <p:grpSpPr>
          <a:xfrm>
            <a:off x="2923960" y="7025160"/>
            <a:ext cx="2162880" cy="605160"/>
            <a:chOff x="2923960" y="7025160"/>
            <a:chExt cx="2162880" cy="605160"/>
          </a:xfrm>
        </p:grpSpPr>
        <mc:AlternateContent xmlns:mc="http://schemas.openxmlformats.org/markup-compatibility/2006" xmlns:p14="http://schemas.microsoft.com/office/powerpoint/2010/main">
          <mc:Choice Requires="p14">
            <p:contentPart p14:bwMode="auto" r:id="rId297">
              <p14:nvContentPartPr>
                <p14:cNvPr id="221" name="インク 220">
                  <a:extLst>
                    <a:ext uri="{FF2B5EF4-FFF2-40B4-BE49-F238E27FC236}">
                      <a16:creationId xmlns:a16="http://schemas.microsoft.com/office/drawing/2014/main" id="{52F98323-6F73-4331-887C-118467620FAC}"/>
                    </a:ext>
                  </a:extLst>
                </p14:cNvPr>
                <p14:cNvContentPartPr/>
                <p14:nvPr/>
              </p14:nvContentPartPr>
              <p14:xfrm>
                <a:off x="2923960" y="7153680"/>
                <a:ext cx="58680" cy="117360"/>
              </p14:xfrm>
            </p:contentPart>
          </mc:Choice>
          <mc:Fallback xmlns="">
            <p:pic>
              <p:nvPicPr>
                <p:cNvPr id="221" name="インク 220">
                  <a:extLst>
                    <a:ext uri="{FF2B5EF4-FFF2-40B4-BE49-F238E27FC236}">
                      <a16:creationId xmlns:a16="http://schemas.microsoft.com/office/drawing/2014/main" id="{52F98323-6F73-4331-887C-118467620FAC}"/>
                    </a:ext>
                  </a:extLst>
                </p:cNvPr>
                <p:cNvPicPr/>
                <p:nvPr/>
              </p:nvPicPr>
              <p:blipFill>
                <a:blip r:embed="rId298"/>
                <a:stretch>
                  <a:fillRect/>
                </a:stretch>
              </p:blipFill>
              <p:spPr>
                <a:xfrm>
                  <a:off x="2914960" y="7145040"/>
                  <a:ext cx="7632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222" name="インク 221">
                  <a:extLst>
                    <a:ext uri="{FF2B5EF4-FFF2-40B4-BE49-F238E27FC236}">
                      <a16:creationId xmlns:a16="http://schemas.microsoft.com/office/drawing/2014/main" id="{E16B1DC8-DEA6-4B2E-AB13-124E8360A8F4}"/>
                    </a:ext>
                  </a:extLst>
                </p14:cNvPr>
                <p14:cNvContentPartPr/>
                <p14:nvPr/>
              </p14:nvContentPartPr>
              <p14:xfrm>
                <a:off x="3041320" y="7233600"/>
                <a:ext cx="52200" cy="11520"/>
              </p14:xfrm>
            </p:contentPart>
          </mc:Choice>
          <mc:Fallback xmlns="">
            <p:pic>
              <p:nvPicPr>
                <p:cNvPr id="222" name="インク 221">
                  <a:extLst>
                    <a:ext uri="{FF2B5EF4-FFF2-40B4-BE49-F238E27FC236}">
                      <a16:creationId xmlns:a16="http://schemas.microsoft.com/office/drawing/2014/main" id="{E16B1DC8-DEA6-4B2E-AB13-124E8360A8F4}"/>
                    </a:ext>
                  </a:extLst>
                </p:cNvPr>
                <p:cNvPicPr/>
                <p:nvPr/>
              </p:nvPicPr>
              <p:blipFill>
                <a:blip r:embed="rId300"/>
                <a:stretch>
                  <a:fillRect/>
                </a:stretch>
              </p:blipFill>
              <p:spPr>
                <a:xfrm>
                  <a:off x="3032680" y="7224960"/>
                  <a:ext cx="6984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223" name="インク 222">
                  <a:extLst>
                    <a:ext uri="{FF2B5EF4-FFF2-40B4-BE49-F238E27FC236}">
                      <a16:creationId xmlns:a16="http://schemas.microsoft.com/office/drawing/2014/main" id="{703037D8-D32E-44CC-A95F-088B38100D13}"/>
                    </a:ext>
                  </a:extLst>
                </p14:cNvPr>
                <p14:cNvContentPartPr/>
                <p14:nvPr/>
              </p14:nvContentPartPr>
              <p14:xfrm>
                <a:off x="3161560" y="7172760"/>
                <a:ext cx="45000" cy="124920"/>
              </p14:xfrm>
            </p:contentPart>
          </mc:Choice>
          <mc:Fallback xmlns="">
            <p:pic>
              <p:nvPicPr>
                <p:cNvPr id="223" name="インク 222">
                  <a:extLst>
                    <a:ext uri="{FF2B5EF4-FFF2-40B4-BE49-F238E27FC236}">
                      <a16:creationId xmlns:a16="http://schemas.microsoft.com/office/drawing/2014/main" id="{703037D8-D32E-44CC-A95F-088B38100D13}"/>
                    </a:ext>
                  </a:extLst>
                </p:cNvPr>
                <p:cNvPicPr/>
                <p:nvPr/>
              </p:nvPicPr>
              <p:blipFill>
                <a:blip r:embed="rId302"/>
                <a:stretch>
                  <a:fillRect/>
                </a:stretch>
              </p:blipFill>
              <p:spPr>
                <a:xfrm>
                  <a:off x="3152560" y="7163760"/>
                  <a:ext cx="6264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224" name="インク 223">
                  <a:extLst>
                    <a:ext uri="{FF2B5EF4-FFF2-40B4-BE49-F238E27FC236}">
                      <a16:creationId xmlns:a16="http://schemas.microsoft.com/office/drawing/2014/main" id="{A3639445-4C21-4400-A533-DD2A531F6ECB}"/>
                    </a:ext>
                  </a:extLst>
                </p14:cNvPr>
                <p14:cNvContentPartPr/>
                <p14:nvPr/>
              </p14:nvContentPartPr>
              <p14:xfrm>
                <a:off x="3229240" y="7284360"/>
                <a:ext cx="29880" cy="59760"/>
              </p14:xfrm>
            </p:contentPart>
          </mc:Choice>
          <mc:Fallback xmlns="">
            <p:pic>
              <p:nvPicPr>
                <p:cNvPr id="224" name="インク 223">
                  <a:extLst>
                    <a:ext uri="{FF2B5EF4-FFF2-40B4-BE49-F238E27FC236}">
                      <a16:creationId xmlns:a16="http://schemas.microsoft.com/office/drawing/2014/main" id="{A3639445-4C21-4400-A533-DD2A531F6ECB}"/>
                    </a:ext>
                  </a:extLst>
                </p:cNvPr>
                <p:cNvPicPr/>
                <p:nvPr/>
              </p:nvPicPr>
              <p:blipFill>
                <a:blip r:embed="rId304"/>
                <a:stretch>
                  <a:fillRect/>
                </a:stretch>
              </p:blipFill>
              <p:spPr>
                <a:xfrm>
                  <a:off x="3220240" y="7275360"/>
                  <a:ext cx="4752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226" name="インク 225">
                  <a:extLst>
                    <a:ext uri="{FF2B5EF4-FFF2-40B4-BE49-F238E27FC236}">
                      <a16:creationId xmlns:a16="http://schemas.microsoft.com/office/drawing/2014/main" id="{F09D6360-90D3-4208-904D-876EF9FAA783}"/>
                    </a:ext>
                  </a:extLst>
                </p14:cNvPr>
                <p14:cNvContentPartPr/>
                <p14:nvPr/>
              </p14:nvContentPartPr>
              <p14:xfrm>
                <a:off x="3313480" y="7121280"/>
                <a:ext cx="30240" cy="143640"/>
              </p14:xfrm>
            </p:contentPart>
          </mc:Choice>
          <mc:Fallback xmlns="">
            <p:pic>
              <p:nvPicPr>
                <p:cNvPr id="226" name="インク 225">
                  <a:extLst>
                    <a:ext uri="{FF2B5EF4-FFF2-40B4-BE49-F238E27FC236}">
                      <a16:creationId xmlns:a16="http://schemas.microsoft.com/office/drawing/2014/main" id="{F09D6360-90D3-4208-904D-876EF9FAA783}"/>
                    </a:ext>
                  </a:extLst>
                </p:cNvPr>
                <p:cNvPicPr/>
                <p:nvPr/>
              </p:nvPicPr>
              <p:blipFill>
                <a:blip r:embed="rId306"/>
                <a:stretch>
                  <a:fillRect/>
                </a:stretch>
              </p:blipFill>
              <p:spPr>
                <a:xfrm>
                  <a:off x="3304840" y="7112640"/>
                  <a:ext cx="4788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227" name="インク 226">
                  <a:extLst>
                    <a:ext uri="{FF2B5EF4-FFF2-40B4-BE49-F238E27FC236}">
                      <a16:creationId xmlns:a16="http://schemas.microsoft.com/office/drawing/2014/main" id="{B74282B0-E9C7-4AEC-BD71-C17EEA05FC0D}"/>
                    </a:ext>
                  </a:extLst>
                </p14:cNvPr>
                <p14:cNvContentPartPr/>
                <p14:nvPr/>
              </p14:nvContentPartPr>
              <p14:xfrm>
                <a:off x="3372880" y="7210560"/>
                <a:ext cx="54360" cy="8280"/>
              </p14:xfrm>
            </p:contentPart>
          </mc:Choice>
          <mc:Fallback xmlns="">
            <p:pic>
              <p:nvPicPr>
                <p:cNvPr id="227" name="インク 226">
                  <a:extLst>
                    <a:ext uri="{FF2B5EF4-FFF2-40B4-BE49-F238E27FC236}">
                      <a16:creationId xmlns:a16="http://schemas.microsoft.com/office/drawing/2014/main" id="{B74282B0-E9C7-4AEC-BD71-C17EEA05FC0D}"/>
                    </a:ext>
                  </a:extLst>
                </p:cNvPr>
                <p:cNvPicPr/>
                <p:nvPr/>
              </p:nvPicPr>
              <p:blipFill>
                <a:blip r:embed="rId308"/>
                <a:stretch>
                  <a:fillRect/>
                </a:stretch>
              </p:blipFill>
              <p:spPr>
                <a:xfrm>
                  <a:off x="3363880" y="7201560"/>
                  <a:ext cx="7200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228" name="インク 227">
                  <a:extLst>
                    <a:ext uri="{FF2B5EF4-FFF2-40B4-BE49-F238E27FC236}">
                      <a16:creationId xmlns:a16="http://schemas.microsoft.com/office/drawing/2014/main" id="{D0B5A1CC-B54C-43C4-8CA0-2F2EB25D2DFC}"/>
                    </a:ext>
                  </a:extLst>
                </p14:cNvPr>
                <p14:cNvContentPartPr/>
                <p14:nvPr/>
              </p14:nvContentPartPr>
              <p14:xfrm>
                <a:off x="3454240" y="7106880"/>
                <a:ext cx="5400" cy="153360"/>
              </p14:xfrm>
            </p:contentPart>
          </mc:Choice>
          <mc:Fallback xmlns="">
            <p:pic>
              <p:nvPicPr>
                <p:cNvPr id="228" name="インク 227">
                  <a:extLst>
                    <a:ext uri="{FF2B5EF4-FFF2-40B4-BE49-F238E27FC236}">
                      <a16:creationId xmlns:a16="http://schemas.microsoft.com/office/drawing/2014/main" id="{D0B5A1CC-B54C-43C4-8CA0-2F2EB25D2DFC}"/>
                    </a:ext>
                  </a:extLst>
                </p:cNvPr>
                <p:cNvPicPr/>
                <p:nvPr/>
              </p:nvPicPr>
              <p:blipFill>
                <a:blip r:embed="rId310"/>
                <a:stretch>
                  <a:fillRect/>
                </a:stretch>
              </p:blipFill>
              <p:spPr>
                <a:xfrm>
                  <a:off x="3445240" y="7097880"/>
                  <a:ext cx="2304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229" name="インク 228">
                  <a:extLst>
                    <a:ext uri="{FF2B5EF4-FFF2-40B4-BE49-F238E27FC236}">
                      <a16:creationId xmlns:a16="http://schemas.microsoft.com/office/drawing/2014/main" id="{32DA7EE0-9631-488B-8180-FA87BD458BFE}"/>
                    </a:ext>
                  </a:extLst>
                </p14:cNvPr>
                <p14:cNvContentPartPr/>
                <p14:nvPr/>
              </p14:nvContentPartPr>
              <p14:xfrm>
                <a:off x="3479800" y="7274280"/>
                <a:ext cx="42840" cy="85320"/>
              </p14:xfrm>
            </p:contentPart>
          </mc:Choice>
          <mc:Fallback xmlns="">
            <p:pic>
              <p:nvPicPr>
                <p:cNvPr id="229" name="インク 228">
                  <a:extLst>
                    <a:ext uri="{FF2B5EF4-FFF2-40B4-BE49-F238E27FC236}">
                      <a16:creationId xmlns:a16="http://schemas.microsoft.com/office/drawing/2014/main" id="{32DA7EE0-9631-488B-8180-FA87BD458BFE}"/>
                    </a:ext>
                  </a:extLst>
                </p:cNvPr>
                <p:cNvPicPr/>
                <p:nvPr/>
              </p:nvPicPr>
              <p:blipFill>
                <a:blip r:embed="rId312"/>
                <a:stretch>
                  <a:fillRect/>
                </a:stretch>
              </p:blipFill>
              <p:spPr>
                <a:xfrm>
                  <a:off x="3470800" y="7265280"/>
                  <a:ext cx="6048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230" name="インク 229">
                  <a:extLst>
                    <a:ext uri="{FF2B5EF4-FFF2-40B4-BE49-F238E27FC236}">
                      <a16:creationId xmlns:a16="http://schemas.microsoft.com/office/drawing/2014/main" id="{8FC687C6-1373-4506-AF15-2D2507B053CC}"/>
                    </a:ext>
                  </a:extLst>
                </p14:cNvPr>
                <p14:cNvContentPartPr/>
                <p14:nvPr/>
              </p14:nvContentPartPr>
              <p14:xfrm>
                <a:off x="3589960" y="7126320"/>
                <a:ext cx="75600" cy="122400"/>
              </p14:xfrm>
            </p:contentPart>
          </mc:Choice>
          <mc:Fallback xmlns="">
            <p:pic>
              <p:nvPicPr>
                <p:cNvPr id="230" name="インク 229">
                  <a:extLst>
                    <a:ext uri="{FF2B5EF4-FFF2-40B4-BE49-F238E27FC236}">
                      <a16:creationId xmlns:a16="http://schemas.microsoft.com/office/drawing/2014/main" id="{8FC687C6-1373-4506-AF15-2D2507B053CC}"/>
                    </a:ext>
                  </a:extLst>
                </p:cNvPr>
                <p:cNvPicPr/>
                <p:nvPr/>
              </p:nvPicPr>
              <p:blipFill>
                <a:blip r:embed="rId314"/>
                <a:stretch>
                  <a:fillRect/>
                </a:stretch>
              </p:blipFill>
              <p:spPr>
                <a:xfrm>
                  <a:off x="3580960" y="7117680"/>
                  <a:ext cx="9324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231" name="インク 230">
                  <a:extLst>
                    <a:ext uri="{FF2B5EF4-FFF2-40B4-BE49-F238E27FC236}">
                      <a16:creationId xmlns:a16="http://schemas.microsoft.com/office/drawing/2014/main" id="{E5CF6D90-C3E6-473F-872B-66202D1D557E}"/>
                    </a:ext>
                  </a:extLst>
                </p14:cNvPr>
                <p14:cNvContentPartPr/>
                <p14:nvPr/>
              </p14:nvContentPartPr>
              <p14:xfrm>
                <a:off x="3692920" y="7172760"/>
                <a:ext cx="62640" cy="15480"/>
              </p14:xfrm>
            </p:contentPart>
          </mc:Choice>
          <mc:Fallback xmlns="">
            <p:pic>
              <p:nvPicPr>
                <p:cNvPr id="231" name="インク 230">
                  <a:extLst>
                    <a:ext uri="{FF2B5EF4-FFF2-40B4-BE49-F238E27FC236}">
                      <a16:creationId xmlns:a16="http://schemas.microsoft.com/office/drawing/2014/main" id="{E5CF6D90-C3E6-473F-872B-66202D1D557E}"/>
                    </a:ext>
                  </a:extLst>
                </p:cNvPr>
                <p:cNvPicPr/>
                <p:nvPr/>
              </p:nvPicPr>
              <p:blipFill>
                <a:blip r:embed="rId316"/>
                <a:stretch>
                  <a:fillRect/>
                </a:stretch>
              </p:blipFill>
              <p:spPr>
                <a:xfrm>
                  <a:off x="3683920" y="7164120"/>
                  <a:ext cx="8028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232" name="インク 231">
                  <a:extLst>
                    <a:ext uri="{FF2B5EF4-FFF2-40B4-BE49-F238E27FC236}">
                      <a16:creationId xmlns:a16="http://schemas.microsoft.com/office/drawing/2014/main" id="{282C6E34-61F0-46B6-A0EF-F5C1F5D297C7}"/>
                    </a:ext>
                  </a:extLst>
                </p14:cNvPr>
                <p14:cNvContentPartPr/>
                <p14:nvPr/>
              </p14:nvContentPartPr>
              <p14:xfrm>
                <a:off x="3806680" y="7101480"/>
                <a:ext cx="38520" cy="149760"/>
              </p14:xfrm>
            </p:contentPart>
          </mc:Choice>
          <mc:Fallback xmlns="">
            <p:pic>
              <p:nvPicPr>
                <p:cNvPr id="232" name="インク 231">
                  <a:extLst>
                    <a:ext uri="{FF2B5EF4-FFF2-40B4-BE49-F238E27FC236}">
                      <a16:creationId xmlns:a16="http://schemas.microsoft.com/office/drawing/2014/main" id="{282C6E34-61F0-46B6-A0EF-F5C1F5D297C7}"/>
                    </a:ext>
                  </a:extLst>
                </p:cNvPr>
                <p:cNvPicPr/>
                <p:nvPr/>
              </p:nvPicPr>
              <p:blipFill>
                <a:blip r:embed="rId318"/>
                <a:stretch>
                  <a:fillRect/>
                </a:stretch>
              </p:blipFill>
              <p:spPr>
                <a:xfrm>
                  <a:off x="3797680" y="7092480"/>
                  <a:ext cx="5616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233" name="インク 232">
                  <a:extLst>
                    <a:ext uri="{FF2B5EF4-FFF2-40B4-BE49-F238E27FC236}">
                      <a16:creationId xmlns:a16="http://schemas.microsoft.com/office/drawing/2014/main" id="{93F620A5-A4DC-4142-A7A2-F35297307013}"/>
                    </a:ext>
                  </a:extLst>
                </p14:cNvPr>
                <p14:cNvContentPartPr/>
                <p14:nvPr/>
              </p14:nvContentPartPr>
              <p14:xfrm>
                <a:off x="3850600" y="7025160"/>
                <a:ext cx="83160" cy="388800"/>
              </p14:xfrm>
            </p:contentPart>
          </mc:Choice>
          <mc:Fallback xmlns="">
            <p:pic>
              <p:nvPicPr>
                <p:cNvPr id="233" name="インク 232">
                  <a:extLst>
                    <a:ext uri="{FF2B5EF4-FFF2-40B4-BE49-F238E27FC236}">
                      <a16:creationId xmlns:a16="http://schemas.microsoft.com/office/drawing/2014/main" id="{93F620A5-A4DC-4142-A7A2-F35297307013}"/>
                    </a:ext>
                  </a:extLst>
                </p:cNvPr>
                <p:cNvPicPr/>
                <p:nvPr/>
              </p:nvPicPr>
              <p:blipFill>
                <a:blip r:embed="rId320"/>
                <a:stretch>
                  <a:fillRect/>
                </a:stretch>
              </p:blipFill>
              <p:spPr>
                <a:xfrm>
                  <a:off x="3841960" y="7016160"/>
                  <a:ext cx="100800" cy="40644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235" name="インク 234">
                  <a:extLst>
                    <a:ext uri="{FF2B5EF4-FFF2-40B4-BE49-F238E27FC236}">
                      <a16:creationId xmlns:a16="http://schemas.microsoft.com/office/drawing/2014/main" id="{AC47F044-0810-4A2C-A9BB-1BFE6DDE866F}"/>
                    </a:ext>
                  </a:extLst>
                </p14:cNvPr>
                <p14:cNvContentPartPr/>
                <p14:nvPr/>
              </p14:nvContentPartPr>
              <p14:xfrm>
                <a:off x="3926560" y="7201920"/>
                <a:ext cx="109800" cy="6480"/>
              </p14:xfrm>
            </p:contentPart>
          </mc:Choice>
          <mc:Fallback xmlns="">
            <p:pic>
              <p:nvPicPr>
                <p:cNvPr id="235" name="インク 234">
                  <a:extLst>
                    <a:ext uri="{FF2B5EF4-FFF2-40B4-BE49-F238E27FC236}">
                      <a16:creationId xmlns:a16="http://schemas.microsoft.com/office/drawing/2014/main" id="{AC47F044-0810-4A2C-A9BB-1BFE6DDE866F}"/>
                    </a:ext>
                  </a:extLst>
                </p:cNvPr>
                <p:cNvPicPr/>
                <p:nvPr/>
              </p:nvPicPr>
              <p:blipFill>
                <a:blip r:embed="rId322"/>
                <a:stretch>
                  <a:fillRect/>
                </a:stretch>
              </p:blipFill>
              <p:spPr>
                <a:xfrm>
                  <a:off x="3917560" y="7193280"/>
                  <a:ext cx="12744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236" name="インク 235">
                  <a:extLst>
                    <a:ext uri="{FF2B5EF4-FFF2-40B4-BE49-F238E27FC236}">
                      <a16:creationId xmlns:a16="http://schemas.microsoft.com/office/drawing/2014/main" id="{24A17C39-B10D-437C-906E-0AF5B4BBF8A7}"/>
                    </a:ext>
                  </a:extLst>
                </p14:cNvPr>
                <p14:cNvContentPartPr/>
                <p14:nvPr/>
              </p14:nvContentPartPr>
              <p14:xfrm>
                <a:off x="3936640" y="7259160"/>
                <a:ext cx="83520" cy="360"/>
              </p14:xfrm>
            </p:contentPart>
          </mc:Choice>
          <mc:Fallback xmlns="">
            <p:pic>
              <p:nvPicPr>
                <p:cNvPr id="236" name="インク 235">
                  <a:extLst>
                    <a:ext uri="{FF2B5EF4-FFF2-40B4-BE49-F238E27FC236}">
                      <a16:creationId xmlns:a16="http://schemas.microsoft.com/office/drawing/2014/main" id="{24A17C39-B10D-437C-906E-0AF5B4BBF8A7}"/>
                    </a:ext>
                  </a:extLst>
                </p:cNvPr>
                <p:cNvPicPr/>
                <p:nvPr/>
              </p:nvPicPr>
              <p:blipFill>
                <a:blip r:embed="rId324"/>
                <a:stretch>
                  <a:fillRect/>
                </a:stretch>
              </p:blipFill>
              <p:spPr>
                <a:xfrm>
                  <a:off x="3927640" y="7250160"/>
                  <a:ext cx="101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237" name="インク 236">
                  <a:extLst>
                    <a:ext uri="{FF2B5EF4-FFF2-40B4-BE49-F238E27FC236}">
                      <a16:creationId xmlns:a16="http://schemas.microsoft.com/office/drawing/2014/main" id="{7609E0CD-8EB0-4A13-B488-0319ED0BFF15}"/>
                    </a:ext>
                  </a:extLst>
                </p14:cNvPr>
                <p14:cNvContentPartPr/>
                <p14:nvPr/>
              </p14:nvContentPartPr>
              <p14:xfrm>
                <a:off x="4054000" y="7106520"/>
                <a:ext cx="111600" cy="246960"/>
              </p14:xfrm>
            </p:contentPart>
          </mc:Choice>
          <mc:Fallback xmlns="">
            <p:pic>
              <p:nvPicPr>
                <p:cNvPr id="237" name="インク 236">
                  <a:extLst>
                    <a:ext uri="{FF2B5EF4-FFF2-40B4-BE49-F238E27FC236}">
                      <a16:creationId xmlns:a16="http://schemas.microsoft.com/office/drawing/2014/main" id="{7609E0CD-8EB0-4A13-B488-0319ED0BFF15}"/>
                    </a:ext>
                  </a:extLst>
                </p:cNvPr>
                <p:cNvPicPr/>
                <p:nvPr/>
              </p:nvPicPr>
              <p:blipFill>
                <a:blip r:embed="rId326"/>
                <a:stretch>
                  <a:fillRect/>
                </a:stretch>
              </p:blipFill>
              <p:spPr>
                <a:xfrm>
                  <a:off x="4045000" y="7097520"/>
                  <a:ext cx="12924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238" name="インク 237">
                  <a:extLst>
                    <a:ext uri="{FF2B5EF4-FFF2-40B4-BE49-F238E27FC236}">
                      <a16:creationId xmlns:a16="http://schemas.microsoft.com/office/drawing/2014/main" id="{A3B1532B-C6B8-4436-99E2-0CCFA6253BA9}"/>
                    </a:ext>
                  </a:extLst>
                </p14:cNvPr>
                <p14:cNvContentPartPr/>
                <p14:nvPr/>
              </p14:nvContentPartPr>
              <p14:xfrm>
                <a:off x="4124920" y="7248720"/>
                <a:ext cx="77400" cy="5760"/>
              </p14:xfrm>
            </p:contentPart>
          </mc:Choice>
          <mc:Fallback xmlns="">
            <p:pic>
              <p:nvPicPr>
                <p:cNvPr id="238" name="インク 237">
                  <a:extLst>
                    <a:ext uri="{FF2B5EF4-FFF2-40B4-BE49-F238E27FC236}">
                      <a16:creationId xmlns:a16="http://schemas.microsoft.com/office/drawing/2014/main" id="{A3B1532B-C6B8-4436-99E2-0CCFA6253BA9}"/>
                    </a:ext>
                  </a:extLst>
                </p:cNvPr>
                <p:cNvPicPr/>
                <p:nvPr/>
              </p:nvPicPr>
              <p:blipFill>
                <a:blip r:embed="rId328"/>
                <a:stretch>
                  <a:fillRect/>
                </a:stretch>
              </p:blipFill>
              <p:spPr>
                <a:xfrm>
                  <a:off x="4115920" y="7240080"/>
                  <a:ext cx="9504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239" name="インク 238">
                  <a:extLst>
                    <a:ext uri="{FF2B5EF4-FFF2-40B4-BE49-F238E27FC236}">
                      <a16:creationId xmlns:a16="http://schemas.microsoft.com/office/drawing/2014/main" id="{8446654F-8E0A-4ED1-9203-A0930C356898}"/>
                    </a:ext>
                  </a:extLst>
                </p14:cNvPr>
                <p14:cNvContentPartPr/>
                <p14:nvPr/>
              </p14:nvContentPartPr>
              <p14:xfrm>
                <a:off x="4218160" y="7187880"/>
                <a:ext cx="30960" cy="65160"/>
              </p14:xfrm>
            </p:contentPart>
          </mc:Choice>
          <mc:Fallback xmlns="">
            <p:pic>
              <p:nvPicPr>
                <p:cNvPr id="239" name="インク 238">
                  <a:extLst>
                    <a:ext uri="{FF2B5EF4-FFF2-40B4-BE49-F238E27FC236}">
                      <a16:creationId xmlns:a16="http://schemas.microsoft.com/office/drawing/2014/main" id="{8446654F-8E0A-4ED1-9203-A0930C356898}"/>
                    </a:ext>
                  </a:extLst>
                </p:cNvPr>
                <p:cNvPicPr/>
                <p:nvPr/>
              </p:nvPicPr>
              <p:blipFill>
                <a:blip r:embed="rId330"/>
                <a:stretch>
                  <a:fillRect/>
                </a:stretch>
              </p:blipFill>
              <p:spPr>
                <a:xfrm>
                  <a:off x="4209160" y="7178880"/>
                  <a:ext cx="486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240" name="インク 239">
                  <a:extLst>
                    <a:ext uri="{FF2B5EF4-FFF2-40B4-BE49-F238E27FC236}">
                      <a16:creationId xmlns:a16="http://schemas.microsoft.com/office/drawing/2014/main" id="{697433C6-56EB-4634-B36D-F52AEA834620}"/>
                    </a:ext>
                  </a:extLst>
                </p14:cNvPr>
                <p14:cNvContentPartPr/>
                <p14:nvPr/>
              </p14:nvContentPartPr>
              <p14:xfrm>
                <a:off x="4225720" y="7177800"/>
                <a:ext cx="31320" cy="137160"/>
              </p14:xfrm>
            </p:contentPart>
          </mc:Choice>
          <mc:Fallback xmlns="">
            <p:pic>
              <p:nvPicPr>
                <p:cNvPr id="240" name="インク 239">
                  <a:extLst>
                    <a:ext uri="{FF2B5EF4-FFF2-40B4-BE49-F238E27FC236}">
                      <a16:creationId xmlns:a16="http://schemas.microsoft.com/office/drawing/2014/main" id="{697433C6-56EB-4634-B36D-F52AEA834620}"/>
                    </a:ext>
                  </a:extLst>
                </p:cNvPr>
                <p:cNvPicPr/>
                <p:nvPr/>
              </p:nvPicPr>
              <p:blipFill>
                <a:blip r:embed="rId332"/>
                <a:stretch>
                  <a:fillRect/>
                </a:stretch>
              </p:blipFill>
              <p:spPr>
                <a:xfrm>
                  <a:off x="4217080" y="7168800"/>
                  <a:ext cx="4896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241" name="インク 240">
                  <a:extLst>
                    <a:ext uri="{FF2B5EF4-FFF2-40B4-BE49-F238E27FC236}">
                      <a16:creationId xmlns:a16="http://schemas.microsoft.com/office/drawing/2014/main" id="{EA18F2EC-9903-4197-A39D-BAE0DB164BDB}"/>
                    </a:ext>
                  </a:extLst>
                </p14:cNvPr>
                <p14:cNvContentPartPr/>
                <p14:nvPr/>
              </p14:nvContentPartPr>
              <p14:xfrm>
                <a:off x="4253800" y="7314960"/>
                <a:ext cx="35640" cy="48960"/>
              </p14:xfrm>
            </p:contentPart>
          </mc:Choice>
          <mc:Fallback xmlns="">
            <p:pic>
              <p:nvPicPr>
                <p:cNvPr id="241" name="インク 240">
                  <a:extLst>
                    <a:ext uri="{FF2B5EF4-FFF2-40B4-BE49-F238E27FC236}">
                      <a16:creationId xmlns:a16="http://schemas.microsoft.com/office/drawing/2014/main" id="{EA18F2EC-9903-4197-A39D-BAE0DB164BDB}"/>
                    </a:ext>
                  </a:extLst>
                </p:cNvPr>
                <p:cNvPicPr/>
                <p:nvPr/>
              </p:nvPicPr>
              <p:blipFill>
                <a:blip r:embed="rId334"/>
                <a:stretch>
                  <a:fillRect/>
                </a:stretch>
              </p:blipFill>
              <p:spPr>
                <a:xfrm>
                  <a:off x="4245160" y="7305960"/>
                  <a:ext cx="5328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243" name="インク 242">
                  <a:extLst>
                    <a:ext uri="{FF2B5EF4-FFF2-40B4-BE49-F238E27FC236}">
                      <a16:creationId xmlns:a16="http://schemas.microsoft.com/office/drawing/2014/main" id="{256F31E7-AD92-46A8-9886-BA80A12D0FC2}"/>
                    </a:ext>
                  </a:extLst>
                </p14:cNvPr>
                <p14:cNvContentPartPr/>
                <p14:nvPr/>
              </p14:nvContentPartPr>
              <p14:xfrm>
                <a:off x="4328320" y="7157640"/>
                <a:ext cx="58320" cy="147960"/>
              </p14:xfrm>
            </p:contentPart>
          </mc:Choice>
          <mc:Fallback xmlns="">
            <p:pic>
              <p:nvPicPr>
                <p:cNvPr id="243" name="インク 242">
                  <a:extLst>
                    <a:ext uri="{FF2B5EF4-FFF2-40B4-BE49-F238E27FC236}">
                      <a16:creationId xmlns:a16="http://schemas.microsoft.com/office/drawing/2014/main" id="{256F31E7-AD92-46A8-9886-BA80A12D0FC2}"/>
                    </a:ext>
                  </a:extLst>
                </p:cNvPr>
                <p:cNvPicPr/>
                <p:nvPr/>
              </p:nvPicPr>
              <p:blipFill>
                <a:blip r:embed="rId336"/>
                <a:stretch>
                  <a:fillRect/>
                </a:stretch>
              </p:blipFill>
              <p:spPr>
                <a:xfrm>
                  <a:off x="4319320" y="7148640"/>
                  <a:ext cx="7596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244" name="インク 243">
                  <a:extLst>
                    <a:ext uri="{FF2B5EF4-FFF2-40B4-BE49-F238E27FC236}">
                      <a16:creationId xmlns:a16="http://schemas.microsoft.com/office/drawing/2014/main" id="{C131529F-972B-4211-ABD0-B95DB11FAFDD}"/>
                    </a:ext>
                  </a:extLst>
                </p14:cNvPr>
                <p14:cNvContentPartPr/>
                <p14:nvPr/>
              </p14:nvContentPartPr>
              <p14:xfrm>
                <a:off x="4410040" y="7304880"/>
                <a:ext cx="21600" cy="32400"/>
              </p14:xfrm>
            </p:contentPart>
          </mc:Choice>
          <mc:Fallback xmlns="">
            <p:pic>
              <p:nvPicPr>
                <p:cNvPr id="244" name="インク 243">
                  <a:extLst>
                    <a:ext uri="{FF2B5EF4-FFF2-40B4-BE49-F238E27FC236}">
                      <a16:creationId xmlns:a16="http://schemas.microsoft.com/office/drawing/2014/main" id="{C131529F-972B-4211-ABD0-B95DB11FAFDD}"/>
                    </a:ext>
                  </a:extLst>
                </p:cNvPr>
                <p:cNvPicPr/>
                <p:nvPr/>
              </p:nvPicPr>
              <p:blipFill>
                <a:blip r:embed="rId338"/>
                <a:stretch>
                  <a:fillRect/>
                </a:stretch>
              </p:blipFill>
              <p:spPr>
                <a:xfrm>
                  <a:off x="4401040" y="7295880"/>
                  <a:ext cx="3924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246" name="インク 245">
                  <a:extLst>
                    <a:ext uri="{FF2B5EF4-FFF2-40B4-BE49-F238E27FC236}">
                      <a16:creationId xmlns:a16="http://schemas.microsoft.com/office/drawing/2014/main" id="{A722A219-3128-4267-9551-D7EDD9E66CB7}"/>
                    </a:ext>
                  </a:extLst>
                </p14:cNvPr>
                <p14:cNvContentPartPr/>
                <p14:nvPr/>
              </p14:nvContentPartPr>
              <p14:xfrm>
                <a:off x="4525960" y="7213440"/>
                <a:ext cx="23040" cy="10440"/>
              </p14:xfrm>
            </p:contentPart>
          </mc:Choice>
          <mc:Fallback xmlns="">
            <p:pic>
              <p:nvPicPr>
                <p:cNvPr id="246" name="インク 245">
                  <a:extLst>
                    <a:ext uri="{FF2B5EF4-FFF2-40B4-BE49-F238E27FC236}">
                      <a16:creationId xmlns:a16="http://schemas.microsoft.com/office/drawing/2014/main" id="{A722A219-3128-4267-9551-D7EDD9E66CB7}"/>
                    </a:ext>
                  </a:extLst>
                </p:cNvPr>
                <p:cNvPicPr/>
                <p:nvPr/>
              </p:nvPicPr>
              <p:blipFill>
                <a:blip r:embed="rId340"/>
                <a:stretch>
                  <a:fillRect/>
                </a:stretch>
              </p:blipFill>
              <p:spPr>
                <a:xfrm>
                  <a:off x="4517320" y="7204440"/>
                  <a:ext cx="4068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247" name="インク 246">
                  <a:extLst>
                    <a:ext uri="{FF2B5EF4-FFF2-40B4-BE49-F238E27FC236}">
                      <a16:creationId xmlns:a16="http://schemas.microsoft.com/office/drawing/2014/main" id="{7E9B972E-2BA5-4938-BD17-BC017A086B9D}"/>
                    </a:ext>
                  </a:extLst>
                </p14:cNvPr>
                <p14:cNvContentPartPr/>
                <p14:nvPr/>
              </p14:nvContentPartPr>
              <p14:xfrm>
                <a:off x="4614160" y="7132080"/>
                <a:ext cx="54360" cy="77040"/>
              </p14:xfrm>
            </p:contentPart>
          </mc:Choice>
          <mc:Fallback xmlns="">
            <p:pic>
              <p:nvPicPr>
                <p:cNvPr id="247" name="インク 246">
                  <a:extLst>
                    <a:ext uri="{FF2B5EF4-FFF2-40B4-BE49-F238E27FC236}">
                      <a16:creationId xmlns:a16="http://schemas.microsoft.com/office/drawing/2014/main" id="{7E9B972E-2BA5-4938-BD17-BC017A086B9D}"/>
                    </a:ext>
                  </a:extLst>
                </p:cNvPr>
                <p:cNvPicPr/>
                <p:nvPr/>
              </p:nvPicPr>
              <p:blipFill>
                <a:blip r:embed="rId342"/>
                <a:stretch>
                  <a:fillRect/>
                </a:stretch>
              </p:blipFill>
              <p:spPr>
                <a:xfrm>
                  <a:off x="4605520" y="7123080"/>
                  <a:ext cx="7200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248" name="インク 247">
                  <a:extLst>
                    <a:ext uri="{FF2B5EF4-FFF2-40B4-BE49-F238E27FC236}">
                      <a16:creationId xmlns:a16="http://schemas.microsoft.com/office/drawing/2014/main" id="{2156F624-3FC8-4DDE-9E2B-2041F9975EF4}"/>
                    </a:ext>
                  </a:extLst>
                </p14:cNvPr>
                <p14:cNvContentPartPr/>
                <p14:nvPr/>
              </p14:nvContentPartPr>
              <p14:xfrm>
                <a:off x="4623880" y="7147200"/>
                <a:ext cx="44640" cy="149400"/>
              </p14:xfrm>
            </p:contentPart>
          </mc:Choice>
          <mc:Fallback xmlns="">
            <p:pic>
              <p:nvPicPr>
                <p:cNvPr id="248" name="インク 247">
                  <a:extLst>
                    <a:ext uri="{FF2B5EF4-FFF2-40B4-BE49-F238E27FC236}">
                      <a16:creationId xmlns:a16="http://schemas.microsoft.com/office/drawing/2014/main" id="{2156F624-3FC8-4DDE-9E2B-2041F9975EF4}"/>
                    </a:ext>
                  </a:extLst>
                </p:cNvPr>
                <p:cNvPicPr/>
                <p:nvPr/>
              </p:nvPicPr>
              <p:blipFill>
                <a:blip r:embed="rId344"/>
                <a:stretch>
                  <a:fillRect/>
                </a:stretch>
              </p:blipFill>
              <p:spPr>
                <a:xfrm>
                  <a:off x="4615240" y="7138560"/>
                  <a:ext cx="6228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250" name="インク 249">
                  <a:extLst>
                    <a:ext uri="{FF2B5EF4-FFF2-40B4-BE49-F238E27FC236}">
                      <a16:creationId xmlns:a16="http://schemas.microsoft.com/office/drawing/2014/main" id="{D02100AD-7865-422D-BA17-670032F52F2B}"/>
                    </a:ext>
                  </a:extLst>
                </p14:cNvPr>
                <p14:cNvContentPartPr/>
                <p14:nvPr/>
              </p14:nvContentPartPr>
              <p14:xfrm>
                <a:off x="4681480" y="7111920"/>
                <a:ext cx="83520" cy="267480"/>
              </p14:xfrm>
            </p:contentPart>
          </mc:Choice>
          <mc:Fallback xmlns="">
            <p:pic>
              <p:nvPicPr>
                <p:cNvPr id="250" name="インク 249">
                  <a:extLst>
                    <a:ext uri="{FF2B5EF4-FFF2-40B4-BE49-F238E27FC236}">
                      <a16:creationId xmlns:a16="http://schemas.microsoft.com/office/drawing/2014/main" id="{D02100AD-7865-422D-BA17-670032F52F2B}"/>
                    </a:ext>
                  </a:extLst>
                </p:cNvPr>
                <p:cNvPicPr/>
                <p:nvPr/>
              </p:nvPicPr>
              <p:blipFill>
                <a:blip r:embed="rId346"/>
                <a:stretch>
                  <a:fillRect/>
                </a:stretch>
              </p:blipFill>
              <p:spPr>
                <a:xfrm>
                  <a:off x="4672840" y="7102920"/>
                  <a:ext cx="10116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252" name="インク 251">
                  <a:extLst>
                    <a:ext uri="{FF2B5EF4-FFF2-40B4-BE49-F238E27FC236}">
                      <a16:creationId xmlns:a16="http://schemas.microsoft.com/office/drawing/2014/main" id="{3CD45219-8764-4F50-BCEB-09C1BC38977C}"/>
                    </a:ext>
                  </a:extLst>
                </p14:cNvPr>
                <p14:cNvContentPartPr/>
                <p14:nvPr/>
              </p14:nvContentPartPr>
              <p14:xfrm>
                <a:off x="4012960" y="7446000"/>
                <a:ext cx="1073880" cy="32040"/>
              </p14:xfrm>
            </p:contentPart>
          </mc:Choice>
          <mc:Fallback xmlns="">
            <p:pic>
              <p:nvPicPr>
                <p:cNvPr id="252" name="インク 251">
                  <a:extLst>
                    <a:ext uri="{FF2B5EF4-FFF2-40B4-BE49-F238E27FC236}">
                      <a16:creationId xmlns:a16="http://schemas.microsoft.com/office/drawing/2014/main" id="{3CD45219-8764-4F50-BCEB-09C1BC38977C}"/>
                    </a:ext>
                  </a:extLst>
                </p:cNvPr>
                <p:cNvPicPr/>
                <p:nvPr/>
              </p:nvPicPr>
              <p:blipFill>
                <a:blip r:embed="rId348"/>
                <a:stretch>
                  <a:fillRect/>
                </a:stretch>
              </p:blipFill>
              <p:spPr>
                <a:xfrm>
                  <a:off x="4003960" y="7437000"/>
                  <a:ext cx="109152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253" name="インク 252">
                  <a:extLst>
                    <a:ext uri="{FF2B5EF4-FFF2-40B4-BE49-F238E27FC236}">
                      <a16:creationId xmlns:a16="http://schemas.microsoft.com/office/drawing/2014/main" id="{C162FDE7-0539-401B-A169-3BC84A8AB390}"/>
                    </a:ext>
                  </a:extLst>
                </p14:cNvPr>
                <p14:cNvContentPartPr/>
                <p14:nvPr/>
              </p14:nvContentPartPr>
              <p14:xfrm>
                <a:off x="4778680" y="7320000"/>
                <a:ext cx="149040" cy="270720"/>
              </p14:xfrm>
            </p:contentPart>
          </mc:Choice>
          <mc:Fallback xmlns="">
            <p:pic>
              <p:nvPicPr>
                <p:cNvPr id="253" name="インク 252">
                  <a:extLst>
                    <a:ext uri="{FF2B5EF4-FFF2-40B4-BE49-F238E27FC236}">
                      <a16:creationId xmlns:a16="http://schemas.microsoft.com/office/drawing/2014/main" id="{C162FDE7-0539-401B-A169-3BC84A8AB390}"/>
                    </a:ext>
                  </a:extLst>
                </p:cNvPr>
                <p:cNvPicPr/>
                <p:nvPr/>
              </p:nvPicPr>
              <p:blipFill>
                <a:blip r:embed="rId350"/>
                <a:stretch>
                  <a:fillRect/>
                </a:stretch>
              </p:blipFill>
              <p:spPr>
                <a:xfrm>
                  <a:off x="4770040" y="7311360"/>
                  <a:ext cx="16668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254" name="インク 253">
                  <a:extLst>
                    <a:ext uri="{FF2B5EF4-FFF2-40B4-BE49-F238E27FC236}">
                      <a16:creationId xmlns:a16="http://schemas.microsoft.com/office/drawing/2014/main" id="{12CB0FC3-0530-49BB-B49F-70D5A51174F8}"/>
                    </a:ext>
                  </a:extLst>
                </p14:cNvPr>
                <p14:cNvContentPartPr/>
                <p14:nvPr/>
              </p14:nvContentPartPr>
              <p14:xfrm>
                <a:off x="4895320" y="7391280"/>
                <a:ext cx="93240" cy="239040"/>
              </p14:xfrm>
            </p:contentPart>
          </mc:Choice>
          <mc:Fallback xmlns="">
            <p:pic>
              <p:nvPicPr>
                <p:cNvPr id="254" name="インク 253">
                  <a:extLst>
                    <a:ext uri="{FF2B5EF4-FFF2-40B4-BE49-F238E27FC236}">
                      <a16:creationId xmlns:a16="http://schemas.microsoft.com/office/drawing/2014/main" id="{12CB0FC3-0530-49BB-B49F-70D5A51174F8}"/>
                    </a:ext>
                  </a:extLst>
                </p:cNvPr>
                <p:cNvPicPr/>
                <p:nvPr/>
              </p:nvPicPr>
              <p:blipFill>
                <a:blip r:embed="rId352"/>
                <a:stretch>
                  <a:fillRect/>
                </a:stretch>
              </p:blipFill>
              <p:spPr>
                <a:xfrm>
                  <a:off x="4886680" y="7382280"/>
                  <a:ext cx="110880" cy="256680"/>
                </a:xfrm>
                <a:prstGeom prst="rect">
                  <a:avLst/>
                </a:prstGeom>
              </p:spPr>
            </p:pic>
          </mc:Fallback>
        </mc:AlternateContent>
      </p:grpSp>
      <p:grpSp>
        <p:nvGrpSpPr>
          <p:cNvPr id="263" name="グループ化 262">
            <a:extLst>
              <a:ext uri="{FF2B5EF4-FFF2-40B4-BE49-F238E27FC236}">
                <a16:creationId xmlns:a16="http://schemas.microsoft.com/office/drawing/2014/main" id="{0F6540BF-D187-4F01-ACBD-C2B992501EBD}"/>
              </a:ext>
            </a:extLst>
          </p:cNvPr>
          <p:cNvGrpSpPr/>
          <p:nvPr/>
        </p:nvGrpSpPr>
        <p:grpSpPr>
          <a:xfrm>
            <a:off x="1437160" y="9676920"/>
            <a:ext cx="598680" cy="446040"/>
            <a:chOff x="1437160" y="9676920"/>
            <a:chExt cx="598680" cy="446040"/>
          </a:xfrm>
        </p:grpSpPr>
        <mc:AlternateContent xmlns:mc="http://schemas.openxmlformats.org/markup-compatibility/2006" xmlns:p14="http://schemas.microsoft.com/office/powerpoint/2010/main">
          <mc:Choice Requires="p14">
            <p:contentPart p14:bwMode="auto" r:id="rId353">
              <p14:nvContentPartPr>
                <p14:cNvPr id="258" name="インク 257">
                  <a:extLst>
                    <a:ext uri="{FF2B5EF4-FFF2-40B4-BE49-F238E27FC236}">
                      <a16:creationId xmlns:a16="http://schemas.microsoft.com/office/drawing/2014/main" id="{874BD984-50D7-4B57-9A45-36BDA136564B}"/>
                    </a:ext>
                  </a:extLst>
                </p14:cNvPr>
                <p14:cNvContentPartPr/>
                <p14:nvPr/>
              </p14:nvContentPartPr>
              <p14:xfrm>
                <a:off x="1594840" y="9712560"/>
                <a:ext cx="133560" cy="410400"/>
              </p14:xfrm>
            </p:contentPart>
          </mc:Choice>
          <mc:Fallback xmlns="">
            <p:pic>
              <p:nvPicPr>
                <p:cNvPr id="258" name="インク 257">
                  <a:extLst>
                    <a:ext uri="{FF2B5EF4-FFF2-40B4-BE49-F238E27FC236}">
                      <a16:creationId xmlns:a16="http://schemas.microsoft.com/office/drawing/2014/main" id="{874BD984-50D7-4B57-9A45-36BDA136564B}"/>
                    </a:ext>
                  </a:extLst>
                </p:cNvPr>
                <p:cNvPicPr/>
                <p:nvPr/>
              </p:nvPicPr>
              <p:blipFill>
                <a:blip r:embed="rId354"/>
                <a:stretch>
                  <a:fillRect/>
                </a:stretch>
              </p:blipFill>
              <p:spPr>
                <a:xfrm>
                  <a:off x="1586200" y="9703920"/>
                  <a:ext cx="151200" cy="428040"/>
                </a:xfrm>
                <a:prstGeom prst="rect">
                  <a:avLst/>
                </a:prstGeom>
              </p:spPr>
            </p:pic>
          </mc:Fallback>
        </mc:AlternateContent>
        <mc:AlternateContent xmlns:mc="http://schemas.openxmlformats.org/markup-compatibility/2006" xmlns:p14="http://schemas.microsoft.com/office/powerpoint/2010/main">
          <mc:Choice Requires="p14">
            <p:contentPart p14:bwMode="auto" r:id="rId355">
              <p14:nvContentPartPr>
                <p14:cNvPr id="259" name="インク 258">
                  <a:extLst>
                    <a:ext uri="{FF2B5EF4-FFF2-40B4-BE49-F238E27FC236}">
                      <a16:creationId xmlns:a16="http://schemas.microsoft.com/office/drawing/2014/main" id="{F8F9C85E-AE4B-467E-BFA5-1C3F73D169DD}"/>
                    </a:ext>
                  </a:extLst>
                </p14:cNvPr>
                <p14:cNvContentPartPr/>
                <p14:nvPr/>
              </p14:nvContentPartPr>
              <p14:xfrm>
                <a:off x="1437160" y="9716520"/>
                <a:ext cx="459000" cy="22320"/>
              </p14:xfrm>
            </p:contentPart>
          </mc:Choice>
          <mc:Fallback xmlns="">
            <p:pic>
              <p:nvPicPr>
                <p:cNvPr id="259" name="インク 258">
                  <a:extLst>
                    <a:ext uri="{FF2B5EF4-FFF2-40B4-BE49-F238E27FC236}">
                      <a16:creationId xmlns:a16="http://schemas.microsoft.com/office/drawing/2014/main" id="{F8F9C85E-AE4B-467E-BFA5-1C3F73D169DD}"/>
                    </a:ext>
                  </a:extLst>
                </p:cNvPr>
                <p:cNvPicPr/>
                <p:nvPr/>
              </p:nvPicPr>
              <p:blipFill>
                <a:blip r:embed="rId356"/>
                <a:stretch>
                  <a:fillRect/>
                </a:stretch>
              </p:blipFill>
              <p:spPr>
                <a:xfrm>
                  <a:off x="1428520" y="9707880"/>
                  <a:ext cx="47664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260" name="インク 259">
                  <a:extLst>
                    <a:ext uri="{FF2B5EF4-FFF2-40B4-BE49-F238E27FC236}">
                      <a16:creationId xmlns:a16="http://schemas.microsoft.com/office/drawing/2014/main" id="{96E0B54B-693A-44EE-A922-6629CB20F69E}"/>
                    </a:ext>
                  </a:extLst>
                </p14:cNvPr>
                <p14:cNvContentPartPr/>
                <p14:nvPr/>
              </p14:nvContentPartPr>
              <p14:xfrm>
                <a:off x="1833520" y="9676920"/>
                <a:ext cx="86040" cy="98280"/>
              </p14:xfrm>
            </p:contentPart>
          </mc:Choice>
          <mc:Fallback xmlns="">
            <p:pic>
              <p:nvPicPr>
                <p:cNvPr id="260" name="インク 259">
                  <a:extLst>
                    <a:ext uri="{FF2B5EF4-FFF2-40B4-BE49-F238E27FC236}">
                      <a16:creationId xmlns:a16="http://schemas.microsoft.com/office/drawing/2014/main" id="{96E0B54B-693A-44EE-A922-6629CB20F69E}"/>
                    </a:ext>
                  </a:extLst>
                </p:cNvPr>
                <p:cNvPicPr/>
                <p:nvPr/>
              </p:nvPicPr>
              <p:blipFill>
                <a:blip r:embed="rId358"/>
                <a:stretch>
                  <a:fillRect/>
                </a:stretch>
              </p:blipFill>
              <p:spPr>
                <a:xfrm>
                  <a:off x="1824520" y="9668280"/>
                  <a:ext cx="10368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261" name="インク 260">
                  <a:extLst>
                    <a:ext uri="{FF2B5EF4-FFF2-40B4-BE49-F238E27FC236}">
                      <a16:creationId xmlns:a16="http://schemas.microsoft.com/office/drawing/2014/main" id="{DB061C43-1B64-40DE-92E1-BA06207699CD}"/>
                    </a:ext>
                  </a:extLst>
                </p14:cNvPr>
                <p14:cNvContentPartPr/>
                <p14:nvPr/>
              </p14:nvContentPartPr>
              <p14:xfrm>
                <a:off x="1767640" y="9842880"/>
                <a:ext cx="192240" cy="37800"/>
              </p14:xfrm>
            </p:contentPart>
          </mc:Choice>
          <mc:Fallback xmlns="">
            <p:pic>
              <p:nvPicPr>
                <p:cNvPr id="261" name="インク 260">
                  <a:extLst>
                    <a:ext uri="{FF2B5EF4-FFF2-40B4-BE49-F238E27FC236}">
                      <a16:creationId xmlns:a16="http://schemas.microsoft.com/office/drawing/2014/main" id="{DB061C43-1B64-40DE-92E1-BA06207699CD}"/>
                    </a:ext>
                  </a:extLst>
                </p:cNvPr>
                <p:cNvPicPr/>
                <p:nvPr/>
              </p:nvPicPr>
              <p:blipFill>
                <a:blip r:embed="rId360"/>
                <a:stretch>
                  <a:fillRect/>
                </a:stretch>
              </p:blipFill>
              <p:spPr>
                <a:xfrm>
                  <a:off x="1758640" y="9833880"/>
                  <a:ext cx="20988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262" name="インク 261">
                  <a:extLst>
                    <a:ext uri="{FF2B5EF4-FFF2-40B4-BE49-F238E27FC236}">
                      <a16:creationId xmlns:a16="http://schemas.microsoft.com/office/drawing/2014/main" id="{342E557D-8E72-4B9F-B411-5FBE4BE34B28}"/>
                    </a:ext>
                  </a:extLst>
                </p14:cNvPr>
                <p14:cNvContentPartPr/>
                <p14:nvPr/>
              </p14:nvContentPartPr>
              <p14:xfrm>
                <a:off x="1792840" y="9931080"/>
                <a:ext cx="243000" cy="5400"/>
              </p14:xfrm>
            </p:contentPart>
          </mc:Choice>
          <mc:Fallback xmlns="">
            <p:pic>
              <p:nvPicPr>
                <p:cNvPr id="262" name="インク 261">
                  <a:extLst>
                    <a:ext uri="{FF2B5EF4-FFF2-40B4-BE49-F238E27FC236}">
                      <a16:creationId xmlns:a16="http://schemas.microsoft.com/office/drawing/2014/main" id="{342E557D-8E72-4B9F-B411-5FBE4BE34B28}"/>
                    </a:ext>
                  </a:extLst>
                </p:cNvPr>
                <p:cNvPicPr/>
                <p:nvPr/>
              </p:nvPicPr>
              <p:blipFill>
                <a:blip r:embed="rId362"/>
                <a:stretch>
                  <a:fillRect/>
                </a:stretch>
              </p:blipFill>
              <p:spPr>
                <a:xfrm>
                  <a:off x="1784200" y="9922440"/>
                  <a:ext cx="260640" cy="23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63">
            <p14:nvContentPartPr>
              <p14:cNvPr id="264" name="インク 263">
                <a:extLst>
                  <a:ext uri="{FF2B5EF4-FFF2-40B4-BE49-F238E27FC236}">
                    <a16:creationId xmlns:a16="http://schemas.microsoft.com/office/drawing/2014/main" id="{BC029AA0-CD9B-432B-A26A-192CFCC61552}"/>
                  </a:ext>
                </a:extLst>
              </p14:cNvPr>
              <p14:cNvContentPartPr/>
              <p14:nvPr/>
            </p14:nvContentPartPr>
            <p14:xfrm>
              <a:off x="2300080" y="9621120"/>
              <a:ext cx="181800" cy="654840"/>
            </p14:xfrm>
          </p:contentPart>
        </mc:Choice>
        <mc:Fallback xmlns="">
          <p:pic>
            <p:nvPicPr>
              <p:cNvPr id="264" name="インク 263">
                <a:extLst>
                  <a:ext uri="{FF2B5EF4-FFF2-40B4-BE49-F238E27FC236}">
                    <a16:creationId xmlns:a16="http://schemas.microsoft.com/office/drawing/2014/main" id="{BC029AA0-CD9B-432B-A26A-192CFCC61552}"/>
                  </a:ext>
                </a:extLst>
              </p:cNvPr>
              <p:cNvPicPr/>
              <p:nvPr/>
            </p:nvPicPr>
            <p:blipFill>
              <a:blip r:embed="rId364"/>
              <a:stretch>
                <a:fillRect/>
              </a:stretch>
            </p:blipFill>
            <p:spPr>
              <a:xfrm>
                <a:off x="2291080" y="9612480"/>
                <a:ext cx="199440" cy="672480"/>
              </a:xfrm>
              <a:prstGeom prst="rect">
                <a:avLst/>
              </a:prstGeom>
            </p:spPr>
          </p:pic>
        </mc:Fallback>
      </mc:AlternateContent>
      <p:grpSp>
        <p:nvGrpSpPr>
          <p:cNvPr id="277" name="グループ化 276">
            <a:extLst>
              <a:ext uri="{FF2B5EF4-FFF2-40B4-BE49-F238E27FC236}">
                <a16:creationId xmlns:a16="http://schemas.microsoft.com/office/drawing/2014/main" id="{9F45848D-06FC-4499-8C9C-520166B2294D}"/>
              </a:ext>
            </a:extLst>
          </p:cNvPr>
          <p:cNvGrpSpPr/>
          <p:nvPr/>
        </p:nvGrpSpPr>
        <p:grpSpPr>
          <a:xfrm>
            <a:off x="2750440" y="9753240"/>
            <a:ext cx="435960" cy="417600"/>
            <a:chOff x="2750440" y="9753240"/>
            <a:chExt cx="435960" cy="417600"/>
          </a:xfrm>
        </p:grpSpPr>
        <mc:AlternateContent xmlns:mc="http://schemas.openxmlformats.org/markup-compatibility/2006" xmlns:p14="http://schemas.microsoft.com/office/powerpoint/2010/main">
          <mc:Choice Requires="p14">
            <p:contentPart p14:bwMode="auto" r:id="rId365">
              <p14:nvContentPartPr>
                <p14:cNvPr id="273" name="インク 272">
                  <a:extLst>
                    <a:ext uri="{FF2B5EF4-FFF2-40B4-BE49-F238E27FC236}">
                      <a16:creationId xmlns:a16="http://schemas.microsoft.com/office/drawing/2014/main" id="{4F06B900-1CD4-4A41-86CF-12E376B2D0F9}"/>
                    </a:ext>
                  </a:extLst>
                </p14:cNvPr>
                <p14:cNvContentPartPr/>
                <p14:nvPr/>
              </p14:nvContentPartPr>
              <p14:xfrm>
                <a:off x="2750440" y="10088400"/>
                <a:ext cx="33480" cy="82440"/>
              </p14:xfrm>
            </p:contentPart>
          </mc:Choice>
          <mc:Fallback xmlns="">
            <p:pic>
              <p:nvPicPr>
                <p:cNvPr id="273" name="インク 272">
                  <a:extLst>
                    <a:ext uri="{FF2B5EF4-FFF2-40B4-BE49-F238E27FC236}">
                      <a16:creationId xmlns:a16="http://schemas.microsoft.com/office/drawing/2014/main" id="{4F06B900-1CD4-4A41-86CF-12E376B2D0F9}"/>
                    </a:ext>
                  </a:extLst>
                </p:cNvPr>
                <p:cNvPicPr/>
                <p:nvPr/>
              </p:nvPicPr>
              <p:blipFill>
                <a:blip r:embed="rId366"/>
                <a:stretch>
                  <a:fillRect/>
                </a:stretch>
              </p:blipFill>
              <p:spPr>
                <a:xfrm>
                  <a:off x="2741800" y="10079760"/>
                  <a:ext cx="5112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274" name="インク 273">
                  <a:extLst>
                    <a:ext uri="{FF2B5EF4-FFF2-40B4-BE49-F238E27FC236}">
                      <a16:creationId xmlns:a16="http://schemas.microsoft.com/office/drawing/2014/main" id="{090219A0-CD70-420B-9CEF-3726DA9494F4}"/>
                    </a:ext>
                  </a:extLst>
                </p14:cNvPr>
                <p14:cNvContentPartPr/>
                <p14:nvPr/>
              </p14:nvContentPartPr>
              <p14:xfrm>
                <a:off x="2824240" y="9951600"/>
                <a:ext cx="159480" cy="21240"/>
              </p14:xfrm>
            </p:contentPart>
          </mc:Choice>
          <mc:Fallback xmlns="">
            <p:pic>
              <p:nvPicPr>
                <p:cNvPr id="274" name="インク 273">
                  <a:extLst>
                    <a:ext uri="{FF2B5EF4-FFF2-40B4-BE49-F238E27FC236}">
                      <a16:creationId xmlns:a16="http://schemas.microsoft.com/office/drawing/2014/main" id="{090219A0-CD70-420B-9CEF-3726DA9494F4}"/>
                    </a:ext>
                  </a:extLst>
                </p:cNvPr>
                <p:cNvPicPr/>
                <p:nvPr/>
              </p:nvPicPr>
              <p:blipFill>
                <a:blip r:embed="rId368"/>
                <a:stretch>
                  <a:fillRect/>
                </a:stretch>
              </p:blipFill>
              <p:spPr>
                <a:xfrm>
                  <a:off x="2815240" y="9942600"/>
                  <a:ext cx="17712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369">
              <p14:nvContentPartPr>
                <p14:cNvPr id="275" name="インク 274">
                  <a:extLst>
                    <a:ext uri="{FF2B5EF4-FFF2-40B4-BE49-F238E27FC236}">
                      <a16:creationId xmlns:a16="http://schemas.microsoft.com/office/drawing/2014/main" id="{FCAE43A9-D2CF-4691-B2C2-5DE64D1DADE3}"/>
                    </a:ext>
                  </a:extLst>
                </p14:cNvPr>
                <p14:cNvContentPartPr/>
                <p14:nvPr/>
              </p14:nvContentPartPr>
              <p14:xfrm>
                <a:off x="3081280" y="9753240"/>
                <a:ext cx="2520" cy="348480"/>
              </p14:xfrm>
            </p:contentPart>
          </mc:Choice>
          <mc:Fallback xmlns="">
            <p:pic>
              <p:nvPicPr>
                <p:cNvPr id="275" name="インク 274">
                  <a:extLst>
                    <a:ext uri="{FF2B5EF4-FFF2-40B4-BE49-F238E27FC236}">
                      <a16:creationId xmlns:a16="http://schemas.microsoft.com/office/drawing/2014/main" id="{FCAE43A9-D2CF-4691-B2C2-5DE64D1DADE3}"/>
                    </a:ext>
                  </a:extLst>
                </p:cNvPr>
                <p:cNvPicPr/>
                <p:nvPr/>
              </p:nvPicPr>
              <p:blipFill>
                <a:blip r:embed="rId370"/>
                <a:stretch>
                  <a:fillRect/>
                </a:stretch>
              </p:blipFill>
              <p:spPr>
                <a:xfrm>
                  <a:off x="3072280" y="9744240"/>
                  <a:ext cx="2016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276" name="インク 275">
                  <a:extLst>
                    <a:ext uri="{FF2B5EF4-FFF2-40B4-BE49-F238E27FC236}">
                      <a16:creationId xmlns:a16="http://schemas.microsoft.com/office/drawing/2014/main" id="{3467E5AD-D9C8-42CA-864F-89F77006783C}"/>
                    </a:ext>
                  </a:extLst>
                </p14:cNvPr>
                <p14:cNvContentPartPr/>
                <p14:nvPr/>
              </p14:nvContentPartPr>
              <p14:xfrm>
                <a:off x="3164440" y="10108920"/>
                <a:ext cx="21960" cy="59040"/>
              </p14:xfrm>
            </p:contentPart>
          </mc:Choice>
          <mc:Fallback xmlns="">
            <p:pic>
              <p:nvPicPr>
                <p:cNvPr id="276" name="インク 275">
                  <a:extLst>
                    <a:ext uri="{FF2B5EF4-FFF2-40B4-BE49-F238E27FC236}">
                      <a16:creationId xmlns:a16="http://schemas.microsoft.com/office/drawing/2014/main" id="{3467E5AD-D9C8-42CA-864F-89F77006783C}"/>
                    </a:ext>
                  </a:extLst>
                </p:cNvPr>
                <p:cNvPicPr/>
                <p:nvPr/>
              </p:nvPicPr>
              <p:blipFill>
                <a:blip r:embed="rId372"/>
                <a:stretch>
                  <a:fillRect/>
                </a:stretch>
              </p:blipFill>
              <p:spPr>
                <a:xfrm>
                  <a:off x="3155800" y="10099920"/>
                  <a:ext cx="39600" cy="76680"/>
                </a:xfrm>
                <a:prstGeom prst="rect">
                  <a:avLst/>
                </a:prstGeom>
              </p:spPr>
            </p:pic>
          </mc:Fallback>
        </mc:AlternateContent>
      </p:grpSp>
      <p:grpSp>
        <p:nvGrpSpPr>
          <p:cNvPr id="280" name="グループ化 279">
            <a:extLst>
              <a:ext uri="{FF2B5EF4-FFF2-40B4-BE49-F238E27FC236}">
                <a16:creationId xmlns:a16="http://schemas.microsoft.com/office/drawing/2014/main" id="{C853A404-359B-40E5-A457-58606C788D6C}"/>
              </a:ext>
            </a:extLst>
          </p:cNvPr>
          <p:cNvGrpSpPr/>
          <p:nvPr/>
        </p:nvGrpSpPr>
        <p:grpSpPr>
          <a:xfrm>
            <a:off x="3428680" y="9697800"/>
            <a:ext cx="214560" cy="541440"/>
            <a:chOff x="3428680" y="9697800"/>
            <a:chExt cx="214560" cy="541440"/>
          </a:xfrm>
        </p:grpSpPr>
        <mc:AlternateContent xmlns:mc="http://schemas.openxmlformats.org/markup-compatibility/2006" xmlns:p14="http://schemas.microsoft.com/office/powerpoint/2010/main">
          <mc:Choice Requires="p14">
            <p:contentPart p14:bwMode="auto" r:id="rId373">
              <p14:nvContentPartPr>
                <p14:cNvPr id="278" name="インク 277">
                  <a:extLst>
                    <a:ext uri="{FF2B5EF4-FFF2-40B4-BE49-F238E27FC236}">
                      <a16:creationId xmlns:a16="http://schemas.microsoft.com/office/drawing/2014/main" id="{93AE87CE-01E9-4AB9-8B6F-02E5748E2481}"/>
                    </a:ext>
                  </a:extLst>
                </p14:cNvPr>
                <p14:cNvContentPartPr/>
                <p14:nvPr/>
              </p14:nvContentPartPr>
              <p14:xfrm>
                <a:off x="3428680" y="9773760"/>
                <a:ext cx="360" cy="329760"/>
              </p14:xfrm>
            </p:contentPart>
          </mc:Choice>
          <mc:Fallback xmlns="">
            <p:pic>
              <p:nvPicPr>
                <p:cNvPr id="278" name="インク 277">
                  <a:extLst>
                    <a:ext uri="{FF2B5EF4-FFF2-40B4-BE49-F238E27FC236}">
                      <a16:creationId xmlns:a16="http://schemas.microsoft.com/office/drawing/2014/main" id="{93AE87CE-01E9-4AB9-8B6F-02E5748E2481}"/>
                    </a:ext>
                  </a:extLst>
                </p:cNvPr>
                <p:cNvPicPr/>
                <p:nvPr/>
              </p:nvPicPr>
              <p:blipFill>
                <a:blip r:embed="rId374"/>
                <a:stretch>
                  <a:fillRect/>
                </a:stretch>
              </p:blipFill>
              <p:spPr>
                <a:xfrm>
                  <a:off x="3420040" y="9764760"/>
                  <a:ext cx="1800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375">
              <p14:nvContentPartPr>
                <p14:cNvPr id="279" name="インク 278">
                  <a:extLst>
                    <a:ext uri="{FF2B5EF4-FFF2-40B4-BE49-F238E27FC236}">
                      <a16:creationId xmlns:a16="http://schemas.microsoft.com/office/drawing/2014/main" id="{19E97F6A-459B-42C3-8C24-E6B96129AE51}"/>
                    </a:ext>
                  </a:extLst>
                </p14:cNvPr>
                <p14:cNvContentPartPr/>
                <p14:nvPr/>
              </p14:nvContentPartPr>
              <p14:xfrm>
                <a:off x="3542440" y="9697800"/>
                <a:ext cx="100800" cy="541440"/>
              </p14:xfrm>
            </p:contentPart>
          </mc:Choice>
          <mc:Fallback xmlns="">
            <p:pic>
              <p:nvPicPr>
                <p:cNvPr id="279" name="インク 278">
                  <a:extLst>
                    <a:ext uri="{FF2B5EF4-FFF2-40B4-BE49-F238E27FC236}">
                      <a16:creationId xmlns:a16="http://schemas.microsoft.com/office/drawing/2014/main" id="{19E97F6A-459B-42C3-8C24-E6B96129AE51}"/>
                    </a:ext>
                  </a:extLst>
                </p:cNvPr>
                <p:cNvPicPr/>
                <p:nvPr/>
              </p:nvPicPr>
              <p:blipFill>
                <a:blip r:embed="rId376"/>
                <a:stretch>
                  <a:fillRect/>
                </a:stretch>
              </p:blipFill>
              <p:spPr>
                <a:xfrm>
                  <a:off x="3533440" y="9689160"/>
                  <a:ext cx="118440" cy="559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77">
            <p14:nvContentPartPr>
              <p14:cNvPr id="281" name="インク 280">
                <a:extLst>
                  <a:ext uri="{FF2B5EF4-FFF2-40B4-BE49-F238E27FC236}">
                    <a16:creationId xmlns:a16="http://schemas.microsoft.com/office/drawing/2014/main" id="{F2CE77BD-0804-42E6-933C-6EE8294BEA97}"/>
                  </a:ext>
                </a:extLst>
              </p14:cNvPr>
              <p14:cNvContentPartPr/>
              <p14:nvPr/>
            </p14:nvContentPartPr>
            <p14:xfrm>
              <a:off x="2570080" y="9773760"/>
              <a:ext cx="11160" cy="398520"/>
            </p14:xfrm>
          </p:contentPart>
        </mc:Choice>
        <mc:Fallback xmlns="">
          <p:pic>
            <p:nvPicPr>
              <p:cNvPr id="281" name="インク 280">
                <a:extLst>
                  <a:ext uri="{FF2B5EF4-FFF2-40B4-BE49-F238E27FC236}">
                    <a16:creationId xmlns:a16="http://schemas.microsoft.com/office/drawing/2014/main" id="{F2CE77BD-0804-42E6-933C-6EE8294BEA97}"/>
                  </a:ext>
                </a:extLst>
              </p:cNvPr>
              <p:cNvPicPr/>
              <p:nvPr/>
            </p:nvPicPr>
            <p:blipFill>
              <a:blip r:embed="rId378"/>
              <a:stretch>
                <a:fillRect/>
              </a:stretch>
            </p:blipFill>
            <p:spPr>
              <a:xfrm>
                <a:off x="2561080" y="9764760"/>
                <a:ext cx="28800" cy="416160"/>
              </a:xfrm>
              <a:prstGeom prst="rect">
                <a:avLst/>
              </a:prstGeom>
            </p:spPr>
          </p:pic>
        </mc:Fallback>
      </mc:AlternateContent>
    </p:spTree>
    <p:extLst>
      <p:ext uri="{BB962C8B-B14F-4D97-AF65-F5344CB8AC3E}">
        <p14:creationId xmlns:p14="http://schemas.microsoft.com/office/powerpoint/2010/main" val="2573757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テキスト ボックス 75">
            <a:extLst>
              <a:ext uri="{FF2B5EF4-FFF2-40B4-BE49-F238E27FC236}">
                <a16:creationId xmlns:a16="http://schemas.microsoft.com/office/drawing/2014/main" id="{EFFFD152-F2BF-BE5A-7B12-32C691CD1D37}"/>
              </a:ext>
            </a:extLst>
          </p:cNvPr>
          <p:cNvSpPr txBox="1"/>
          <p:nvPr/>
        </p:nvSpPr>
        <p:spPr>
          <a:xfrm>
            <a:off x="120650" y="149225"/>
            <a:ext cx="2847254" cy="307777"/>
          </a:xfrm>
          <a:prstGeom prst="rect">
            <a:avLst/>
          </a:prstGeom>
          <a:noFill/>
        </p:spPr>
        <p:txBody>
          <a:bodyPr wrap="none" rtlCol="0">
            <a:spAutoFit/>
          </a:bodyPr>
          <a:lstStyle/>
          <a:p>
            <a:r>
              <a:rPr kumimoji="1" lang="en-US" altLang="ja-JP" sz="1400" b="1" u="sng" dirty="0"/>
              <a:t>1.</a:t>
            </a:r>
            <a:r>
              <a:rPr kumimoji="1" lang="ja-JP" altLang="en-US" sz="1400" b="1" u="sng" dirty="0"/>
              <a:t>面法線と内積による反射の導出</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7656AFB1-878C-4C6C-9447-385601B71798}"/>
                  </a:ext>
                </a:extLst>
              </p:cNvPr>
              <p:cNvSpPr txBox="1"/>
              <p:nvPr/>
            </p:nvSpPr>
            <p:spPr>
              <a:xfrm>
                <a:off x="142240" y="457002"/>
                <a:ext cx="3108543" cy="2189574"/>
              </a:xfrm>
              <a:prstGeom prst="rect">
                <a:avLst/>
              </a:prstGeom>
              <a:noFill/>
            </p:spPr>
            <p:txBody>
              <a:bodyPr wrap="none" rtlCol="0">
                <a:spAutoFit/>
              </a:bodyPr>
              <a:lstStyle/>
              <a:p>
                <a:r>
                  <a:rPr kumimoji="1" lang="ja-JP" altLang="en-US" sz="1200" dirty="0"/>
                  <a:t>ある面に対しての入射ベクトルを</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endParaRPr kumimoji="1" lang="en-US" altLang="ja-JP" sz="1200" dirty="0"/>
              </a:p>
              <a:p>
                <a:r>
                  <a:rPr kumimoji="1" lang="ja-JP" altLang="en-US" sz="1200" dirty="0"/>
                  <a:t>反射ベクトルを</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𝑏</m:t>
                        </m:r>
                      </m:e>
                    </m:acc>
                    <m:r>
                      <a:rPr kumimoji="1" lang="en-US" altLang="ja-JP" sz="1200" b="0" i="0" dirty="0" smtClean="0">
                        <a:latin typeface="Cambria Math" panose="02040503050406030204" pitchFamily="18" charset="0"/>
                      </a:rPr>
                      <m:t> ,</m:t>
                    </m:r>
                  </m:oMath>
                </a14:m>
                <a:r>
                  <a:rPr kumimoji="1" lang="ja-JP" altLang="en-US" sz="1200" dirty="0"/>
                  <a:t>面法線を</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𝑛</m:t>
                        </m:r>
                      </m:e>
                    </m:acc>
                    <m:r>
                      <a:rPr kumimoji="1" lang="ja-JP" altLang="en-US" sz="1200" i="1" dirty="0">
                        <a:latin typeface="Cambria Math" panose="02040503050406030204" pitchFamily="18" charset="0"/>
                      </a:rPr>
                      <m:t>とする</m:t>
                    </m:r>
                  </m:oMath>
                </a14:m>
                <a:r>
                  <a:rPr kumimoji="1" lang="ja-JP" altLang="en-US" sz="1200" dirty="0"/>
                  <a:t>。</a:t>
                </a:r>
                <a:endParaRPr kumimoji="1" lang="en-US" altLang="ja-JP" sz="1200" dirty="0"/>
              </a:p>
              <a:p>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ja-JP" altLang="en-US" sz="1200" dirty="0"/>
                  <a:t>から</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𝑛</m:t>
                        </m:r>
                      </m:e>
                    </m:acc>
                    <m:r>
                      <a:rPr kumimoji="1" lang="ja-JP" altLang="en-US" sz="1200" i="1" dirty="0">
                        <a:latin typeface="Cambria Math" panose="02040503050406030204" pitchFamily="18" charset="0"/>
                      </a:rPr>
                      <m:t>への</m:t>
                    </m:r>
                  </m:oMath>
                </a14:m>
                <a:r>
                  <a:rPr kumimoji="1" lang="ja-JP" altLang="en-US" sz="1200" dirty="0"/>
                  <a:t>射影ベクトル</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h</m:t>
                        </m:r>
                      </m:e>
                    </m:acc>
                  </m:oMath>
                </a14:m>
                <a:r>
                  <a:rPr kumimoji="1" lang="ja-JP" altLang="en-US" sz="1200" dirty="0"/>
                  <a:t>は</a:t>
                </a:r>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h</m:t>
                          </m:r>
                        </m:e>
                      </m:acc>
                      <m:r>
                        <a:rPr kumimoji="1" lang="en-US" altLang="ja-JP" sz="1200" b="0" i="1" dirty="0" smtClean="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𝑛</m:t>
                          </m:r>
                        </m:e>
                      </m:acc>
                      <m:r>
                        <a:rPr kumimoji="1" lang="en-US" altLang="ja-JP" sz="1200" b="0" i="1" dirty="0" smtClean="0">
                          <a:latin typeface="Cambria Math" panose="02040503050406030204" pitchFamily="18" charset="0"/>
                        </a:rPr>
                        <m:t> |</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𝑎</m:t>
                          </m:r>
                        </m:e>
                      </m:acc>
                      <m:r>
                        <a:rPr kumimoji="1" lang="en-US" altLang="ja-JP" sz="1200" b="0" i="1" dirty="0" smtClean="0">
                          <a:latin typeface="Cambria Math" panose="02040503050406030204" pitchFamily="18" charset="0"/>
                        </a:rPr>
                        <m:t>|</m:t>
                      </m:r>
                      <m:r>
                        <a:rPr kumimoji="1" lang="en-US" altLang="ja-JP" sz="1200" b="0" i="1" dirty="0" smtClean="0">
                          <a:latin typeface="Cambria Math" panose="02040503050406030204" pitchFamily="18" charset="0"/>
                        </a:rPr>
                        <m:t>𝑐𝑜𝑠</m:t>
                      </m:r>
                      <m:r>
                        <m:rPr>
                          <m:sty m:val="p"/>
                        </m:rPr>
                        <a:rPr kumimoji="1" lang="en-US" altLang="ja-JP" sz="1200" i="1" dirty="0" smtClean="0">
                          <a:latin typeface="Cambria Math" panose="02040503050406030204" pitchFamily="18" charset="0"/>
                        </a:rPr>
                        <m:t>θ</m:t>
                      </m:r>
                    </m:oMath>
                  </m:oMathPara>
                </a14:m>
                <a:endParaRPr kumimoji="1" lang="en-US" altLang="ja-JP" sz="1200" dirty="0"/>
              </a:p>
              <a:p>
                <a:endParaRPr kumimoji="1" lang="en-US" altLang="ja-JP" sz="1200" dirty="0"/>
              </a:p>
              <a:p>
                <a:r>
                  <a:rPr kumimoji="1" lang="ja-JP" altLang="en-US" sz="1200" dirty="0"/>
                  <a:t>反射は右図のようなベクトル経路を取る。</a:t>
                </a:r>
                <a:endParaRPr kumimoji="1" lang="en-US" altLang="ja-JP" sz="1200" dirty="0"/>
              </a:p>
              <a:p>
                <a:r>
                  <a:rPr kumimoji="1" lang="ja-JP" altLang="en-US" sz="1200" dirty="0"/>
                  <a:t>よって、</a:t>
                </a:r>
                <a:endParaRPr kumimoji="1" lang="en-US" altLang="ja-JP" sz="1200" dirty="0"/>
              </a:p>
              <a:p>
                <a:endParaRPr kumimoji="1" lang="en-US" altLang="ja-JP" sz="1200" dirty="0"/>
              </a:p>
              <a:p>
                <a:r>
                  <a:rPr kumimoji="1" lang="ja-JP" altLang="en-US" sz="1200" dirty="0"/>
                  <a:t>　</a:t>
                </a:r>
                <a14:m>
                  <m:oMath xmlns:m="http://schemas.openxmlformats.org/officeDocument/2006/math">
                    <m:r>
                      <a:rPr kumimoji="1" lang="en-US" altLang="ja-JP" sz="2000" b="0" i="0" smtClean="0">
                        <a:latin typeface="Cambria Math" panose="02040503050406030204" pitchFamily="18" charset="0"/>
                      </a:rPr>
                      <m:t>            </m:t>
                    </m:r>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𝑏</m:t>
                        </m:r>
                      </m:e>
                    </m:acc>
                    <m:r>
                      <a:rPr kumimoji="1" lang="en-US" altLang="ja-JP" sz="2000" b="0" i="1" dirty="0" smtClean="0">
                        <a:latin typeface="Cambria Math" panose="02040503050406030204" pitchFamily="18" charset="0"/>
                      </a:rPr>
                      <m:t>=2 </m:t>
                    </m:r>
                    <m:acc>
                      <m:accPr>
                        <m:chr m:val="⃗"/>
                        <m:ctrlPr>
                          <a:rPr kumimoji="1" lang="en-US" altLang="ja-JP" sz="2000" b="0" i="1" dirty="0" smtClean="0">
                            <a:latin typeface="Cambria Math" panose="02040503050406030204" pitchFamily="18" charset="0"/>
                          </a:rPr>
                        </m:ctrlPr>
                      </m:accPr>
                      <m:e>
                        <m:r>
                          <a:rPr kumimoji="1" lang="en-US" altLang="ja-JP" sz="2000" b="0" i="1" dirty="0" smtClean="0">
                            <a:latin typeface="Cambria Math" panose="02040503050406030204" pitchFamily="18" charset="0"/>
                          </a:rPr>
                          <m:t>h</m:t>
                        </m:r>
                      </m:e>
                    </m:acc>
                    <m:r>
                      <a:rPr kumimoji="1" lang="en-US" altLang="ja-JP" sz="2000" b="0" i="1" dirty="0" smtClean="0">
                        <a:latin typeface="Cambria Math" panose="02040503050406030204" pitchFamily="18" charset="0"/>
                      </a:rPr>
                      <m:t>+</m:t>
                    </m:r>
                    <m:acc>
                      <m:accPr>
                        <m:chr m:val="⃗"/>
                        <m:ctrlPr>
                          <a:rPr kumimoji="1" lang="en-US" altLang="ja-JP" sz="2000" b="0" i="1" dirty="0" smtClean="0">
                            <a:latin typeface="Cambria Math" panose="02040503050406030204" pitchFamily="18" charset="0"/>
                          </a:rPr>
                        </m:ctrlPr>
                      </m:accPr>
                      <m:e>
                        <m:r>
                          <a:rPr kumimoji="1" lang="en-US" altLang="ja-JP" sz="2000" b="0" i="1" dirty="0" smtClean="0">
                            <a:latin typeface="Cambria Math" panose="02040503050406030204" pitchFamily="18" charset="0"/>
                          </a:rPr>
                          <m:t>𝑎</m:t>
                        </m:r>
                      </m:e>
                    </m:acc>
                  </m:oMath>
                </a14:m>
                <a:endParaRPr kumimoji="1" lang="en-US" altLang="ja-JP" sz="2000" b="0" dirty="0"/>
              </a:p>
            </p:txBody>
          </p:sp>
        </mc:Choice>
        <mc:Fallback xmlns="">
          <p:sp>
            <p:nvSpPr>
              <p:cNvPr id="2" name="テキスト ボックス 1">
                <a:extLst>
                  <a:ext uri="{FF2B5EF4-FFF2-40B4-BE49-F238E27FC236}">
                    <a16:creationId xmlns:a16="http://schemas.microsoft.com/office/drawing/2014/main" id="{7656AFB1-878C-4C6C-9447-385601B71798}"/>
                  </a:ext>
                </a:extLst>
              </p:cNvPr>
              <p:cNvSpPr txBox="1">
                <a:spLocks noRot="1" noChangeAspect="1" noMove="1" noResize="1" noEditPoints="1" noAdjustHandles="1" noChangeArrowheads="1" noChangeShapeType="1" noTextEdit="1"/>
              </p:cNvSpPr>
              <p:nvPr/>
            </p:nvSpPr>
            <p:spPr>
              <a:xfrm>
                <a:off x="142240" y="457002"/>
                <a:ext cx="3108543" cy="2189574"/>
              </a:xfrm>
              <a:prstGeom prst="rect">
                <a:avLst/>
              </a:prstGeom>
              <a:blipFill>
                <a:blip r:embed="rId2"/>
                <a:stretch>
                  <a:fillRect t="-279"/>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EB6647CC-AAF0-407F-A5CD-B880958B9FB0}"/>
              </a:ext>
            </a:extLst>
          </p:cNvPr>
          <p:cNvCxnSpPr/>
          <p:nvPr/>
        </p:nvCxnSpPr>
        <p:spPr>
          <a:xfrm flipV="1">
            <a:off x="4138040" y="773847"/>
            <a:ext cx="1676400" cy="99060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9E7A23E2-3E94-4B9B-8189-9488AD53B03E}"/>
              </a:ext>
            </a:extLst>
          </p:cNvPr>
          <p:cNvCxnSpPr>
            <a:cxnSpLocks/>
          </p:cNvCxnSpPr>
          <p:nvPr/>
        </p:nvCxnSpPr>
        <p:spPr>
          <a:xfrm>
            <a:off x="4083050" y="1079500"/>
            <a:ext cx="914400" cy="189647"/>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1DE4AEC2-20BB-4024-AD55-468F4466F65D}"/>
              </a:ext>
            </a:extLst>
          </p:cNvPr>
          <p:cNvCxnSpPr>
            <a:cxnSpLocks/>
          </p:cNvCxnSpPr>
          <p:nvPr/>
        </p:nvCxnSpPr>
        <p:spPr>
          <a:xfrm flipH="1" flipV="1">
            <a:off x="4609210" y="773848"/>
            <a:ext cx="367030" cy="495299"/>
          </a:xfrm>
          <a:prstGeom prst="straightConnector1">
            <a:avLst/>
          </a:prstGeom>
          <a:ln w="127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7977EAB2-DA71-4C5A-BF4E-9FF5CCEA5946}"/>
              </a:ext>
            </a:extLst>
          </p:cNvPr>
          <p:cNvCxnSpPr>
            <a:cxnSpLocks/>
          </p:cNvCxnSpPr>
          <p:nvPr/>
        </p:nvCxnSpPr>
        <p:spPr>
          <a:xfrm flipV="1">
            <a:off x="4976240" y="457002"/>
            <a:ext cx="212002" cy="812146"/>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5F0B698E-6D39-45E8-9985-BEFD3729C684}"/>
              </a:ext>
            </a:extLst>
          </p:cNvPr>
          <p:cNvCxnSpPr>
            <a:cxnSpLocks/>
          </p:cNvCxnSpPr>
          <p:nvPr/>
        </p:nvCxnSpPr>
        <p:spPr>
          <a:xfrm flipH="1" flipV="1">
            <a:off x="4252150" y="303113"/>
            <a:ext cx="367030" cy="495299"/>
          </a:xfrm>
          <a:prstGeom prst="straightConnector1">
            <a:avLst/>
          </a:prstGeom>
          <a:ln w="12700">
            <a:solidFill>
              <a:srgbClr val="92D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693EA28A-1449-4738-A565-51FA84E0324D}"/>
                  </a:ext>
                </a:extLst>
              </p:cNvPr>
              <p:cNvSpPr txBox="1"/>
              <p:nvPr/>
            </p:nvSpPr>
            <p:spPr>
              <a:xfrm>
                <a:off x="4290553" y="1104064"/>
                <a:ext cx="3381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𝑎</m:t>
                          </m:r>
                        </m:e>
                      </m:acc>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693EA28A-1449-4738-A565-51FA84E0324D}"/>
                  </a:ext>
                </a:extLst>
              </p:cNvPr>
              <p:cNvSpPr txBox="1">
                <a:spLocks noRot="1" noChangeAspect="1" noMove="1" noResize="1" noEditPoints="1" noAdjustHandles="1" noChangeArrowheads="1" noChangeShapeType="1" noTextEdit="1"/>
              </p:cNvSpPr>
              <p:nvPr/>
            </p:nvSpPr>
            <p:spPr>
              <a:xfrm>
                <a:off x="4290553" y="1104064"/>
                <a:ext cx="338105" cy="307777"/>
              </a:xfrm>
              <a:prstGeom prst="rect">
                <a:avLst/>
              </a:prstGeom>
              <a:blipFill>
                <a:blip r:embed="rId3"/>
                <a:stretch>
                  <a:fillRect t="-9804" r="-1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A78F9476-5FEC-4BC5-8C68-64E14864AD57}"/>
                  </a:ext>
                </a:extLst>
              </p:cNvPr>
              <p:cNvSpPr txBox="1"/>
              <p:nvPr/>
            </p:nvSpPr>
            <p:spPr>
              <a:xfrm>
                <a:off x="5090350" y="709186"/>
                <a:ext cx="334514" cy="3396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𝑏</m:t>
                          </m:r>
                        </m:e>
                      </m:acc>
                    </m:oMath>
                  </m:oMathPara>
                </a14:m>
                <a:endParaRPr kumimoji="1" lang="ja-JP" altLang="en-US" dirty="0"/>
              </a:p>
            </p:txBody>
          </p:sp>
        </mc:Choice>
        <mc:Fallback xmlns="">
          <p:sp>
            <p:nvSpPr>
              <p:cNvPr id="65" name="テキスト ボックス 64">
                <a:extLst>
                  <a:ext uri="{FF2B5EF4-FFF2-40B4-BE49-F238E27FC236}">
                    <a16:creationId xmlns:a16="http://schemas.microsoft.com/office/drawing/2014/main" id="{A78F9476-5FEC-4BC5-8C68-64E14864AD57}"/>
                  </a:ext>
                </a:extLst>
              </p:cNvPr>
              <p:cNvSpPr txBox="1">
                <a:spLocks noRot="1" noChangeAspect="1" noMove="1" noResize="1" noEditPoints="1" noAdjustHandles="1" noChangeArrowheads="1" noChangeShapeType="1" noTextEdit="1"/>
              </p:cNvSpPr>
              <p:nvPr/>
            </p:nvSpPr>
            <p:spPr>
              <a:xfrm>
                <a:off x="5090350" y="709186"/>
                <a:ext cx="334514" cy="339645"/>
              </a:xfrm>
              <a:prstGeom prst="rect">
                <a:avLst/>
              </a:prstGeom>
              <a:blipFill>
                <a:blip r:embed="rId4"/>
                <a:stretch>
                  <a:fillRect t="-8929" r="-14545"/>
                </a:stretch>
              </a:blipFill>
            </p:spPr>
            <p:txBody>
              <a:bodyPr/>
              <a:lstStyle/>
              <a:p>
                <a:r>
                  <a:rPr lang="ja-JP" altLang="en-US">
                    <a:noFill/>
                  </a:rPr>
                  <a:t> </a:t>
                </a:r>
              </a:p>
            </p:txBody>
          </p:sp>
        </mc:Fallback>
      </mc:AlternateContent>
      <p:cxnSp>
        <p:nvCxnSpPr>
          <p:cNvPr id="50" name="直線コネクタ 49">
            <a:extLst>
              <a:ext uri="{FF2B5EF4-FFF2-40B4-BE49-F238E27FC236}">
                <a16:creationId xmlns:a16="http://schemas.microsoft.com/office/drawing/2014/main" id="{C4A089EE-FDB0-4954-B7EB-D7B6F1947A51}"/>
              </a:ext>
            </a:extLst>
          </p:cNvPr>
          <p:cNvCxnSpPr>
            <a:cxnSpLocks/>
          </p:cNvCxnSpPr>
          <p:nvPr/>
        </p:nvCxnSpPr>
        <p:spPr>
          <a:xfrm flipV="1">
            <a:off x="3926038" y="406494"/>
            <a:ext cx="1323252" cy="78383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C9C88A3E-117B-4681-A9FF-B2D3AF83D0E4}"/>
                  </a:ext>
                </a:extLst>
              </p:cNvPr>
              <p:cNvSpPr txBox="1"/>
              <p:nvPr/>
            </p:nvSpPr>
            <p:spPr>
              <a:xfrm>
                <a:off x="4589031" y="807548"/>
                <a:ext cx="359714" cy="3749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h</m:t>
                          </m:r>
                        </m:e>
                      </m:acc>
                    </m:oMath>
                  </m:oMathPara>
                </a14:m>
                <a:endParaRPr kumimoji="1" lang="ja-JP" altLang="en-US" dirty="0"/>
              </a:p>
            </p:txBody>
          </p:sp>
        </mc:Choice>
        <mc:Fallback xmlns="">
          <p:sp>
            <p:nvSpPr>
              <p:cNvPr id="57" name="テキスト ボックス 56">
                <a:extLst>
                  <a:ext uri="{FF2B5EF4-FFF2-40B4-BE49-F238E27FC236}">
                    <a16:creationId xmlns:a16="http://schemas.microsoft.com/office/drawing/2014/main" id="{C9C88A3E-117B-4681-A9FF-B2D3AF83D0E4}"/>
                  </a:ext>
                </a:extLst>
              </p:cNvPr>
              <p:cNvSpPr txBox="1">
                <a:spLocks noRot="1" noChangeAspect="1" noMove="1" noResize="1" noEditPoints="1" noAdjustHandles="1" noChangeArrowheads="1" noChangeShapeType="1" noTextEdit="1"/>
              </p:cNvSpPr>
              <p:nvPr/>
            </p:nvSpPr>
            <p:spPr>
              <a:xfrm>
                <a:off x="4589031" y="807548"/>
                <a:ext cx="359714" cy="37497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71AFDE80-0AB1-43A9-9D96-FF3BA0FECAE2}"/>
                  </a:ext>
                </a:extLst>
              </p:cNvPr>
              <p:cNvSpPr txBox="1"/>
              <p:nvPr/>
            </p:nvSpPr>
            <p:spPr>
              <a:xfrm>
                <a:off x="4352280" y="299647"/>
                <a:ext cx="359714" cy="3749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h</m:t>
                          </m:r>
                        </m:e>
                      </m:acc>
                    </m:oMath>
                  </m:oMathPara>
                </a14:m>
                <a:endParaRPr kumimoji="1" lang="ja-JP" altLang="en-US" dirty="0"/>
              </a:p>
            </p:txBody>
          </p:sp>
        </mc:Choice>
        <mc:Fallback xmlns="">
          <p:sp>
            <p:nvSpPr>
              <p:cNvPr id="74" name="テキスト ボックス 73">
                <a:extLst>
                  <a:ext uri="{FF2B5EF4-FFF2-40B4-BE49-F238E27FC236}">
                    <a16:creationId xmlns:a16="http://schemas.microsoft.com/office/drawing/2014/main" id="{71AFDE80-0AB1-43A9-9D96-FF3BA0FECAE2}"/>
                  </a:ext>
                </a:extLst>
              </p:cNvPr>
              <p:cNvSpPr txBox="1">
                <a:spLocks noRot="1" noChangeAspect="1" noMove="1" noResize="1" noEditPoints="1" noAdjustHandles="1" noChangeArrowheads="1" noChangeShapeType="1" noTextEdit="1"/>
              </p:cNvSpPr>
              <p:nvPr/>
            </p:nvSpPr>
            <p:spPr>
              <a:xfrm>
                <a:off x="4352280" y="299647"/>
                <a:ext cx="359714" cy="374974"/>
              </a:xfrm>
              <a:prstGeom prst="rect">
                <a:avLst/>
              </a:prstGeom>
              <a:blipFill>
                <a:blip r:embed="rId6"/>
                <a:stretch>
                  <a:fillRect/>
                </a:stretch>
              </a:blipFill>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F9F69479-A035-41FF-8EF9-E1F71932E127}"/>
              </a:ext>
            </a:extLst>
          </p:cNvPr>
          <p:cNvCxnSpPr>
            <a:cxnSpLocks/>
          </p:cNvCxnSpPr>
          <p:nvPr/>
        </p:nvCxnSpPr>
        <p:spPr>
          <a:xfrm>
            <a:off x="4273842" y="286417"/>
            <a:ext cx="914400" cy="189647"/>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CAFF1444-A605-46E4-A8CA-F720888FD715}"/>
                  </a:ext>
                </a:extLst>
              </p:cNvPr>
              <p:cNvSpPr txBox="1"/>
              <p:nvPr/>
            </p:nvSpPr>
            <p:spPr>
              <a:xfrm>
                <a:off x="4619180" y="103714"/>
                <a:ext cx="3381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𝑎</m:t>
                          </m:r>
                        </m:e>
                      </m:acc>
                    </m:oMath>
                  </m:oMathPara>
                </a14:m>
                <a:endParaRPr kumimoji="1" lang="ja-JP" altLang="en-US" dirty="0"/>
              </a:p>
            </p:txBody>
          </p:sp>
        </mc:Choice>
        <mc:Fallback xmlns="">
          <p:sp>
            <p:nvSpPr>
              <p:cNvPr id="77" name="テキスト ボックス 76">
                <a:extLst>
                  <a:ext uri="{FF2B5EF4-FFF2-40B4-BE49-F238E27FC236}">
                    <a16:creationId xmlns:a16="http://schemas.microsoft.com/office/drawing/2014/main" id="{CAFF1444-A605-46E4-A8CA-F720888FD715}"/>
                  </a:ext>
                </a:extLst>
              </p:cNvPr>
              <p:cNvSpPr txBox="1">
                <a:spLocks noRot="1" noChangeAspect="1" noMove="1" noResize="1" noEditPoints="1" noAdjustHandles="1" noChangeArrowheads="1" noChangeShapeType="1" noTextEdit="1"/>
              </p:cNvSpPr>
              <p:nvPr/>
            </p:nvSpPr>
            <p:spPr>
              <a:xfrm>
                <a:off x="4619180" y="103714"/>
                <a:ext cx="338105" cy="307777"/>
              </a:xfrm>
              <a:prstGeom prst="rect">
                <a:avLst/>
              </a:prstGeom>
              <a:blipFill>
                <a:blip r:embed="rId3"/>
                <a:stretch>
                  <a:fillRect t="-9804" r="-16364"/>
                </a:stretch>
              </a:blipFill>
            </p:spPr>
            <p:txBody>
              <a:bodyPr/>
              <a:lstStyle/>
              <a:p>
                <a:r>
                  <a:rPr lang="ja-JP" altLang="en-US">
                    <a:noFill/>
                  </a:rPr>
                  <a:t> </a:t>
                </a:r>
              </a:p>
            </p:txBody>
          </p:sp>
        </mc:Fallback>
      </mc:AlternateContent>
      <p:cxnSp>
        <p:nvCxnSpPr>
          <p:cNvPr id="78" name="直線矢印コネクタ 77">
            <a:extLst>
              <a:ext uri="{FF2B5EF4-FFF2-40B4-BE49-F238E27FC236}">
                <a16:creationId xmlns:a16="http://schemas.microsoft.com/office/drawing/2014/main" id="{EB8D757D-7B99-485F-9594-747DAAA315AD}"/>
              </a:ext>
            </a:extLst>
          </p:cNvPr>
          <p:cNvCxnSpPr>
            <a:cxnSpLocks/>
          </p:cNvCxnSpPr>
          <p:nvPr/>
        </p:nvCxnSpPr>
        <p:spPr>
          <a:xfrm flipV="1">
            <a:off x="4061851" y="257602"/>
            <a:ext cx="212002" cy="812146"/>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D5514FA3-C61C-44C3-8F4B-C82FFE3AE832}"/>
                  </a:ext>
                </a:extLst>
              </p:cNvPr>
              <p:cNvSpPr txBox="1"/>
              <p:nvPr/>
            </p:nvSpPr>
            <p:spPr>
              <a:xfrm>
                <a:off x="3864354" y="539717"/>
                <a:ext cx="334514" cy="3396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𝑏</m:t>
                          </m:r>
                        </m:e>
                      </m:acc>
                    </m:oMath>
                  </m:oMathPara>
                </a14:m>
                <a:endParaRPr kumimoji="1" lang="ja-JP" altLang="en-US" dirty="0"/>
              </a:p>
            </p:txBody>
          </p:sp>
        </mc:Choice>
        <mc:Fallback xmlns="">
          <p:sp>
            <p:nvSpPr>
              <p:cNvPr id="79" name="テキスト ボックス 78">
                <a:extLst>
                  <a:ext uri="{FF2B5EF4-FFF2-40B4-BE49-F238E27FC236}">
                    <a16:creationId xmlns:a16="http://schemas.microsoft.com/office/drawing/2014/main" id="{D5514FA3-C61C-44C3-8F4B-C82FFE3AE832}"/>
                  </a:ext>
                </a:extLst>
              </p:cNvPr>
              <p:cNvSpPr txBox="1">
                <a:spLocks noRot="1" noChangeAspect="1" noMove="1" noResize="1" noEditPoints="1" noAdjustHandles="1" noChangeArrowheads="1" noChangeShapeType="1" noTextEdit="1"/>
              </p:cNvSpPr>
              <p:nvPr/>
            </p:nvSpPr>
            <p:spPr>
              <a:xfrm>
                <a:off x="3864354" y="539717"/>
                <a:ext cx="334514" cy="339645"/>
              </a:xfrm>
              <a:prstGeom prst="rect">
                <a:avLst/>
              </a:prstGeom>
              <a:blipFill>
                <a:blip r:embed="rId7"/>
                <a:stretch>
                  <a:fillRect t="-9091" r="-12727"/>
                </a:stretch>
              </a:blipFill>
            </p:spPr>
            <p:txBody>
              <a:bodyPr/>
              <a:lstStyle/>
              <a:p>
                <a:r>
                  <a:rPr lang="ja-JP" altLang="en-US">
                    <a:noFill/>
                  </a:rPr>
                  <a:t> </a:t>
                </a:r>
              </a:p>
            </p:txBody>
          </p:sp>
        </mc:Fallback>
      </mc:AlternateContent>
      <p:sp>
        <p:nvSpPr>
          <p:cNvPr id="58" name="テキスト ボックス 57">
            <a:extLst>
              <a:ext uri="{FF2B5EF4-FFF2-40B4-BE49-F238E27FC236}">
                <a16:creationId xmlns:a16="http://schemas.microsoft.com/office/drawing/2014/main" id="{21F21550-4EAE-4A3B-8ABC-F7F20DCA3FE7}"/>
              </a:ext>
            </a:extLst>
          </p:cNvPr>
          <p:cNvSpPr txBox="1"/>
          <p:nvPr/>
        </p:nvSpPr>
        <p:spPr>
          <a:xfrm>
            <a:off x="4031611" y="2070099"/>
            <a:ext cx="3262432" cy="461665"/>
          </a:xfrm>
          <a:prstGeom prst="rect">
            <a:avLst/>
          </a:prstGeom>
          <a:noFill/>
        </p:spPr>
        <p:txBody>
          <a:bodyPr wrap="none" rtlCol="0">
            <a:spAutoFit/>
          </a:bodyPr>
          <a:lstStyle/>
          <a:p>
            <a:r>
              <a:rPr kumimoji="1" lang="ja-JP" altLang="en-US" sz="1200" dirty="0"/>
              <a:t>上記のような形で、</a:t>
            </a:r>
            <a:endParaRPr kumimoji="1" lang="en-US" altLang="ja-JP" sz="1200" dirty="0"/>
          </a:p>
          <a:p>
            <a:r>
              <a:rPr kumimoji="1" lang="ja-JP" altLang="en-US" sz="1200" dirty="0"/>
              <a:t>面法線と内積で反射ベクトルを求められる。</a:t>
            </a:r>
          </a:p>
        </p:txBody>
      </p:sp>
      <mc:AlternateContent xmlns:mc="http://schemas.openxmlformats.org/markup-compatibility/2006">
        <mc:Choice xmlns:a14="http://schemas.microsoft.com/office/drawing/2010/main" Requires="a14">
          <p:sp>
            <p:nvSpPr>
              <p:cNvPr id="19" name="object 38">
                <a:extLst>
                  <a:ext uri="{FF2B5EF4-FFF2-40B4-BE49-F238E27FC236}">
                    <a16:creationId xmlns:a16="http://schemas.microsoft.com/office/drawing/2014/main" id="{9333EE44-DC6A-42FC-9CED-680483BDECCF}"/>
                  </a:ext>
                </a:extLst>
              </p:cNvPr>
              <p:cNvSpPr txBox="1"/>
              <p:nvPr/>
            </p:nvSpPr>
            <p:spPr>
              <a:xfrm>
                <a:off x="571182" y="2779799"/>
                <a:ext cx="6414135" cy="1978170"/>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400" u="sng" dirty="0">
                    <a:latin typeface="ＭＳ ゴシック"/>
                    <a:cs typeface="ＭＳ ゴシック"/>
                  </a:rPr>
                  <a:t>1</a:t>
                </a:r>
                <a:endParaRPr lang="ja-JP" altLang="en-US" sz="1400" u="sng" dirty="0">
                  <a:latin typeface="ＭＳ ゴシック"/>
                  <a:cs typeface="ＭＳ ゴシック"/>
                </a:endParaRPr>
              </a:p>
              <a:p>
                <a:pPr marL="133350">
                  <a:lnSpc>
                    <a:spcPct val="100000"/>
                  </a:lnSpc>
                  <a:spcBef>
                    <a:spcPts val="464"/>
                  </a:spcBef>
                </a:pPr>
                <a:r>
                  <a:rPr lang="ja-JP" altLang="en-US" sz="1050" spc="-20" dirty="0">
                    <a:latin typeface="ＭＳ 明朝"/>
                    <a:cs typeface="ＭＳ 明朝"/>
                  </a:rPr>
                  <a:t>次の外積によって求められる法線ベクトルを答えよ</a:t>
                </a:r>
                <a:r>
                  <a:rPr lang="en-US" altLang="ja-JP" sz="1050" spc="-20" dirty="0">
                    <a:latin typeface="ＭＳ 明朝"/>
                    <a:cs typeface="ＭＳ 明朝"/>
                  </a:rPr>
                  <a:t>(</a:t>
                </a:r>
                <a:r>
                  <a:rPr lang="ja-JP" altLang="en-US" sz="1050" spc="-20" dirty="0">
                    <a:latin typeface="ＭＳ 明朝"/>
                    <a:cs typeface="ＭＳ 明朝"/>
                  </a:rPr>
                  <a:t>正規化しなくてよい</a:t>
                </a:r>
                <a:r>
                  <a:rPr lang="en-US" altLang="ja-JP" sz="1050" spc="-20" dirty="0">
                    <a:latin typeface="ＭＳ 明朝"/>
                    <a:cs typeface="ＭＳ 明朝"/>
                  </a:rPr>
                  <a:t>)</a:t>
                </a:r>
                <a:r>
                  <a:rPr lang="ja-JP" altLang="en-US" sz="1050" spc="-20" dirty="0">
                    <a:latin typeface="ＭＳ 明朝"/>
                    <a:cs typeface="ＭＳ 明朝"/>
                  </a:rPr>
                  <a:t>。</a:t>
                </a:r>
                <a:endParaRPr lang="en-US" altLang="ja-JP" sz="1050" spc="-20" dirty="0">
                  <a:latin typeface="ＭＳ 明朝"/>
                  <a:cs typeface="ＭＳ 明朝"/>
                </a:endParaRPr>
              </a:p>
              <a:p>
                <a:pPr marL="133350">
                  <a:lnSpc>
                    <a:spcPct val="100000"/>
                  </a:lnSpc>
                  <a:spcBef>
                    <a:spcPts val="464"/>
                  </a:spcBef>
                </a:pPr>
                <a:r>
                  <a:rPr lang="ja-JP" altLang="en-US" sz="1050" spc="-20" dirty="0">
                    <a:latin typeface="ＭＳ 明朝"/>
                    <a:cs typeface="ＭＳ 明朝"/>
                  </a:rPr>
                  <a:t>また、</a:t>
                </a:r>
                <a:r>
                  <a:rPr lang="en-US" altLang="ja-JP" sz="1050" b="0" spc="-20" dirty="0"/>
                  <a:t>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m:t>
                        </m:r>
                        <m:r>
                          <a:rPr lang="en-US" altLang="ja-JP" sz="1050" b="0" i="1" spc="-20" smtClean="0">
                            <a:latin typeface="Cambria Math" panose="02040503050406030204" pitchFamily="18" charset="0"/>
                          </a:rPr>
                          <m:t>,</m:t>
                        </m:r>
                      </m:e>
                    </m:acc>
                  </m:oMath>
                </a14:m>
                <a:r>
                  <a:rPr lang="en-US" altLang="ja-JP" sz="1050" b="0" dirty="0"/>
                  <a:t> </a:t>
                </a:r>
                <a14:m>
                  <m:oMath xmlns:m="http://schemas.openxmlformats.org/officeDocument/2006/math">
                    <m:acc>
                      <m:accPr>
                        <m:chr m:val="⃗"/>
                        <m:ctrlPr>
                          <a:rPr lang="en-US" altLang="ja-JP" sz="1050" b="0" i="1" dirty="0" smtClean="0">
                            <a:latin typeface="Cambria Math" panose="02040503050406030204" pitchFamily="18" charset="0"/>
                          </a:rPr>
                        </m:ctrlPr>
                      </m:accPr>
                      <m:e>
                        <m:r>
                          <a:rPr lang="en-US" altLang="ja-JP" sz="1050" b="0" i="1" dirty="0" smtClean="0">
                            <a:latin typeface="Cambria Math" panose="02040503050406030204" pitchFamily="18" charset="0"/>
                          </a:rPr>
                          <m:t>𝑏</m:t>
                        </m:r>
                      </m:e>
                    </m:acc>
                    <m:r>
                      <a:rPr lang="ja-JP" altLang="en-US" sz="1050" i="1" dirty="0">
                        <a:latin typeface="Cambria Math" panose="02040503050406030204" pitchFamily="18" charset="0"/>
                      </a:rPr>
                      <m:t>において</m:t>
                    </m:r>
                    <m:acc>
                      <m:accPr>
                        <m:chr m:val="⃗"/>
                        <m:ctrlPr>
                          <a:rPr lang="en-US" altLang="ja-JP" sz="1050" b="0" i="1" dirty="0" smtClean="0">
                            <a:latin typeface="Cambria Math" panose="02040503050406030204" pitchFamily="18" charset="0"/>
                          </a:rPr>
                        </m:ctrlPr>
                      </m:accPr>
                      <m:e>
                        <m:r>
                          <a:rPr lang="en-US" altLang="ja-JP" sz="1050" b="0" i="1" dirty="0" smtClean="0">
                            <a:latin typeface="Cambria Math" panose="02040503050406030204" pitchFamily="18" charset="0"/>
                          </a:rPr>
                          <m:t>𝑏</m:t>
                        </m:r>
                      </m:e>
                    </m:acc>
                  </m:oMath>
                </a14:m>
                <a:r>
                  <a:rPr lang="ja-JP" altLang="en-US" sz="1050" spc="-20" dirty="0">
                    <a:latin typeface="ＭＳ 明朝"/>
                    <a:cs typeface="ＭＳ 明朝"/>
                  </a:rPr>
                  <a:t>方向の射影ベクトル</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h</m:t>
                        </m:r>
                      </m:e>
                    </m:acc>
                    <m:r>
                      <a:rPr lang="ja-JP" altLang="en-US" sz="1200" i="1" dirty="0">
                        <a:latin typeface="Cambria Math" panose="02040503050406030204" pitchFamily="18" charset="0"/>
                      </a:rPr>
                      <m:t>を</m:t>
                    </m:r>
                  </m:oMath>
                </a14:m>
                <a:r>
                  <a:rPr lang="ja-JP" altLang="en-US" sz="1050" spc="-20" dirty="0">
                    <a:latin typeface="ＭＳ 明朝"/>
                    <a:cs typeface="ＭＳ 明朝"/>
                  </a:rPr>
                  <a:t>求めよ。</a:t>
                </a:r>
                <a:endParaRPr lang="en-US" altLang="ja-JP" sz="1050" spc="-20" dirty="0">
                  <a:latin typeface="ＭＳ 明朝"/>
                  <a:cs typeface="ＭＳ 明朝"/>
                </a:endParaRPr>
              </a:p>
              <a:p>
                <a:pPr marL="133350">
                  <a:lnSpc>
                    <a:spcPct val="100000"/>
                  </a:lnSpc>
                  <a:spcBef>
                    <a:spcPts val="464"/>
                  </a:spcBef>
                </a:pPr>
                <a14:m>
                  <m:oMath xmlns:m="http://schemas.openxmlformats.org/officeDocument/2006/math">
                    <m:r>
                      <a:rPr lang="ja-JP" altLang="en-US" sz="1050" b="0" i="1" spc="-20" dirty="0">
                        <a:latin typeface="Cambria Math" panose="02040503050406030204" pitchFamily="18" charset="0"/>
                      </a:rPr>
                      <m:t>なお、</m:t>
                    </m:r>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m:t>
                        </m:r>
                      </m:e>
                    </m:acc>
                    <m:r>
                      <a:rPr lang="en-US" altLang="ja-JP" sz="1200" b="0" i="1" dirty="0" smtClean="0">
                        <a:latin typeface="Cambria Math" panose="02040503050406030204" pitchFamily="18" charset="0"/>
                      </a:rPr>
                      <m:t>=</m:t>
                    </m:r>
                    <m:d>
                      <m:dPr>
                        <m:ctrlPr>
                          <a:rPr lang="en-US" altLang="ja-JP" sz="1200" b="0" i="1" dirty="0" smtClean="0">
                            <a:latin typeface="Cambria Math" panose="02040503050406030204" pitchFamily="18" charset="0"/>
                          </a:rPr>
                        </m:ctrlPr>
                      </m:dPr>
                      <m:e>
                        <m:r>
                          <a:rPr lang="en-US" altLang="ja-JP" sz="1200" b="0" i="1" dirty="0" smtClean="0">
                            <a:latin typeface="Cambria Math" panose="02040503050406030204" pitchFamily="18" charset="0"/>
                          </a:rPr>
                          <m:t>1,2,3</m:t>
                        </m:r>
                      </m:e>
                    </m:d>
                    <m:r>
                      <a:rPr lang="en-US" altLang="ja-JP" sz="1200" b="0" i="1" dirty="0" smtClean="0">
                        <a:latin typeface="Cambria Math" panose="02040503050406030204" pitchFamily="18" charset="0"/>
                      </a:rPr>
                      <m:t>,</m:t>
                    </m:r>
                    <m:acc>
                      <m:accPr>
                        <m:chr m:val="⃗"/>
                        <m:ctrlPr>
                          <a:rPr lang="en-US" altLang="ja-JP" sz="1200" b="0" i="1" dirty="0" smtClean="0">
                            <a:latin typeface="Cambria Math" panose="02040503050406030204" pitchFamily="18" charset="0"/>
                          </a:rPr>
                        </m:ctrlPr>
                      </m:accPr>
                      <m:e>
                        <m:r>
                          <a:rPr lang="en-US" altLang="ja-JP" sz="1200" b="0" i="1" dirty="0" smtClean="0">
                            <a:latin typeface="Cambria Math" panose="02040503050406030204" pitchFamily="18" charset="0"/>
                          </a:rPr>
                          <m:t>𝑏</m:t>
                        </m:r>
                      </m:e>
                    </m:acc>
                    <m:r>
                      <a:rPr lang="en-US" altLang="ja-JP" sz="1200" b="0" i="1" dirty="0" smtClean="0">
                        <a:latin typeface="Cambria Math" panose="02040503050406030204" pitchFamily="18" charset="0"/>
                      </a:rPr>
                      <m:t>=</m:t>
                    </m:r>
                    <m:d>
                      <m:dPr>
                        <m:ctrlPr>
                          <a:rPr lang="en-US" altLang="ja-JP" sz="1200" b="0" i="1" dirty="0" smtClean="0">
                            <a:latin typeface="Cambria Math" panose="02040503050406030204" pitchFamily="18" charset="0"/>
                          </a:rPr>
                        </m:ctrlPr>
                      </m:dPr>
                      <m:e>
                        <m:r>
                          <a:rPr lang="en-US" altLang="ja-JP" sz="1200" b="0" i="1" dirty="0" smtClean="0">
                            <a:latin typeface="Cambria Math" panose="02040503050406030204" pitchFamily="18" charset="0"/>
                          </a:rPr>
                          <m:t>−1,2,−3</m:t>
                        </m:r>
                      </m:e>
                    </m:d>
                    <m:r>
                      <a:rPr lang="en-US" altLang="ja-JP" sz="1200" b="0" i="1" dirty="0" smtClean="0">
                        <a:latin typeface="Cambria Math" panose="02040503050406030204" pitchFamily="18" charset="0"/>
                      </a:rPr>
                      <m:t>, </m:t>
                    </m:r>
                    <m:acc>
                      <m:accPr>
                        <m:chr m:val="⃗"/>
                        <m:ctrlPr>
                          <a:rPr lang="en-US" altLang="ja-JP" sz="1200" b="0" i="1" dirty="0" smtClean="0">
                            <a:latin typeface="Cambria Math" panose="02040503050406030204" pitchFamily="18" charset="0"/>
                          </a:rPr>
                        </m:ctrlPr>
                      </m:accPr>
                      <m:e>
                        <m:r>
                          <a:rPr lang="en-US" altLang="ja-JP" sz="1200" b="0" i="1" dirty="0" smtClean="0">
                            <a:latin typeface="Cambria Math" panose="02040503050406030204" pitchFamily="18" charset="0"/>
                          </a:rPr>
                          <m:t>𝑐</m:t>
                        </m:r>
                      </m:e>
                    </m:acc>
                    <m:r>
                      <a:rPr lang="en-US" altLang="ja-JP" sz="1200" b="0" i="1" dirty="0" smtClean="0">
                        <a:latin typeface="Cambria Math" panose="02040503050406030204" pitchFamily="18" charset="0"/>
                      </a:rPr>
                      <m:t>=</m:t>
                    </m:r>
                    <m:d>
                      <m:dPr>
                        <m:ctrlPr>
                          <a:rPr lang="en-US" altLang="ja-JP" sz="1200" b="0" i="1" dirty="0" smtClean="0">
                            <a:latin typeface="Cambria Math" panose="02040503050406030204" pitchFamily="18" charset="0"/>
                          </a:rPr>
                        </m:ctrlPr>
                      </m:dPr>
                      <m:e>
                        <m:r>
                          <a:rPr lang="en-US" altLang="ja-JP" sz="1200" b="0" i="1" dirty="0" smtClean="0">
                            <a:latin typeface="Cambria Math" panose="02040503050406030204" pitchFamily="18" charset="0"/>
                          </a:rPr>
                          <m:t>2,4,6</m:t>
                        </m:r>
                      </m:e>
                    </m:d>
                  </m:oMath>
                </a14:m>
                <a:r>
                  <a:rPr lang="ja-JP" altLang="en-US" sz="1050" spc="-20" dirty="0">
                    <a:latin typeface="ＭＳ 明朝"/>
                    <a:cs typeface="ＭＳ 明朝"/>
                  </a:rPr>
                  <a:t>とする。</a:t>
                </a: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14:m>
                  <m:oMathPara xmlns:m="http://schemas.openxmlformats.org/officeDocument/2006/math">
                    <m:oMathParaPr>
                      <m:jc m:val="centerGroup"/>
                    </m:oMathParaPr>
                    <m:oMath xmlns:m="http://schemas.openxmlformats.org/officeDocument/2006/math">
                      <m:acc>
                        <m:accPr>
                          <m:chr m:val="⃗"/>
                          <m:ctrlPr>
                            <a:rPr lang="en-US" altLang="ja-JP" b="0" i="1" spc="-20" smtClean="0">
                              <a:latin typeface="Cambria Math" panose="02040503050406030204" pitchFamily="18" charset="0"/>
                            </a:rPr>
                          </m:ctrlPr>
                        </m:accPr>
                        <m:e>
                          <m:r>
                            <a:rPr lang="en-US" altLang="ja-JP" b="0" i="1" spc="-20" smtClean="0">
                              <a:latin typeface="Cambria Math" panose="02040503050406030204" pitchFamily="18" charset="0"/>
                            </a:rPr>
                            <m:t>𝑎</m:t>
                          </m:r>
                        </m:e>
                      </m:acc>
                      <m:r>
                        <a:rPr lang="en-US" altLang="ja-JP" sz="2400" i="1" dirty="0">
                          <a:latin typeface="Cambria Math" panose="02040503050406030204" pitchFamily="18" charset="0"/>
                        </a:rPr>
                        <m:t>×</m:t>
                      </m:r>
                      <m:acc>
                        <m:accPr>
                          <m:chr m:val="⃗"/>
                          <m:ctrlPr>
                            <a:rPr lang="en-US" altLang="ja-JP" sz="2400" b="0" i="1" dirty="0" smtClean="0">
                              <a:latin typeface="Cambria Math" panose="02040503050406030204" pitchFamily="18" charset="0"/>
                            </a:rPr>
                          </m:ctrlPr>
                        </m:accPr>
                        <m:e>
                          <m:r>
                            <a:rPr lang="en-US" altLang="ja-JP" sz="2400" b="0" i="1" dirty="0" smtClean="0">
                              <a:latin typeface="Cambria Math" panose="02040503050406030204" pitchFamily="18" charset="0"/>
                            </a:rPr>
                            <m:t>𝑏</m:t>
                          </m:r>
                        </m:e>
                      </m:acc>
                      <m:r>
                        <a:rPr lang="en-US" altLang="ja-JP" sz="3200" b="0" i="0" dirty="0" smtClean="0">
                          <a:latin typeface="Cambria Math" panose="02040503050406030204" pitchFamily="18" charset="0"/>
                        </a:rPr>
                        <m:t>,</m:t>
                      </m:r>
                      <m:acc>
                        <m:accPr>
                          <m:chr m:val="⃗"/>
                          <m:ctrlPr>
                            <a:rPr lang="en-US" altLang="ja-JP" b="0" i="1" spc="-20" smtClean="0">
                              <a:latin typeface="Cambria Math" panose="02040503050406030204" pitchFamily="18" charset="0"/>
                            </a:rPr>
                          </m:ctrlPr>
                        </m:accPr>
                        <m:e>
                          <m:r>
                            <a:rPr lang="en-US" altLang="ja-JP" b="0" i="1" spc="-20" smtClean="0">
                              <a:latin typeface="Cambria Math" panose="02040503050406030204" pitchFamily="18" charset="0"/>
                            </a:rPr>
                            <m:t>𝑏</m:t>
                          </m:r>
                        </m:e>
                      </m:acc>
                      <m:r>
                        <a:rPr lang="en-US" altLang="ja-JP" sz="2400" i="1" dirty="0">
                          <a:latin typeface="Cambria Math" panose="02040503050406030204" pitchFamily="18" charset="0"/>
                        </a:rPr>
                        <m:t>×</m:t>
                      </m:r>
                      <m:acc>
                        <m:accPr>
                          <m:chr m:val="⃗"/>
                          <m:ctrlPr>
                            <a:rPr lang="en-US" altLang="ja-JP" sz="2400" b="0" i="1" dirty="0" smtClean="0">
                              <a:latin typeface="Cambria Math" panose="02040503050406030204" pitchFamily="18" charset="0"/>
                            </a:rPr>
                          </m:ctrlPr>
                        </m:accPr>
                        <m:e>
                          <m:r>
                            <a:rPr lang="en-US" altLang="ja-JP" sz="2400" b="0" i="1" dirty="0" smtClean="0">
                              <a:latin typeface="Cambria Math" panose="02040503050406030204" pitchFamily="18" charset="0"/>
                            </a:rPr>
                            <m:t>𝑐</m:t>
                          </m:r>
                        </m:e>
                      </m:acc>
                      <m:r>
                        <a:rPr lang="en-US" altLang="ja-JP" sz="3200" b="0" i="1" dirty="0" smtClean="0">
                          <a:latin typeface="Cambria Math" panose="02040503050406030204" pitchFamily="18" charset="0"/>
                        </a:rPr>
                        <m:t>,</m:t>
                      </m:r>
                      <m:acc>
                        <m:accPr>
                          <m:chr m:val="⃗"/>
                          <m:ctrlPr>
                            <a:rPr lang="en-US" altLang="ja-JP" sz="1400" b="0" i="1" spc="-20" smtClean="0">
                              <a:latin typeface="Cambria Math" panose="02040503050406030204" pitchFamily="18" charset="0"/>
                            </a:rPr>
                          </m:ctrlPr>
                        </m:accPr>
                        <m:e>
                          <m:r>
                            <a:rPr lang="en-US" altLang="ja-JP" sz="1400" b="0" i="1" spc="-20" smtClean="0">
                              <a:latin typeface="Cambria Math" panose="02040503050406030204" pitchFamily="18" charset="0"/>
                            </a:rPr>
                            <m:t>𝑐</m:t>
                          </m:r>
                        </m:e>
                      </m:acc>
                      <m:r>
                        <a:rPr lang="en-US" altLang="ja-JP" i="1" dirty="0">
                          <a:latin typeface="Cambria Math" panose="02040503050406030204" pitchFamily="18" charset="0"/>
                        </a:rPr>
                        <m:t>×</m:t>
                      </m:r>
                      <m:acc>
                        <m:accPr>
                          <m:chr m:val="⃗"/>
                          <m:ctrlPr>
                            <a:rPr lang="en-US" altLang="ja-JP" b="0" i="1" dirty="0" smtClean="0">
                              <a:latin typeface="Cambria Math" panose="02040503050406030204" pitchFamily="18" charset="0"/>
                            </a:rPr>
                          </m:ctrlPr>
                        </m:accPr>
                        <m:e>
                          <m:r>
                            <a:rPr lang="en-US" altLang="ja-JP" b="0" i="1" dirty="0" smtClean="0">
                              <a:latin typeface="Cambria Math" panose="02040503050406030204" pitchFamily="18" charset="0"/>
                            </a:rPr>
                            <m:t>𝑎</m:t>
                          </m:r>
                        </m:e>
                      </m:acc>
                    </m:oMath>
                  </m:oMathPara>
                </a14:m>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p:txBody>
          </p:sp>
        </mc:Choice>
        <mc:Fallback>
          <p:sp>
            <p:nvSpPr>
              <p:cNvPr id="19" name="object 38">
                <a:extLst>
                  <a:ext uri="{FF2B5EF4-FFF2-40B4-BE49-F238E27FC236}">
                    <a16:creationId xmlns:a16="http://schemas.microsoft.com/office/drawing/2014/main" id="{9333EE44-DC6A-42FC-9CED-680483BDECCF}"/>
                  </a:ext>
                </a:extLst>
              </p:cNvPr>
              <p:cNvSpPr txBox="1">
                <a:spLocks noRot="1" noChangeAspect="1" noMove="1" noResize="1" noEditPoints="1" noAdjustHandles="1" noChangeArrowheads="1" noChangeShapeType="1" noTextEdit="1"/>
              </p:cNvSpPr>
              <p:nvPr/>
            </p:nvSpPr>
            <p:spPr>
              <a:xfrm>
                <a:off x="571182" y="2779799"/>
                <a:ext cx="6414135" cy="1978170"/>
              </a:xfrm>
              <a:prstGeom prst="rect">
                <a:avLst/>
              </a:prstGeom>
              <a:blipFill>
                <a:blip r:embed="rId8"/>
                <a:stretch>
                  <a:fillRect/>
                </a:stretch>
              </a:blipFill>
              <a:ln w="9525">
                <a:solidFill>
                  <a:srgbClr val="00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object 38">
                <a:extLst>
                  <a:ext uri="{FF2B5EF4-FFF2-40B4-BE49-F238E27FC236}">
                    <a16:creationId xmlns:a16="http://schemas.microsoft.com/office/drawing/2014/main" id="{E8B22F94-43B5-4526-B5D8-F52B458CFEDB}"/>
                  </a:ext>
                </a:extLst>
              </p:cNvPr>
              <p:cNvSpPr txBox="1"/>
              <p:nvPr/>
            </p:nvSpPr>
            <p:spPr>
              <a:xfrm>
                <a:off x="569912" y="4891192"/>
                <a:ext cx="6414135" cy="5299912"/>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400" u="sng" dirty="0">
                    <a:latin typeface="ＭＳ ゴシック"/>
                    <a:cs typeface="ＭＳ ゴシック"/>
                  </a:rPr>
                  <a:t>2</a:t>
                </a:r>
              </a:p>
              <a:p>
                <a:pPr marL="139065">
                  <a:lnSpc>
                    <a:spcPct val="100000"/>
                  </a:lnSpc>
                  <a:spcBef>
                    <a:spcPts val="965"/>
                  </a:spcBef>
                </a:pPr>
                <a:r>
                  <a:rPr lang="ja-JP" altLang="en-US" sz="1200" dirty="0">
                    <a:latin typeface="ＭＳ ゴシック"/>
                    <a:cs typeface="ＭＳ ゴシック"/>
                  </a:rPr>
                  <a:t>次の衝突状態の反射について考える。</a:t>
                </a:r>
                <a:endParaRPr lang="en-US" altLang="ja-JP" sz="1200" dirty="0">
                  <a:latin typeface="ＭＳ ゴシック"/>
                  <a:cs typeface="ＭＳ ゴシック"/>
                </a:endParaRPr>
              </a:p>
              <a:p>
                <a:pPr marL="139065">
                  <a:lnSpc>
                    <a:spcPct val="100000"/>
                  </a:lnSpc>
                  <a:spcBef>
                    <a:spcPts val="965"/>
                  </a:spcBef>
                </a:pPr>
                <a:r>
                  <a:rPr lang="ja-JP" altLang="en-US" sz="1200" dirty="0">
                    <a:latin typeface="ＭＳ ゴシック"/>
                    <a:cs typeface="ＭＳ ゴシック"/>
                  </a:rPr>
                  <a:t>入射ベクトル</a:t>
                </a:r>
                <a14:m>
                  <m:oMath xmlns:m="http://schemas.openxmlformats.org/officeDocument/2006/math">
                    <m:acc>
                      <m:accPr>
                        <m:chr m:val="⃗"/>
                        <m:ctrlPr>
                          <a:rPr lang="en-US" altLang="ja-JP" sz="1200" b="0" i="1" smtClean="0">
                            <a:latin typeface="Cambria Math" panose="02040503050406030204" pitchFamily="18" charset="0"/>
                          </a:rPr>
                        </m:ctrlPr>
                      </m:accPr>
                      <m:e>
                        <m:r>
                          <a:rPr lang="en-US" altLang="ja-JP" sz="1200" b="0" i="1" smtClean="0">
                            <a:latin typeface="Cambria Math" panose="02040503050406030204" pitchFamily="18" charset="0"/>
                          </a:rPr>
                          <m:t>𝑎</m:t>
                        </m:r>
                      </m:e>
                    </m:acc>
                    <m:r>
                      <a:rPr lang="en-US" altLang="ja-JP" sz="1400" b="0" i="1" dirty="0" smtClean="0">
                        <a:latin typeface="Cambria Math" panose="02040503050406030204" pitchFamily="18" charset="0"/>
                      </a:rPr>
                      <m:t>=</m:t>
                    </m:r>
                    <m:d>
                      <m:dPr>
                        <m:ctrlPr>
                          <a:rPr lang="en-US" altLang="ja-JP" sz="1200" b="0" i="1" smtClean="0">
                            <a:latin typeface="Cambria Math" panose="02040503050406030204" pitchFamily="18" charset="0"/>
                          </a:rPr>
                        </m:ctrlPr>
                      </m:dPr>
                      <m:e>
                        <m:r>
                          <a:rPr lang="en-US" altLang="ja-JP" sz="1200" b="0" i="1" smtClean="0">
                            <a:latin typeface="Cambria Math" panose="02040503050406030204" pitchFamily="18" charset="0"/>
                          </a:rPr>
                          <m:t>1,2,3</m:t>
                        </m:r>
                      </m:e>
                    </m:d>
                  </m:oMath>
                </a14:m>
                <a:r>
                  <a:rPr lang="en-US" altLang="ja-JP" sz="1400" dirty="0">
                    <a:latin typeface="ＭＳ ゴシック"/>
                    <a:cs typeface="ＭＳ ゴシック"/>
                  </a:rPr>
                  <a:t>,</a:t>
                </a:r>
                <a:r>
                  <a:rPr lang="ja-JP" altLang="en-US" sz="1200" dirty="0">
                    <a:latin typeface="ＭＳ ゴシック"/>
                    <a:cs typeface="ＭＳ ゴシック"/>
                  </a:rPr>
                  <a:t>反射面上のベクトル </a:t>
                </a:r>
                <a14:m>
                  <m:oMath xmlns:m="http://schemas.openxmlformats.org/officeDocument/2006/math">
                    <m:acc>
                      <m:accPr>
                        <m:chr m:val="⃗"/>
                        <m:ctrlPr>
                          <a:rPr lang="en-US" altLang="ja-JP" sz="1400" b="0" i="1" smtClean="0">
                            <a:latin typeface="Cambria Math" panose="02040503050406030204" pitchFamily="18" charset="0"/>
                          </a:rPr>
                        </m:ctrlPr>
                      </m:accPr>
                      <m:e>
                        <m:r>
                          <a:rPr lang="en-US" altLang="ja-JP" sz="1400" b="0" i="1" smtClean="0">
                            <a:latin typeface="Cambria Math" panose="02040503050406030204" pitchFamily="18" charset="0"/>
                          </a:rPr>
                          <m:t>𝑏</m:t>
                        </m:r>
                      </m:e>
                    </m:acc>
                    <m:r>
                      <a:rPr lang="en-US" altLang="ja-JP" sz="1400" b="0" i="1" dirty="0" smtClean="0">
                        <a:latin typeface="Cambria Math" panose="02040503050406030204" pitchFamily="18" charset="0"/>
                      </a:rPr>
                      <m:t>=</m:t>
                    </m:r>
                    <m:d>
                      <m:dPr>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2,3,4</m:t>
                        </m:r>
                      </m:e>
                    </m:d>
                  </m:oMath>
                </a14:m>
                <a:r>
                  <a:rPr lang="en-US" altLang="ja-JP" sz="1400" dirty="0">
                    <a:latin typeface="ＭＳ ゴシック"/>
                    <a:cs typeface="ＭＳ ゴシック"/>
                  </a:rPr>
                  <a:t>,</a:t>
                </a:r>
                <a14:m>
                  <m:oMath xmlns:m="http://schemas.openxmlformats.org/officeDocument/2006/math">
                    <m:acc>
                      <m:accPr>
                        <m:chr m:val="⃗"/>
                        <m:ctrlPr>
                          <a:rPr lang="en-US" altLang="ja-JP" sz="1400" b="0" i="1" smtClean="0">
                            <a:latin typeface="Cambria Math" panose="02040503050406030204" pitchFamily="18" charset="0"/>
                          </a:rPr>
                        </m:ctrlPr>
                      </m:accPr>
                      <m:e>
                        <m:r>
                          <a:rPr lang="en-US" altLang="ja-JP" sz="1400" b="0" i="1" smtClean="0">
                            <a:latin typeface="Cambria Math" panose="02040503050406030204" pitchFamily="18" charset="0"/>
                          </a:rPr>
                          <m:t>𝑐</m:t>
                        </m:r>
                      </m:e>
                    </m:acc>
                    <m:r>
                      <a:rPr lang="en-US" altLang="ja-JP" sz="1400" b="0" i="1" dirty="0" smtClean="0">
                        <a:latin typeface="Cambria Math" panose="02040503050406030204" pitchFamily="18" charset="0"/>
                      </a:rPr>
                      <m:t>=</m:t>
                    </m:r>
                    <m:r>
                      <a:rPr lang="en-US" altLang="ja-JP" sz="1400" b="0" i="1" smtClean="0">
                        <a:latin typeface="Cambria Math" panose="02040503050406030204" pitchFamily="18" charset="0"/>
                        <a:cs typeface="ＭＳ ゴシック"/>
                      </a:rPr>
                      <m:t>(4,3,2</m:t>
                    </m:r>
                    <m:r>
                      <a:rPr lang="en-US" altLang="ja-JP" sz="1400" b="0" i="0" smtClean="0">
                        <a:latin typeface="Cambria Math" panose="02040503050406030204" pitchFamily="18" charset="0"/>
                        <a:cs typeface="ＭＳ ゴシック"/>
                      </a:rPr>
                      <m:t>)</m:t>
                    </m:r>
                  </m:oMath>
                </a14:m>
                <a:r>
                  <a:rPr lang="ja-JP" altLang="en-US" sz="1200" dirty="0">
                    <a:latin typeface="ＭＳ ゴシック"/>
                    <a:cs typeface="ＭＳ ゴシック"/>
                  </a:rPr>
                  <a:t>とする。</a:t>
                </a:r>
                <a:endParaRPr lang="en-US" altLang="ja-JP" sz="1400" dirty="0">
                  <a:latin typeface="ＭＳ ゴシック"/>
                  <a:cs typeface="ＭＳ ゴシック"/>
                </a:endParaRPr>
              </a:p>
              <a:p>
                <a:pPr marL="139065">
                  <a:lnSpc>
                    <a:spcPct val="100000"/>
                  </a:lnSpc>
                  <a:spcBef>
                    <a:spcPts val="965"/>
                  </a:spcBef>
                </a:pPr>
                <a:r>
                  <a:rPr lang="ja-JP" altLang="en-US" sz="1200" dirty="0">
                    <a:latin typeface="ＭＳ ゴシック"/>
                    <a:cs typeface="ＭＳ ゴシック"/>
                  </a:rPr>
                  <a:t>面の法線ベクトル</a:t>
                </a:r>
                <a14:m>
                  <m:oMath xmlns:m="http://schemas.openxmlformats.org/officeDocument/2006/math">
                    <m:r>
                      <a:rPr lang="en-US" altLang="ja-JP" sz="1400" b="0" i="0" smtClean="0">
                        <a:latin typeface="Cambria Math" panose="02040503050406030204" pitchFamily="18" charset="0"/>
                      </a:rPr>
                      <m:t>:</m:t>
                    </m:r>
                    <m:acc>
                      <m:accPr>
                        <m:chr m:val="⃗"/>
                        <m:ctrlPr>
                          <a:rPr lang="en-US" altLang="ja-JP" sz="1400" b="0" i="1" smtClean="0">
                            <a:latin typeface="Cambria Math" panose="02040503050406030204" pitchFamily="18" charset="0"/>
                          </a:rPr>
                        </m:ctrlPr>
                      </m:accPr>
                      <m:e>
                        <m:r>
                          <a:rPr lang="en-US" altLang="ja-JP" sz="1400" b="0" i="1" smtClean="0">
                            <a:latin typeface="Cambria Math" panose="02040503050406030204" pitchFamily="18" charset="0"/>
                          </a:rPr>
                          <m:t>𝑛</m:t>
                        </m:r>
                      </m:e>
                    </m:acc>
                    <m:r>
                      <a:rPr lang="en-US" altLang="ja-JP" sz="1400" b="0" i="1" dirty="0" smtClean="0">
                        <a:latin typeface="Cambria Math" panose="02040503050406030204" pitchFamily="18" charset="0"/>
                      </a:rPr>
                      <m:t>,</m:t>
                    </m:r>
                  </m:oMath>
                </a14:m>
                <a:r>
                  <a:rPr lang="en-US" altLang="ja-JP" sz="1400" b="0" dirty="0"/>
                  <a:t> </a:t>
                </a:r>
                <a14:m>
                  <m:oMath xmlns:m="http://schemas.openxmlformats.org/officeDocument/2006/math">
                    <m:r>
                      <a:rPr lang="ja-JP" altLang="en-US" sz="1400" i="1" dirty="0">
                        <a:latin typeface="Cambria Math" panose="02040503050406030204" pitchFamily="18" charset="0"/>
                      </a:rPr>
                      <m:t>　</m:t>
                    </m:r>
                    <m:acc>
                      <m:accPr>
                        <m:chr m:val="⃗"/>
                        <m:ctrlPr>
                          <a:rPr lang="en-US" altLang="ja-JP" sz="1400" b="0" i="1" smtClean="0">
                            <a:latin typeface="Cambria Math" panose="02040503050406030204" pitchFamily="18" charset="0"/>
                          </a:rPr>
                        </m:ctrlPr>
                      </m:accPr>
                      <m:e>
                        <m:r>
                          <a:rPr lang="en-US" altLang="ja-JP" sz="1400" b="0" i="1" smtClean="0">
                            <a:latin typeface="Cambria Math" panose="02040503050406030204" pitchFamily="18" charset="0"/>
                          </a:rPr>
                          <m:t>𝑎</m:t>
                        </m:r>
                      </m:e>
                    </m:acc>
                  </m:oMath>
                </a14:m>
                <a:r>
                  <a:rPr lang="ja-JP" altLang="en-US" sz="1200" dirty="0">
                    <a:latin typeface="ＭＳ ゴシック"/>
                    <a:cs typeface="ＭＳ ゴシック"/>
                  </a:rPr>
                  <a:t>から</a:t>
                </a:r>
                <a14:m>
                  <m:oMath xmlns:m="http://schemas.openxmlformats.org/officeDocument/2006/math">
                    <m:acc>
                      <m:accPr>
                        <m:chr m:val="⃗"/>
                        <m:ctrlPr>
                          <a:rPr lang="en-US" altLang="ja-JP" sz="1100" b="0" i="1" smtClean="0">
                            <a:latin typeface="Cambria Math" panose="02040503050406030204" pitchFamily="18" charset="0"/>
                          </a:rPr>
                        </m:ctrlPr>
                      </m:accPr>
                      <m:e>
                        <m:r>
                          <a:rPr lang="en-US" altLang="ja-JP" sz="1100" b="0" i="1" smtClean="0">
                            <a:latin typeface="Cambria Math" panose="02040503050406030204" pitchFamily="18" charset="0"/>
                          </a:rPr>
                          <m:t>𝑏</m:t>
                        </m:r>
                      </m:e>
                    </m:acc>
                    <m:r>
                      <a:rPr lang="ja-JP" altLang="en-US" sz="1200" i="1" dirty="0">
                        <a:latin typeface="Cambria Math" panose="02040503050406030204" pitchFamily="18" charset="0"/>
                      </a:rPr>
                      <m:t>への</m:t>
                    </m:r>
                  </m:oMath>
                </a14:m>
                <a:r>
                  <a:rPr lang="ja-JP" altLang="en-US" sz="1200" dirty="0">
                    <a:latin typeface="ＭＳ ゴシック"/>
                    <a:cs typeface="ＭＳ ゴシック"/>
                  </a:rPr>
                  <a:t>射影ベクトル</a:t>
                </a:r>
                <a:r>
                  <a:rPr lang="en-US" altLang="ja-JP" sz="1200" dirty="0">
                    <a:latin typeface="ＭＳ ゴシック"/>
                    <a:cs typeface="ＭＳ ゴシック"/>
                  </a:rPr>
                  <a:t>:</a:t>
                </a:r>
                <a14:m>
                  <m:oMath xmlns:m="http://schemas.openxmlformats.org/officeDocument/2006/math">
                    <m:acc>
                      <m:accPr>
                        <m:chr m:val="⃗"/>
                        <m:ctrlPr>
                          <a:rPr lang="en-US" altLang="ja-JP" sz="1200" b="0" i="1" smtClean="0">
                            <a:latin typeface="Cambria Math" panose="02040503050406030204" pitchFamily="18" charset="0"/>
                          </a:rPr>
                        </m:ctrlPr>
                      </m:accPr>
                      <m:e>
                        <m:r>
                          <a:rPr lang="en-US" altLang="ja-JP" sz="1200" b="0" i="1" smtClean="0">
                            <a:latin typeface="Cambria Math" panose="02040503050406030204" pitchFamily="18" charset="0"/>
                          </a:rPr>
                          <m:t>h</m:t>
                        </m:r>
                      </m:e>
                    </m:acc>
                  </m:oMath>
                </a14:m>
                <a:r>
                  <a:rPr lang="en-US" altLang="ja-JP" sz="1200" dirty="0">
                    <a:latin typeface="ＭＳ ゴシック"/>
                    <a:cs typeface="ＭＳ ゴシック"/>
                  </a:rPr>
                  <a:t>,</a:t>
                </a:r>
                <a:r>
                  <a:rPr lang="ja-JP" altLang="en-US" sz="1200" dirty="0">
                    <a:latin typeface="ＭＳ ゴシック"/>
                    <a:cs typeface="ＭＳ ゴシック"/>
                  </a:rPr>
                  <a:t>　反射ベクトル</a:t>
                </a:r>
                <a:r>
                  <a:rPr lang="en-US" altLang="ja-JP" sz="1200" dirty="0">
                    <a:latin typeface="ＭＳ ゴシック"/>
                    <a:cs typeface="ＭＳ ゴシック"/>
                  </a:rPr>
                  <a:t>:</a:t>
                </a:r>
                <a14:m>
                  <m:oMath xmlns:m="http://schemas.openxmlformats.org/officeDocument/2006/math">
                    <m:acc>
                      <m:accPr>
                        <m:chr m:val="⃗"/>
                        <m:ctrlPr>
                          <a:rPr lang="en-US" altLang="ja-JP" sz="1200" b="0" i="1" smtClean="0">
                            <a:latin typeface="Cambria Math" panose="02040503050406030204" pitchFamily="18" charset="0"/>
                          </a:rPr>
                        </m:ctrlPr>
                      </m:accPr>
                      <m:e>
                        <m:r>
                          <a:rPr lang="en-US" altLang="ja-JP" sz="1200" b="0" i="1" smtClean="0">
                            <a:latin typeface="Cambria Math" panose="02040503050406030204" pitchFamily="18" charset="0"/>
                          </a:rPr>
                          <m:t>𝑙</m:t>
                        </m:r>
                      </m:e>
                    </m:acc>
                    <m:r>
                      <a:rPr lang="ja-JP" altLang="en-US" sz="1400" i="1" dirty="0">
                        <a:latin typeface="Cambria Math" panose="02040503050406030204" pitchFamily="18" charset="0"/>
                      </a:rPr>
                      <m:t>　</m:t>
                    </m:r>
                  </m:oMath>
                </a14:m>
                <a:r>
                  <a:rPr lang="ja-JP" altLang="en-US" sz="1400" dirty="0">
                    <a:latin typeface="ＭＳ ゴシック"/>
                    <a:cs typeface="ＭＳ ゴシック"/>
                  </a:rPr>
                  <a:t>を求めよ。</a:t>
                </a: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p:txBody>
          </p:sp>
        </mc:Choice>
        <mc:Fallback xmlns="">
          <p:sp>
            <p:nvSpPr>
              <p:cNvPr id="20" name="object 38">
                <a:extLst>
                  <a:ext uri="{FF2B5EF4-FFF2-40B4-BE49-F238E27FC236}">
                    <a16:creationId xmlns:a16="http://schemas.microsoft.com/office/drawing/2014/main" id="{E8B22F94-43B5-4526-B5D8-F52B458CFEDB}"/>
                  </a:ext>
                </a:extLst>
              </p:cNvPr>
              <p:cNvSpPr txBox="1">
                <a:spLocks noRot="1" noChangeAspect="1" noMove="1" noResize="1" noEditPoints="1" noAdjustHandles="1" noChangeArrowheads="1" noChangeShapeType="1" noTextEdit="1"/>
              </p:cNvSpPr>
              <p:nvPr/>
            </p:nvSpPr>
            <p:spPr>
              <a:xfrm>
                <a:off x="569912" y="4891192"/>
                <a:ext cx="6414135" cy="5299912"/>
              </a:xfrm>
              <a:prstGeom prst="rect">
                <a:avLst/>
              </a:prstGeom>
              <a:blipFill>
                <a:blip r:embed="rId9"/>
                <a:stretch>
                  <a:fillRect/>
                </a:stretch>
              </a:blipFill>
              <a:ln w="9525">
                <a:solidFill>
                  <a:srgbClr val="000000"/>
                </a:solidFill>
              </a:ln>
            </p:spPr>
            <p:txBody>
              <a:bodyPr/>
              <a:lstStyle/>
              <a:p>
                <a:r>
                  <a:rPr lang="ja-JP" altLang="en-US">
                    <a:noFill/>
                  </a:rPr>
                  <a:t> </a:t>
                </a:r>
              </a:p>
            </p:txBody>
          </p:sp>
        </mc:Fallback>
      </mc:AlternateContent>
      <p:sp>
        <p:nvSpPr>
          <p:cNvPr id="3" name="正方形/長方形 2">
            <a:extLst>
              <a:ext uri="{FF2B5EF4-FFF2-40B4-BE49-F238E27FC236}">
                <a16:creationId xmlns:a16="http://schemas.microsoft.com/office/drawing/2014/main" id="{40B542BB-DCC8-4449-917D-813AA7451063}"/>
              </a:ext>
            </a:extLst>
          </p:cNvPr>
          <p:cNvSpPr/>
          <p:nvPr/>
        </p:nvSpPr>
        <p:spPr>
          <a:xfrm>
            <a:off x="5082241" y="7099300"/>
            <a:ext cx="1219200" cy="1447800"/>
          </a:xfrm>
          <a:prstGeom prst="rect">
            <a:avLst/>
          </a:prstGeom>
          <a:scene3d>
            <a:camera prst="orthographicFront">
              <a:rot lat="1200000" lon="18899981" rev="203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94E675DE-3269-4BB6-ACC1-18646AED690E}"/>
              </a:ext>
            </a:extLst>
          </p:cNvPr>
          <p:cNvCxnSpPr>
            <a:cxnSpLocks/>
          </p:cNvCxnSpPr>
          <p:nvPr/>
        </p:nvCxnSpPr>
        <p:spPr>
          <a:xfrm flipV="1">
            <a:off x="4782018" y="7823200"/>
            <a:ext cx="880809" cy="49530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03CADA68-8256-451A-A25A-42AE94F18345}"/>
              </a:ext>
            </a:extLst>
          </p:cNvPr>
          <p:cNvCxnSpPr>
            <a:cxnSpLocks/>
          </p:cNvCxnSpPr>
          <p:nvPr/>
        </p:nvCxnSpPr>
        <p:spPr>
          <a:xfrm flipV="1">
            <a:off x="5657043" y="6658406"/>
            <a:ext cx="34798" cy="116479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7D38F1EA-09F0-4251-A143-64EE79715A34}"/>
              </a:ext>
            </a:extLst>
          </p:cNvPr>
          <p:cNvCxnSpPr>
            <a:cxnSpLocks/>
          </p:cNvCxnSpPr>
          <p:nvPr/>
        </p:nvCxnSpPr>
        <p:spPr>
          <a:xfrm flipH="1" flipV="1">
            <a:off x="5222422" y="7406287"/>
            <a:ext cx="421067" cy="41691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52C31238-6F8B-4147-B4ED-0F02F2A9D41B}"/>
                  </a:ext>
                </a:extLst>
              </p:cNvPr>
              <p:cNvSpPr txBox="1"/>
              <p:nvPr/>
            </p:nvSpPr>
            <p:spPr>
              <a:xfrm>
                <a:off x="4680324" y="7863423"/>
                <a:ext cx="3381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𝑎</m:t>
                          </m:r>
                        </m:e>
                      </m:acc>
                    </m:oMath>
                  </m:oMathPara>
                </a14:m>
                <a:endParaRPr kumimoji="1" lang="ja-JP" altLang="en-US" dirty="0"/>
              </a:p>
            </p:txBody>
          </p:sp>
        </mc:Choice>
        <mc:Fallback xmlns="">
          <p:sp>
            <p:nvSpPr>
              <p:cNvPr id="17" name="テキスト ボックス 16">
                <a:extLst>
                  <a:ext uri="{FF2B5EF4-FFF2-40B4-BE49-F238E27FC236}">
                    <a16:creationId xmlns:a16="http://schemas.microsoft.com/office/drawing/2014/main" id="{52C31238-6F8B-4147-B4ED-0F02F2A9D41B}"/>
                  </a:ext>
                </a:extLst>
              </p:cNvPr>
              <p:cNvSpPr txBox="1">
                <a:spLocks noRot="1" noChangeAspect="1" noMove="1" noResize="1" noEditPoints="1" noAdjustHandles="1" noChangeArrowheads="1" noChangeShapeType="1" noTextEdit="1"/>
              </p:cNvSpPr>
              <p:nvPr/>
            </p:nvSpPr>
            <p:spPr>
              <a:xfrm>
                <a:off x="4680324" y="7863423"/>
                <a:ext cx="338105" cy="307777"/>
              </a:xfrm>
              <a:prstGeom prst="rect">
                <a:avLst/>
              </a:prstGeom>
              <a:blipFill>
                <a:blip r:embed="rId10"/>
                <a:stretch>
                  <a:fillRect t="-10000" r="-1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74FAF638-3DF4-4E7A-A720-C33A053FCE05}"/>
                  </a:ext>
                </a:extLst>
              </p:cNvPr>
              <p:cNvSpPr txBox="1"/>
              <p:nvPr/>
            </p:nvSpPr>
            <p:spPr>
              <a:xfrm>
                <a:off x="4957285" y="7155815"/>
                <a:ext cx="34002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𝑛</m:t>
                          </m:r>
                        </m:e>
                      </m:acc>
                    </m:oMath>
                  </m:oMathPara>
                </a14:m>
                <a:endParaRPr kumimoji="1" lang="ja-JP" altLang="en-US" dirty="0"/>
              </a:p>
            </p:txBody>
          </p:sp>
        </mc:Choice>
        <mc:Fallback xmlns="">
          <p:sp>
            <p:nvSpPr>
              <p:cNvPr id="34" name="テキスト ボックス 33">
                <a:extLst>
                  <a:ext uri="{FF2B5EF4-FFF2-40B4-BE49-F238E27FC236}">
                    <a16:creationId xmlns:a16="http://schemas.microsoft.com/office/drawing/2014/main" id="{74FAF638-3DF4-4E7A-A720-C33A053FCE05}"/>
                  </a:ext>
                </a:extLst>
              </p:cNvPr>
              <p:cNvSpPr txBox="1">
                <a:spLocks noRot="1" noChangeAspect="1" noMove="1" noResize="1" noEditPoints="1" noAdjustHandles="1" noChangeArrowheads="1" noChangeShapeType="1" noTextEdit="1"/>
              </p:cNvSpPr>
              <p:nvPr/>
            </p:nvSpPr>
            <p:spPr>
              <a:xfrm>
                <a:off x="4957285" y="7155815"/>
                <a:ext cx="340029"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ED26C7F2-A90B-4D8F-8B0B-C5DBF7D46ED5}"/>
                  </a:ext>
                </a:extLst>
              </p:cNvPr>
              <p:cNvSpPr txBox="1"/>
              <p:nvPr/>
            </p:nvSpPr>
            <p:spPr>
              <a:xfrm>
                <a:off x="5424864" y="6482058"/>
                <a:ext cx="334514" cy="3396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𝑏</m:t>
                          </m:r>
                        </m:e>
                      </m:acc>
                    </m:oMath>
                  </m:oMathPara>
                </a14:m>
                <a:endParaRPr kumimoji="1" lang="ja-JP" altLang="en-US" dirty="0"/>
              </a:p>
            </p:txBody>
          </p:sp>
        </mc:Choice>
        <mc:Fallback xmlns="">
          <p:sp>
            <p:nvSpPr>
              <p:cNvPr id="35" name="テキスト ボックス 34">
                <a:extLst>
                  <a:ext uri="{FF2B5EF4-FFF2-40B4-BE49-F238E27FC236}">
                    <a16:creationId xmlns:a16="http://schemas.microsoft.com/office/drawing/2014/main" id="{ED26C7F2-A90B-4D8F-8B0B-C5DBF7D46ED5}"/>
                  </a:ext>
                </a:extLst>
              </p:cNvPr>
              <p:cNvSpPr txBox="1">
                <a:spLocks noRot="1" noChangeAspect="1" noMove="1" noResize="1" noEditPoints="1" noAdjustHandles="1" noChangeArrowheads="1" noChangeShapeType="1" noTextEdit="1"/>
              </p:cNvSpPr>
              <p:nvPr/>
            </p:nvSpPr>
            <p:spPr>
              <a:xfrm>
                <a:off x="5424864" y="6482058"/>
                <a:ext cx="334514" cy="339645"/>
              </a:xfrm>
              <a:prstGeom prst="rect">
                <a:avLst/>
              </a:prstGeom>
              <a:blipFill>
                <a:blip r:embed="rId12"/>
                <a:stretch>
                  <a:fillRect t="-8929" r="-12727"/>
                </a:stretch>
              </a:blipFill>
            </p:spPr>
            <p:txBody>
              <a:bodyPr/>
              <a:lstStyle/>
              <a:p>
                <a:r>
                  <a:rPr lang="ja-JP" altLang="en-US">
                    <a:noFill/>
                  </a:rPr>
                  <a:t> </a:t>
                </a:r>
              </a:p>
            </p:txBody>
          </p:sp>
        </mc:Fallback>
      </mc:AlternateContent>
      <p:grpSp>
        <p:nvGrpSpPr>
          <p:cNvPr id="30" name="グループ化 29">
            <a:extLst>
              <a:ext uri="{FF2B5EF4-FFF2-40B4-BE49-F238E27FC236}">
                <a16:creationId xmlns:a16="http://schemas.microsoft.com/office/drawing/2014/main" id="{9539A142-694F-4968-B2C0-8767AEF576C1}"/>
              </a:ext>
            </a:extLst>
          </p:cNvPr>
          <p:cNvGrpSpPr/>
          <p:nvPr/>
        </p:nvGrpSpPr>
        <p:grpSpPr>
          <a:xfrm>
            <a:off x="654050" y="3924952"/>
            <a:ext cx="1497960" cy="966240"/>
            <a:chOff x="658020" y="3866400"/>
            <a:chExt cx="1497960" cy="966240"/>
          </a:xfrm>
        </p:grpSpPr>
        <mc:AlternateContent xmlns:mc="http://schemas.openxmlformats.org/markup-compatibility/2006">
          <mc:Choice xmlns:p14="http://schemas.microsoft.com/office/powerpoint/2010/main" Requires="p14">
            <p:contentPart p14:bwMode="auto" r:id="rId13">
              <p14:nvContentPartPr>
                <p14:cNvPr id="31" name="インク 30">
                  <a:extLst>
                    <a:ext uri="{FF2B5EF4-FFF2-40B4-BE49-F238E27FC236}">
                      <a16:creationId xmlns:a16="http://schemas.microsoft.com/office/drawing/2014/main" id="{95E38F51-0463-4EF6-91C6-FD3932D37D7E}"/>
                    </a:ext>
                  </a:extLst>
                </p14:cNvPr>
                <p14:cNvContentPartPr/>
                <p14:nvPr/>
              </p14:nvContentPartPr>
              <p14:xfrm>
                <a:off x="708060" y="4017600"/>
                <a:ext cx="142560" cy="145080"/>
              </p14:xfrm>
            </p:contentPart>
          </mc:Choice>
          <mc:Fallback>
            <p:pic>
              <p:nvPicPr>
                <p:cNvPr id="31" name="インク 30">
                  <a:extLst>
                    <a:ext uri="{FF2B5EF4-FFF2-40B4-BE49-F238E27FC236}">
                      <a16:creationId xmlns:a16="http://schemas.microsoft.com/office/drawing/2014/main" id="{95E38F51-0463-4EF6-91C6-FD3932D37D7E}"/>
                    </a:ext>
                  </a:extLst>
                </p:cNvPr>
                <p:cNvPicPr/>
                <p:nvPr/>
              </p:nvPicPr>
              <p:blipFill>
                <a:blip r:embed="rId14"/>
                <a:stretch>
                  <a:fillRect/>
                </a:stretch>
              </p:blipFill>
              <p:spPr>
                <a:xfrm>
                  <a:off x="699420" y="4008600"/>
                  <a:ext cx="16020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2" name="インク 31">
                  <a:extLst>
                    <a:ext uri="{FF2B5EF4-FFF2-40B4-BE49-F238E27FC236}">
                      <a16:creationId xmlns:a16="http://schemas.microsoft.com/office/drawing/2014/main" id="{64A34F3C-9F0D-417B-AC30-D3E9037D6DD3}"/>
                    </a:ext>
                  </a:extLst>
                </p14:cNvPr>
                <p14:cNvContentPartPr/>
                <p14:nvPr/>
              </p14:nvContentPartPr>
              <p14:xfrm>
                <a:off x="883740" y="4015440"/>
                <a:ext cx="66600" cy="85680"/>
              </p14:xfrm>
            </p:contentPart>
          </mc:Choice>
          <mc:Fallback>
            <p:pic>
              <p:nvPicPr>
                <p:cNvPr id="32" name="インク 31">
                  <a:extLst>
                    <a:ext uri="{FF2B5EF4-FFF2-40B4-BE49-F238E27FC236}">
                      <a16:creationId xmlns:a16="http://schemas.microsoft.com/office/drawing/2014/main" id="{64A34F3C-9F0D-417B-AC30-D3E9037D6DD3}"/>
                    </a:ext>
                  </a:extLst>
                </p:cNvPr>
                <p:cNvPicPr/>
                <p:nvPr/>
              </p:nvPicPr>
              <p:blipFill>
                <a:blip r:embed="rId16"/>
                <a:stretch>
                  <a:fillRect/>
                </a:stretch>
              </p:blipFill>
              <p:spPr>
                <a:xfrm>
                  <a:off x="874740" y="4006440"/>
                  <a:ext cx="8424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33" name="インク 32">
                  <a:extLst>
                    <a:ext uri="{FF2B5EF4-FFF2-40B4-BE49-F238E27FC236}">
                      <a16:creationId xmlns:a16="http://schemas.microsoft.com/office/drawing/2014/main" id="{D0C9E988-7618-41F9-A6A8-F925A04D1A65}"/>
                    </a:ext>
                  </a:extLst>
                </p14:cNvPr>
                <p14:cNvContentPartPr/>
                <p14:nvPr/>
              </p14:nvContentPartPr>
              <p14:xfrm>
                <a:off x="881220" y="3992760"/>
                <a:ext cx="78840" cy="149760"/>
              </p14:xfrm>
            </p:contentPart>
          </mc:Choice>
          <mc:Fallback>
            <p:pic>
              <p:nvPicPr>
                <p:cNvPr id="33" name="インク 32">
                  <a:extLst>
                    <a:ext uri="{FF2B5EF4-FFF2-40B4-BE49-F238E27FC236}">
                      <a16:creationId xmlns:a16="http://schemas.microsoft.com/office/drawing/2014/main" id="{D0C9E988-7618-41F9-A6A8-F925A04D1A65}"/>
                    </a:ext>
                  </a:extLst>
                </p:cNvPr>
                <p:cNvPicPr/>
                <p:nvPr/>
              </p:nvPicPr>
              <p:blipFill>
                <a:blip r:embed="rId18"/>
                <a:stretch>
                  <a:fillRect/>
                </a:stretch>
              </p:blipFill>
              <p:spPr>
                <a:xfrm>
                  <a:off x="872580" y="3983760"/>
                  <a:ext cx="9648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6" name="インク 35">
                  <a:extLst>
                    <a:ext uri="{FF2B5EF4-FFF2-40B4-BE49-F238E27FC236}">
                      <a16:creationId xmlns:a16="http://schemas.microsoft.com/office/drawing/2014/main" id="{339E158C-84BB-4436-AA35-9DF574F6E550}"/>
                    </a:ext>
                  </a:extLst>
                </p14:cNvPr>
                <p14:cNvContentPartPr/>
                <p14:nvPr/>
              </p14:nvContentPartPr>
              <p14:xfrm>
                <a:off x="1012620" y="3954600"/>
                <a:ext cx="86400" cy="187200"/>
              </p14:xfrm>
            </p:contentPart>
          </mc:Choice>
          <mc:Fallback>
            <p:pic>
              <p:nvPicPr>
                <p:cNvPr id="36" name="インク 35">
                  <a:extLst>
                    <a:ext uri="{FF2B5EF4-FFF2-40B4-BE49-F238E27FC236}">
                      <a16:creationId xmlns:a16="http://schemas.microsoft.com/office/drawing/2014/main" id="{339E158C-84BB-4436-AA35-9DF574F6E550}"/>
                    </a:ext>
                  </a:extLst>
                </p:cNvPr>
                <p:cNvPicPr/>
                <p:nvPr/>
              </p:nvPicPr>
              <p:blipFill>
                <a:blip r:embed="rId20"/>
                <a:stretch>
                  <a:fillRect/>
                </a:stretch>
              </p:blipFill>
              <p:spPr>
                <a:xfrm>
                  <a:off x="1003620" y="3945600"/>
                  <a:ext cx="10404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7" name="インク 36">
                  <a:extLst>
                    <a:ext uri="{FF2B5EF4-FFF2-40B4-BE49-F238E27FC236}">
                      <a16:creationId xmlns:a16="http://schemas.microsoft.com/office/drawing/2014/main" id="{A67D2405-5234-411F-90CA-CA97764E80AB}"/>
                    </a:ext>
                  </a:extLst>
                </p14:cNvPr>
                <p14:cNvContentPartPr/>
                <p14:nvPr/>
              </p14:nvContentPartPr>
              <p14:xfrm>
                <a:off x="1149060" y="4023000"/>
                <a:ext cx="75960" cy="360"/>
              </p14:xfrm>
            </p:contentPart>
          </mc:Choice>
          <mc:Fallback>
            <p:pic>
              <p:nvPicPr>
                <p:cNvPr id="37" name="インク 36">
                  <a:extLst>
                    <a:ext uri="{FF2B5EF4-FFF2-40B4-BE49-F238E27FC236}">
                      <a16:creationId xmlns:a16="http://schemas.microsoft.com/office/drawing/2014/main" id="{A67D2405-5234-411F-90CA-CA97764E80AB}"/>
                    </a:ext>
                  </a:extLst>
                </p:cNvPr>
                <p:cNvPicPr/>
                <p:nvPr/>
              </p:nvPicPr>
              <p:blipFill>
                <a:blip r:embed="rId22"/>
                <a:stretch>
                  <a:fillRect/>
                </a:stretch>
              </p:blipFill>
              <p:spPr>
                <a:xfrm>
                  <a:off x="1140420" y="4014000"/>
                  <a:ext cx="93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8" name="インク 37">
                  <a:extLst>
                    <a:ext uri="{FF2B5EF4-FFF2-40B4-BE49-F238E27FC236}">
                      <a16:creationId xmlns:a16="http://schemas.microsoft.com/office/drawing/2014/main" id="{3AE88757-9E9C-4227-B7E3-770E3C22BA33}"/>
                    </a:ext>
                  </a:extLst>
                </p14:cNvPr>
                <p14:cNvContentPartPr/>
                <p14:nvPr/>
              </p14:nvContentPartPr>
              <p14:xfrm>
                <a:off x="1158060" y="4076640"/>
                <a:ext cx="68400" cy="16200"/>
              </p14:xfrm>
            </p:contentPart>
          </mc:Choice>
          <mc:Fallback>
            <p:pic>
              <p:nvPicPr>
                <p:cNvPr id="38" name="インク 37">
                  <a:extLst>
                    <a:ext uri="{FF2B5EF4-FFF2-40B4-BE49-F238E27FC236}">
                      <a16:creationId xmlns:a16="http://schemas.microsoft.com/office/drawing/2014/main" id="{3AE88757-9E9C-4227-B7E3-770E3C22BA33}"/>
                    </a:ext>
                  </a:extLst>
                </p:cNvPr>
                <p:cNvPicPr/>
                <p:nvPr/>
              </p:nvPicPr>
              <p:blipFill>
                <a:blip r:embed="rId24"/>
                <a:stretch>
                  <a:fillRect/>
                </a:stretch>
              </p:blipFill>
              <p:spPr>
                <a:xfrm>
                  <a:off x="1149060" y="4067640"/>
                  <a:ext cx="8604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9" name="インク 38">
                  <a:extLst>
                    <a:ext uri="{FF2B5EF4-FFF2-40B4-BE49-F238E27FC236}">
                      <a16:creationId xmlns:a16="http://schemas.microsoft.com/office/drawing/2014/main" id="{5ECC83FB-294C-4AE1-8F77-AE8FF99F9A00}"/>
                    </a:ext>
                  </a:extLst>
                </p14:cNvPr>
                <p14:cNvContentPartPr/>
                <p14:nvPr/>
              </p14:nvContentPartPr>
              <p14:xfrm>
                <a:off x="662700" y="3910320"/>
                <a:ext cx="101520" cy="29520"/>
              </p14:xfrm>
            </p:contentPart>
          </mc:Choice>
          <mc:Fallback>
            <p:pic>
              <p:nvPicPr>
                <p:cNvPr id="39" name="インク 38">
                  <a:extLst>
                    <a:ext uri="{FF2B5EF4-FFF2-40B4-BE49-F238E27FC236}">
                      <a16:creationId xmlns:a16="http://schemas.microsoft.com/office/drawing/2014/main" id="{5ECC83FB-294C-4AE1-8F77-AE8FF99F9A00}"/>
                    </a:ext>
                  </a:extLst>
                </p:cNvPr>
                <p:cNvPicPr/>
                <p:nvPr/>
              </p:nvPicPr>
              <p:blipFill>
                <a:blip r:embed="rId26"/>
                <a:stretch>
                  <a:fillRect/>
                </a:stretch>
              </p:blipFill>
              <p:spPr>
                <a:xfrm>
                  <a:off x="653700" y="3901680"/>
                  <a:ext cx="11916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40" name="インク 39">
                  <a:extLst>
                    <a:ext uri="{FF2B5EF4-FFF2-40B4-BE49-F238E27FC236}">
                      <a16:creationId xmlns:a16="http://schemas.microsoft.com/office/drawing/2014/main" id="{EC84EEBE-FA08-4A45-8AFD-C12C43155B1E}"/>
                    </a:ext>
                  </a:extLst>
                </p14:cNvPr>
                <p14:cNvContentPartPr/>
                <p14:nvPr/>
              </p14:nvContentPartPr>
              <p14:xfrm>
                <a:off x="754140" y="3866400"/>
                <a:ext cx="57600" cy="127800"/>
              </p14:xfrm>
            </p:contentPart>
          </mc:Choice>
          <mc:Fallback>
            <p:pic>
              <p:nvPicPr>
                <p:cNvPr id="40" name="インク 39">
                  <a:extLst>
                    <a:ext uri="{FF2B5EF4-FFF2-40B4-BE49-F238E27FC236}">
                      <a16:creationId xmlns:a16="http://schemas.microsoft.com/office/drawing/2014/main" id="{EC84EEBE-FA08-4A45-8AFD-C12C43155B1E}"/>
                    </a:ext>
                  </a:extLst>
                </p:cNvPr>
                <p:cNvPicPr/>
                <p:nvPr/>
              </p:nvPicPr>
              <p:blipFill>
                <a:blip r:embed="rId28"/>
                <a:stretch>
                  <a:fillRect/>
                </a:stretch>
              </p:blipFill>
              <p:spPr>
                <a:xfrm>
                  <a:off x="745140" y="3857400"/>
                  <a:ext cx="7524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41" name="インク 40">
                  <a:extLst>
                    <a:ext uri="{FF2B5EF4-FFF2-40B4-BE49-F238E27FC236}">
                      <a16:creationId xmlns:a16="http://schemas.microsoft.com/office/drawing/2014/main" id="{C96EB720-F4EA-4739-B771-259E11FE6BC0}"/>
                    </a:ext>
                  </a:extLst>
                </p14:cNvPr>
                <p14:cNvContentPartPr/>
                <p14:nvPr/>
              </p14:nvContentPartPr>
              <p14:xfrm>
                <a:off x="952140" y="3928320"/>
                <a:ext cx="56160" cy="3240"/>
              </p14:xfrm>
            </p:contentPart>
          </mc:Choice>
          <mc:Fallback>
            <p:pic>
              <p:nvPicPr>
                <p:cNvPr id="41" name="インク 40">
                  <a:extLst>
                    <a:ext uri="{FF2B5EF4-FFF2-40B4-BE49-F238E27FC236}">
                      <a16:creationId xmlns:a16="http://schemas.microsoft.com/office/drawing/2014/main" id="{C96EB720-F4EA-4739-B771-259E11FE6BC0}"/>
                    </a:ext>
                  </a:extLst>
                </p:cNvPr>
                <p:cNvPicPr/>
                <p:nvPr/>
              </p:nvPicPr>
              <p:blipFill>
                <a:blip r:embed="rId30"/>
                <a:stretch>
                  <a:fillRect/>
                </a:stretch>
              </p:blipFill>
              <p:spPr>
                <a:xfrm>
                  <a:off x="943140" y="3919680"/>
                  <a:ext cx="7380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43" name="インク 42">
                  <a:extLst>
                    <a:ext uri="{FF2B5EF4-FFF2-40B4-BE49-F238E27FC236}">
                      <a16:creationId xmlns:a16="http://schemas.microsoft.com/office/drawing/2014/main" id="{F7C1E0B8-6C28-4806-A6D6-906F535C86D1}"/>
                    </a:ext>
                  </a:extLst>
                </p14:cNvPr>
                <p14:cNvContentPartPr/>
                <p14:nvPr/>
              </p14:nvContentPartPr>
              <p14:xfrm>
                <a:off x="1013340" y="3893760"/>
                <a:ext cx="88200" cy="81000"/>
              </p14:xfrm>
            </p:contentPart>
          </mc:Choice>
          <mc:Fallback>
            <p:pic>
              <p:nvPicPr>
                <p:cNvPr id="43" name="インク 42">
                  <a:extLst>
                    <a:ext uri="{FF2B5EF4-FFF2-40B4-BE49-F238E27FC236}">
                      <a16:creationId xmlns:a16="http://schemas.microsoft.com/office/drawing/2014/main" id="{F7C1E0B8-6C28-4806-A6D6-906F535C86D1}"/>
                    </a:ext>
                  </a:extLst>
                </p:cNvPr>
                <p:cNvPicPr/>
                <p:nvPr/>
              </p:nvPicPr>
              <p:blipFill>
                <a:blip r:embed="rId32"/>
                <a:stretch>
                  <a:fillRect/>
                </a:stretch>
              </p:blipFill>
              <p:spPr>
                <a:xfrm>
                  <a:off x="1004340" y="3884760"/>
                  <a:ext cx="10584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44" name="インク 43">
                  <a:extLst>
                    <a:ext uri="{FF2B5EF4-FFF2-40B4-BE49-F238E27FC236}">
                      <a16:creationId xmlns:a16="http://schemas.microsoft.com/office/drawing/2014/main" id="{FED895B7-4276-4138-A857-E4C8F268BBF1}"/>
                    </a:ext>
                  </a:extLst>
                </p14:cNvPr>
                <p14:cNvContentPartPr/>
                <p14:nvPr/>
              </p14:nvContentPartPr>
              <p14:xfrm>
                <a:off x="1294860" y="3931560"/>
                <a:ext cx="87120" cy="308520"/>
              </p14:xfrm>
            </p:contentPart>
          </mc:Choice>
          <mc:Fallback>
            <p:pic>
              <p:nvPicPr>
                <p:cNvPr id="44" name="インク 43">
                  <a:extLst>
                    <a:ext uri="{FF2B5EF4-FFF2-40B4-BE49-F238E27FC236}">
                      <a16:creationId xmlns:a16="http://schemas.microsoft.com/office/drawing/2014/main" id="{FED895B7-4276-4138-A857-E4C8F268BBF1}"/>
                    </a:ext>
                  </a:extLst>
                </p:cNvPr>
                <p:cNvPicPr/>
                <p:nvPr/>
              </p:nvPicPr>
              <p:blipFill>
                <a:blip r:embed="rId34"/>
                <a:stretch>
                  <a:fillRect/>
                </a:stretch>
              </p:blipFill>
              <p:spPr>
                <a:xfrm>
                  <a:off x="1285860" y="3922560"/>
                  <a:ext cx="10476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45" name="インク 44">
                  <a:extLst>
                    <a:ext uri="{FF2B5EF4-FFF2-40B4-BE49-F238E27FC236}">
                      <a16:creationId xmlns:a16="http://schemas.microsoft.com/office/drawing/2014/main" id="{BFA40217-B99B-4A21-B67D-FBE02B1EB3D6}"/>
                    </a:ext>
                  </a:extLst>
                </p14:cNvPr>
                <p14:cNvContentPartPr/>
                <p14:nvPr/>
              </p14:nvContentPartPr>
              <p14:xfrm>
                <a:off x="1379100" y="4125240"/>
                <a:ext cx="72000" cy="5040"/>
              </p14:xfrm>
            </p:contentPart>
          </mc:Choice>
          <mc:Fallback>
            <p:pic>
              <p:nvPicPr>
                <p:cNvPr id="45" name="インク 44">
                  <a:extLst>
                    <a:ext uri="{FF2B5EF4-FFF2-40B4-BE49-F238E27FC236}">
                      <a16:creationId xmlns:a16="http://schemas.microsoft.com/office/drawing/2014/main" id="{BFA40217-B99B-4A21-B67D-FBE02B1EB3D6}"/>
                    </a:ext>
                  </a:extLst>
                </p:cNvPr>
                <p:cNvPicPr/>
                <p:nvPr/>
              </p:nvPicPr>
              <p:blipFill>
                <a:blip r:embed="rId36"/>
                <a:stretch>
                  <a:fillRect/>
                </a:stretch>
              </p:blipFill>
              <p:spPr>
                <a:xfrm>
                  <a:off x="1370100" y="4116240"/>
                  <a:ext cx="8964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46" name="インク 45">
                  <a:extLst>
                    <a:ext uri="{FF2B5EF4-FFF2-40B4-BE49-F238E27FC236}">
                      <a16:creationId xmlns:a16="http://schemas.microsoft.com/office/drawing/2014/main" id="{3DAAED52-D41B-48F3-ABC1-6620176212B7}"/>
                    </a:ext>
                  </a:extLst>
                </p14:cNvPr>
                <p14:cNvContentPartPr/>
                <p14:nvPr/>
              </p14:nvContentPartPr>
              <p14:xfrm>
                <a:off x="1455060" y="4046040"/>
                <a:ext cx="42120" cy="131040"/>
              </p14:xfrm>
            </p:contentPart>
          </mc:Choice>
          <mc:Fallback>
            <p:pic>
              <p:nvPicPr>
                <p:cNvPr id="46" name="インク 45">
                  <a:extLst>
                    <a:ext uri="{FF2B5EF4-FFF2-40B4-BE49-F238E27FC236}">
                      <a16:creationId xmlns:a16="http://schemas.microsoft.com/office/drawing/2014/main" id="{3DAAED52-D41B-48F3-ABC1-6620176212B7}"/>
                    </a:ext>
                  </a:extLst>
                </p:cNvPr>
                <p:cNvPicPr/>
                <p:nvPr/>
              </p:nvPicPr>
              <p:blipFill>
                <a:blip r:embed="rId38"/>
                <a:stretch>
                  <a:fillRect/>
                </a:stretch>
              </p:blipFill>
              <p:spPr>
                <a:xfrm>
                  <a:off x="1446060" y="4037040"/>
                  <a:ext cx="5976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48" name="インク 47">
                  <a:extLst>
                    <a:ext uri="{FF2B5EF4-FFF2-40B4-BE49-F238E27FC236}">
                      <a16:creationId xmlns:a16="http://schemas.microsoft.com/office/drawing/2014/main" id="{270578F1-7BDC-4A41-B1D7-220B26AF2934}"/>
                    </a:ext>
                  </a:extLst>
                </p14:cNvPr>
                <p14:cNvContentPartPr/>
                <p14:nvPr/>
              </p14:nvContentPartPr>
              <p14:xfrm>
                <a:off x="1508700" y="4026600"/>
                <a:ext cx="105840" cy="133920"/>
              </p14:xfrm>
            </p:contentPart>
          </mc:Choice>
          <mc:Fallback>
            <p:pic>
              <p:nvPicPr>
                <p:cNvPr id="48" name="インク 47">
                  <a:extLst>
                    <a:ext uri="{FF2B5EF4-FFF2-40B4-BE49-F238E27FC236}">
                      <a16:creationId xmlns:a16="http://schemas.microsoft.com/office/drawing/2014/main" id="{270578F1-7BDC-4A41-B1D7-220B26AF2934}"/>
                    </a:ext>
                  </a:extLst>
                </p:cNvPr>
                <p:cNvPicPr/>
                <p:nvPr/>
              </p:nvPicPr>
              <p:blipFill>
                <a:blip r:embed="rId40"/>
                <a:stretch>
                  <a:fillRect/>
                </a:stretch>
              </p:blipFill>
              <p:spPr>
                <a:xfrm>
                  <a:off x="1499700" y="4017600"/>
                  <a:ext cx="12348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49" name="インク 48">
                  <a:extLst>
                    <a:ext uri="{FF2B5EF4-FFF2-40B4-BE49-F238E27FC236}">
                      <a16:creationId xmlns:a16="http://schemas.microsoft.com/office/drawing/2014/main" id="{6B3AECE8-0381-48B1-A93F-866781290F17}"/>
                    </a:ext>
                  </a:extLst>
                </p14:cNvPr>
                <p14:cNvContentPartPr/>
                <p14:nvPr/>
              </p14:nvContentPartPr>
              <p14:xfrm>
                <a:off x="1648740" y="4102200"/>
                <a:ext cx="18720" cy="53280"/>
              </p14:xfrm>
            </p:contentPart>
          </mc:Choice>
          <mc:Fallback>
            <p:pic>
              <p:nvPicPr>
                <p:cNvPr id="49" name="インク 48">
                  <a:extLst>
                    <a:ext uri="{FF2B5EF4-FFF2-40B4-BE49-F238E27FC236}">
                      <a16:creationId xmlns:a16="http://schemas.microsoft.com/office/drawing/2014/main" id="{6B3AECE8-0381-48B1-A93F-866781290F17}"/>
                    </a:ext>
                  </a:extLst>
                </p:cNvPr>
                <p:cNvPicPr/>
                <p:nvPr/>
              </p:nvPicPr>
              <p:blipFill>
                <a:blip r:embed="rId42"/>
                <a:stretch>
                  <a:fillRect/>
                </a:stretch>
              </p:blipFill>
              <p:spPr>
                <a:xfrm>
                  <a:off x="1639740" y="4093200"/>
                  <a:ext cx="3636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51" name="インク 50">
                  <a:extLst>
                    <a:ext uri="{FF2B5EF4-FFF2-40B4-BE49-F238E27FC236}">
                      <a16:creationId xmlns:a16="http://schemas.microsoft.com/office/drawing/2014/main" id="{794A425C-005C-4566-96B3-2DBD1EE05671}"/>
                    </a:ext>
                  </a:extLst>
                </p14:cNvPr>
                <p14:cNvContentPartPr/>
                <p14:nvPr/>
              </p14:nvContentPartPr>
              <p14:xfrm>
                <a:off x="1752420" y="3969720"/>
                <a:ext cx="43560" cy="113040"/>
              </p14:xfrm>
            </p:contentPart>
          </mc:Choice>
          <mc:Fallback>
            <p:pic>
              <p:nvPicPr>
                <p:cNvPr id="51" name="インク 50">
                  <a:extLst>
                    <a:ext uri="{FF2B5EF4-FFF2-40B4-BE49-F238E27FC236}">
                      <a16:creationId xmlns:a16="http://schemas.microsoft.com/office/drawing/2014/main" id="{794A425C-005C-4566-96B3-2DBD1EE05671}"/>
                    </a:ext>
                  </a:extLst>
                </p:cNvPr>
                <p:cNvPicPr/>
                <p:nvPr/>
              </p:nvPicPr>
              <p:blipFill>
                <a:blip r:embed="rId44"/>
                <a:stretch>
                  <a:fillRect/>
                </a:stretch>
              </p:blipFill>
              <p:spPr>
                <a:xfrm>
                  <a:off x="1743420" y="3960720"/>
                  <a:ext cx="6120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52" name="インク 51">
                  <a:extLst>
                    <a:ext uri="{FF2B5EF4-FFF2-40B4-BE49-F238E27FC236}">
                      <a16:creationId xmlns:a16="http://schemas.microsoft.com/office/drawing/2014/main" id="{5F33F4F9-D639-42FC-A83D-F469B5410B78}"/>
                    </a:ext>
                  </a:extLst>
                </p14:cNvPr>
                <p14:cNvContentPartPr/>
                <p14:nvPr/>
              </p14:nvContentPartPr>
              <p14:xfrm>
                <a:off x="1854300" y="4053600"/>
                <a:ext cx="14760" cy="45360"/>
              </p14:xfrm>
            </p:contentPart>
          </mc:Choice>
          <mc:Fallback>
            <p:pic>
              <p:nvPicPr>
                <p:cNvPr id="52" name="インク 51">
                  <a:extLst>
                    <a:ext uri="{FF2B5EF4-FFF2-40B4-BE49-F238E27FC236}">
                      <a16:creationId xmlns:a16="http://schemas.microsoft.com/office/drawing/2014/main" id="{5F33F4F9-D639-42FC-A83D-F469B5410B78}"/>
                    </a:ext>
                  </a:extLst>
                </p:cNvPr>
                <p:cNvPicPr/>
                <p:nvPr/>
              </p:nvPicPr>
              <p:blipFill>
                <a:blip r:embed="rId46"/>
                <a:stretch>
                  <a:fillRect/>
                </a:stretch>
              </p:blipFill>
              <p:spPr>
                <a:xfrm>
                  <a:off x="1845300" y="4044600"/>
                  <a:ext cx="324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53" name="インク 52">
                  <a:extLst>
                    <a:ext uri="{FF2B5EF4-FFF2-40B4-BE49-F238E27FC236}">
                      <a16:creationId xmlns:a16="http://schemas.microsoft.com/office/drawing/2014/main" id="{816CC844-9015-4165-B77C-35A772564216}"/>
                    </a:ext>
                  </a:extLst>
                </p14:cNvPr>
                <p14:cNvContentPartPr/>
                <p14:nvPr/>
              </p14:nvContentPartPr>
              <p14:xfrm>
                <a:off x="1932420" y="3916440"/>
                <a:ext cx="70200" cy="92520"/>
              </p14:xfrm>
            </p:contentPart>
          </mc:Choice>
          <mc:Fallback>
            <p:pic>
              <p:nvPicPr>
                <p:cNvPr id="53" name="インク 52">
                  <a:extLst>
                    <a:ext uri="{FF2B5EF4-FFF2-40B4-BE49-F238E27FC236}">
                      <a16:creationId xmlns:a16="http://schemas.microsoft.com/office/drawing/2014/main" id="{816CC844-9015-4165-B77C-35A772564216}"/>
                    </a:ext>
                  </a:extLst>
                </p:cNvPr>
                <p:cNvPicPr/>
                <p:nvPr/>
              </p:nvPicPr>
              <p:blipFill>
                <a:blip r:embed="rId48"/>
                <a:stretch>
                  <a:fillRect/>
                </a:stretch>
              </p:blipFill>
              <p:spPr>
                <a:xfrm>
                  <a:off x="1923420" y="3907440"/>
                  <a:ext cx="8784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55" name="インク 54">
                  <a:extLst>
                    <a:ext uri="{FF2B5EF4-FFF2-40B4-BE49-F238E27FC236}">
                      <a16:creationId xmlns:a16="http://schemas.microsoft.com/office/drawing/2014/main" id="{87B5EDF4-BF05-49E2-A8F5-D7D89EDB7E01}"/>
                    </a:ext>
                  </a:extLst>
                </p14:cNvPr>
                <p14:cNvContentPartPr/>
                <p14:nvPr/>
              </p14:nvContentPartPr>
              <p14:xfrm>
                <a:off x="1957980" y="3924000"/>
                <a:ext cx="33480" cy="213840"/>
              </p14:xfrm>
            </p:contentPart>
          </mc:Choice>
          <mc:Fallback>
            <p:pic>
              <p:nvPicPr>
                <p:cNvPr id="55" name="インク 54">
                  <a:extLst>
                    <a:ext uri="{FF2B5EF4-FFF2-40B4-BE49-F238E27FC236}">
                      <a16:creationId xmlns:a16="http://schemas.microsoft.com/office/drawing/2014/main" id="{87B5EDF4-BF05-49E2-A8F5-D7D89EDB7E01}"/>
                    </a:ext>
                  </a:extLst>
                </p:cNvPr>
                <p:cNvPicPr/>
                <p:nvPr/>
              </p:nvPicPr>
              <p:blipFill>
                <a:blip r:embed="rId50"/>
                <a:stretch>
                  <a:fillRect/>
                </a:stretch>
              </p:blipFill>
              <p:spPr>
                <a:xfrm>
                  <a:off x="1948980" y="3915000"/>
                  <a:ext cx="5112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56" name="インク 55">
                  <a:extLst>
                    <a:ext uri="{FF2B5EF4-FFF2-40B4-BE49-F238E27FC236}">
                      <a16:creationId xmlns:a16="http://schemas.microsoft.com/office/drawing/2014/main" id="{7B6DFE26-B4D8-42D7-BE01-0796828E3605}"/>
                    </a:ext>
                  </a:extLst>
                </p14:cNvPr>
                <p14:cNvContentPartPr/>
                <p14:nvPr/>
              </p14:nvContentPartPr>
              <p14:xfrm>
                <a:off x="2019180" y="3893760"/>
                <a:ext cx="86400" cy="281520"/>
              </p14:xfrm>
            </p:contentPart>
          </mc:Choice>
          <mc:Fallback>
            <p:pic>
              <p:nvPicPr>
                <p:cNvPr id="56" name="インク 55">
                  <a:extLst>
                    <a:ext uri="{FF2B5EF4-FFF2-40B4-BE49-F238E27FC236}">
                      <a16:creationId xmlns:a16="http://schemas.microsoft.com/office/drawing/2014/main" id="{7B6DFE26-B4D8-42D7-BE01-0796828E3605}"/>
                    </a:ext>
                  </a:extLst>
                </p:cNvPr>
                <p:cNvPicPr/>
                <p:nvPr/>
              </p:nvPicPr>
              <p:blipFill>
                <a:blip r:embed="rId52"/>
                <a:stretch>
                  <a:fillRect/>
                </a:stretch>
              </p:blipFill>
              <p:spPr>
                <a:xfrm>
                  <a:off x="2010180" y="3884760"/>
                  <a:ext cx="10404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59" name="インク 58">
                  <a:extLst>
                    <a:ext uri="{FF2B5EF4-FFF2-40B4-BE49-F238E27FC236}">
                      <a16:creationId xmlns:a16="http://schemas.microsoft.com/office/drawing/2014/main" id="{81CD2001-4650-46C9-A510-8A6F53C4A055}"/>
                    </a:ext>
                  </a:extLst>
                </p14:cNvPr>
                <p14:cNvContentPartPr/>
                <p14:nvPr/>
              </p14:nvContentPartPr>
              <p14:xfrm>
                <a:off x="739020" y="4305240"/>
                <a:ext cx="69120" cy="213480"/>
              </p14:xfrm>
            </p:contentPart>
          </mc:Choice>
          <mc:Fallback>
            <p:pic>
              <p:nvPicPr>
                <p:cNvPr id="59" name="インク 58">
                  <a:extLst>
                    <a:ext uri="{FF2B5EF4-FFF2-40B4-BE49-F238E27FC236}">
                      <a16:creationId xmlns:a16="http://schemas.microsoft.com/office/drawing/2014/main" id="{81CD2001-4650-46C9-A510-8A6F53C4A055}"/>
                    </a:ext>
                  </a:extLst>
                </p:cNvPr>
                <p:cNvPicPr/>
                <p:nvPr/>
              </p:nvPicPr>
              <p:blipFill>
                <a:blip r:embed="rId54"/>
                <a:stretch>
                  <a:fillRect/>
                </a:stretch>
              </p:blipFill>
              <p:spPr>
                <a:xfrm>
                  <a:off x="730020" y="4296240"/>
                  <a:ext cx="8676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60" name="インク 59">
                  <a:extLst>
                    <a:ext uri="{FF2B5EF4-FFF2-40B4-BE49-F238E27FC236}">
                      <a16:creationId xmlns:a16="http://schemas.microsoft.com/office/drawing/2014/main" id="{83B34C4B-C746-4714-B461-286C4933E0D4}"/>
                    </a:ext>
                  </a:extLst>
                </p14:cNvPr>
                <p14:cNvContentPartPr/>
                <p14:nvPr/>
              </p14:nvContentPartPr>
              <p14:xfrm>
                <a:off x="658020" y="4318200"/>
                <a:ext cx="70560" cy="40680"/>
              </p14:xfrm>
            </p:contentPart>
          </mc:Choice>
          <mc:Fallback>
            <p:pic>
              <p:nvPicPr>
                <p:cNvPr id="60" name="インク 59">
                  <a:extLst>
                    <a:ext uri="{FF2B5EF4-FFF2-40B4-BE49-F238E27FC236}">
                      <a16:creationId xmlns:a16="http://schemas.microsoft.com/office/drawing/2014/main" id="{83B34C4B-C746-4714-B461-286C4933E0D4}"/>
                    </a:ext>
                  </a:extLst>
                </p:cNvPr>
                <p:cNvPicPr/>
                <p:nvPr/>
              </p:nvPicPr>
              <p:blipFill>
                <a:blip r:embed="rId56"/>
                <a:stretch>
                  <a:fillRect/>
                </a:stretch>
              </p:blipFill>
              <p:spPr>
                <a:xfrm>
                  <a:off x="649020" y="4309200"/>
                  <a:ext cx="8820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61" name="インク 60">
                  <a:extLst>
                    <a:ext uri="{FF2B5EF4-FFF2-40B4-BE49-F238E27FC236}">
                      <a16:creationId xmlns:a16="http://schemas.microsoft.com/office/drawing/2014/main" id="{2C229E9E-373E-4016-A528-EF4B0C42D115}"/>
                    </a:ext>
                  </a:extLst>
                </p14:cNvPr>
                <p14:cNvContentPartPr/>
                <p14:nvPr/>
              </p14:nvContentPartPr>
              <p14:xfrm>
                <a:off x="731460" y="4282200"/>
                <a:ext cx="90000" cy="85320"/>
              </p14:xfrm>
            </p:contentPart>
          </mc:Choice>
          <mc:Fallback>
            <p:pic>
              <p:nvPicPr>
                <p:cNvPr id="61" name="インク 60">
                  <a:extLst>
                    <a:ext uri="{FF2B5EF4-FFF2-40B4-BE49-F238E27FC236}">
                      <a16:creationId xmlns:a16="http://schemas.microsoft.com/office/drawing/2014/main" id="{2C229E9E-373E-4016-A528-EF4B0C42D115}"/>
                    </a:ext>
                  </a:extLst>
                </p:cNvPr>
                <p:cNvPicPr/>
                <p:nvPr/>
              </p:nvPicPr>
              <p:blipFill>
                <a:blip r:embed="rId58"/>
                <a:stretch>
                  <a:fillRect/>
                </a:stretch>
              </p:blipFill>
              <p:spPr>
                <a:xfrm>
                  <a:off x="722460" y="4273200"/>
                  <a:ext cx="10764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62" name="インク 61">
                  <a:extLst>
                    <a:ext uri="{FF2B5EF4-FFF2-40B4-BE49-F238E27FC236}">
                      <a16:creationId xmlns:a16="http://schemas.microsoft.com/office/drawing/2014/main" id="{3EC4ADCE-A35C-4AFB-9FC7-3F28AAA6473D}"/>
                    </a:ext>
                  </a:extLst>
                </p14:cNvPr>
                <p14:cNvContentPartPr/>
                <p14:nvPr/>
              </p14:nvContentPartPr>
              <p14:xfrm>
                <a:off x="853140" y="4373640"/>
                <a:ext cx="73080" cy="44280"/>
              </p14:xfrm>
            </p:contentPart>
          </mc:Choice>
          <mc:Fallback>
            <p:pic>
              <p:nvPicPr>
                <p:cNvPr id="62" name="インク 61">
                  <a:extLst>
                    <a:ext uri="{FF2B5EF4-FFF2-40B4-BE49-F238E27FC236}">
                      <a16:creationId xmlns:a16="http://schemas.microsoft.com/office/drawing/2014/main" id="{3EC4ADCE-A35C-4AFB-9FC7-3F28AAA6473D}"/>
                    </a:ext>
                  </a:extLst>
                </p:cNvPr>
                <p:cNvPicPr/>
                <p:nvPr/>
              </p:nvPicPr>
              <p:blipFill>
                <a:blip r:embed="rId60"/>
                <a:stretch>
                  <a:fillRect/>
                </a:stretch>
              </p:blipFill>
              <p:spPr>
                <a:xfrm>
                  <a:off x="844140" y="4364640"/>
                  <a:ext cx="9072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63" name="インク 62">
                  <a:extLst>
                    <a:ext uri="{FF2B5EF4-FFF2-40B4-BE49-F238E27FC236}">
                      <a16:creationId xmlns:a16="http://schemas.microsoft.com/office/drawing/2014/main" id="{467D9A2B-4AE9-4425-A159-5B786AAF87C3}"/>
                    </a:ext>
                  </a:extLst>
                </p14:cNvPr>
                <p14:cNvContentPartPr/>
                <p14:nvPr/>
              </p14:nvContentPartPr>
              <p14:xfrm>
                <a:off x="884820" y="4343040"/>
                <a:ext cx="37440" cy="129960"/>
              </p14:xfrm>
            </p:contentPart>
          </mc:Choice>
          <mc:Fallback>
            <p:pic>
              <p:nvPicPr>
                <p:cNvPr id="63" name="インク 62">
                  <a:extLst>
                    <a:ext uri="{FF2B5EF4-FFF2-40B4-BE49-F238E27FC236}">
                      <a16:creationId xmlns:a16="http://schemas.microsoft.com/office/drawing/2014/main" id="{467D9A2B-4AE9-4425-A159-5B786AAF87C3}"/>
                    </a:ext>
                  </a:extLst>
                </p:cNvPr>
                <p:cNvPicPr/>
                <p:nvPr/>
              </p:nvPicPr>
              <p:blipFill>
                <a:blip r:embed="rId62"/>
                <a:stretch>
                  <a:fillRect/>
                </a:stretch>
              </p:blipFill>
              <p:spPr>
                <a:xfrm>
                  <a:off x="875820" y="4334040"/>
                  <a:ext cx="5508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64" name="インク 63">
                  <a:extLst>
                    <a:ext uri="{FF2B5EF4-FFF2-40B4-BE49-F238E27FC236}">
                      <a16:creationId xmlns:a16="http://schemas.microsoft.com/office/drawing/2014/main" id="{B6E743A5-9C3D-4D14-9E50-317061AB54E6}"/>
                    </a:ext>
                  </a:extLst>
                </p14:cNvPr>
                <p14:cNvContentPartPr/>
                <p14:nvPr/>
              </p14:nvContentPartPr>
              <p14:xfrm>
                <a:off x="997860" y="4377600"/>
                <a:ext cx="52920" cy="140760"/>
              </p14:xfrm>
            </p:contentPart>
          </mc:Choice>
          <mc:Fallback>
            <p:pic>
              <p:nvPicPr>
                <p:cNvPr id="64" name="インク 63">
                  <a:extLst>
                    <a:ext uri="{FF2B5EF4-FFF2-40B4-BE49-F238E27FC236}">
                      <a16:creationId xmlns:a16="http://schemas.microsoft.com/office/drawing/2014/main" id="{B6E743A5-9C3D-4D14-9E50-317061AB54E6}"/>
                    </a:ext>
                  </a:extLst>
                </p:cNvPr>
                <p:cNvPicPr/>
                <p:nvPr/>
              </p:nvPicPr>
              <p:blipFill>
                <a:blip r:embed="rId64"/>
                <a:stretch>
                  <a:fillRect/>
                </a:stretch>
              </p:blipFill>
              <p:spPr>
                <a:xfrm>
                  <a:off x="989220" y="4368960"/>
                  <a:ext cx="7056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66" name="インク 65">
                  <a:extLst>
                    <a:ext uri="{FF2B5EF4-FFF2-40B4-BE49-F238E27FC236}">
                      <a16:creationId xmlns:a16="http://schemas.microsoft.com/office/drawing/2014/main" id="{FA2B365E-7360-494D-8ED7-1BE342F623C8}"/>
                    </a:ext>
                  </a:extLst>
                </p14:cNvPr>
                <p14:cNvContentPartPr/>
                <p14:nvPr/>
              </p14:nvContentPartPr>
              <p14:xfrm>
                <a:off x="944580" y="4313160"/>
                <a:ext cx="96840" cy="30240"/>
              </p14:xfrm>
            </p:contentPart>
          </mc:Choice>
          <mc:Fallback>
            <p:pic>
              <p:nvPicPr>
                <p:cNvPr id="66" name="インク 65">
                  <a:extLst>
                    <a:ext uri="{FF2B5EF4-FFF2-40B4-BE49-F238E27FC236}">
                      <a16:creationId xmlns:a16="http://schemas.microsoft.com/office/drawing/2014/main" id="{FA2B365E-7360-494D-8ED7-1BE342F623C8}"/>
                    </a:ext>
                  </a:extLst>
                </p:cNvPr>
                <p:cNvPicPr/>
                <p:nvPr/>
              </p:nvPicPr>
              <p:blipFill>
                <a:blip r:embed="rId66"/>
                <a:stretch>
                  <a:fillRect/>
                </a:stretch>
              </p:blipFill>
              <p:spPr>
                <a:xfrm>
                  <a:off x="935580" y="4304160"/>
                  <a:ext cx="11448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67" name="インク 66">
                  <a:extLst>
                    <a:ext uri="{FF2B5EF4-FFF2-40B4-BE49-F238E27FC236}">
                      <a16:creationId xmlns:a16="http://schemas.microsoft.com/office/drawing/2014/main" id="{698D676A-3EF5-4E59-AA7F-15927762A439}"/>
                    </a:ext>
                  </a:extLst>
                </p14:cNvPr>
                <p14:cNvContentPartPr/>
                <p14:nvPr/>
              </p14:nvContentPartPr>
              <p14:xfrm>
                <a:off x="1020900" y="4289760"/>
                <a:ext cx="74160" cy="66960"/>
              </p14:xfrm>
            </p:contentPart>
          </mc:Choice>
          <mc:Fallback>
            <p:pic>
              <p:nvPicPr>
                <p:cNvPr id="67" name="インク 66">
                  <a:extLst>
                    <a:ext uri="{FF2B5EF4-FFF2-40B4-BE49-F238E27FC236}">
                      <a16:creationId xmlns:a16="http://schemas.microsoft.com/office/drawing/2014/main" id="{698D676A-3EF5-4E59-AA7F-15927762A439}"/>
                    </a:ext>
                  </a:extLst>
                </p:cNvPr>
                <p:cNvPicPr/>
                <p:nvPr/>
              </p:nvPicPr>
              <p:blipFill>
                <a:blip r:embed="rId68"/>
                <a:stretch>
                  <a:fillRect/>
                </a:stretch>
              </p:blipFill>
              <p:spPr>
                <a:xfrm>
                  <a:off x="1011900" y="4280760"/>
                  <a:ext cx="9180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68" name="インク 67">
                  <a:extLst>
                    <a:ext uri="{FF2B5EF4-FFF2-40B4-BE49-F238E27FC236}">
                      <a16:creationId xmlns:a16="http://schemas.microsoft.com/office/drawing/2014/main" id="{CF3653A5-6B05-41E3-835B-6C748B6C0CA9}"/>
                    </a:ext>
                  </a:extLst>
                </p14:cNvPr>
                <p14:cNvContentPartPr/>
                <p14:nvPr/>
              </p14:nvContentPartPr>
              <p14:xfrm>
                <a:off x="1089300" y="4388760"/>
                <a:ext cx="69120" cy="3600"/>
              </p14:xfrm>
            </p:contentPart>
          </mc:Choice>
          <mc:Fallback>
            <p:pic>
              <p:nvPicPr>
                <p:cNvPr id="68" name="インク 67">
                  <a:extLst>
                    <a:ext uri="{FF2B5EF4-FFF2-40B4-BE49-F238E27FC236}">
                      <a16:creationId xmlns:a16="http://schemas.microsoft.com/office/drawing/2014/main" id="{CF3653A5-6B05-41E3-835B-6C748B6C0CA9}"/>
                    </a:ext>
                  </a:extLst>
                </p:cNvPr>
                <p:cNvPicPr/>
                <p:nvPr/>
              </p:nvPicPr>
              <p:blipFill>
                <a:blip r:embed="rId70"/>
                <a:stretch>
                  <a:fillRect/>
                </a:stretch>
              </p:blipFill>
              <p:spPr>
                <a:xfrm>
                  <a:off x="1080300" y="4379760"/>
                  <a:ext cx="8676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69" name="インク 68">
                  <a:extLst>
                    <a:ext uri="{FF2B5EF4-FFF2-40B4-BE49-F238E27FC236}">
                      <a16:creationId xmlns:a16="http://schemas.microsoft.com/office/drawing/2014/main" id="{FC69E357-6015-43C8-AC2B-0BF3C965B2DD}"/>
                    </a:ext>
                  </a:extLst>
                </p14:cNvPr>
                <p14:cNvContentPartPr/>
                <p14:nvPr/>
              </p14:nvContentPartPr>
              <p14:xfrm>
                <a:off x="1127460" y="4460400"/>
                <a:ext cx="51480" cy="5040"/>
              </p14:xfrm>
            </p:contentPart>
          </mc:Choice>
          <mc:Fallback>
            <p:pic>
              <p:nvPicPr>
                <p:cNvPr id="69" name="インク 68">
                  <a:extLst>
                    <a:ext uri="{FF2B5EF4-FFF2-40B4-BE49-F238E27FC236}">
                      <a16:creationId xmlns:a16="http://schemas.microsoft.com/office/drawing/2014/main" id="{FC69E357-6015-43C8-AC2B-0BF3C965B2DD}"/>
                    </a:ext>
                  </a:extLst>
                </p:cNvPr>
                <p:cNvPicPr/>
                <p:nvPr/>
              </p:nvPicPr>
              <p:blipFill>
                <a:blip r:embed="rId72"/>
                <a:stretch>
                  <a:fillRect/>
                </a:stretch>
              </p:blipFill>
              <p:spPr>
                <a:xfrm>
                  <a:off x="1118460" y="4451400"/>
                  <a:ext cx="691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70" name="インク 69">
                  <a:extLst>
                    <a:ext uri="{FF2B5EF4-FFF2-40B4-BE49-F238E27FC236}">
                      <a16:creationId xmlns:a16="http://schemas.microsoft.com/office/drawing/2014/main" id="{DB48C332-8C65-403F-B55A-7A33059B3188}"/>
                    </a:ext>
                  </a:extLst>
                </p14:cNvPr>
                <p14:cNvContentPartPr/>
                <p14:nvPr/>
              </p14:nvContentPartPr>
              <p14:xfrm>
                <a:off x="1309260" y="4320360"/>
                <a:ext cx="85680" cy="224280"/>
              </p14:xfrm>
            </p:contentPart>
          </mc:Choice>
          <mc:Fallback>
            <p:pic>
              <p:nvPicPr>
                <p:cNvPr id="70" name="インク 69">
                  <a:extLst>
                    <a:ext uri="{FF2B5EF4-FFF2-40B4-BE49-F238E27FC236}">
                      <a16:creationId xmlns:a16="http://schemas.microsoft.com/office/drawing/2014/main" id="{DB48C332-8C65-403F-B55A-7A33059B3188}"/>
                    </a:ext>
                  </a:extLst>
                </p:cNvPr>
                <p:cNvPicPr/>
                <p:nvPr/>
              </p:nvPicPr>
              <p:blipFill>
                <a:blip r:embed="rId74"/>
                <a:stretch>
                  <a:fillRect/>
                </a:stretch>
              </p:blipFill>
              <p:spPr>
                <a:xfrm>
                  <a:off x="1300620" y="4311360"/>
                  <a:ext cx="10332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71" name="インク 70">
                  <a:extLst>
                    <a:ext uri="{FF2B5EF4-FFF2-40B4-BE49-F238E27FC236}">
                      <a16:creationId xmlns:a16="http://schemas.microsoft.com/office/drawing/2014/main" id="{749B22A2-005F-4EEA-89BF-EA286B97D5AB}"/>
                    </a:ext>
                  </a:extLst>
                </p14:cNvPr>
                <p14:cNvContentPartPr/>
                <p14:nvPr/>
              </p14:nvContentPartPr>
              <p14:xfrm>
                <a:off x="1386660" y="4420080"/>
                <a:ext cx="84600" cy="69120"/>
              </p14:xfrm>
            </p:contentPart>
          </mc:Choice>
          <mc:Fallback>
            <p:pic>
              <p:nvPicPr>
                <p:cNvPr id="71" name="インク 70">
                  <a:extLst>
                    <a:ext uri="{FF2B5EF4-FFF2-40B4-BE49-F238E27FC236}">
                      <a16:creationId xmlns:a16="http://schemas.microsoft.com/office/drawing/2014/main" id="{749B22A2-005F-4EEA-89BF-EA286B97D5AB}"/>
                    </a:ext>
                  </a:extLst>
                </p:cNvPr>
                <p:cNvPicPr/>
                <p:nvPr/>
              </p:nvPicPr>
              <p:blipFill>
                <a:blip r:embed="rId76"/>
                <a:stretch>
                  <a:fillRect/>
                </a:stretch>
              </p:blipFill>
              <p:spPr>
                <a:xfrm>
                  <a:off x="1377660" y="4411440"/>
                  <a:ext cx="10224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72" name="インク 71">
                  <a:extLst>
                    <a:ext uri="{FF2B5EF4-FFF2-40B4-BE49-F238E27FC236}">
                      <a16:creationId xmlns:a16="http://schemas.microsoft.com/office/drawing/2014/main" id="{50AB24D3-61B4-436A-AD09-83FA9C17B6B5}"/>
                    </a:ext>
                  </a:extLst>
                </p14:cNvPr>
                <p14:cNvContentPartPr/>
                <p14:nvPr/>
              </p14:nvContentPartPr>
              <p14:xfrm>
                <a:off x="1485660" y="4366080"/>
                <a:ext cx="61200" cy="83880"/>
              </p14:xfrm>
            </p:contentPart>
          </mc:Choice>
          <mc:Fallback>
            <p:pic>
              <p:nvPicPr>
                <p:cNvPr id="72" name="インク 71">
                  <a:extLst>
                    <a:ext uri="{FF2B5EF4-FFF2-40B4-BE49-F238E27FC236}">
                      <a16:creationId xmlns:a16="http://schemas.microsoft.com/office/drawing/2014/main" id="{50AB24D3-61B4-436A-AD09-83FA9C17B6B5}"/>
                    </a:ext>
                  </a:extLst>
                </p:cNvPr>
                <p:cNvPicPr/>
                <p:nvPr/>
              </p:nvPicPr>
              <p:blipFill>
                <a:blip r:embed="rId78"/>
                <a:stretch>
                  <a:fillRect/>
                </a:stretch>
              </p:blipFill>
              <p:spPr>
                <a:xfrm>
                  <a:off x="1476660" y="4357080"/>
                  <a:ext cx="7884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73" name="インク 72">
                  <a:extLst>
                    <a:ext uri="{FF2B5EF4-FFF2-40B4-BE49-F238E27FC236}">
                      <a16:creationId xmlns:a16="http://schemas.microsoft.com/office/drawing/2014/main" id="{05C96C11-F8F9-4690-AF8B-2A31205913E9}"/>
                    </a:ext>
                  </a:extLst>
                </p14:cNvPr>
                <p14:cNvContentPartPr/>
                <p14:nvPr/>
              </p14:nvContentPartPr>
              <p14:xfrm>
                <a:off x="1516260" y="4373640"/>
                <a:ext cx="30960" cy="120600"/>
              </p14:xfrm>
            </p:contentPart>
          </mc:Choice>
          <mc:Fallback>
            <p:pic>
              <p:nvPicPr>
                <p:cNvPr id="73" name="インク 72">
                  <a:extLst>
                    <a:ext uri="{FF2B5EF4-FFF2-40B4-BE49-F238E27FC236}">
                      <a16:creationId xmlns:a16="http://schemas.microsoft.com/office/drawing/2014/main" id="{05C96C11-F8F9-4690-AF8B-2A31205913E9}"/>
                    </a:ext>
                  </a:extLst>
                </p:cNvPr>
                <p:cNvPicPr/>
                <p:nvPr/>
              </p:nvPicPr>
              <p:blipFill>
                <a:blip r:embed="rId80"/>
                <a:stretch>
                  <a:fillRect/>
                </a:stretch>
              </p:blipFill>
              <p:spPr>
                <a:xfrm>
                  <a:off x="1507260" y="4364640"/>
                  <a:ext cx="4860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80" name="インク 79">
                  <a:extLst>
                    <a:ext uri="{FF2B5EF4-FFF2-40B4-BE49-F238E27FC236}">
                      <a16:creationId xmlns:a16="http://schemas.microsoft.com/office/drawing/2014/main" id="{13AF3A5A-A325-4269-96BE-496FC11ADF9D}"/>
                    </a:ext>
                  </a:extLst>
                </p14:cNvPr>
                <p14:cNvContentPartPr/>
                <p14:nvPr/>
              </p14:nvContentPartPr>
              <p14:xfrm>
                <a:off x="1612020" y="4488120"/>
                <a:ext cx="10800" cy="42840"/>
              </p14:xfrm>
            </p:contentPart>
          </mc:Choice>
          <mc:Fallback>
            <p:pic>
              <p:nvPicPr>
                <p:cNvPr id="80" name="インク 79">
                  <a:extLst>
                    <a:ext uri="{FF2B5EF4-FFF2-40B4-BE49-F238E27FC236}">
                      <a16:creationId xmlns:a16="http://schemas.microsoft.com/office/drawing/2014/main" id="{13AF3A5A-A325-4269-96BE-496FC11ADF9D}"/>
                    </a:ext>
                  </a:extLst>
                </p:cNvPr>
                <p:cNvPicPr/>
                <p:nvPr/>
              </p:nvPicPr>
              <p:blipFill>
                <a:blip r:embed="rId82"/>
                <a:stretch>
                  <a:fillRect/>
                </a:stretch>
              </p:blipFill>
              <p:spPr>
                <a:xfrm>
                  <a:off x="1603380" y="4479120"/>
                  <a:ext cx="2844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81" name="インク 80">
                  <a:extLst>
                    <a:ext uri="{FF2B5EF4-FFF2-40B4-BE49-F238E27FC236}">
                      <a16:creationId xmlns:a16="http://schemas.microsoft.com/office/drawing/2014/main" id="{556EC678-E311-4E03-B087-F760D65C8B63}"/>
                    </a:ext>
                  </a:extLst>
                </p14:cNvPr>
                <p14:cNvContentPartPr/>
                <p14:nvPr/>
              </p14:nvContentPartPr>
              <p14:xfrm>
                <a:off x="1659900" y="4372920"/>
                <a:ext cx="48960" cy="132120"/>
              </p14:xfrm>
            </p:contentPart>
          </mc:Choice>
          <mc:Fallback>
            <p:pic>
              <p:nvPicPr>
                <p:cNvPr id="81" name="インク 80">
                  <a:extLst>
                    <a:ext uri="{FF2B5EF4-FFF2-40B4-BE49-F238E27FC236}">
                      <a16:creationId xmlns:a16="http://schemas.microsoft.com/office/drawing/2014/main" id="{556EC678-E311-4E03-B087-F760D65C8B63}"/>
                    </a:ext>
                  </a:extLst>
                </p:cNvPr>
                <p:cNvPicPr/>
                <p:nvPr/>
              </p:nvPicPr>
              <p:blipFill>
                <a:blip r:embed="rId84"/>
                <a:stretch>
                  <a:fillRect/>
                </a:stretch>
              </p:blipFill>
              <p:spPr>
                <a:xfrm>
                  <a:off x="1651260" y="4363920"/>
                  <a:ext cx="6660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82" name="インク 81">
                  <a:extLst>
                    <a:ext uri="{FF2B5EF4-FFF2-40B4-BE49-F238E27FC236}">
                      <a16:creationId xmlns:a16="http://schemas.microsoft.com/office/drawing/2014/main" id="{A70B7EDC-E2DF-4E0B-8BE2-DDAF22FD8537}"/>
                    </a:ext>
                  </a:extLst>
                </p14:cNvPr>
                <p14:cNvContentPartPr/>
                <p14:nvPr/>
              </p14:nvContentPartPr>
              <p14:xfrm>
                <a:off x="1775100" y="4457520"/>
                <a:ext cx="13320" cy="64800"/>
              </p14:xfrm>
            </p:contentPart>
          </mc:Choice>
          <mc:Fallback>
            <p:pic>
              <p:nvPicPr>
                <p:cNvPr id="82" name="インク 81">
                  <a:extLst>
                    <a:ext uri="{FF2B5EF4-FFF2-40B4-BE49-F238E27FC236}">
                      <a16:creationId xmlns:a16="http://schemas.microsoft.com/office/drawing/2014/main" id="{A70B7EDC-E2DF-4E0B-8BE2-DDAF22FD8537}"/>
                    </a:ext>
                  </a:extLst>
                </p:cNvPr>
                <p:cNvPicPr/>
                <p:nvPr/>
              </p:nvPicPr>
              <p:blipFill>
                <a:blip r:embed="rId86"/>
                <a:stretch>
                  <a:fillRect/>
                </a:stretch>
              </p:blipFill>
              <p:spPr>
                <a:xfrm>
                  <a:off x="1766100" y="4448520"/>
                  <a:ext cx="3096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83" name="インク 82">
                  <a:extLst>
                    <a:ext uri="{FF2B5EF4-FFF2-40B4-BE49-F238E27FC236}">
                      <a16:creationId xmlns:a16="http://schemas.microsoft.com/office/drawing/2014/main" id="{C341A49E-2F02-48DD-9309-82BB9A695ECA}"/>
                    </a:ext>
                  </a:extLst>
                </p14:cNvPr>
                <p14:cNvContentPartPr/>
                <p14:nvPr/>
              </p14:nvContentPartPr>
              <p14:xfrm>
                <a:off x="1843860" y="4376520"/>
                <a:ext cx="50040" cy="20520"/>
              </p14:xfrm>
            </p:contentPart>
          </mc:Choice>
          <mc:Fallback>
            <p:pic>
              <p:nvPicPr>
                <p:cNvPr id="83" name="インク 82">
                  <a:extLst>
                    <a:ext uri="{FF2B5EF4-FFF2-40B4-BE49-F238E27FC236}">
                      <a16:creationId xmlns:a16="http://schemas.microsoft.com/office/drawing/2014/main" id="{C341A49E-2F02-48DD-9309-82BB9A695ECA}"/>
                    </a:ext>
                  </a:extLst>
                </p:cNvPr>
                <p:cNvPicPr/>
                <p:nvPr/>
              </p:nvPicPr>
              <p:blipFill>
                <a:blip r:embed="rId88"/>
                <a:stretch>
                  <a:fillRect/>
                </a:stretch>
              </p:blipFill>
              <p:spPr>
                <a:xfrm>
                  <a:off x="1834860" y="4367520"/>
                  <a:ext cx="6768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84" name="インク 83">
                  <a:extLst>
                    <a:ext uri="{FF2B5EF4-FFF2-40B4-BE49-F238E27FC236}">
                      <a16:creationId xmlns:a16="http://schemas.microsoft.com/office/drawing/2014/main" id="{8C77EFA3-7EF6-4602-B4C0-50702E089C7A}"/>
                    </a:ext>
                  </a:extLst>
                </p14:cNvPr>
                <p14:cNvContentPartPr/>
                <p14:nvPr/>
              </p14:nvContentPartPr>
              <p14:xfrm>
                <a:off x="1923420" y="4276800"/>
                <a:ext cx="92520" cy="179280"/>
              </p14:xfrm>
            </p:contentPart>
          </mc:Choice>
          <mc:Fallback>
            <p:pic>
              <p:nvPicPr>
                <p:cNvPr id="84" name="インク 83">
                  <a:extLst>
                    <a:ext uri="{FF2B5EF4-FFF2-40B4-BE49-F238E27FC236}">
                      <a16:creationId xmlns:a16="http://schemas.microsoft.com/office/drawing/2014/main" id="{8C77EFA3-7EF6-4602-B4C0-50702E089C7A}"/>
                    </a:ext>
                  </a:extLst>
                </p:cNvPr>
                <p:cNvPicPr/>
                <p:nvPr/>
              </p:nvPicPr>
              <p:blipFill>
                <a:blip r:embed="rId90"/>
                <a:stretch>
                  <a:fillRect/>
                </a:stretch>
              </p:blipFill>
              <p:spPr>
                <a:xfrm>
                  <a:off x="1914420" y="4268160"/>
                  <a:ext cx="11016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85" name="インク 84">
                  <a:extLst>
                    <a:ext uri="{FF2B5EF4-FFF2-40B4-BE49-F238E27FC236}">
                      <a16:creationId xmlns:a16="http://schemas.microsoft.com/office/drawing/2014/main" id="{7E5CCEDF-0011-44A5-97E2-53D962ED4D8B}"/>
                    </a:ext>
                  </a:extLst>
                </p14:cNvPr>
                <p14:cNvContentPartPr/>
                <p14:nvPr/>
              </p14:nvContentPartPr>
              <p14:xfrm>
                <a:off x="2049420" y="4215600"/>
                <a:ext cx="106560" cy="267840"/>
              </p14:xfrm>
            </p:contentPart>
          </mc:Choice>
          <mc:Fallback>
            <p:pic>
              <p:nvPicPr>
                <p:cNvPr id="85" name="インク 84">
                  <a:extLst>
                    <a:ext uri="{FF2B5EF4-FFF2-40B4-BE49-F238E27FC236}">
                      <a16:creationId xmlns:a16="http://schemas.microsoft.com/office/drawing/2014/main" id="{7E5CCEDF-0011-44A5-97E2-53D962ED4D8B}"/>
                    </a:ext>
                  </a:extLst>
                </p:cNvPr>
                <p:cNvPicPr/>
                <p:nvPr/>
              </p:nvPicPr>
              <p:blipFill>
                <a:blip r:embed="rId92"/>
                <a:stretch>
                  <a:fillRect/>
                </a:stretch>
              </p:blipFill>
              <p:spPr>
                <a:xfrm>
                  <a:off x="2040420" y="4206960"/>
                  <a:ext cx="12420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86" name="インク 85">
                  <a:extLst>
                    <a:ext uri="{FF2B5EF4-FFF2-40B4-BE49-F238E27FC236}">
                      <a16:creationId xmlns:a16="http://schemas.microsoft.com/office/drawing/2014/main" id="{66DD0C32-B1B9-4E0C-9F18-E3A0FCCE7554}"/>
                    </a:ext>
                  </a:extLst>
                </p14:cNvPr>
                <p14:cNvContentPartPr/>
                <p14:nvPr/>
              </p14:nvContentPartPr>
              <p14:xfrm>
                <a:off x="797340" y="4649760"/>
                <a:ext cx="108360" cy="150480"/>
              </p14:xfrm>
            </p:contentPart>
          </mc:Choice>
          <mc:Fallback>
            <p:pic>
              <p:nvPicPr>
                <p:cNvPr id="86" name="インク 85">
                  <a:extLst>
                    <a:ext uri="{FF2B5EF4-FFF2-40B4-BE49-F238E27FC236}">
                      <a16:creationId xmlns:a16="http://schemas.microsoft.com/office/drawing/2014/main" id="{66DD0C32-B1B9-4E0C-9F18-E3A0FCCE7554}"/>
                    </a:ext>
                  </a:extLst>
                </p:cNvPr>
                <p:cNvPicPr/>
                <p:nvPr/>
              </p:nvPicPr>
              <p:blipFill>
                <a:blip r:embed="rId94"/>
                <a:stretch>
                  <a:fillRect/>
                </a:stretch>
              </p:blipFill>
              <p:spPr>
                <a:xfrm>
                  <a:off x="788340" y="4641120"/>
                  <a:ext cx="12600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87" name="インク 86">
                  <a:extLst>
                    <a:ext uri="{FF2B5EF4-FFF2-40B4-BE49-F238E27FC236}">
                      <a16:creationId xmlns:a16="http://schemas.microsoft.com/office/drawing/2014/main" id="{0DA8B480-5FBE-46EE-ACE0-652E42B9F6EB}"/>
                    </a:ext>
                  </a:extLst>
                </p14:cNvPr>
                <p14:cNvContentPartPr/>
                <p14:nvPr/>
              </p14:nvContentPartPr>
              <p14:xfrm>
                <a:off x="715980" y="4594680"/>
                <a:ext cx="57240" cy="38160"/>
              </p14:xfrm>
            </p:contentPart>
          </mc:Choice>
          <mc:Fallback>
            <p:pic>
              <p:nvPicPr>
                <p:cNvPr id="87" name="インク 86">
                  <a:extLst>
                    <a:ext uri="{FF2B5EF4-FFF2-40B4-BE49-F238E27FC236}">
                      <a16:creationId xmlns:a16="http://schemas.microsoft.com/office/drawing/2014/main" id="{0DA8B480-5FBE-46EE-ACE0-652E42B9F6EB}"/>
                    </a:ext>
                  </a:extLst>
                </p:cNvPr>
                <p:cNvPicPr/>
                <p:nvPr/>
              </p:nvPicPr>
              <p:blipFill>
                <a:blip r:embed="rId96"/>
                <a:stretch>
                  <a:fillRect/>
                </a:stretch>
              </p:blipFill>
              <p:spPr>
                <a:xfrm>
                  <a:off x="706980" y="4586040"/>
                  <a:ext cx="7488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88" name="インク 87">
                  <a:extLst>
                    <a:ext uri="{FF2B5EF4-FFF2-40B4-BE49-F238E27FC236}">
                      <a16:creationId xmlns:a16="http://schemas.microsoft.com/office/drawing/2014/main" id="{9B9FF0B4-8B76-429B-9033-9FAE038B36DB}"/>
                    </a:ext>
                  </a:extLst>
                </p14:cNvPr>
                <p14:cNvContentPartPr/>
                <p14:nvPr/>
              </p14:nvContentPartPr>
              <p14:xfrm>
                <a:off x="777180" y="4576320"/>
                <a:ext cx="94680" cy="68400"/>
              </p14:xfrm>
            </p:contentPart>
          </mc:Choice>
          <mc:Fallback>
            <p:pic>
              <p:nvPicPr>
                <p:cNvPr id="88" name="インク 87">
                  <a:extLst>
                    <a:ext uri="{FF2B5EF4-FFF2-40B4-BE49-F238E27FC236}">
                      <a16:creationId xmlns:a16="http://schemas.microsoft.com/office/drawing/2014/main" id="{9B9FF0B4-8B76-429B-9033-9FAE038B36DB}"/>
                    </a:ext>
                  </a:extLst>
                </p:cNvPr>
                <p:cNvPicPr/>
                <p:nvPr/>
              </p:nvPicPr>
              <p:blipFill>
                <a:blip r:embed="rId98"/>
                <a:stretch>
                  <a:fillRect/>
                </a:stretch>
              </p:blipFill>
              <p:spPr>
                <a:xfrm>
                  <a:off x="768180" y="4567320"/>
                  <a:ext cx="11232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89" name="インク 88">
                  <a:extLst>
                    <a:ext uri="{FF2B5EF4-FFF2-40B4-BE49-F238E27FC236}">
                      <a16:creationId xmlns:a16="http://schemas.microsoft.com/office/drawing/2014/main" id="{7E3CD11A-260D-41A4-A0FE-B8638E9608B7}"/>
                    </a:ext>
                  </a:extLst>
                </p14:cNvPr>
                <p14:cNvContentPartPr/>
                <p14:nvPr/>
              </p14:nvContentPartPr>
              <p14:xfrm>
                <a:off x="937020" y="4678560"/>
                <a:ext cx="56520" cy="16920"/>
              </p14:xfrm>
            </p:contentPart>
          </mc:Choice>
          <mc:Fallback>
            <p:pic>
              <p:nvPicPr>
                <p:cNvPr id="89" name="インク 88">
                  <a:extLst>
                    <a:ext uri="{FF2B5EF4-FFF2-40B4-BE49-F238E27FC236}">
                      <a16:creationId xmlns:a16="http://schemas.microsoft.com/office/drawing/2014/main" id="{7E3CD11A-260D-41A4-A0FE-B8638E9608B7}"/>
                    </a:ext>
                  </a:extLst>
                </p:cNvPr>
                <p:cNvPicPr/>
                <p:nvPr/>
              </p:nvPicPr>
              <p:blipFill>
                <a:blip r:embed="rId100"/>
                <a:stretch>
                  <a:fillRect/>
                </a:stretch>
              </p:blipFill>
              <p:spPr>
                <a:xfrm>
                  <a:off x="928020" y="4669560"/>
                  <a:ext cx="7416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90" name="インク 89">
                  <a:extLst>
                    <a:ext uri="{FF2B5EF4-FFF2-40B4-BE49-F238E27FC236}">
                      <a16:creationId xmlns:a16="http://schemas.microsoft.com/office/drawing/2014/main" id="{B409023E-38C3-47C1-B79E-928DD1D6B1FA}"/>
                    </a:ext>
                  </a:extLst>
                </p14:cNvPr>
                <p14:cNvContentPartPr/>
                <p14:nvPr/>
              </p14:nvContentPartPr>
              <p14:xfrm>
                <a:off x="966900" y="4655520"/>
                <a:ext cx="30960" cy="133200"/>
              </p14:xfrm>
            </p:contentPart>
          </mc:Choice>
          <mc:Fallback>
            <p:pic>
              <p:nvPicPr>
                <p:cNvPr id="90" name="インク 89">
                  <a:extLst>
                    <a:ext uri="{FF2B5EF4-FFF2-40B4-BE49-F238E27FC236}">
                      <a16:creationId xmlns:a16="http://schemas.microsoft.com/office/drawing/2014/main" id="{B409023E-38C3-47C1-B79E-928DD1D6B1FA}"/>
                    </a:ext>
                  </a:extLst>
                </p:cNvPr>
                <p:cNvPicPr/>
                <p:nvPr/>
              </p:nvPicPr>
              <p:blipFill>
                <a:blip r:embed="rId102"/>
                <a:stretch>
                  <a:fillRect/>
                </a:stretch>
              </p:blipFill>
              <p:spPr>
                <a:xfrm>
                  <a:off x="958260" y="4646520"/>
                  <a:ext cx="4860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91" name="インク 90">
                  <a:extLst>
                    <a:ext uri="{FF2B5EF4-FFF2-40B4-BE49-F238E27FC236}">
                      <a16:creationId xmlns:a16="http://schemas.microsoft.com/office/drawing/2014/main" id="{1F278597-96A2-41C6-A431-81DEFC8F508C}"/>
                    </a:ext>
                  </a:extLst>
                </p14:cNvPr>
                <p14:cNvContentPartPr/>
                <p14:nvPr/>
              </p14:nvContentPartPr>
              <p14:xfrm>
                <a:off x="1113060" y="4647960"/>
                <a:ext cx="123120" cy="120960"/>
              </p14:xfrm>
            </p:contentPart>
          </mc:Choice>
          <mc:Fallback>
            <p:pic>
              <p:nvPicPr>
                <p:cNvPr id="91" name="インク 90">
                  <a:extLst>
                    <a:ext uri="{FF2B5EF4-FFF2-40B4-BE49-F238E27FC236}">
                      <a16:creationId xmlns:a16="http://schemas.microsoft.com/office/drawing/2014/main" id="{1F278597-96A2-41C6-A431-81DEFC8F508C}"/>
                    </a:ext>
                  </a:extLst>
                </p:cNvPr>
                <p:cNvPicPr/>
                <p:nvPr/>
              </p:nvPicPr>
              <p:blipFill>
                <a:blip r:embed="rId104"/>
                <a:stretch>
                  <a:fillRect/>
                </a:stretch>
              </p:blipFill>
              <p:spPr>
                <a:xfrm>
                  <a:off x="1104060" y="4638960"/>
                  <a:ext cx="14076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92" name="インク 91">
                  <a:extLst>
                    <a:ext uri="{FF2B5EF4-FFF2-40B4-BE49-F238E27FC236}">
                      <a16:creationId xmlns:a16="http://schemas.microsoft.com/office/drawing/2014/main" id="{1DEDD310-C69E-4F62-BF9D-C5993E9083DF}"/>
                    </a:ext>
                  </a:extLst>
                </p14:cNvPr>
                <p14:cNvContentPartPr/>
                <p14:nvPr/>
              </p14:nvContentPartPr>
              <p14:xfrm>
                <a:off x="1081740" y="4638600"/>
                <a:ext cx="74160" cy="32760"/>
              </p14:xfrm>
            </p:contentPart>
          </mc:Choice>
          <mc:Fallback>
            <p:pic>
              <p:nvPicPr>
                <p:cNvPr id="92" name="インク 91">
                  <a:extLst>
                    <a:ext uri="{FF2B5EF4-FFF2-40B4-BE49-F238E27FC236}">
                      <a16:creationId xmlns:a16="http://schemas.microsoft.com/office/drawing/2014/main" id="{1DEDD310-C69E-4F62-BF9D-C5993E9083DF}"/>
                    </a:ext>
                  </a:extLst>
                </p:cNvPr>
                <p:cNvPicPr/>
                <p:nvPr/>
              </p:nvPicPr>
              <p:blipFill>
                <a:blip r:embed="rId106"/>
                <a:stretch>
                  <a:fillRect/>
                </a:stretch>
              </p:blipFill>
              <p:spPr>
                <a:xfrm>
                  <a:off x="1072740" y="4629960"/>
                  <a:ext cx="9180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93" name="インク 92">
                  <a:extLst>
                    <a:ext uri="{FF2B5EF4-FFF2-40B4-BE49-F238E27FC236}">
                      <a16:creationId xmlns:a16="http://schemas.microsoft.com/office/drawing/2014/main" id="{DC8EAD46-D90F-475B-8A78-4D027158FFE4}"/>
                    </a:ext>
                  </a:extLst>
                </p14:cNvPr>
                <p14:cNvContentPartPr/>
                <p14:nvPr/>
              </p14:nvContentPartPr>
              <p14:xfrm>
                <a:off x="1142940" y="4609800"/>
                <a:ext cx="77040" cy="85680"/>
              </p14:xfrm>
            </p:contentPart>
          </mc:Choice>
          <mc:Fallback>
            <p:pic>
              <p:nvPicPr>
                <p:cNvPr id="93" name="インク 92">
                  <a:extLst>
                    <a:ext uri="{FF2B5EF4-FFF2-40B4-BE49-F238E27FC236}">
                      <a16:creationId xmlns:a16="http://schemas.microsoft.com/office/drawing/2014/main" id="{DC8EAD46-D90F-475B-8A78-4D027158FFE4}"/>
                    </a:ext>
                  </a:extLst>
                </p:cNvPr>
                <p:cNvPicPr/>
                <p:nvPr/>
              </p:nvPicPr>
              <p:blipFill>
                <a:blip r:embed="rId108"/>
                <a:stretch>
                  <a:fillRect/>
                </a:stretch>
              </p:blipFill>
              <p:spPr>
                <a:xfrm>
                  <a:off x="1133940" y="4600800"/>
                  <a:ext cx="9468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94" name="インク 93">
                  <a:extLst>
                    <a:ext uri="{FF2B5EF4-FFF2-40B4-BE49-F238E27FC236}">
                      <a16:creationId xmlns:a16="http://schemas.microsoft.com/office/drawing/2014/main" id="{292B70DE-0420-4C41-B157-E7E8D22A5AFD}"/>
                    </a:ext>
                  </a:extLst>
                </p14:cNvPr>
                <p14:cNvContentPartPr/>
                <p14:nvPr/>
              </p14:nvContentPartPr>
              <p14:xfrm>
                <a:off x="1280100" y="4708800"/>
                <a:ext cx="68760" cy="3600"/>
              </p14:xfrm>
            </p:contentPart>
          </mc:Choice>
          <mc:Fallback>
            <p:pic>
              <p:nvPicPr>
                <p:cNvPr id="94" name="インク 93">
                  <a:extLst>
                    <a:ext uri="{FF2B5EF4-FFF2-40B4-BE49-F238E27FC236}">
                      <a16:creationId xmlns:a16="http://schemas.microsoft.com/office/drawing/2014/main" id="{292B70DE-0420-4C41-B157-E7E8D22A5AFD}"/>
                    </a:ext>
                  </a:extLst>
                </p:cNvPr>
                <p:cNvPicPr/>
                <p:nvPr/>
              </p:nvPicPr>
              <p:blipFill>
                <a:blip r:embed="rId110"/>
                <a:stretch>
                  <a:fillRect/>
                </a:stretch>
              </p:blipFill>
              <p:spPr>
                <a:xfrm>
                  <a:off x="1271100" y="4699800"/>
                  <a:ext cx="8640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95" name="インク 94">
                  <a:extLst>
                    <a:ext uri="{FF2B5EF4-FFF2-40B4-BE49-F238E27FC236}">
                      <a16:creationId xmlns:a16="http://schemas.microsoft.com/office/drawing/2014/main" id="{843122D7-0B38-4ABC-9C5A-542A295D9BBC}"/>
                    </a:ext>
                  </a:extLst>
                </p14:cNvPr>
                <p14:cNvContentPartPr/>
                <p14:nvPr/>
              </p14:nvContentPartPr>
              <p14:xfrm>
                <a:off x="1287660" y="4752720"/>
                <a:ext cx="77760" cy="2160"/>
              </p14:xfrm>
            </p:contentPart>
          </mc:Choice>
          <mc:Fallback>
            <p:pic>
              <p:nvPicPr>
                <p:cNvPr id="95" name="インク 94">
                  <a:extLst>
                    <a:ext uri="{FF2B5EF4-FFF2-40B4-BE49-F238E27FC236}">
                      <a16:creationId xmlns:a16="http://schemas.microsoft.com/office/drawing/2014/main" id="{843122D7-0B38-4ABC-9C5A-542A295D9BBC}"/>
                    </a:ext>
                  </a:extLst>
                </p:cNvPr>
                <p:cNvPicPr/>
                <p:nvPr/>
              </p:nvPicPr>
              <p:blipFill>
                <a:blip r:embed="rId112"/>
                <a:stretch>
                  <a:fillRect/>
                </a:stretch>
              </p:blipFill>
              <p:spPr>
                <a:xfrm>
                  <a:off x="1278660" y="4743720"/>
                  <a:ext cx="9540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96" name="インク 95">
                  <a:extLst>
                    <a:ext uri="{FF2B5EF4-FFF2-40B4-BE49-F238E27FC236}">
                      <a16:creationId xmlns:a16="http://schemas.microsoft.com/office/drawing/2014/main" id="{E75516C5-96EC-4A8E-BA7E-110A0E0E78FE}"/>
                    </a:ext>
                  </a:extLst>
                </p14:cNvPr>
                <p14:cNvContentPartPr/>
                <p14:nvPr/>
              </p14:nvContentPartPr>
              <p14:xfrm>
                <a:off x="1480260" y="4564080"/>
                <a:ext cx="68400" cy="250920"/>
              </p14:xfrm>
            </p:contentPart>
          </mc:Choice>
          <mc:Fallback>
            <p:pic>
              <p:nvPicPr>
                <p:cNvPr id="96" name="インク 95">
                  <a:extLst>
                    <a:ext uri="{FF2B5EF4-FFF2-40B4-BE49-F238E27FC236}">
                      <a16:creationId xmlns:a16="http://schemas.microsoft.com/office/drawing/2014/main" id="{E75516C5-96EC-4A8E-BA7E-110A0E0E78FE}"/>
                    </a:ext>
                  </a:extLst>
                </p:cNvPr>
                <p:cNvPicPr/>
                <p:nvPr/>
              </p:nvPicPr>
              <p:blipFill>
                <a:blip r:embed="rId114"/>
                <a:stretch>
                  <a:fillRect/>
                </a:stretch>
              </p:blipFill>
              <p:spPr>
                <a:xfrm>
                  <a:off x="1471620" y="4555080"/>
                  <a:ext cx="8604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97" name="インク 96">
                  <a:extLst>
                    <a:ext uri="{FF2B5EF4-FFF2-40B4-BE49-F238E27FC236}">
                      <a16:creationId xmlns:a16="http://schemas.microsoft.com/office/drawing/2014/main" id="{D1158351-AEB7-4B2D-8147-783CDAD8BBDC}"/>
                    </a:ext>
                  </a:extLst>
                </p14:cNvPr>
                <p14:cNvContentPartPr/>
                <p14:nvPr/>
              </p14:nvContentPartPr>
              <p14:xfrm>
                <a:off x="1561620" y="4663080"/>
                <a:ext cx="47880" cy="156600"/>
              </p14:xfrm>
            </p:contentPart>
          </mc:Choice>
          <mc:Fallback>
            <p:pic>
              <p:nvPicPr>
                <p:cNvPr id="97" name="インク 96">
                  <a:extLst>
                    <a:ext uri="{FF2B5EF4-FFF2-40B4-BE49-F238E27FC236}">
                      <a16:creationId xmlns:a16="http://schemas.microsoft.com/office/drawing/2014/main" id="{D1158351-AEB7-4B2D-8147-783CDAD8BBDC}"/>
                    </a:ext>
                  </a:extLst>
                </p:cNvPr>
                <p:cNvPicPr/>
                <p:nvPr/>
              </p:nvPicPr>
              <p:blipFill>
                <a:blip r:embed="rId116"/>
                <a:stretch>
                  <a:fillRect/>
                </a:stretch>
              </p:blipFill>
              <p:spPr>
                <a:xfrm>
                  <a:off x="1552980" y="4654080"/>
                  <a:ext cx="6552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98" name="インク 97">
                  <a:extLst>
                    <a:ext uri="{FF2B5EF4-FFF2-40B4-BE49-F238E27FC236}">
                      <a16:creationId xmlns:a16="http://schemas.microsoft.com/office/drawing/2014/main" id="{F7B0C06E-B320-4E1E-BB0D-145BA8C76DA1}"/>
                    </a:ext>
                  </a:extLst>
                </p14:cNvPr>
                <p14:cNvContentPartPr/>
                <p14:nvPr/>
              </p14:nvContentPartPr>
              <p14:xfrm>
                <a:off x="1660980" y="4754520"/>
                <a:ext cx="22320" cy="73080"/>
              </p14:xfrm>
            </p:contentPart>
          </mc:Choice>
          <mc:Fallback>
            <p:pic>
              <p:nvPicPr>
                <p:cNvPr id="98" name="インク 97">
                  <a:extLst>
                    <a:ext uri="{FF2B5EF4-FFF2-40B4-BE49-F238E27FC236}">
                      <a16:creationId xmlns:a16="http://schemas.microsoft.com/office/drawing/2014/main" id="{F7B0C06E-B320-4E1E-BB0D-145BA8C76DA1}"/>
                    </a:ext>
                  </a:extLst>
                </p:cNvPr>
                <p:cNvPicPr/>
                <p:nvPr/>
              </p:nvPicPr>
              <p:blipFill>
                <a:blip r:embed="rId118"/>
                <a:stretch>
                  <a:fillRect/>
                </a:stretch>
              </p:blipFill>
              <p:spPr>
                <a:xfrm>
                  <a:off x="1651980" y="4745520"/>
                  <a:ext cx="3996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99" name="インク 98">
                  <a:extLst>
                    <a:ext uri="{FF2B5EF4-FFF2-40B4-BE49-F238E27FC236}">
                      <a16:creationId xmlns:a16="http://schemas.microsoft.com/office/drawing/2014/main" id="{9FAF43D3-5AB2-40EA-8563-39A32C024A1D}"/>
                    </a:ext>
                  </a:extLst>
                </p14:cNvPr>
                <p14:cNvContentPartPr/>
                <p14:nvPr/>
              </p14:nvContentPartPr>
              <p14:xfrm>
                <a:off x="1712460" y="4636080"/>
                <a:ext cx="49320" cy="154080"/>
              </p14:xfrm>
            </p:contentPart>
          </mc:Choice>
          <mc:Fallback>
            <p:pic>
              <p:nvPicPr>
                <p:cNvPr id="99" name="インク 98">
                  <a:extLst>
                    <a:ext uri="{FF2B5EF4-FFF2-40B4-BE49-F238E27FC236}">
                      <a16:creationId xmlns:a16="http://schemas.microsoft.com/office/drawing/2014/main" id="{9FAF43D3-5AB2-40EA-8563-39A32C024A1D}"/>
                    </a:ext>
                  </a:extLst>
                </p:cNvPr>
                <p:cNvPicPr/>
                <p:nvPr/>
              </p:nvPicPr>
              <p:blipFill>
                <a:blip r:embed="rId120"/>
                <a:stretch>
                  <a:fillRect/>
                </a:stretch>
              </p:blipFill>
              <p:spPr>
                <a:xfrm>
                  <a:off x="1703460" y="4627440"/>
                  <a:ext cx="6696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100" name="インク 99">
                  <a:extLst>
                    <a:ext uri="{FF2B5EF4-FFF2-40B4-BE49-F238E27FC236}">
                      <a16:creationId xmlns:a16="http://schemas.microsoft.com/office/drawing/2014/main" id="{F8C150E1-E3B9-46C7-B823-B32FA4421150}"/>
                    </a:ext>
                  </a:extLst>
                </p14:cNvPr>
                <p14:cNvContentPartPr/>
                <p14:nvPr/>
              </p14:nvContentPartPr>
              <p14:xfrm>
                <a:off x="1820820" y="4731840"/>
                <a:ext cx="37080" cy="81720"/>
              </p14:xfrm>
            </p:contentPart>
          </mc:Choice>
          <mc:Fallback>
            <p:pic>
              <p:nvPicPr>
                <p:cNvPr id="100" name="インク 99">
                  <a:extLst>
                    <a:ext uri="{FF2B5EF4-FFF2-40B4-BE49-F238E27FC236}">
                      <a16:creationId xmlns:a16="http://schemas.microsoft.com/office/drawing/2014/main" id="{F8C150E1-E3B9-46C7-B823-B32FA4421150}"/>
                    </a:ext>
                  </a:extLst>
                </p:cNvPr>
                <p:cNvPicPr/>
                <p:nvPr/>
              </p:nvPicPr>
              <p:blipFill>
                <a:blip r:embed="rId122"/>
                <a:stretch>
                  <a:fillRect/>
                </a:stretch>
              </p:blipFill>
              <p:spPr>
                <a:xfrm>
                  <a:off x="1811820" y="4722840"/>
                  <a:ext cx="5472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101" name="インク 100">
                  <a:extLst>
                    <a:ext uri="{FF2B5EF4-FFF2-40B4-BE49-F238E27FC236}">
                      <a16:creationId xmlns:a16="http://schemas.microsoft.com/office/drawing/2014/main" id="{2EF7E25A-2C84-4947-927F-C0A71504562B}"/>
                    </a:ext>
                  </a:extLst>
                </p14:cNvPr>
                <p14:cNvContentPartPr/>
                <p14:nvPr/>
              </p14:nvContentPartPr>
              <p14:xfrm>
                <a:off x="1912980" y="4643280"/>
                <a:ext cx="62280" cy="137520"/>
              </p14:xfrm>
            </p:contentPart>
          </mc:Choice>
          <mc:Fallback>
            <p:pic>
              <p:nvPicPr>
                <p:cNvPr id="101" name="インク 100">
                  <a:extLst>
                    <a:ext uri="{FF2B5EF4-FFF2-40B4-BE49-F238E27FC236}">
                      <a16:creationId xmlns:a16="http://schemas.microsoft.com/office/drawing/2014/main" id="{2EF7E25A-2C84-4947-927F-C0A71504562B}"/>
                    </a:ext>
                  </a:extLst>
                </p:cNvPr>
                <p:cNvPicPr/>
                <p:nvPr/>
              </p:nvPicPr>
              <p:blipFill>
                <a:blip r:embed="rId124"/>
                <a:stretch>
                  <a:fillRect/>
                </a:stretch>
              </p:blipFill>
              <p:spPr>
                <a:xfrm>
                  <a:off x="1903980" y="4634640"/>
                  <a:ext cx="7992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102" name="インク 101">
                  <a:extLst>
                    <a:ext uri="{FF2B5EF4-FFF2-40B4-BE49-F238E27FC236}">
                      <a16:creationId xmlns:a16="http://schemas.microsoft.com/office/drawing/2014/main" id="{5CCE230F-D085-4C86-808E-32AE5F86795E}"/>
                    </a:ext>
                  </a:extLst>
                </p14:cNvPr>
                <p14:cNvContentPartPr/>
                <p14:nvPr/>
              </p14:nvContentPartPr>
              <p14:xfrm>
                <a:off x="2003700" y="4525920"/>
                <a:ext cx="96120" cy="306720"/>
              </p14:xfrm>
            </p:contentPart>
          </mc:Choice>
          <mc:Fallback>
            <p:pic>
              <p:nvPicPr>
                <p:cNvPr id="102" name="インク 101">
                  <a:extLst>
                    <a:ext uri="{FF2B5EF4-FFF2-40B4-BE49-F238E27FC236}">
                      <a16:creationId xmlns:a16="http://schemas.microsoft.com/office/drawing/2014/main" id="{5CCE230F-D085-4C86-808E-32AE5F86795E}"/>
                    </a:ext>
                  </a:extLst>
                </p:cNvPr>
                <p:cNvPicPr/>
                <p:nvPr/>
              </p:nvPicPr>
              <p:blipFill>
                <a:blip r:embed="rId126"/>
                <a:stretch>
                  <a:fillRect/>
                </a:stretch>
              </p:blipFill>
              <p:spPr>
                <a:xfrm>
                  <a:off x="1994700" y="4516920"/>
                  <a:ext cx="113760" cy="324360"/>
                </a:xfrm>
                <a:prstGeom prst="rect">
                  <a:avLst/>
                </a:prstGeom>
              </p:spPr>
            </p:pic>
          </mc:Fallback>
        </mc:AlternateContent>
      </p:grpSp>
      <p:grpSp>
        <p:nvGrpSpPr>
          <p:cNvPr id="129" name="グループ化 128">
            <a:extLst>
              <a:ext uri="{FF2B5EF4-FFF2-40B4-BE49-F238E27FC236}">
                <a16:creationId xmlns:a16="http://schemas.microsoft.com/office/drawing/2014/main" id="{14421A7D-1F2D-461D-AED0-C9EEE4954313}"/>
              </a:ext>
            </a:extLst>
          </p:cNvPr>
          <p:cNvGrpSpPr/>
          <p:nvPr/>
        </p:nvGrpSpPr>
        <p:grpSpPr>
          <a:xfrm>
            <a:off x="5204100" y="2720700"/>
            <a:ext cx="407160" cy="574920"/>
            <a:chOff x="5204100" y="2720700"/>
            <a:chExt cx="407160" cy="574920"/>
          </a:xfrm>
        </p:grpSpPr>
        <mc:AlternateContent xmlns:mc="http://schemas.openxmlformats.org/markup-compatibility/2006">
          <mc:Choice xmlns:p14="http://schemas.microsoft.com/office/powerpoint/2010/main" Requires="p14">
            <p:contentPart p14:bwMode="auto" r:id="rId127">
              <p14:nvContentPartPr>
                <p14:cNvPr id="118" name="インク 117">
                  <a:extLst>
                    <a:ext uri="{FF2B5EF4-FFF2-40B4-BE49-F238E27FC236}">
                      <a16:creationId xmlns:a16="http://schemas.microsoft.com/office/drawing/2014/main" id="{9826FF4B-178E-42B7-A696-F386312E40A2}"/>
                    </a:ext>
                  </a:extLst>
                </p14:cNvPr>
                <p14:cNvContentPartPr/>
                <p14:nvPr/>
              </p14:nvContentPartPr>
              <p14:xfrm>
                <a:off x="5204100" y="2994300"/>
                <a:ext cx="242280" cy="9000"/>
              </p14:xfrm>
            </p:contentPart>
          </mc:Choice>
          <mc:Fallback>
            <p:pic>
              <p:nvPicPr>
                <p:cNvPr id="118" name="インク 117">
                  <a:extLst>
                    <a:ext uri="{FF2B5EF4-FFF2-40B4-BE49-F238E27FC236}">
                      <a16:creationId xmlns:a16="http://schemas.microsoft.com/office/drawing/2014/main" id="{9826FF4B-178E-42B7-A696-F386312E40A2}"/>
                    </a:ext>
                  </a:extLst>
                </p:cNvPr>
                <p:cNvPicPr/>
                <p:nvPr/>
              </p:nvPicPr>
              <p:blipFill>
                <a:blip r:embed="rId128"/>
                <a:stretch>
                  <a:fillRect/>
                </a:stretch>
              </p:blipFill>
              <p:spPr>
                <a:xfrm>
                  <a:off x="5195100" y="2985300"/>
                  <a:ext cx="25992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119" name="インク 118">
                  <a:extLst>
                    <a:ext uri="{FF2B5EF4-FFF2-40B4-BE49-F238E27FC236}">
                      <a16:creationId xmlns:a16="http://schemas.microsoft.com/office/drawing/2014/main" id="{1CCF196F-7E55-41A1-B725-51BE5BD50BA5}"/>
                    </a:ext>
                  </a:extLst>
                </p14:cNvPr>
                <p14:cNvContentPartPr/>
                <p14:nvPr/>
              </p14:nvContentPartPr>
              <p14:xfrm>
                <a:off x="5311020" y="3063060"/>
                <a:ext cx="65880" cy="159840"/>
              </p14:xfrm>
            </p:contentPart>
          </mc:Choice>
          <mc:Fallback>
            <p:pic>
              <p:nvPicPr>
                <p:cNvPr id="119" name="インク 118">
                  <a:extLst>
                    <a:ext uri="{FF2B5EF4-FFF2-40B4-BE49-F238E27FC236}">
                      <a16:creationId xmlns:a16="http://schemas.microsoft.com/office/drawing/2014/main" id="{1CCF196F-7E55-41A1-B725-51BE5BD50BA5}"/>
                    </a:ext>
                  </a:extLst>
                </p:cNvPr>
                <p:cNvPicPr/>
                <p:nvPr/>
              </p:nvPicPr>
              <p:blipFill>
                <a:blip r:embed="rId130"/>
                <a:stretch>
                  <a:fillRect/>
                </a:stretch>
              </p:blipFill>
              <p:spPr>
                <a:xfrm>
                  <a:off x="5302020" y="3054060"/>
                  <a:ext cx="8352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120" name="インク 119">
                  <a:extLst>
                    <a:ext uri="{FF2B5EF4-FFF2-40B4-BE49-F238E27FC236}">
                      <a16:creationId xmlns:a16="http://schemas.microsoft.com/office/drawing/2014/main" id="{83315720-F0ED-4DB0-8390-F86420D9D972}"/>
                    </a:ext>
                  </a:extLst>
                </p14:cNvPr>
                <p14:cNvContentPartPr/>
                <p14:nvPr/>
              </p14:nvContentPartPr>
              <p14:xfrm>
                <a:off x="5246580" y="3085740"/>
                <a:ext cx="11520" cy="209880"/>
              </p14:xfrm>
            </p:contentPart>
          </mc:Choice>
          <mc:Fallback>
            <p:pic>
              <p:nvPicPr>
                <p:cNvPr id="120" name="インク 119">
                  <a:extLst>
                    <a:ext uri="{FF2B5EF4-FFF2-40B4-BE49-F238E27FC236}">
                      <a16:creationId xmlns:a16="http://schemas.microsoft.com/office/drawing/2014/main" id="{83315720-F0ED-4DB0-8390-F86420D9D972}"/>
                    </a:ext>
                  </a:extLst>
                </p:cNvPr>
                <p:cNvPicPr/>
                <p:nvPr/>
              </p:nvPicPr>
              <p:blipFill>
                <a:blip r:embed="rId132"/>
                <a:stretch>
                  <a:fillRect/>
                </a:stretch>
              </p:blipFill>
              <p:spPr>
                <a:xfrm>
                  <a:off x="5237580" y="3076740"/>
                  <a:ext cx="2916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122" name="インク 121">
                  <a:extLst>
                    <a:ext uri="{FF2B5EF4-FFF2-40B4-BE49-F238E27FC236}">
                      <a16:creationId xmlns:a16="http://schemas.microsoft.com/office/drawing/2014/main" id="{E509CF8F-5E50-406D-87CB-E8A07A965EDC}"/>
                    </a:ext>
                  </a:extLst>
                </p14:cNvPr>
                <p14:cNvContentPartPr/>
                <p14:nvPr/>
              </p14:nvContentPartPr>
              <p14:xfrm>
                <a:off x="5455740" y="3070620"/>
                <a:ext cx="360" cy="177120"/>
              </p14:xfrm>
            </p:contentPart>
          </mc:Choice>
          <mc:Fallback>
            <p:pic>
              <p:nvPicPr>
                <p:cNvPr id="122" name="インク 121">
                  <a:extLst>
                    <a:ext uri="{FF2B5EF4-FFF2-40B4-BE49-F238E27FC236}">
                      <a16:creationId xmlns:a16="http://schemas.microsoft.com/office/drawing/2014/main" id="{E509CF8F-5E50-406D-87CB-E8A07A965EDC}"/>
                    </a:ext>
                  </a:extLst>
                </p:cNvPr>
                <p:cNvPicPr/>
                <p:nvPr/>
              </p:nvPicPr>
              <p:blipFill>
                <a:blip r:embed="rId134"/>
                <a:stretch>
                  <a:fillRect/>
                </a:stretch>
              </p:blipFill>
              <p:spPr>
                <a:xfrm>
                  <a:off x="5446740" y="3061620"/>
                  <a:ext cx="1800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123" name="インク 122">
                  <a:extLst>
                    <a:ext uri="{FF2B5EF4-FFF2-40B4-BE49-F238E27FC236}">
                      <a16:creationId xmlns:a16="http://schemas.microsoft.com/office/drawing/2014/main" id="{C2B49DDD-E681-431A-B0EA-B69F86CF2856}"/>
                    </a:ext>
                  </a:extLst>
                </p14:cNvPr>
                <p14:cNvContentPartPr/>
                <p14:nvPr/>
              </p14:nvContentPartPr>
              <p14:xfrm>
                <a:off x="5326140" y="3040020"/>
                <a:ext cx="56160" cy="360"/>
              </p14:xfrm>
            </p:contentPart>
          </mc:Choice>
          <mc:Fallback>
            <p:pic>
              <p:nvPicPr>
                <p:cNvPr id="123" name="インク 122">
                  <a:extLst>
                    <a:ext uri="{FF2B5EF4-FFF2-40B4-BE49-F238E27FC236}">
                      <a16:creationId xmlns:a16="http://schemas.microsoft.com/office/drawing/2014/main" id="{C2B49DDD-E681-431A-B0EA-B69F86CF2856}"/>
                    </a:ext>
                  </a:extLst>
                </p:cNvPr>
                <p:cNvPicPr/>
                <p:nvPr/>
              </p:nvPicPr>
              <p:blipFill>
                <a:blip r:embed="rId136"/>
                <a:stretch>
                  <a:fillRect/>
                </a:stretch>
              </p:blipFill>
              <p:spPr>
                <a:xfrm>
                  <a:off x="5317140" y="3031020"/>
                  <a:ext cx="73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124" name="インク 123">
                  <a:extLst>
                    <a:ext uri="{FF2B5EF4-FFF2-40B4-BE49-F238E27FC236}">
                      <a16:creationId xmlns:a16="http://schemas.microsoft.com/office/drawing/2014/main" id="{77706653-6585-40B6-81C4-BC8621E15367}"/>
                    </a:ext>
                  </a:extLst>
                </p14:cNvPr>
                <p14:cNvContentPartPr/>
                <p14:nvPr/>
              </p14:nvContentPartPr>
              <p14:xfrm>
                <a:off x="5394900" y="3017340"/>
                <a:ext cx="35640" cy="57960"/>
              </p14:xfrm>
            </p:contentPart>
          </mc:Choice>
          <mc:Fallback>
            <p:pic>
              <p:nvPicPr>
                <p:cNvPr id="124" name="インク 123">
                  <a:extLst>
                    <a:ext uri="{FF2B5EF4-FFF2-40B4-BE49-F238E27FC236}">
                      <a16:creationId xmlns:a16="http://schemas.microsoft.com/office/drawing/2014/main" id="{77706653-6585-40B6-81C4-BC8621E15367}"/>
                    </a:ext>
                  </a:extLst>
                </p:cNvPr>
                <p:cNvPicPr/>
                <p:nvPr/>
              </p:nvPicPr>
              <p:blipFill>
                <a:blip r:embed="rId138"/>
                <a:stretch>
                  <a:fillRect/>
                </a:stretch>
              </p:blipFill>
              <p:spPr>
                <a:xfrm>
                  <a:off x="5385900" y="3008340"/>
                  <a:ext cx="5328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126" name="インク 125">
                  <a:extLst>
                    <a:ext uri="{FF2B5EF4-FFF2-40B4-BE49-F238E27FC236}">
                      <a16:creationId xmlns:a16="http://schemas.microsoft.com/office/drawing/2014/main" id="{5E34C561-B311-4C00-A6F2-49CD04BB3970}"/>
                    </a:ext>
                  </a:extLst>
                </p14:cNvPr>
                <p14:cNvContentPartPr/>
                <p14:nvPr/>
              </p14:nvContentPartPr>
              <p14:xfrm>
                <a:off x="5287260" y="2788740"/>
                <a:ext cx="68400" cy="160560"/>
              </p14:xfrm>
            </p:contentPart>
          </mc:Choice>
          <mc:Fallback>
            <p:pic>
              <p:nvPicPr>
                <p:cNvPr id="126" name="インク 125">
                  <a:extLst>
                    <a:ext uri="{FF2B5EF4-FFF2-40B4-BE49-F238E27FC236}">
                      <a16:creationId xmlns:a16="http://schemas.microsoft.com/office/drawing/2014/main" id="{5E34C561-B311-4C00-A6F2-49CD04BB3970}"/>
                    </a:ext>
                  </a:extLst>
                </p:cNvPr>
                <p:cNvPicPr/>
                <p:nvPr/>
              </p:nvPicPr>
              <p:blipFill>
                <a:blip r:embed="rId140"/>
                <a:stretch>
                  <a:fillRect/>
                </a:stretch>
              </p:blipFill>
              <p:spPr>
                <a:xfrm>
                  <a:off x="5278620" y="2779740"/>
                  <a:ext cx="8604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127" name="インク 126">
                  <a:extLst>
                    <a:ext uri="{FF2B5EF4-FFF2-40B4-BE49-F238E27FC236}">
                      <a16:creationId xmlns:a16="http://schemas.microsoft.com/office/drawing/2014/main" id="{C77E6282-1EC1-4706-895D-66467B149332}"/>
                    </a:ext>
                  </a:extLst>
                </p14:cNvPr>
                <p14:cNvContentPartPr/>
                <p14:nvPr/>
              </p14:nvContentPartPr>
              <p14:xfrm>
                <a:off x="5212020" y="2720700"/>
                <a:ext cx="221760" cy="93960"/>
              </p14:xfrm>
            </p:contentPart>
          </mc:Choice>
          <mc:Fallback>
            <p:pic>
              <p:nvPicPr>
                <p:cNvPr id="127" name="インク 126">
                  <a:extLst>
                    <a:ext uri="{FF2B5EF4-FFF2-40B4-BE49-F238E27FC236}">
                      <a16:creationId xmlns:a16="http://schemas.microsoft.com/office/drawing/2014/main" id="{C77E6282-1EC1-4706-895D-66467B149332}"/>
                    </a:ext>
                  </a:extLst>
                </p:cNvPr>
                <p:cNvPicPr/>
                <p:nvPr/>
              </p:nvPicPr>
              <p:blipFill>
                <a:blip r:embed="rId142"/>
                <a:stretch>
                  <a:fillRect/>
                </a:stretch>
              </p:blipFill>
              <p:spPr>
                <a:xfrm>
                  <a:off x="5203020" y="2712060"/>
                  <a:ext cx="23940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128" name="インク 127">
                  <a:extLst>
                    <a:ext uri="{FF2B5EF4-FFF2-40B4-BE49-F238E27FC236}">
                      <a16:creationId xmlns:a16="http://schemas.microsoft.com/office/drawing/2014/main" id="{749605A5-5F52-4C6A-A14B-D29DF2D83374}"/>
                    </a:ext>
                  </a:extLst>
                </p14:cNvPr>
                <p14:cNvContentPartPr/>
                <p14:nvPr/>
              </p14:nvContentPartPr>
              <p14:xfrm>
                <a:off x="5516580" y="2918340"/>
                <a:ext cx="94680" cy="103320"/>
              </p14:xfrm>
            </p:contentPart>
          </mc:Choice>
          <mc:Fallback>
            <p:pic>
              <p:nvPicPr>
                <p:cNvPr id="128" name="インク 127">
                  <a:extLst>
                    <a:ext uri="{FF2B5EF4-FFF2-40B4-BE49-F238E27FC236}">
                      <a16:creationId xmlns:a16="http://schemas.microsoft.com/office/drawing/2014/main" id="{749605A5-5F52-4C6A-A14B-D29DF2D83374}"/>
                    </a:ext>
                  </a:extLst>
                </p:cNvPr>
                <p:cNvPicPr/>
                <p:nvPr/>
              </p:nvPicPr>
              <p:blipFill>
                <a:blip r:embed="rId144"/>
                <a:stretch>
                  <a:fillRect/>
                </a:stretch>
              </p:blipFill>
              <p:spPr>
                <a:xfrm>
                  <a:off x="5507580" y="2909340"/>
                  <a:ext cx="112320" cy="120960"/>
                </a:xfrm>
                <a:prstGeom prst="rect">
                  <a:avLst/>
                </a:prstGeom>
              </p:spPr>
            </p:pic>
          </mc:Fallback>
        </mc:AlternateContent>
      </p:grpSp>
      <p:grpSp>
        <p:nvGrpSpPr>
          <p:cNvPr id="137" name="グループ化 136">
            <a:extLst>
              <a:ext uri="{FF2B5EF4-FFF2-40B4-BE49-F238E27FC236}">
                <a16:creationId xmlns:a16="http://schemas.microsoft.com/office/drawing/2014/main" id="{F198D437-08D0-41D4-92DB-0EFE72855133}"/>
              </a:ext>
            </a:extLst>
          </p:cNvPr>
          <p:cNvGrpSpPr/>
          <p:nvPr/>
        </p:nvGrpSpPr>
        <p:grpSpPr>
          <a:xfrm>
            <a:off x="5787300" y="2644020"/>
            <a:ext cx="317880" cy="572760"/>
            <a:chOff x="5787300" y="2644020"/>
            <a:chExt cx="317880" cy="572760"/>
          </a:xfrm>
        </p:grpSpPr>
        <mc:AlternateContent xmlns:mc="http://schemas.openxmlformats.org/markup-compatibility/2006">
          <mc:Choice xmlns:p14="http://schemas.microsoft.com/office/powerpoint/2010/main" Requires="p14">
            <p:contentPart p14:bwMode="auto" r:id="rId145">
              <p14:nvContentPartPr>
                <p14:cNvPr id="130" name="インク 129">
                  <a:extLst>
                    <a:ext uri="{FF2B5EF4-FFF2-40B4-BE49-F238E27FC236}">
                      <a16:creationId xmlns:a16="http://schemas.microsoft.com/office/drawing/2014/main" id="{35A87009-F6CE-412D-8787-E76C3C6A3A3D}"/>
                    </a:ext>
                  </a:extLst>
                </p14:cNvPr>
                <p14:cNvContentPartPr/>
                <p14:nvPr/>
              </p14:nvContentPartPr>
              <p14:xfrm>
                <a:off x="5787300" y="2886660"/>
                <a:ext cx="313200" cy="47160"/>
              </p14:xfrm>
            </p:contentPart>
          </mc:Choice>
          <mc:Fallback>
            <p:pic>
              <p:nvPicPr>
                <p:cNvPr id="130" name="インク 129">
                  <a:extLst>
                    <a:ext uri="{FF2B5EF4-FFF2-40B4-BE49-F238E27FC236}">
                      <a16:creationId xmlns:a16="http://schemas.microsoft.com/office/drawing/2014/main" id="{35A87009-F6CE-412D-8787-E76C3C6A3A3D}"/>
                    </a:ext>
                  </a:extLst>
                </p:cNvPr>
                <p:cNvPicPr/>
                <p:nvPr/>
              </p:nvPicPr>
              <p:blipFill>
                <a:blip r:embed="rId146"/>
                <a:stretch>
                  <a:fillRect/>
                </a:stretch>
              </p:blipFill>
              <p:spPr>
                <a:xfrm>
                  <a:off x="5778660" y="2877660"/>
                  <a:ext cx="33084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31" name="インク 130">
                  <a:extLst>
                    <a:ext uri="{FF2B5EF4-FFF2-40B4-BE49-F238E27FC236}">
                      <a16:creationId xmlns:a16="http://schemas.microsoft.com/office/drawing/2014/main" id="{C44CE73C-0636-4F97-98E4-8FB11EF87360}"/>
                    </a:ext>
                  </a:extLst>
                </p14:cNvPr>
                <p14:cNvContentPartPr/>
                <p14:nvPr/>
              </p14:nvContentPartPr>
              <p14:xfrm>
                <a:off x="5820420" y="2898540"/>
                <a:ext cx="264960" cy="296640"/>
              </p14:xfrm>
            </p:contentPart>
          </mc:Choice>
          <mc:Fallback>
            <p:pic>
              <p:nvPicPr>
                <p:cNvPr id="131" name="インク 130">
                  <a:extLst>
                    <a:ext uri="{FF2B5EF4-FFF2-40B4-BE49-F238E27FC236}">
                      <a16:creationId xmlns:a16="http://schemas.microsoft.com/office/drawing/2014/main" id="{C44CE73C-0636-4F97-98E4-8FB11EF87360}"/>
                    </a:ext>
                  </a:extLst>
                </p:cNvPr>
                <p:cNvPicPr/>
                <p:nvPr/>
              </p:nvPicPr>
              <p:blipFill>
                <a:blip r:embed="rId148"/>
                <a:stretch>
                  <a:fillRect/>
                </a:stretch>
              </p:blipFill>
              <p:spPr>
                <a:xfrm>
                  <a:off x="5811780" y="2889900"/>
                  <a:ext cx="28260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32" name="インク 131">
                  <a:extLst>
                    <a:ext uri="{FF2B5EF4-FFF2-40B4-BE49-F238E27FC236}">
                      <a16:creationId xmlns:a16="http://schemas.microsoft.com/office/drawing/2014/main" id="{A9FBAC00-7808-4EB1-87E1-88BAEA83ADBD}"/>
                    </a:ext>
                  </a:extLst>
                </p14:cNvPr>
                <p14:cNvContentPartPr/>
                <p14:nvPr/>
              </p14:nvContentPartPr>
              <p14:xfrm>
                <a:off x="5935620" y="3047940"/>
                <a:ext cx="360" cy="113400"/>
              </p14:xfrm>
            </p:contentPart>
          </mc:Choice>
          <mc:Fallback>
            <p:pic>
              <p:nvPicPr>
                <p:cNvPr id="132" name="インク 131">
                  <a:extLst>
                    <a:ext uri="{FF2B5EF4-FFF2-40B4-BE49-F238E27FC236}">
                      <a16:creationId xmlns:a16="http://schemas.microsoft.com/office/drawing/2014/main" id="{A9FBAC00-7808-4EB1-87E1-88BAEA83ADBD}"/>
                    </a:ext>
                  </a:extLst>
                </p:cNvPr>
                <p:cNvPicPr/>
                <p:nvPr/>
              </p:nvPicPr>
              <p:blipFill>
                <a:blip r:embed="rId150"/>
                <a:stretch>
                  <a:fillRect/>
                </a:stretch>
              </p:blipFill>
              <p:spPr>
                <a:xfrm>
                  <a:off x="5926620" y="3038940"/>
                  <a:ext cx="1800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133" name="インク 132">
                  <a:extLst>
                    <a:ext uri="{FF2B5EF4-FFF2-40B4-BE49-F238E27FC236}">
                      <a16:creationId xmlns:a16="http://schemas.microsoft.com/office/drawing/2014/main" id="{307D2E76-5C79-4C64-A7D8-23CA6D32CC41}"/>
                    </a:ext>
                  </a:extLst>
                </p14:cNvPr>
                <p14:cNvContentPartPr/>
                <p14:nvPr/>
              </p14:nvContentPartPr>
              <p14:xfrm>
                <a:off x="6017700" y="3009780"/>
                <a:ext cx="87480" cy="63360"/>
              </p14:xfrm>
            </p:contentPart>
          </mc:Choice>
          <mc:Fallback>
            <p:pic>
              <p:nvPicPr>
                <p:cNvPr id="133" name="インク 132">
                  <a:extLst>
                    <a:ext uri="{FF2B5EF4-FFF2-40B4-BE49-F238E27FC236}">
                      <a16:creationId xmlns:a16="http://schemas.microsoft.com/office/drawing/2014/main" id="{307D2E76-5C79-4C64-A7D8-23CA6D32CC41}"/>
                    </a:ext>
                  </a:extLst>
                </p:cNvPr>
                <p:cNvPicPr/>
                <p:nvPr/>
              </p:nvPicPr>
              <p:blipFill>
                <a:blip r:embed="rId152"/>
                <a:stretch>
                  <a:fillRect/>
                </a:stretch>
              </p:blipFill>
              <p:spPr>
                <a:xfrm>
                  <a:off x="6009060" y="3000780"/>
                  <a:ext cx="10512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34" name="インク 133">
                  <a:extLst>
                    <a:ext uri="{FF2B5EF4-FFF2-40B4-BE49-F238E27FC236}">
                      <a16:creationId xmlns:a16="http://schemas.microsoft.com/office/drawing/2014/main" id="{2901F832-9E77-4471-B7AC-B69499E33941}"/>
                    </a:ext>
                  </a:extLst>
                </p14:cNvPr>
                <p14:cNvContentPartPr/>
                <p14:nvPr/>
              </p14:nvContentPartPr>
              <p14:xfrm>
                <a:off x="6057660" y="2986740"/>
                <a:ext cx="7200" cy="230040"/>
              </p14:xfrm>
            </p:contentPart>
          </mc:Choice>
          <mc:Fallback>
            <p:pic>
              <p:nvPicPr>
                <p:cNvPr id="134" name="インク 133">
                  <a:extLst>
                    <a:ext uri="{FF2B5EF4-FFF2-40B4-BE49-F238E27FC236}">
                      <a16:creationId xmlns:a16="http://schemas.microsoft.com/office/drawing/2014/main" id="{2901F832-9E77-4471-B7AC-B69499E33941}"/>
                    </a:ext>
                  </a:extLst>
                </p:cNvPr>
                <p:cNvPicPr/>
                <p:nvPr/>
              </p:nvPicPr>
              <p:blipFill>
                <a:blip r:embed="rId154"/>
                <a:stretch>
                  <a:fillRect/>
                </a:stretch>
              </p:blipFill>
              <p:spPr>
                <a:xfrm>
                  <a:off x="6048660" y="2977740"/>
                  <a:ext cx="2484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36" name="インク 135">
                  <a:extLst>
                    <a:ext uri="{FF2B5EF4-FFF2-40B4-BE49-F238E27FC236}">
                      <a16:creationId xmlns:a16="http://schemas.microsoft.com/office/drawing/2014/main" id="{02218E88-1785-4BB1-9751-4919DD3953DA}"/>
                    </a:ext>
                  </a:extLst>
                </p14:cNvPr>
                <p14:cNvContentPartPr/>
                <p14:nvPr/>
              </p14:nvContentPartPr>
              <p14:xfrm>
                <a:off x="5965500" y="2644020"/>
                <a:ext cx="16200" cy="207720"/>
              </p14:xfrm>
            </p:contentPart>
          </mc:Choice>
          <mc:Fallback>
            <p:pic>
              <p:nvPicPr>
                <p:cNvPr id="136" name="インク 135">
                  <a:extLst>
                    <a:ext uri="{FF2B5EF4-FFF2-40B4-BE49-F238E27FC236}">
                      <a16:creationId xmlns:a16="http://schemas.microsoft.com/office/drawing/2014/main" id="{02218E88-1785-4BB1-9751-4919DD3953DA}"/>
                    </a:ext>
                  </a:extLst>
                </p:cNvPr>
                <p:cNvPicPr/>
                <p:nvPr/>
              </p:nvPicPr>
              <p:blipFill>
                <a:blip r:embed="rId156"/>
                <a:stretch>
                  <a:fillRect/>
                </a:stretch>
              </p:blipFill>
              <p:spPr>
                <a:xfrm>
                  <a:off x="5956500" y="2635020"/>
                  <a:ext cx="33840" cy="225360"/>
                </a:xfrm>
                <a:prstGeom prst="rect">
                  <a:avLst/>
                </a:prstGeom>
              </p:spPr>
            </p:pic>
          </mc:Fallback>
        </mc:AlternateContent>
      </p:grpSp>
      <p:grpSp>
        <p:nvGrpSpPr>
          <p:cNvPr id="147" name="グループ化 146">
            <a:extLst>
              <a:ext uri="{FF2B5EF4-FFF2-40B4-BE49-F238E27FC236}">
                <a16:creationId xmlns:a16="http://schemas.microsoft.com/office/drawing/2014/main" id="{42A4BBDC-D164-426E-A4AA-EB8C400D3262}"/>
              </a:ext>
            </a:extLst>
          </p:cNvPr>
          <p:cNvGrpSpPr/>
          <p:nvPr/>
        </p:nvGrpSpPr>
        <p:grpSpPr>
          <a:xfrm>
            <a:off x="6268620" y="2636460"/>
            <a:ext cx="1166400" cy="743040"/>
            <a:chOff x="6268620" y="2636460"/>
            <a:chExt cx="1166400" cy="743040"/>
          </a:xfrm>
        </p:grpSpPr>
        <mc:AlternateContent xmlns:mc="http://schemas.openxmlformats.org/markup-compatibility/2006">
          <mc:Choice xmlns:p14="http://schemas.microsoft.com/office/powerpoint/2010/main" Requires="p14">
            <p:contentPart p14:bwMode="auto" r:id="rId157">
              <p14:nvContentPartPr>
                <p14:cNvPr id="138" name="インク 137">
                  <a:extLst>
                    <a:ext uri="{FF2B5EF4-FFF2-40B4-BE49-F238E27FC236}">
                      <a16:creationId xmlns:a16="http://schemas.microsoft.com/office/drawing/2014/main" id="{288A1687-ADBD-4FEE-8C40-CF1AB9FE1316}"/>
                    </a:ext>
                  </a:extLst>
                </p14:cNvPr>
                <p14:cNvContentPartPr/>
                <p14:nvPr/>
              </p14:nvContentPartPr>
              <p14:xfrm>
                <a:off x="6268620" y="2703780"/>
                <a:ext cx="109800" cy="495000"/>
              </p14:xfrm>
            </p:contentPart>
          </mc:Choice>
          <mc:Fallback>
            <p:pic>
              <p:nvPicPr>
                <p:cNvPr id="138" name="インク 137">
                  <a:extLst>
                    <a:ext uri="{FF2B5EF4-FFF2-40B4-BE49-F238E27FC236}">
                      <a16:creationId xmlns:a16="http://schemas.microsoft.com/office/drawing/2014/main" id="{288A1687-ADBD-4FEE-8C40-CF1AB9FE1316}"/>
                    </a:ext>
                  </a:extLst>
                </p:cNvPr>
                <p:cNvPicPr/>
                <p:nvPr/>
              </p:nvPicPr>
              <p:blipFill>
                <a:blip r:embed="rId158"/>
                <a:stretch>
                  <a:fillRect/>
                </a:stretch>
              </p:blipFill>
              <p:spPr>
                <a:xfrm>
                  <a:off x="6259620" y="2695140"/>
                  <a:ext cx="127440" cy="51264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39" name="インク 138">
                  <a:extLst>
                    <a:ext uri="{FF2B5EF4-FFF2-40B4-BE49-F238E27FC236}">
                      <a16:creationId xmlns:a16="http://schemas.microsoft.com/office/drawing/2014/main" id="{6C59E875-9395-4FED-A9A8-0CCD744767C7}"/>
                    </a:ext>
                  </a:extLst>
                </p14:cNvPr>
                <p14:cNvContentPartPr/>
                <p14:nvPr/>
              </p14:nvContentPartPr>
              <p14:xfrm>
                <a:off x="6309300" y="3029220"/>
                <a:ext cx="107640" cy="3240"/>
              </p14:xfrm>
            </p:contentPart>
          </mc:Choice>
          <mc:Fallback>
            <p:pic>
              <p:nvPicPr>
                <p:cNvPr id="139" name="インク 138">
                  <a:extLst>
                    <a:ext uri="{FF2B5EF4-FFF2-40B4-BE49-F238E27FC236}">
                      <a16:creationId xmlns:a16="http://schemas.microsoft.com/office/drawing/2014/main" id="{6C59E875-9395-4FED-A9A8-0CCD744767C7}"/>
                    </a:ext>
                  </a:extLst>
                </p:cNvPr>
                <p:cNvPicPr/>
                <p:nvPr/>
              </p:nvPicPr>
              <p:blipFill>
                <a:blip r:embed="rId160"/>
                <a:stretch>
                  <a:fillRect/>
                </a:stretch>
              </p:blipFill>
              <p:spPr>
                <a:xfrm>
                  <a:off x="6300300" y="3020580"/>
                  <a:ext cx="12528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40" name="インク 139">
                  <a:extLst>
                    <a:ext uri="{FF2B5EF4-FFF2-40B4-BE49-F238E27FC236}">
                      <a16:creationId xmlns:a16="http://schemas.microsoft.com/office/drawing/2014/main" id="{5439EF8D-2D02-4347-BA74-E74F5220D815}"/>
                    </a:ext>
                  </a:extLst>
                </p14:cNvPr>
                <p14:cNvContentPartPr/>
                <p14:nvPr/>
              </p14:nvContentPartPr>
              <p14:xfrm>
                <a:off x="6430980" y="2925900"/>
                <a:ext cx="16560" cy="194760"/>
              </p14:xfrm>
            </p:contentPart>
          </mc:Choice>
          <mc:Fallback>
            <p:pic>
              <p:nvPicPr>
                <p:cNvPr id="140" name="インク 139">
                  <a:extLst>
                    <a:ext uri="{FF2B5EF4-FFF2-40B4-BE49-F238E27FC236}">
                      <a16:creationId xmlns:a16="http://schemas.microsoft.com/office/drawing/2014/main" id="{5439EF8D-2D02-4347-BA74-E74F5220D815}"/>
                    </a:ext>
                  </a:extLst>
                </p:cNvPr>
                <p:cNvPicPr/>
                <p:nvPr/>
              </p:nvPicPr>
              <p:blipFill>
                <a:blip r:embed="rId162"/>
                <a:stretch>
                  <a:fillRect/>
                </a:stretch>
              </p:blipFill>
              <p:spPr>
                <a:xfrm>
                  <a:off x="6421980" y="2916900"/>
                  <a:ext cx="3420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41" name="インク 140">
                  <a:extLst>
                    <a:ext uri="{FF2B5EF4-FFF2-40B4-BE49-F238E27FC236}">
                      <a16:creationId xmlns:a16="http://schemas.microsoft.com/office/drawing/2014/main" id="{6AE839B7-68E4-4E11-B7D8-52EE3B31B3BB}"/>
                    </a:ext>
                  </a:extLst>
                </p14:cNvPr>
                <p14:cNvContentPartPr/>
                <p14:nvPr/>
              </p14:nvContentPartPr>
              <p14:xfrm>
                <a:off x="6551220" y="3138660"/>
                <a:ext cx="29520" cy="64800"/>
              </p14:xfrm>
            </p:contentPart>
          </mc:Choice>
          <mc:Fallback>
            <p:pic>
              <p:nvPicPr>
                <p:cNvPr id="141" name="インク 140">
                  <a:extLst>
                    <a:ext uri="{FF2B5EF4-FFF2-40B4-BE49-F238E27FC236}">
                      <a16:creationId xmlns:a16="http://schemas.microsoft.com/office/drawing/2014/main" id="{6AE839B7-68E4-4E11-B7D8-52EE3B31B3BB}"/>
                    </a:ext>
                  </a:extLst>
                </p:cNvPr>
                <p:cNvPicPr/>
                <p:nvPr/>
              </p:nvPicPr>
              <p:blipFill>
                <a:blip r:embed="rId164"/>
                <a:stretch>
                  <a:fillRect/>
                </a:stretch>
              </p:blipFill>
              <p:spPr>
                <a:xfrm>
                  <a:off x="6542220" y="3130020"/>
                  <a:ext cx="4716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42" name="インク 141">
                  <a:extLst>
                    <a:ext uri="{FF2B5EF4-FFF2-40B4-BE49-F238E27FC236}">
                      <a16:creationId xmlns:a16="http://schemas.microsoft.com/office/drawing/2014/main" id="{3C191F41-6662-4717-B570-BEE540610EC4}"/>
                    </a:ext>
                  </a:extLst>
                </p14:cNvPr>
                <p14:cNvContentPartPr/>
                <p14:nvPr/>
              </p14:nvContentPartPr>
              <p14:xfrm>
                <a:off x="6636900" y="2946780"/>
                <a:ext cx="110160" cy="161280"/>
              </p14:xfrm>
            </p:contentPart>
          </mc:Choice>
          <mc:Fallback>
            <p:pic>
              <p:nvPicPr>
                <p:cNvPr id="142" name="インク 141">
                  <a:extLst>
                    <a:ext uri="{FF2B5EF4-FFF2-40B4-BE49-F238E27FC236}">
                      <a16:creationId xmlns:a16="http://schemas.microsoft.com/office/drawing/2014/main" id="{3C191F41-6662-4717-B570-BEE540610EC4}"/>
                    </a:ext>
                  </a:extLst>
                </p:cNvPr>
                <p:cNvPicPr/>
                <p:nvPr/>
              </p:nvPicPr>
              <p:blipFill>
                <a:blip r:embed="rId166"/>
                <a:stretch>
                  <a:fillRect/>
                </a:stretch>
              </p:blipFill>
              <p:spPr>
                <a:xfrm>
                  <a:off x="6627900" y="2938140"/>
                  <a:ext cx="12780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43" name="インク 142">
                  <a:extLst>
                    <a:ext uri="{FF2B5EF4-FFF2-40B4-BE49-F238E27FC236}">
                      <a16:creationId xmlns:a16="http://schemas.microsoft.com/office/drawing/2014/main" id="{A96D0B41-DD65-4A13-A322-0531E66742E0}"/>
                    </a:ext>
                  </a:extLst>
                </p14:cNvPr>
                <p14:cNvContentPartPr/>
                <p14:nvPr/>
              </p14:nvContentPartPr>
              <p14:xfrm>
                <a:off x="6794580" y="3090060"/>
                <a:ext cx="74880" cy="123840"/>
              </p14:xfrm>
            </p:contentPart>
          </mc:Choice>
          <mc:Fallback>
            <p:pic>
              <p:nvPicPr>
                <p:cNvPr id="143" name="インク 142">
                  <a:extLst>
                    <a:ext uri="{FF2B5EF4-FFF2-40B4-BE49-F238E27FC236}">
                      <a16:creationId xmlns:a16="http://schemas.microsoft.com/office/drawing/2014/main" id="{A96D0B41-DD65-4A13-A322-0531E66742E0}"/>
                    </a:ext>
                  </a:extLst>
                </p:cNvPr>
                <p:cNvPicPr/>
                <p:nvPr/>
              </p:nvPicPr>
              <p:blipFill>
                <a:blip r:embed="rId168"/>
                <a:stretch>
                  <a:fillRect/>
                </a:stretch>
              </p:blipFill>
              <p:spPr>
                <a:xfrm>
                  <a:off x="6785580" y="3081420"/>
                  <a:ext cx="9252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44" name="インク 143">
                  <a:extLst>
                    <a:ext uri="{FF2B5EF4-FFF2-40B4-BE49-F238E27FC236}">
                      <a16:creationId xmlns:a16="http://schemas.microsoft.com/office/drawing/2014/main" id="{08EB3094-243E-47F9-9B23-882F659B9E7E}"/>
                    </a:ext>
                  </a:extLst>
                </p14:cNvPr>
                <p14:cNvContentPartPr/>
                <p14:nvPr/>
              </p14:nvContentPartPr>
              <p14:xfrm>
                <a:off x="6972060" y="2971620"/>
                <a:ext cx="105480" cy="360"/>
              </p14:xfrm>
            </p:contentPart>
          </mc:Choice>
          <mc:Fallback>
            <p:pic>
              <p:nvPicPr>
                <p:cNvPr id="144" name="インク 143">
                  <a:extLst>
                    <a:ext uri="{FF2B5EF4-FFF2-40B4-BE49-F238E27FC236}">
                      <a16:creationId xmlns:a16="http://schemas.microsoft.com/office/drawing/2014/main" id="{08EB3094-243E-47F9-9B23-882F659B9E7E}"/>
                    </a:ext>
                  </a:extLst>
                </p:cNvPr>
                <p:cNvPicPr/>
                <p:nvPr/>
              </p:nvPicPr>
              <p:blipFill>
                <a:blip r:embed="rId170"/>
                <a:stretch>
                  <a:fillRect/>
                </a:stretch>
              </p:blipFill>
              <p:spPr>
                <a:xfrm>
                  <a:off x="6963060" y="2962620"/>
                  <a:ext cx="1231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45" name="インク 144">
                  <a:extLst>
                    <a:ext uri="{FF2B5EF4-FFF2-40B4-BE49-F238E27FC236}">
                      <a16:creationId xmlns:a16="http://schemas.microsoft.com/office/drawing/2014/main" id="{FCD415D7-DC34-4078-971C-7C0F90ADF8B9}"/>
                    </a:ext>
                  </a:extLst>
                </p14:cNvPr>
                <p14:cNvContentPartPr/>
                <p14:nvPr/>
              </p14:nvContentPartPr>
              <p14:xfrm>
                <a:off x="7109580" y="2867940"/>
                <a:ext cx="117360" cy="194760"/>
              </p14:xfrm>
            </p:contentPart>
          </mc:Choice>
          <mc:Fallback>
            <p:pic>
              <p:nvPicPr>
                <p:cNvPr id="145" name="インク 144">
                  <a:extLst>
                    <a:ext uri="{FF2B5EF4-FFF2-40B4-BE49-F238E27FC236}">
                      <a16:creationId xmlns:a16="http://schemas.microsoft.com/office/drawing/2014/main" id="{FCD415D7-DC34-4078-971C-7C0F90ADF8B9}"/>
                    </a:ext>
                  </a:extLst>
                </p:cNvPr>
                <p:cNvPicPr/>
                <p:nvPr/>
              </p:nvPicPr>
              <p:blipFill>
                <a:blip r:embed="rId172"/>
                <a:stretch>
                  <a:fillRect/>
                </a:stretch>
              </p:blipFill>
              <p:spPr>
                <a:xfrm>
                  <a:off x="7100940" y="2858940"/>
                  <a:ext cx="13500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46" name="インク 145">
                  <a:extLst>
                    <a:ext uri="{FF2B5EF4-FFF2-40B4-BE49-F238E27FC236}">
                      <a16:creationId xmlns:a16="http://schemas.microsoft.com/office/drawing/2014/main" id="{C64A9F18-7D19-4D3A-B959-B3638BC510B6}"/>
                    </a:ext>
                  </a:extLst>
                </p14:cNvPr>
                <p14:cNvContentPartPr/>
                <p14:nvPr/>
              </p14:nvContentPartPr>
              <p14:xfrm>
                <a:off x="7149180" y="2636460"/>
                <a:ext cx="285840" cy="743040"/>
              </p14:xfrm>
            </p:contentPart>
          </mc:Choice>
          <mc:Fallback>
            <p:pic>
              <p:nvPicPr>
                <p:cNvPr id="146" name="インク 145">
                  <a:extLst>
                    <a:ext uri="{FF2B5EF4-FFF2-40B4-BE49-F238E27FC236}">
                      <a16:creationId xmlns:a16="http://schemas.microsoft.com/office/drawing/2014/main" id="{C64A9F18-7D19-4D3A-B959-B3638BC510B6}"/>
                    </a:ext>
                  </a:extLst>
                </p:cNvPr>
                <p:cNvPicPr/>
                <p:nvPr/>
              </p:nvPicPr>
              <p:blipFill>
                <a:blip r:embed="rId174"/>
                <a:stretch>
                  <a:fillRect/>
                </a:stretch>
              </p:blipFill>
              <p:spPr>
                <a:xfrm>
                  <a:off x="7140540" y="2627460"/>
                  <a:ext cx="303480" cy="760680"/>
                </a:xfrm>
                <a:prstGeom prst="rect">
                  <a:avLst/>
                </a:prstGeom>
              </p:spPr>
            </p:pic>
          </mc:Fallback>
        </mc:AlternateContent>
      </p:grpSp>
      <p:grpSp>
        <p:nvGrpSpPr>
          <p:cNvPr id="182" name="グループ化 181">
            <a:extLst>
              <a:ext uri="{FF2B5EF4-FFF2-40B4-BE49-F238E27FC236}">
                <a16:creationId xmlns:a16="http://schemas.microsoft.com/office/drawing/2014/main" id="{46F0E192-A256-43BB-858A-895130E8E116}"/>
              </a:ext>
            </a:extLst>
          </p:cNvPr>
          <p:cNvGrpSpPr/>
          <p:nvPr/>
        </p:nvGrpSpPr>
        <p:grpSpPr>
          <a:xfrm>
            <a:off x="4899540" y="3443940"/>
            <a:ext cx="2583360" cy="640440"/>
            <a:chOff x="4899540" y="3443940"/>
            <a:chExt cx="2583360" cy="640440"/>
          </a:xfrm>
        </p:grpSpPr>
        <mc:AlternateContent xmlns:mc="http://schemas.openxmlformats.org/markup-compatibility/2006">
          <mc:Choice xmlns:p14="http://schemas.microsoft.com/office/powerpoint/2010/main" Requires="p14">
            <p:contentPart p14:bwMode="auto" r:id="rId175">
              <p14:nvContentPartPr>
                <p14:cNvPr id="148" name="インク 147">
                  <a:extLst>
                    <a:ext uri="{FF2B5EF4-FFF2-40B4-BE49-F238E27FC236}">
                      <a16:creationId xmlns:a16="http://schemas.microsoft.com/office/drawing/2014/main" id="{F885F4D0-682D-4DB2-8CE5-3C44BC07FD1B}"/>
                    </a:ext>
                  </a:extLst>
                </p14:cNvPr>
                <p14:cNvContentPartPr/>
                <p14:nvPr/>
              </p14:nvContentPartPr>
              <p14:xfrm>
                <a:off x="4967940" y="3718260"/>
                <a:ext cx="140400" cy="324000"/>
              </p14:xfrm>
            </p:contentPart>
          </mc:Choice>
          <mc:Fallback>
            <p:pic>
              <p:nvPicPr>
                <p:cNvPr id="148" name="インク 147">
                  <a:extLst>
                    <a:ext uri="{FF2B5EF4-FFF2-40B4-BE49-F238E27FC236}">
                      <a16:creationId xmlns:a16="http://schemas.microsoft.com/office/drawing/2014/main" id="{F885F4D0-682D-4DB2-8CE5-3C44BC07FD1B}"/>
                    </a:ext>
                  </a:extLst>
                </p:cNvPr>
                <p:cNvPicPr/>
                <p:nvPr/>
              </p:nvPicPr>
              <p:blipFill>
                <a:blip r:embed="rId176"/>
                <a:stretch>
                  <a:fillRect/>
                </a:stretch>
              </p:blipFill>
              <p:spPr>
                <a:xfrm>
                  <a:off x="4958940" y="3709260"/>
                  <a:ext cx="15804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49" name="インク 148">
                  <a:extLst>
                    <a:ext uri="{FF2B5EF4-FFF2-40B4-BE49-F238E27FC236}">
                      <a16:creationId xmlns:a16="http://schemas.microsoft.com/office/drawing/2014/main" id="{C4BA516C-7F0D-432C-8B3F-9E2F88C94527}"/>
                    </a:ext>
                  </a:extLst>
                </p14:cNvPr>
                <p14:cNvContentPartPr/>
                <p14:nvPr/>
              </p14:nvContentPartPr>
              <p14:xfrm>
                <a:off x="4899540" y="3625740"/>
                <a:ext cx="156600" cy="32040"/>
              </p14:xfrm>
            </p:contentPart>
          </mc:Choice>
          <mc:Fallback>
            <p:pic>
              <p:nvPicPr>
                <p:cNvPr id="149" name="インク 148">
                  <a:extLst>
                    <a:ext uri="{FF2B5EF4-FFF2-40B4-BE49-F238E27FC236}">
                      <a16:creationId xmlns:a16="http://schemas.microsoft.com/office/drawing/2014/main" id="{C4BA516C-7F0D-432C-8B3F-9E2F88C94527}"/>
                    </a:ext>
                  </a:extLst>
                </p:cNvPr>
                <p:cNvPicPr/>
                <p:nvPr/>
              </p:nvPicPr>
              <p:blipFill>
                <a:blip r:embed="rId178"/>
                <a:stretch>
                  <a:fillRect/>
                </a:stretch>
              </p:blipFill>
              <p:spPr>
                <a:xfrm>
                  <a:off x="4890540" y="3616740"/>
                  <a:ext cx="17424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50" name="インク 149">
                  <a:extLst>
                    <a:ext uri="{FF2B5EF4-FFF2-40B4-BE49-F238E27FC236}">
                      <a16:creationId xmlns:a16="http://schemas.microsoft.com/office/drawing/2014/main" id="{5F7C6EA8-CA57-4ADA-8CD4-351558270A7E}"/>
                    </a:ext>
                  </a:extLst>
                </p14:cNvPr>
                <p14:cNvContentPartPr/>
                <p14:nvPr/>
              </p14:nvContentPartPr>
              <p14:xfrm>
                <a:off x="5006100" y="3602340"/>
                <a:ext cx="123840" cy="129240"/>
              </p14:xfrm>
            </p:contentPart>
          </mc:Choice>
          <mc:Fallback>
            <p:pic>
              <p:nvPicPr>
                <p:cNvPr id="150" name="インク 149">
                  <a:extLst>
                    <a:ext uri="{FF2B5EF4-FFF2-40B4-BE49-F238E27FC236}">
                      <a16:creationId xmlns:a16="http://schemas.microsoft.com/office/drawing/2014/main" id="{5F7C6EA8-CA57-4ADA-8CD4-351558270A7E}"/>
                    </a:ext>
                  </a:extLst>
                </p:cNvPr>
                <p:cNvPicPr/>
                <p:nvPr/>
              </p:nvPicPr>
              <p:blipFill>
                <a:blip r:embed="rId180"/>
                <a:stretch>
                  <a:fillRect/>
                </a:stretch>
              </p:blipFill>
              <p:spPr>
                <a:xfrm>
                  <a:off x="4997100" y="3593700"/>
                  <a:ext cx="14148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51" name="インク 150">
                  <a:extLst>
                    <a:ext uri="{FF2B5EF4-FFF2-40B4-BE49-F238E27FC236}">
                      <a16:creationId xmlns:a16="http://schemas.microsoft.com/office/drawing/2014/main" id="{7A0AA0BF-F387-45B6-832C-A2680D7CF671}"/>
                    </a:ext>
                  </a:extLst>
                </p14:cNvPr>
                <p14:cNvContentPartPr/>
                <p14:nvPr/>
              </p14:nvContentPartPr>
              <p14:xfrm>
                <a:off x="5204100" y="3806460"/>
                <a:ext cx="55440" cy="3240"/>
              </p14:xfrm>
            </p:contentPart>
          </mc:Choice>
          <mc:Fallback>
            <p:pic>
              <p:nvPicPr>
                <p:cNvPr id="151" name="インク 150">
                  <a:extLst>
                    <a:ext uri="{FF2B5EF4-FFF2-40B4-BE49-F238E27FC236}">
                      <a16:creationId xmlns:a16="http://schemas.microsoft.com/office/drawing/2014/main" id="{7A0AA0BF-F387-45B6-832C-A2680D7CF671}"/>
                    </a:ext>
                  </a:extLst>
                </p:cNvPr>
                <p:cNvPicPr/>
                <p:nvPr/>
              </p:nvPicPr>
              <p:blipFill>
                <a:blip r:embed="rId182"/>
                <a:stretch>
                  <a:fillRect/>
                </a:stretch>
              </p:blipFill>
              <p:spPr>
                <a:xfrm>
                  <a:off x="5195100" y="3797820"/>
                  <a:ext cx="7308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52" name="インク 151">
                  <a:extLst>
                    <a:ext uri="{FF2B5EF4-FFF2-40B4-BE49-F238E27FC236}">
                      <a16:creationId xmlns:a16="http://schemas.microsoft.com/office/drawing/2014/main" id="{1324F021-F7A2-4030-BFAC-4DE47A8A6FB2}"/>
                    </a:ext>
                  </a:extLst>
                </p14:cNvPr>
                <p14:cNvContentPartPr/>
                <p14:nvPr/>
              </p14:nvContentPartPr>
              <p14:xfrm>
                <a:off x="5204100" y="3908700"/>
                <a:ext cx="79200" cy="16200"/>
              </p14:xfrm>
            </p:contentPart>
          </mc:Choice>
          <mc:Fallback>
            <p:pic>
              <p:nvPicPr>
                <p:cNvPr id="152" name="インク 151">
                  <a:extLst>
                    <a:ext uri="{FF2B5EF4-FFF2-40B4-BE49-F238E27FC236}">
                      <a16:creationId xmlns:a16="http://schemas.microsoft.com/office/drawing/2014/main" id="{1324F021-F7A2-4030-BFAC-4DE47A8A6FB2}"/>
                    </a:ext>
                  </a:extLst>
                </p:cNvPr>
                <p:cNvPicPr/>
                <p:nvPr/>
              </p:nvPicPr>
              <p:blipFill>
                <a:blip r:embed="rId184"/>
                <a:stretch>
                  <a:fillRect/>
                </a:stretch>
              </p:blipFill>
              <p:spPr>
                <a:xfrm>
                  <a:off x="5195100" y="3899700"/>
                  <a:ext cx="9684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54" name="インク 153">
                  <a:extLst>
                    <a:ext uri="{FF2B5EF4-FFF2-40B4-BE49-F238E27FC236}">
                      <a16:creationId xmlns:a16="http://schemas.microsoft.com/office/drawing/2014/main" id="{3704B33A-CCD8-4394-8D6C-E0ADF8361A6C}"/>
                    </a:ext>
                  </a:extLst>
                </p14:cNvPr>
                <p14:cNvContentPartPr/>
                <p14:nvPr/>
              </p14:nvContentPartPr>
              <p14:xfrm>
                <a:off x="5402460" y="3772620"/>
                <a:ext cx="473760" cy="68040"/>
              </p14:xfrm>
            </p:contentPart>
          </mc:Choice>
          <mc:Fallback>
            <p:pic>
              <p:nvPicPr>
                <p:cNvPr id="154" name="インク 153">
                  <a:extLst>
                    <a:ext uri="{FF2B5EF4-FFF2-40B4-BE49-F238E27FC236}">
                      <a16:creationId xmlns:a16="http://schemas.microsoft.com/office/drawing/2014/main" id="{3704B33A-CCD8-4394-8D6C-E0ADF8361A6C}"/>
                    </a:ext>
                  </a:extLst>
                </p:cNvPr>
                <p:cNvPicPr/>
                <p:nvPr/>
              </p:nvPicPr>
              <p:blipFill>
                <a:blip r:embed="rId186"/>
                <a:stretch>
                  <a:fillRect/>
                </a:stretch>
              </p:blipFill>
              <p:spPr>
                <a:xfrm>
                  <a:off x="5393460" y="3763620"/>
                  <a:ext cx="49140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55" name="インク 154">
                  <a:extLst>
                    <a:ext uri="{FF2B5EF4-FFF2-40B4-BE49-F238E27FC236}">
                      <a16:creationId xmlns:a16="http://schemas.microsoft.com/office/drawing/2014/main" id="{36789DEA-EC30-4092-A510-324F948D6D02}"/>
                    </a:ext>
                  </a:extLst>
                </p14:cNvPr>
                <p14:cNvContentPartPr/>
                <p14:nvPr/>
              </p14:nvContentPartPr>
              <p14:xfrm>
                <a:off x="5493900" y="3844260"/>
                <a:ext cx="223200" cy="231480"/>
              </p14:xfrm>
            </p:contentPart>
          </mc:Choice>
          <mc:Fallback>
            <p:pic>
              <p:nvPicPr>
                <p:cNvPr id="155" name="インク 154">
                  <a:extLst>
                    <a:ext uri="{FF2B5EF4-FFF2-40B4-BE49-F238E27FC236}">
                      <a16:creationId xmlns:a16="http://schemas.microsoft.com/office/drawing/2014/main" id="{36789DEA-EC30-4092-A510-324F948D6D02}"/>
                    </a:ext>
                  </a:extLst>
                </p:cNvPr>
                <p:cNvPicPr/>
                <p:nvPr/>
              </p:nvPicPr>
              <p:blipFill>
                <a:blip r:embed="rId188"/>
                <a:stretch>
                  <a:fillRect/>
                </a:stretch>
              </p:blipFill>
              <p:spPr>
                <a:xfrm>
                  <a:off x="5484900" y="3835260"/>
                  <a:ext cx="24084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56" name="インク 155">
                  <a:extLst>
                    <a:ext uri="{FF2B5EF4-FFF2-40B4-BE49-F238E27FC236}">
                      <a16:creationId xmlns:a16="http://schemas.microsoft.com/office/drawing/2014/main" id="{62B50D18-988F-4D2C-8555-6049855DEE26}"/>
                    </a:ext>
                  </a:extLst>
                </p14:cNvPr>
                <p14:cNvContentPartPr/>
                <p14:nvPr/>
              </p14:nvContentPartPr>
              <p14:xfrm>
                <a:off x="5631060" y="3924180"/>
                <a:ext cx="360" cy="129960"/>
              </p14:xfrm>
            </p:contentPart>
          </mc:Choice>
          <mc:Fallback>
            <p:pic>
              <p:nvPicPr>
                <p:cNvPr id="156" name="インク 155">
                  <a:extLst>
                    <a:ext uri="{FF2B5EF4-FFF2-40B4-BE49-F238E27FC236}">
                      <a16:creationId xmlns:a16="http://schemas.microsoft.com/office/drawing/2014/main" id="{62B50D18-988F-4D2C-8555-6049855DEE26}"/>
                    </a:ext>
                  </a:extLst>
                </p:cNvPr>
                <p:cNvPicPr/>
                <p:nvPr/>
              </p:nvPicPr>
              <p:blipFill>
                <a:blip r:embed="rId190"/>
                <a:stretch>
                  <a:fillRect/>
                </a:stretch>
              </p:blipFill>
              <p:spPr>
                <a:xfrm>
                  <a:off x="5622060" y="3915180"/>
                  <a:ext cx="1800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57" name="インク 156">
                  <a:extLst>
                    <a:ext uri="{FF2B5EF4-FFF2-40B4-BE49-F238E27FC236}">
                      <a16:creationId xmlns:a16="http://schemas.microsoft.com/office/drawing/2014/main" id="{4ED2338A-3AB9-4BD9-9DDE-507F59205E6F}"/>
                    </a:ext>
                  </a:extLst>
                </p14:cNvPr>
                <p14:cNvContentPartPr/>
                <p14:nvPr/>
              </p14:nvContentPartPr>
              <p14:xfrm>
                <a:off x="5687220" y="3901140"/>
                <a:ext cx="70200" cy="63360"/>
              </p14:xfrm>
            </p:contentPart>
          </mc:Choice>
          <mc:Fallback>
            <p:pic>
              <p:nvPicPr>
                <p:cNvPr id="157" name="インク 156">
                  <a:extLst>
                    <a:ext uri="{FF2B5EF4-FFF2-40B4-BE49-F238E27FC236}">
                      <a16:creationId xmlns:a16="http://schemas.microsoft.com/office/drawing/2014/main" id="{4ED2338A-3AB9-4BD9-9DDE-507F59205E6F}"/>
                    </a:ext>
                  </a:extLst>
                </p:cNvPr>
                <p:cNvPicPr/>
                <p:nvPr/>
              </p:nvPicPr>
              <p:blipFill>
                <a:blip r:embed="rId192"/>
                <a:stretch>
                  <a:fillRect/>
                </a:stretch>
              </p:blipFill>
              <p:spPr>
                <a:xfrm>
                  <a:off x="5678220" y="3892140"/>
                  <a:ext cx="8784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58" name="インク 157">
                  <a:extLst>
                    <a:ext uri="{FF2B5EF4-FFF2-40B4-BE49-F238E27FC236}">
                      <a16:creationId xmlns:a16="http://schemas.microsoft.com/office/drawing/2014/main" id="{7AE93428-F410-48D2-A159-D1690590FAE8}"/>
                    </a:ext>
                  </a:extLst>
                </p14:cNvPr>
                <p14:cNvContentPartPr/>
                <p14:nvPr/>
              </p14:nvContentPartPr>
              <p14:xfrm>
                <a:off x="5752740" y="3901140"/>
                <a:ext cx="360" cy="183240"/>
              </p14:xfrm>
            </p:contentPart>
          </mc:Choice>
          <mc:Fallback>
            <p:pic>
              <p:nvPicPr>
                <p:cNvPr id="158" name="インク 157">
                  <a:extLst>
                    <a:ext uri="{FF2B5EF4-FFF2-40B4-BE49-F238E27FC236}">
                      <a16:creationId xmlns:a16="http://schemas.microsoft.com/office/drawing/2014/main" id="{7AE93428-F410-48D2-A159-D1690590FAE8}"/>
                    </a:ext>
                  </a:extLst>
                </p:cNvPr>
                <p:cNvPicPr/>
                <p:nvPr/>
              </p:nvPicPr>
              <p:blipFill>
                <a:blip r:embed="rId194"/>
                <a:stretch>
                  <a:fillRect/>
                </a:stretch>
              </p:blipFill>
              <p:spPr>
                <a:xfrm>
                  <a:off x="5743740" y="3892140"/>
                  <a:ext cx="1800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59" name="インク 158">
                  <a:extLst>
                    <a:ext uri="{FF2B5EF4-FFF2-40B4-BE49-F238E27FC236}">
                      <a16:creationId xmlns:a16="http://schemas.microsoft.com/office/drawing/2014/main" id="{FB74C10D-B869-4A7A-A904-491C63517726}"/>
                    </a:ext>
                  </a:extLst>
                </p14:cNvPr>
                <p14:cNvContentPartPr/>
                <p14:nvPr/>
              </p14:nvContentPartPr>
              <p14:xfrm>
                <a:off x="5646180" y="3573540"/>
                <a:ext cx="16200" cy="239760"/>
              </p14:xfrm>
            </p:contentPart>
          </mc:Choice>
          <mc:Fallback>
            <p:pic>
              <p:nvPicPr>
                <p:cNvPr id="159" name="インク 158">
                  <a:extLst>
                    <a:ext uri="{FF2B5EF4-FFF2-40B4-BE49-F238E27FC236}">
                      <a16:creationId xmlns:a16="http://schemas.microsoft.com/office/drawing/2014/main" id="{FB74C10D-B869-4A7A-A904-491C63517726}"/>
                    </a:ext>
                  </a:extLst>
                </p:cNvPr>
                <p:cNvPicPr/>
                <p:nvPr/>
              </p:nvPicPr>
              <p:blipFill>
                <a:blip r:embed="rId196"/>
                <a:stretch>
                  <a:fillRect/>
                </a:stretch>
              </p:blipFill>
              <p:spPr>
                <a:xfrm>
                  <a:off x="5637180" y="3564540"/>
                  <a:ext cx="3384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60" name="インク 159">
                  <a:extLst>
                    <a:ext uri="{FF2B5EF4-FFF2-40B4-BE49-F238E27FC236}">
                      <a16:creationId xmlns:a16="http://schemas.microsoft.com/office/drawing/2014/main" id="{931466DC-7FE8-4FC5-B343-9621FD6E0500}"/>
                    </a:ext>
                  </a:extLst>
                </p14:cNvPr>
                <p14:cNvContentPartPr/>
                <p14:nvPr/>
              </p14:nvContentPartPr>
              <p14:xfrm>
                <a:off x="5889540" y="3619260"/>
                <a:ext cx="127440" cy="339120"/>
              </p14:xfrm>
            </p:contentPart>
          </mc:Choice>
          <mc:Fallback>
            <p:pic>
              <p:nvPicPr>
                <p:cNvPr id="160" name="インク 159">
                  <a:extLst>
                    <a:ext uri="{FF2B5EF4-FFF2-40B4-BE49-F238E27FC236}">
                      <a16:creationId xmlns:a16="http://schemas.microsoft.com/office/drawing/2014/main" id="{931466DC-7FE8-4FC5-B343-9621FD6E0500}"/>
                    </a:ext>
                  </a:extLst>
                </p:cNvPr>
                <p:cNvPicPr/>
                <p:nvPr/>
              </p:nvPicPr>
              <p:blipFill>
                <a:blip r:embed="rId198"/>
                <a:stretch>
                  <a:fillRect/>
                </a:stretch>
              </p:blipFill>
              <p:spPr>
                <a:xfrm>
                  <a:off x="5880540" y="3610260"/>
                  <a:ext cx="145080" cy="35676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61" name="インク 160">
                  <a:extLst>
                    <a:ext uri="{FF2B5EF4-FFF2-40B4-BE49-F238E27FC236}">
                      <a16:creationId xmlns:a16="http://schemas.microsoft.com/office/drawing/2014/main" id="{F21162FA-FF36-40FC-948A-9D54A092DFE5}"/>
                    </a:ext>
                  </a:extLst>
                </p14:cNvPr>
                <p14:cNvContentPartPr/>
                <p14:nvPr/>
              </p14:nvContentPartPr>
              <p14:xfrm>
                <a:off x="5981340" y="3794580"/>
                <a:ext cx="88200" cy="15840"/>
              </p14:xfrm>
            </p:contentPart>
          </mc:Choice>
          <mc:Fallback>
            <p:pic>
              <p:nvPicPr>
                <p:cNvPr id="161" name="インク 160">
                  <a:extLst>
                    <a:ext uri="{FF2B5EF4-FFF2-40B4-BE49-F238E27FC236}">
                      <a16:creationId xmlns:a16="http://schemas.microsoft.com/office/drawing/2014/main" id="{F21162FA-FF36-40FC-948A-9D54A092DFE5}"/>
                    </a:ext>
                  </a:extLst>
                </p:cNvPr>
                <p:cNvPicPr/>
                <p:nvPr/>
              </p:nvPicPr>
              <p:blipFill>
                <a:blip r:embed="rId200"/>
                <a:stretch>
                  <a:fillRect/>
                </a:stretch>
              </p:blipFill>
              <p:spPr>
                <a:xfrm>
                  <a:off x="5972340" y="3785580"/>
                  <a:ext cx="10584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62" name="インク 161">
                  <a:extLst>
                    <a:ext uri="{FF2B5EF4-FFF2-40B4-BE49-F238E27FC236}">
                      <a16:creationId xmlns:a16="http://schemas.microsoft.com/office/drawing/2014/main" id="{88650D1B-B9C3-4AEA-9292-EDF4C13002D9}"/>
                    </a:ext>
                  </a:extLst>
                </p14:cNvPr>
                <p14:cNvContentPartPr/>
                <p14:nvPr/>
              </p14:nvContentPartPr>
              <p14:xfrm>
                <a:off x="6110940" y="3695580"/>
                <a:ext cx="8280" cy="169560"/>
              </p14:xfrm>
            </p:contentPart>
          </mc:Choice>
          <mc:Fallback>
            <p:pic>
              <p:nvPicPr>
                <p:cNvPr id="162" name="インク 161">
                  <a:extLst>
                    <a:ext uri="{FF2B5EF4-FFF2-40B4-BE49-F238E27FC236}">
                      <a16:creationId xmlns:a16="http://schemas.microsoft.com/office/drawing/2014/main" id="{88650D1B-B9C3-4AEA-9292-EDF4C13002D9}"/>
                    </a:ext>
                  </a:extLst>
                </p:cNvPr>
                <p:cNvPicPr/>
                <p:nvPr/>
              </p:nvPicPr>
              <p:blipFill>
                <a:blip r:embed="rId202"/>
                <a:stretch>
                  <a:fillRect/>
                </a:stretch>
              </p:blipFill>
              <p:spPr>
                <a:xfrm>
                  <a:off x="6101940" y="3686580"/>
                  <a:ext cx="2592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63" name="インク 162">
                  <a:extLst>
                    <a:ext uri="{FF2B5EF4-FFF2-40B4-BE49-F238E27FC236}">
                      <a16:creationId xmlns:a16="http://schemas.microsoft.com/office/drawing/2014/main" id="{BF18A049-E410-4E11-8AB2-917E47B8DBEA}"/>
                    </a:ext>
                  </a:extLst>
                </p14:cNvPr>
                <p14:cNvContentPartPr/>
                <p14:nvPr/>
              </p14:nvContentPartPr>
              <p14:xfrm>
                <a:off x="6178980" y="3852180"/>
                <a:ext cx="28800" cy="84600"/>
              </p14:xfrm>
            </p:contentPart>
          </mc:Choice>
          <mc:Fallback>
            <p:pic>
              <p:nvPicPr>
                <p:cNvPr id="163" name="インク 162">
                  <a:extLst>
                    <a:ext uri="{FF2B5EF4-FFF2-40B4-BE49-F238E27FC236}">
                      <a16:creationId xmlns:a16="http://schemas.microsoft.com/office/drawing/2014/main" id="{BF18A049-E410-4E11-8AB2-917E47B8DBEA}"/>
                    </a:ext>
                  </a:extLst>
                </p:cNvPr>
                <p:cNvPicPr/>
                <p:nvPr/>
              </p:nvPicPr>
              <p:blipFill>
                <a:blip r:embed="rId204"/>
                <a:stretch>
                  <a:fillRect/>
                </a:stretch>
              </p:blipFill>
              <p:spPr>
                <a:xfrm>
                  <a:off x="6170340" y="3843540"/>
                  <a:ext cx="4644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64" name="インク 163">
                  <a:extLst>
                    <a:ext uri="{FF2B5EF4-FFF2-40B4-BE49-F238E27FC236}">
                      <a16:creationId xmlns:a16="http://schemas.microsoft.com/office/drawing/2014/main" id="{2F002D48-9BA6-43AA-9D32-A6A040E08859}"/>
                    </a:ext>
                  </a:extLst>
                </p14:cNvPr>
                <p14:cNvContentPartPr/>
                <p14:nvPr/>
              </p14:nvContentPartPr>
              <p14:xfrm>
                <a:off x="6309300" y="3725820"/>
                <a:ext cx="60840" cy="140040"/>
              </p14:xfrm>
            </p:contentPart>
          </mc:Choice>
          <mc:Fallback>
            <p:pic>
              <p:nvPicPr>
                <p:cNvPr id="164" name="インク 163">
                  <a:extLst>
                    <a:ext uri="{FF2B5EF4-FFF2-40B4-BE49-F238E27FC236}">
                      <a16:creationId xmlns:a16="http://schemas.microsoft.com/office/drawing/2014/main" id="{2F002D48-9BA6-43AA-9D32-A6A040E08859}"/>
                    </a:ext>
                  </a:extLst>
                </p:cNvPr>
                <p:cNvPicPr/>
                <p:nvPr/>
              </p:nvPicPr>
              <p:blipFill>
                <a:blip r:embed="rId206"/>
                <a:stretch>
                  <a:fillRect/>
                </a:stretch>
              </p:blipFill>
              <p:spPr>
                <a:xfrm>
                  <a:off x="6300300" y="3716820"/>
                  <a:ext cx="7848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65" name="インク 164">
                  <a:extLst>
                    <a:ext uri="{FF2B5EF4-FFF2-40B4-BE49-F238E27FC236}">
                      <a16:creationId xmlns:a16="http://schemas.microsoft.com/office/drawing/2014/main" id="{98DB8FC7-06CF-4E2C-8D04-5F2C003D1782}"/>
                    </a:ext>
                  </a:extLst>
                </p14:cNvPr>
                <p14:cNvContentPartPr/>
                <p14:nvPr/>
              </p14:nvContentPartPr>
              <p14:xfrm>
                <a:off x="6420540" y="3832740"/>
                <a:ext cx="36360" cy="77760"/>
              </p14:xfrm>
            </p:contentPart>
          </mc:Choice>
          <mc:Fallback>
            <p:pic>
              <p:nvPicPr>
                <p:cNvPr id="165" name="インク 164">
                  <a:extLst>
                    <a:ext uri="{FF2B5EF4-FFF2-40B4-BE49-F238E27FC236}">
                      <a16:creationId xmlns:a16="http://schemas.microsoft.com/office/drawing/2014/main" id="{98DB8FC7-06CF-4E2C-8D04-5F2C003D1782}"/>
                    </a:ext>
                  </a:extLst>
                </p:cNvPr>
                <p:cNvPicPr/>
                <p:nvPr/>
              </p:nvPicPr>
              <p:blipFill>
                <a:blip r:embed="rId208"/>
                <a:stretch>
                  <a:fillRect/>
                </a:stretch>
              </p:blipFill>
              <p:spPr>
                <a:xfrm>
                  <a:off x="6411900" y="3823740"/>
                  <a:ext cx="5400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66" name="インク 165">
                  <a:extLst>
                    <a:ext uri="{FF2B5EF4-FFF2-40B4-BE49-F238E27FC236}">
                      <a16:creationId xmlns:a16="http://schemas.microsoft.com/office/drawing/2014/main" id="{1063E119-C3CC-4BD3-9BC9-ADDC6FC00269}"/>
                    </a:ext>
                  </a:extLst>
                </p14:cNvPr>
                <p14:cNvContentPartPr/>
                <p14:nvPr/>
              </p14:nvContentPartPr>
              <p14:xfrm>
                <a:off x="6454020" y="3847860"/>
                <a:ext cx="99720" cy="360"/>
              </p14:xfrm>
            </p:contentPart>
          </mc:Choice>
          <mc:Fallback>
            <p:pic>
              <p:nvPicPr>
                <p:cNvPr id="166" name="インク 165">
                  <a:extLst>
                    <a:ext uri="{FF2B5EF4-FFF2-40B4-BE49-F238E27FC236}">
                      <a16:creationId xmlns:a16="http://schemas.microsoft.com/office/drawing/2014/main" id="{1063E119-C3CC-4BD3-9BC9-ADDC6FC00269}"/>
                    </a:ext>
                  </a:extLst>
                </p:cNvPr>
                <p:cNvPicPr/>
                <p:nvPr/>
              </p:nvPicPr>
              <p:blipFill>
                <a:blip r:embed="rId210"/>
                <a:stretch>
                  <a:fillRect/>
                </a:stretch>
              </p:blipFill>
              <p:spPr>
                <a:xfrm>
                  <a:off x="6445020" y="3838860"/>
                  <a:ext cx="1173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67" name="インク 166">
                  <a:extLst>
                    <a:ext uri="{FF2B5EF4-FFF2-40B4-BE49-F238E27FC236}">
                      <a16:creationId xmlns:a16="http://schemas.microsoft.com/office/drawing/2014/main" id="{570D138B-650E-42DD-93C5-6B821C3F1619}"/>
                    </a:ext>
                  </a:extLst>
                </p14:cNvPr>
                <p14:cNvContentPartPr/>
                <p14:nvPr/>
              </p14:nvContentPartPr>
              <p14:xfrm>
                <a:off x="6568140" y="3699180"/>
                <a:ext cx="125280" cy="152280"/>
              </p14:xfrm>
            </p:contentPart>
          </mc:Choice>
          <mc:Fallback>
            <p:pic>
              <p:nvPicPr>
                <p:cNvPr id="167" name="インク 166">
                  <a:extLst>
                    <a:ext uri="{FF2B5EF4-FFF2-40B4-BE49-F238E27FC236}">
                      <a16:creationId xmlns:a16="http://schemas.microsoft.com/office/drawing/2014/main" id="{570D138B-650E-42DD-93C5-6B821C3F1619}"/>
                    </a:ext>
                  </a:extLst>
                </p:cNvPr>
                <p:cNvPicPr/>
                <p:nvPr/>
              </p:nvPicPr>
              <p:blipFill>
                <a:blip r:embed="rId212"/>
                <a:stretch>
                  <a:fillRect/>
                </a:stretch>
              </p:blipFill>
              <p:spPr>
                <a:xfrm>
                  <a:off x="6559140" y="3690180"/>
                  <a:ext cx="14292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68" name="インク 167">
                  <a:extLst>
                    <a:ext uri="{FF2B5EF4-FFF2-40B4-BE49-F238E27FC236}">
                      <a16:creationId xmlns:a16="http://schemas.microsoft.com/office/drawing/2014/main" id="{5C4BCD89-F74C-4580-9D0B-43C1694E399D}"/>
                    </a:ext>
                  </a:extLst>
                </p14:cNvPr>
                <p14:cNvContentPartPr/>
                <p14:nvPr/>
              </p14:nvContentPartPr>
              <p14:xfrm>
                <a:off x="6697380" y="3535380"/>
                <a:ext cx="136800" cy="360000"/>
              </p14:xfrm>
            </p:contentPart>
          </mc:Choice>
          <mc:Fallback>
            <p:pic>
              <p:nvPicPr>
                <p:cNvPr id="168" name="インク 167">
                  <a:extLst>
                    <a:ext uri="{FF2B5EF4-FFF2-40B4-BE49-F238E27FC236}">
                      <a16:creationId xmlns:a16="http://schemas.microsoft.com/office/drawing/2014/main" id="{5C4BCD89-F74C-4580-9D0B-43C1694E399D}"/>
                    </a:ext>
                  </a:extLst>
                </p:cNvPr>
                <p:cNvPicPr/>
                <p:nvPr/>
              </p:nvPicPr>
              <p:blipFill>
                <a:blip r:embed="rId214"/>
                <a:stretch>
                  <a:fillRect/>
                </a:stretch>
              </p:blipFill>
              <p:spPr>
                <a:xfrm>
                  <a:off x="6688740" y="3526380"/>
                  <a:ext cx="154440" cy="37764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70" name="インク 169">
                  <a:extLst>
                    <a:ext uri="{FF2B5EF4-FFF2-40B4-BE49-F238E27FC236}">
                      <a16:creationId xmlns:a16="http://schemas.microsoft.com/office/drawing/2014/main" id="{65530FF7-45BF-4E7D-89B6-9E09411FEB60}"/>
                    </a:ext>
                  </a:extLst>
                </p14:cNvPr>
                <p14:cNvContentPartPr/>
                <p14:nvPr/>
              </p14:nvContentPartPr>
              <p14:xfrm>
                <a:off x="6915540" y="3710700"/>
                <a:ext cx="3240" cy="24120"/>
              </p14:xfrm>
            </p:contentPart>
          </mc:Choice>
          <mc:Fallback>
            <p:pic>
              <p:nvPicPr>
                <p:cNvPr id="170" name="インク 169">
                  <a:extLst>
                    <a:ext uri="{FF2B5EF4-FFF2-40B4-BE49-F238E27FC236}">
                      <a16:creationId xmlns:a16="http://schemas.microsoft.com/office/drawing/2014/main" id="{65530FF7-45BF-4E7D-89B6-9E09411FEB60}"/>
                    </a:ext>
                  </a:extLst>
                </p:cNvPr>
                <p:cNvPicPr/>
                <p:nvPr/>
              </p:nvPicPr>
              <p:blipFill>
                <a:blip r:embed="rId216"/>
                <a:stretch>
                  <a:fillRect/>
                </a:stretch>
              </p:blipFill>
              <p:spPr>
                <a:xfrm>
                  <a:off x="6906900" y="3701700"/>
                  <a:ext cx="2088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72" name="インク 171">
                  <a:extLst>
                    <a:ext uri="{FF2B5EF4-FFF2-40B4-BE49-F238E27FC236}">
                      <a16:creationId xmlns:a16="http://schemas.microsoft.com/office/drawing/2014/main" id="{724841CA-0957-4972-8527-F1E23C82BD1A}"/>
                    </a:ext>
                  </a:extLst>
                </p14:cNvPr>
                <p14:cNvContentPartPr/>
                <p14:nvPr/>
              </p14:nvContentPartPr>
              <p14:xfrm>
                <a:off x="7031820" y="3626100"/>
                <a:ext cx="117000" cy="183600"/>
              </p14:xfrm>
            </p:contentPart>
          </mc:Choice>
          <mc:Fallback>
            <p:pic>
              <p:nvPicPr>
                <p:cNvPr id="172" name="インク 171">
                  <a:extLst>
                    <a:ext uri="{FF2B5EF4-FFF2-40B4-BE49-F238E27FC236}">
                      <a16:creationId xmlns:a16="http://schemas.microsoft.com/office/drawing/2014/main" id="{724841CA-0957-4972-8527-F1E23C82BD1A}"/>
                    </a:ext>
                  </a:extLst>
                </p:cNvPr>
                <p:cNvPicPr/>
                <p:nvPr/>
              </p:nvPicPr>
              <p:blipFill>
                <a:blip r:embed="rId218"/>
                <a:stretch>
                  <a:fillRect/>
                </a:stretch>
              </p:blipFill>
              <p:spPr>
                <a:xfrm>
                  <a:off x="7022820" y="3617100"/>
                  <a:ext cx="13464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73" name="インク 172">
                  <a:extLst>
                    <a:ext uri="{FF2B5EF4-FFF2-40B4-BE49-F238E27FC236}">
                      <a16:creationId xmlns:a16="http://schemas.microsoft.com/office/drawing/2014/main" id="{08C1AF44-50B7-4FE7-9327-BD3598AE6469}"/>
                    </a:ext>
                  </a:extLst>
                </p14:cNvPr>
                <p14:cNvContentPartPr/>
                <p14:nvPr/>
              </p14:nvContentPartPr>
              <p14:xfrm>
                <a:off x="7010220" y="3550860"/>
                <a:ext cx="150480" cy="108720"/>
              </p14:xfrm>
            </p:contentPart>
          </mc:Choice>
          <mc:Fallback>
            <p:pic>
              <p:nvPicPr>
                <p:cNvPr id="173" name="インク 172">
                  <a:extLst>
                    <a:ext uri="{FF2B5EF4-FFF2-40B4-BE49-F238E27FC236}">
                      <a16:creationId xmlns:a16="http://schemas.microsoft.com/office/drawing/2014/main" id="{08C1AF44-50B7-4FE7-9327-BD3598AE6469}"/>
                    </a:ext>
                  </a:extLst>
                </p:cNvPr>
                <p:cNvPicPr/>
                <p:nvPr/>
              </p:nvPicPr>
              <p:blipFill>
                <a:blip r:embed="rId220"/>
                <a:stretch>
                  <a:fillRect/>
                </a:stretch>
              </p:blipFill>
              <p:spPr>
                <a:xfrm>
                  <a:off x="7001220" y="3541860"/>
                  <a:ext cx="16812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74" name="インク 173">
                  <a:extLst>
                    <a:ext uri="{FF2B5EF4-FFF2-40B4-BE49-F238E27FC236}">
                      <a16:creationId xmlns:a16="http://schemas.microsoft.com/office/drawing/2014/main" id="{402EEDED-7DE9-4CD1-A2FE-469A3BBB54CD}"/>
                    </a:ext>
                  </a:extLst>
                </p14:cNvPr>
                <p14:cNvContentPartPr/>
                <p14:nvPr/>
              </p14:nvContentPartPr>
              <p14:xfrm>
                <a:off x="7185540" y="3725820"/>
                <a:ext cx="360" cy="360"/>
              </p14:xfrm>
            </p:contentPart>
          </mc:Choice>
          <mc:Fallback>
            <p:pic>
              <p:nvPicPr>
                <p:cNvPr id="174" name="インク 173">
                  <a:extLst>
                    <a:ext uri="{FF2B5EF4-FFF2-40B4-BE49-F238E27FC236}">
                      <a16:creationId xmlns:a16="http://schemas.microsoft.com/office/drawing/2014/main" id="{402EEDED-7DE9-4CD1-A2FE-469A3BBB54CD}"/>
                    </a:ext>
                  </a:extLst>
                </p:cNvPr>
                <p:cNvPicPr/>
                <p:nvPr/>
              </p:nvPicPr>
              <p:blipFill>
                <a:blip r:embed="rId222"/>
                <a:stretch>
                  <a:fillRect/>
                </a:stretch>
              </p:blipFill>
              <p:spPr>
                <a:xfrm>
                  <a:off x="7176540" y="37168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75" name="インク 174">
                  <a:extLst>
                    <a:ext uri="{FF2B5EF4-FFF2-40B4-BE49-F238E27FC236}">
                      <a16:creationId xmlns:a16="http://schemas.microsoft.com/office/drawing/2014/main" id="{1AB7FE23-68A3-40CD-A5BC-BE445AEFDAFD}"/>
                    </a:ext>
                  </a:extLst>
                </p14:cNvPr>
                <p14:cNvContentPartPr/>
                <p14:nvPr/>
              </p14:nvContentPartPr>
              <p14:xfrm>
                <a:off x="7283460" y="3604140"/>
                <a:ext cx="79200" cy="242640"/>
              </p14:xfrm>
            </p:contentPart>
          </mc:Choice>
          <mc:Fallback>
            <p:pic>
              <p:nvPicPr>
                <p:cNvPr id="175" name="インク 174">
                  <a:extLst>
                    <a:ext uri="{FF2B5EF4-FFF2-40B4-BE49-F238E27FC236}">
                      <a16:creationId xmlns:a16="http://schemas.microsoft.com/office/drawing/2014/main" id="{1AB7FE23-68A3-40CD-A5BC-BE445AEFDAFD}"/>
                    </a:ext>
                  </a:extLst>
                </p:cNvPr>
                <p:cNvPicPr/>
                <p:nvPr/>
              </p:nvPicPr>
              <p:blipFill>
                <a:blip r:embed="rId224"/>
                <a:stretch>
                  <a:fillRect/>
                </a:stretch>
              </p:blipFill>
              <p:spPr>
                <a:xfrm>
                  <a:off x="7274820" y="3595140"/>
                  <a:ext cx="9684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76" name="インク 175">
                  <a:extLst>
                    <a:ext uri="{FF2B5EF4-FFF2-40B4-BE49-F238E27FC236}">
                      <a16:creationId xmlns:a16="http://schemas.microsoft.com/office/drawing/2014/main" id="{F03AC7D9-2395-4856-A6C8-73859C9F433E}"/>
                    </a:ext>
                  </a:extLst>
                </p14:cNvPr>
                <p14:cNvContentPartPr/>
                <p14:nvPr/>
              </p14:nvContentPartPr>
              <p14:xfrm>
                <a:off x="7276980" y="3634380"/>
                <a:ext cx="98640" cy="6480"/>
              </p14:xfrm>
            </p:contentPart>
          </mc:Choice>
          <mc:Fallback>
            <p:pic>
              <p:nvPicPr>
                <p:cNvPr id="176" name="インク 175">
                  <a:extLst>
                    <a:ext uri="{FF2B5EF4-FFF2-40B4-BE49-F238E27FC236}">
                      <a16:creationId xmlns:a16="http://schemas.microsoft.com/office/drawing/2014/main" id="{F03AC7D9-2395-4856-A6C8-73859C9F433E}"/>
                    </a:ext>
                  </a:extLst>
                </p:cNvPr>
                <p:cNvPicPr/>
                <p:nvPr/>
              </p:nvPicPr>
              <p:blipFill>
                <a:blip r:embed="rId226"/>
                <a:stretch>
                  <a:fillRect/>
                </a:stretch>
              </p:blipFill>
              <p:spPr>
                <a:xfrm>
                  <a:off x="7267980" y="3625380"/>
                  <a:ext cx="11628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77" name="インク 176">
                  <a:extLst>
                    <a:ext uri="{FF2B5EF4-FFF2-40B4-BE49-F238E27FC236}">
                      <a16:creationId xmlns:a16="http://schemas.microsoft.com/office/drawing/2014/main" id="{976873E9-1D3F-4EBC-9D09-BF66C48E1D3F}"/>
                    </a:ext>
                  </a:extLst>
                </p14:cNvPr>
                <p14:cNvContentPartPr/>
                <p14:nvPr/>
              </p14:nvContentPartPr>
              <p14:xfrm>
                <a:off x="7322700" y="3620340"/>
                <a:ext cx="98640" cy="89280"/>
              </p14:xfrm>
            </p:contentPart>
          </mc:Choice>
          <mc:Fallback>
            <p:pic>
              <p:nvPicPr>
                <p:cNvPr id="177" name="インク 176">
                  <a:extLst>
                    <a:ext uri="{FF2B5EF4-FFF2-40B4-BE49-F238E27FC236}">
                      <a16:creationId xmlns:a16="http://schemas.microsoft.com/office/drawing/2014/main" id="{976873E9-1D3F-4EBC-9D09-BF66C48E1D3F}"/>
                    </a:ext>
                  </a:extLst>
                </p:cNvPr>
                <p:cNvPicPr/>
                <p:nvPr/>
              </p:nvPicPr>
              <p:blipFill>
                <a:blip r:embed="rId228"/>
                <a:stretch>
                  <a:fillRect/>
                </a:stretch>
              </p:blipFill>
              <p:spPr>
                <a:xfrm>
                  <a:off x="7313700" y="3611700"/>
                  <a:ext cx="11628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79" name="インク 178">
                  <a:extLst>
                    <a:ext uri="{FF2B5EF4-FFF2-40B4-BE49-F238E27FC236}">
                      <a16:creationId xmlns:a16="http://schemas.microsoft.com/office/drawing/2014/main" id="{4C92BAE5-AC75-4A22-9CA0-E7E9E9E3681C}"/>
                    </a:ext>
                  </a:extLst>
                </p14:cNvPr>
                <p14:cNvContentPartPr/>
                <p14:nvPr/>
              </p14:nvContentPartPr>
              <p14:xfrm>
                <a:off x="6893580" y="3483900"/>
                <a:ext cx="109440" cy="590760"/>
              </p14:xfrm>
            </p:contentPart>
          </mc:Choice>
          <mc:Fallback>
            <p:pic>
              <p:nvPicPr>
                <p:cNvPr id="179" name="インク 178">
                  <a:extLst>
                    <a:ext uri="{FF2B5EF4-FFF2-40B4-BE49-F238E27FC236}">
                      <a16:creationId xmlns:a16="http://schemas.microsoft.com/office/drawing/2014/main" id="{4C92BAE5-AC75-4A22-9CA0-E7E9E9E3681C}"/>
                    </a:ext>
                  </a:extLst>
                </p:cNvPr>
                <p:cNvPicPr/>
                <p:nvPr/>
              </p:nvPicPr>
              <p:blipFill>
                <a:blip r:embed="rId230"/>
                <a:stretch>
                  <a:fillRect/>
                </a:stretch>
              </p:blipFill>
              <p:spPr>
                <a:xfrm>
                  <a:off x="6884940" y="3475260"/>
                  <a:ext cx="127080" cy="60840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80" name="インク 179">
                  <a:extLst>
                    <a:ext uri="{FF2B5EF4-FFF2-40B4-BE49-F238E27FC236}">
                      <a16:creationId xmlns:a16="http://schemas.microsoft.com/office/drawing/2014/main" id="{D7689B9B-C4D8-49A7-825A-A04F32AAE5C6}"/>
                    </a:ext>
                  </a:extLst>
                </p14:cNvPr>
                <p14:cNvContentPartPr/>
                <p14:nvPr/>
              </p14:nvContentPartPr>
              <p14:xfrm>
                <a:off x="7406940" y="3443940"/>
                <a:ext cx="75960" cy="444960"/>
              </p14:xfrm>
            </p:contentPart>
          </mc:Choice>
          <mc:Fallback>
            <p:pic>
              <p:nvPicPr>
                <p:cNvPr id="180" name="インク 179">
                  <a:extLst>
                    <a:ext uri="{FF2B5EF4-FFF2-40B4-BE49-F238E27FC236}">
                      <a16:creationId xmlns:a16="http://schemas.microsoft.com/office/drawing/2014/main" id="{D7689B9B-C4D8-49A7-825A-A04F32AAE5C6}"/>
                    </a:ext>
                  </a:extLst>
                </p:cNvPr>
                <p:cNvPicPr/>
                <p:nvPr/>
              </p:nvPicPr>
              <p:blipFill>
                <a:blip r:embed="rId232"/>
                <a:stretch>
                  <a:fillRect/>
                </a:stretch>
              </p:blipFill>
              <p:spPr>
                <a:xfrm>
                  <a:off x="7398300" y="3434940"/>
                  <a:ext cx="93600" cy="46260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81" name="インク 180">
                  <a:extLst>
                    <a:ext uri="{FF2B5EF4-FFF2-40B4-BE49-F238E27FC236}">
                      <a16:creationId xmlns:a16="http://schemas.microsoft.com/office/drawing/2014/main" id="{39E90DA9-27A5-45E4-B635-DE2B00503463}"/>
                    </a:ext>
                  </a:extLst>
                </p14:cNvPr>
                <p14:cNvContentPartPr/>
                <p14:nvPr/>
              </p14:nvContentPartPr>
              <p14:xfrm>
                <a:off x="7207860" y="3718260"/>
                <a:ext cx="38880" cy="28440"/>
              </p14:xfrm>
            </p:contentPart>
          </mc:Choice>
          <mc:Fallback>
            <p:pic>
              <p:nvPicPr>
                <p:cNvPr id="181" name="インク 180">
                  <a:extLst>
                    <a:ext uri="{FF2B5EF4-FFF2-40B4-BE49-F238E27FC236}">
                      <a16:creationId xmlns:a16="http://schemas.microsoft.com/office/drawing/2014/main" id="{39E90DA9-27A5-45E4-B635-DE2B00503463}"/>
                    </a:ext>
                  </a:extLst>
                </p:cNvPr>
                <p:cNvPicPr/>
                <p:nvPr/>
              </p:nvPicPr>
              <p:blipFill>
                <a:blip r:embed="rId234"/>
                <a:stretch>
                  <a:fillRect/>
                </a:stretch>
              </p:blipFill>
              <p:spPr>
                <a:xfrm>
                  <a:off x="7198860" y="3709260"/>
                  <a:ext cx="56520" cy="46080"/>
                </a:xfrm>
                <a:prstGeom prst="rect">
                  <a:avLst/>
                </a:prstGeom>
              </p:spPr>
            </p:pic>
          </mc:Fallback>
        </mc:AlternateContent>
      </p:grpSp>
      <p:grpSp>
        <p:nvGrpSpPr>
          <p:cNvPr id="185" name="グループ化 184">
            <a:extLst>
              <a:ext uri="{FF2B5EF4-FFF2-40B4-BE49-F238E27FC236}">
                <a16:creationId xmlns:a16="http://schemas.microsoft.com/office/drawing/2014/main" id="{D0C9B95E-69F1-4969-BB07-656E6A6D164E}"/>
              </a:ext>
            </a:extLst>
          </p:cNvPr>
          <p:cNvGrpSpPr/>
          <p:nvPr/>
        </p:nvGrpSpPr>
        <p:grpSpPr>
          <a:xfrm>
            <a:off x="5249820" y="4381380"/>
            <a:ext cx="141480" cy="119880"/>
            <a:chOff x="5249820" y="4381380"/>
            <a:chExt cx="141480" cy="119880"/>
          </a:xfrm>
        </p:grpSpPr>
        <mc:AlternateContent xmlns:mc="http://schemas.openxmlformats.org/markup-compatibility/2006">
          <mc:Choice xmlns:p14="http://schemas.microsoft.com/office/powerpoint/2010/main" Requires="p14">
            <p:contentPart p14:bwMode="auto" r:id="rId235">
              <p14:nvContentPartPr>
                <p14:cNvPr id="183" name="インク 182">
                  <a:extLst>
                    <a:ext uri="{FF2B5EF4-FFF2-40B4-BE49-F238E27FC236}">
                      <a16:creationId xmlns:a16="http://schemas.microsoft.com/office/drawing/2014/main" id="{2675A414-AA00-4275-AFB8-25D1BCA470A1}"/>
                    </a:ext>
                  </a:extLst>
                </p14:cNvPr>
                <p14:cNvContentPartPr/>
                <p14:nvPr/>
              </p14:nvContentPartPr>
              <p14:xfrm>
                <a:off x="5272860" y="4381380"/>
                <a:ext cx="109800" cy="360"/>
              </p14:xfrm>
            </p:contentPart>
          </mc:Choice>
          <mc:Fallback>
            <p:pic>
              <p:nvPicPr>
                <p:cNvPr id="183" name="インク 182">
                  <a:extLst>
                    <a:ext uri="{FF2B5EF4-FFF2-40B4-BE49-F238E27FC236}">
                      <a16:creationId xmlns:a16="http://schemas.microsoft.com/office/drawing/2014/main" id="{2675A414-AA00-4275-AFB8-25D1BCA470A1}"/>
                    </a:ext>
                  </a:extLst>
                </p:cNvPr>
                <p:cNvPicPr/>
                <p:nvPr/>
              </p:nvPicPr>
              <p:blipFill>
                <a:blip r:embed="rId236"/>
                <a:stretch>
                  <a:fillRect/>
                </a:stretch>
              </p:blipFill>
              <p:spPr>
                <a:xfrm>
                  <a:off x="5263860" y="4372380"/>
                  <a:ext cx="127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84" name="インク 183">
                  <a:extLst>
                    <a:ext uri="{FF2B5EF4-FFF2-40B4-BE49-F238E27FC236}">
                      <a16:creationId xmlns:a16="http://schemas.microsoft.com/office/drawing/2014/main" id="{DAA4E9D0-E083-4FAB-8B76-CFA0E04D0F92}"/>
                    </a:ext>
                  </a:extLst>
                </p14:cNvPr>
                <p14:cNvContentPartPr/>
                <p14:nvPr/>
              </p14:nvContentPartPr>
              <p14:xfrm>
                <a:off x="5249820" y="4480380"/>
                <a:ext cx="141480" cy="20880"/>
              </p14:xfrm>
            </p:contentPart>
          </mc:Choice>
          <mc:Fallback>
            <p:pic>
              <p:nvPicPr>
                <p:cNvPr id="184" name="インク 183">
                  <a:extLst>
                    <a:ext uri="{FF2B5EF4-FFF2-40B4-BE49-F238E27FC236}">
                      <a16:creationId xmlns:a16="http://schemas.microsoft.com/office/drawing/2014/main" id="{DAA4E9D0-E083-4FAB-8B76-CFA0E04D0F92}"/>
                    </a:ext>
                  </a:extLst>
                </p:cNvPr>
                <p:cNvPicPr/>
                <p:nvPr/>
              </p:nvPicPr>
              <p:blipFill>
                <a:blip r:embed="rId238"/>
                <a:stretch>
                  <a:fillRect/>
                </a:stretch>
              </p:blipFill>
              <p:spPr>
                <a:xfrm>
                  <a:off x="5240820" y="4471380"/>
                  <a:ext cx="159120" cy="38520"/>
                </a:xfrm>
                <a:prstGeom prst="rect">
                  <a:avLst/>
                </a:prstGeom>
              </p:spPr>
            </p:pic>
          </mc:Fallback>
        </mc:AlternateContent>
      </p:grpSp>
      <p:grpSp>
        <p:nvGrpSpPr>
          <p:cNvPr id="192" name="グループ化 191">
            <a:extLst>
              <a:ext uri="{FF2B5EF4-FFF2-40B4-BE49-F238E27FC236}">
                <a16:creationId xmlns:a16="http://schemas.microsoft.com/office/drawing/2014/main" id="{2CC6991C-20C6-4559-8DEF-E6B51509F75C}"/>
              </a:ext>
            </a:extLst>
          </p:cNvPr>
          <p:cNvGrpSpPr/>
          <p:nvPr/>
        </p:nvGrpSpPr>
        <p:grpSpPr>
          <a:xfrm>
            <a:off x="5638620" y="4466340"/>
            <a:ext cx="402840" cy="279360"/>
            <a:chOff x="5638620" y="4466340"/>
            <a:chExt cx="402840" cy="279360"/>
          </a:xfrm>
        </p:grpSpPr>
        <mc:AlternateContent xmlns:mc="http://schemas.openxmlformats.org/markup-compatibility/2006">
          <mc:Choice xmlns:p14="http://schemas.microsoft.com/office/powerpoint/2010/main" Requires="p14">
            <p:contentPart p14:bwMode="auto" r:id="rId239">
              <p14:nvContentPartPr>
                <p14:cNvPr id="186" name="インク 185">
                  <a:extLst>
                    <a:ext uri="{FF2B5EF4-FFF2-40B4-BE49-F238E27FC236}">
                      <a16:creationId xmlns:a16="http://schemas.microsoft.com/office/drawing/2014/main" id="{25877213-0EE7-4CDB-BF9C-54C32DB7F079}"/>
                    </a:ext>
                  </a:extLst>
                </p14:cNvPr>
                <p14:cNvContentPartPr/>
                <p14:nvPr/>
              </p14:nvContentPartPr>
              <p14:xfrm>
                <a:off x="5638620" y="4466340"/>
                <a:ext cx="402840" cy="14400"/>
              </p14:xfrm>
            </p:contentPart>
          </mc:Choice>
          <mc:Fallback>
            <p:pic>
              <p:nvPicPr>
                <p:cNvPr id="186" name="インク 185">
                  <a:extLst>
                    <a:ext uri="{FF2B5EF4-FFF2-40B4-BE49-F238E27FC236}">
                      <a16:creationId xmlns:a16="http://schemas.microsoft.com/office/drawing/2014/main" id="{25877213-0EE7-4CDB-BF9C-54C32DB7F079}"/>
                    </a:ext>
                  </a:extLst>
                </p:cNvPr>
                <p:cNvPicPr/>
                <p:nvPr/>
              </p:nvPicPr>
              <p:blipFill>
                <a:blip r:embed="rId240"/>
                <a:stretch>
                  <a:fillRect/>
                </a:stretch>
              </p:blipFill>
              <p:spPr>
                <a:xfrm>
                  <a:off x="5629620" y="4457700"/>
                  <a:ext cx="42048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87" name="インク 186">
                  <a:extLst>
                    <a:ext uri="{FF2B5EF4-FFF2-40B4-BE49-F238E27FC236}">
                      <a16:creationId xmlns:a16="http://schemas.microsoft.com/office/drawing/2014/main" id="{097F80B3-84E0-4A90-9E14-B2E7D16BA1F5}"/>
                    </a:ext>
                  </a:extLst>
                </p14:cNvPr>
                <p14:cNvContentPartPr/>
                <p14:nvPr/>
              </p14:nvContentPartPr>
              <p14:xfrm>
                <a:off x="5714580" y="4511340"/>
                <a:ext cx="286200" cy="198720"/>
              </p14:xfrm>
            </p:contentPart>
          </mc:Choice>
          <mc:Fallback>
            <p:pic>
              <p:nvPicPr>
                <p:cNvPr id="187" name="インク 186">
                  <a:extLst>
                    <a:ext uri="{FF2B5EF4-FFF2-40B4-BE49-F238E27FC236}">
                      <a16:creationId xmlns:a16="http://schemas.microsoft.com/office/drawing/2014/main" id="{097F80B3-84E0-4A90-9E14-B2E7D16BA1F5}"/>
                    </a:ext>
                  </a:extLst>
                </p:cNvPr>
                <p:cNvPicPr/>
                <p:nvPr/>
              </p:nvPicPr>
              <p:blipFill>
                <a:blip r:embed="rId242"/>
                <a:stretch>
                  <a:fillRect/>
                </a:stretch>
              </p:blipFill>
              <p:spPr>
                <a:xfrm>
                  <a:off x="5705940" y="4502340"/>
                  <a:ext cx="30384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88" name="インク 187">
                  <a:extLst>
                    <a:ext uri="{FF2B5EF4-FFF2-40B4-BE49-F238E27FC236}">
                      <a16:creationId xmlns:a16="http://schemas.microsoft.com/office/drawing/2014/main" id="{F49CC6A8-95EB-46E7-BB1E-28E76C16F4FA}"/>
                    </a:ext>
                  </a:extLst>
                </p14:cNvPr>
                <p14:cNvContentPartPr/>
                <p14:nvPr/>
              </p14:nvContentPartPr>
              <p14:xfrm>
                <a:off x="5867220" y="4579380"/>
                <a:ext cx="360" cy="94680"/>
              </p14:xfrm>
            </p:contentPart>
          </mc:Choice>
          <mc:Fallback>
            <p:pic>
              <p:nvPicPr>
                <p:cNvPr id="188" name="インク 187">
                  <a:extLst>
                    <a:ext uri="{FF2B5EF4-FFF2-40B4-BE49-F238E27FC236}">
                      <a16:creationId xmlns:a16="http://schemas.microsoft.com/office/drawing/2014/main" id="{F49CC6A8-95EB-46E7-BB1E-28E76C16F4FA}"/>
                    </a:ext>
                  </a:extLst>
                </p:cNvPr>
                <p:cNvPicPr/>
                <p:nvPr/>
              </p:nvPicPr>
              <p:blipFill>
                <a:blip r:embed="rId244"/>
                <a:stretch>
                  <a:fillRect/>
                </a:stretch>
              </p:blipFill>
              <p:spPr>
                <a:xfrm>
                  <a:off x="5858220" y="4570380"/>
                  <a:ext cx="1800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89" name="インク 188">
                  <a:extLst>
                    <a:ext uri="{FF2B5EF4-FFF2-40B4-BE49-F238E27FC236}">
                      <a16:creationId xmlns:a16="http://schemas.microsoft.com/office/drawing/2014/main" id="{EB80C836-B56F-4DF2-A6A8-4DB6057AC13C}"/>
                    </a:ext>
                  </a:extLst>
                </p14:cNvPr>
                <p14:cNvContentPartPr/>
                <p14:nvPr/>
              </p14:nvContentPartPr>
              <p14:xfrm>
                <a:off x="5924460" y="4556700"/>
                <a:ext cx="69840" cy="70560"/>
              </p14:xfrm>
            </p:contentPart>
          </mc:Choice>
          <mc:Fallback>
            <p:pic>
              <p:nvPicPr>
                <p:cNvPr id="189" name="インク 188">
                  <a:extLst>
                    <a:ext uri="{FF2B5EF4-FFF2-40B4-BE49-F238E27FC236}">
                      <a16:creationId xmlns:a16="http://schemas.microsoft.com/office/drawing/2014/main" id="{EB80C836-B56F-4DF2-A6A8-4DB6057AC13C}"/>
                    </a:ext>
                  </a:extLst>
                </p:cNvPr>
                <p:cNvPicPr/>
                <p:nvPr/>
              </p:nvPicPr>
              <p:blipFill>
                <a:blip r:embed="rId246"/>
                <a:stretch>
                  <a:fillRect/>
                </a:stretch>
              </p:blipFill>
              <p:spPr>
                <a:xfrm>
                  <a:off x="5915820" y="4547700"/>
                  <a:ext cx="8748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90" name="インク 189">
                  <a:extLst>
                    <a:ext uri="{FF2B5EF4-FFF2-40B4-BE49-F238E27FC236}">
                      <a16:creationId xmlns:a16="http://schemas.microsoft.com/office/drawing/2014/main" id="{07369EDF-8C51-4F9D-9278-8570A650D78D}"/>
                    </a:ext>
                  </a:extLst>
                </p14:cNvPr>
                <p14:cNvContentPartPr/>
                <p14:nvPr/>
              </p14:nvContentPartPr>
              <p14:xfrm>
                <a:off x="5981340" y="4548780"/>
                <a:ext cx="3600" cy="196920"/>
              </p14:xfrm>
            </p:contentPart>
          </mc:Choice>
          <mc:Fallback>
            <p:pic>
              <p:nvPicPr>
                <p:cNvPr id="190" name="インク 189">
                  <a:extLst>
                    <a:ext uri="{FF2B5EF4-FFF2-40B4-BE49-F238E27FC236}">
                      <a16:creationId xmlns:a16="http://schemas.microsoft.com/office/drawing/2014/main" id="{07369EDF-8C51-4F9D-9278-8570A650D78D}"/>
                    </a:ext>
                  </a:extLst>
                </p:cNvPr>
                <p:cNvPicPr/>
                <p:nvPr/>
              </p:nvPicPr>
              <p:blipFill>
                <a:blip r:embed="rId248"/>
                <a:stretch>
                  <a:fillRect/>
                </a:stretch>
              </p:blipFill>
              <p:spPr>
                <a:xfrm>
                  <a:off x="5972340" y="4539780"/>
                  <a:ext cx="21240" cy="214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9">
            <p14:nvContentPartPr>
              <p14:cNvPr id="191" name="インク 190">
                <a:extLst>
                  <a:ext uri="{FF2B5EF4-FFF2-40B4-BE49-F238E27FC236}">
                    <a16:creationId xmlns:a16="http://schemas.microsoft.com/office/drawing/2014/main" id="{96E779CB-C294-4735-9CB4-E3E140F26FAE}"/>
                  </a:ext>
                </a:extLst>
              </p14:cNvPr>
              <p14:cNvContentPartPr/>
              <p14:nvPr/>
            </p14:nvContentPartPr>
            <p14:xfrm>
              <a:off x="5889900" y="4236660"/>
              <a:ext cx="360" cy="127800"/>
            </p14:xfrm>
          </p:contentPart>
        </mc:Choice>
        <mc:Fallback>
          <p:pic>
            <p:nvPicPr>
              <p:cNvPr id="191" name="インク 190">
                <a:extLst>
                  <a:ext uri="{FF2B5EF4-FFF2-40B4-BE49-F238E27FC236}">
                    <a16:creationId xmlns:a16="http://schemas.microsoft.com/office/drawing/2014/main" id="{96E779CB-C294-4735-9CB4-E3E140F26FAE}"/>
                  </a:ext>
                </a:extLst>
              </p:cNvPr>
              <p:cNvPicPr/>
              <p:nvPr/>
            </p:nvPicPr>
            <p:blipFill>
              <a:blip r:embed="rId250"/>
              <a:stretch>
                <a:fillRect/>
              </a:stretch>
            </p:blipFill>
            <p:spPr>
              <a:xfrm>
                <a:off x="5880900" y="4227660"/>
                <a:ext cx="18000" cy="145440"/>
              </a:xfrm>
              <a:prstGeom prst="rect">
                <a:avLst/>
              </a:prstGeom>
            </p:spPr>
          </p:pic>
        </mc:Fallback>
      </mc:AlternateContent>
      <p:grpSp>
        <p:nvGrpSpPr>
          <p:cNvPr id="196" name="グループ化 195">
            <a:extLst>
              <a:ext uri="{FF2B5EF4-FFF2-40B4-BE49-F238E27FC236}">
                <a16:creationId xmlns:a16="http://schemas.microsoft.com/office/drawing/2014/main" id="{79FF9A92-0378-4D63-99A1-C4B79679AC3E}"/>
              </a:ext>
            </a:extLst>
          </p:cNvPr>
          <p:cNvGrpSpPr/>
          <p:nvPr/>
        </p:nvGrpSpPr>
        <p:grpSpPr>
          <a:xfrm>
            <a:off x="6200580" y="4236660"/>
            <a:ext cx="299160" cy="374400"/>
            <a:chOff x="6200580" y="4236660"/>
            <a:chExt cx="299160" cy="374400"/>
          </a:xfrm>
        </p:grpSpPr>
        <mc:AlternateContent xmlns:mc="http://schemas.openxmlformats.org/markup-compatibility/2006">
          <mc:Choice xmlns:p14="http://schemas.microsoft.com/office/powerpoint/2010/main" Requires="p14">
            <p:contentPart p14:bwMode="auto" r:id="rId251">
              <p14:nvContentPartPr>
                <p14:cNvPr id="193" name="インク 192">
                  <a:extLst>
                    <a:ext uri="{FF2B5EF4-FFF2-40B4-BE49-F238E27FC236}">
                      <a16:creationId xmlns:a16="http://schemas.microsoft.com/office/drawing/2014/main" id="{476F0172-D4C2-4868-996B-A5293509E081}"/>
                    </a:ext>
                  </a:extLst>
                </p14:cNvPr>
                <p14:cNvContentPartPr/>
                <p14:nvPr/>
              </p14:nvContentPartPr>
              <p14:xfrm>
                <a:off x="6200580" y="4236660"/>
                <a:ext cx="86040" cy="374400"/>
              </p14:xfrm>
            </p:contentPart>
          </mc:Choice>
          <mc:Fallback>
            <p:pic>
              <p:nvPicPr>
                <p:cNvPr id="193" name="インク 192">
                  <a:extLst>
                    <a:ext uri="{FF2B5EF4-FFF2-40B4-BE49-F238E27FC236}">
                      <a16:creationId xmlns:a16="http://schemas.microsoft.com/office/drawing/2014/main" id="{476F0172-D4C2-4868-996B-A5293509E081}"/>
                    </a:ext>
                  </a:extLst>
                </p:cNvPr>
                <p:cNvPicPr/>
                <p:nvPr/>
              </p:nvPicPr>
              <p:blipFill>
                <a:blip r:embed="rId252"/>
                <a:stretch>
                  <a:fillRect/>
                </a:stretch>
              </p:blipFill>
              <p:spPr>
                <a:xfrm>
                  <a:off x="6191940" y="4227660"/>
                  <a:ext cx="103680" cy="39204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94" name="インク 193">
                  <a:extLst>
                    <a:ext uri="{FF2B5EF4-FFF2-40B4-BE49-F238E27FC236}">
                      <a16:creationId xmlns:a16="http://schemas.microsoft.com/office/drawing/2014/main" id="{94B1D2B3-682C-474F-8F2B-59BA25D9AC8E}"/>
                    </a:ext>
                  </a:extLst>
                </p14:cNvPr>
                <p14:cNvContentPartPr/>
                <p14:nvPr/>
              </p14:nvContentPartPr>
              <p14:xfrm>
                <a:off x="6323700" y="4358340"/>
                <a:ext cx="64080" cy="236880"/>
              </p14:xfrm>
            </p:contentPart>
          </mc:Choice>
          <mc:Fallback>
            <p:pic>
              <p:nvPicPr>
                <p:cNvPr id="194" name="インク 193">
                  <a:extLst>
                    <a:ext uri="{FF2B5EF4-FFF2-40B4-BE49-F238E27FC236}">
                      <a16:creationId xmlns:a16="http://schemas.microsoft.com/office/drawing/2014/main" id="{94B1D2B3-682C-474F-8F2B-59BA25D9AC8E}"/>
                    </a:ext>
                  </a:extLst>
                </p:cNvPr>
                <p:cNvPicPr/>
                <p:nvPr/>
              </p:nvPicPr>
              <p:blipFill>
                <a:blip r:embed="rId254"/>
                <a:stretch>
                  <a:fillRect/>
                </a:stretch>
              </p:blipFill>
              <p:spPr>
                <a:xfrm>
                  <a:off x="6314700" y="4349340"/>
                  <a:ext cx="8172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95" name="インク 194">
                  <a:extLst>
                    <a:ext uri="{FF2B5EF4-FFF2-40B4-BE49-F238E27FC236}">
                      <a16:creationId xmlns:a16="http://schemas.microsoft.com/office/drawing/2014/main" id="{662A1EBC-9385-4FBA-9E86-AF1F19A74F85}"/>
                    </a:ext>
                  </a:extLst>
                </p14:cNvPr>
                <p14:cNvContentPartPr/>
                <p14:nvPr/>
              </p14:nvContentPartPr>
              <p14:xfrm>
                <a:off x="6471300" y="4548780"/>
                <a:ext cx="28440" cy="61560"/>
              </p14:xfrm>
            </p:contentPart>
          </mc:Choice>
          <mc:Fallback>
            <p:pic>
              <p:nvPicPr>
                <p:cNvPr id="195" name="インク 194">
                  <a:extLst>
                    <a:ext uri="{FF2B5EF4-FFF2-40B4-BE49-F238E27FC236}">
                      <a16:creationId xmlns:a16="http://schemas.microsoft.com/office/drawing/2014/main" id="{662A1EBC-9385-4FBA-9E86-AF1F19A74F85}"/>
                    </a:ext>
                  </a:extLst>
                </p:cNvPr>
                <p:cNvPicPr/>
                <p:nvPr/>
              </p:nvPicPr>
              <p:blipFill>
                <a:blip r:embed="rId256"/>
                <a:stretch>
                  <a:fillRect/>
                </a:stretch>
              </p:blipFill>
              <p:spPr>
                <a:xfrm>
                  <a:off x="6462660" y="4539780"/>
                  <a:ext cx="46080" cy="79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57">
            <p14:nvContentPartPr>
              <p14:cNvPr id="197" name="インク 196">
                <a:extLst>
                  <a:ext uri="{FF2B5EF4-FFF2-40B4-BE49-F238E27FC236}">
                    <a16:creationId xmlns:a16="http://schemas.microsoft.com/office/drawing/2014/main" id="{4DC540FC-C764-44A6-A934-CDCA03EBBFAC}"/>
                  </a:ext>
                </a:extLst>
              </p14:cNvPr>
              <p14:cNvContentPartPr/>
              <p14:nvPr/>
            </p14:nvContentPartPr>
            <p14:xfrm>
              <a:off x="6598740" y="4449780"/>
              <a:ext cx="61200" cy="360"/>
            </p14:xfrm>
          </p:contentPart>
        </mc:Choice>
        <mc:Fallback>
          <p:pic>
            <p:nvPicPr>
              <p:cNvPr id="197" name="インク 196">
                <a:extLst>
                  <a:ext uri="{FF2B5EF4-FFF2-40B4-BE49-F238E27FC236}">
                    <a16:creationId xmlns:a16="http://schemas.microsoft.com/office/drawing/2014/main" id="{4DC540FC-C764-44A6-A934-CDCA03EBBFAC}"/>
                  </a:ext>
                </a:extLst>
              </p:cNvPr>
              <p:cNvPicPr/>
              <p:nvPr/>
            </p:nvPicPr>
            <p:blipFill>
              <a:blip r:embed="rId258"/>
              <a:stretch>
                <a:fillRect/>
              </a:stretch>
            </p:blipFill>
            <p:spPr>
              <a:xfrm>
                <a:off x="6589740" y="4440780"/>
                <a:ext cx="78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98" name="インク 197">
                <a:extLst>
                  <a:ext uri="{FF2B5EF4-FFF2-40B4-BE49-F238E27FC236}">
                    <a16:creationId xmlns:a16="http://schemas.microsoft.com/office/drawing/2014/main" id="{83C2D373-9524-4206-B237-EA127F3E9EE1}"/>
                  </a:ext>
                </a:extLst>
              </p14:cNvPr>
              <p14:cNvContentPartPr/>
              <p14:nvPr/>
            </p14:nvContentPartPr>
            <p14:xfrm>
              <a:off x="6697740" y="4365900"/>
              <a:ext cx="16200" cy="193320"/>
            </p14:xfrm>
          </p:contentPart>
        </mc:Choice>
        <mc:Fallback>
          <p:pic>
            <p:nvPicPr>
              <p:cNvPr id="198" name="インク 197">
                <a:extLst>
                  <a:ext uri="{FF2B5EF4-FFF2-40B4-BE49-F238E27FC236}">
                    <a16:creationId xmlns:a16="http://schemas.microsoft.com/office/drawing/2014/main" id="{83C2D373-9524-4206-B237-EA127F3E9EE1}"/>
                  </a:ext>
                </a:extLst>
              </p:cNvPr>
              <p:cNvPicPr/>
              <p:nvPr/>
            </p:nvPicPr>
            <p:blipFill>
              <a:blip r:embed="rId260"/>
              <a:stretch>
                <a:fillRect/>
              </a:stretch>
            </p:blipFill>
            <p:spPr>
              <a:xfrm>
                <a:off x="6688740" y="4356900"/>
                <a:ext cx="3384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99" name="インク 198">
                <a:extLst>
                  <a:ext uri="{FF2B5EF4-FFF2-40B4-BE49-F238E27FC236}">
                    <a16:creationId xmlns:a16="http://schemas.microsoft.com/office/drawing/2014/main" id="{4FD90C90-CC5C-486F-8928-41F9A49A9725}"/>
                  </a:ext>
                </a:extLst>
              </p14:cNvPr>
              <p14:cNvContentPartPr/>
              <p14:nvPr/>
            </p14:nvContentPartPr>
            <p14:xfrm>
              <a:off x="6781620" y="4346460"/>
              <a:ext cx="90000" cy="192600"/>
            </p14:xfrm>
          </p:contentPart>
        </mc:Choice>
        <mc:Fallback>
          <p:pic>
            <p:nvPicPr>
              <p:cNvPr id="199" name="インク 198">
                <a:extLst>
                  <a:ext uri="{FF2B5EF4-FFF2-40B4-BE49-F238E27FC236}">
                    <a16:creationId xmlns:a16="http://schemas.microsoft.com/office/drawing/2014/main" id="{4FD90C90-CC5C-486F-8928-41F9A49A9725}"/>
                  </a:ext>
                </a:extLst>
              </p:cNvPr>
              <p:cNvPicPr/>
              <p:nvPr/>
            </p:nvPicPr>
            <p:blipFill>
              <a:blip r:embed="rId262"/>
              <a:stretch>
                <a:fillRect/>
              </a:stretch>
            </p:blipFill>
            <p:spPr>
              <a:xfrm>
                <a:off x="6772620" y="4337460"/>
                <a:ext cx="10764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200" name="インク 199">
                <a:extLst>
                  <a:ext uri="{FF2B5EF4-FFF2-40B4-BE49-F238E27FC236}">
                    <a16:creationId xmlns:a16="http://schemas.microsoft.com/office/drawing/2014/main" id="{E4DAF1EB-DD98-4CB3-8722-7E7A5B1A2DF2}"/>
                  </a:ext>
                </a:extLst>
              </p14:cNvPr>
              <p14:cNvContentPartPr/>
              <p14:nvPr/>
            </p14:nvContentPartPr>
            <p14:xfrm>
              <a:off x="6907980" y="4523220"/>
              <a:ext cx="57960" cy="75960"/>
            </p14:xfrm>
          </p:contentPart>
        </mc:Choice>
        <mc:Fallback>
          <p:pic>
            <p:nvPicPr>
              <p:cNvPr id="200" name="インク 199">
                <a:extLst>
                  <a:ext uri="{FF2B5EF4-FFF2-40B4-BE49-F238E27FC236}">
                    <a16:creationId xmlns:a16="http://schemas.microsoft.com/office/drawing/2014/main" id="{E4DAF1EB-DD98-4CB3-8722-7E7A5B1A2DF2}"/>
                  </a:ext>
                </a:extLst>
              </p:cNvPr>
              <p:cNvPicPr/>
              <p:nvPr/>
            </p:nvPicPr>
            <p:blipFill>
              <a:blip r:embed="rId264"/>
              <a:stretch>
                <a:fillRect/>
              </a:stretch>
            </p:blipFill>
            <p:spPr>
              <a:xfrm>
                <a:off x="6898980" y="4514220"/>
                <a:ext cx="75600" cy="93600"/>
              </a:xfrm>
              <a:prstGeom prst="rect">
                <a:avLst/>
              </a:prstGeom>
            </p:spPr>
          </p:pic>
        </mc:Fallback>
      </mc:AlternateContent>
      <p:grpSp>
        <p:nvGrpSpPr>
          <p:cNvPr id="206" name="グループ化 205">
            <a:extLst>
              <a:ext uri="{FF2B5EF4-FFF2-40B4-BE49-F238E27FC236}">
                <a16:creationId xmlns:a16="http://schemas.microsoft.com/office/drawing/2014/main" id="{51E263E0-8EC2-4881-9D23-A2682D84BF30}"/>
              </a:ext>
            </a:extLst>
          </p:cNvPr>
          <p:cNvGrpSpPr/>
          <p:nvPr/>
        </p:nvGrpSpPr>
        <p:grpSpPr>
          <a:xfrm>
            <a:off x="7095540" y="4175460"/>
            <a:ext cx="350640" cy="577080"/>
            <a:chOff x="7095540" y="4175460"/>
            <a:chExt cx="350640" cy="577080"/>
          </a:xfrm>
        </p:grpSpPr>
        <mc:AlternateContent xmlns:mc="http://schemas.openxmlformats.org/markup-compatibility/2006">
          <mc:Choice xmlns:p14="http://schemas.microsoft.com/office/powerpoint/2010/main" Requires="p14">
            <p:contentPart p14:bwMode="auto" r:id="rId265">
              <p14:nvContentPartPr>
                <p14:cNvPr id="203" name="インク 202">
                  <a:extLst>
                    <a:ext uri="{FF2B5EF4-FFF2-40B4-BE49-F238E27FC236}">
                      <a16:creationId xmlns:a16="http://schemas.microsoft.com/office/drawing/2014/main" id="{275A7A8D-C77E-4AC9-8EC4-C29A3A6D7265}"/>
                    </a:ext>
                  </a:extLst>
                </p14:cNvPr>
                <p14:cNvContentPartPr/>
                <p14:nvPr/>
              </p14:nvContentPartPr>
              <p14:xfrm>
                <a:off x="7095540" y="4335660"/>
                <a:ext cx="6480" cy="226800"/>
              </p14:xfrm>
            </p:contentPart>
          </mc:Choice>
          <mc:Fallback>
            <p:pic>
              <p:nvPicPr>
                <p:cNvPr id="203" name="インク 202">
                  <a:extLst>
                    <a:ext uri="{FF2B5EF4-FFF2-40B4-BE49-F238E27FC236}">
                      <a16:creationId xmlns:a16="http://schemas.microsoft.com/office/drawing/2014/main" id="{275A7A8D-C77E-4AC9-8EC4-C29A3A6D7265}"/>
                    </a:ext>
                  </a:extLst>
                </p:cNvPr>
                <p:cNvPicPr/>
                <p:nvPr/>
              </p:nvPicPr>
              <p:blipFill>
                <a:blip r:embed="rId266"/>
                <a:stretch>
                  <a:fillRect/>
                </a:stretch>
              </p:blipFill>
              <p:spPr>
                <a:xfrm>
                  <a:off x="7086900" y="4326660"/>
                  <a:ext cx="2412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204" name="インク 203">
                  <a:extLst>
                    <a:ext uri="{FF2B5EF4-FFF2-40B4-BE49-F238E27FC236}">
                      <a16:creationId xmlns:a16="http://schemas.microsoft.com/office/drawing/2014/main" id="{9CBAA73B-4AC7-4B58-9525-34FCE397A0E0}"/>
                    </a:ext>
                  </a:extLst>
                </p14:cNvPr>
                <p14:cNvContentPartPr/>
                <p14:nvPr/>
              </p14:nvContentPartPr>
              <p14:xfrm>
                <a:off x="7177980" y="4302900"/>
                <a:ext cx="116640" cy="255960"/>
              </p14:xfrm>
            </p:contentPart>
          </mc:Choice>
          <mc:Fallback>
            <p:pic>
              <p:nvPicPr>
                <p:cNvPr id="204" name="インク 203">
                  <a:extLst>
                    <a:ext uri="{FF2B5EF4-FFF2-40B4-BE49-F238E27FC236}">
                      <a16:creationId xmlns:a16="http://schemas.microsoft.com/office/drawing/2014/main" id="{9CBAA73B-4AC7-4B58-9525-34FCE397A0E0}"/>
                    </a:ext>
                  </a:extLst>
                </p:cNvPr>
                <p:cNvPicPr/>
                <p:nvPr/>
              </p:nvPicPr>
              <p:blipFill>
                <a:blip r:embed="rId268"/>
                <a:stretch>
                  <a:fillRect/>
                </a:stretch>
              </p:blipFill>
              <p:spPr>
                <a:xfrm>
                  <a:off x="7169340" y="4294260"/>
                  <a:ext cx="13428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205" name="インク 204">
                  <a:extLst>
                    <a:ext uri="{FF2B5EF4-FFF2-40B4-BE49-F238E27FC236}">
                      <a16:creationId xmlns:a16="http://schemas.microsoft.com/office/drawing/2014/main" id="{10898872-F614-4CCA-8E7F-7158476254A1}"/>
                    </a:ext>
                  </a:extLst>
                </p14:cNvPr>
                <p14:cNvContentPartPr/>
                <p14:nvPr/>
              </p14:nvContentPartPr>
              <p14:xfrm>
                <a:off x="7339260" y="4175460"/>
                <a:ext cx="106920" cy="577080"/>
              </p14:xfrm>
            </p:contentPart>
          </mc:Choice>
          <mc:Fallback>
            <p:pic>
              <p:nvPicPr>
                <p:cNvPr id="205" name="インク 204">
                  <a:extLst>
                    <a:ext uri="{FF2B5EF4-FFF2-40B4-BE49-F238E27FC236}">
                      <a16:creationId xmlns:a16="http://schemas.microsoft.com/office/drawing/2014/main" id="{10898872-F614-4CCA-8E7F-7158476254A1}"/>
                    </a:ext>
                  </a:extLst>
                </p:cNvPr>
                <p:cNvPicPr/>
                <p:nvPr/>
              </p:nvPicPr>
              <p:blipFill>
                <a:blip r:embed="rId270"/>
                <a:stretch>
                  <a:fillRect/>
                </a:stretch>
              </p:blipFill>
              <p:spPr>
                <a:xfrm>
                  <a:off x="7330620" y="4166460"/>
                  <a:ext cx="124560" cy="594720"/>
                </a:xfrm>
                <a:prstGeom prst="rect">
                  <a:avLst/>
                </a:prstGeom>
              </p:spPr>
            </p:pic>
          </mc:Fallback>
        </mc:AlternateContent>
      </p:grpSp>
      <p:grpSp>
        <p:nvGrpSpPr>
          <p:cNvPr id="277" name="グループ化 276">
            <a:extLst>
              <a:ext uri="{FF2B5EF4-FFF2-40B4-BE49-F238E27FC236}">
                <a16:creationId xmlns:a16="http://schemas.microsoft.com/office/drawing/2014/main" id="{9C178F52-F509-4FFB-95D0-E36A2382F7E2}"/>
              </a:ext>
            </a:extLst>
          </p:cNvPr>
          <p:cNvGrpSpPr/>
          <p:nvPr/>
        </p:nvGrpSpPr>
        <p:grpSpPr>
          <a:xfrm>
            <a:off x="777180" y="6346980"/>
            <a:ext cx="1948680" cy="1549440"/>
            <a:chOff x="777180" y="6346980"/>
            <a:chExt cx="1948680" cy="1549440"/>
          </a:xfrm>
        </p:grpSpPr>
        <mc:AlternateContent xmlns:mc="http://schemas.openxmlformats.org/markup-compatibility/2006">
          <mc:Choice xmlns:p14="http://schemas.microsoft.com/office/powerpoint/2010/main" Requires="p14">
            <p:contentPart p14:bwMode="auto" r:id="rId271">
              <p14:nvContentPartPr>
                <p14:cNvPr id="217" name="インク 216">
                  <a:extLst>
                    <a:ext uri="{FF2B5EF4-FFF2-40B4-BE49-F238E27FC236}">
                      <a16:creationId xmlns:a16="http://schemas.microsoft.com/office/drawing/2014/main" id="{45C6006E-C7BA-4797-AEFF-BCC0BBC0276A}"/>
                    </a:ext>
                  </a:extLst>
                </p14:cNvPr>
                <p14:cNvContentPartPr/>
                <p14:nvPr/>
              </p14:nvContentPartPr>
              <p14:xfrm>
                <a:off x="814980" y="7010100"/>
                <a:ext cx="94680" cy="169200"/>
              </p14:xfrm>
            </p:contentPart>
          </mc:Choice>
          <mc:Fallback>
            <p:pic>
              <p:nvPicPr>
                <p:cNvPr id="217" name="インク 216">
                  <a:extLst>
                    <a:ext uri="{FF2B5EF4-FFF2-40B4-BE49-F238E27FC236}">
                      <a16:creationId xmlns:a16="http://schemas.microsoft.com/office/drawing/2014/main" id="{45C6006E-C7BA-4797-AEFF-BCC0BBC0276A}"/>
                    </a:ext>
                  </a:extLst>
                </p:cNvPr>
                <p:cNvPicPr/>
                <p:nvPr/>
              </p:nvPicPr>
              <p:blipFill>
                <a:blip r:embed="rId272"/>
                <a:stretch>
                  <a:fillRect/>
                </a:stretch>
              </p:blipFill>
              <p:spPr>
                <a:xfrm>
                  <a:off x="805980" y="7001100"/>
                  <a:ext cx="11232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218" name="インク 217">
                  <a:extLst>
                    <a:ext uri="{FF2B5EF4-FFF2-40B4-BE49-F238E27FC236}">
                      <a16:creationId xmlns:a16="http://schemas.microsoft.com/office/drawing/2014/main" id="{B8B622A2-8465-40C7-9DAB-BB1E4DC51AB3}"/>
                    </a:ext>
                  </a:extLst>
                </p14:cNvPr>
                <p14:cNvContentPartPr/>
                <p14:nvPr/>
              </p14:nvContentPartPr>
              <p14:xfrm>
                <a:off x="777180" y="6930900"/>
                <a:ext cx="132840" cy="33840"/>
              </p14:xfrm>
            </p:contentPart>
          </mc:Choice>
          <mc:Fallback>
            <p:pic>
              <p:nvPicPr>
                <p:cNvPr id="218" name="インク 217">
                  <a:extLst>
                    <a:ext uri="{FF2B5EF4-FFF2-40B4-BE49-F238E27FC236}">
                      <a16:creationId xmlns:a16="http://schemas.microsoft.com/office/drawing/2014/main" id="{B8B622A2-8465-40C7-9DAB-BB1E4DC51AB3}"/>
                    </a:ext>
                  </a:extLst>
                </p:cNvPr>
                <p:cNvPicPr/>
                <p:nvPr/>
              </p:nvPicPr>
              <p:blipFill>
                <a:blip r:embed="rId274"/>
                <a:stretch>
                  <a:fillRect/>
                </a:stretch>
              </p:blipFill>
              <p:spPr>
                <a:xfrm>
                  <a:off x="768180" y="6922260"/>
                  <a:ext cx="15048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219" name="インク 218">
                  <a:extLst>
                    <a:ext uri="{FF2B5EF4-FFF2-40B4-BE49-F238E27FC236}">
                      <a16:creationId xmlns:a16="http://schemas.microsoft.com/office/drawing/2014/main" id="{57F4DF33-FAFD-4DBF-834E-4ABAFB6CFFAB}"/>
                    </a:ext>
                  </a:extLst>
                </p14:cNvPr>
                <p14:cNvContentPartPr/>
                <p14:nvPr/>
              </p14:nvContentPartPr>
              <p14:xfrm>
                <a:off x="868620" y="6880500"/>
                <a:ext cx="78480" cy="118800"/>
              </p14:xfrm>
            </p:contentPart>
          </mc:Choice>
          <mc:Fallback>
            <p:pic>
              <p:nvPicPr>
                <p:cNvPr id="219" name="インク 218">
                  <a:extLst>
                    <a:ext uri="{FF2B5EF4-FFF2-40B4-BE49-F238E27FC236}">
                      <a16:creationId xmlns:a16="http://schemas.microsoft.com/office/drawing/2014/main" id="{57F4DF33-FAFD-4DBF-834E-4ABAFB6CFFAB}"/>
                    </a:ext>
                  </a:extLst>
                </p:cNvPr>
                <p:cNvPicPr/>
                <p:nvPr/>
              </p:nvPicPr>
              <p:blipFill>
                <a:blip r:embed="rId276"/>
                <a:stretch>
                  <a:fillRect/>
                </a:stretch>
              </p:blipFill>
              <p:spPr>
                <a:xfrm>
                  <a:off x="859620" y="6871500"/>
                  <a:ext cx="9612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220" name="インク 219">
                  <a:extLst>
                    <a:ext uri="{FF2B5EF4-FFF2-40B4-BE49-F238E27FC236}">
                      <a16:creationId xmlns:a16="http://schemas.microsoft.com/office/drawing/2014/main" id="{544B6BFC-5D6F-4E8F-B361-F7F6E5A2C2C9}"/>
                    </a:ext>
                  </a:extLst>
                </p14:cNvPr>
                <p14:cNvContentPartPr/>
                <p14:nvPr/>
              </p14:nvContentPartPr>
              <p14:xfrm>
                <a:off x="952140" y="7040700"/>
                <a:ext cx="81000" cy="360"/>
              </p14:xfrm>
            </p:contentPart>
          </mc:Choice>
          <mc:Fallback>
            <p:pic>
              <p:nvPicPr>
                <p:cNvPr id="220" name="インク 219">
                  <a:extLst>
                    <a:ext uri="{FF2B5EF4-FFF2-40B4-BE49-F238E27FC236}">
                      <a16:creationId xmlns:a16="http://schemas.microsoft.com/office/drawing/2014/main" id="{544B6BFC-5D6F-4E8F-B361-F7F6E5A2C2C9}"/>
                    </a:ext>
                  </a:extLst>
                </p:cNvPr>
                <p:cNvPicPr/>
                <p:nvPr/>
              </p:nvPicPr>
              <p:blipFill>
                <a:blip r:embed="rId278"/>
                <a:stretch>
                  <a:fillRect/>
                </a:stretch>
              </p:blipFill>
              <p:spPr>
                <a:xfrm>
                  <a:off x="943140" y="7031700"/>
                  <a:ext cx="986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221" name="インク 220">
                  <a:extLst>
                    <a:ext uri="{FF2B5EF4-FFF2-40B4-BE49-F238E27FC236}">
                      <a16:creationId xmlns:a16="http://schemas.microsoft.com/office/drawing/2014/main" id="{E941B959-D630-47C2-8178-2F0137378BB1}"/>
                    </a:ext>
                  </a:extLst>
                </p14:cNvPr>
                <p14:cNvContentPartPr/>
                <p14:nvPr/>
              </p14:nvContentPartPr>
              <p14:xfrm>
                <a:off x="952140" y="7093980"/>
                <a:ext cx="102240" cy="6480"/>
              </p14:xfrm>
            </p:contentPart>
          </mc:Choice>
          <mc:Fallback>
            <p:pic>
              <p:nvPicPr>
                <p:cNvPr id="221" name="インク 220">
                  <a:extLst>
                    <a:ext uri="{FF2B5EF4-FFF2-40B4-BE49-F238E27FC236}">
                      <a16:creationId xmlns:a16="http://schemas.microsoft.com/office/drawing/2014/main" id="{E941B959-D630-47C2-8178-2F0137378BB1}"/>
                    </a:ext>
                  </a:extLst>
                </p:cNvPr>
                <p:cNvPicPr/>
                <p:nvPr/>
              </p:nvPicPr>
              <p:blipFill>
                <a:blip r:embed="rId280"/>
                <a:stretch>
                  <a:fillRect/>
                </a:stretch>
              </p:blipFill>
              <p:spPr>
                <a:xfrm>
                  <a:off x="943140" y="7084980"/>
                  <a:ext cx="11988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208" name="インク 207">
                  <a:extLst>
                    <a:ext uri="{FF2B5EF4-FFF2-40B4-BE49-F238E27FC236}">
                      <a16:creationId xmlns:a16="http://schemas.microsoft.com/office/drawing/2014/main" id="{35EDB649-03B5-465B-BA64-B2E3A3A2EF88}"/>
                    </a:ext>
                  </a:extLst>
                </p14:cNvPr>
                <p14:cNvContentPartPr/>
                <p14:nvPr/>
              </p14:nvContentPartPr>
              <p14:xfrm>
                <a:off x="825420" y="6492060"/>
                <a:ext cx="79920" cy="221040"/>
              </p14:xfrm>
            </p:contentPart>
          </mc:Choice>
          <mc:Fallback>
            <p:pic>
              <p:nvPicPr>
                <p:cNvPr id="208" name="インク 207">
                  <a:extLst>
                    <a:ext uri="{FF2B5EF4-FFF2-40B4-BE49-F238E27FC236}">
                      <a16:creationId xmlns:a16="http://schemas.microsoft.com/office/drawing/2014/main" id="{35EDB649-03B5-465B-BA64-B2E3A3A2EF88}"/>
                    </a:ext>
                  </a:extLst>
                </p:cNvPr>
                <p:cNvPicPr/>
                <p:nvPr/>
              </p:nvPicPr>
              <p:blipFill>
                <a:blip r:embed="rId282"/>
                <a:stretch>
                  <a:fillRect/>
                </a:stretch>
              </p:blipFill>
              <p:spPr>
                <a:xfrm>
                  <a:off x="816420" y="6483060"/>
                  <a:ext cx="9756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209" name="インク 208">
                  <a:extLst>
                    <a:ext uri="{FF2B5EF4-FFF2-40B4-BE49-F238E27FC236}">
                      <a16:creationId xmlns:a16="http://schemas.microsoft.com/office/drawing/2014/main" id="{67CC2C6F-009D-440B-99FB-FB3AF8E7D1F3}"/>
                    </a:ext>
                  </a:extLst>
                </p14:cNvPr>
                <p14:cNvContentPartPr/>
                <p14:nvPr/>
              </p14:nvContentPartPr>
              <p14:xfrm>
                <a:off x="777180" y="6430860"/>
                <a:ext cx="142560" cy="15840"/>
              </p14:xfrm>
            </p:contentPart>
          </mc:Choice>
          <mc:Fallback>
            <p:pic>
              <p:nvPicPr>
                <p:cNvPr id="209" name="インク 208">
                  <a:extLst>
                    <a:ext uri="{FF2B5EF4-FFF2-40B4-BE49-F238E27FC236}">
                      <a16:creationId xmlns:a16="http://schemas.microsoft.com/office/drawing/2014/main" id="{67CC2C6F-009D-440B-99FB-FB3AF8E7D1F3}"/>
                    </a:ext>
                  </a:extLst>
                </p:cNvPr>
                <p:cNvPicPr/>
                <p:nvPr/>
              </p:nvPicPr>
              <p:blipFill>
                <a:blip r:embed="rId284"/>
                <a:stretch>
                  <a:fillRect/>
                </a:stretch>
              </p:blipFill>
              <p:spPr>
                <a:xfrm>
                  <a:off x="768180" y="6421860"/>
                  <a:ext cx="16020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210" name="インク 209">
                  <a:extLst>
                    <a:ext uri="{FF2B5EF4-FFF2-40B4-BE49-F238E27FC236}">
                      <a16:creationId xmlns:a16="http://schemas.microsoft.com/office/drawing/2014/main" id="{BECB6297-1796-4519-A55A-BABF9D05D20B}"/>
                    </a:ext>
                  </a:extLst>
                </p14:cNvPr>
                <p14:cNvContentPartPr/>
                <p14:nvPr/>
              </p14:nvContentPartPr>
              <p14:xfrm>
                <a:off x="891300" y="6377580"/>
                <a:ext cx="75960" cy="105840"/>
              </p14:xfrm>
            </p:contentPart>
          </mc:Choice>
          <mc:Fallback>
            <p:pic>
              <p:nvPicPr>
                <p:cNvPr id="210" name="インク 209">
                  <a:extLst>
                    <a:ext uri="{FF2B5EF4-FFF2-40B4-BE49-F238E27FC236}">
                      <a16:creationId xmlns:a16="http://schemas.microsoft.com/office/drawing/2014/main" id="{BECB6297-1796-4519-A55A-BABF9D05D20B}"/>
                    </a:ext>
                  </a:extLst>
                </p:cNvPr>
                <p:cNvPicPr/>
                <p:nvPr/>
              </p:nvPicPr>
              <p:blipFill>
                <a:blip r:embed="rId286"/>
                <a:stretch>
                  <a:fillRect/>
                </a:stretch>
              </p:blipFill>
              <p:spPr>
                <a:xfrm>
                  <a:off x="882300" y="6368580"/>
                  <a:ext cx="9360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211" name="インク 210">
                  <a:extLst>
                    <a:ext uri="{FF2B5EF4-FFF2-40B4-BE49-F238E27FC236}">
                      <a16:creationId xmlns:a16="http://schemas.microsoft.com/office/drawing/2014/main" id="{98926CF0-1F79-4FBC-B5BE-683D88E10A74}"/>
                    </a:ext>
                  </a:extLst>
                </p14:cNvPr>
                <p14:cNvContentPartPr/>
                <p14:nvPr/>
              </p14:nvContentPartPr>
              <p14:xfrm>
                <a:off x="975180" y="6530220"/>
                <a:ext cx="93240" cy="151200"/>
              </p14:xfrm>
            </p:contentPart>
          </mc:Choice>
          <mc:Fallback>
            <p:pic>
              <p:nvPicPr>
                <p:cNvPr id="211" name="インク 210">
                  <a:extLst>
                    <a:ext uri="{FF2B5EF4-FFF2-40B4-BE49-F238E27FC236}">
                      <a16:creationId xmlns:a16="http://schemas.microsoft.com/office/drawing/2014/main" id="{98926CF0-1F79-4FBC-B5BE-683D88E10A74}"/>
                    </a:ext>
                  </a:extLst>
                </p:cNvPr>
                <p:cNvPicPr/>
                <p:nvPr/>
              </p:nvPicPr>
              <p:blipFill>
                <a:blip r:embed="rId288"/>
                <a:stretch>
                  <a:fillRect/>
                </a:stretch>
              </p:blipFill>
              <p:spPr>
                <a:xfrm>
                  <a:off x="966180" y="6521220"/>
                  <a:ext cx="11088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212" name="インク 211">
                  <a:extLst>
                    <a:ext uri="{FF2B5EF4-FFF2-40B4-BE49-F238E27FC236}">
                      <a16:creationId xmlns:a16="http://schemas.microsoft.com/office/drawing/2014/main" id="{C0E4994E-2C62-4DFA-9837-EF16D357604F}"/>
                    </a:ext>
                  </a:extLst>
                </p14:cNvPr>
                <p14:cNvContentPartPr/>
                <p14:nvPr/>
              </p14:nvContentPartPr>
              <p14:xfrm>
                <a:off x="949260" y="6476940"/>
                <a:ext cx="117360" cy="214560"/>
              </p14:xfrm>
            </p:contentPart>
          </mc:Choice>
          <mc:Fallback>
            <p:pic>
              <p:nvPicPr>
                <p:cNvPr id="212" name="インク 211">
                  <a:extLst>
                    <a:ext uri="{FF2B5EF4-FFF2-40B4-BE49-F238E27FC236}">
                      <a16:creationId xmlns:a16="http://schemas.microsoft.com/office/drawing/2014/main" id="{C0E4994E-2C62-4DFA-9837-EF16D357604F}"/>
                    </a:ext>
                  </a:extLst>
                </p:cNvPr>
                <p:cNvPicPr/>
                <p:nvPr/>
              </p:nvPicPr>
              <p:blipFill>
                <a:blip r:embed="rId290"/>
                <a:stretch>
                  <a:fillRect/>
                </a:stretch>
              </p:blipFill>
              <p:spPr>
                <a:xfrm>
                  <a:off x="940620" y="6467940"/>
                  <a:ext cx="13500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213" name="インク 212">
                  <a:extLst>
                    <a:ext uri="{FF2B5EF4-FFF2-40B4-BE49-F238E27FC236}">
                      <a16:creationId xmlns:a16="http://schemas.microsoft.com/office/drawing/2014/main" id="{E2964F78-6DF8-4182-A128-B25CD0EE99E0}"/>
                    </a:ext>
                  </a:extLst>
                </p14:cNvPr>
                <p14:cNvContentPartPr/>
                <p14:nvPr/>
              </p14:nvContentPartPr>
              <p14:xfrm>
                <a:off x="1227900" y="6460380"/>
                <a:ext cx="119880" cy="250200"/>
              </p14:xfrm>
            </p:contentPart>
          </mc:Choice>
          <mc:Fallback>
            <p:pic>
              <p:nvPicPr>
                <p:cNvPr id="213" name="インク 212">
                  <a:extLst>
                    <a:ext uri="{FF2B5EF4-FFF2-40B4-BE49-F238E27FC236}">
                      <a16:creationId xmlns:a16="http://schemas.microsoft.com/office/drawing/2014/main" id="{E2964F78-6DF8-4182-A128-B25CD0EE99E0}"/>
                    </a:ext>
                  </a:extLst>
                </p:cNvPr>
                <p:cNvPicPr/>
                <p:nvPr/>
              </p:nvPicPr>
              <p:blipFill>
                <a:blip r:embed="rId292"/>
                <a:stretch>
                  <a:fillRect/>
                </a:stretch>
              </p:blipFill>
              <p:spPr>
                <a:xfrm>
                  <a:off x="1219260" y="6451740"/>
                  <a:ext cx="13752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214" name="インク 213">
                  <a:extLst>
                    <a:ext uri="{FF2B5EF4-FFF2-40B4-BE49-F238E27FC236}">
                      <a16:creationId xmlns:a16="http://schemas.microsoft.com/office/drawing/2014/main" id="{B3D64916-D625-4655-9A26-41FC9DC3A5CE}"/>
                    </a:ext>
                  </a:extLst>
                </p14:cNvPr>
                <p14:cNvContentPartPr/>
                <p14:nvPr/>
              </p14:nvContentPartPr>
              <p14:xfrm>
                <a:off x="1170660" y="6401340"/>
                <a:ext cx="208440" cy="37800"/>
              </p14:xfrm>
            </p:contentPart>
          </mc:Choice>
          <mc:Fallback>
            <p:pic>
              <p:nvPicPr>
                <p:cNvPr id="214" name="インク 213">
                  <a:extLst>
                    <a:ext uri="{FF2B5EF4-FFF2-40B4-BE49-F238E27FC236}">
                      <a16:creationId xmlns:a16="http://schemas.microsoft.com/office/drawing/2014/main" id="{B3D64916-D625-4655-9A26-41FC9DC3A5CE}"/>
                    </a:ext>
                  </a:extLst>
                </p:cNvPr>
                <p:cNvPicPr/>
                <p:nvPr/>
              </p:nvPicPr>
              <p:blipFill>
                <a:blip r:embed="rId294"/>
                <a:stretch>
                  <a:fillRect/>
                </a:stretch>
              </p:blipFill>
              <p:spPr>
                <a:xfrm>
                  <a:off x="1161660" y="6392340"/>
                  <a:ext cx="22608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215" name="インク 214">
                  <a:extLst>
                    <a:ext uri="{FF2B5EF4-FFF2-40B4-BE49-F238E27FC236}">
                      <a16:creationId xmlns:a16="http://schemas.microsoft.com/office/drawing/2014/main" id="{6F73B404-7C1C-4846-95F7-B2AA86E5DE5A}"/>
                    </a:ext>
                  </a:extLst>
                </p14:cNvPr>
                <p14:cNvContentPartPr/>
                <p14:nvPr/>
              </p14:nvContentPartPr>
              <p14:xfrm>
                <a:off x="1348500" y="6347340"/>
                <a:ext cx="74160" cy="115560"/>
              </p14:xfrm>
            </p:contentPart>
          </mc:Choice>
          <mc:Fallback>
            <p:pic>
              <p:nvPicPr>
                <p:cNvPr id="215" name="インク 214">
                  <a:extLst>
                    <a:ext uri="{FF2B5EF4-FFF2-40B4-BE49-F238E27FC236}">
                      <a16:creationId xmlns:a16="http://schemas.microsoft.com/office/drawing/2014/main" id="{6F73B404-7C1C-4846-95F7-B2AA86E5DE5A}"/>
                    </a:ext>
                  </a:extLst>
                </p:cNvPr>
                <p:cNvPicPr/>
                <p:nvPr/>
              </p:nvPicPr>
              <p:blipFill>
                <a:blip r:embed="rId296"/>
                <a:stretch>
                  <a:fillRect/>
                </a:stretch>
              </p:blipFill>
              <p:spPr>
                <a:xfrm>
                  <a:off x="1339500" y="6338340"/>
                  <a:ext cx="9180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223" name="インク 222">
                  <a:extLst>
                    <a:ext uri="{FF2B5EF4-FFF2-40B4-BE49-F238E27FC236}">
                      <a16:creationId xmlns:a16="http://schemas.microsoft.com/office/drawing/2014/main" id="{A043F075-4447-417C-8599-84014ADFA279}"/>
                    </a:ext>
                  </a:extLst>
                </p14:cNvPr>
                <p14:cNvContentPartPr/>
                <p14:nvPr/>
              </p14:nvContentPartPr>
              <p14:xfrm>
                <a:off x="1500780" y="6501060"/>
                <a:ext cx="84600" cy="6480"/>
              </p14:xfrm>
            </p:contentPart>
          </mc:Choice>
          <mc:Fallback>
            <p:pic>
              <p:nvPicPr>
                <p:cNvPr id="223" name="インク 222">
                  <a:extLst>
                    <a:ext uri="{FF2B5EF4-FFF2-40B4-BE49-F238E27FC236}">
                      <a16:creationId xmlns:a16="http://schemas.microsoft.com/office/drawing/2014/main" id="{A043F075-4447-417C-8599-84014ADFA279}"/>
                    </a:ext>
                  </a:extLst>
                </p:cNvPr>
                <p:cNvPicPr/>
                <p:nvPr/>
              </p:nvPicPr>
              <p:blipFill>
                <a:blip r:embed="rId298"/>
                <a:stretch>
                  <a:fillRect/>
                </a:stretch>
              </p:blipFill>
              <p:spPr>
                <a:xfrm>
                  <a:off x="1491780" y="6492420"/>
                  <a:ext cx="10224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224" name="インク 223">
                  <a:extLst>
                    <a:ext uri="{FF2B5EF4-FFF2-40B4-BE49-F238E27FC236}">
                      <a16:creationId xmlns:a16="http://schemas.microsoft.com/office/drawing/2014/main" id="{B77FE5E6-DDC8-420D-8D39-5CD40952C088}"/>
                    </a:ext>
                  </a:extLst>
                </p14:cNvPr>
                <p14:cNvContentPartPr/>
                <p14:nvPr/>
              </p14:nvContentPartPr>
              <p14:xfrm>
                <a:off x="1478100" y="6598620"/>
                <a:ext cx="90720" cy="360"/>
              </p14:xfrm>
            </p:contentPart>
          </mc:Choice>
          <mc:Fallback>
            <p:pic>
              <p:nvPicPr>
                <p:cNvPr id="224" name="インク 223">
                  <a:extLst>
                    <a:ext uri="{FF2B5EF4-FFF2-40B4-BE49-F238E27FC236}">
                      <a16:creationId xmlns:a16="http://schemas.microsoft.com/office/drawing/2014/main" id="{B77FE5E6-DDC8-420D-8D39-5CD40952C088}"/>
                    </a:ext>
                  </a:extLst>
                </p:cNvPr>
                <p:cNvPicPr/>
                <p:nvPr/>
              </p:nvPicPr>
              <p:blipFill>
                <a:blip r:embed="rId300"/>
                <a:stretch>
                  <a:fillRect/>
                </a:stretch>
              </p:blipFill>
              <p:spPr>
                <a:xfrm>
                  <a:off x="1469100" y="6589620"/>
                  <a:ext cx="1083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226" name="インク 225">
                  <a:extLst>
                    <a:ext uri="{FF2B5EF4-FFF2-40B4-BE49-F238E27FC236}">
                      <a16:creationId xmlns:a16="http://schemas.microsoft.com/office/drawing/2014/main" id="{8827CA0F-6038-4A5B-B8D5-EA7E4C88B55C}"/>
                    </a:ext>
                  </a:extLst>
                </p14:cNvPr>
                <p14:cNvContentPartPr/>
                <p14:nvPr/>
              </p14:nvContentPartPr>
              <p14:xfrm>
                <a:off x="1680780" y="6395220"/>
                <a:ext cx="96480" cy="295560"/>
              </p14:xfrm>
            </p:contentPart>
          </mc:Choice>
          <mc:Fallback>
            <p:pic>
              <p:nvPicPr>
                <p:cNvPr id="226" name="インク 225">
                  <a:extLst>
                    <a:ext uri="{FF2B5EF4-FFF2-40B4-BE49-F238E27FC236}">
                      <a16:creationId xmlns:a16="http://schemas.microsoft.com/office/drawing/2014/main" id="{8827CA0F-6038-4A5B-B8D5-EA7E4C88B55C}"/>
                    </a:ext>
                  </a:extLst>
                </p:cNvPr>
                <p:cNvPicPr/>
                <p:nvPr/>
              </p:nvPicPr>
              <p:blipFill>
                <a:blip r:embed="rId302"/>
                <a:stretch>
                  <a:fillRect/>
                </a:stretch>
              </p:blipFill>
              <p:spPr>
                <a:xfrm>
                  <a:off x="1672140" y="6386580"/>
                  <a:ext cx="11412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227" name="インク 226">
                  <a:extLst>
                    <a:ext uri="{FF2B5EF4-FFF2-40B4-BE49-F238E27FC236}">
                      <a16:creationId xmlns:a16="http://schemas.microsoft.com/office/drawing/2014/main" id="{BDD15C01-B1FD-4C1A-9E6D-1C6B10E9A019}"/>
                    </a:ext>
                  </a:extLst>
                </p14:cNvPr>
                <p14:cNvContentPartPr/>
                <p14:nvPr/>
              </p14:nvContentPartPr>
              <p14:xfrm>
                <a:off x="1737300" y="6583500"/>
                <a:ext cx="60120" cy="360"/>
              </p14:xfrm>
            </p:contentPart>
          </mc:Choice>
          <mc:Fallback>
            <p:pic>
              <p:nvPicPr>
                <p:cNvPr id="227" name="インク 226">
                  <a:extLst>
                    <a:ext uri="{FF2B5EF4-FFF2-40B4-BE49-F238E27FC236}">
                      <a16:creationId xmlns:a16="http://schemas.microsoft.com/office/drawing/2014/main" id="{BDD15C01-B1FD-4C1A-9E6D-1C6B10E9A019}"/>
                    </a:ext>
                  </a:extLst>
                </p:cNvPr>
                <p:cNvPicPr/>
                <p:nvPr/>
              </p:nvPicPr>
              <p:blipFill>
                <a:blip r:embed="rId304"/>
                <a:stretch>
                  <a:fillRect/>
                </a:stretch>
              </p:blipFill>
              <p:spPr>
                <a:xfrm>
                  <a:off x="1728300" y="6574500"/>
                  <a:ext cx="77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228" name="インク 227">
                  <a:extLst>
                    <a:ext uri="{FF2B5EF4-FFF2-40B4-BE49-F238E27FC236}">
                      <a16:creationId xmlns:a16="http://schemas.microsoft.com/office/drawing/2014/main" id="{EE0319CC-01FD-4CDC-BB48-140014F2E190}"/>
                    </a:ext>
                  </a:extLst>
                </p14:cNvPr>
                <p14:cNvContentPartPr/>
                <p14:nvPr/>
              </p14:nvContentPartPr>
              <p14:xfrm>
                <a:off x="1882740" y="6453900"/>
                <a:ext cx="70200" cy="201600"/>
              </p14:xfrm>
            </p:contentPart>
          </mc:Choice>
          <mc:Fallback>
            <p:pic>
              <p:nvPicPr>
                <p:cNvPr id="228" name="インク 227">
                  <a:extLst>
                    <a:ext uri="{FF2B5EF4-FFF2-40B4-BE49-F238E27FC236}">
                      <a16:creationId xmlns:a16="http://schemas.microsoft.com/office/drawing/2014/main" id="{EE0319CC-01FD-4CDC-BB48-140014F2E190}"/>
                    </a:ext>
                  </a:extLst>
                </p:cNvPr>
                <p:cNvPicPr/>
                <p:nvPr/>
              </p:nvPicPr>
              <p:blipFill>
                <a:blip r:embed="rId306"/>
                <a:stretch>
                  <a:fillRect/>
                </a:stretch>
              </p:blipFill>
              <p:spPr>
                <a:xfrm>
                  <a:off x="1874100" y="6444900"/>
                  <a:ext cx="8784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229" name="インク 228">
                  <a:extLst>
                    <a:ext uri="{FF2B5EF4-FFF2-40B4-BE49-F238E27FC236}">
                      <a16:creationId xmlns:a16="http://schemas.microsoft.com/office/drawing/2014/main" id="{E8D9C236-B224-40EC-9B23-90651D567DB6}"/>
                    </a:ext>
                  </a:extLst>
                </p14:cNvPr>
                <p14:cNvContentPartPr/>
                <p14:nvPr/>
              </p14:nvContentPartPr>
              <p14:xfrm>
                <a:off x="1988940" y="6606180"/>
                <a:ext cx="47160" cy="85320"/>
              </p14:xfrm>
            </p:contentPart>
          </mc:Choice>
          <mc:Fallback>
            <p:pic>
              <p:nvPicPr>
                <p:cNvPr id="229" name="インク 228">
                  <a:extLst>
                    <a:ext uri="{FF2B5EF4-FFF2-40B4-BE49-F238E27FC236}">
                      <a16:creationId xmlns:a16="http://schemas.microsoft.com/office/drawing/2014/main" id="{E8D9C236-B224-40EC-9B23-90651D567DB6}"/>
                    </a:ext>
                  </a:extLst>
                </p:cNvPr>
                <p:cNvPicPr/>
                <p:nvPr/>
              </p:nvPicPr>
              <p:blipFill>
                <a:blip r:embed="rId308"/>
                <a:stretch>
                  <a:fillRect/>
                </a:stretch>
              </p:blipFill>
              <p:spPr>
                <a:xfrm>
                  <a:off x="1979940" y="6597180"/>
                  <a:ext cx="6480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230" name="インク 229">
                  <a:extLst>
                    <a:ext uri="{FF2B5EF4-FFF2-40B4-BE49-F238E27FC236}">
                      <a16:creationId xmlns:a16="http://schemas.microsoft.com/office/drawing/2014/main" id="{FD8A4FED-8E51-48A9-9579-D0336C2C3267}"/>
                    </a:ext>
                  </a:extLst>
                </p14:cNvPr>
                <p14:cNvContentPartPr/>
                <p14:nvPr/>
              </p14:nvContentPartPr>
              <p14:xfrm>
                <a:off x="2089020" y="6476940"/>
                <a:ext cx="14400" cy="199440"/>
              </p14:xfrm>
            </p:contentPart>
          </mc:Choice>
          <mc:Fallback>
            <p:pic>
              <p:nvPicPr>
                <p:cNvPr id="230" name="インク 229">
                  <a:extLst>
                    <a:ext uri="{FF2B5EF4-FFF2-40B4-BE49-F238E27FC236}">
                      <a16:creationId xmlns:a16="http://schemas.microsoft.com/office/drawing/2014/main" id="{FD8A4FED-8E51-48A9-9579-D0336C2C3267}"/>
                    </a:ext>
                  </a:extLst>
                </p:cNvPr>
                <p:cNvPicPr/>
                <p:nvPr/>
              </p:nvPicPr>
              <p:blipFill>
                <a:blip r:embed="rId310"/>
                <a:stretch>
                  <a:fillRect/>
                </a:stretch>
              </p:blipFill>
              <p:spPr>
                <a:xfrm>
                  <a:off x="2080020" y="6467940"/>
                  <a:ext cx="3204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231" name="インク 230">
                  <a:extLst>
                    <a:ext uri="{FF2B5EF4-FFF2-40B4-BE49-F238E27FC236}">
                      <a16:creationId xmlns:a16="http://schemas.microsoft.com/office/drawing/2014/main" id="{7C0ED3B7-88C9-4B5C-9BAC-B07BDAED4FE4}"/>
                    </a:ext>
                  </a:extLst>
                </p14:cNvPr>
                <p14:cNvContentPartPr/>
                <p14:nvPr/>
              </p14:nvContentPartPr>
              <p14:xfrm>
                <a:off x="2140860" y="6514740"/>
                <a:ext cx="82440" cy="122760"/>
              </p14:xfrm>
            </p:contentPart>
          </mc:Choice>
          <mc:Fallback>
            <p:pic>
              <p:nvPicPr>
                <p:cNvPr id="231" name="インク 230">
                  <a:extLst>
                    <a:ext uri="{FF2B5EF4-FFF2-40B4-BE49-F238E27FC236}">
                      <a16:creationId xmlns:a16="http://schemas.microsoft.com/office/drawing/2014/main" id="{7C0ED3B7-88C9-4B5C-9BAC-B07BDAED4FE4}"/>
                    </a:ext>
                  </a:extLst>
                </p:cNvPr>
                <p:cNvPicPr/>
                <p:nvPr/>
              </p:nvPicPr>
              <p:blipFill>
                <a:blip r:embed="rId312"/>
                <a:stretch>
                  <a:fillRect/>
                </a:stretch>
              </p:blipFill>
              <p:spPr>
                <a:xfrm>
                  <a:off x="2131860" y="6505740"/>
                  <a:ext cx="10008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232" name="インク 231">
                  <a:extLst>
                    <a:ext uri="{FF2B5EF4-FFF2-40B4-BE49-F238E27FC236}">
                      <a16:creationId xmlns:a16="http://schemas.microsoft.com/office/drawing/2014/main" id="{18B519B0-A7D4-44DF-8E46-4E24AE6DE76A}"/>
                    </a:ext>
                  </a:extLst>
                </p14:cNvPr>
                <p14:cNvContentPartPr/>
                <p14:nvPr/>
              </p14:nvContentPartPr>
              <p14:xfrm>
                <a:off x="2283420" y="6606180"/>
                <a:ext cx="30600" cy="75600"/>
              </p14:xfrm>
            </p:contentPart>
          </mc:Choice>
          <mc:Fallback>
            <p:pic>
              <p:nvPicPr>
                <p:cNvPr id="232" name="インク 231">
                  <a:extLst>
                    <a:ext uri="{FF2B5EF4-FFF2-40B4-BE49-F238E27FC236}">
                      <a16:creationId xmlns:a16="http://schemas.microsoft.com/office/drawing/2014/main" id="{18B519B0-A7D4-44DF-8E46-4E24AE6DE76A}"/>
                    </a:ext>
                  </a:extLst>
                </p:cNvPr>
                <p:cNvPicPr/>
                <p:nvPr/>
              </p:nvPicPr>
              <p:blipFill>
                <a:blip r:embed="rId314"/>
                <a:stretch>
                  <a:fillRect/>
                </a:stretch>
              </p:blipFill>
              <p:spPr>
                <a:xfrm>
                  <a:off x="2274420" y="6597180"/>
                  <a:ext cx="4824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233" name="インク 232">
                  <a:extLst>
                    <a:ext uri="{FF2B5EF4-FFF2-40B4-BE49-F238E27FC236}">
                      <a16:creationId xmlns:a16="http://schemas.microsoft.com/office/drawing/2014/main" id="{8E841CBA-D363-41ED-AB8B-F3F41F49A5D3}"/>
                    </a:ext>
                  </a:extLst>
                </p14:cNvPr>
                <p14:cNvContentPartPr/>
                <p14:nvPr/>
              </p14:nvContentPartPr>
              <p14:xfrm>
                <a:off x="2293500" y="6544980"/>
                <a:ext cx="129240" cy="8280"/>
              </p14:xfrm>
            </p:contentPart>
          </mc:Choice>
          <mc:Fallback>
            <p:pic>
              <p:nvPicPr>
                <p:cNvPr id="233" name="インク 232">
                  <a:extLst>
                    <a:ext uri="{FF2B5EF4-FFF2-40B4-BE49-F238E27FC236}">
                      <a16:creationId xmlns:a16="http://schemas.microsoft.com/office/drawing/2014/main" id="{8E841CBA-D363-41ED-AB8B-F3F41F49A5D3}"/>
                    </a:ext>
                  </a:extLst>
                </p:cNvPr>
                <p:cNvPicPr/>
                <p:nvPr/>
              </p:nvPicPr>
              <p:blipFill>
                <a:blip r:embed="rId316"/>
                <a:stretch>
                  <a:fillRect/>
                </a:stretch>
              </p:blipFill>
              <p:spPr>
                <a:xfrm>
                  <a:off x="2284500" y="6535980"/>
                  <a:ext cx="14688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234" name="インク 233">
                  <a:extLst>
                    <a:ext uri="{FF2B5EF4-FFF2-40B4-BE49-F238E27FC236}">
                      <a16:creationId xmlns:a16="http://schemas.microsoft.com/office/drawing/2014/main" id="{C5BB2581-4CA1-4F33-8491-3F36FCA104EC}"/>
                    </a:ext>
                  </a:extLst>
                </p14:cNvPr>
                <p14:cNvContentPartPr/>
                <p14:nvPr/>
              </p14:nvContentPartPr>
              <p14:xfrm>
                <a:off x="2532540" y="6385500"/>
                <a:ext cx="42480" cy="220320"/>
              </p14:xfrm>
            </p:contentPart>
          </mc:Choice>
          <mc:Fallback>
            <p:pic>
              <p:nvPicPr>
                <p:cNvPr id="234" name="インク 233">
                  <a:extLst>
                    <a:ext uri="{FF2B5EF4-FFF2-40B4-BE49-F238E27FC236}">
                      <a16:creationId xmlns:a16="http://schemas.microsoft.com/office/drawing/2014/main" id="{C5BB2581-4CA1-4F33-8491-3F36FCA104EC}"/>
                    </a:ext>
                  </a:extLst>
                </p:cNvPr>
                <p:cNvPicPr/>
                <p:nvPr/>
              </p:nvPicPr>
              <p:blipFill>
                <a:blip r:embed="rId318"/>
                <a:stretch>
                  <a:fillRect/>
                </a:stretch>
              </p:blipFill>
              <p:spPr>
                <a:xfrm>
                  <a:off x="2523540" y="6376500"/>
                  <a:ext cx="6012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235" name="インク 234">
                  <a:extLst>
                    <a:ext uri="{FF2B5EF4-FFF2-40B4-BE49-F238E27FC236}">
                      <a16:creationId xmlns:a16="http://schemas.microsoft.com/office/drawing/2014/main" id="{6A295FD3-27F8-4E64-BC53-45F904050EA6}"/>
                    </a:ext>
                  </a:extLst>
                </p14:cNvPr>
                <p14:cNvContentPartPr/>
                <p14:nvPr/>
              </p14:nvContentPartPr>
              <p14:xfrm>
                <a:off x="2612460" y="6346980"/>
                <a:ext cx="108720" cy="340560"/>
              </p14:xfrm>
            </p:contentPart>
          </mc:Choice>
          <mc:Fallback>
            <p:pic>
              <p:nvPicPr>
                <p:cNvPr id="235" name="インク 234">
                  <a:extLst>
                    <a:ext uri="{FF2B5EF4-FFF2-40B4-BE49-F238E27FC236}">
                      <a16:creationId xmlns:a16="http://schemas.microsoft.com/office/drawing/2014/main" id="{6A295FD3-27F8-4E64-BC53-45F904050EA6}"/>
                    </a:ext>
                  </a:extLst>
                </p:cNvPr>
                <p:cNvPicPr/>
                <p:nvPr/>
              </p:nvPicPr>
              <p:blipFill>
                <a:blip r:embed="rId320"/>
                <a:stretch>
                  <a:fillRect/>
                </a:stretch>
              </p:blipFill>
              <p:spPr>
                <a:xfrm>
                  <a:off x="2603820" y="6337980"/>
                  <a:ext cx="126360" cy="358200"/>
                </a:xfrm>
                <a:prstGeom prst="rect">
                  <a:avLst/>
                </a:prstGeom>
              </p:spPr>
            </p:pic>
          </mc:Fallback>
        </mc:AlternateContent>
        <mc:AlternateContent xmlns:mc="http://schemas.openxmlformats.org/markup-compatibility/2006">
          <mc:Choice xmlns:p14="http://schemas.microsoft.com/office/powerpoint/2010/main" Requires="p14">
            <p:contentPart p14:bwMode="auto" r:id="rId321">
              <p14:nvContentPartPr>
                <p14:cNvPr id="237" name="インク 236">
                  <a:extLst>
                    <a:ext uri="{FF2B5EF4-FFF2-40B4-BE49-F238E27FC236}">
                      <a16:creationId xmlns:a16="http://schemas.microsoft.com/office/drawing/2014/main" id="{3A4F64C1-1B02-4C48-9CCB-94D4F694FABE}"/>
                    </a:ext>
                  </a:extLst>
                </p14:cNvPr>
                <p14:cNvContentPartPr/>
                <p14:nvPr/>
              </p14:nvContentPartPr>
              <p14:xfrm>
                <a:off x="1218900" y="7055100"/>
                <a:ext cx="366840" cy="24120"/>
              </p14:xfrm>
            </p:contentPart>
          </mc:Choice>
          <mc:Fallback>
            <p:pic>
              <p:nvPicPr>
                <p:cNvPr id="237" name="インク 236">
                  <a:extLst>
                    <a:ext uri="{FF2B5EF4-FFF2-40B4-BE49-F238E27FC236}">
                      <a16:creationId xmlns:a16="http://schemas.microsoft.com/office/drawing/2014/main" id="{3A4F64C1-1B02-4C48-9CCB-94D4F694FABE}"/>
                    </a:ext>
                  </a:extLst>
                </p:cNvPr>
                <p:cNvPicPr/>
                <p:nvPr/>
              </p:nvPicPr>
              <p:blipFill>
                <a:blip r:embed="rId322"/>
                <a:stretch>
                  <a:fillRect/>
                </a:stretch>
              </p:blipFill>
              <p:spPr>
                <a:xfrm>
                  <a:off x="1209900" y="7046100"/>
                  <a:ext cx="38448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323">
              <p14:nvContentPartPr>
                <p14:cNvPr id="238" name="インク 237">
                  <a:extLst>
                    <a:ext uri="{FF2B5EF4-FFF2-40B4-BE49-F238E27FC236}">
                      <a16:creationId xmlns:a16="http://schemas.microsoft.com/office/drawing/2014/main" id="{3A7BC47B-2B14-48AF-8C3A-83B72E037705}"/>
                    </a:ext>
                  </a:extLst>
                </p14:cNvPr>
                <p14:cNvContentPartPr/>
                <p14:nvPr/>
              </p14:nvContentPartPr>
              <p14:xfrm>
                <a:off x="1264620" y="7096140"/>
                <a:ext cx="272520" cy="190080"/>
              </p14:xfrm>
            </p:contentPart>
          </mc:Choice>
          <mc:Fallback>
            <p:pic>
              <p:nvPicPr>
                <p:cNvPr id="238" name="インク 237">
                  <a:extLst>
                    <a:ext uri="{FF2B5EF4-FFF2-40B4-BE49-F238E27FC236}">
                      <a16:creationId xmlns:a16="http://schemas.microsoft.com/office/drawing/2014/main" id="{3A7BC47B-2B14-48AF-8C3A-83B72E037705}"/>
                    </a:ext>
                  </a:extLst>
                </p:cNvPr>
                <p:cNvPicPr/>
                <p:nvPr/>
              </p:nvPicPr>
              <p:blipFill>
                <a:blip r:embed="rId324"/>
                <a:stretch>
                  <a:fillRect/>
                </a:stretch>
              </p:blipFill>
              <p:spPr>
                <a:xfrm>
                  <a:off x="1255620" y="7087140"/>
                  <a:ext cx="29016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239" name="インク 238">
                  <a:extLst>
                    <a:ext uri="{FF2B5EF4-FFF2-40B4-BE49-F238E27FC236}">
                      <a16:creationId xmlns:a16="http://schemas.microsoft.com/office/drawing/2014/main" id="{A291833E-1CE9-47A0-A9EF-7E081FF1DF85}"/>
                    </a:ext>
                  </a:extLst>
                </p14:cNvPr>
                <p14:cNvContentPartPr/>
                <p14:nvPr/>
              </p14:nvContentPartPr>
              <p14:xfrm>
                <a:off x="1385580" y="7185420"/>
                <a:ext cx="69480" cy="114840"/>
              </p14:xfrm>
            </p:contentPart>
          </mc:Choice>
          <mc:Fallback>
            <p:pic>
              <p:nvPicPr>
                <p:cNvPr id="239" name="インク 238">
                  <a:extLst>
                    <a:ext uri="{FF2B5EF4-FFF2-40B4-BE49-F238E27FC236}">
                      <a16:creationId xmlns:a16="http://schemas.microsoft.com/office/drawing/2014/main" id="{A291833E-1CE9-47A0-A9EF-7E081FF1DF85}"/>
                    </a:ext>
                  </a:extLst>
                </p:cNvPr>
                <p:cNvPicPr/>
                <p:nvPr/>
              </p:nvPicPr>
              <p:blipFill>
                <a:blip r:embed="rId326"/>
                <a:stretch>
                  <a:fillRect/>
                </a:stretch>
              </p:blipFill>
              <p:spPr>
                <a:xfrm>
                  <a:off x="1376580" y="7176420"/>
                  <a:ext cx="8712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327">
              <p14:nvContentPartPr>
                <p14:cNvPr id="240" name="インク 239">
                  <a:extLst>
                    <a:ext uri="{FF2B5EF4-FFF2-40B4-BE49-F238E27FC236}">
                      <a16:creationId xmlns:a16="http://schemas.microsoft.com/office/drawing/2014/main" id="{F682EFA0-2147-4D33-9FD1-C800B32EDEC0}"/>
                    </a:ext>
                  </a:extLst>
                </p14:cNvPr>
                <p14:cNvContentPartPr/>
                <p14:nvPr/>
              </p14:nvContentPartPr>
              <p14:xfrm>
                <a:off x="1386660" y="7194420"/>
                <a:ext cx="38520" cy="6480"/>
              </p14:xfrm>
            </p:contentPart>
          </mc:Choice>
          <mc:Fallback>
            <p:pic>
              <p:nvPicPr>
                <p:cNvPr id="240" name="インク 239">
                  <a:extLst>
                    <a:ext uri="{FF2B5EF4-FFF2-40B4-BE49-F238E27FC236}">
                      <a16:creationId xmlns:a16="http://schemas.microsoft.com/office/drawing/2014/main" id="{F682EFA0-2147-4D33-9FD1-C800B32EDEC0}"/>
                    </a:ext>
                  </a:extLst>
                </p:cNvPr>
                <p:cNvPicPr/>
                <p:nvPr/>
              </p:nvPicPr>
              <p:blipFill>
                <a:blip r:embed="rId328"/>
                <a:stretch>
                  <a:fillRect/>
                </a:stretch>
              </p:blipFill>
              <p:spPr>
                <a:xfrm>
                  <a:off x="1377660" y="7185780"/>
                  <a:ext cx="5616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329">
              <p14:nvContentPartPr>
                <p14:cNvPr id="241" name="インク 240">
                  <a:extLst>
                    <a:ext uri="{FF2B5EF4-FFF2-40B4-BE49-F238E27FC236}">
                      <a16:creationId xmlns:a16="http://schemas.microsoft.com/office/drawing/2014/main" id="{5A7513D4-C975-4284-88E9-A7BA0A766DE4}"/>
                    </a:ext>
                  </a:extLst>
                </p14:cNvPr>
                <p14:cNvContentPartPr/>
                <p14:nvPr/>
              </p14:nvContentPartPr>
              <p14:xfrm>
                <a:off x="1485660" y="7170300"/>
                <a:ext cx="82800" cy="71280"/>
              </p14:xfrm>
            </p:contentPart>
          </mc:Choice>
          <mc:Fallback>
            <p:pic>
              <p:nvPicPr>
                <p:cNvPr id="241" name="インク 240">
                  <a:extLst>
                    <a:ext uri="{FF2B5EF4-FFF2-40B4-BE49-F238E27FC236}">
                      <a16:creationId xmlns:a16="http://schemas.microsoft.com/office/drawing/2014/main" id="{5A7513D4-C975-4284-88E9-A7BA0A766DE4}"/>
                    </a:ext>
                  </a:extLst>
                </p:cNvPr>
                <p:cNvPicPr/>
                <p:nvPr/>
              </p:nvPicPr>
              <p:blipFill>
                <a:blip r:embed="rId330"/>
                <a:stretch>
                  <a:fillRect/>
                </a:stretch>
              </p:blipFill>
              <p:spPr>
                <a:xfrm>
                  <a:off x="1476660" y="7161300"/>
                  <a:ext cx="10044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331">
              <p14:nvContentPartPr>
                <p14:cNvPr id="242" name="インク 241">
                  <a:extLst>
                    <a:ext uri="{FF2B5EF4-FFF2-40B4-BE49-F238E27FC236}">
                      <a16:creationId xmlns:a16="http://schemas.microsoft.com/office/drawing/2014/main" id="{F917F0C7-0B03-48DE-B458-9C600BC8D95D}"/>
                    </a:ext>
                  </a:extLst>
                </p14:cNvPr>
                <p14:cNvContentPartPr/>
                <p14:nvPr/>
              </p14:nvContentPartPr>
              <p14:xfrm>
                <a:off x="1523820" y="7170300"/>
                <a:ext cx="41040" cy="191880"/>
              </p14:xfrm>
            </p:contentPart>
          </mc:Choice>
          <mc:Fallback>
            <p:pic>
              <p:nvPicPr>
                <p:cNvPr id="242" name="インク 241">
                  <a:extLst>
                    <a:ext uri="{FF2B5EF4-FFF2-40B4-BE49-F238E27FC236}">
                      <a16:creationId xmlns:a16="http://schemas.microsoft.com/office/drawing/2014/main" id="{F917F0C7-0B03-48DE-B458-9C600BC8D95D}"/>
                    </a:ext>
                  </a:extLst>
                </p:cNvPr>
                <p:cNvPicPr/>
                <p:nvPr/>
              </p:nvPicPr>
              <p:blipFill>
                <a:blip r:embed="rId332"/>
                <a:stretch>
                  <a:fillRect/>
                </a:stretch>
              </p:blipFill>
              <p:spPr>
                <a:xfrm>
                  <a:off x="1514820" y="7161300"/>
                  <a:ext cx="5868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33">
              <p14:nvContentPartPr>
                <p14:cNvPr id="244" name="インク 243">
                  <a:extLst>
                    <a:ext uri="{FF2B5EF4-FFF2-40B4-BE49-F238E27FC236}">
                      <a16:creationId xmlns:a16="http://schemas.microsoft.com/office/drawing/2014/main" id="{D3E5BF55-CD80-4898-8B93-410BF1076BF3}"/>
                    </a:ext>
                  </a:extLst>
                </p14:cNvPr>
                <p14:cNvContentPartPr/>
                <p14:nvPr/>
              </p14:nvContentPartPr>
              <p14:xfrm>
                <a:off x="1432380" y="6841260"/>
                <a:ext cx="6480" cy="148680"/>
              </p14:xfrm>
            </p:contentPart>
          </mc:Choice>
          <mc:Fallback>
            <p:pic>
              <p:nvPicPr>
                <p:cNvPr id="244" name="インク 243">
                  <a:extLst>
                    <a:ext uri="{FF2B5EF4-FFF2-40B4-BE49-F238E27FC236}">
                      <a16:creationId xmlns:a16="http://schemas.microsoft.com/office/drawing/2014/main" id="{D3E5BF55-CD80-4898-8B93-410BF1076BF3}"/>
                    </a:ext>
                  </a:extLst>
                </p:cNvPr>
                <p:cNvPicPr/>
                <p:nvPr/>
              </p:nvPicPr>
              <p:blipFill>
                <a:blip r:embed="rId334"/>
                <a:stretch>
                  <a:fillRect/>
                </a:stretch>
              </p:blipFill>
              <p:spPr>
                <a:xfrm>
                  <a:off x="1423380" y="6832260"/>
                  <a:ext cx="2412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335">
              <p14:nvContentPartPr>
                <p14:cNvPr id="245" name="インク 244">
                  <a:extLst>
                    <a:ext uri="{FF2B5EF4-FFF2-40B4-BE49-F238E27FC236}">
                      <a16:creationId xmlns:a16="http://schemas.microsoft.com/office/drawing/2014/main" id="{F871545D-FE21-4E4F-B8E9-81D382AEEC54}"/>
                    </a:ext>
                  </a:extLst>
                </p14:cNvPr>
                <p14:cNvContentPartPr/>
                <p14:nvPr/>
              </p14:nvContentPartPr>
              <p14:xfrm>
                <a:off x="1599060" y="6857820"/>
                <a:ext cx="115920" cy="378720"/>
              </p14:xfrm>
            </p:contentPart>
          </mc:Choice>
          <mc:Fallback>
            <p:pic>
              <p:nvPicPr>
                <p:cNvPr id="245" name="インク 244">
                  <a:extLst>
                    <a:ext uri="{FF2B5EF4-FFF2-40B4-BE49-F238E27FC236}">
                      <a16:creationId xmlns:a16="http://schemas.microsoft.com/office/drawing/2014/main" id="{F871545D-FE21-4E4F-B8E9-81D382AEEC54}"/>
                    </a:ext>
                  </a:extLst>
                </p:cNvPr>
                <p:cNvPicPr/>
                <p:nvPr/>
              </p:nvPicPr>
              <p:blipFill>
                <a:blip r:embed="rId336"/>
                <a:stretch>
                  <a:fillRect/>
                </a:stretch>
              </p:blipFill>
              <p:spPr>
                <a:xfrm>
                  <a:off x="1590060" y="6848820"/>
                  <a:ext cx="133560" cy="396360"/>
                </a:xfrm>
                <a:prstGeom prst="rect">
                  <a:avLst/>
                </a:prstGeom>
              </p:spPr>
            </p:pic>
          </mc:Fallback>
        </mc:AlternateContent>
        <mc:AlternateContent xmlns:mc="http://schemas.openxmlformats.org/markup-compatibility/2006">
          <mc:Choice xmlns:p14="http://schemas.microsoft.com/office/powerpoint/2010/main" Requires="p14">
            <p:contentPart p14:bwMode="auto" r:id="rId337">
              <p14:nvContentPartPr>
                <p14:cNvPr id="246" name="インク 245">
                  <a:extLst>
                    <a:ext uri="{FF2B5EF4-FFF2-40B4-BE49-F238E27FC236}">
                      <a16:creationId xmlns:a16="http://schemas.microsoft.com/office/drawing/2014/main" id="{6C7E52BE-610E-49BF-9E51-0D20B54C0C76}"/>
                    </a:ext>
                  </a:extLst>
                </p14:cNvPr>
                <p14:cNvContentPartPr/>
                <p14:nvPr/>
              </p14:nvContentPartPr>
              <p14:xfrm>
                <a:off x="1686540" y="7113060"/>
                <a:ext cx="69840" cy="26640"/>
              </p14:xfrm>
            </p:contentPart>
          </mc:Choice>
          <mc:Fallback>
            <p:pic>
              <p:nvPicPr>
                <p:cNvPr id="246" name="インク 245">
                  <a:extLst>
                    <a:ext uri="{FF2B5EF4-FFF2-40B4-BE49-F238E27FC236}">
                      <a16:creationId xmlns:a16="http://schemas.microsoft.com/office/drawing/2014/main" id="{6C7E52BE-610E-49BF-9E51-0D20B54C0C76}"/>
                    </a:ext>
                  </a:extLst>
                </p:cNvPr>
                <p:cNvPicPr/>
                <p:nvPr/>
              </p:nvPicPr>
              <p:blipFill>
                <a:blip r:embed="rId338"/>
                <a:stretch>
                  <a:fillRect/>
                </a:stretch>
              </p:blipFill>
              <p:spPr>
                <a:xfrm>
                  <a:off x="1677900" y="7104420"/>
                  <a:ext cx="8748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339">
              <p14:nvContentPartPr>
                <p14:cNvPr id="247" name="インク 246">
                  <a:extLst>
                    <a:ext uri="{FF2B5EF4-FFF2-40B4-BE49-F238E27FC236}">
                      <a16:creationId xmlns:a16="http://schemas.microsoft.com/office/drawing/2014/main" id="{2C9BF4B4-0322-4E5E-B4A2-ADD9CA57001D}"/>
                    </a:ext>
                  </a:extLst>
                </p14:cNvPr>
                <p14:cNvContentPartPr/>
                <p14:nvPr/>
              </p14:nvContentPartPr>
              <p14:xfrm>
                <a:off x="1767540" y="7013700"/>
                <a:ext cx="129240" cy="144000"/>
              </p14:xfrm>
            </p:contentPart>
          </mc:Choice>
          <mc:Fallback>
            <p:pic>
              <p:nvPicPr>
                <p:cNvPr id="247" name="インク 246">
                  <a:extLst>
                    <a:ext uri="{FF2B5EF4-FFF2-40B4-BE49-F238E27FC236}">
                      <a16:creationId xmlns:a16="http://schemas.microsoft.com/office/drawing/2014/main" id="{2C9BF4B4-0322-4E5E-B4A2-ADD9CA57001D}"/>
                    </a:ext>
                  </a:extLst>
                </p:cNvPr>
                <p:cNvPicPr/>
                <p:nvPr/>
              </p:nvPicPr>
              <p:blipFill>
                <a:blip r:embed="rId340"/>
                <a:stretch>
                  <a:fillRect/>
                </a:stretch>
              </p:blipFill>
              <p:spPr>
                <a:xfrm>
                  <a:off x="1758540" y="7004700"/>
                  <a:ext cx="14688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341">
              <p14:nvContentPartPr>
                <p14:cNvPr id="248" name="インク 247">
                  <a:extLst>
                    <a:ext uri="{FF2B5EF4-FFF2-40B4-BE49-F238E27FC236}">
                      <a16:creationId xmlns:a16="http://schemas.microsoft.com/office/drawing/2014/main" id="{BEAA2F77-E1BB-472B-806A-BBD32AB8B1B0}"/>
                    </a:ext>
                  </a:extLst>
                </p14:cNvPr>
                <p14:cNvContentPartPr/>
                <p14:nvPr/>
              </p14:nvContentPartPr>
              <p14:xfrm>
                <a:off x="1952940" y="7113780"/>
                <a:ext cx="46440" cy="93240"/>
              </p14:xfrm>
            </p:contentPart>
          </mc:Choice>
          <mc:Fallback>
            <p:pic>
              <p:nvPicPr>
                <p:cNvPr id="248" name="インク 247">
                  <a:extLst>
                    <a:ext uri="{FF2B5EF4-FFF2-40B4-BE49-F238E27FC236}">
                      <a16:creationId xmlns:a16="http://schemas.microsoft.com/office/drawing/2014/main" id="{BEAA2F77-E1BB-472B-806A-BBD32AB8B1B0}"/>
                    </a:ext>
                  </a:extLst>
                </p:cNvPr>
                <p:cNvPicPr/>
                <p:nvPr/>
              </p:nvPicPr>
              <p:blipFill>
                <a:blip r:embed="rId342"/>
                <a:stretch>
                  <a:fillRect/>
                </a:stretch>
              </p:blipFill>
              <p:spPr>
                <a:xfrm>
                  <a:off x="1944300" y="7104780"/>
                  <a:ext cx="6408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343">
              <p14:nvContentPartPr>
                <p14:cNvPr id="250" name="インク 249">
                  <a:extLst>
                    <a:ext uri="{FF2B5EF4-FFF2-40B4-BE49-F238E27FC236}">
                      <a16:creationId xmlns:a16="http://schemas.microsoft.com/office/drawing/2014/main" id="{6C70B062-B770-49F8-AF6D-03682C86270E}"/>
                    </a:ext>
                  </a:extLst>
                </p14:cNvPr>
                <p14:cNvContentPartPr/>
                <p14:nvPr/>
              </p14:nvContentPartPr>
              <p14:xfrm>
                <a:off x="2094060" y="6903540"/>
                <a:ext cx="99360" cy="204840"/>
              </p14:xfrm>
            </p:contentPart>
          </mc:Choice>
          <mc:Fallback>
            <p:pic>
              <p:nvPicPr>
                <p:cNvPr id="250" name="インク 249">
                  <a:extLst>
                    <a:ext uri="{FF2B5EF4-FFF2-40B4-BE49-F238E27FC236}">
                      <a16:creationId xmlns:a16="http://schemas.microsoft.com/office/drawing/2014/main" id="{6C70B062-B770-49F8-AF6D-03682C86270E}"/>
                    </a:ext>
                  </a:extLst>
                </p:cNvPr>
                <p:cNvPicPr/>
                <p:nvPr/>
              </p:nvPicPr>
              <p:blipFill>
                <a:blip r:embed="rId344"/>
                <a:stretch>
                  <a:fillRect/>
                </a:stretch>
              </p:blipFill>
              <p:spPr>
                <a:xfrm>
                  <a:off x="2085060" y="6894540"/>
                  <a:ext cx="11700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345">
              <p14:nvContentPartPr>
                <p14:cNvPr id="251" name="インク 250">
                  <a:extLst>
                    <a:ext uri="{FF2B5EF4-FFF2-40B4-BE49-F238E27FC236}">
                      <a16:creationId xmlns:a16="http://schemas.microsoft.com/office/drawing/2014/main" id="{F8A69CEC-D07B-4C04-91D8-D2CA0433EA5F}"/>
                    </a:ext>
                  </a:extLst>
                </p14:cNvPr>
                <p14:cNvContentPartPr/>
                <p14:nvPr/>
              </p14:nvContentPartPr>
              <p14:xfrm>
                <a:off x="2242020" y="7048260"/>
                <a:ext cx="58320" cy="144360"/>
              </p14:xfrm>
            </p:contentPart>
          </mc:Choice>
          <mc:Fallback>
            <p:pic>
              <p:nvPicPr>
                <p:cNvPr id="251" name="インク 250">
                  <a:extLst>
                    <a:ext uri="{FF2B5EF4-FFF2-40B4-BE49-F238E27FC236}">
                      <a16:creationId xmlns:a16="http://schemas.microsoft.com/office/drawing/2014/main" id="{F8A69CEC-D07B-4C04-91D8-D2CA0433EA5F}"/>
                    </a:ext>
                  </a:extLst>
                </p:cNvPr>
                <p:cNvPicPr/>
                <p:nvPr/>
              </p:nvPicPr>
              <p:blipFill>
                <a:blip r:embed="rId346"/>
                <a:stretch>
                  <a:fillRect/>
                </a:stretch>
              </p:blipFill>
              <p:spPr>
                <a:xfrm>
                  <a:off x="2233380" y="7039260"/>
                  <a:ext cx="7596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347">
              <p14:nvContentPartPr>
                <p14:cNvPr id="252" name="インク 251">
                  <a:extLst>
                    <a:ext uri="{FF2B5EF4-FFF2-40B4-BE49-F238E27FC236}">
                      <a16:creationId xmlns:a16="http://schemas.microsoft.com/office/drawing/2014/main" id="{3ED5B2AF-9B8A-4FB1-831D-76417F545106}"/>
                    </a:ext>
                  </a:extLst>
                </p14:cNvPr>
                <p14:cNvContentPartPr/>
                <p14:nvPr/>
              </p14:nvContentPartPr>
              <p14:xfrm>
                <a:off x="2346780" y="7029900"/>
                <a:ext cx="74160" cy="3240"/>
              </p14:xfrm>
            </p:contentPart>
          </mc:Choice>
          <mc:Fallback>
            <p:pic>
              <p:nvPicPr>
                <p:cNvPr id="252" name="インク 251">
                  <a:extLst>
                    <a:ext uri="{FF2B5EF4-FFF2-40B4-BE49-F238E27FC236}">
                      <a16:creationId xmlns:a16="http://schemas.microsoft.com/office/drawing/2014/main" id="{3ED5B2AF-9B8A-4FB1-831D-76417F545106}"/>
                    </a:ext>
                  </a:extLst>
                </p:cNvPr>
                <p:cNvPicPr/>
                <p:nvPr/>
              </p:nvPicPr>
              <p:blipFill>
                <a:blip r:embed="rId348"/>
                <a:stretch>
                  <a:fillRect/>
                </a:stretch>
              </p:blipFill>
              <p:spPr>
                <a:xfrm>
                  <a:off x="2337780" y="7021260"/>
                  <a:ext cx="9180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349">
              <p14:nvContentPartPr>
                <p14:cNvPr id="253" name="インク 252">
                  <a:extLst>
                    <a:ext uri="{FF2B5EF4-FFF2-40B4-BE49-F238E27FC236}">
                      <a16:creationId xmlns:a16="http://schemas.microsoft.com/office/drawing/2014/main" id="{C8F33E86-5747-460F-AB26-0B305AAA7DC1}"/>
                    </a:ext>
                  </a:extLst>
                </p14:cNvPr>
                <p14:cNvContentPartPr/>
                <p14:nvPr/>
              </p14:nvContentPartPr>
              <p14:xfrm>
                <a:off x="2445780" y="6918660"/>
                <a:ext cx="132120" cy="149760"/>
              </p14:xfrm>
            </p:contentPart>
          </mc:Choice>
          <mc:Fallback>
            <p:pic>
              <p:nvPicPr>
                <p:cNvPr id="253" name="インク 252">
                  <a:extLst>
                    <a:ext uri="{FF2B5EF4-FFF2-40B4-BE49-F238E27FC236}">
                      <a16:creationId xmlns:a16="http://schemas.microsoft.com/office/drawing/2014/main" id="{C8F33E86-5747-460F-AB26-0B305AAA7DC1}"/>
                    </a:ext>
                  </a:extLst>
                </p:cNvPr>
                <p:cNvPicPr/>
                <p:nvPr/>
              </p:nvPicPr>
              <p:blipFill>
                <a:blip r:embed="rId350"/>
                <a:stretch>
                  <a:fillRect/>
                </a:stretch>
              </p:blipFill>
              <p:spPr>
                <a:xfrm>
                  <a:off x="2436780" y="6909660"/>
                  <a:ext cx="14976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351">
              <p14:nvContentPartPr>
                <p14:cNvPr id="254" name="インク 253">
                  <a:extLst>
                    <a:ext uri="{FF2B5EF4-FFF2-40B4-BE49-F238E27FC236}">
                      <a16:creationId xmlns:a16="http://schemas.microsoft.com/office/drawing/2014/main" id="{FAFC459E-D8C2-4983-A904-51D8A223B2FB}"/>
                    </a:ext>
                  </a:extLst>
                </p14:cNvPr>
                <p14:cNvContentPartPr/>
                <p14:nvPr/>
              </p14:nvContentPartPr>
              <p14:xfrm>
                <a:off x="2635860" y="6773940"/>
                <a:ext cx="90000" cy="360720"/>
              </p14:xfrm>
            </p:contentPart>
          </mc:Choice>
          <mc:Fallback>
            <p:pic>
              <p:nvPicPr>
                <p:cNvPr id="254" name="インク 253">
                  <a:extLst>
                    <a:ext uri="{FF2B5EF4-FFF2-40B4-BE49-F238E27FC236}">
                      <a16:creationId xmlns:a16="http://schemas.microsoft.com/office/drawing/2014/main" id="{FAFC459E-D8C2-4983-A904-51D8A223B2FB}"/>
                    </a:ext>
                  </a:extLst>
                </p:cNvPr>
                <p:cNvPicPr/>
                <p:nvPr/>
              </p:nvPicPr>
              <p:blipFill>
                <a:blip r:embed="rId352"/>
                <a:stretch>
                  <a:fillRect/>
                </a:stretch>
              </p:blipFill>
              <p:spPr>
                <a:xfrm>
                  <a:off x="2627220" y="6764940"/>
                  <a:ext cx="107640" cy="378360"/>
                </a:xfrm>
                <a:prstGeom prst="rect">
                  <a:avLst/>
                </a:prstGeom>
              </p:spPr>
            </p:pic>
          </mc:Fallback>
        </mc:AlternateContent>
        <mc:AlternateContent xmlns:mc="http://schemas.openxmlformats.org/markup-compatibility/2006">
          <mc:Choice xmlns:p14="http://schemas.microsoft.com/office/powerpoint/2010/main" Requires="p14">
            <p:contentPart p14:bwMode="auto" r:id="rId353">
              <p14:nvContentPartPr>
                <p14:cNvPr id="256" name="インク 255">
                  <a:extLst>
                    <a:ext uri="{FF2B5EF4-FFF2-40B4-BE49-F238E27FC236}">
                      <a16:creationId xmlns:a16="http://schemas.microsoft.com/office/drawing/2014/main" id="{8D7D1077-B4A9-4786-9466-D727AF588DC2}"/>
                    </a:ext>
                  </a:extLst>
                </p14:cNvPr>
                <p14:cNvContentPartPr/>
                <p14:nvPr/>
              </p14:nvContentPartPr>
              <p14:xfrm>
                <a:off x="852780" y="7551180"/>
                <a:ext cx="88920" cy="345240"/>
              </p14:xfrm>
            </p:contentPart>
          </mc:Choice>
          <mc:Fallback>
            <p:pic>
              <p:nvPicPr>
                <p:cNvPr id="256" name="インク 255">
                  <a:extLst>
                    <a:ext uri="{FF2B5EF4-FFF2-40B4-BE49-F238E27FC236}">
                      <a16:creationId xmlns:a16="http://schemas.microsoft.com/office/drawing/2014/main" id="{8D7D1077-B4A9-4786-9466-D727AF588DC2}"/>
                    </a:ext>
                  </a:extLst>
                </p:cNvPr>
                <p:cNvPicPr/>
                <p:nvPr/>
              </p:nvPicPr>
              <p:blipFill>
                <a:blip r:embed="rId354"/>
                <a:stretch>
                  <a:fillRect/>
                </a:stretch>
              </p:blipFill>
              <p:spPr>
                <a:xfrm>
                  <a:off x="844140" y="7542180"/>
                  <a:ext cx="106560" cy="362880"/>
                </a:xfrm>
                <a:prstGeom prst="rect">
                  <a:avLst/>
                </a:prstGeom>
              </p:spPr>
            </p:pic>
          </mc:Fallback>
        </mc:AlternateContent>
        <mc:AlternateContent xmlns:mc="http://schemas.openxmlformats.org/markup-compatibility/2006">
          <mc:Choice xmlns:p14="http://schemas.microsoft.com/office/powerpoint/2010/main" Requires="p14">
            <p:contentPart p14:bwMode="auto" r:id="rId355">
              <p14:nvContentPartPr>
                <p14:cNvPr id="257" name="インク 256">
                  <a:extLst>
                    <a:ext uri="{FF2B5EF4-FFF2-40B4-BE49-F238E27FC236}">
                      <a16:creationId xmlns:a16="http://schemas.microsoft.com/office/drawing/2014/main" id="{F05BB609-0BE2-46E0-AAA8-9BA0B053CC5C}"/>
                    </a:ext>
                  </a:extLst>
                </p14:cNvPr>
                <p14:cNvContentPartPr/>
                <p14:nvPr/>
              </p14:nvContentPartPr>
              <p14:xfrm>
                <a:off x="792300" y="7520220"/>
                <a:ext cx="120240" cy="54360"/>
              </p14:xfrm>
            </p:contentPart>
          </mc:Choice>
          <mc:Fallback>
            <p:pic>
              <p:nvPicPr>
                <p:cNvPr id="257" name="インク 256">
                  <a:extLst>
                    <a:ext uri="{FF2B5EF4-FFF2-40B4-BE49-F238E27FC236}">
                      <a16:creationId xmlns:a16="http://schemas.microsoft.com/office/drawing/2014/main" id="{F05BB609-0BE2-46E0-AAA8-9BA0B053CC5C}"/>
                    </a:ext>
                  </a:extLst>
                </p:cNvPr>
                <p:cNvPicPr/>
                <p:nvPr/>
              </p:nvPicPr>
              <p:blipFill>
                <a:blip r:embed="rId356"/>
                <a:stretch>
                  <a:fillRect/>
                </a:stretch>
              </p:blipFill>
              <p:spPr>
                <a:xfrm>
                  <a:off x="783300" y="7511220"/>
                  <a:ext cx="13788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357">
              <p14:nvContentPartPr>
                <p14:cNvPr id="258" name="インク 257">
                  <a:extLst>
                    <a:ext uri="{FF2B5EF4-FFF2-40B4-BE49-F238E27FC236}">
                      <a16:creationId xmlns:a16="http://schemas.microsoft.com/office/drawing/2014/main" id="{171D8E35-08C9-42DC-A142-E3070A2E04A8}"/>
                    </a:ext>
                  </a:extLst>
                </p14:cNvPr>
                <p14:cNvContentPartPr/>
                <p14:nvPr/>
              </p14:nvContentPartPr>
              <p14:xfrm>
                <a:off x="914340" y="7467300"/>
                <a:ext cx="114840" cy="175320"/>
              </p14:xfrm>
            </p:contentPart>
          </mc:Choice>
          <mc:Fallback>
            <p:pic>
              <p:nvPicPr>
                <p:cNvPr id="258" name="インク 257">
                  <a:extLst>
                    <a:ext uri="{FF2B5EF4-FFF2-40B4-BE49-F238E27FC236}">
                      <a16:creationId xmlns:a16="http://schemas.microsoft.com/office/drawing/2014/main" id="{171D8E35-08C9-42DC-A142-E3070A2E04A8}"/>
                    </a:ext>
                  </a:extLst>
                </p:cNvPr>
                <p:cNvPicPr/>
                <p:nvPr/>
              </p:nvPicPr>
              <p:blipFill>
                <a:blip r:embed="rId358"/>
                <a:stretch>
                  <a:fillRect/>
                </a:stretch>
              </p:blipFill>
              <p:spPr>
                <a:xfrm>
                  <a:off x="905340" y="7458300"/>
                  <a:ext cx="13248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359">
              <p14:nvContentPartPr>
                <p14:cNvPr id="259" name="インク 258">
                  <a:extLst>
                    <a:ext uri="{FF2B5EF4-FFF2-40B4-BE49-F238E27FC236}">
                      <a16:creationId xmlns:a16="http://schemas.microsoft.com/office/drawing/2014/main" id="{2701BAB6-F59A-4CB3-8A31-851F425CC72E}"/>
                    </a:ext>
                  </a:extLst>
                </p14:cNvPr>
                <p14:cNvContentPartPr/>
                <p14:nvPr/>
              </p14:nvContentPartPr>
              <p14:xfrm>
                <a:off x="1013340" y="7697340"/>
                <a:ext cx="69120" cy="6480"/>
              </p14:xfrm>
            </p:contentPart>
          </mc:Choice>
          <mc:Fallback>
            <p:pic>
              <p:nvPicPr>
                <p:cNvPr id="259" name="インク 258">
                  <a:extLst>
                    <a:ext uri="{FF2B5EF4-FFF2-40B4-BE49-F238E27FC236}">
                      <a16:creationId xmlns:a16="http://schemas.microsoft.com/office/drawing/2014/main" id="{2701BAB6-F59A-4CB3-8A31-851F425CC72E}"/>
                    </a:ext>
                  </a:extLst>
                </p:cNvPr>
                <p:cNvPicPr/>
                <p:nvPr/>
              </p:nvPicPr>
              <p:blipFill>
                <a:blip r:embed="rId360"/>
                <a:stretch>
                  <a:fillRect/>
                </a:stretch>
              </p:blipFill>
              <p:spPr>
                <a:xfrm>
                  <a:off x="1004340" y="7688700"/>
                  <a:ext cx="8676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361">
              <p14:nvContentPartPr>
                <p14:cNvPr id="260" name="インク 259">
                  <a:extLst>
                    <a:ext uri="{FF2B5EF4-FFF2-40B4-BE49-F238E27FC236}">
                      <a16:creationId xmlns:a16="http://schemas.microsoft.com/office/drawing/2014/main" id="{10BADAFF-1E0C-4C50-9438-01FCE4260577}"/>
                    </a:ext>
                  </a:extLst>
                </p14:cNvPr>
                <p14:cNvContentPartPr/>
                <p14:nvPr/>
              </p14:nvContentPartPr>
              <p14:xfrm>
                <a:off x="1020900" y="7785180"/>
                <a:ext cx="69840" cy="14400"/>
              </p14:xfrm>
            </p:contentPart>
          </mc:Choice>
          <mc:Fallback>
            <p:pic>
              <p:nvPicPr>
                <p:cNvPr id="260" name="インク 259">
                  <a:extLst>
                    <a:ext uri="{FF2B5EF4-FFF2-40B4-BE49-F238E27FC236}">
                      <a16:creationId xmlns:a16="http://schemas.microsoft.com/office/drawing/2014/main" id="{10BADAFF-1E0C-4C50-9438-01FCE4260577}"/>
                    </a:ext>
                  </a:extLst>
                </p:cNvPr>
                <p:cNvPicPr/>
                <p:nvPr/>
              </p:nvPicPr>
              <p:blipFill>
                <a:blip r:embed="rId362"/>
                <a:stretch>
                  <a:fillRect/>
                </a:stretch>
              </p:blipFill>
              <p:spPr>
                <a:xfrm>
                  <a:off x="1011900" y="7776540"/>
                  <a:ext cx="8748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363">
              <p14:nvContentPartPr>
                <p14:cNvPr id="262" name="インク 261">
                  <a:extLst>
                    <a:ext uri="{FF2B5EF4-FFF2-40B4-BE49-F238E27FC236}">
                      <a16:creationId xmlns:a16="http://schemas.microsoft.com/office/drawing/2014/main" id="{D2047181-0004-4B1C-BA95-ECABEB212EE3}"/>
                    </a:ext>
                  </a:extLst>
                </p14:cNvPr>
                <p14:cNvContentPartPr/>
                <p14:nvPr/>
              </p14:nvContentPartPr>
              <p14:xfrm>
                <a:off x="1280100" y="7619220"/>
                <a:ext cx="109080" cy="191880"/>
              </p14:xfrm>
            </p:contentPart>
          </mc:Choice>
          <mc:Fallback>
            <p:pic>
              <p:nvPicPr>
                <p:cNvPr id="262" name="インク 261">
                  <a:extLst>
                    <a:ext uri="{FF2B5EF4-FFF2-40B4-BE49-F238E27FC236}">
                      <a16:creationId xmlns:a16="http://schemas.microsoft.com/office/drawing/2014/main" id="{D2047181-0004-4B1C-BA95-ECABEB212EE3}"/>
                    </a:ext>
                  </a:extLst>
                </p:cNvPr>
                <p:cNvPicPr/>
                <p:nvPr/>
              </p:nvPicPr>
              <p:blipFill>
                <a:blip r:embed="rId364"/>
                <a:stretch>
                  <a:fillRect/>
                </a:stretch>
              </p:blipFill>
              <p:spPr>
                <a:xfrm>
                  <a:off x="1271100" y="7610580"/>
                  <a:ext cx="12672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65">
              <p14:nvContentPartPr>
                <p14:cNvPr id="263" name="インク 262">
                  <a:extLst>
                    <a:ext uri="{FF2B5EF4-FFF2-40B4-BE49-F238E27FC236}">
                      <a16:creationId xmlns:a16="http://schemas.microsoft.com/office/drawing/2014/main" id="{FEDE5FAC-D18C-4CF1-91A9-F100446CFD48}"/>
                    </a:ext>
                  </a:extLst>
                </p14:cNvPr>
                <p14:cNvContentPartPr/>
                <p14:nvPr/>
              </p14:nvContentPartPr>
              <p14:xfrm>
                <a:off x="1241940" y="7516260"/>
                <a:ext cx="129240" cy="58320"/>
              </p14:xfrm>
            </p:contentPart>
          </mc:Choice>
          <mc:Fallback>
            <p:pic>
              <p:nvPicPr>
                <p:cNvPr id="263" name="インク 262">
                  <a:extLst>
                    <a:ext uri="{FF2B5EF4-FFF2-40B4-BE49-F238E27FC236}">
                      <a16:creationId xmlns:a16="http://schemas.microsoft.com/office/drawing/2014/main" id="{FEDE5FAC-D18C-4CF1-91A9-F100446CFD48}"/>
                    </a:ext>
                  </a:extLst>
                </p:cNvPr>
                <p:cNvPicPr/>
                <p:nvPr/>
              </p:nvPicPr>
              <p:blipFill>
                <a:blip r:embed="rId366"/>
                <a:stretch>
                  <a:fillRect/>
                </a:stretch>
              </p:blipFill>
              <p:spPr>
                <a:xfrm>
                  <a:off x="1232940" y="7507260"/>
                  <a:ext cx="14688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367">
              <p14:nvContentPartPr>
                <p14:cNvPr id="264" name="インク 263">
                  <a:extLst>
                    <a:ext uri="{FF2B5EF4-FFF2-40B4-BE49-F238E27FC236}">
                      <a16:creationId xmlns:a16="http://schemas.microsoft.com/office/drawing/2014/main" id="{59B1ABA7-6171-4FED-AC46-BB7D43F66F93}"/>
                    </a:ext>
                  </a:extLst>
                </p14:cNvPr>
                <p14:cNvContentPartPr/>
                <p14:nvPr/>
              </p14:nvContentPartPr>
              <p14:xfrm>
                <a:off x="1348500" y="7464060"/>
                <a:ext cx="95040" cy="143640"/>
              </p14:xfrm>
            </p:contentPart>
          </mc:Choice>
          <mc:Fallback>
            <p:pic>
              <p:nvPicPr>
                <p:cNvPr id="264" name="インク 263">
                  <a:extLst>
                    <a:ext uri="{FF2B5EF4-FFF2-40B4-BE49-F238E27FC236}">
                      <a16:creationId xmlns:a16="http://schemas.microsoft.com/office/drawing/2014/main" id="{59B1ABA7-6171-4FED-AC46-BB7D43F66F93}"/>
                    </a:ext>
                  </a:extLst>
                </p:cNvPr>
                <p:cNvPicPr/>
                <p:nvPr/>
              </p:nvPicPr>
              <p:blipFill>
                <a:blip r:embed="rId368"/>
                <a:stretch>
                  <a:fillRect/>
                </a:stretch>
              </p:blipFill>
              <p:spPr>
                <a:xfrm>
                  <a:off x="1339500" y="7455420"/>
                  <a:ext cx="11268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369">
              <p14:nvContentPartPr>
                <p14:cNvPr id="266" name="インク 265">
                  <a:extLst>
                    <a:ext uri="{FF2B5EF4-FFF2-40B4-BE49-F238E27FC236}">
                      <a16:creationId xmlns:a16="http://schemas.microsoft.com/office/drawing/2014/main" id="{EFF62287-56E5-4D18-AC5D-9E64D95FE0C9}"/>
                    </a:ext>
                  </a:extLst>
                </p14:cNvPr>
                <p14:cNvContentPartPr/>
                <p14:nvPr/>
              </p14:nvContentPartPr>
              <p14:xfrm>
                <a:off x="1500780" y="7688340"/>
                <a:ext cx="360" cy="10440"/>
              </p14:xfrm>
            </p:contentPart>
          </mc:Choice>
          <mc:Fallback>
            <p:pic>
              <p:nvPicPr>
                <p:cNvPr id="266" name="インク 265">
                  <a:extLst>
                    <a:ext uri="{FF2B5EF4-FFF2-40B4-BE49-F238E27FC236}">
                      <a16:creationId xmlns:a16="http://schemas.microsoft.com/office/drawing/2014/main" id="{EFF62287-56E5-4D18-AC5D-9E64D95FE0C9}"/>
                    </a:ext>
                  </a:extLst>
                </p:cNvPr>
                <p:cNvPicPr/>
                <p:nvPr/>
              </p:nvPicPr>
              <p:blipFill>
                <a:blip r:embed="rId370"/>
                <a:stretch>
                  <a:fillRect/>
                </a:stretch>
              </p:blipFill>
              <p:spPr>
                <a:xfrm>
                  <a:off x="1491780" y="7679340"/>
                  <a:ext cx="180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371">
              <p14:nvContentPartPr>
                <p14:cNvPr id="268" name="インク 267">
                  <a:extLst>
                    <a:ext uri="{FF2B5EF4-FFF2-40B4-BE49-F238E27FC236}">
                      <a16:creationId xmlns:a16="http://schemas.microsoft.com/office/drawing/2014/main" id="{1CC399A3-A7E7-4385-99C8-AFE3C8AA535E}"/>
                    </a:ext>
                  </a:extLst>
                </p14:cNvPr>
                <p14:cNvContentPartPr/>
                <p14:nvPr/>
              </p14:nvContentPartPr>
              <p14:xfrm>
                <a:off x="1654140" y="7437060"/>
                <a:ext cx="52920" cy="287640"/>
              </p14:xfrm>
            </p:contentPart>
          </mc:Choice>
          <mc:Fallback>
            <p:pic>
              <p:nvPicPr>
                <p:cNvPr id="268" name="インク 267">
                  <a:extLst>
                    <a:ext uri="{FF2B5EF4-FFF2-40B4-BE49-F238E27FC236}">
                      <a16:creationId xmlns:a16="http://schemas.microsoft.com/office/drawing/2014/main" id="{1CC399A3-A7E7-4385-99C8-AFE3C8AA535E}"/>
                    </a:ext>
                  </a:extLst>
                </p:cNvPr>
                <p:cNvPicPr/>
                <p:nvPr/>
              </p:nvPicPr>
              <p:blipFill>
                <a:blip r:embed="rId372"/>
                <a:stretch>
                  <a:fillRect/>
                </a:stretch>
              </p:blipFill>
              <p:spPr>
                <a:xfrm>
                  <a:off x="1645140" y="7428060"/>
                  <a:ext cx="7056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373">
              <p14:nvContentPartPr>
                <p14:cNvPr id="269" name="インク 268">
                  <a:extLst>
                    <a:ext uri="{FF2B5EF4-FFF2-40B4-BE49-F238E27FC236}">
                      <a16:creationId xmlns:a16="http://schemas.microsoft.com/office/drawing/2014/main" id="{74D51421-7EA0-4906-94EC-4C2987E4777E}"/>
                    </a:ext>
                  </a:extLst>
                </p14:cNvPr>
                <p14:cNvContentPartPr/>
                <p14:nvPr/>
              </p14:nvContentPartPr>
              <p14:xfrm>
                <a:off x="1766460" y="7557660"/>
                <a:ext cx="85680" cy="116640"/>
              </p14:xfrm>
            </p:contentPart>
          </mc:Choice>
          <mc:Fallback>
            <p:pic>
              <p:nvPicPr>
                <p:cNvPr id="269" name="インク 268">
                  <a:extLst>
                    <a:ext uri="{FF2B5EF4-FFF2-40B4-BE49-F238E27FC236}">
                      <a16:creationId xmlns:a16="http://schemas.microsoft.com/office/drawing/2014/main" id="{74D51421-7EA0-4906-94EC-4C2987E4777E}"/>
                    </a:ext>
                  </a:extLst>
                </p:cNvPr>
                <p:cNvPicPr/>
                <p:nvPr/>
              </p:nvPicPr>
              <p:blipFill>
                <a:blip r:embed="rId374"/>
                <a:stretch>
                  <a:fillRect/>
                </a:stretch>
              </p:blipFill>
              <p:spPr>
                <a:xfrm>
                  <a:off x="1757820" y="7548660"/>
                  <a:ext cx="10332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375">
              <p14:nvContentPartPr>
                <p14:cNvPr id="270" name="インク 269">
                  <a:extLst>
                    <a:ext uri="{FF2B5EF4-FFF2-40B4-BE49-F238E27FC236}">
                      <a16:creationId xmlns:a16="http://schemas.microsoft.com/office/drawing/2014/main" id="{311A664B-5999-4648-893F-FC5103DE7D2F}"/>
                    </a:ext>
                  </a:extLst>
                </p14:cNvPr>
                <p14:cNvContentPartPr/>
                <p14:nvPr/>
              </p14:nvContentPartPr>
              <p14:xfrm>
                <a:off x="1750620" y="7514100"/>
                <a:ext cx="80640" cy="14760"/>
              </p14:xfrm>
            </p:contentPart>
          </mc:Choice>
          <mc:Fallback>
            <p:pic>
              <p:nvPicPr>
                <p:cNvPr id="270" name="インク 269">
                  <a:extLst>
                    <a:ext uri="{FF2B5EF4-FFF2-40B4-BE49-F238E27FC236}">
                      <a16:creationId xmlns:a16="http://schemas.microsoft.com/office/drawing/2014/main" id="{311A664B-5999-4648-893F-FC5103DE7D2F}"/>
                    </a:ext>
                  </a:extLst>
                </p:cNvPr>
                <p:cNvPicPr/>
                <p:nvPr/>
              </p:nvPicPr>
              <p:blipFill>
                <a:blip r:embed="rId376"/>
                <a:stretch>
                  <a:fillRect/>
                </a:stretch>
              </p:blipFill>
              <p:spPr>
                <a:xfrm>
                  <a:off x="1741620" y="7505460"/>
                  <a:ext cx="9828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377">
              <p14:nvContentPartPr>
                <p14:cNvPr id="271" name="インク 270">
                  <a:extLst>
                    <a:ext uri="{FF2B5EF4-FFF2-40B4-BE49-F238E27FC236}">
                      <a16:creationId xmlns:a16="http://schemas.microsoft.com/office/drawing/2014/main" id="{E952F4CF-5A3F-40EF-BD86-B0435CD1D093}"/>
                    </a:ext>
                  </a:extLst>
                </p14:cNvPr>
                <p14:cNvContentPartPr/>
                <p14:nvPr/>
              </p14:nvContentPartPr>
              <p14:xfrm>
                <a:off x="1851420" y="7482780"/>
                <a:ext cx="53640" cy="48240"/>
              </p14:xfrm>
            </p:contentPart>
          </mc:Choice>
          <mc:Fallback>
            <p:pic>
              <p:nvPicPr>
                <p:cNvPr id="271" name="インク 270">
                  <a:extLst>
                    <a:ext uri="{FF2B5EF4-FFF2-40B4-BE49-F238E27FC236}">
                      <a16:creationId xmlns:a16="http://schemas.microsoft.com/office/drawing/2014/main" id="{E952F4CF-5A3F-40EF-BD86-B0435CD1D093}"/>
                    </a:ext>
                  </a:extLst>
                </p:cNvPr>
                <p:cNvPicPr/>
                <p:nvPr/>
              </p:nvPicPr>
              <p:blipFill>
                <a:blip r:embed="rId378"/>
                <a:stretch>
                  <a:fillRect/>
                </a:stretch>
              </p:blipFill>
              <p:spPr>
                <a:xfrm>
                  <a:off x="1842420" y="7473780"/>
                  <a:ext cx="7128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379">
              <p14:nvContentPartPr>
                <p14:cNvPr id="272" name="インク 271">
                  <a:extLst>
                    <a:ext uri="{FF2B5EF4-FFF2-40B4-BE49-F238E27FC236}">
                      <a16:creationId xmlns:a16="http://schemas.microsoft.com/office/drawing/2014/main" id="{9A7A316A-534F-4F90-B9EA-F5071D2859B4}"/>
                    </a:ext>
                  </a:extLst>
                </p14:cNvPr>
                <p14:cNvContentPartPr/>
                <p14:nvPr/>
              </p14:nvContentPartPr>
              <p14:xfrm>
                <a:off x="1920180" y="7574220"/>
                <a:ext cx="360" cy="360"/>
              </p14:xfrm>
            </p:contentPart>
          </mc:Choice>
          <mc:Fallback>
            <p:pic>
              <p:nvPicPr>
                <p:cNvPr id="272" name="インク 271">
                  <a:extLst>
                    <a:ext uri="{FF2B5EF4-FFF2-40B4-BE49-F238E27FC236}">
                      <a16:creationId xmlns:a16="http://schemas.microsoft.com/office/drawing/2014/main" id="{9A7A316A-534F-4F90-B9EA-F5071D2859B4}"/>
                    </a:ext>
                  </a:extLst>
                </p:cNvPr>
                <p:cNvPicPr/>
                <p:nvPr/>
              </p:nvPicPr>
              <p:blipFill>
                <a:blip r:embed="rId222"/>
                <a:stretch>
                  <a:fillRect/>
                </a:stretch>
              </p:blipFill>
              <p:spPr>
                <a:xfrm>
                  <a:off x="1911180" y="75652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73" name="インク 272">
                  <a:extLst>
                    <a:ext uri="{FF2B5EF4-FFF2-40B4-BE49-F238E27FC236}">
                      <a16:creationId xmlns:a16="http://schemas.microsoft.com/office/drawing/2014/main" id="{4C646218-EF7E-4547-A086-C2737C6247D4}"/>
                    </a:ext>
                  </a:extLst>
                </p14:cNvPr>
                <p14:cNvContentPartPr/>
                <p14:nvPr/>
              </p14:nvContentPartPr>
              <p14:xfrm>
                <a:off x="2019180" y="7482780"/>
                <a:ext cx="120600" cy="176040"/>
              </p14:xfrm>
            </p:contentPart>
          </mc:Choice>
          <mc:Fallback>
            <p:pic>
              <p:nvPicPr>
                <p:cNvPr id="273" name="インク 272">
                  <a:extLst>
                    <a:ext uri="{FF2B5EF4-FFF2-40B4-BE49-F238E27FC236}">
                      <a16:creationId xmlns:a16="http://schemas.microsoft.com/office/drawing/2014/main" id="{4C646218-EF7E-4547-A086-C2737C6247D4}"/>
                    </a:ext>
                  </a:extLst>
                </p:cNvPr>
                <p:cNvPicPr/>
                <p:nvPr/>
              </p:nvPicPr>
              <p:blipFill>
                <a:blip r:embed="rId381"/>
                <a:stretch>
                  <a:fillRect/>
                </a:stretch>
              </p:blipFill>
              <p:spPr>
                <a:xfrm>
                  <a:off x="2010180" y="7473780"/>
                  <a:ext cx="13824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74" name="インク 273">
                  <a:extLst>
                    <a:ext uri="{FF2B5EF4-FFF2-40B4-BE49-F238E27FC236}">
                      <a16:creationId xmlns:a16="http://schemas.microsoft.com/office/drawing/2014/main" id="{965A59A5-7B39-49A5-876A-F8083F5FBB58}"/>
                    </a:ext>
                  </a:extLst>
                </p14:cNvPr>
                <p14:cNvContentPartPr/>
                <p14:nvPr/>
              </p14:nvContentPartPr>
              <p14:xfrm>
                <a:off x="2017740" y="7446060"/>
                <a:ext cx="90360" cy="6480"/>
              </p14:xfrm>
            </p:contentPart>
          </mc:Choice>
          <mc:Fallback>
            <p:pic>
              <p:nvPicPr>
                <p:cNvPr id="274" name="インク 273">
                  <a:extLst>
                    <a:ext uri="{FF2B5EF4-FFF2-40B4-BE49-F238E27FC236}">
                      <a16:creationId xmlns:a16="http://schemas.microsoft.com/office/drawing/2014/main" id="{965A59A5-7B39-49A5-876A-F8083F5FBB58}"/>
                    </a:ext>
                  </a:extLst>
                </p:cNvPr>
                <p:cNvPicPr/>
                <p:nvPr/>
              </p:nvPicPr>
              <p:blipFill>
                <a:blip r:embed="rId383"/>
                <a:stretch>
                  <a:fillRect/>
                </a:stretch>
              </p:blipFill>
              <p:spPr>
                <a:xfrm>
                  <a:off x="2009100" y="7437420"/>
                  <a:ext cx="10800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75" name="インク 274">
                  <a:extLst>
                    <a:ext uri="{FF2B5EF4-FFF2-40B4-BE49-F238E27FC236}">
                      <a16:creationId xmlns:a16="http://schemas.microsoft.com/office/drawing/2014/main" id="{A7BDE867-7D6B-4EE5-92DA-FDB23389484D}"/>
                    </a:ext>
                  </a:extLst>
                </p14:cNvPr>
                <p14:cNvContentPartPr/>
                <p14:nvPr/>
              </p14:nvContentPartPr>
              <p14:xfrm>
                <a:off x="2095140" y="7394220"/>
                <a:ext cx="75600" cy="74520"/>
              </p14:xfrm>
            </p:contentPart>
          </mc:Choice>
          <mc:Fallback>
            <p:pic>
              <p:nvPicPr>
                <p:cNvPr id="275" name="インク 274">
                  <a:extLst>
                    <a:ext uri="{FF2B5EF4-FFF2-40B4-BE49-F238E27FC236}">
                      <a16:creationId xmlns:a16="http://schemas.microsoft.com/office/drawing/2014/main" id="{A7BDE867-7D6B-4EE5-92DA-FDB23389484D}"/>
                    </a:ext>
                  </a:extLst>
                </p:cNvPr>
                <p:cNvPicPr/>
                <p:nvPr/>
              </p:nvPicPr>
              <p:blipFill>
                <a:blip r:embed="rId385"/>
                <a:stretch>
                  <a:fillRect/>
                </a:stretch>
              </p:blipFill>
              <p:spPr>
                <a:xfrm>
                  <a:off x="2086140" y="7385220"/>
                  <a:ext cx="9324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76" name="インク 275">
                  <a:extLst>
                    <a:ext uri="{FF2B5EF4-FFF2-40B4-BE49-F238E27FC236}">
                      <a16:creationId xmlns:a16="http://schemas.microsoft.com/office/drawing/2014/main" id="{57B02FDA-B1BA-4E34-8477-B016C5827E51}"/>
                    </a:ext>
                  </a:extLst>
                </p14:cNvPr>
                <p14:cNvContentPartPr/>
                <p14:nvPr/>
              </p14:nvContentPartPr>
              <p14:xfrm>
                <a:off x="2209620" y="7291980"/>
                <a:ext cx="103680" cy="538200"/>
              </p14:xfrm>
            </p:contentPart>
          </mc:Choice>
          <mc:Fallback>
            <p:pic>
              <p:nvPicPr>
                <p:cNvPr id="276" name="インク 275">
                  <a:extLst>
                    <a:ext uri="{FF2B5EF4-FFF2-40B4-BE49-F238E27FC236}">
                      <a16:creationId xmlns:a16="http://schemas.microsoft.com/office/drawing/2014/main" id="{57B02FDA-B1BA-4E34-8477-B016C5827E51}"/>
                    </a:ext>
                  </a:extLst>
                </p:cNvPr>
                <p:cNvPicPr/>
                <p:nvPr/>
              </p:nvPicPr>
              <p:blipFill>
                <a:blip r:embed="rId387"/>
                <a:stretch>
                  <a:fillRect/>
                </a:stretch>
              </p:blipFill>
              <p:spPr>
                <a:xfrm>
                  <a:off x="2200620" y="7282980"/>
                  <a:ext cx="121320" cy="555840"/>
                </a:xfrm>
                <a:prstGeom prst="rect">
                  <a:avLst/>
                </a:prstGeom>
              </p:spPr>
            </p:pic>
          </mc:Fallback>
        </mc:AlternateContent>
      </p:grpSp>
      <p:grpSp>
        <p:nvGrpSpPr>
          <p:cNvPr id="286" name="グループ化 285">
            <a:extLst>
              <a:ext uri="{FF2B5EF4-FFF2-40B4-BE49-F238E27FC236}">
                <a16:creationId xmlns:a16="http://schemas.microsoft.com/office/drawing/2014/main" id="{34409443-5D83-438F-9CED-FC3044F3C316}"/>
              </a:ext>
            </a:extLst>
          </p:cNvPr>
          <p:cNvGrpSpPr/>
          <p:nvPr/>
        </p:nvGrpSpPr>
        <p:grpSpPr>
          <a:xfrm>
            <a:off x="838020" y="7955100"/>
            <a:ext cx="667800" cy="378000"/>
            <a:chOff x="838020" y="7955100"/>
            <a:chExt cx="667800" cy="378000"/>
          </a:xfrm>
        </p:grpSpPr>
        <mc:AlternateContent xmlns:mc="http://schemas.openxmlformats.org/markup-compatibility/2006">
          <mc:Choice xmlns:p14="http://schemas.microsoft.com/office/powerpoint/2010/main" Requires="p14">
            <p:contentPart p14:bwMode="auto" r:id="rId388">
              <p14:nvContentPartPr>
                <p14:cNvPr id="278" name="インク 277">
                  <a:extLst>
                    <a:ext uri="{FF2B5EF4-FFF2-40B4-BE49-F238E27FC236}">
                      <a16:creationId xmlns:a16="http://schemas.microsoft.com/office/drawing/2014/main" id="{E3469D92-6111-49BB-AC66-D1573A526DA6}"/>
                    </a:ext>
                  </a:extLst>
                </p14:cNvPr>
                <p14:cNvContentPartPr/>
                <p14:nvPr/>
              </p14:nvContentPartPr>
              <p14:xfrm>
                <a:off x="889500" y="8128620"/>
                <a:ext cx="222480" cy="174240"/>
              </p14:xfrm>
            </p:contentPart>
          </mc:Choice>
          <mc:Fallback>
            <p:pic>
              <p:nvPicPr>
                <p:cNvPr id="278" name="インク 277">
                  <a:extLst>
                    <a:ext uri="{FF2B5EF4-FFF2-40B4-BE49-F238E27FC236}">
                      <a16:creationId xmlns:a16="http://schemas.microsoft.com/office/drawing/2014/main" id="{E3469D92-6111-49BB-AC66-D1573A526DA6}"/>
                    </a:ext>
                  </a:extLst>
                </p:cNvPr>
                <p:cNvPicPr/>
                <p:nvPr/>
              </p:nvPicPr>
              <p:blipFill>
                <a:blip r:embed="rId389"/>
                <a:stretch>
                  <a:fillRect/>
                </a:stretch>
              </p:blipFill>
              <p:spPr>
                <a:xfrm>
                  <a:off x="880500" y="8119620"/>
                  <a:ext cx="24012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79" name="インク 278">
                  <a:extLst>
                    <a:ext uri="{FF2B5EF4-FFF2-40B4-BE49-F238E27FC236}">
                      <a16:creationId xmlns:a16="http://schemas.microsoft.com/office/drawing/2014/main" id="{0B88A8BD-ACE9-4DC2-9E29-74140B11F8E7}"/>
                    </a:ext>
                  </a:extLst>
                </p14:cNvPr>
                <p14:cNvContentPartPr/>
                <p14:nvPr/>
              </p14:nvContentPartPr>
              <p14:xfrm>
                <a:off x="838020" y="8060940"/>
                <a:ext cx="125280" cy="46440"/>
              </p14:xfrm>
            </p:contentPart>
          </mc:Choice>
          <mc:Fallback>
            <p:pic>
              <p:nvPicPr>
                <p:cNvPr id="279" name="インク 278">
                  <a:extLst>
                    <a:ext uri="{FF2B5EF4-FFF2-40B4-BE49-F238E27FC236}">
                      <a16:creationId xmlns:a16="http://schemas.microsoft.com/office/drawing/2014/main" id="{0B88A8BD-ACE9-4DC2-9E29-74140B11F8E7}"/>
                    </a:ext>
                  </a:extLst>
                </p:cNvPr>
                <p:cNvPicPr/>
                <p:nvPr/>
              </p:nvPicPr>
              <p:blipFill>
                <a:blip r:embed="rId391"/>
                <a:stretch>
                  <a:fillRect/>
                </a:stretch>
              </p:blipFill>
              <p:spPr>
                <a:xfrm>
                  <a:off x="829020" y="8052300"/>
                  <a:ext cx="14292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80" name="インク 279">
                  <a:extLst>
                    <a:ext uri="{FF2B5EF4-FFF2-40B4-BE49-F238E27FC236}">
                      <a16:creationId xmlns:a16="http://schemas.microsoft.com/office/drawing/2014/main" id="{85F1C159-7DA3-49A2-B991-32EC235CABC8}"/>
                    </a:ext>
                  </a:extLst>
                </p14:cNvPr>
                <p14:cNvContentPartPr/>
                <p14:nvPr/>
              </p14:nvContentPartPr>
              <p14:xfrm>
                <a:off x="952140" y="8000820"/>
                <a:ext cx="114120" cy="136800"/>
              </p14:xfrm>
            </p:contentPart>
          </mc:Choice>
          <mc:Fallback>
            <p:pic>
              <p:nvPicPr>
                <p:cNvPr id="280" name="インク 279">
                  <a:extLst>
                    <a:ext uri="{FF2B5EF4-FFF2-40B4-BE49-F238E27FC236}">
                      <a16:creationId xmlns:a16="http://schemas.microsoft.com/office/drawing/2014/main" id="{85F1C159-7DA3-49A2-B991-32EC235CABC8}"/>
                    </a:ext>
                  </a:extLst>
                </p:cNvPr>
                <p:cNvPicPr/>
                <p:nvPr/>
              </p:nvPicPr>
              <p:blipFill>
                <a:blip r:embed="rId393"/>
                <a:stretch>
                  <a:fillRect/>
                </a:stretch>
              </p:blipFill>
              <p:spPr>
                <a:xfrm>
                  <a:off x="943140" y="7992180"/>
                  <a:ext cx="13176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81" name="インク 280">
                  <a:extLst>
                    <a:ext uri="{FF2B5EF4-FFF2-40B4-BE49-F238E27FC236}">
                      <a16:creationId xmlns:a16="http://schemas.microsoft.com/office/drawing/2014/main" id="{1E1F0D47-3622-4BB8-8FB6-7F7A7AA3E293}"/>
                    </a:ext>
                  </a:extLst>
                </p14:cNvPr>
                <p14:cNvContentPartPr/>
                <p14:nvPr/>
              </p14:nvContentPartPr>
              <p14:xfrm>
                <a:off x="1135020" y="8198820"/>
                <a:ext cx="6480" cy="11160"/>
              </p14:xfrm>
            </p:contentPart>
          </mc:Choice>
          <mc:Fallback>
            <p:pic>
              <p:nvPicPr>
                <p:cNvPr id="281" name="インク 280">
                  <a:extLst>
                    <a:ext uri="{FF2B5EF4-FFF2-40B4-BE49-F238E27FC236}">
                      <a16:creationId xmlns:a16="http://schemas.microsoft.com/office/drawing/2014/main" id="{1E1F0D47-3622-4BB8-8FB6-7F7A7AA3E293}"/>
                    </a:ext>
                  </a:extLst>
                </p:cNvPr>
                <p:cNvPicPr/>
                <p:nvPr/>
              </p:nvPicPr>
              <p:blipFill>
                <a:blip r:embed="rId395"/>
                <a:stretch>
                  <a:fillRect/>
                </a:stretch>
              </p:blipFill>
              <p:spPr>
                <a:xfrm>
                  <a:off x="1126020" y="8189820"/>
                  <a:ext cx="2412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82" name="インク 281">
                  <a:extLst>
                    <a:ext uri="{FF2B5EF4-FFF2-40B4-BE49-F238E27FC236}">
                      <a16:creationId xmlns:a16="http://schemas.microsoft.com/office/drawing/2014/main" id="{9EB42FB8-3558-4CD9-83F8-83C193E1659B}"/>
                    </a:ext>
                  </a:extLst>
                </p14:cNvPr>
                <p14:cNvContentPartPr/>
                <p14:nvPr/>
              </p14:nvContentPartPr>
              <p14:xfrm>
                <a:off x="1234380" y="8061660"/>
                <a:ext cx="115920" cy="271440"/>
              </p14:xfrm>
            </p:contentPart>
          </mc:Choice>
          <mc:Fallback>
            <p:pic>
              <p:nvPicPr>
                <p:cNvPr id="282" name="インク 281">
                  <a:extLst>
                    <a:ext uri="{FF2B5EF4-FFF2-40B4-BE49-F238E27FC236}">
                      <a16:creationId xmlns:a16="http://schemas.microsoft.com/office/drawing/2014/main" id="{9EB42FB8-3558-4CD9-83F8-83C193E1659B}"/>
                    </a:ext>
                  </a:extLst>
                </p:cNvPr>
                <p:cNvPicPr/>
                <p:nvPr/>
              </p:nvPicPr>
              <p:blipFill>
                <a:blip r:embed="rId397"/>
                <a:stretch>
                  <a:fillRect/>
                </a:stretch>
              </p:blipFill>
              <p:spPr>
                <a:xfrm>
                  <a:off x="1225380" y="8052660"/>
                  <a:ext cx="13356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83" name="インク 282">
                  <a:extLst>
                    <a:ext uri="{FF2B5EF4-FFF2-40B4-BE49-F238E27FC236}">
                      <a16:creationId xmlns:a16="http://schemas.microsoft.com/office/drawing/2014/main" id="{B0705F19-F73C-476E-952D-ADA360FAC58F}"/>
                    </a:ext>
                  </a:extLst>
                </p14:cNvPr>
                <p14:cNvContentPartPr/>
                <p14:nvPr/>
              </p14:nvContentPartPr>
              <p14:xfrm>
                <a:off x="1173180" y="8017020"/>
                <a:ext cx="111240" cy="37440"/>
              </p14:xfrm>
            </p:contentPart>
          </mc:Choice>
          <mc:Fallback>
            <p:pic>
              <p:nvPicPr>
                <p:cNvPr id="283" name="インク 282">
                  <a:extLst>
                    <a:ext uri="{FF2B5EF4-FFF2-40B4-BE49-F238E27FC236}">
                      <a16:creationId xmlns:a16="http://schemas.microsoft.com/office/drawing/2014/main" id="{B0705F19-F73C-476E-952D-ADA360FAC58F}"/>
                    </a:ext>
                  </a:extLst>
                </p:cNvPr>
                <p:cNvPicPr/>
                <p:nvPr/>
              </p:nvPicPr>
              <p:blipFill>
                <a:blip r:embed="rId399"/>
                <a:stretch>
                  <a:fillRect/>
                </a:stretch>
              </p:blipFill>
              <p:spPr>
                <a:xfrm>
                  <a:off x="1164180" y="8008380"/>
                  <a:ext cx="12888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84" name="インク 283">
                  <a:extLst>
                    <a:ext uri="{FF2B5EF4-FFF2-40B4-BE49-F238E27FC236}">
                      <a16:creationId xmlns:a16="http://schemas.microsoft.com/office/drawing/2014/main" id="{B85E7AFB-C1A0-4E8B-9C43-11460F158739}"/>
                    </a:ext>
                  </a:extLst>
                </p14:cNvPr>
                <p14:cNvContentPartPr/>
                <p14:nvPr/>
              </p14:nvContentPartPr>
              <p14:xfrm>
                <a:off x="1287660" y="7955100"/>
                <a:ext cx="190800" cy="171000"/>
              </p14:xfrm>
            </p:contentPart>
          </mc:Choice>
          <mc:Fallback>
            <p:pic>
              <p:nvPicPr>
                <p:cNvPr id="284" name="インク 283">
                  <a:extLst>
                    <a:ext uri="{FF2B5EF4-FFF2-40B4-BE49-F238E27FC236}">
                      <a16:creationId xmlns:a16="http://schemas.microsoft.com/office/drawing/2014/main" id="{B85E7AFB-C1A0-4E8B-9C43-11460F158739}"/>
                    </a:ext>
                  </a:extLst>
                </p:cNvPr>
                <p:cNvPicPr/>
                <p:nvPr/>
              </p:nvPicPr>
              <p:blipFill>
                <a:blip r:embed="rId401"/>
                <a:stretch>
                  <a:fillRect/>
                </a:stretch>
              </p:blipFill>
              <p:spPr>
                <a:xfrm>
                  <a:off x="1278660" y="7946100"/>
                  <a:ext cx="20844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85" name="インク 284">
                  <a:extLst>
                    <a:ext uri="{FF2B5EF4-FFF2-40B4-BE49-F238E27FC236}">
                      <a16:creationId xmlns:a16="http://schemas.microsoft.com/office/drawing/2014/main" id="{17183D66-9313-41C2-B214-4BC98EC14309}"/>
                    </a:ext>
                  </a:extLst>
                </p14:cNvPr>
                <p14:cNvContentPartPr/>
                <p14:nvPr/>
              </p14:nvContentPartPr>
              <p14:xfrm>
                <a:off x="1409340" y="8208180"/>
                <a:ext cx="96480" cy="6480"/>
              </p14:xfrm>
            </p:contentPart>
          </mc:Choice>
          <mc:Fallback>
            <p:pic>
              <p:nvPicPr>
                <p:cNvPr id="285" name="インク 284">
                  <a:extLst>
                    <a:ext uri="{FF2B5EF4-FFF2-40B4-BE49-F238E27FC236}">
                      <a16:creationId xmlns:a16="http://schemas.microsoft.com/office/drawing/2014/main" id="{17183D66-9313-41C2-B214-4BC98EC14309}"/>
                    </a:ext>
                  </a:extLst>
                </p:cNvPr>
                <p:cNvPicPr/>
                <p:nvPr/>
              </p:nvPicPr>
              <p:blipFill>
                <a:blip r:embed="rId403"/>
                <a:stretch>
                  <a:fillRect/>
                </a:stretch>
              </p:blipFill>
              <p:spPr>
                <a:xfrm>
                  <a:off x="1400340" y="8199180"/>
                  <a:ext cx="114120" cy="24120"/>
                </a:xfrm>
                <a:prstGeom prst="rect">
                  <a:avLst/>
                </a:prstGeom>
              </p:spPr>
            </p:pic>
          </mc:Fallback>
        </mc:AlternateContent>
      </p:grpSp>
      <p:grpSp>
        <p:nvGrpSpPr>
          <p:cNvPr id="296" name="グループ化 295">
            <a:extLst>
              <a:ext uri="{FF2B5EF4-FFF2-40B4-BE49-F238E27FC236}">
                <a16:creationId xmlns:a16="http://schemas.microsoft.com/office/drawing/2014/main" id="{30D5B9EB-16BF-4813-9829-35E0511E5911}"/>
              </a:ext>
            </a:extLst>
          </p:cNvPr>
          <p:cNvGrpSpPr/>
          <p:nvPr/>
        </p:nvGrpSpPr>
        <p:grpSpPr>
          <a:xfrm>
            <a:off x="1676100" y="7964100"/>
            <a:ext cx="329040" cy="227880"/>
            <a:chOff x="1676100" y="7964100"/>
            <a:chExt cx="329040" cy="227880"/>
          </a:xfrm>
        </p:grpSpPr>
        <mc:AlternateContent xmlns:mc="http://schemas.openxmlformats.org/markup-compatibility/2006">
          <mc:Choice xmlns:p14="http://schemas.microsoft.com/office/powerpoint/2010/main" Requires="p14">
            <p:contentPart p14:bwMode="auto" r:id="rId404">
              <p14:nvContentPartPr>
                <p14:cNvPr id="294" name="インク 293">
                  <a:extLst>
                    <a:ext uri="{FF2B5EF4-FFF2-40B4-BE49-F238E27FC236}">
                      <a16:creationId xmlns:a16="http://schemas.microsoft.com/office/drawing/2014/main" id="{2B82C46B-3AC1-4330-8B22-04A75B479E95}"/>
                    </a:ext>
                  </a:extLst>
                </p14:cNvPr>
                <p14:cNvContentPartPr/>
                <p14:nvPr/>
              </p14:nvContentPartPr>
              <p14:xfrm>
                <a:off x="1676100" y="8002980"/>
                <a:ext cx="178200" cy="189000"/>
              </p14:xfrm>
            </p:contentPart>
          </mc:Choice>
          <mc:Fallback>
            <p:pic>
              <p:nvPicPr>
                <p:cNvPr id="294" name="インク 293">
                  <a:extLst>
                    <a:ext uri="{FF2B5EF4-FFF2-40B4-BE49-F238E27FC236}">
                      <a16:creationId xmlns:a16="http://schemas.microsoft.com/office/drawing/2014/main" id="{2B82C46B-3AC1-4330-8B22-04A75B479E95}"/>
                    </a:ext>
                  </a:extLst>
                </p:cNvPr>
                <p:cNvPicPr/>
                <p:nvPr/>
              </p:nvPicPr>
              <p:blipFill>
                <a:blip r:embed="rId405"/>
                <a:stretch>
                  <a:fillRect/>
                </a:stretch>
              </p:blipFill>
              <p:spPr>
                <a:xfrm>
                  <a:off x="1667100" y="7994340"/>
                  <a:ext cx="19584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95" name="インク 294">
                  <a:extLst>
                    <a:ext uri="{FF2B5EF4-FFF2-40B4-BE49-F238E27FC236}">
                      <a16:creationId xmlns:a16="http://schemas.microsoft.com/office/drawing/2014/main" id="{CBD8808D-B3AE-4A4D-BE5B-4967CBB93D36}"/>
                    </a:ext>
                  </a:extLst>
                </p14:cNvPr>
                <p14:cNvContentPartPr/>
                <p14:nvPr/>
              </p14:nvContentPartPr>
              <p14:xfrm>
                <a:off x="1934220" y="7964100"/>
                <a:ext cx="70920" cy="210960"/>
              </p14:xfrm>
            </p:contentPart>
          </mc:Choice>
          <mc:Fallback>
            <p:pic>
              <p:nvPicPr>
                <p:cNvPr id="295" name="インク 294">
                  <a:extLst>
                    <a:ext uri="{FF2B5EF4-FFF2-40B4-BE49-F238E27FC236}">
                      <a16:creationId xmlns:a16="http://schemas.microsoft.com/office/drawing/2014/main" id="{CBD8808D-B3AE-4A4D-BE5B-4967CBB93D36}"/>
                    </a:ext>
                  </a:extLst>
                </p:cNvPr>
                <p:cNvPicPr/>
                <p:nvPr/>
              </p:nvPicPr>
              <p:blipFill>
                <a:blip r:embed="rId407"/>
                <a:stretch>
                  <a:fillRect/>
                </a:stretch>
              </p:blipFill>
              <p:spPr>
                <a:xfrm>
                  <a:off x="1925220" y="7955460"/>
                  <a:ext cx="88560" cy="228600"/>
                </a:xfrm>
                <a:prstGeom prst="rect">
                  <a:avLst/>
                </a:prstGeom>
              </p:spPr>
            </p:pic>
          </mc:Fallback>
        </mc:AlternateContent>
      </p:grpSp>
      <p:grpSp>
        <p:nvGrpSpPr>
          <p:cNvPr id="302" name="グループ化 301">
            <a:extLst>
              <a:ext uri="{FF2B5EF4-FFF2-40B4-BE49-F238E27FC236}">
                <a16:creationId xmlns:a16="http://schemas.microsoft.com/office/drawing/2014/main" id="{E262124B-9F19-4A73-AC1A-3BAA236B1FBA}"/>
              </a:ext>
            </a:extLst>
          </p:cNvPr>
          <p:cNvGrpSpPr/>
          <p:nvPr/>
        </p:nvGrpSpPr>
        <p:grpSpPr>
          <a:xfrm>
            <a:off x="712380" y="8540460"/>
            <a:ext cx="451440" cy="415080"/>
            <a:chOff x="712380" y="8540460"/>
            <a:chExt cx="451440" cy="415080"/>
          </a:xfrm>
        </p:grpSpPr>
        <mc:AlternateContent xmlns:mc="http://schemas.openxmlformats.org/markup-compatibility/2006">
          <mc:Choice xmlns:p14="http://schemas.microsoft.com/office/powerpoint/2010/main" Requires="p14">
            <p:contentPart p14:bwMode="auto" r:id="rId408">
              <p14:nvContentPartPr>
                <p14:cNvPr id="297" name="インク 296">
                  <a:extLst>
                    <a:ext uri="{FF2B5EF4-FFF2-40B4-BE49-F238E27FC236}">
                      <a16:creationId xmlns:a16="http://schemas.microsoft.com/office/drawing/2014/main" id="{35581D64-B73C-438A-AF15-4D1ABF768854}"/>
                    </a:ext>
                  </a:extLst>
                </p14:cNvPr>
                <p14:cNvContentPartPr/>
                <p14:nvPr/>
              </p14:nvContentPartPr>
              <p14:xfrm>
                <a:off x="822900" y="8587620"/>
                <a:ext cx="138960" cy="367920"/>
              </p14:xfrm>
            </p:contentPart>
          </mc:Choice>
          <mc:Fallback>
            <p:pic>
              <p:nvPicPr>
                <p:cNvPr id="297" name="インク 296">
                  <a:extLst>
                    <a:ext uri="{FF2B5EF4-FFF2-40B4-BE49-F238E27FC236}">
                      <a16:creationId xmlns:a16="http://schemas.microsoft.com/office/drawing/2014/main" id="{35581D64-B73C-438A-AF15-4D1ABF768854}"/>
                    </a:ext>
                  </a:extLst>
                </p:cNvPr>
                <p:cNvPicPr/>
                <p:nvPr/>
              </p:nvPicPr>
              <p:blipFill>
                <a:blip r:embed="rId409"/>
                <a:stretch>
                  <a:fillRect/>
                </a:stretch>
              </p:blipFill>
              <p:spPr>
                <a:xfrm>
                  <a:off x="813900" y="8578620"/>
                  <a:ext cx="156600" cy="38556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98" name="インク 297">
                  <a:extLst>
                    <a:ext uri="{FF2B5EF4-FFF2-40B4-BE49-F238E27FC236}">
                      <a16:creationId xmlns:a16="http://schemas.microsoft.com/office/drawing/2014/main" id="{68B34C56-85B5-4E99-9E10-73E9E4837FAB}"/>
                    </a:ext>
                  </a:extLst>
                </p14:cNvPr>
                <p14:cNvContentPartPr/>
                <p14:nvPr/>
              </p14:nvContentPartPr>
              <p14:xfrm>
                <a:off x="712380" y="8567100"/>
                <a:ext cx="186840" cy="43560"/>
              </p14:xfrm>
            </p:contentPart>
          </mc:Choice>
          <mc:Fallback>
            <p:pic>
              <p:nvPicPr>
                <p:cNvPr id="298" name="インク 297">
                  <a:extLst>
                    <a:ext uri="{FF2B5EF4-FFF2-40B4-BE49-F238E27FC236}">
                      <a16:creationId xmlns:a16="http://schemas.microsoft.com/office/drawing/2014/main" id="{68B34C56-85B5-4E99-9E10-73E9E4837FAB}"/>
                    </a:ext>
                  </a:extLst>
                </p:cNvPr>
                <p:cNvPicPr/>
                <p:nvPr/>
              </p:nvPicPr>
              <p:blipFill>
                <a:blip r:embed="rId411"/>
                <a:stretch>
                  <a:fillRect/>
                </a:stretch>
              </p:blipFill>
              <p:spPr>
                <a:xfrm>
                  <a:off x="703740" y="8558460"/>
                  <a:ext cx="20448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99" name="インク 298">
                  <a:extLst>
                    <a:ext uri="{FF2B5EF4-FFF2-40B4-BE49-F238E27FC236}">
                      <a16:creationId xmlns:a16="http://schemas.microsoft.com/office/drawing/2014/main" id="{B48D72CA-77E8-489D-8EAD-636AC0164E44}"/>
                    </a:ext>
                  </a:extLst>
                </p14:cNvPr>
                <p14:cNvContentPartPr/>
                <p14:nvPr/>
              </p14:nvContentPartPr>
              <p14:xfrm>
                <a:off x="880140" y="8540460"/>
                <a:ext cx="97560" cy="127080"/>
              </p14:xfrm>
            </p:contentPart>
          </mc:Choice>
          <mc:Fallback>
            <p:pic>
              <p:nvPicPr>
                <p:cNvPr id="299" name="インク 298">
                  <a:extLst>
                    <a:ext uri="{FF2B5EF4-FFF2-40B4-BE49-F238E27FC236}">
                      <a16:creationId xmlns:a16="http://schemas.microsoft.com/office/drawing/2014/main" id="{B48D72CA-77E8-489D-8EAD-636AC0164E44}"/>
                    </a:ext>
                  </a:extLst>
                </p:cNvPr>
                <p:cNvPicPr/>
                <p:nvPr/>
              </p:nvPicPr>
              <p:blipFill>
                <a:blip r:embed="rId413"/>
                <a:stretch>
                  <a:fillRect/>
                </a:stretch>
              </p:blipFill>
              <p:spPr>
                <a:xfrm>
                  <a:off x="871500" y="8531820"/>
                  <a:ext cx="11520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300" name="インク 299">
                  <a:extLst>
                    <a:ext uri="{FF2B5EF4-FFF2-40B4-BE49-F238E27FC236}">
                      <a16:creationId xmlns:a16="http://schemas.microsoft.com/office/drawing/2014/main" id="{60B5CBBF-4E4D-4CD3-8E3F-89DEE0750090}"/>
                    </a:ext>
                  </a:extLst>
                </p14:cNvPr>
                <p14:cNvContentPartPr/>
                <p14:nvPr/>
              </p14:nvContentPartPr>
              <p14:xfrm>
                <a:off x="1051500" y="8671500"/>
                <a:ext cx="85680" cy="360"/>
              </p14:xfrm>
            </p:contentPart>
          </mc:Choice>
          <mc:Fallback>
            <p:pic>
              <p:nvPicPr>
                <p:cNvPr id="300" name="インク 299">
                  <a:extLst>
                    <a:ext uri="{FF2B5EF4-FFF2-40B4-BE49-F238E27FC236}">
                      <a16:creationId xmlns:a16="http://schemas.microsoft.com/office/drawing/2014/main" id="{60B5CBBF-4E4D-4CD3-8E3F-89DEE0750090}"/>
                    </a:ext>
                  </a:extLst>
                </p:cNvPr>
                <p:cNvPicPr/>
                <p:nvPr/>
              </p:nvPicPr>
              <p:blipFill>
                <a:blip r:embed="rId415"/>
                <a:stretch>
                  <a:fillRect/>
                </a:stretch>
              </p:blipFill>
              <p:spPr>
                <a:xfrm>
                  <a:off x="1042500" y="8662500"/>
                  <a:ext cx="1033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301" name="インク 300">
                  <a:extLst>
                    <a:ext uri="{FF2B5EF4-FFF2-40B4-BE49-F238E27FC236}">
                      <a16:creationId xmlns:a16="http://schemas.microsoft.com/office/drawing/2014/main" id="{B9B0F9BB-67BA-47FC-A7E5-BEEF5067A899}"/>
                    </a:ext>
                  </a:extLst>
                </p14:cNvPr>
                <p14:cNvContentPartPr/>
                <p14:nvPr/>
              </p14:nvContentPartPr>
              <p14:xfrm>
                <a:off x="1059060" y="8788500"/>
                <a:ext cx="104760" cy="5040"/>
              </p14:xfrm>
            </p:contentPart>
          </mc:Choice>
          <mc:Fallback>
            <p:pic>
              <p:nvPicPr>
                <p:cNvPr id="301" name="インク 300">
                  <a:extLst>
                    <a:ext uri="{FF2B5EF4-FFF2-40B4-BE49-F238E27FC236}">
                      <a16:creationId xmlns:a16="http://schemas.microsoft.com/office/drawing/2014/main" id="{B9B0F9BB-67BA-47FC-A7E5-BEEF5067A899}"/>
                    </a:ext>
                  </a:extLst>
                </p:cNvPr>
                <p:cNvPicPr/>
                <p:nvPr/>
              </p:nvPicPr>
              <p:blipFill>
                <a:blip r:embed="rId417"/>
                <a:stretch>
                  <a:fillRect/>
                </a:stretch>
              </p:blipFill>
              <p:spPr>
                <a:xfrm>
                  <a:off x="1050060" y="8779500"/>
                  <a:ext cx="122400" cy="22680"/>
                </a:xfrm>
                <a:prstGeom prst="rect">
                  <a:avLst/>
                </a:prstGeom>
              </p:spPr>
            </p:pic>
          </mc:Fallback>
        </mc:AlternateContent>
      </p:grpSp>
      <p:grpSp>
        <p:nvGrpSpPr>
          <p:cNvPr id="306" name="グループ化 305">
            <a:extLst>
              <a:ext uri="{FF2B5EF4-FFF2-40B4-BE49-F238E27FC236}">
                <a16:creationId xmlns:a16="http://schemas.microsoft.com/office/drawing/2014/main" id="{F06AF0DA-B045-4894-B435-E243B4595C30}"/>
              </a:ext>
            </a:extLst>
          </p:cNvPr>
          <p:cNvGrpSpPr/>
          <p:nvPr/>
        </p:nvGrpSpPr>
        <p:grpSpPr>
          <a:xfrm>
            <a:off x="1349220" y="8539740"/>
            <a:ext cx="293760" cy="320040"/>
            <a:chOff x="1349220" y="8539740"/>
            <a:chExt cx="293760" cy="320040"/>
          </a:xfrm>
        </p:grpSpPr>
        <mc:AlternateContent xmlns:mc="http://schemas.openxmlformats.org/markup-compatibility/2006">
          <mc:Choice xmlns:p14="http://schemas.microsoft.com/office/powerpoint/2010/main" Requires="p14">
            <p:contentPart p14:bwMode="auto" r:id="rId418">
              <p14:nvContentPartPr>
                <p14:cNvPr id="303" name="インク 302">
                  <a:extLst>
                    <a:ext uri="{FF2B5EF4-FFF2-40B4-BE49-F238E27FC236}">
                      <a16:creationId xmlns:a16="http://schemas.microsoft.com/office/drawing/2014/main" id="{0823FFE4-88F9-4AAA-A2A5-BFCB6FDFF1A0}"/>
                    </a:ext>
                  </a:extLst>
                </p14:cNvPr>
                <p14:cNvContentPartPr/>
                <p14:nvPr/>
              </p14:nvContentPartPr>
              <p14:xfrm>
                <a:off x="1349220" y="8539740"/>
                <a:ext cx="127080" cy="320040"/>
              </p14:xfrm>
            </p:contentPart>
          </mc:Choice>
          <mc:Fallback>
            <p:pic>
              <p:nvPicPr>
                <p:cNvPr id="303" name="インク 302">
                  <a:extLst>
                    <a:ext uri="{FF2B5EF4-FFF2-40B4-BE49-F238E27FC236}">
                      <a16:creationId xmlns:a16="http://schemas.microsoft.com/office/drawing/2014/main" id="{0823FFE4-88F9-4AAA-A2A5-BFCB6FDFF1A0}"/>
                    </a:ext>
                  </a:extLst>
                </p:cNvPr>
                <p:cNvPicPr/>
                <p:nvPr/>
              </p:nvPicPr>
              <p:blipFill>
                <a:blip r:embed="rId419"/>
                <a:stretch>
                  <a:fillRect/>
                </a:stretch>
              </p:blipFill>
              <p:spPr>
                <a:xfrm>
                  <a:off x="1340220" y="8531100"/>
                  <a:ext cx="14472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304" name="インク 303">
                  <a:extLst>
                    <a:ext uri="{FF2B5EF4-FFF2-40B4-BE49-F238E27FC236}">
                      <a16:creationId xmlns:a16="http://schemas.microsoft.com/office/drawing/2014/main" id="{CB0D869B-8DE2-4CF8-830F-ABF67A3C480B}"/>
                    </a:ext>
                  </a:extLst>
                </p14:cNvPr>
                <p14:cNvContentPartPr/>
                <p14:nvPr/>
              </p14:nvContentPartPr>
              <p14:xfrm>
                <a:off x="1506900" y="8577900"/>
                <a:ext cx="57240" cy="275400"/>
              </p14:xfrm>
            </p:contentPart>
          </mc:Choice>
          <mc:Fallback>
            <p:pic>
              <p:nvPicPr>
                <p:cNvPr id="304" name="インク 303">
                  <a:extLst>
                    <a:ext uri="{FF2B5EF4-FFF2-40B4-BE49-F238E27FC236}">
                      <a16:creationId xmlns:a16="http://schemas.microsoft.com/office/drawing/2014/main" id="{CB0D869B-8DE2-4CF8-830F-ABF67A3C480B}"/>
                    </a:ext>
                  </a:extLst>
                </p:cNvPr>
                <p:cNvPicPr/>
                <p:nvPr/>
              </p:nvPicPr>
              <p:blipFill>
                <a:blip r:embed="rId421"/>
                <a:stretch>
                  <a:fillRect/>
                </a:stretch>
              </p:blipFill>
              <p:spPr>
                <a:xfrm>
                  <a:off x="1497900" y="8569260"/>
                  <a:ext cx="7488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305" name="インク 304">
                  <a:extLst>
                    <a:ext uri="{FF2B5EF4-FFF2-40B4-BE49-F238E27FC236}">
                      <a16:creationId xmlns:a16="http://schemas.microsoft.com/office/drawing/2014/main" id="{DBA4435E-B7F9-4416-8EF5-71D142B14696}"/>
                    </a:ext>
                  </a:extLst>
                </p14:cNvPr>
                <p14:cNvContentPartPr/>
                <p14:nvPr/>
              </p14:nvContentPartPr>
              <p14:xfrm>
                <a:off x="1630380" y="8717220"/>
                <a:ext cx="12600" cy="7920"/>
              </p14:xfrm>
            </p:contentPart>
          </mc:Choice>
          <mc:Fallback>
            <p:pic>
              <p:nvPicPr>
                <p:cNvPr id="305" name="インク 304">
                  <a:extLst>
                    <a:ext uri="{FF2B5EF4-FFF2-40B4-BE49-F238E27FC236}">
                      <a16:creationId xmlns:a16="http://schemas.microsoft.com/office/drawing/2014/main" id="{DBA4435E-B7F9-4416-8EF5-71D142B14696}"/>
                    </a:ext>
                  </a:extLst>
                </p:cNvPr>
                <p:cNvPicPr/>
                <p:nvPr/>
              </p:nvPicPr>
              <p:blipFill>
                <a:blip r:embed="rId423"/>
                <a:stretch>
                  <a:fillRect/>
                </a:stretch>
              </p:blipFill>
              <p:spPr>
                <a:xfrm>
                  <a:off x="1621380" y="8708220"/>
                  <a:ext cx="30240" cy="25560"/>
                </a:xfrm>
                <a:prstGeom prst="rect">
                  <a:avLst/>
                </a:prstGeom>
              </p:spPr>
            </p:pic>
          </mc:Fallback>
        </mc:AlternateContent>
      </p:grpSp>
      <p:grpSp>
        <p:nvGrpSpPr>
          <p:cNvPr id="314" name="グループ化 313">
            <a:extLst>
              <a:ext uri="{FF2B5EF4-FFF2-40B4-BE49-F238E27FC236}">
                <a16:creationId xmlns:a16="http://schemas.microsoft.com/office/drawing/2014/main" id="{53E3854E-9B7F-49DB-A0DD-92051EC35426}"/>
              </a:ext>
            </a:extLst>
          </p:cNvPr>
          <p:cNvGrpSpPr/>
          <p:nvPr/>
        </p:nvGrpSpPr>
        <p:grpSpPr>
          <a:xfrm>
            <a:off x="1783020" y="8419860"/>
            <a:ext cx="383760" cy="506880"/>
            <a:chOff x="1783020" y="8419860"/>
            <a:chExt cx="383760" cy="506880"/>
          </a:xfrm>
        </p:grpSpPr>
        <mc:AlternateContent xmlns:mc="http://schemas.openxmlformats.org/markup-compatibility/2006">
          <mc:Choice xmlns:p14="http://schemas.microsoft.com/office/powerpoint/2010/main" Requires="p14">
            <p:contentPart p14:bwMode="auto" r:id="rId424">
              <p14:nvContentPartPr>
                <p14:cNvPr id="307" name="インク 306">
                  <a:extLst>
                    <a:ext uri="{FF2B5EF4-FFF2-40B4-BE49-F238E27FC236}">
                      <a16:creationId xmlns:a16="http://schemas.microsoft.com/office/drawing/2014/main" id="{9D499D13-C014-4FF9-A0AC-EC659A46D38D}"/>
                    </a:ext>
                  </a:extLst>
                </p14:cNvPr>
                <p14:cNvContentPartPr/>
                <p14:nvPr/>
              </p14:nvContentPartPr>
              <p14:xfrm>
                <a:off x="1783020" y="8587620"/>
                <a:ext cx="383760" cy="60840"/>
              </p14:xfrm>
            </p:contentPart>
          </mc:Choice>
          <mc:Fallback>
            <p:pic>
              <p:nvPicPr>
                <p:cNvPr id="307" name="インク 306">
                  <a:extLst>
                    <a:ext uri="{FF2B5EF4-FFF2-40B4-BE49-F238E27FC236}">
                      <a16:creationId xmlns:a16="http://schemas.microsoft.com/office/drawing/2014/main" id="{9D499D13-C014-4FF9-A0AC-EC659A46D38D}"/>
                    </a:ext>
                  </a:extLst>
                </p:cNvPr>
                <p:cNvPicPr/>
                <p:nvPr/>
              </p:nvPicPr>
              <p:blipFill>
                <a:blip r:embed="rId425"/>
                <a:stretch>
                  <a:fillRect/>
                </a:stretch>
              </p:blipFill>
              <p:spPr>
                <a:xfrm>
                  <a:off x="1774020" y="8578980"/>
                  <a:ext cx="40140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308" name="インク 307">
                  <a:extLst>
                    <a:ext uri="{FF2B5EF4-FFF2-40B4-BE49-F238E27FC236}">
                      <a16:creationId xmlns:a16="http://schemas.microsoft.com/office/drawing/2014/main" id="{390703F6-2CE0-4C99-A467-F55639FB8370}"/>
                    </a:ext>
                  </a:extLst>
                </p14:cNvPr>
                <p14:cNvContentPartPr/>
                <p14:nvPr/>
              </p14:nvContentPartPr>
              <p14:xfrm>
                <a:off x="1822620" y="8653140"/>
                <a:ext cx="235800" cy="273600"/>
              </p14:xfrm>
            </p:contentPart>
          </mc:Choice>
          <mc:Fallback>
            <p:pic>
              <p:nvPicPr>
                <p:cNvPr id="308" name="インク 307">
                  <a:extLst>
                    <a:ext uri="{FF2B5EF4-FFF2-40B4-BE49-F238E27FC236}">
                      <a16:creationId xmlns:a16="http://schemas.microsoft.com/office/drawing/2014/main" id="{390703F6-2CE0-4C99-A467-F55639FB8370}"/>
                    </a:ext>
                  </a:extLst>
                </p:cNvPr>
                <p:cNvPicPr/>
                <p:nvPr/>
              </p:nvPicPr>
              <p:blipFill>
                <a:blip r:embed="rId427"/>
                <a:stretch>
                  <a:fillRect/>
                </a:stretch>
              </p:blipFill>
              <p:spPr>
                <a:xfrm>
                  <a:off x="1813980" y="8644140"/>
                  <a:ext cx="25344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309" name="インク 308">
                  <a:extLst>
                    <a:ext uri="{FF2B5EF4-FFF2-40B4-BE49-F238E27FC236}">
                      <a16:creationId xmlns:a16="http://schemas.microsoft.com/office/drawing/2014/main" id="{5CCC73ED-CA69-460C-BD89-A86044E3DC48}"/>
                    </a:ext>
                  </a:extLst>
                </p14:cNvPr>
                <p14:cNvContentPartPr/>
                <p14:nvPr/>
              </p14:nvContentPartPr>
              <p14:xfrm>
                <a:off x="1927380" y="8778060"/>
                <a:ext cx="70920" cy="119520"/>
              </p14:xfrm>
            </p:contentPart>
          </mc:Choice>
          <mc:Fallback>
            <p:pic>
              <p:nvPicPr>
                <p:cNvPr id="309" name="インク 308">
                  <a:extLst>
                    <a:ext uri="{FF2B5EF4-FFF2-40B4-BE49-F238E27FC236}">
                      <a16:creationId xmlns:a16="http://schemas.microsoft.com/office/drawing/2014/main" id="{5CCC73ED-CA69-460C-BD89-A86044E3DC48}"/>
                    </a:ext>
                  </a:extLst>
                </p:cNvPr>
                <p:cNvPicPr/>
                <p:nvPr/>
              </p:nvPicPr>
              <p:blipFill>
                <a:blip r:embed="rId429"/>
                <a:stretch>
                  <a:fillRect/>
                </a:stretch>
              </p:blipFill>
              <p:spPr>
                <a:xfrm>
                  <a:off x="1918740" y="8769060"/>
                  <a:ext cx="8856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310" name="インク 309">
                  <a:extLst>
                    <a:ext uri="{FF2B5EF4-FFF2-40B4-BE49-F238E27FC236}">
                      <a16:creationId xmlns:a16="http://schemas.microsoft.com/office/drawing/2014/main" id="{E19923A9-C2E5-4EEF-BD26-F59563E8B2F5}"/>
                    </a:ext>
                  </a:extLst>
                </p14:cNvPr>
                <p14:cNvContentPartPr/>
                <p14:nvPr/>
              </p14:nvContentPartPr>
              <p14:xfrm>
                <a:off x="1927740" y="8775180"/>
                <a:ext cx="40680" cy="18360"/>
              </p14:xfrm>
            </p:contentPart>
          </mc:Choice>
          <mc:Fallback>
            <p:pic>
              <p:nvPicPr>
                <p:cNvPr id="310" name="インク 309">
                  <a:extLst>
                    <a:ext uri="{FF2B5EF4-FFF2-40B4-BE49-F238E27FC236}">
                      <a16:creationId xmlns:a16="http://schemas.microsoft.com/office/drawing/2014/main" id="{E19923A9-C2E5-4EEF-BD26-F59563E8B2F5}"/>
                    </a:ext>
                  </a:extLst>
                </p:cNvPr>
                <p:cNvPicPr/>
                <p:nvPr/>
              </p:nvPicPr>
              <p:blipFill>
                <a:blip r:embed="rId431"/>
                <a:stretch>
                  <a:fillRect/>
                </a:stretch>
              </p:blipFill>
              <p:spPr>
                <a:xfrm>
                  <a:off x="1918740" y="8766540"/>
                  <a:ext cx="58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311" name="インク 310">
                  <a:extLst>
                    <a:ext uri="{FF2B5EF4-FFF2-40B4-BE49-F238E27FC236}">
                      <a16:creationId xmlns:a16="http://schemas.microsoft.com/office/drawing/2014/main" id="{BC54377D-C596-4291-9542-ACFCDE622A91}"/>
                    </a:ext>
                  </a:extLst>
                </p14:cNvPr>
                <p14:cNvContentPartPr/>
                <p14:nvPr/>
              </p14:nvContentPartPr>
              <p14:xfrm>
                <a:off x="2038980" y="8709300"/>
                <a:ext cx="83520" cy="94680"/>
              </p14:xfrm>
            </p:contentPart>
          </mc:Choice>
          <mc:Fallback>
            <p:pic>
              <p:nvPicPr>
                <p:cNvPr id="311" name="インク 310">
                  <a:extLst>
                    <a:ext uri="{FF2B5EF4-FFF2-40B4-BE49-F238E27FC236}">
                      <a16:creationId xmlns:a16="http://schemas.microsoft.com/office/drawing/2014/main" id="{BC54377D-C596-4291-9542-ACFCDE622A91}"/>
                    </a:ext>
                  </a:extLst>
                </p:cNvPr>
                <p:cNvPicPr/>
                <p:nvPr/>
              </p:nvPicPr>
              <p:blipFill>
                <a:blip r:embed="rId433"/>
                <a:stretch>
                  <a:fillRect/>
                </a:stretch>
              </p:blipFill>
              <p:spPr>
                <a:xfrm>
                  <a:off x="2029980" y="8700300"/>
                  <a:ext cx="10116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312" name="インク 311">
                  <a:extLst>
                    <a:ext uri="{FF2B5EF4-FFF2-40B4-BE49-F238E27FC236}">
                      <a16:creationId xmlns:a16="http://schemas.microsoft.com/office/drawing/2014/main" id="{8DE6DC0A-8245-4CA1-A89E-C6478E9245D9}"/>
                    </a:ext>
                  </a:extLst>
                </p14:cNvPr>
                <p14:cNvContentPartPr/>
                <p14:nvPr/>
              </p14:nvContentPartPr>
              <p14:xfrm>
                <a:off x="2087580" y="8724780"/>
                <a:ext cx="32760" cy="160560"/>
              </p14:xfrm>
            </p:contentPart>
          </mc:Choice>
          <mc:Fallback>
            <p:pic>
              <p:nvPicPr>
                <p:cNvPr id="312" name="インク 311">
                  <a:extLst>
                    <a:ext uri="{FF2B5EF4-FFF2-40B4-BE49-F238E27FC236}">
                      <a16:creationId xmlns:a16="http://schemas.microsoft.com/office/drawing/2014/main" id="{8DE6DC0A-8245-4CA1-A89E-C6478E9245D9}"/>
                    </a:ext>
                  </a:extLst>
                </p:cNvPr>
                <p:cNvPicPr/>
                <p:nvPr/>
              </p:nvPicPr>
              <p:blipFill>
                <a:blip r:embed="rId435"/>
                <a:stretch>
                  <a:fillRect/>
                </a:stretch>
              </p:blipFill>
              <p:spPr>
                <a:xfrm>
                  <a:off x="2078580" y="8715780"/>
                  <a:ext cx="5040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313" name="インク 312">
                  <a:extLst>
                    <a:ext uri="{FF2B5EF4-FFF2-40B4-BE49-F238E27FC236}">
                      <a16:creationId xmlns:a16="http://schemas.microsoft.com/office/drawing/2014/main" id="{06B6D498-0F3D-4CBA-B48B-CB0436697ECB}"/>
                    </a:ext>
                  </a:extLst>
                </p14:cNvPr>
                <p14:cNvContentPartPr/>
                <p14:nvPr/>
              </p14:nvContentPartPr>
              <p14:xfrm>
                <a:off x="1957980" y="8419860"/>
                <a:ext cx="7560" cy="121320"/>
              </p14:xfrm>
            </p:contentPart>
          </mc:Choice>
          <mc:Fallback>
            <p:pic>
              <p:nvPicPr>
                <p:cNvPr id="313" name="インク 312">
                  <a:extLst>
                    <a:ext uri="{FF2B5EF4-FFF2-40B4-BE49-F238E27FC236}">
                      <a16:creationId xmlns:a16="http://schemas.microsoft.com/office/drawing/2014/main" id="{06B6D498-0F3D-4CBA-B48B-CB0436697ECB}"/>
                    </a:ext>
                  </a:extLst>
                </p:cNvPr>
                <p:cNvPicPr/>
                <p:nvPr/>
              </p:nvPicPr>
              <p:blipFill>
                <a:blip r:embed="rId437"/>
                <a:stretch>
                  <a:fillRect/>
                </a:stretch>
              </p:blipFill>
              <p:spPr>
                <a:xfrm>
                  <a:off x="1948980" y="8410860"/>
                  <a:ext cx="25200" cy="138960"/>
                </a:xfrm>
                <a:prstGeom prst="rect">
                  <a:avLst/>
                </a:prstGeom>
              </p:spPr>
            </p:pic>
          </mc:Fallback>
        </mc:AlternateContent>
      </p:grpSp>
      <p:grpSp>
        <p:nvGrpSpPr>
          <p:cNvPr id="325" name="グループ化 324">
            <a:extLst>
              <a:ext uri="{FF2B5EF4-FFF2-40B4-BE49-F238E27FC236}">
                <a16:creationId xmlns:a16="http://schemas.microsoft.com/office/drawing/2014/main" id="{6BD1A333-1433-421F-899A-363B38E2B2DB}"/>
              </a:ext>
            </a:extLst>
          </p:cNvPr>
          <p:cNvGrpSpPr/>
          <p:nvPr/>
        </p:nvGrpSpPr>
        <p:grpSpPr>
          <a:xfrm>
            <a:off x="2306100" y="8145540"/>
            <a:ext cx="1102320" cy="665640"/>
            <a:chOff x="2306100" y="8145540"/>
            <a:chExt cx="1102320" cy="665640"/>
          </a:xfrm>
        </p:grpSpPr>
        <mc:AlternateContent xmlns:mc="http://schemas.openxmlformats.org/markup-compatibility/2006">
          <mc:Choice xmlns:p14="http://schemas.microsoft.com/office/powerpoint/2010/main" Requires="p14">
            <p:contentPart p14:bwMode="auto" r:id="rId438">
              <p14:nvContentPartPr>
                <p14:cNvPr id="315" name="インク 314">
                  <a:extLst>
                    <a:ext uri="{FF2B5EF4-FFF2-40B4-BE49-F238E27FC236}">
                      <a16:creationId xmlns:a16="http://schemas.microsoft.com/office/drawing/2014/main" id="{04A242FF-13C9-459B-9BEF-6E2397E7EE38}"/>
                    </a:ext>
                  </a:extLst>
                </p14:cNvPr>
                <p14:cNvContentPartPr/>
                <p14:nvPr/>
              </p14:nvContentPartPr>
              <p14:xfrm>
                <a:off x="2306100" y="8364420"/>
                <a:ext cx="140400" cy="363960"/>
              </p14:xfrm>
            </p:contentPart>
          </mc:Choice>
          <mc:Fallback>
            <p:pic>
              <p:nvPicPr>
                <p:cNvPr id="315" name="インク 314">
                  <a:extLst>
                    <a:ext uri="{FF2B5EF4-FFF2-40B4-BE49-F238E27FC236}">
                      <a16:creationId xmlns:a16="http://schemas.microsoft.com/office/drawing/2014/main" id="{04A242FF-13C9-459B-9BEF-6E2397E7EE38}"/>
                    </a:ext>
                  </a:extLst>
                </p:cNvPr>
                <p:cNvPicPr/>
                <p:nvPr/>
              </p:nvPicPr>
              <p:blipFill>
                <a:blip r:embed="rId439"/>
                <a:stretch>
                  <a:fillRect/>
                </a:stretch>
              </p:blipFill>
              <p:spPr>
                <a:xfrm>
                  <a:off x="2297100" y="8355780"/>
                  <a:ext cx="158040" cy="381600"/>
                </a:xfrm>
                <a:prstGeom prst="rect">
                  <a:avLst/>
                </a:prstGeom>
              </p:spPr>
            </p:pic>
          </mc:Fallback>
        </mc:AlternateContent>
        <mc:AlternateContent xmlns:mc="http://schemas.openxmlformats.org/markup-compatibility/2006">
          <mc:Choice xmlns:p14="http://schemas.microsoft.com/office/powerpoint/2010/main" Requires="p14">
            <p:contentPart p14:bwMode="auto" r:id="rId440">
              <p14:nvContentPartPr>
                <p14:cNvPr id="316" name="インク 315">
                  <a:extLst>
                    <a:ext uri="{FF2B5EF4-FFF2-40B4-BE49-F238E27FC236}">
                      <a16:creationId xmlns:a16="http://schemas.microsoft.com/office/drawing/2014/main" id="{5E65CC57-75B2-437D-8134-DC0FF26F0BDE}"/>
                    </a:ext>
                  </a:extLst>
                </p14:cNvPr>
                <p14:cNvContentPartPr/>
                <p14:nvPr/>
              </p14:nvContentPartPr>
              <p14:xfrm>
                <a:off x="2354340" y="8560260"/>
                <a:ext cx="86760" cy="50400"/>
              </p14:xfrm>
            </p:contentPart>
          </mc:Choice>
          <mc:Fallback>
            <p:pic>
              <p:nvPicPr>
                <p:cNvPr id="316" name="インク 315">
                  <a:extLst>
                    <a:ext uri="{FF2B5EF4-FFF2-40B4-BE49-F238E27FC236}">
                      <a16:creationId xmlns:a16="http://schemas.microsoft.com/office/drawing/2014/main" id="{5E65CC57-75B2-437D-8134-DC0FF26F0BDE}"/>
                    </a:ext>
                  </a:extLst>
                </p:cNvPr>
                <p:cNvPicPr/>
                <p:nvPr/>
              </p:nvPicPr>
              <p:blipFill>
                <a:blip r:embed="rId441"/>
                <a:stretch>
                  <a:fillRect/>
                </a:stretch>
              </p:blipFill>
              <p:spPr>
                <a:xfrm>
                  <a:off x="2345340" y="8551260"/>
                  <a:ext cx="10440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317" name="インク 316">
                  <a:extLst>
                    <a:ext uri="{FF2B5EF4-FFF2-40B4-BE49-F238E27FC236}">
                      <a16:creationId xmlns:a16="http://schemas.microsoft.com/office/drawing/2014/main" id="{87133E09-EF6B-46C1-8310-29423BCF664C}"/>
                    </a:ext>
                  </a:extLst>
                </p14:cNvPr>
                <p14:cNvContentPartPr/>
                <p14:nvPr/>
              </p14:nvContentPartPr>
              <p14:xfrm>
                <a:off x="2445780" y="8417700"/>
                <a:ext cx="88560" cy="192600"/>
              </p14:xfrm>
            </p:contentPart>
          </mc:Choice>
          <mc:Fallback>
            <p:pic>
              <p:nvPicPr>
                <p:cNvPr id="317" name="インク 316">
                  <a:extLst>
                    <a:ext uri="{FF2B5EF4-FFF2-40B4-BE49-F238E27FC236}">
                      <a16:creationId xmlns:a16="http://schemas.microsoft.com/office/drawing/2014/main" id="{87133E09-EF6B-46C1-8310-29423BCF664C}"/>
                    </a:ext>
                  </a:extLst>
                </p:cNvPr>
                <p:cNvPicPr/>
                <p:nvPr/>
              </p:nvPicPr>
              <p:blipFill>
                <a:blip r:embed="rId443"/>
                <a:stretch>
                  <a:fillRect/>
                </a:stretch>
              </p:blipFill>
              <p:spPr>
                <a:xfrm>
                  <a:off x="2436780" y="8408700"/>
                  <a:ext cx="10620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318" name="インク 317">
                  <a:extLst>
                    <a:ext uri="{FF2B5EF4-FFF2-40B4-BE49-F238E27FC236}">
                      <a16:creationId xmlns:a16="http://schemas.microsoft.com/office/drawing/2014/main" id="{64BCE2FF-4A4B-4EBD-848C-6BD8D56759A9}"/>
                    </a:ext>
                  </a:extLst>
                </p14:cNvPr>
                <p14:cNvContentPartPr/>
                <p14:nvPr/>
              </p14:nvContentPartPr>
              <p14:xfrm>
                <a:off x="2547300" y="8564580"/>
                <a:ext cx="102240" cy="115200"/>
              </p14:xfrm>
            </p:contentPart>
          </mc:Choice>
          <mc:Fallback>
            <p:pic>
              <p:nvPicPr>
                <p:cNvPr id="318" name="インク 317">
                  <a:extLst>
                    <a:ext uri="{FF2B5EF4-FFF2-40B4-BE49-F238E27FC236}">
                      <a16:creationId xmlns:a16="http://schemas.microsoft.com/office/drawing/2014/main" id="{64BCE2FF-4A4B-4EBD-848C-6BD8D56759A9}"/>
                    </a:ext>
                  </a:extLst>
                </p:cNvPr>
                <p:cNvPicPr/>
                <p:nvPr/>
              </p:nvPicPr>
              <p:blipFill>
                <a:blip r:embed="rId445"/>
                <a:stretch>
                  <a:fillRect/>
                </a:stretch>
              </p:blipFill>
              <p:spPr>
                <a:xfrm>
                  <a:off x="2538300" y="8555580"/>
                  <a:ext cx="11988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319" name="インク 318">
                  <a:extLst>
                    <a:ext uri="{FF2B5EF4-FFF2-40B4-BE49-F238E27FC236}">
                      <a16:creationId xmlns:a16="http://schemas.microsoft.com/office/drawing/2014/main" id="{410BA82E-4BF0-42F5-9AD1-F86A36B9CB65}"/>
                    </a:ext>
                  </a:extLst>
                </p14:cNvPr>
                <p14:cNvContentPartPr/>
                <p14:nvPr/>
              </p14:nvContentPartPr>
              <p14:xfrm>
                <a:off x="2734140" y="8337780"/>
                <a:ext cx="106920" cy="328320"/>
              </p14:xfrm>
            </p:contentPart>
          </mc:Choice>
          <mc:Fallback>
            <p:pic>
              <p:nvPicPr>
                <p:cNvPr id="319" name="インク 318">
                  <a:extLst>
                    <a:ext uri="{FF2B5EF4-FFF2-40B4-BE49-F238E27FC236}">
                      <a16:creationId xmlns:a16="http://schemas.microsoft.com/office/drawing/2014/main" id="{410BA82E-4BF0-42F5-9AD1-F86A36B9CB65}"/>
                    </a:ext>
                  </a:extLst>
                </p:cNvPr>
                <p:cNvPicPr/>
                <p:nvPr/>
              </p:nvPicPr>
              <p:blipFill>
                <a:blip r:embed="rId447"/>
                <a:stretch>
                  <a:fillRect/>
                </a:stretch>
              </p:blipFill>
              <p:spPr>
                <a:xfrm>
                  <a:off x="2725140" y="8329140"/>
                  <a:ext cx="12456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320" name="インク 319">
                  <a:extLst>
                    <a:ext uri="{FF2B5EF4-FFF2-40B4-BE49-F238E27FC236}">
                      <a16:creationId xmlns:a16="http://schemas.microsoft.com/office/drawing/2014/main" id="{DE02B1C4-7024-4BE0-ADAA-B1494AABB1EE}"/>
                    </a:ext>
                  </a:extLst>
                </p14:cNvPr>
                <p14:cNvContentPartPr/>
                <p14:nvPr/>
              </p14:nvContentPartPr>
              <p14:xfrm>
                <a:off x="2933220" y="8555220"/>
                <a:ext cx="45360" cy="80280"/>
              </p14:xfrm>
            </p:contentPart>
          </mc:Choice>
          <mc:Fallback>
            <p:pic>
              <p:nvPicPr>
                <p:cNvPr id="320" name="インク 319">
                  <a:extLst>
                    <a:ext uri="{FF2B5EF4-FFF2-40B4-BE49-F238E27FC236}">
                      <a16:creationId xmlns:a16="http://schemas.microsoft.com/office/drawing/2014/main" id="{DE02B1C4-7024-4BE0-ADAA-B1494AABB1EE}"/>
                    </a:ext>
                  </a:extLst>
                </p:cNvPr>
                <p:cNvPicPr/>
                <p:nvPr/>
              </p:nvPicPr>
              <p:blipFill>
                <a:blip r:embed="rId449"/>
                <a:stretch>
                  <a:fillRect/>
                </a:stretch>
              </p:blipFill>
              <p:spPr>
                <a:xfrm>
                  <a:off x="2924580" y="8546220"/>
                  <a:ext cx="6300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321" name="インク 320">
                  <a:extLst>
                    <a:ext uri="{FF2B5EF4-FFF2-40B4-BE49-F238E27FC236}">
                      <a16:creationId xmlns:a16="http://schemas.microsoft.com/office/drawing/2014/main" id="{B4850215-A349-45C2-A133-070A16E1C28F}"/>
                    </a:ext>
                  </a:extLst>
                </p14:cNvPr>
                <p14:cNvContentPartPr/>
                <p14:nvPr/>
              </p14:nvContentPartPr>
              <p14:xfrm>
                <a:off x="3000180" y="8429940"/>
                <a:ext cx="94320" cy="28080"/>
              </p14:xfrm>
            </p:contentPart>
          </mc:Choice>
          <mc:Fallback>
            <p:pic>
              <p:nvPicPr>
                <p:cNvPr id="321" name="インク 320">
                  <a:extLst>
                    <a:ext uri="{FF2B5EF4-FFF2-40B4-BE49-F238E27FC236}">
                      <a16:creationId xmlns:a16="http://schemas.microsoft.com/office/drawing/2014/main" id="{B4850215-A349-45C2-A133-070A16E1C28F}"/>
                    </a:ext>
                  </a:extLst>
                </p:cNvPr>
                <p:cNvPicPr/>
                <p:nvPr/>
              </p:nvPicPr>
              <p:blipFill>
                <a:blip r:embed="rId451"/>
                <a:stretch>
                  <a:fillRect/>
                </a:stretch>
              </p:blipFill>
              <p:spPr>
                <a:xfrm>
                  <a:off x="2991180" y="8421300"/>
                  <a:ext cx="11196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322" name="インク 321">
                  <a:extLst>
                    <a:ext uri="{FF2B5EF4-FFF2-40B4-BE49-F238E27FC236}">
                      <a16:creationId xmlns:a16="http://schemas.microsoft.com/office/drawing/2014/main" id="{F7364F2D-BD3A-4E9C-86A9-6BD4B07B65B6}"/>
                    </a:ext>
                  </a:extLst>
                </p14:cNvPr>
                <p14:cNvContentPartPr/>
                <p14:nvPr/>
              </p14:nvContentPartPr>
              <p14:xfrm>
                <a:off x="3120060" y="8276220"/>
                <a:ext cx="138600" cy="243720"/>
              </p14:xfrm>
            </p:contentPart>
          </mc:Choice>
          <mc:Fallback>
            <p:pic>
              <p:nvPicPr>
                <p:cNvPr id="322" name="インク 321">
                  <a:extLst>
                    <a:ext uri="{FF2B5EF4-FFF2-40B4-BE49-F238E27FC236}">
                      <a16:creationId xmlns:a16="http://schemas.microsoft.com/office/drawing/2014/main" id="{F7364F2D-BD3A-4E9C-86A9-6BD4B07B65B6}"/>
                    </a:ext>
                  </a:extLst>
                </p:cNvPr>
                <p:cNvPicPr/>
                <p:nvPr/>
              </p:nvPicPr>
              <p:blipFill>
                <a:blip r:embed="rId453"/>
                <a:stretch>
                  <a:fillRect/>
                </a:stretch>
              </p:blipFill>
              <p:spPr>
                <a:xfrm>
                  <a:off x="3111060" y="8267220"/>
                  <a:ext cx="15624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454">
              <p14:nvContentPartPr>
                <p14:cNvPr id="324" name="インク 323">
                  <a:extLst>
                    <a:ext uri="{FF2B5EF4-FFF2-40B4-BE49-F238E27FC236}">
                      <a16:creationId xmlns:a16="http://schemas.microsoft.com/office/drawing/2014/main" id="{2C906476-10B4-4BF1-8F70-204CEF51E79C}"/>
                    </a:ext>
                  </a:extLst>
                </p14:cNvPr>
                <p14:cNvContentPartPr/>
                <p14:nvPr/>
              </p14:nvContentPartPr>
              <p14:xfrm>
                <a:off x="3197820" y="8145540"/>
                <a:ext cx="210600" cy="665640"/>
              </p14:xfrm>
            </p:contentPart>
          </mc:Choice>
          <mc:Fallback>
            <p:pic>
              <p:nvPicPr>
                <p:cNvPr id="324" name="インク 323">
                  <a:extLst>
                    <a:ext uri="{FF2B5EF4-FFF2-40B4-BE49-F238E27FC236}">
                      <a16:creationId xmlns:a16="http://schemas.microsoft.com/office/drawing/2014/main" id="{2C906476-10B4-4BF1-8F70-204CEF51E79C}"/>
                    </a:ext>
                  </a:extLst>
                </p:cNvPr>
                <p:cNvPicPr/>
                <p:nvPr/>
              </p:nvPicPr>
              <p:blipFill>
                <a:blip r:embed="rId455"/>
                <a:stretch>
                  <a:fillRect/>
                </a:stretch>
              </p:blipFill>
              <p:spPr>
                <a:xfrm>
                  <a:off x="3188820" y="8136540"/>
                  <a:ext cx="228240" cy="683280"/>
                </a:xfrm>
                <a:prstGeom prst="rect">
                  <a:avLst/>
                </a:prstGeom>
              </p:spPr>
            </p:pic>
          </mc:Fallback>
        </mc:AlternateContent>
      </p:grpSp>
      <p:grpSp>
        <p:nvGrpSpPr>
          <p:cNvPr id="330" name="グループ化 329">
            <a:extLst>
              <a:ext uri="{FF2B5EF4-FFF2-40B4-BE49-F238E27FC236}">
                <a16:creationId xmlns:a16="http://schemas.microsoft.com/office/drawing/2014/main" id="{EA09FA23-C52A-4682-9C5B-B1D66B85BD42}"/>
              </a:ext>
            </a:extLst>
          </p:cNvPr>
          <p:cNvGrpSpPr/>
          <p:nvPr/>
        </p:nvGrpSpPr>
        <p:grpSpPr>
          <a:xfrm>
            <a:off x="906420" y="9181980"/>
            <a:ext cx="529200" cy="500040"/>
            <a:chOff x="906420" y="9181980"/>
            <a:chExt cx="529200" cy="500040"/>
          </a:xfrm>
        </p:grpSpPr>
        <mc:AlternateContent xmlns:mc="http://schemas.openxmlformats.org/markup-compatibility/2006">
          <mc:Choice xmlns:p14="http://schemas.microsoft.com/office/powerpoint/2010/main" Requires="p14">
            <p:contentPart p14:bwMode="auto" r:id="rId456">
              <p14:nvContentPartPr>
                <p14:cNvPr id="326" name="インク 325">
                  <a:extLst>
                    <a:ext uri="{FF2B5EF4-FFF2-40B4-BE49-F238E27FC236}">
                      <a16:creationId xmlns:a16="http://schemas.microsoft.com/office/drawing/2014/main" id="{DAC3DB60-3878-40E5-8123-EBA310F73481}"/>
                    </a:ext>
                  </a:extLst>
                </p14:cNvPr>
                <p14:cNvContentPartPr/>
                <p14:nvPr/>
              </p14:nvContentPartPr>
              <p14:xfrm>
                <a:off x="1020900" y="9311580"/>
                <a:ext cx="131040" cy="370440"/>
              </p14:xfrm>
            </p:contentPart>
          </mc:Choice>
          <mc:Fallback>
            <p:pic>
              <p:nvPicPr>
                <p:cNvPr id="326" name="インク 325">
                  <a:extLst>
                    <a:ext uri="{FF2B5EF4-FFF2-40B4-BE49-F238E27FC236}">
                      <a16:creationId xmlns:a16="http://schemas.microsoft.com/office/drawing/2014/main" id="{DAC3DB60-3878-40E5-8123-EBA310F73481}"/>
                    </a:ext>
                  </a:extLst>
                </p:cNvPr>
                <p:cNvPicPr/>
                <p:nvPr/>
              </p:nvPicPr>
              <p:blipFill>
                <a:blip r:embed="rId457"/>
                <a:stretch>
                  <a:fillRect/>
                </a:stretch>
              </p:blipFill>
              <p:spPr>
                <a:xfrm>
                  <a:off x="1011900" y="9302580"/>
                  <a:ext cx="148680" cy="388080"/>
                </a:xfrm>
                <a:prstGeom prst="rect">
                  <a:avLst/>
                </a:prstGeom>
              </p:spPr>
            </p:pic>
          </mc:Fallback>
        </mc:AlternateContent>
        <mc:AlternateContent xmlns:mc="http://schemas.openxmlformats.org/markup-compatibility/2006">
          <mc:Choice xmlns:p14="http://schemas.microsoft.com/office/powerpoint/2010/main" Requires="p14">
            <p:contentPart p14:bwMode="auto" r:id="rId458">
              <p14:nvContentPartPr>
                <p14:cNvPr id="327" name="インク 326">
                  <a:extLst>
                    <a:ext uri="{FF2B5EF4-FFF2-40B4-BE49-F238E27FC236}">
                      <a16:creationId xmlns:a16="http://schemas.microsoft.com/office/drawing/2014/main" id="{EDE98373-6C9E-4F45-8D21-B9889D1470E3}"/>
                    </a:ext>
                  </a:extLst>
                </p14:cNvPr>
                <p14:cNvContentPartPr/>
                <p14:nvPr/>
              </p14:nvContentPartPr>
              <p14:xfrm>
                <a:off x="906420" y="9229140"/>
                <a:ext cx="192600" cy="67320"/>
              </p14:xfrm>
            </p:contentPart>
          </mc:Choice>
          <mc:Fallback>
            <p:pic>
              <p:nvPicPr>
                <p:cNvPr id="327" name="インク 326">
                  <a:extLst>
                    <a:ext uri="{FF2B5EF4-FFF2-40B4-BE49-F238E27FC236}">
                      <a16:creationId xmlns:a16="http://schemas.microsoft.com/office/drawing/2014/main" id="{EDE98373-6C9E-4F45-8D21-B9889D1470E3}"/>
                    </a:ext>
                  </a:extLst>
                </p:cNvPr>
                <p:cNvPicPr/>
                <p:nvPr/>
              </p:nvPicPr>
              <p:blipFill>
                <a:blip r:embed="rId459"/>
                <a:stretch>
                  <a:fillRect/>
                </a:stretch>
              </p:blipFill>
              <p:spPr>
                <a:xfrm>
                  <a:off x="897420" y="9220140"/>
                  <a:ext cx="21024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460">
              <p14:nvContentPartPr>
                <p14:cNvPr id="328" name="インク 327">
                  <a:extLst>
                    <a:ext uri="{FF2B5EF4-FFF2-40B4-BE49-F238E27FC236}">
                      <a16:creationId xmlns:a16="http://schemas.microsoft.com/office/drawing/2014/main" id="{EC7ED564-7880-48B7-AE12-4A4F92121064}"/>
                    </a:ext>
                  </a:extLst>
                </p14:cNvPr>
                <p14:cNvContentPartPr/>
                <p14:nvPr/>
              </p14:nvContentPartPr>
              <p14:xfrm>
                <a:off x="1074180" y="9181980"/>
                <a:ext cx="108000" cy="161280"/>
              </p14:xfrm>
            </p:contentPart>
          </mc:Choice>
          <mc:Fallback>
            <p:pic>
              <p:nvPicPr>
                <p:cNvPr id="328" name="インク 327">
                  <a:extLst>
                    <a:ext uri="{FF2B5EF4-FFF2-40B4-BE49-F238E27FC236}">
                      <a16:creationId xmlns:a16="http://schemas.microsoft.com/office/drawing/2014/main" id="{EC7ED564-7880-48B7-AE12-4A4F92121064}"/>
                    </a:ext>
                  </a:extLst>
                </p:cNvPr>
                <p:cNvPicPr/>
                <p:nvPr/>
              </p:nvPicPr>
              <p:blipFill>
                <a:blip r:embed="rId461"/>
                <a:stretch>
                  <a:fillRect/>
                </a:stretch>
              </p:blipFill>
              <p:spPr>
                <a:xfrm>
                  <a:off x="1065180" y="9172980"/>
                  <a:ext cx="12564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462">
              <p14:nvContentPartPr>
                <p14:cNvPr id="329" name="インク 328">
                  <a:extLst>
                    <a:ext uri="{FF2B5EF4-FFF2-40B4-BE49-F238E27FC236}">
                      <a16:creationId xmlns:a16="http://schemas.microsoft.com/office/drawing/2014/main" id="{5DB51D69-A8E0-424D-A085-10AA852CD728}"/>
                    </a:ext>
                  </a:extLst>
                </p14:cNvPr>
                <p14:cNvContentPartPr/>
                <p14:nvPr/>
              </p14:nvContentPartPr>
              <p14:xfrm>
                <a:off x="1234380" y="9372420"/>
                <a:ext cx="201240" cy="166680"/>
              </p14:xfrm>
            </p:contentPart>
          </mc:Choice>
          <mc:Fallback>
            <p:pic>
              <p:nvPicPr>
                <p:cNvPr id="329" name="インク 328">
                  <a:extLst>
                    <a:ext uri="{FF2B5EF4-FFF2-40B4-BE49-F238E27FC236}">
                      <a16:creationId xmlns:a16="http://schemas.microsoft.com/office/drawing/2014/main" id="{5DB51D69-A8E0-424D-A085-10AA852CD728}"/>
                    </a:ext>
                  </a:extLst>
                </p:cNvPr>
                <p:cNvPicPr/>
                <p:nvPr/>
              </p:nvPicPr>
              <p:blipFill>
                <a:blip r:embed="rId463"/>
                <a:stretch>
                  <a:fillRect/>
                </a:stretch>
              </p:blipFill>
              <p:spPr>
                <a:xfrm>
                  <a:off x="1225380" y="9363420"/>
                  <a:ext cx="218880" cy="184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64">
            <p14:nvContentPartPr>
              <p14:cNvPr id="331" name="インク 330">
                <a:extLst>
                  <a:ext uri="{FF2B5EF4-FFF2-40B4-BE49-F238E27FC236}">
                    <a16:creationId xmlns:a16="http://schemas.microsoft.com/office/drawing/2014/main" id="{13A46D1D-46AC-4C59-AAA4-077535945A58}"/>
                  </a:ext>
                </a:extLst>
              </p14:cNvPr>
              <p14:cNvContentPartPr/>
              <p14:nvPr/>
            </p14:nvContentPartPr>
            <p14:xfrm>
              <a:off x="1594380" y="9305100"/>
              <a:ext cx="234000" cy="359640"/>
            </p14:xfrm>
          </p:contentPart>
        </mc:Choice>
        <mc:Fallback>
          <p:pic>
            <p:nvPicPr>
              <p:cNvPr id="331" name="インク 330">
                <a:extLst>
                  <a:ext uri="{FF2B5EF4-FFF2-40B4-BE49-F238E27FC236}">
                    <a16:creationId xmlns:a16="http://schemas.microsoft.com/office/drawing/2014/main" id="{13A46D1D-46AC-4C59-AAA4-077535945A58}"/>
                  </a:ext>
                </a:extLst>
              </p:cNvPr>
              <p:cNvPicPr/>
              <p:nvPr/>
            </p:nvPicPr>
            <p:blipFill>
              <a:blip r:embed="rId465"/>
              <a:stretch>
                <a:fillRect/>
              </a:stretch>
            </p:blipFill>
            <p:spPr>
              <a:xfrm>
                <a:off x="1585740" y="9296460"/>
                <a:ext cx="251640" cy="377280"/>
              </a:xfrm>
              <a:prstGeom prst="rect">
                <a:avLst/>
              </a:prstGeom>
            </p:spPr>
          </p:pic>
        </mc:Fallback>
      </mc:AlternateContent>
      <mc:AlternateContent xmlns:mc="http://schemas.openxmlformats.org/markup-compatibility/2006">
        <mc:Choice xmlns:p14="http://schemas.microsoft.com/office/powerpoint/2010/main" Requires="p14">
          <p:contentPart p14:bwMode="auto" r:id="rId466">
            <p14:nvContentPartPr>
              <p14:cNvPr id="332" name="インク 331">
                <a:extLst>
                  <a:ext uri="{FF2B5EF4-FFF2-40B4-BE49-F238E27FC236}">
                    <a16:creationId xmlns:a16="http://schemas.microsoft.com/office/drawing/2014/main" id="{468A67FB-6AF3-44C3-A3F6-AF458598F555}"/>
                  </a:ext>
                </a:extLst>
              </p14:cNvPr>
              <p14:cNvContentPartPr/>
              <p14:nvPr/>
            </p14:nvContentPartPr>
            <p14:xfrm>
              <a:off x="1843860" y="9326700"/>
              <a:ext cx="259200" cy="342720"/>
            </p14:xfrm>
          </p:contentPart>
        </mc:Choice>
        <mc:Fallback>
          <p:pic>
            <p:nvPicPr>
              <p:cNvPr id="332" name="インク 331">
                <a:extLst>
                  <a:ext uri="{FF2B5EF4-FFF2-40B4-BE49-F238E27FC236}">
                    <a16:creationId xmlns:a16="http://schemas.microsoft.com/office/drawing/2014/main" id="{468A67FB-6AF3-44C3-A3F6-AF458598F555}"/>
                  </a:ext>
                </a:extLst>
              </p:cNvPr>
              <p:cNvPicPr/>
              <p:nvPr/>
            </p:nvPicPr>
            <p:blipFill>
              <a:blip r:embed="rId467"/>
              <a:stretch>
                <a:fillRect/>
              </a:stretch>
            </p:blipFill>
            <p:spPr>
              <a:xfrm>
                <a:off x="1834860" y="9317700"/>
                <a:ext cx="276840" cy="360360"/>
              </a:xfrm>
              <a:prstGeom prst="rect">
                <a:avLst/>
              </a:prstGeom>
            </p:spPr>
          </p:pic>
        </mc:Fallback>
      </mc:AlternateContent>
      <mc:AlternateContent xmlns:mc="http://schemas.openxmlformats.org/markup-compatibility/2006">
        <mc:Choice xmlns:p14="http://schemas.microsoft.com/office/powerpoint/2010/main" Requires="p14">
          <p:contentPart p14:bwMode="auto" r:id="rId468">
            <p14:nvContentPartPr>
              <p14:cNvPr id="333" name="インク 332">
                <a:extLst>
                  <a:ext uri="{FF2B5EF4-FFF2-40B4-BE49-F238E27FC236}">
                    <a16:creationId xmlns:a16="http://schemas.microsoft.com/office/drawing/2014/main" id="{79983F1D-5610-42D5-8026-7805927FDF9D}"/>
                  </a:ext>
                </a:extLst>
              </p14:cNvPr>
              <p14:cNvContentPartPr/>
              <p14:nvPr/>
            </p14:nvContentPartPr>
            <p14:xfrm>
              <a:off x="1903980" y="9503460"/>
              <a:ext cx="16200" cy="113040"/>
            </p14:xfrm>
          </p:contentPart>
        </mc:Choice>
        <mc:Fallback>
          <p:pic>
            <p:nvPicPr>
              <p:cNvPr id="333" name="インク 332">
                <a:extLst>
                  <a:ext uri="{FF2B5EF4-FFF2-40B4-BE49-F238E27FC236}">
                    <a16:creationId xmlns:a16="http://schemas.microsoft.com/office/drawing/2014/main" id="{79983F1D-5610-42D5-8026-7805927FDF9D}"/>
                  </a:ext>
                </a:extLst>
              </p:cNvPr>
              <p:cNvPicPr/>
              <p:nvPr/>
            </p:nvPicPr>
            <p:blipFill>
              <a:blip r:embed="rId469"/>
              <a:stretch>
                <a:fillRect/>
              </a:stretch>
            </p:blipFill>
            <p:spPr>
              <a:xfrm>
                <a:off x="1895340" y="9494460"/>
                <a:ext cx="3384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470">
            <p14:nvContentPartPr>
              <p14:cNvPr id="334" name="インク 333">
                <a:extLst>
                  <a:ext uri="{FF2B5EF4-FFF2-40B4-BE49-F238E27FC236}">
                    <a16:creationId xmlns:a16="http://schemas.microsoft.com/office/drawing/2014/main" id="{A91088E2-D083-4CA7-9DF5-C0A958BF6E9D}"/>
                  </a:ext>
                </a:extLst>
              </p14:cNvPr>
              <p14:cNvContentPartPr/>
              <p14:nvPr/>
            </p14:nvContentPartPr>
            <p14:xfrm>
              <a:off x="1767540" y="9244620"/>
              <a:ext cx="242280" cy="51840"/>
            </p14:xfrm>
          </p:contentPart>
        </mc:Choice>
        <mc:Fallback>
          <p:pic>
            <p:nvPicPr>
              <p:cNvPr id="334" name="インク 333">
                <a:extLst>
                  <a:ext uri="{FF2B5EF4-FFF2-40B4-BE49-F238E27FC236}">
                    <a16:creationId xmlns:a16="http://schemas.microsoft.com/office/drawing/2014/main" id="{A91088E2-D083-4CA7-9DF5-C0A958BF6E9D}"/>
                  </a:ext>
                </a:extLst>
              </p:cNvPr>
              <p:cNvPicPr/>
              <p:nvPr/>
            </p:nvPicPr>
            <p:blipFill>
              <a:blip r:embed="rId471"/>
              <a:stretch>
                <a:fillRect/>
              </a:stretch>
            </p:blipFill>
            <p:spPr>
              <a:xfrm>
                <a:off x="1758540" y="9235980"/>
                <a:ext cx="25992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472">
            <p14:nvContentPartPr>
              <p14:cNvPr id="335" name="インク 334">
                <a:extLst>
                  <a:ext uri="{FF2B5EF4-FFF2-40B4-BE49-F238E27FC236}">
                    <a16:creationId xmlns:a16="http://schemas.microsoft.com/office/drawing/2014/main" id="{251CDF98-DD6E-44CE-816D-7B094989C62B}"/>
                  </a:ext>
                </a:extLst>
              </p14:cNvPr>
              <p14:cNvContentPartPr/>
              <p14:nvPr/>
            </p14:nvContentPartPr>
            <p14:xfrm>
              <a:off x="1965900" y="9181980"/>
              <a:ext cx="109080" cy="134640"/>
            </p14:xfrm>
          </p:contentPart>
        </mc:Choice>
        <mc:Fallback>
          <p:pic>
            <p:nvPicPr>
              <p:cNvPr id="335" name="インク 334">
                <a:extLst>
                  <a:ext uri="{FF2B5EF4-FFF2-40B4-BE49-F238E27FC236}">
                    <a16:creationId xmlns:a16="http://schemas.microsoft.com/office/drawing/2014/main" id="{251CDF98-DD6E-44CE-816D-7B094989C62B}"/>
                  </a:ext>
                </a:extLst>
              </p:cNvPr>
              <p:cNvPicPr/>
              <p:nvPr/>
            </p:nvPicPr>
            <p:blipFill>
              <a:blip r:embed="rId473"/>
              <a:stretch>
                <a:fillRect/>
              </a:stretch>
            </p:blipFill>
            <p:spPr>
              <a:xfrm>
                <a:off x="1956900" y="9173340"/>
                <a:ext cx="12672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474">
            <p14:nvContentPartPr>
              <p14:cNvPr id="336" name="インク 335">
                <a:extLst>
                  <a:ext uri="{FF2B5EF4-FFF2-40B4-BE49-F238E27FC236}">
                    <a16:creationId xmlns:a16="http://schemas.microsoft.com/office/drawing/2014/main" id="{DAFEFA8E-A281-4FA1-92D0-067FFDF7A25F}"/>
                  </a:ext>
                </a:extLst>
              </p14:cNvPr>
              <p14:cNvContentPartPr/>
              <p14:nvPr/>
            </p14:nvContentPartPr>
            <p14:xfrm>
              <a:off x="2217180" y="9426780"/>
              <a:ext cx="160560" cy="20520"/>
            </p14:xfrm>
          </p:contentPart>
        </mc:Choice>
        <mc:Fallback>
          <p:pic>
            <p:nvPicPr>
              <p:cNvPr id="336" name="インク 335">
                <a:extLst>
                  <a:ext uri="{FF2B5EF4-FFF2-40B4-BE49-F238E27FC236}">
                    <a16:creationId xmlns:a16="http://schemas.microsoft.com/office/drawing/2014/main" id="{DAFEFA8E-A281-4FA1-92D0-067FFDF7A25F}"/>
                  </a:ext>
                </a:extLst>
              </p:cNvPr>
              <p:cNvPicPr/>
              <p:nvPr/>
            </p:nvPicPr>
            <p:blipFill>
              <a:blip r:embed="rId475"/>
              <a:stretch>
                <a:fillRect/>
              </a:stretch>
            </p:blipFill>
            <p:spPr>
              <a:xfrm>
                <a:off x="2208180" y="9417780"/>
                <a:ext cx="17820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476">
            <p14:nvContentPartPr>
              <p14:cNvPr id="337" name="インク 336">
                <a:extLst>
                  <a:ext uri="{FF2B5EF4-FFF2-40B4-BE49-F238E27FC236}">
                    <a16:creationId xmlns:a16="http://schemas.microsoft.com/office/drawing/2014/main" id="{66EA8CC2-52AE-40F9-A8C2-89AB3108583F}"/>
                  </a:ext>
                </a:extLst>
              </p14:cNvPr>
              <p14:cNvContentPartPr/>
              <p14:nvPr/>
            </p14:nvContentPartPr>
            <p14:xfrm>
              <a:off x="2255340" y="9257940"/>
              <a:ext cx="75600" cy="457920"/>
            </p14:xfrm>
          </p:contentPart>
        </mc:Choice>
        <mc:Fallback>
          <p:pic>
            <p:nvPicPr>
              <p:cNvPr id="337" name="インク 336">
                <a:extLst>
                  <a:ext uri="{FF2B5EF4-FFF2-40B4-BE49-F238E27FC236}">
                    <a16:creationId xmlns:a16="http://schemas.microsoft.com/office/drawing/2014/main" id="{66EA8CC2-52AE-40F9-A8C2-89AB3108583F}"/>
                  </a:ext>
                </a:extLst>
              </p:cNvPr>
              <p:cNvPicPr/>
              <p:nvPr/>
            </p:nvPicPr>
            <p:blipFill>
              <a:blip r:embed="rId477"/>
              <a:stretch>
                <a:fillRect/>
              </a:stretch>
            </p:blipFill>
            <p:spPr>
              <a:xfrm>
                <a:off x="2246340" y="9248940"/>
                <a:ext cx="93240" cy="475560"/>
              </a:xfrm>
              <a:prstGeom prst="rect">
                <a:avLst/>
              </a:prstGeom>
            </p:spPr>
          </p:pic>
        </mc:Fallback>
      </mc:AlternateContent>
      <p:grpSp>
        <p:nvGrpSpPr>
          <p:cNvPr id="387" name="グループ化 386">
            <a:extLst>
              <a:ext uri="{FF2B5EF4-FFF2-40B4-BE49-F238E27FC236}">
                <a16:creationId xmlns:a16="http://schemas.microsoft.com/office/drawing/2014/main" id="{89974A02-1604-403C-8568-61FD1436574B}"/>
              </a:ext>
            </a:extLst>
          </p:cNvPr>
          <p:cNvGrpSpPr/>
          <p:nvPr/>
        </p:nvGrpSpPr>
        <p:grpSpPr>
          <a:xfrm>
            <a:off x="2615700" y="8907660"/>
            <a:ext cx="4578840" cy="1219320"/>
            <a:chOff x="2615700" y="8907660"/>
            <a:chExt cx="4578840" cy="1219320"/>
          </a:xfrm>
        </p:grpSpPr>
        <mc:AlternateContent xmlns:mc="http://schemas.openxmlformats.org/markup-compatibility/2006">
          <mc:Choice xmlns:p14="http://schemas.microsoft.com/office/powerpoint/2010/main" Requires="p14">
            <p:contentPart p14:bwMode="auto" r:id="rId478">
              <p14:nvContentPartPr>
                <p14:cNvPr id="344" name="インク 343">
                  <a:extLst>
                    <a:ext uri="{FF2B5EF4-FFF2-40B4-BE49-F238E27FC236}">
                      <a16:creationId xmlns:a16="http://schemas.microsoft.com/office/drawing/2014/main" id="{5E5965CD-59CA-4B8A-BD11-3B757DAB5D19}"/>
                    </a:ext>
                  </a:extLst>
                </p14:cNvPr>
                <p14:cNvContentPartPr/>
                <p14:nvPr/>
              </p14:nvContentPartPr>
              <p14:xfrm>
                <a:off x="2658180" y="9338220"/>
                <a:ext cx="267840" cy="338400"/>
              </p14:xfrm>
            </p:contentPart>
          </mc:Choice>
          <mc:Fallback>
            <p:pic>
              <p:nvPicPr>
                <p:cNvPr id="344" name="インク 343">
                  <a:extLst>
                    <a:ext uri="{FF2B5EF4-FFF2-40B4-BE49-F238E27FC236}">
                      <a16:creationId xmlns:a16="http://schemas.microsoft.com/office/drawing/2014/main" id="{5E5965CD-59CA-4B8A-BD11-3B757DAB5D19}"/>
                    </a:ext>
                  </a:extLst>
                </p:cNvPr>
                <p:cNvPicPr/>
                <p:nvPr/>
              </p:nvPicPr>
              <p:blipFill>
                <a:blip r:embed="rId479"/>
                <a:stretch>
                  <a:fillRect/>
                </a:stretch>
              </p:blipFill>
              <p:spPr>
                <a:xfrm>
                  <a:off x="2649540" y="9329580"/>
                  <a:ext cx="285480" cy="356040"/>
                </a:xfrm>
                <a:prstGeom prst="rect">
                  <a:avLst/>
                </a:prstGeom>
              </p:spPr>
            </p:pic>
          </mc:Fallback>
        </mc:AlternateContent>
        <mc:AlternateContent xmlns:mc="http://schemas.openxmlformats.org/markup-compatibility/2006">
          <mc:Choice xmlns:p14="http://schemas.microsoft.com/office/powerpoint/2010/main" Requires="p14">
            <p:contentPart p14:bwMode="auto" r:id="rId480">
              <p14:nvContentPartPr>
                <p14:cNvPr id="345" name="インク 344">
                  <a:extLst>
                    <a:ext uri="{FF2B5EF4-FFF2-40B4-BE49-F238E27FC236}">
                      <a16:creationId xmlns:a16="http://schemas.microsoft.com/office/drawing/2014/main" id="{0C554D23-A540-41BD-A223-62D205083F68}"/>
                    </a:ext>
                  </a:extLst>
                </p14:cNvPr>
                <p14:cNvContentPartPr/>
                <p14:nvPr/>
              </p14:nvContentPartPr>
              <p14:xfrm>
                <a:off x="2615700" y="9194940"/>
                <a:ext cx="205920" cy="124560"/>
              </p14:xfrm>
            </p:contentPart>
          </mc:Choice>
          <mc:Fallback>
            <p:pic>
              <p:nvPicPr>
                <p:cNvPr id="345" name="インク 344">
                  <a:extLst>
                    <a:ext uri="{FF2B5EF4-FFF2-40B4-BE49-F238E27FC236}">
                      <a16:creationId xmlns:a16="http://schemas.microsoft.com/office/drawing/2014/main" id="{0C554D23-A540-41BD-A223-62D205083F68}"/>
                    </a:ext>
                  </a:extLst>
                </p:cNvPr>
                <p:cNvPicPr/>
                <p:nvPr/>
              </p:nvPicPr>
              <p:blipFill>
                <a:blip r:embed="rId481"/>
                <a:stretch>
                  <a:fillRect/>
                </a:stretch>
              </p:blipFill>
              <p:spPr>
                <a:xfrm>
                  <a:off x="2607060" y="9185940"/>
                  <a:ext cx="22356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482">
              <p14:nvContentPartPr>
                <p14:cNvPr id="346" name="インク 345">
                  <a:extLst>
                    <a:ext uri="{FF2B5EF4-FFF2-40B4-BE49-F238E27FC236}">
                      <a16:creationId xmlns:a16="http://schemas.microsoft.com/office/drawing/2014/main" id="{A1ACB5F9-9004-481C-9CCA-FE988139A95F}"/>
                    </a:ext>
                  </a:extLst>
                </p14:cNvPr>
                <p14:cNvContentPartPr/>
                <p14:nvPr/>
              </p14:nvContentPartPr>
              <p14:xfrm>
                <a:off x="2735220" y="9150660"/>
                <a:ext cx="253080" cy="174600"/>
              </p14:xfrm>
            </p:contentPart>
          </mc:Choice>
          <mc:Fallback>
            <p:pic>
              <p:nvPicPr>
                <p:cNvPr id="346" name="インク 345">
                  <a:extLst>
                    <a:ext uri="{FF2B5EF4-FFF2-40B4-BE49-F238E27FC236}">
                      <a16:creationId xmlns:a16="http://schemas.microsoft.com/office/drawing/2014/main" id="{A1ACB5F9-9004-481C-9CCA-FE988139A95F}"/>
                    </a:ext>
                  </a:extLst>
                </p:cNvPr>
                <p:cNvPicPr/>
                <p:nvPr/>
              </p:nvPicPr>
              <p:blipFill>
                <a:blip r:embed="rId483"/>
                <a:stretch>
                  <a:fillRect/>
                </a:stretch>
              </p:blipFill>
              <p:spPr>
                <a:xfrm>
                  <a:off x="2726220" y="9142020"/>
                  <a:ext cx="27072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484">
              <p14:nvContentPartPr>
                <p14:cNvPr id="347" name="インク 346">
                  <a:extLst>
                    <a:ext uri="{FF2B5EF4-FFF2-40B4-BE49-F238E27FC236}">
                      <a16:creationId xmlns:a16="http://schemas.microsoft.com/office/drawing/2014/main" id="{E367661F-FFE5-47C0-86A0-B2BAFE71934F}"/>
                    </a:ext>
                  </a:extLst>
                </p14:cNvPr>
                <p14:cNvContentPartPr/>
                <p14:nvPr/>
              </p14:nvContentPartPr>
              <p14:xfrm>
                <a:off x="3108900" y="9338220"/>
                <a:ext cx="127800" cy="57240"/>
              </p14:xfrm>
            </p:contentPart>
          </mc:Choice>
          <mc:Fallback>
            <p:pic>
              <p:nvPicPr>
                <p:cNvPr id="347" name="インク 346">
                  <a:extLst>
                    <a:ext uri="{FF2B5EF4-FFF2-40B4-BE49-F238E27FC236}">
                      <a16:creationId xmlns:a16="http://schemas.microsoft.com/office/drawing/2014/main" id="{E367661F-FFE5-47C0-86A0-B2BAFE71934F}"/>
                    </a:ext>
                  </a:extLst>
                </p:cNvPr>
                <p:cNvPicPr/>
                <p:nvPr/>
              </p:nvPicPr>
              <p:blipFill>
                <a:blip r:embed="rId485"/>
                <a:stretch>
                  <a:fillRect/>
                </a:stretch>
              </p:blipFill>
              <p:spPr>
                <a:xfrm>
                  <a:off x="3099900" y="9329220"/>
                  <a:ext cx="14544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486">
              <p14:nvContentPartPr>
                <p14:cNvPr id="348" name="インク 347">
                  <a:extLst>
                    <a:ext uri="{FF2B5EF4-FFF2-40B4-BE49-F238E27FC236}">
                      <a16:creationId xmlns:a16="http://schemas.microsoft.com/office/drawing/2014/main" id="{2D10D2EC-D890-412E-B714-325BC7474C83}"/>
                    </a:ext>
                  </a:extLst>
                </p14:cNvPr>
                <p14:cNvContentPartPr/>
                <p14:nvPr/>
              </p14:nvContentPartPr>
              <p14:xfrm>
                <a:off x="3154620" y="9463860"/>
                <a:ext cx="144360" cy="8280"/>
              </p14:xfrm>
            </p:contentPart>
          </mc:Choice>
          <mc:Fallback>
            <p:pic>
              <p:nvPicPr>
                <p:cNvPr id="348" name="インク 347">
                  <a:extLst>
                    <a:ext uri="{FF2B5EF4-FFF2-40B4-BE49-F238E27FC236}">
                      <a16:creationId xmlns:a16="http://schemas.microsoft.com/office/drawing/2014/main" id="{2D10D2EC-D890-412E-B714-325BC7474C83}"/>
                    </a:ext>
                  </a:extLst>
                </p:cNvPr>
                <p:cNvPicPr/>
                <p:nvPr/>
              </p:nvPicPr>
              <p:blipFill>
                <a:blip r:embed="rId487"/>
                <a:stretch>
                  <a:fillRect/>
                </a:stretch>
              </p:blipFill>
              <p:spPr>
                <a:xfrm>
                  <a:off x="3145620" y="9454860"/>
                  <a:ext cx="16200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488">
              <p14:nvContentPartPr>
                <p14:cNvPr id="350" name="インク 349">
                  <a:extLst>
                    <a:ext uri="{FF2B5EF4-FFF2-40B4-BE49-F238E27FC236}">
                      <a16:creationId xmlns:a16="http://schemas.microsoft.com/office/drawing/2014/main" id="{6CFFD6BF-1CA5-43BE-92CD-5925BE8B8ACE}"/>
                    </a:ext>
                  </a:extLst>
                </p14:cNvPr>
                <p14:cNvContentPartPr/>
                <p14:nvPr/>
              </p14:nvContentPartPr>
              <p14:xfrm>
                <a:off x="3482220" y="9222660"/>
                <a:ext cx="610560" cy="210960"/>
              </p14:xfrm>
            </p:contentPart>
          </mc:Choice>
          <mc:Fallback>
            <p:pic>
              <p:nvPicPr>
                <p:cNvPr id="350" name="インク 349">
                  <a:extLst>
                    <a:ext uri="{FF2B5EF4-FFF2-40B4-BE49-F238E27FC236}">
                      <a16:creationId xmlns:a16="http://schemas.microsoft.com/office/drawing/2014/main" id="{6CFFD6BF-1CA5-43BE-92CD-5925BE8B8ACE}"/>
                    </a:ext>
                  </a:extLst>
                </p:cNvPr>
                <p:cNvPicPr/>
                <p:nvPr/>
              </p:nvPicPr>
              <p:blipFill>
                <a:blip r:embed="rId489"/>
                <a:stretch>
                  <a:fillRect/>
                </a:stretch>
              </p:blipFill>
              <p:spPr>
                <a:xfrm>
                  <a:off x="3473220" y="9213660"/>
                  <a:ext cx="62820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490">
              <p14:nvContentPartPr>
                <p14:cNvPr id="351" name="インク 350">
                  <a:extLst>
                    <a:ext uri="{FF2B5EF4-FFF2-40B4-BE49-F238E27FC236}">
                      <a16:creationId xmlns:a16="http://schemas.microsoft.com/office/drawing/2014/main" id="{9C9F8FCB-5C22-4748-A9BA-E79749CAD221}"/>
                    </a:ext>
                  </a:extLst>
                </p14:cNvPr>
                <p14:cNvContentPartPr/>
                <p14:nvPr/>
              </p14:nvContentPartPr>
              <p14:xfrm>
                <a:off x="3698580" y="9278460"/>
                <a:ext cx="319680" cy="490680"/>
              </p14:xfrm>
            </p:contentPart>
          </mc:Choice>
          <mc:Fallback>
            <p:pic>
              <p:nvPicPr>
                <p:cNvPr id="351" name="インク 350">
                  <a:extLst>
                    <a:ext uri="{FF2B5EF4-FFF2-40B4-BE49-F238E27FC236}">
                      <a16:creationId xmlns:a16="http://schemas.microsoft.com/office/drawing/2014/main" id="{9C9F8FCB-5C22-4748-A9BA-E79749CAD221}"/>
                    </a:ext>
                  </a:extLst>
                </p:cNvPr>
                <p:cNvPicPr/>
                <p:nvPr/>
              </p:nvPicPr>
              <p:blipFill>
                <a:blip r:embed="rId491"/>
                <a:stretch>
                  <a:fillRect/>
                </a:stretch>
              </p:blipFill>
              <p:spPr>
                <a:xfrm>
                  <a:off x="3689580" y="9269460"/>
                  <a:ext cx="337320" cy="508320"/>
                </a:xfrm>
                <a:prstGeom prst="rect">
                  <a:avLst/>
                </a:prstGeom>
              </p:spPr>
            </p:pic>
          </mc:Fallback>
        </mc:AlternateContent>
        <mc:AlternateContent xmlns:mc="http://schemas.openxmlformats.org/markup-compatibility/2006">
          <mc:Choice xmlns:p14="http://schemas.microsoft.com/office/powerpoint/2010/main" Requires="p14">
            <p:contentPart p14:bwMode="auto" r:id="rId492">
              <p14:nvContentPartPr>
                <p14:cNvPr id="352" name="インク 351">
                  <a:extLst>
                    <a:ext uri="{FF2B5EF4-FFF2-40B4-BE49-F238E27FC236}">
                      <a16:creationId xmlns:a16="http://schemas.microsoft.com/office/drawing/2014/main" id="{AAD547A7-A65D-4115-93D8-9CE760F0CB1E}"/>
                    </a:ext>
                  </a:extLst>
                </p14:cNvPr>
                <p14:cNvContentPartPr/>
                <p14:nvPr/>
              </p14:nvContentPartPr>
              <p14:xfrm>
                <a:off x="3863100" y="9509580"/>
                <a:ext cx="115560" cy="166680"/>
              </p14:xfrm>
            </p:contentPart>
          </mc:Choice>
          <mc:Fallback>
            <p:pic>
              <p:nvPicPr>
                <p:cNvPr id="352" name="インク 351">
                  <a:extLst>
                    <a:ext uri="{FF2B5EF4-FFF2-40B4-BE49-F238E27FC236}">
                      <a16:creationId xmlns:a16="http://schemas.microsoft.com/office/drawing/2014/main" id="{AAD547A7-A65D-4115-93D8-9CE760F0CB1E}"/>
                    </a:ext>
                  </a:extLst>
                </p:cNvPr>
                <p:cNvPicPr/>
                <p:nvPr/>
              </p:nvPicPr>
              <p:blipFill>
                <a:blip r:embed="rId493"/>
                <a:stretch>
                  <a:fillRect/>
                </a:stretch>
              </p:blipFill>
              <p:spPr>
                <a:xfrm>
                  <a:off x="3854100" y="9500580"/>
                  <a:ext cx="13320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494">
              <p14:nvContentPartPr>
                <p14:cNvPr id="353" name="インク 352">
                  <a:extLst>
                    <a:ext uri="{FF2B5EF4-FFF2-40B4-BE49-F238E27FC236}">
                      <a16:creationId xmlns:a16="http://schemas.microsoft.com/office/drawing/2014/main" id="{BD33871C-2C08-4658-AF2C-64EDF40009EC}"/>
                    </a:ext>
                  </a:extLst>
                </p14:cNvPr>
                <p14:cNvContentPartPr/>
                <p14:nvPr/>
              </p14:nvContentPartPr>
              <p14:xfrm>
                <a:off x="3847980" y="9449100"/>
                <a:ext cx="123840" cy="68400"/>
              </p14:xfrm>
            </p:contentPart>
          </mc:Choice>
          <mc:Fallback>
            <p:pic>
              <p:nvPicPr>
                <p:cNvPr id="353" name="インク 352">
                  <a:extLst>
                    <a:ext uri="{FF2B5EF4-FFF2-40B4-BE49-F238E27FC236}">
                      <a16:creationId xmlns:a16="http://schemas.microsoft.com/office/drawing/2014/main" id="{BD33871C-2C08-4658-AF2C-64EDF40009EC}"/>
                    </a:ext>
                  </a:extLst>
                </p:cNvPr>
                <p:cNvPicPr/>
                <p:nvPr/>
              </p:nvPicPr>
              <p:blipFill>
                <a:blip r:embed="rId495"/>
                <a:stretch>
                  <a:fillRect/>
                </a:stretch>
              </p:blipFill>
              <p:spPr>
                <a:xfrm>
                  <a:off x="3838980" y="9440100"/>
                  <a:ext cx="14148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496">
              <p14:nvContentPartPr>
                <p14:cNvPr id="354" name="インク 353">
                  <a:extLst>
                    <a:ext uri="{FF2B5EF4-FFF2-40B4-BE49-F238E27FC236}">
                      <a16:creationId xmlns:a16="http://schemas.microsoft.com/office/drawing/2014/main" id="{7DDB7223-5645-4369-9E56-A5EFA3B9D376}"/>
                    </a:ext>
                  </a:extLst>
                </p14:cNvPr>
                <p14:cNvContentPartPr/>
                <p14:nvPr/>
              </p14:nvContentPartPr>
              <p14:xfrm>
                <a:off x="4041300" y="9410580"/>
                <a:ext cx="86040" cy="117720"/>
              </p14:xfrm>
            </p:contentPart>
          </mc:Choice>
          <mc:Fallback>
            <p:pic>
              <p:nvPicPr>
                <p:cNvPr id="354" name="インク 353">
                  <a:extLst>
                    <a:ext uri="{FF2B5EF4-FFF2-40B4-BE49-F238E27FC236}">
                      <a16:creationId xmlns:a16="http://schemas.microsoft.com/office/drawing/2014/main" id="{7DDB7223-5645-4369-9E56-A5EFA3B9D376}"/>
                    </a:ext>
                  </a:extLst>
                </p:cNvPr>
                <p:cNvPicPr/>
                <p:nvPr/>
              </p:nvPicPr>
              <p:blipFill>
                <a:blip r:embed="rId497"/>
                <a:stretch>
                  <a:fillRect/>
                </a:stretch>
              </p:blipFill>
              <p:spPr>
                <a:xfrm>
                  <a:off x="4032300" y="9401580"/>
                  <a:ext cx="10368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498">
              <p14:nvContentPartPr>
                <p14:cNvPr id="355" name="インク 354">
                  <a:extLst>
                    <a:ext uri="{FF2B5EF4-FFF2-40B4-BE49-F238E27FC236}">
                      <a16:creationId xmlns:a16="http://schemas.microsoft.com/office/drawing/2014/main" id="{A9A49F17-915F-47CA-8464-CF528A595462}"/>
                    </a:ext>
                  </a:extLst>
                </p14:cNvPr>
                <p14:cNvContentPartPr/>
                <p14:nvPr/>
              </p14:nvContentPartPr>
              <p14:xfrm>
                <a:off x="4091700" y="9425700"/>
                <a:ext cx="80640" cy="320040"/>
              </p14:xfrm>
            </p:contentPart>
          </mc:Choice>
          <mc:Fallback>
            <p:pic>
              <p:nvPicPr>
                <p:cNvPr id="355" name="インク 354">
                  <a:extLst>
                    <a:ext uri="{FF2B5EF4-FFF2-40B4-BE49-F238E27FC236}">
                      <a16:creationId xmlns:a16="http://schemas.microsoft.com/office/drawing/2014/main" id="{A9A49F17-915F-47CA-8464-CF528A595462}"/>
                    </a:ext>
                  </a:extLst>
                </p:cNvPr>
                <p:cNvPicPr/>
                <p:nvPr/>
              </p:nvPicPr>
              <p:blipFill>
                <a:blip r:embed="rId499"/>
                <a:stretch>
                  <a:fillRect/>
                </a:stretch>
              </p:blipFill>
              <p:spPr>
                <a:xfrm>
                  <a:off x="4082700" y="9416700"/>
                  <a:ext cx="9828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500">
              <p14:nvContentPartPr>
                <p14:cNvPr id="357" name="インク 356">
                  <a:extLst>
                    <a:ext uri="{FF2B5EF4-FFF2-40B4-BE49-F238E27FC236}">
                      <a16:creationId xmlns:a16="http://schemas.microsoft.com/office/drawing/2014/main" id="{1BFD9599-CC45-4AA6-AFDA-D35607655F0F}"/>
                    </a:ext>
                  </a:extLst>
                </p14:cNvPr>
                <p14:cNvContentPartPr/>
                <p14:nvPr/>
              </p14:nvContentPartPr>
              <p14:xfrm>
                <a:off x="3562140" y="8907660"/>
                <a:ext cx="235440" cy="248760"/>
              </p14:xfrm>
            </p:contentPart>
          </mc:Choice>
          <mc:Fallback>
            <p:pic>
              <p:nvPicPr>
                <p:cNvPr id="357" name="インク 356">
                  <a:extLst>
                    <a:ext uri="{FF2B5EF4-FFF2-40B4-BE49-F238E27FC236}">
                      <a16:creationId xmlns:a16="http://schemas.microsoft.com/office/drawing/2014/main" id="{1BFD9599-CC45-4AA6-AFDA-D35607655F0F}"/>
                    </a:ext>
                  </a:extLst>
                </p:cNvPr>
                <p:cNvPicPr/>
                <p:nvPr/>
              </p:nvPicPr>
              <p:blipFill>
                <a:blip r:embed="rId501"/>
                <a:stretch>
                  <a:fillRect/>
                </a:stretch>
              </p:blipFill>
              <p:spPr>
                <a:xfrm>
                  <a:off x="3553140" y="8898660"/>
                  <a:ext cx="25308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502">
              <p14:nvContentPartPr>
                <p14:cNvPr id="358" name="インク 357">
                  <a:extLst>
                    <a:ext uri="{FF2B5EF4-FFF2-40B4-BE49-F238E27FC236}">
                      <a16:creationId xmlns:a16="http://schemas.microsoft.com/office/drawing/2014/main" id="{9F41B9A2-BED2-47DA-BED7-3473091B0D58}"/>
                    </a:ext>
                  </a:extLst>
                </p14:cNvPr>
                <p14:cNvContentPartPr/>
                <p14:nvPr/>
              </p14:nvContentPartPr>
              <p14:xfrm>
                <a:off x="3680220" y="8930340"/>
                <a:ext cx="54000" cy="444240"/>
              </p14:xfrm>
            </p:contentPart>
          </mc:Choice>
          <mc:Fallback>
            <p:pic>
              <p:nvPicPr>
                <p:cNvPr id="358" name="インク 357">
                  <a:extLst>
                    <a:ext uri="{FF2B5EF4-FFF2-40B4-BE49-F238E27FC236}">
                      <a16:creationId xmlns:a16="http://schemas.microsoft.com/office/drawing/2014/main" id="{9F41B9A2-BED2-47DA-BED7-3473091B0D58}"/>
                    </a:ext>
                  </a:extLst>
                </p:cNvPr>
                <p:cNvPicPr/>
                <p:nvPr/>
              </p:nvPicPr>
              <p:blipFill>
                <a:blip r:embed="rId503"/>
                <a:stretch>
                  <a:fillRect/>
                </a:stretch>
              </p:blipFill>
              <p:spPr>
                <a:xfrm>
                  <a:off x="3671220" y="8921340"/>
                  <a:ext cx="71640" cy="461880"/>
                </a:xfrm>
                <a:prstGeom prst="rect">
                  <a:avLst/>
                </a:prstGeom>
              </p:spPr>
            </p:pic>
          </mc:Fallback>
        </mc:AlternateContent>
        <mc:AlternateContent xmlns:mc="http://schemas.openxmlformats.org/markup-compatibility/2006">
          <mc:Choice xmlns:p14="http://schemas.microsoft.com/office/powerpoint/2010/main" Requires="p14">
            <p:contentPart p14:bwMode="auto" r:id="rId504">
              <p14:nvContentPartPr>
                <p14:cNvPr id="359" name="インク 358">
                  <a:extLst>
                    <a:ext uri="{FF2B5EF4-FFF2-40B4-BE49-F238E27FC236}">
                      <a16:creationId xmlns:a16="http://schemas.microsoft.com/office/drawing/2014/main" id="{14825B41-06A5-47A3-8E36-939CCC903F2E}"/>
                    </a:ext>
                  </a:extLst>
                </p14:cNvPr>
                <p14:cNvContentPartPr/>
                <p14:nvPr/>
              </p14:nvContentPartPr>
              <p14:xfrm>
                <a:off x="3916020" y="8915220"/>
                <a:ext cx="71640" cy="335520"/>
              </p14:xfrm>
            </p:contentPart>
          </mc:Choice>
          <mc:Fallback>
            <p:pic>
              <p:nvPicPr>
                <p:cNvPr id="359" name="インク 358">
                  <a:extLst>
                    <a:ext uri="{FF2B5EF4-FFF2-40B4-BE49-F238E27FC236}">
                      <a16:creationId xmlns:a16="http://schemas.microsoft.com/office/drawing/2014/main" id="{14825B41-06A5-47A3-8E36-939CCC903F2E}"/>
                    </a:ext>
                  </a:extLst>
                </p:cNvPr>
                <p:cNvPicPr/>
                <p:nvPr/>
              </p:nvPicPr>
              <p:blipFill>
                <a:blip r:embed="rId505"/>
                <a:stretch>
                  <a:fillRect/>
                </a:stretch>
              </p:blipFill>
              <p:spPr>
                <a:xfrm>
                  <a:off x="3907380" y="8906580"/>
                  <a:ext cx="8928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506">
              <p14:nvContentPartPr>
                <p14:cNvPr id="361" name="インク 360">
                  <a:extLst>
                    <a:ext uri="{FF2B5EF4-FFF2-40B4-BE49-F238E27FC236}">
                      <a16:creationId xmlns:a16="http://schemas.microsoft.com/office/drawing/2014/main" id="{BA7F9966-8B3E-43BF-8359-D5EF458D9B00}"/>
                    </a:ext>
                  </a:extLst>
                </p14:cNvPr>
                <p14:cNvContentPartPr/>
                <p14:nvPr/>
              </p14:nvContentPartPr>
              <p14:xfrm>
                <a:off x="4243980" y="8930340"/>
                <a:ext cx="163080" cy="651600"/>
              </p14:xfrm>
            </p:contentPart>
          </mc:Choice>
          <mc:Fallback>
            <p:pic>
              <p:nvPicPr>
                <p:cNvPr id="361" name="インク 360">
                  <a:extLst>
                    <a:ext uri="{FF2B5EF4-FFF2-40B4-BE49-F238E27FC236}">
                      <a16:creationId xmlns:a16="http://schemas.microsoft.com/office/drawing/2014/main" id="{BA7F9966-8B3E-43BF-8359-D5EF458D9B00}"/>
                    </a:ext>
                  </a:extLst>
                </p:cNvPr>
                <p:cNvPicPr/>
                <p:nvPr/>
              </p:nvPicPr>
              <p:blipFill>
                <a:blip r:embed="rId507"/>
                <a:stretch>
                  <a:fillRect/>
                </a:stretch>
              </p:blipFill>
              <p:spPr>
                <a:xfrm>
                  <a:off x="4235340" y="8921340"/>
                  <a:ext cx="180720" cy="669240"/>
                </a:xfrm>
                <a:prstGeom prst="rect">
                  <a:avLst/>
                </a:prstGeom>
              </p:spPr>
            </p:pic>
          </mc:Fallback>
        </mc:AlternateContent>
        <mc:AlternateContent xmlns:mc="http://schemas.openxmlformats.org/markup-compatibility/2006">
          <mc:Choice xmlns:p14="http://schemas.microsoft.com/office/powerpoint/2010/main" Requires="p14">
            <p:contentPart p14:bwMode="auto" r:id="rId508">
              <p14:nvContentPartPr>
                <p14:cNvPr id="362" name="インク 361">
                  <a:extLst>
                    <a:ext uri="{FF2B5EF4-FFF2-40B4-BE49-F238E27FC236}">
                      <a16:creationId xmlns:a16="http://schemas.microsoft.com/office/drawing/2014/main" id="{D54366FD-EB48-41C7-B7A6-28E83CF16245}"/>
                    </a:ext>
                  </a:extLst>
                </p14:cNvPr>
                <p14:cNvContentPartPr/>
                <p14:nvPr/>
              </p14:nvContentPartPr>
              <p14:xfrm>
                <a:off x="4327860" y="9343620"/>
                <a:ext cx="82800" cy="44280"/>
              </p14:xfrm>
            </p:contentPart>
          </mc:Choice>
          <mc:Fallback>
            <p:pic>
              <p:nvPicPr>
                <p:cNvPr id="362" name="インク 361">
                  <a:extLst>
                    <a:ext uri="{FF2B5EF4-FFF2-40B4-BE49-F238E27FC236}">
                      <a16:creationId xmlns:a16="http://schemas.microsoft.com/office/drawing/2014/main" id="{D54366FD-EB48-41C7-B7A6-28E83CF16245}"/>
                    </a:ext>
                  </a:extLst>
                </p:cNvPr>
                <p:cNvPicPr/>
                <p:nvPr/>
              </p:nvPicPr>
              <p:blipFill>
                <a:blip r:embed="rId509"/>
                <a:stretch>
                  <a:fillRect/>
                </a:stretch>
              </p:blipFill>
              <p:spPr>
                <a:xfrm>
                  <a:off x="4318860" y="9334620"/>
                  <a:ext cx="10044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510">
              <p14:nvContentPartPr>
                <p14:cNvPr id="363" name="インク 362">
                  <a:extLst>
                    <a:ext uri="{FF2B5EF4-FFF2-40B4-BE49-F238E27FC236}">
                      <a16:creationId xmlns:a16="http://schemas.microsoft.com/office/drawing/2014/main" id="{50005548-F72F-4BFD-B5E9-B85E8D3EBB80}"/>
                    </a:ext>
                  </a:extLst>
                </p14:cNvPr>
                <p14:cNvContentPartPr/>
                <p14:nvPr/>
              </p14:nvContentPartPr>
              <p14:xfrm>
                <a:off x="4426860" y="9152100"/>
                <a:ext cx="159480" cy="288720"/>
              </p14:xfrm>
            </p:contentPart>
          </mc:Choice>
          <mc:Fallback>
            <p:pic>
              <p:nvPicPr>
                <p:cNvPr id="363" name="インク 362">
                  <a:extLst>
                    <a:ext uri="{FF2B5EF4-FFF2-40B4-BE49-F238E27FC236}">
                      <a16:creationId xmlns:a16="http://schemas.microsoft.com/office/drawing/2014/main" id="{50005548-F72F-4BFD-B5E9-B85E8D3EBB80}"/>
                    </a:ext>
                  </a:extLst>
                </p:cNvPr>
                <p:cNvPicPr/>
                <p:nvPr/>
              </p:nvPicPr>
              <p:blipFill>
                <a:blip r:embed="rId511"/>
                <a:stretch>
                  <a:fillRect/>
                </a:stretch>
              </p:blipFill>
              <p:spPr>
                <a:xfrm>
                  <a:off x="4417860" y="9143460"/>
                  <a:ext cx="17712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512">
              <p14:nvContentPartPr>
                <p14:cNvPr id="364" name="インク 363">
                  <a:extLst>
                    <a:ext uri="{FF2B5EF4-FFF2-40B4-BE49-F238E27FC236}">
                      <a16:creationId xmlns:a16="http://schemas.microsoft.com/office/drawing/2014/main" id="{215D808A-8398-4918-95C9-7EB7904DDD24}"/>
                    </a:ext>
                  </a:extLst>
                </p14:cNvPr>
                <p14:cNvContentPartPr/>
                <p14:nvPr/>
              </p14:nvContentPartPr>
              <p14:xfrm>
                <a:off x="4671660" y="9357300"/>
                <a:ext cx="48960" cy="156960"/>
              </p14:xfrm>
            </p:contentPart>
          </mc:Choice>
          <mc:Fallback>
            <p:pic>
              <p:nvPicPr>
                <p:cNvPr id="364" name="インク 363">
                  <a:extLst>
                    <a:ext uri="{FF2B5EF4-FFF2-40B4-BE49-F238E27FC236}">
                      <a16:creationId xmlns:a16="http://schemas.microsoft.com/office/drawing/2014/main" id="{215D808A-8398-4918-95C9-7EB7904DDD24}"/>
                    </a:ext>
                  </a:extLst>
                </p:cNvPr>
                <p:cNvPicPr/>
                <p:nvPr/>
              </p:nvPicPr>
              <p:blipFill>
                <a:blip r:embed="rId513"/>
                <a:stretch>
                  <a:fillRect/>
                </a:stretch>
              </p:blipFill>
              <p:spPr>
                <a:xfrm>
                  <a:off x="4662660" y="9348300"/>
                  <a:ext cx="6660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514">
              <p14:nvContentPartPr>
                <p14:cNvPr id="366" name="インク 365">
                  <a:extLst>
                    <a:ext uri="{FF2B5EF4-FFF2-40B4-BE49-F238E27FC236}">
                      <a16:creationId xmlns:a16="http://schemas.microsoft.com/office/drawing/2014/main" id="{EF64FF77-B62C-449B-8B4E-9295E67E984B}"/>
                    </a:ext>
                  </a:extLst>
                </p14:cNvPr>
                <p14:cNvContentPartPr/>
                <p14:nvPr/>
              </p14:nvContentPartPr>
              <p14:xfrm>
                <a:off x="3975780" y="8983620"/>
                <a:ext cx="17640" cy="186120"/>
              </p14:xfrm>
            </p:contentPart>
          </mc:Choice>
          <mc:Fallback>
            <p:pic>
              <p:nvPicPr>
                <p:cNvPr id="366" name="インク 365">
                  <a:extLst>
                    <a:ext uri="{FF2B5EF4-FFF2-40B4-BE49-F238E27FC236}">
                      <a16:creationId xmlns:a16="http://schemas.microsoft.com/office/drawing/2014/main" id="{EF64FF77-B62C-449B-8B4E-9295E67E984B}"/>
                    </a:ext>
                  </a:extLst>
                </p:cNvPr>
                <p:cNvPicPr/>
                <p:nvPr/>
              </p:nvPicPr>
              <p:blipFill>
                <a:blip r:embed="rId515"/>
                <a:stretch>
                  <a:fillRect/>
                </a:stretch>
              </p:blipFill>
              <p:spPr>
                <a:xfrm>
                  <a:off x="3967140" y="8974620"/>
                  <a:ext cx="3528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516">
              <p14:nvContentPartPr>
                <p14:cNvPr id="367" name="インク 366">
                  <a:extLst>
                    <a:ext uri="{FF2B5EF4-FFF2-40B4-BE49-F238E27FC236}">
                      <a16:creationId xmlns:a16="http://schemas.microsoft.com/office/drawing/2014/main" id="{66530E29-14F1-4B7C-9670-0ADEEF4271EF}"/>
                    </a:ext>
                  </a:extLst>
                </p14:cNvPr>
                <p14:cNvContentPartPr/>
                <p14:nvPr/>
              </p14:nvContentPartPr>
              <p14:xfrm>
                <a:off x="4762740" y="8989740"/>
                <a:ext cx="206640" cy="563040"/>
              </p14:xfrm>
            </p:contentPart>
          </mc:Choice>
          <mc:Fallback>
            <p:pic>
              <p:nvPicPr>
                <p:cNvPr id="367" name="インク 366">
                  <a:extLst>
                    <a:ext uri="{FF2B5EF4-FFF2-40B4-BE49-F238E27FC236}">
                      <a16:creationId xmlns:a16="http://schemas.microsoft.com/office/drawing/2014/main" id="{66530E29-14F1-4B7C-9670-0ADEEF4271EF}"/>
                    </a:ext>
                  </a:extLst>
                </p:cNvPr>
                <p:cNvPicPr/>
                <p:nvPr/>
              </p:nvPicPr>
              <p:blipFill>
                <a:blip r:embed="rId517"/>
                <a:stretch>
                  <a:fillRect/>
                </a:stretch>
              </p:blipFill>
              <p:spPr>
                <a:xfrm>
                  <a:off x="4754100" y="8981100"/>
                  <a:ext cx="224280" cy="580680"/>
                </a:xfrm>
                <a:prstGeom prst="rect">
                  <a:avLst/>
                </a:prstGeom>
              </p:spPr>
            </p:pic>
          </mc:Fallback>
        </mc:AlternateContent>
        <mc:AlternateContent xmlns:mc="http://schemas.openxmlformats.org/markup-compatibility/2006">
          <mc:Choice xmlns:p14="http://schemas.microsoft.com/office/powerpoint/2010/main" Requires="p14">
            <p:contentPart p14:bwMode="auto" r:id="rId518">
              <p14:nvContentPartPr>
                <p14:cNvPr id="368" name="インク 367">
                  <a:extLst>
                    <a:ext uri="{FF2B5EF4-FFF2-40B4-BE49-F238E27FC236}">
                      <a16:creationId xmlns:a16="http://schemas.microsoft.com/office/drawing/2014/main" id="{9C74DEB7-571A-49E2-888D-29277DDDE669}"/>
                    </a:ext>
                  </a:extLst>
                </p14:cNvPr>
                <p14:cNvContentPartPr/>
                <p14:nvPr/>
              </p14:nvContentPartPr>
              <p14:xfrm>
                <a:off x="5059740" y="9446580"/>
                <a:ext cx="44280" cy="137880"/>
              </p14:xfrm>
            </p:contentPart>
          </mc:Choice>
          <mc:Fallback>
            <p:pic>
              <p:nvPicPr>
                <p:cNvPr id="368" name="インク 367">
                  <a:extLst>
                    <a:ext uri="{FF2B5EF4-FFF2-40B4-BE49-F238E27FC236}">
                      <a16:creationId xmlns:a16="http://schemas.microsoft.com/office/drawing/2014/main" id="{9C74DEB7-571A-49E2-888D-29277DDDE669}"/>
                    </a:ext>
                  </a:extLst>
                </p:cNvPr>
                <p:cNvPicPr/>
                <p:nvPr/>
              </p:nvPicPr>
              <p:blipFill>
                <a:blip r:embed="rId519"/>
                <a:stretch>
                  <a:fillRect/>
                </a:stretch>
              </p:blipFill>
              <p:spPr>
                <a:xfrm>
                  <a:off x="5051100" y="9437940"/>
                  <a:ext cx="6192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520">
              <p14:nvContentPartPr>
                <p14:cNvPr id="369" name="インク 368">
                  <a:extLst>
                    <a:ext uri="{FF2B5EF4-FFF2-40B4-BE49-F238E27FC236}">
                      <a16:creationId xmlns:a16="http://schemas.microsoft.com/office/drawing/2014/main" id="{53B5CFAE-836F-4842-A945-12F8E8553AF7}"/>
                    </a:ext>
                  </a:extLst>
                </p14:cNvPr>
                <p14:cNvContentPartPr/>
                <p14:nvPr/>
              </p14:nvContentPartPr>
              <p14:xfrm>
                <a:off x="5066940" y="9287820"/>
                <a:ext cx="92520" cy="25560"/>
              </p14:xfrm>
            </p:contentPart>
          </mc:Choice>
          <mc:Fallback>
            <p:pic>
              <p:nvPicPr>
                <p:cNvPr id="369" name="インク 368">
                  <a:extLst>
                    <a:ext uri="{FF2B5EF4-FFF2-40B4-BE49-F238E27FC236}">
                      <a16:creationId xmlns:a16="http://schemas.microsoft.com/office/drawing/2014/main" id="{53B5CFAE-836F-4842-A945-12F8E8553AF7}"/>
                    </a:ext>
                  </a:extLst>
                </p:cNvPr>
                <p:cNvPicPr/>
                <p:nvPr/>
              </p:nvPicPr>
              <p:blipFill>
                <a:blip r:embed="rId521"/>
                <a:stretch>
                  <a:fillRect/>
                </a:stretch>
              </p:blipFill>
              <p:spPr>
                <a:xfrm>
                  <a:off x="5057940" y="9278820"/>
                  <a:ext cx="11016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522">
              <p14:nvContentPartPr>
                <p14:cNvPr id="370" name="インク 369">
                  <a:extLst>
                    <a:ext uri="{FF2B5EF4-FFF2-40B4-BE49-F238E27FC236}">
                      <a16:creationId xmlns:a16="http://schemas.microsoft.com/office/drawing/2014/main" id="{B589CC20-B72E-4D20-A6ED-0476739D81E9}"/>
                    </a:ext>
                  </a:extLst>
                </p14:cNvPr>
                <p14:cNvContentPartPr/>
                <p14:nvPr/>
              </p14:nvContentPartPr>
              <p14:xfrm>
                <a:off x="5188980" y="9122220"/>
                <a:ext cx="142200" cy="339840"/>
              </p14:xfrm>
            </p:contentPart>
          </mc:Choice>
          <mc:Fallback>
            <p:pic>
              <p:nvPicPr>
                <p:cNvPr id="370" name="インク 369">
                  <a:extLst>
                    <a:ext uri="{FF2B5EF4-FFF2-40B4-BE49-F238E27FC236}">
                      <a16:creationId xmlns:a16="http://schemas.microsoft.com/office/drawing/2014/main" id="{B589CC20-B72E-4D20-A6ED-0476739D81E9}"/>
                    </a:ext>
                  </a:extLst>
                </p:cNvPr>
                <p:cNvPicPr/>
                <p:nvPr/>
              </p:nvPicPr>
              <p:blipFill>
                <a:blip r:embed="rId523"/>
                <a:stretch>
                  <a:fillRect/>
                </a:stretch>
              </p:blipFill>
              <p:spPr>
                <a:xfrm>
                  <a:off x="5179980" y="9113580"/>
                  <a:ext cx="15984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524">
              <p14:nvContentPartPr>
                <p14:cNvPr id="371" name="インク 370">
                  <a:extLst>
                    <a:ext uri="{FF2B5EF4-FFF2-40B4-BE49-F238E27FC236}">
                      <a16:creationId xmlns:a16="http://schemas.microsoft.com/office/drawing/2014/main" id="{6ED504A7-AD9D-4274-BC5D-4134E1EAF43B}"/>
                    </a:ext>
                  </a:extLst>
                </p14:cNvPr>
                <p14:cNvContentPartPr/>
                <p14:nvPr/>
              </p14:nvContentPartPr>
              <p14:xfrm>
                <a:off x="5364300" y="8922420"/>
                <a:ext cx="177120" cy="786600"/>
              </p14:xfrm>
            </p:contentPart>
          </mc:Choice>
          <mc:Fallback>
            <p:pic>
              <p:nvPicPr>
                <p:cNvPr id="371" name="インク 370">
                  <a:extLst>
                    <a:ext uri="{FF2B5EF4-FFF2-40B4-BE49-F238E27FC236}">
                      <a16:creationId xmlns:a16="http://schemas.microsoft.com/office/drawing/2014/main" id="{6ED504A7-AD9D-4274-BC5D-4134E1EAF43B}"/>
                    </a:ext>
                  </a:extLst>
                </p:cNvPr>
                <p:cNvPicPr/>
                <p:nvPr/>
              </p:nvPicPr>
              <p:blipFill>
                <a:blip r:embed="rId525"/>
                <a:stretch>
                  <a:fillRect/>
                </a:stretch>
              </p:blipFill>
              <p:spPr>
                <a:xfrm>
                  <a:off x="5355300" y="8913780"/>
                  <a:ext cx="194760" cy="804240"/>
                </a:xfrm>
                <a:prstGeom prst="rect">
                  <a:avLst/>
                </a:prstGeom>
              </p:spPr>
            </p:pic>
          </mc:Fallback>
        </mc:AlternateContent>
        <mc:AlternateContent xmlns:mc="http://schemas.openxmlformats.org/markup-compatibility/2006">
          <mc:Choice xmlns:p14="http://schemas.microsoft.com/office/powerpoint/2010/main" Requires="p14">
            <p:contentPart p14:bwMode="auto" r:id="rId526">
              <p14:nvContentPartPr>
                <p14:cNvPr id="373" name="インク 372">
                  <a:extLst>
                    <a:ext uri="{FF2B5EF4-FFF2-40B4-BE49-F238E27FC236}">
                      <a16:creationId xmlns:a16="http://schemas.microsoft.com/office/drawing/2014/main" id="{8716C8EB-D891-46B8-A142-15CEEA29772B}"/>
                    </a:ext>
                  </a:extLst>
                </p14:cNvPr>
                <p14:cNvContentPartPr/>
                <p14:nvPr/>
              </p14:nvContentPartPr>
              <p14:xfrm>
                <a:off x="5652300" y="9282420"/>
                <a:ext cx="349920" cy="66960"/>
              </p14:xfrm>
            </p:contentPart>
          </mc:Choice>
          <mc:Fallback>
            <p:pic>
              <p:nvPicPr>
                <p:cNvPr id="373" name="インク 372">
                  <a:extLst>
                    <a:ext uri="{FF2B5EF4-FFF2-40B4-BE49-F238E27FC236}">
                      <a16:creationId xmlns:a16="http://schemas.microsoft.com/office/drawing/2014/main" id="{8716C8EB-D891-46B8-A142-15CEEA29772B}"/>
                    </a:ext>
                  </a:extLst>
                </p:cNvPr>
                <p:cNvPicPr/>
                <p:nvPr/>
              </p:nvPicPr>
              <p:blipFill>
                <a:blip r:embed="rId527"/>
                <a:stretch>
                  <a:fillRect/>
                </a:stretch>
              </p:blipFill>
              <p:spPr>
                <a:xfrm>
                  <a:off x="5643660" y="9273780"/>
                  <a:ext cx="36756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528">
              <p14:nvContentPartPr>
                <p14:cNvPr id="374" name="インク 373">
                  <a:extLst>
                    <a:ext uri="{FF2B5EF4-FFF2-40B4-BE49-F238E27FC236}">
                      <a16:creationId xmlns:a16="http://schemas.microsoft.com/office/drawing/2014/main" id="{41122B4D-9F52-4E1D-BDB1-0AA84A2CE172}"/>
                    </a:ext>
                  </a:extLst>
                </p14:cNvPr>
                <p14:cNvContentPartPr/>
                <p14:nvPr/>
              </p14:nvContentPartPr>
              <p14:xfrm>
                <a:off x="5821500" y="9166500"/>
                <a:ext cx="52560" cy="431640"/>
              </p14:xfrm>
            </p:contentPart>
          </mc:Choice>
          <mc:Fallback>
            <p:pic>
              <p:nvPicPr>
                <p:cNvPr id="374" name="インク 373">
                  <a:extLst>
                    <a:ext uri="{FF2B5EF4-FFF2-40B4-BE49-F238E27FC236}">
                      <a16:creationId xmlns:a16="http://schemas.microsoft.com/office/drawing/2014/main" id="{41122B4D-9F52-4E1D-BDB1-0AA84A2CE172}"/>
                    </a:ext>
                  </a:extLst>
                </p:cNvPr>
                <p:cNvPicPr/>
                <p:nvPr/>
              </p:nvPicPr>
              <p:blipFill>
                <a:blip r:embed="rId529"/>
                <a:stretch>
                  <a:fillRect/>
                </a:stretch>
              </p:blipFill>
              <p:spPr>
                <a:xfrm>
                  <a:off x="5812500" y="9157500"/>
                  <a:ext cx="70200" cy="449280"/>
                </a:xfrm>
                <a:prstGeom prst="rect">
                  <a:avLst/>
                </a:prstGeom>
              </p:spPr>
            </p:pic>
          </mc:Fallback>
        </mc:AlternateContent>
        <mc:AlternateContent xmlns:mc="http://schemas.openxmlformats.org/markup-compatibility/2006">
          <mc:Choice xmlns:p14="http://schemas.microsoft.com/office/powerpoint/2010/main" Requires="p14">
            <p:contentPart p14:bwMode="auto" r:id="rId530">
              <p14:nvContentPartPr>
                <p14:cNvPr id="376" name="インク 375">
                  <a:extLst>
                    <a:ext uri="{FF2B5EF4-FFF2-40B4-BE49-F238E27FC236}">
                      <a16:creationId xmlns:a16="http://schemas.microsoft.com/office/drawing/2014/main" id="{23EFF0D8-6B73-4961-A04F-761D90319CDF}"/>
                    </a:ext>
                  </a:extLst>
                </p14:cNvPr>
                <p14:cNvContentPartPr/>
                <p14:nvPr/>
              </p14:nvContentPartPr>
              <p14:xfrm>
                <a:off x="6207420" y="9041580"/>
                <a:ext cx="142920" cy="470520"/>
              </p14:xfrm>
            </p:contentPart>
          </mc:Choice>
          <mc:Fallback>
            <p:pic>
              <p:nvPicPr>
                <p:cNvPr id="376" name="インク 375">
                  <a:extLst>
                    <a:ext uri="{FF2B5EF4-FFF2-40B4-BE49-F238E27FC236}">
                      <a16:creationId xmlns:a16="http://schemas.microsoft.com/office/drawing/2014/main" id="{23EFF0D8-6B73-4961-A04F-761D90319CDF}"/>
                    </a:ext>
                  </a:extLst>
                </p:cNvPr>
                <p:cNvPicPr/>
                <p:nvPr/>
              </p:nvPicPr>
              <p:blipFill>
                <a:blip r:embed="rId531"/>
                <a:stretch>
                  <a:fillRect/>
                </a:stretch>
              </p:blipFill>
              <p:spPr>
                <a:xfrm>
                  <a:off x="6198420" y="9032580"/>
                  <a:ext cx="160560" cy="488160"/>
                </a:xfrm>
                <a:prstGeom prst="rect">
                  <a:avLst/>
                </a:prstGeom>
              </p:spPr>
            </p:pic>
          </mc:Fallback>
        </mc:AlternateContent>
        <mc:AlternateContent xmlns:mc="http://schemas.openxmlformats.org/markup-compatibility/2006">
          <mc:Choice xmlns:p14="http://schemas.microsoft.com/office/powerpoint/2010/main" Requires="p14">
            <p:contentPart p14:bwMode="auto" r:id="rId532">
              <p14:nvContentPartPr>
                <p14:cNvPr id="377" name="インク 376">
                  <a:extLst>
                    <a:ext uri="{FF2B5EF4-FFF2-40B4-BE49-F238E27FC236}">
                      <a16:creationId xmlns:a16="http://schemas.microsoft.com/office/drawing/2014/main" id="{D1380C1A-3066-4E71-B0E1-EC63273DFD39}"/>
                    </a:ext>
                  </a:extLst>
                </p14:cNvPr>
                <p14:cNvContentPartPr/>
                <p14:nvPr/>
              </p14:nvContentPartPr>
              <p14:xfrm>
                <a:off x="6347100" y="9204660"/>
                <a:ext cx="23400" cy="174600"/>
              </p14:xfrm>
            </p:contentPart>
          </mc:Choice>
          <mc:Fallback>
            <p:pic>
              <p:nvPicPr>
                <p:cNvPr id="377" name="インク 376">
                  <a:extLst>
                    <a:ext uri="{FF2B5EF4-FFF2-40B4-BE49-F238E27FC236}">
                      <a16:creationId xmlns:a16="http://schemas.microsoft.com/office/drawing/2014/main" id="{D1380C1A-3066-4E71-B0E1-EC63273DFD39}"/>
                    </a:ext>
                  </a:extLst>
                </p:cNvPr>
                <p:cNvPicPr/>
                <p:nvPr/>
              </p:nvPicPr>
              <p:blipFill>
                <a:blip r:embed="rId533"/>
                <a:stretch>
                  <a:fillRect/>
                </a:stretch>
              </p:blipFill>
              <p:spPr>
                <a:xfrm>
                  <a:off x="6338100" y="9195660"/>
                  <a:ext cx="4104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534">
              <p14:nvContentPartPr>
                <p14:cNvPr id="378" name="インク 377">
                  <a:extLst>
                    <a:ext uri="{FF2B5EF4-FFF2-40B4-BE49-F238E27FC236}">
                      <a16:creationId xmlns:a16="http://schemas.microsoft.com/office/drawing/2014/main" id="{B701809A-7FA4-41CA-A8B0-3D486477F8C1}"/>
                    </a:ext>
                  </a:extLst>
                </p14:cNvPr>
                <p14:cNvContentPartPr/>
                <p14:nvPr/>
              </p14:nvContentPartPr>
              <p14:xfrm>
                <a:off x="6476700" y="9326700"/>
                <a:ext cx="39960" cy="79560"/>
              </p14:xfrm>
            </p:contentPart>
          </mc:Choice>
          <mc:Fallback>
            <p:pic>
              <p:nvPicPr>
                <p:cNvPr id="378" name="インク 377">
                  <a:extLst>
                    <a:ext uri="{FF2B5EF4-FFF2-40B4-BE49-F238E27FC236}">
                      <a16:creationId xmlns:a16="http://schemas.microsoft.com/office/drawing/2014/main" id="{B701809A-7FA4-41CA-A8B0-3D486477F8C1}"/>
                    </a:ext>
                  </a:extLst>
                </p:cNvPr>
                <p:cNvPicPr/>
                <p:nvPr/>
              </p:nvPicPr>
              <p:blipFill>
                <a:blip r:embed="rId535"/>
                <a:stretch>
                  <a:fillRect/>
                </a:stretch>
              </p:blipFill>
              <p:spPr>
                <a:xfrm>
                  <a:off x="6467700" y="9317700"/>
                  <a:ext cx="5760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536">
              <p14:nvContentPartPr>
                <p14:cNvPr id="379" name="インク 378">
                  <a:extLst>
                    <a:ext uri="{FF2B5EF4-FFF2-40B4-BE49-F238E27FC236}">
                      <a16:creationId xmlns:a16="http://schemas.microsoft.com/office/drawing/2014/main" id="{3B0206E3-68D3-4B83-837A-B9A613DE752E}"/>
                    </a:ext>
                  </a:extLst>
                </p14:cNvPr>
                <p14:cNvContentPartPr/>
                <p14:nvPr/>
              </p14:nvContentPartPr>
              <p14:xfrm>
                <a:off x="6537540" y="9174060"/>
                <a:ext cx="110520" cy="191160"/>
              </p14:xfrm>
            </p:contentPart>
          </mc:Choice>
          <mc:Fallback>
            <p:pic>
              <p:nvPicPr>
                <p:cNvPr id="379" name="インク 378">
                  <a:extLst>
                    <a:ext uri="{FF2B5EF4-FFF2-40B4-BE49-F238E27FC236}">
                      <a16:creationId xmlns:a16="http://schemas.microsoft.com/office/drawing/2014/main" id="{3B0206E3-68D3-4B83-837A-B9A613DE752E}"/>
                    </a:ext>
                  </a:extLst>
                </p:cNvPr>
                <p:cNvPicPr/>
                <p:nvPr/>
              </p:nvPicPr>
              <p:blipFill>
                <a:blip r:embed="rId537"/>
                <a:stretch>
                  <a:fillRect/>
                </a:stretch>
              </p:blipFill>
              <p:spPr>
                <a:xfrm>
                  <a:off x="6528900" y="9165060"/>
                  <a:ext cx="12816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538">
              <p14:nvContentPartPr>
                <p14:cNvPr id="380" name="インク 379">
                  <a:extLst>
                    <a:ext uri="{FF2B5EF4-FFF2-40B4-BE49-F238E27FC236}">
                      <a16:creationId xmlns:a16="http://schemas.microsoft.com/office/drawing/2014/main" id="{501C5082-BC41-4565-BBA6-D7CD402E3D05}"/>
                    </a:ext>
                  </a:extLst>
                </p14:cNvPr>
                <p14:cNvContentPartPr/>
                <p14:nvPr/>
              </p14:nvContentPartPr>
              <p14:xfrm>
                <a:off x="6705300" y="9341820"/>
                <a:ext cx="30240" cy="40680"/>
              </p14:xfrm>
            </p:contentPart>
          </mc:Choice>
          <mc:Fallback>
            <p:pic>
              <p:nvPicPr>
                <p:cNvPr id="380" name="インク 379">
                  <a:extLst>
                    <a:ext uri="{FF2B5EF4-FFF2-40B4-BE49-F238E27FC236}">
                      <a16:creationId xmlns:a16="http://schemas.microsoft.com/office/drawing/2014/main" id="{501C5082-BC41-4565-BBA6-D7CD402E3D05}"/>
                    </a:ext>
                  </a:extLst>
                </p:cNvPr>
                <p:cNvPicPr/>
                <p:nvPr/>
              </p:nvPicPr>
              <p:blipFill>
                <a:blip r:embed="rId539"/>
                <a:stretch>
                  <a:fillRect/>
                </a:stretch>
              </p:blipFill>
              <p:spPr>
                <a:xfrm>
                  <a:off x="6696300" y="9332820"/>
                  <a:ext cx="4788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540">
              <p14:nvContentPartPr>
                <p14:cNvPr id="381" name="インク 380">
                  <a:extLst>
                    <a:ext uri="{FF2B5EF4-FFF2-40B4-BE49-F238E27FC236}">
                      <a16:creationId xmlns:a16="http://schemas.microsoft.com/office/drawing/2014/main" id="{4919394E-A995-4DEE-90A6-DFE55F82AF2E}"/>
                    </a:ext>
                  </a:extLst>
                </p14:cNvPr>
                <p14:cNvContentPartPr/>
                <p14:nvPr/>
              </p14:nvContentPartPr>
              <p14:xfrm>
                <a:off x="6758580" y="9139140"/>
                <a:ext cx="97560" cy="232920"/>
              </p14:xfrm>
            </p:contentPart>
          </mc:Choice>
          <mc:Fallback>
            <p:pic>
              <p:nvPicPr>
                <p:cNvPr id="381" name="インク 380">
                  <a:extLst>
                    <a:ext uri="{FF2B5EF4-FFF2-40B4-BE49-F238E27FC236}">
                      <a16:creationId xmlns:a16="http://schemas.microsoft.com/office/drawing/2014/main" id="{4919394E-A995-4DEE-90A6-DFE55F82AF2E}"/>
                    </a:ext>
                  </a:extLst>
                </p:cNvPr>
                <p:cNvPicPr/>
                <p:nvPr/>
              </p:nvPicPr>
              <p:blipFill>
                <a:blip r:embed="rId541"/>
                <a:stretch>
                  <a:fillRect/>
                </a:stretch>
              </p:blipFill>
              <p:spPr>
                <a:xfrm>
                  <a:off x="6749580" y="9130140"/>
                  <a:ext cx="11520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542">
              <p14:nvContentPartPr>
                <p14:cNvPr id="382" name="インク 381">
                  <a:extLst>
                    <a:ext uri="{FF2B5EF4-FFF2-40B4-BE49-F238E27FC236}">
                      <a16:creationId xmlns:a16="http://schemas.microsoft.com/office/drawing/2014/main" id="{3F140E73-A045-4D5C-AA75-FB90B5E1659C}"/>
                    </a:ext>
                  </a:extLst>
                </p14:cNvPr>
                <p14:cNvContentPartPr/>
                <p14:nvPr/>
              </p14:nvContentPartPr>
              <p14:xfrm>
                <a:off x="6834900" y="9021420"/>
                <a:ext cx="123840" cy="514440"/>
              </p14:xfrm>
            </p:contentPart>
          </mc:Choice>
          <mc:Fallback>
            <p:pic>
              <p:nvPicPr>
                <p:cNvPr id="382" name="インク 381">
                  <a:extLst>
                    <a:ext uri="{FF2B5EF4-FFF2-40B4-BE49-F238E27FC236}">
                      <a16:creationId xmlns:a16="http://schemas.microsoft.com/office/drawing/2014/main" id="{3F140E73-A045-4D5C-AA75-FB90B5E1659C}"/>
                    </a:ext>
                  </a:extLst>
                </p:cNvPr>
                <p:cNvPicPr/>
                <p:nvPr/>
              </p:nvPicPr>
              <p:blipFill>
                <a:blip r:embed="rId543"/>
                <a:stretch>
                  <a:fillRect/>
                </a:stretch>
              </p:blipFill>
              <p:spPr>
                <a:xfrm>
                  <a:off x="6825900" y="9012780"/>
                  <a:ext cx="141480" cy="532080"/>
                </a:xfrm>
                <a:prstGeom prst="rect">
                  <a:avLst/>
                </a:prstGeom>
              </p:spPr>
            </p:pic>
          </mc:Fallback>
        </mc:AlternateContent>
        <mc:AlternateContent xmlns:mc="http://schemas.openxmlformats.org/markup-compatibility/2006">
          <mc:Choice xmlns:p14="http://schemas.microsoft.com/office/powerpoint/2010/main" Requires="p14">
            <p:contentPart p14:bwMode="auto" r:id="rId544">
              <p14:nvContentPartPr>
                <p14:cNvPr id="384" name="インク 383">
                  <a:extLst>
                    <a:ext uri="{FF2B5EF4-FFF2-40B4-BE49-F238E27FC236}">
                      <a16:creationId xmlns:a16="http://schemas.microsoft.com/office/drawing/2014/main" id="{A7F1EA97-0D31-4CBF-BD30-A4C175DE137D}"/>
                    </a:ext>
                  </a:extLst>
                </p14:cNvPr>
                <p14:cNvContentPartPr/>
                <p14:nvPr/>
              </p14:nvContentPartPr>
              <p14:xfrm>
                <a:off x="3337500" y="9797220"/>
                <a:ext cx="3857040" cy="329760"/>
              </p14:xfrm>
            </p:contentPart>
          </mc:Choice>
          <mc:Fallback>
            <p:pic>
              <p:nvPicPr>
                <p:cNvPr id="384" name="インク 383">
                  <a:extLst>
                    <a:ext uri="{FF2B5EF4-FFF2-40B4-BE49-F238E27FC236}">
                      <a16:creationId xmlns:a16="http://schemas.microsoft.com/office/drawing/2014/main" id="{A7F1EA97-0D31-4CBF-BD30-A4C175DE137D}"/>
                    </a:ext>
                  </a:extLst>
                </p:cNvPr>
                <p:cNvPicPr/>
                <p:nvPr/>
              </p:nvPicPr>
              <p:blipFill>
                <a:blip r:embed="rId545"/>
                <a:stretch>
                  <a:fillRect/>
                </a:stretch>
              </p:blipFill>
              <p:spPr>
                <a:xfrm>
                  <a:off x="3328500" y="9788580"/>
                  <a:ext cx="3874680" cy="347400"/>
                </a:xfrm>
                <a:prstGeom prst="rect">
                  <a:avLst/>
                </a:prstGeom>
              </p:spPr>
            </p:pic>
          </mc:Fallback>
        </mc:AlternateContent>
        <mc:AlternateContent xmlns:mc="http://schemas.openxmlformats.org/markup-compatibility/2006">
          <mc:Choice xmlns:p14="http://schemas.microsoft.com/office/powerpoint/2010/main" Requires="p14">
            <p:contentPart p14:bwMode="auto" r:id="rId546">
              <p14:nvContentPartPr>
                <p14:cNvPr id="385" name="インク 384">
                  <a:extLst>
                    <a:ext uri="{FF2B5EF4-FFF2-40B4-BE49-F238E27FC236}">
                      <a16:creationId xmlns:a16="http://schemas.microsoft.com/office/drawing/2014/main" id="{28937F28-810B-491C-90BB-D0855A4C5CA0}"/>
                    </a:ext>
                  </a:extLst>
                </p14:cNvPr>
                <p14:cNvContentPartPr/>
                <p14:nvPr/>
              </p14:nvContentPartPr>
              <p14:xfrm>
                <a:off x="6886020" y="9692460"/>
                <a:ext cx="86040" cy="267120"/>
              </p14:xfrm>
            </p:contentPart>
          </mc:Choice>
          <mc:Fallback>
            <p:pic>
              <p:nvPicPr>
                <p:cNvPr id="385" name="インク 384">
                  <a:extLst>
                    <a:ext uri="{FF2B5EF4-FFF2-40B4-BE49-F238E27FC236}">
                      <a16:creationId xmlns:a16="http://schemas.microsoft.com/office/drawing/2014/main" id="{28937F28-810B-491C-90BB-D0855A4C5CA0}"/>
                    </a:ext>
                  </a:extLst>
                </p:cNvPr>
                <p:cNvPicPr/>
                <p:nvPr/>
              </p:nvPicPr>
              <p:blipFill>
                <a:blip r:embed="rId547"/>
                <a:stretch>
                  <a:fillRect/>
                </a:stretch>
              </p:blipFill>
              <p:spPr>
                <a:xfrm>
                  <a:off x="6877380" y="9683460"/>
                  <a:ext cx="10368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548">
              <p14:nvContentPartPr>
                <p14:cNvPr id="386" name="インク 385">
                  <a:extLst>
                    <a:ext uri="{FF2B5EF4-FFF2-40B4-BE49-F238E27FC236}">
                      <a16:creationId xmlns:a16="http://schemas.microsoft.com/office/drawing/2014/main" id="{5614D3B6-CBD1-401B-850F-67AB482137B0}"/>
                    </a:ext>
                  </a:extLst>
                </p14:cNvPr>
                <p14:cNvContentPartPr/>
                <p14:nvPr/>
              </p14:nvContentPartPr>
              <p14:xfrm>
                <a:off x="7005900" y="9616140"/>
                <a:ext cx="103320" cy="384840"/>
              </p14:xfrm>
            </p:contentPart>
          </mc:Choice>
          <mc:Fallback>
            <p:pic>
              <p:nvPicPr>
                <p:cNvPr id="386" name="インク 385">
                  <a:extLst>
                    <a:ext uri="{FF2B5EF4-FFF2-40B4-BE49-F238E27FC236}">
                      <a16:creationId xmlns:a16="http://schemas.microsoft.com/office/drawing/2014/main" id="{5614D3B6-CBD1-401B-850F-67AB482137B0}"/>
                    </a:ext>
                  </a:extLst>
                </p:cNvPr>
                <p:cNvPicPr/>
                <p:nvPr/>
              </p:nvPicPr>
              <p:blipFill>
                <a:blip r:embed="rId549"/>
                <a:stretch>
                  <a:fillRect/>
                </a:stretch>
              </p:blipFill>
              <p:spPr>
                <a:xfrm>
                  <a:off x="6997260" y="9607140"/>
                  <a:ext cx="120960" cy="402480"/>
                </a:xfrm>
                <a:prstGeom prst="rect">
                  <a:avLst/>
                </a:prstGeom>
              </p:spPr>
            </p:pic>
          </mc:Fallback>
        </mc:AlternateContent>
      </p:grpSp>
    </p:spTree>
    <p:extLst>
      <p:ext uri="{BB962C8B-B14F-4D97-AF65-F5344CB8AC3E}">
        <p14:creationId xmlns:p14="http://schemas.microsoft.com/office/powerpoint/2010/main" val="1352232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A00EEBB4-702A-83C9-88E6-91907AFA4054}"/>
              </a:ext>
            </a:extLst>
          </p:cNvPr>
          <p:cNvSpPr/>
          <p:nvPr/>
        </p:nvSpPr>
        <p:spPr>
          <a:xfrm>
            <a:off x="768031" y="3430796"/>
            <a:ext cx="165100" cy="210820"/>
          </a:xfrm>
          <a:custGeom>
            <a:avLst/>
            <a:gdLst/>
            <a:ahLst/>
            <a:cxnLst/>
            <a:rect l="l" t="t" r="r" b="b"/>
            <a:pathLst>
              <a:path w="165100" h="210819">
                <a:moveTo>
                  <a:pt x="158788" y="0"/>
                </a:moveTo>
                <a:lnTo>
                  <a:pt x="6096" y="0"/>
                </a:lnTo>
                <a:lnTo>
                  <a:pt x="0" y="0"/>
                </a:lnTo>
                <a:lnTo>
                  <a:pt x="0" y="6096"/>
                </a:lnTo>
                <a:lnTo>
                  <a:pt x="0" y="204216"/>
                </a:lnTo>
                <a:lnTo>
                  <a:pt x="0" y="210312"/>
                </a:lnTo>
                <a:lnTo>
                  <a:pt x="6096" y="210312"/>
                </a:lnTo>
                <a:lnTo>
                  <a:pt x="158788" y="210312"/>
                </a:lnTo>
                <a:lnTo>
                  <a:pt x="158788" y="204216"/>
                </a:lnTo>
                <a:lnTo>
                  <a:pt x="6096" y="204216"/>
                </a:lnTo>
                <a:lnTo>
                  <a:pt x="6096" y="6096"/>
                </a:lnTo>
                <a:lnTo>
                  <a:pt x="158788" y="6096"/>
                </a:lnTo>
                <a:lnTo>
                  <a:pt x="158788" y="0"/>
                </a:lnTo>
                <a:close/>
              </a:path>
              <a:path w="165100" h="210819">
                <a:moveTo>
                  <a:pt x="164896" y="0"/>
                </a:moveTo>
                <a:lnTo>
                  <a:pt x="158800" y="0"/>
                </a:lnTo>
                <a:lnTo>
                  <a:pt x="158800" y="6096"/>
                </a:lnTo>
                <a:lnTo>
                  <a:pt x="158800" y="204216"/>
                </a:lnTo>
                <a:lnTo>
                  <a:pt x="158800" y="210312"/>
                </a:lnTo>
                <a:lnTo>
                  <a:pt x="164896" y="210312"/>
                </a:lnTo>
                <a:lnTo>
                  <a:pt x="164896" y="204216"/>
                </a:lnTo>
                <a:lnTo>
                  <a:pt x="164896" y="6096"/>
                </a:lnTo>
                <a:lnTo>
                  <a:pt x="164896" y="0"/>
                </a:lnTo>
                <a:close/>
              </a:path>
            </a:pathLst>
          </a:custGeom>
          <a:solidFill>
            <a:srgbClr val="000000"/>
          </a:solidFill>
        </p:spPr>
        <p:txBody>
          <a:bodyPr wrap="square" lIns="0" tIns="0" rIns="0" bIns="0" rtlCol="0"/>
          <a:lstStyle/>
          <a:p>
            <a:endParaRPr/>
          </a:p>
        </p:txBody>
      </p:sp>
      <p:sp>
        <p:nvSpPr>
          <p:cNvPr id="3" name="object 6">
            <a:extLst>
              <a:ext uri="{FF2B5EF4-FFF2-40B4-BE49-F238E27FC236}">
                <a16:creationId xmlns:a16="http://schemas.microsoft.com/office/drawing/2014/main" id="{4B584517-BF92-A995-3629-8AB73CBB3387}"/>
              </a:ext>
            </a:extLst>
          </p:cNvPr>
          <p:cNvSpPr txBox="1"/>
          <p:nvPr/>
        </p:nvSpPr>
        <p:spPr>
          <a:xfrm>
            <a:off x="644206" y="3306463"/>
            <a:ext cx="6376035" cy="2524125"/>
          </a:xfrm>
          <a:prstGeom prst="rect">
            <a:avLst/>
          </a:prstGeom>
          <a:ln w="9525">
            <a:solidFill>
              <a:srgbClr val="000000"/>
            </a:solidFill>
          </a:ln>
        </p:spPr>
        <p:txBody>
          <a:bodyPr vert="horz" wrap="square" lIns="0" tIns="131445" rIns="0" bIns="0" rtlCol="0">
            <a:spAutoFit/>
          </a:bodyPr>
          <a:lstStyle/>
          <a:p>
            <a:pPr marL="129539">
              <a:lnSpc>
                <a:spcPct val="100000"/>
              </a:lnSpc>
              <a:spcBef>
                <a:spcPts val="1035"/>
              </a:spcBef>
            </a:pPr>
            <a:r>
              <a:rPr sz="1200" dirty="0">
                <a:latin typeface="ＭＳ ゴシック"/>
                <a:cs typeface="ＭＳ ゴシック"/>
              </a:rPr>
              <a:t>１</a:t>
            </a:r>
            <a:endParaRPr sz="1200">
              <a:latin typeface="ＭＳ ゴシック"/>
              <a:cs typeface="ＭＳ ゴシック"/>
            </a:endParaRPr>
          </a:p>
          <a:p>
            <a:pPr marL="123825">
              <a:lnSpc>
                <a:spcPct val="100000"/>
              </a:lnSpc>
              <a:spcBef>
                <a:spcPts val="465"/>
              </a:spcBef>
            </a:pPr>
            <a:r>
              <a:rPr sz="1050" spc="-20" dirty="0">
                <a:latin typeface="ＭＳ 明朝"/>
                <a:cs typeface="ＭＳ 明朝"/>
              </a:rPr>
              <a:t>右の図において，次のベクトルを選べ。</a:t>
            </a:r>
            <a:endParaRPr sz="1050">
              <a:latin typeface="ＭＳ 明朝"/>
              <a:cs typeface="ＭＳ 明朝"/>
            </a:endParaRPr>
          </a:p>
          <a:p>
            <a:pPr marL="413384" indent="-290195">
              <a:lnSpc>
                <a:spcPct val="100000"/>
              </a:lnSpc>
              <a:spcBef>
                <a:spcPts val="540"/>
              </a:spcBef>
              <a:buFont typeface="Times New Roman"/>
              <a:buAutoNum type="arabicParenBoth"/>
              <a:tabLst>
                <a:tab pos="413384" algn="l"/>
                <a:tab pos="414020" algn="l"/>
              </a:tabLst>
            </a:pPr>
            <a:r>
              <a:rPr sz="1050" spc="-20" dirty="0">
                <a:latin typeface="ＭＳ 明朝"/>
                <a:cs typeface="ＭＳ 明朝"/>
              </a:rPr>
              <a:t>等しいベクトル</a:t>
            </a:r>
            <a:endParaRPr sz="1050">
              <a:latin typeface="ＭＳ 明朝"/>
              <a:cs typeface="ＭＳ 明朝"/>
            </a:endParaRPr>
          </a:p>
          <a:p>
            <a:pPr marL="413384" indent="-290195">
              <a:lnSpc>
                <a:spcPct val="100000"/>
              </a:lnSpc>
              <a:spcBef>
                <a:spcPts val="540"/>
              </a:spcBef>
              <a:buFont typeface="Times New Roman"/>
              <a:buAutoNum type="arabicParenBoth"/>
              <a:tabLst>
                <a:tab pos="413384" algn="l"/>
                <a:tab pos="414020" algn="l"/>
              </a:tabLst>
            </a:pPr>
            <a:r>
              <a:rPr sz="1050" spc="-20" dirty="0">
                <a:latin typeface="ＭＳ 明朝"/>
                <a:cs typeface="ＭＳ 明朝"/>
              </a:rPr>
              <a:t>大きさが等しいベクトル</a:t>
            </a:r>
            <a:endParaRPr sz="1050">
              <a:latin typeface="ＭＳ 明朝"/>
              <a:cs typeface="ＭＳ 明朝"/>
            </a:endParaRPr>
          </a:p>
          <a:p>
            <a:pPr marL="413384" indent="-290195">
              <a:lnSpc>
                <a:spcPct val="100000"/>
              </a:lnSpc>
              <a:spcBef>
                <a:spcPts val="540"/>
              </a:spcBef>
              <a:buFont typeface="Times New Roman"/>
              <a:buAutoNum type="arabicParenBoth"/>
              <a:tabLst>
                <a:tab pos="413384" algn="l"/>
                <a:tab pos="414020" algn="l"/>
              </a:tabLst>
            </a:pPr>
            <a:r>
              <a:rPr sz="1050" spc="-20" dirty="0">
                <a:latin typeface="ＭＳ 明朝"/>
                <a:cs typeface="ＭＳ 明朝"/>
              </a:rPr>
              <a:t>向きが等しいベクト</a:t>
            </a:r>
            <a:endParaRPr sz="1050">
              <a:latin typeface="ＭＳ 明朝"/>
              <a:cs typeface="ＭＳ 明朝"/>
            </a:endParaRPr>
          </a:p>
        </p:txBody>
      </p:sp>
      <p:grpSp>
        <p:nvGrpSpPr>
          <p:cNvPr id="4" name="object 49">
            <a:extLst>
              <a:ext uri="{FF2B5EF4-FFF2-40B4-BE49-F238E27FC236}">
                <a16:creationId xmlns:a16="http://schemas.microsoft.com/office/drawing/2014/main" id="{8161A6E7-B609-5D09-9BE2-C2B1A410D532}"/>
              </a:ext>
            </a:extLst>
          </p:cNvPr>
          <p:cNvGrpSpPr/>
          <p:nvPr/>
        </p:nvGrpSpPr>
        <p:grpSpPr>
          <a:xfrm>
            <a:off x="4250844" y="3530892"/>
            <a:ext cx="2717800" cy="2173605"/>
            <a:chOff x="3792791" y="1668970"/>
            <a:chExt cx="2717800" cy="2173605"/>
          </a:xfrm>
        </p:grpSpPr>
        <p:pic>
          <p:nvPicPr>
            <p:cNvPr id="5" name="object 50">
              <a:extLst>
                <a:ext uri="{FF2B5EF4-FFF2-40B4-BE49-F238E27FC236}">
                  <a16:creationId xmlns:a16="http://schemas.microsoft.com/office/drawing/2014/main" id="{E2507ACF-B2F5-63FD-A689-687A24A77F31}"/>
                </a:ext>
              </a:extLst>
            </p:cNvPr>
            <p:cNvPicPr/>
            <p:nvPr/>
          </p:nvPicPr>
          <p:blipFill>
            <a:blip r:embed="rId2" cstate="print"/>
            <a:stretch>
              <a:fillRect/>
            </a:stretch>
          </p:blipFill>
          <p:spPr>
            <a:xfrm>
              <a:off x="3796029" y="1672208"/>
              <a:ext cx="2710053" cy="2109470"/>
            </a:xfrm>
            <a:prstGeom prst="rect">
              <a:avLst/>
            </a:prstGeom>
          </p:spPr>
        </p:pic>
        <p:sp>
          <p:nvSpPr>
            <p:cNvPr id="6" name="object 51">
              <a:extLst>
                <a:ext uri="{FF2B5EF4-FFF2-40B4-BE49-F238E27FC236}">
                  <a16:creationId xmlns:a16="http://schemas.microsoft.com/office/drawing/2014/main" id="{DD9B946E-22DD-B17B-DF9D-6AF0DB8CA319}"/>
                </a:ext>
              </a:extLst>
            </p:cNvPr>
            <p:cNvSpPr/>
            <p:nvPr/>
          </p:nvSpPr>
          <p:spPr>
            <a:xfrm>
              <a:off x="3794378" y="1670557"/>
              <a:ext cx="2713355" cy="2112645"/>
            </a:xfrm>
            <a:custGeom>
              <a:avLst/>
              <a:gdLst/>
              <a:ahLst/>
              <a:cxnLst/>
              <a:rect l="l" t="t" r="r" b="b"/>
              <a:pathLst>
                <a:path w="2713354" h="2112645">
                  <a:moveTo>
                    <a:pt x="0" y="2112645"/>
                  </a:moveTo>
                  <a:lnTo>
                    <a:pt x="2713228" y="2112645"/>
                  </a:lnTo>
                  <a:lnTo>
                    <a:pt x="2713228" y="0"/>
                  </a:lnTo>
                  <a:lnTo>
                    <a:pt x="0" y="0"/>
                  </a:lnTo>
                  <a:lnTo>
                    <a:pt x="0" y="2112645"/>
                  </a:lnTo>
                  <a:close/>
                </a:path>
              </a:pathLst>
            </a:custGeom>
            <a:ln w="3175">
              <a:solidFill>
                <a:srgbClr val="000000"/>
              </a:solidFill>
            </a:ln>
          </p:spPr>
          <p:txBody>
            <a:bodyPr wrap="square" lIns="0" tIns="0" rIns="0" bIns="0" rtlCol="0"/>
            <a:lstStyle/>
            <a:p>
              <a:endParaRPr/>
            </a:p>
          </p:txBody>
        </p:sp>
        <p:pic>
          <p:nvPicPr>
            <p:cNvPr id="7" name="object 52">
              <a:extLst>
                <a:ext uri="{FF2B5EF4-FFF2-40B4-BE49-F238E27FC236}">
                  <a16:creationId xmlns:a16="http://schemas.microsoft.com/office/drawing/2014/main" id="{F308ECDC-927B-15A5-A01C-7DD213100E08}"/>
                </a:ext>
              </a:extLst>
            </p:cNvPr>
            <p:cNvPicPr/>
            <p:nvPr/>
          </p:nvPicPr>
          <p:blipFill>
            <a:blip r:embed="rId3" cstate="print"/>
            <a:stretch>
              <a:fillRect/>
            </a:stretch>
          </p:blipFill>
          <p:spPr>
            <a:xfrm>
              <a:off x="4079747" y="1965959"/>
              <a:ext cx="423672" cy="228600"/>
            </a:xfrm>
            <a:prstGeom prst="rect">
              <a:avLst/>
            </a:prstGeom>
          </p:spPr>
        </p:pic>
        <p:pic>
          <p:nvPicPr>
            <p:cNvPr id="8" name="object 53">
              <a:extLst>
                <a:ext uri="{FF2B5EF4-FFF2-40B4-BE49-F238E27FC236}">
                  <a16:creationId xmlns:a16="http://schemas.microsoft.com/office/drawing/2014/main" id="{E0F27CAB-F99A-7ADF-F0D2-8C75F146A386}"/>
                </a:ext>
              </a:extLst>
            </p:cNvPr>
            <p:cNvPicPr/>
            <p:nvPr/>
          </p:nvPicPr>
          <p:blipFill>
            <a:blip r:embed="rId4" cstate="print"/>
            <a:stretch>
              <a:fillRect/>
            </a:stretch>
          </p:blipFill>
          <p:spPr>
            <a:xfrm>
              <a:off x="5940551" y="1982723"/>
              <a:ext cx="408431" cy="228600"/>
            </a:xfrm>
            <a:prstGeom prst="rect">
              <a:avLst/>
            </a:prstGeom>
          </p:spPr>
        </p:pic>
        <p:pic>
          <p:nvPicPr>
            <p:cNvPr id="9" name="object 54">
              <a:extLst>
                <a:ext uri="{FF2B5EF4-FFF2-40B4-BE49-F238E27FC236}">
                  <a16:creationId xmlns:a16="http://schemas.microsoft.com/office/drawing/2014/main" id="{FF83D549-D8F8-C8FE-B1ED-1816414C82AC}"/>
                </a:ext>
              </a:extLst>
            </p:cNvPr>
            <p:cNvPicPr/>
            <p:nvPr/>
          </p:nvPicPr>
          <p:blipFill>
            <a:blip r:embed="rId5" cstate="print"/>
            <a:stretch>
              <a:fillRect/>
            </a:stretch>
          </p:blipFill>
          <p:spPr>
            <a:xfrm>
              <a:off x="4113275" y="3214115"/>
              <a:ext cx="426720" cy="228600"/>
            </a:xfrm>
            <a:prstGeom prst="rect">
              <a:avLst/>
            </a:prstGeom>
          </p:spPr>
        </p:pic>
        <p:pic>
          <p:nvPicPr>
            <p:cNvPr id="10" name="object 55">
              <a:extLst>
                <a:ext uri="{FF2B5EF4-FFF2-40B4-BE49-F238E27FC236}">
                  <a16:creationId xmlns:a16="http://schemas.microsoft.com/office/drawing/2014/main" id="{B672CC64-6454-05C7-6307-63054AE5DBB7}"/>
                </a:ext>
              </a:extLst>
            </p:cNvPr>
            <p:cNvPicPr/>
            <p:nvPr/>
          </p:nvPicPr>
          <p:blipFill>
            <a:blip r:embed="rId6" cstate="print"/>
            <a:stretch>
              <a:fillRect/>
            </a:stretch>
          </p:blipFill>
          <p:spPr>
            <a:xfrm>
              <a:off x="5067299" y="3261359"/>
              <a:ext cx="405384" cy="228600"/>
            </a:xfrm>
            <a:prstGeom prst="rect">
              <a:avLst/>
            </a:prstGeom>
          </p:spPr>
        </p:pic>
        <p:pic>
          <p:nvPicPr>
            <p:cNvPr id="11" name="object 56">
              <a:extLst>
                <a:ext uri="{FF2B5EF4-FFF2-40B4-BE49-F238E27FC236}">
                  <a16:creationId xmlns:a16="http://schemas.microsoft.com/office/drawing/2014/main" id="{9994C579-5B27-B21B-E08D-E0FC54912279}"/>
                </a:ext>
              </a:extLst>
            </p:cNvPr>
            <p:cNvPicPr/>
            <p:nvPr/>
          </p:nvPicPr>
          <p:blipFill>
            <a:blip r:embed="rId7" cstate="print"/>
            <a:stretch>
              <a:fillRect/>
            </a:stretch>
          </p:blipFill>
          <p:spPr>
            <a:xfrm>
              <a:off x="5935979" y="3384803"/>
              <a:ext cx="413003" cy="457200"/>
            </a:xfrm>
            <a:prstGeom prst="rect">
              <a:avLst/>
            </a:prstGeom>
          </p:spPr>
        </p:pic>
        <p:sp>
          <p:nvSpPr>
            <p:cNvPr id="12" name="object 57">
              <a:extLst>
                <a:ext uri="{FF2B5EF4-FFF2-40B4-BE49-F238E27FC236}">
                  <a16:creationId xmlns:a16="http://schemas.microsoft.com/office/drawing/2014/main" id="{0B6CB81C-CE9D-F652-9049-F80A5274C951}"/>
                </a:ext>
              </a:extLst>
            </p:cNvPr>
            <p:cNvSpPr/>
            <p:nvPr/>
          </p:nvSpPr>
          <p:spPr>
            <a:xfrm>
              <a:off x="4100830" y="1966594"/>
              <a:ext cx="2409825" cy="1512570"/>
            </a:xfrm>
            <a:custGeom>
              <a:avLst/>
              <a:gdLst/>
              <a:ahLst/>
              <a:cxnLst/>
              <a:rect l="l" t="t" r="r" b="b"/>
              <a:pathLst>
                <a:path w="2409825" h="1512570">
                  <a:moveTo>
                    <a:pt x="595249" y="1202436"/>
                  </a:moveTo>
                  <a:lnTo>
                    <a:pt x="76200" y="1202436"/>
                  </a:lnTo>
                  <a:lnTo>
                    <a:pt x="76200" y="1173861"/>
                  </a:lnTo>
                  <a:lnTo>
                    <a:pt x="0" y="1211961"/>
                  </a:lnTo>
                  <a:lnTo>
                    <a:pt x="76200" y="1250061"/>
                  </a:lnTo>
                  <a:lnTo>
                    <a:pt x="76200" y="1221486"/>
                  </a:lnTo>
                  <a:lnTo>
                    <a:pt x="595249" y="1221486"/>
                  </a:lnTo>
                  <a:lnTo>
                    <a:pt x="595249" y="1202436"/>
                  </a:lnTo>
                  <a:close/>
                </a:path>
                <a:path w="2409825" h="1512570">
                  <a:moveTo>
                    <a:pt x="599567" y="17018"/>
                  </a:moveTo>
                  <a:lnTo>
                    <a:pt x="590931" y="0"/>
                  </a:lnTo>
                  <a:lnTo>
                    <a:pt x="63627" y="267944"/>
                  </a:lnTo>
                  <a:lnTo>
                    <a:pt x="50673" y="242443"/>
                  </a:lnTo>
                  <a:lnTo>
                    <a:pt x="0" y="310896"/>
                  </a:lnTo>
                  <a:lnTo>
                    <a:pt x="85217" y="310388"/>
                  </a:lnTo>
                  <a:lnTo>
                    <a:pt x="75196" y="290703"/>
                  </a:lnTo>
                  <a:lnTo>
                    <a:pt x="72275" y="284949"/>
                  </a:lnTo>
                  <a:lnTo>
                    <a:pt x="599567" y="17018"/>
                  </a:lnTo>
                  <a:close/>
                </a:path>
                <a:path w="2409825" h="1512570">
                  <a:moveTo>
                    <a:pt x="941705" y="536448"/>
                  </a:moveTo>
                  <a:lnTo>
                    <a:pt x="913130" y="536448"/>
                  </a:lnTo>
                  <a:lnTo>
                    <a:pt x="913130" y="8509"/>
                  </a:lnTo>
                  <a:lnTo>
                    <a:pt x="894080" y="8509"/>
                  </a:lnTo>
                  <a:lnTo>
                    <a:pt x="894080" y="536448"/>
                  </a:lnTo>
                  <a:lnTo>
                    <a:pt x="865505" y="536448"/>
                  </a:lnTo>
                  <a:lnTo>
                    <a:pt x="903732" y="612648"/>
                  </a:lnTo>
                  <a:lnTo>
                    <a:pt x="935367" y="549148"/>
                  </a:lnTo>
                  <a:lnTo>
                    <a:pt x="941705" y="536448"/>
                  </a:lnTo>
                  <a:close/>
                </a:path>
                <a:path w="2409825" h="1512570">
                  <a:moveTo>
                    <a:pt x="1798447" y="916305"/>
                  </a:moveTo>
                  <a:lnTo>
                    <a:pt x="1789811" y="899287"/>
                  </a:lnTo>
                  <a:lnTo>
                    <a:pt x="659028" y="1469771"/>
                  </a:lnTo>
                  <a:lnTo>
                    <a:pt x="646176" y="1444244"/>
                  </a:lnTo>
                  <a:lnTo>
                    <a:pt x="595249" y="1512570"/>
                  </a:lnTo>
                  <a:lnTo>
                    <a:pt x="680466" y="1512316"/>
                  </a:lnTo>
                  <a:lnTo>
                    <a:pt x="670483" y="1492504"/>
                  </a:lnTo>
                  <a:lnTo>
                    <a:pt x="667613" y="1486814"/>
                  </a:lnTo>
                  <a:lnTo>
                    <a:pt x="1798447" y="916305"/>
                  </a:lnTo>
                  <a:close/>
                </a:path>
                <a:path w="2409825" h="1512570">
                  <a:moveTo>
                    <a:pt x="2105914" y="604012"/>
                  </a:moveTo>
                  <a:lnTo>
                    <a:pt x="1837563" y="68059"/>
                  </a:lnTo>
                  <a:lnTo>
                    <a:pt x="1860296" y="56642"/>
                  </a:lnTo>
                  <a:lnTo>
                    <a:pt x="1863090" y="55245"/>
                  </a:lnTo>
                  <a:lnTo>
                    <a:pt x="1794891" y="4191"/>
                  </a:lnTo>
                  <a:lnTo>
                    <a:pt x="1795018" y="89408"/>
                  </a:lnTo>
                  <a:lnTo>
                    <a:pt x="1820494" y="76619"/>
                  </a:lnTo>
                  <a:lnTo>
                    <a:pt x="2088769" y="612521"/>
                  </a:lnTo>
                  <a:lnTo>
                    <a:pt x="2105914" y="604012"/>
                  </a:lnTo>
                  <a:close/>
                </a:path>
                <a:path w="2409825" h="1512570">
                  <a:moveTo>
                    <a:pt x="2409444" y="1215390"/>
                  </a:moveTo>
                  <a:lnTo>
                    <a:pt x="2400935" y="1198245"/>
                  </a:lnTo>
                  <a:lnTo>
                    <a:pt x="1858060" y="1469809"/>
                  </a:lnTo>
                  <a:lnTo>
                    <a:pt x="1845310" y="1444244"/>
                  </a:lnTo>
                  <a:lnTo>
                    <a:pt x="1794129" y="1512443"/>
                  </a:lnTo>
                  <a:lnTo>
                    <a:pt x="1879346" y="1512443"/>
                  </a:lnTo>
                  <a:lnTo>
                    <a:pt x="1869389" y="1492504"/>
                  </a:lnTo>
                  <a:lnTo>
                    <a:pt x="1866557" y="1486839"/>
                  </a:lnTo>
                  <a:lnTo>
                    <a:pt x="2409444" y="1215390"/>
                  </a:lnTo>
                  <a:close/>
                </a:path>
              </a:pathLst>
            </a:custGeom>
            <a:solidFill>
              <a:srgbClr val="000000"/>
            </a:solidFill>
          </p:spPr>
          <p:txBody>
            <a:bodyPr wrap="square" lIns="0" tIns="0" rIns="0" bIns="0" rtlCol="0"/>
            <a:lstStyle/>
            <a:p>
              <a:endParaRPr/>
            </a:p>
          </p:txBody>
        </p:sp>
        <p:pic>
          <p:nvPicPr>
            <p:cNvPr id="13" name="object 58">
              <a:extLst>
                <a:ext uri="{FF2B5EF4-FFF2-40B4-BE49-F238E27FC236}">
                  <a16:creationId xmlns:a16="http://schemas.microsoft.com/office/drawing/2014/main" id="{358C3406-9137-1672-DDC3-DD6ACD9BCF49}"/>
                </a:ext>
              </a:extLst>
            </p:cNvPr>
            <p:cNvPicPr/>
            <p:nvPr/>
          </p:nvPicPr>
          <p:blipFill>
            <a:blip r:embed="rId8" cstate="print"/>
            <a:stretch>
              <a:fillRect/>
            </a:stretch>
          </p:blipFill>
          <p:spPr>
            <a:xfrm>
              <a:off x="4972811" y="2287523"/>
              <a:ext cx="423672" cy="228600"/>
            </a:xfrm>
            <a:prstGeom prst="rect">
              <a:avLst/>
            </a:prstGeom>
          </p:spPr>
        </p:pic>
      </p:grpSp>
      <p:sp>
        <p:nvSpPr>
          <p:cNvPr id="47" name="object 5">
            <a:extLst>
              <a:ext uri="{FF2B5EF4-FFF2-40B4-BE49-F238E27FC236}">
                <a16:creationId xmlns:a16="http://schemas.microsoft.com/office/drawing/2014/main" id="{93D8B484-FF11-3F47-F04B-948A796A2D47}"/>
              </a:ext>
            </a:extLst>
          </p:cNvPr>
          <p:cNvSpPr/>
          <p:nvPr/>
        </p:nvSpPr>
        <p:spPr>
          <a:xfrm>
            <a:off x="768030" y="6026042"/>
            <a:ext cx="306453" cy="220980"/>
          </a:xfrm>
          <a:custGeom>
            <a:avLst/>
            <a:gdLst/>
            <a:ahLst/>
            <a:cxnLst/>
            <a:rect l="l" t="t" r="r" b="b"/>
            <a:pathLst>
              <a:path w="165100" h="210819">
                <a:moveTo>
                  <a:pt x="158788" y="0"/>
                </a:moveTo>
                <a:lnTo>
                  <a:pt x="6096" y="0"/>
                </a:lnTo>
                <a:lnTo>
                  <a:pt x="0" y="0"/>
                </a:lnTo>
                <a:lnTo>
                  <a:pt x="0" y="6096"/>
                </a:lnTo>
                <a:lnTo>
                  <a:pt x="0" y="204216"/>
                </a:lnTo>
                <a:lnTo>
                  <a:pt x="0" y="210312"/>
                </a:lnTo>
                <a:lnTo>
                  <a:pt x="6096" y="210312"/>
                </a:lnTo>
                <a:lnTo>
                  <a:pt x="158788" y="210312"/>
                </a:lnTo>
                <a:lnTo>
                  <a:pt x="158788" y="204216"/>
                </a:lnTo>
                <a:lnTo>
                  <a:pt x="6096" y="204216"/>
                </a:lnTo>
                <a:lnTo>
                  <a:pt x="6096" y="6096"/>
                </a:lnTo>
                <a:lnTo>
                  <a:pt x="158788" y="6096"/>
                </a:lnTo>
                <a:lnTo>
                  <a:pt x="158788" y="0"/>
                </a:lnTo>
                <a:close/>
              </a:path>
              <a:path w="165100" h="210819">
                <a:moveTo>
                  <a:pt x="164896" y="0"/>
                </a:moveTo>
                <a:lnTo>
                  <a:pt x="158800" y="0"/>
                </a:lnTo>
                <a:lnTo>
                  <a:pt x="158800" y="6096"/>
                </a:lnTo>
                <a:lnTo>
                  <a:pt x="158800" y="204216"/>
                </a:lnTo>
                <a:lnTo>
                  <a:pt x="158800" y="210312"/>
                </a:lnTo>
                <a:lnTo>
                  <a:pt x="164896" y="210312"/>
                </a:lnTo>
                <a:lnTo>
                  <a:pt x="164896" y="204216"/>
                </a:lnTo>
                <a:lnTo>
                  <a:pt x="164896" y="6096"/>
                </a:lnTo>
                <a:lnTo>
                  <a:pt x="164896" y="0"/>
                </a:lnTo>
                <a:close/>
              </a:path>
            </a:pathLst>
          </a:custGeom>
          <a:solidFill>
            <a:srgbClr val="000000"/>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48" name="object 6">
                <a:extLst>
                  <a:ext uri="{FF2B5EF4-FFF2-40B4-BE49-F238E27FC236}">
                    <a16:creationId xmlns:a16="http://schemas.microsoft.com/office/drawing/2014/main" id="{3FDD5E56-43AB-24C8-22E2-751FF35C2F05}"/>
                  </a:ext>
                </a:extLst>
              </p:cNvPr>
              <p:cNvSpPr txBox="1"/>
              <p:nvPr/>
            </p:nvSpPr>
            <p:spPr>
              <a:xfrm>
                <a:off x="644206" y="5901709"/>
                <a:ext cx="6376035" cy="2170851"/>
              </a:xfrm>
              <a:prstGeom prst="rect">
                <a:avLst/>
              </a:prstGeom>
              <a:ln w="9525">
                <a:solidFill>
                  <a:srgbClr val="000000"/>
                </a:solidFill>
              </a:ln>
            </p:spPr>
            <p:txBody>
              <a:bodyPr vert="horz" wrap="square" lIns="0" tIns="131445" rIns="0" bIns="0" rtlCol="0">
                <a:spAutoFit/>
              </a:bodyPr>
              <a:lstStyle/>
              <a:p>
                <a:pPr marL="129539">
                  <a:lnSpc>
                    <a:spcPct val="100000"/>
                  </a:lnSpc>
                  <a:spcBef>
                    <a:spcPts val="1035"/>
                  </a:spcBef>
                </a:pPr>
                <a:r>
                  <a:rPr lang="ja-JP" altLang="en-US" sz="1200" dirty="0">
                    <a:latin typeface="ＭＳ ゴシック"/>
                    <a:cs typeface="ＭＳ ゴシック"/>
                  </a:rPr>
                  <a:t>２</a:t>
                </a:r>
              </a:p>
              <a:p>
                <a:pPr marL="123825">
                  <a:lnSpc>
                    <a:spcPct val="100000"/>
                  </a:lnSpc>
                  <a:spcBef>
                    <a:spcPts val="465"/>
                  </a:spcBef>
                </a:pPr>
                <a:r>
                  <a:rPr lang="ja-JP" altLang="en-US" sz="1050" spc="-20" dirty="0" err="1">
                    <a:latin typeface="ＭＳ 明朝"/>
                    <a:cs typeface="ＭＳ 明朝"/>
                  </a:rPr>
                  <a:t>右の図に，次のベクトルを</a:t>
                </a:r>
                <a:r>
                  <a:rPr lang="ja-JP" altLang="en-US" sz="1050" spc="-20" dirty="0">
                    <a:latin typeface="ＭＳ 明朝"/>
                    <a:cs typeface="ＭＳ 明朝"/>
                  </a:rPr>
                  <a:t>図示し、</a:t>
                </a:r>
              </a:p>
              <a:p>
                <a:pPr marL="123825">
                  <a:lnSpc>
                    <a:spcPct val="100000"/>
                  </a:lnSpc>
                  <a:spcBef>
                    <a:spcPts val="465"/>
                  </a:spcBef>
                </a:pPr>
                <a:r>
                  <a:rPr lang="ja-JP" altLang="en-US" sz="1050" spc="-20" dirty="0">
                    <a:latin typeface="ＭＳ 明朝"/>
                    <a:cs typeface="ＭＳ 明朝"/>
                  </a:rPr>
                  <a:t>それぞれの大きさを求めよ。</a:t>
                </a:r>
                <a:endParaRPr lang="ja-JP" altLang="en-US" sz="1050" dirty="0">
                  <a:latin typeface="ＭＳ 明朝"/>
                  <a:cs typeface="ＭＳ 明朝"/>
                </a:endParaRPr>
              </a:p>
              <a:p>
                <a:pPr marL="123825">
                  <a:lnSpc>
                    <a:spcPct val="100000"/>
                  </a:lnSpc>
                  <a:spcBef>
                    <a:spcPts val="465"/>
                  </a:spcBef>
                </a:pPr>
                <a:r>
                  <a:rPr lang="ja-JP" altLang="en-US" sz="1050" spc="-20" dirty="0">
                    <a:latin typeface="ＭＳ 明朝"/>
                    <a:cs typeface="ＭＳ 明朝"/>
                  </a:rPr>
                  <a:t>原点は</a:t>
                </a:r>
                <a:r>
                  <a:rPr lang="en-US" altLang="ja-JP" sz="1050" spc="-20" dirty="0">
                    <a:latin typeface="ＭＳ 明朝"/>
                    <a:cs typeface="ＭＳ 明朝"/>
                  </a:rPr>
                  <a:t>O</a:t>
                </a:r>
                <a:r>
                  <a:rPr lang="ja-JP" altLang="en-US" sz="1050" spc="-20" dirty="0">
                    <a:latin typeface="ＭＳ 明朝"/>
                    <a:cs typeface="ＭＳ 明朝"/>
                  </a:rPr>
                  <a:t>とする。</a:t>
                </a:r>
              </a:p>
              <a:p>
                <a:pPr marL="123825">
                  <a:lnSpc>
                    <a:spcPct val="100000"/>
                  </a:lnSpc>
                  <a:spcBef>
                    <a:spcPts val="465"/>
                  </a:spcBef>
                </a:pPr>
                <a:endParaRPr lang="ja-JP" altLang="en-US" sz="1050" spc="-20" dirty="0">
                  <a:latin typeface="ＭＳ 明朝"/>
                  <a:cs typeface="ＭＳ 明朝"/>
                </a:endParaRPr>
              </a:p>
              <a:p>
                <a:pPr marL="123825">
                  <a:lnSpc>
                    <a:spcPct val="100000"/>
                  </a:lnSpc>
                  <a:spcBef>
                    <a:spcPts val="465"/>
                  </a:spcBef>
                </a:pPr>
                <a14:m>
                  <m:oMath xmlns:m="http://schemas.openxmlformats.org/officeDocument/2006/math">
                    <m:r>
                      <a:rPr lang="en-US" altLang="ja-JP" sz="1050" b="0" i="1" spc="-20" smtClean="0">
                        <a:latin typeface="Cambria Math" panose="02040503050406030204" pitchFamily="18" charset="0"/>
                      </a:rPr>
                      <m:t> </m:t>
                    </m:r>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𝑎</m:t>
                        </m:r>
                      </m:e>
                    </m:acc>
                    <m:r>
                      <a:rPr lang="en-US" altLang="ja-JP" sz="1200" b="0" i="1" dirty="0" smtClean="0">
                        <a:latin typeface="Cambria Math" panose="02040503050406030204" pitchFamily="18" charset="0"/>
                      </a:rPr>
                      <m:t> </m:t>
                    </m:r>
                  </m:oMath>
                </a14:m>
                <a:r>
                  <a:rPr lang="en-US" altLang="ja-JP" sz="1050" spc="-20" dirty="0">
                    <a:latin typeface="ＭＳ 明朝"/>
                    <a:cs typeface="ＭＳ 明朝"/>
                  </a:rPr>
                  <a:t>= (1,1)</a:t>
                </a:r>
              </a:p>
              <a:p>
                <a:pPr marL="123825">
                  <a:lnSpc>
                    <a:spcPct val="100000"/>
                  </a:lnSpc>
                  <a:spcBef>
                    <a:spcPts val="465"/>
                  </a:spcBef>
                </a:pPr>
                <a:r>
                  <a:rPr lang="en-US" altLang="ja-JP" sz="1050" spc="-20" dirty="0">
                    <a:latin typeface="ＭＳ 明朝"/>
                    <a:cs typeface="ＭＳ 明朝"/>
                  </a:rPr>
                  <a:t>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𝑏</m:t>
                        </m:r>
                      </m:e>
                    </m:acc>
                  </m:oMath>
                </a14:m>
                <a:r>
                  <a:rPr lang="ja-JP" altLang="en-US" sz="1050" spc="-20" dirty="0">
                    <a:latin typeface="ＭＳ 明朝"/>
                    <a:cs typeface="ＭＳ 明朝"/>
                  </a:rPr>
                  <a:t> </a:t>
                </a:r>
                <a:r>
                  <a:rPr lang="en-US" altLang="ja-JP" sz="1050" spc="-20" dirty="0">
                    <a:latin typeface="ＭＳ 明朝"/>
                    <a:cs typeface="ＭＳ 明朝"/>
                  </a:rPr>
                  <a:t>= (2,1)</a:t>
                </a:r>
              </a:p>
              <a:p>
                <a:pPr marL="123825">
                  <a:lnSpc>
                    <a:spcPct val="100000"/>
                  </a:lnSpc>
                  <a:spcBef>
                    <a:spcPts val="465"/>
                  </a:spcBef>
                </a:pP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𝑐</m:t>
                        </m:r>
                      </m:e>
                    </m:acc>
                    <m:r>
                      <a:rPr lang="en-US" altLang="ja-JP" sz="1200" b="0" i="1" dirty="0" smtClean="0">
                        <a:latin typeface="Cambria Math" panose="02040503050406030204" pitchFamily="18" charset="0"/>
                      </a:rPr>
                      <m:t> </m:t>
                    </m:r>
                  </m:oMath>
                </a14:m>
                <a:r>
                  <a:rPr lang="en-US" altLang="ja-JP" sz="1050" spc="-20" dirty="0">
                    <a:latin typeface="ＭＳ 明朝"/>
                    <a:cs typeface="ＭＳ 明朝"/>
                  </a:rPr>
                  <a:t>= (3,4)</a:t>
                </a:r>
              </a:p>
              <a:p>
                <a:pPr marL="123825">
                  <a:lnSpc>
                    <a:spcPct val="100000"/>
                  </a:lnSpc>
                  <a:spcBef>
                    <a:spcPts val="465"/>
                  </a:spcBef>
                </a:pPr>
                <a:r>
                  <a:rPr lang="en-US" altLang="ja-JP" sz="1050" spc="-20" dirty="0">
                    <a:latin typeface="ＭＳ 明朝"/>
                    <a:cs typeface="ＭＳ 明朝"/>
                  </a:rPr>
                  <a:t>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𝑑</m:t>
                        </m:r>
                      </m:e>
                    </m:acc>
                  </m:oMath>
                </a14:m>
                <a:r>
                  <a:rPr lang="ja-JP" altLang="en-US" sz="1050" spc="-20" dirty="0">
                    <a:latin typeface="ＭＳ 明朝"/>
                    <a:cs typeface="ＭＳ 明朝"/>
                  </a:rPr>
                  <a:t> </a:t>
                </a:r>
                <a:r>
                  <a:rPr lang="en-US" altLang="ja-JP" sz="1050" spc="-20" dirty="0">
                    <a:latin typeface="ＭＳ 明朝"/>
                    <a:cs typeface="ＭＳ 明朝"/>
                  </a:rPr>
                  <a:t>= (5,7)</a:t>
                </a:r>
              </a:p>
            </p:txBody>
          </p:sp>
        </mc:Choice>
        <mc:Fallback xmlns="">
          <p:sp>
            <p:nvSpPr>
              <p:cNvPr id="48" name="object 6">
                <a:extLst>
                  <a:ext uri="{FF2B5EF4-FFF2-40B4-BE49-F238E27FC236}">
                    <a16:creationId xmlns:a16="http://schemas.microsoft.com/office/drawing/2014/main" id="{3FDD5E56-43AB-24C8-22E2-751FF35C2F05}"/>
                  </a:ext>
                </a:extLst>
              </p:cNvPr>
              <p:cNvSpPr txBox="1">
                <a:spLocks noRot="1" noChangeAspect="1" noMove="1" noResize="1" noEditPoints="1" noAdjustHandles="1" noChangeArrowheads="1" noChangeShapeType="1" noTextEdit="1"/>
              </p:cNvSpPr>
              <p:nvPr/>
            </p:nvSpPr>
            <p:spPr>
              <a:xfrm>
                <a:off x="644206" y="5901709"/>
                <a:ext cx="6376035" cy="2170851"/>
              </a:xfrm>
              <a:prstGeom prst="rect">
                <a:avLst/>
              </a:prstGeom>
              <a:blipFill>
                <a:blip r:embed="rId9"/>
                <a:stretch>
                  <a:fillRect b="-2235"/>
                </a:stretch>
              </a:blipFill>
              <a:ln w="9525">
                <a:solidFill>
                  <a:srgbClr val="000000"/>
                </a:solidFill>
              </a:ln>
            </p:spPr>
            <p:txBody>
              <a:bodyPr/>
              <a:lstStyle/>
              <a:p>
                <a:r>
                  <a:rPr lang="ja-JP" altLang="en-US">
                    <a:noFill/>
                  </a:rPr>
                  <a:t> </a:t>
                </a:r>
              </a:p>
            </p:txBody>
          </p:sp>
        </mc:Fallback>
      </mc:AlternateContent>
      <p:pic>
        <p:nvPicPr>
          <p:cNvPr id="59" name="object 50">
            <a:extLst>
              <a:ext uri="{FF2B5EF4-FFF2-40B4-BE49-F238E27FC236}">
                <a16:creationId xmlns:a16="http://schemas.microsoft.com/office/drawing/2014/main" id="{3841DB55-4328-12C2-6BB0-12A81126B7F7}"/>
              </a:ext>
            </a:extLst>
          </p:cNvPr>
          <p:cNvPicPr/>
          <p:nvPr/>
        </p:nvPicPr>
        <p:blipFill>
          <a:blip r:embed="rId2" cstate="print"/>
          <a:stretch>
            <a:fillRect/>
          </a:stretch>
        </p:blipFill>
        <p:spPr>
          <a:xfrm>
            <a:off x="4310188" y="5921140"/>
            <a:ext cx="2710053" cy="2109470"/>
          </a:xfrm>
          <a:prstGeom prst="rect">
            <a:avLst/>
          </a:prstGeom>
        </p:spPr>
      </p:pic>
      <p:cxnSp>
        <p:nvCxnSpPr>
          <p:cNvPr id="61" name="直線コネクタ 60">
            <a:extLst>
              <a:ext uri="{FF2B5EF4-FFF2-40B4-BE49-F238E27FC236}">
                <a16:creationId xmlns:a16="http://schemas.microsoft.com/office/drawing/2014/main" id="{ED54B8B7-ECFC-C35A-9EA0-DBE531909B3F}"/>
              </a:ext>
            </a:extLst>
          </p:cNvPr>
          <p:cNvCxnSpPr>
            <a:cxnSpLocks/>
          </p:cNvCxnSpPr>
          <p:nvPr/>
        </p:nvCxnSpPr>
        <p:spPr>
          <a:xfrm>
            <a:off x="4289424" y="5908440"/>
            <a:ext cx="20764" cy="2125345"/>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63" name="直線コネクタ 62">
            <a:extLst>
              <a:ext uri="{FF2B5EF4-FFF2-40B4-BE49-F238E27FC236}">
                <a16:creationId xmlns:a16="http://schemas.microsoft.com/office/drawing/2014/main" id="{55688D7A-8FF4-2A64-641D-BF28400F44A2}"/>
              </a:ext>
            </a:extLst>
          </p:cNvPr>
          <p:cNvCxnSpPr/>
          <p:nvPr/>
        </p:nvCxnSpPr>
        <p:spPr>
          <a:xfrm>
            <a:off x="4060824" y="8033785"/>
            <a:ext cx="318801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0">
            <p14:nvContentPartPr>
              <p14:cNvPr id="69" name="インク 68">
                <a:extLst>
                  <a:ext uri="{FF2B5EF4-FFF2-40B4-BE49-F238E27FC236}">
                    <a16:creationId xmlns:a16="http://schemas.microsoft.com/office/drawing/2014/main" id="{07B1BB1F-A04B-7186-43FE-0304DFDBEC5B}"/>
                  </a:ext>
                </a:extLst>
              </p14:cNvPr>
              <p14:cNvContentPartPr/>
              <p14:nvPr/>
            </p14:nvContentPartPr>
            <p14:xfrm>
              <a:off x="4254019" y="7900882"/>
              <a:ext cx="48960" cy="100080"/>
            </p14:xfrm>
          </p:contentPart>
        </mc:Choice>
        <mc:Fallback xmlns="">
          <p:pic>
            <p:nvPicPr>
              <p:cNvPr id="69" name="インク 68">
                <a:extLst>
                  <a:ext uri="{FF2B5EF4-FFF2-40B4-BE49-F238E27FC236}">
                    <a16:creationId xmlns:a16="http://schemas.microsoft.com/office/drawing/2014/main" id="{07B1BB1F-A04B-7186-43FE-0304DFDBEC5B}"/>
                  </a:ext>
                </a:extLst>
              </p:cNvPr>
              <p:cNvPicPr/>
              <p:nvPr/>
            </p:nvPicPr>
            <p:blipFill>
              <a:blip r:embed="rId11"/>
              <a:stretch>
                <a:fillRect/>
              </a:stretch>
            </p:blipFill>
            <p:spPr>
              <a:xfrm>
                <a:off x="4249699" y="7896562"/>
                <a:ext cx="57600" cy="108720"/>
              </a:xfrm>
              <a:prstGeom prst="rect">
                <a:avLst/>
              </a:prstGeom>
            </p:spPr>
          </p:pic>
        </mc:Fallback>
      </mc:AlternateContent>
      <p:sp>
        <p:nvSpPr>
          <p:cNvPr id="71" name="object 5">
            <a:extLst>
              <a:ext uri="{FF2B5EF4-FFF2-40B4-BE49-F238E27FC236}">
                <a16:creationId xmlns:a16="http://schemas.microsoft.com/office/drawing/2014/main" id="{7C08CB42-C577-91ED-2BDE-4CDEFBC9A2FD}"/>
              </a:ext>
            </a:extLst>
          </p:cNvPr>
          <p:cNvSpPr/>
          <p:nvPr/>
        </p:nvSpPr>
        <p:spPr>
          <a:xfrm>
            <a:off x="768031" y="8442833"/>
            <a:ext cx="306453" cy="220980"/>
          </a:xfrm>
          <a:custGeom>
            <a:avLst/>
            <a:gdLst/>
            <a:ahLst/>
            <a:cxnLst/>
            <a:rect l="l" t="t" r="r" b="b"/>
            <a:pathLst>
              <a:path w="165100" h="210819">
                <a:moveTo>
                  <a:pt x="158788" y="0"/>
                </a:moveTo>
                <a:lnTo>
                  <a:pt x="6096" y="0"/>
                </a:lnTo>
                <a:lnTo>
                  <a:pt x="0" y="0"/>
                </a:lnTo>
                <a:lnTo>
                  <a:pt x="0" y="6096"/>
                </a:lnTo>
                <a:lnTo>
                  <a:pt x="0" y="204216"/>
                </a:lnTo>
                <a:lnTo>
                  <a:pt x="0" y="210312"/>
                </a:lnTo>
                <a:lnTo>
                  <a:pt x="6096" y="210312"/>
                </a:lnTo>
                <a:lnTo>
                  <a:pt x="158788" y="210312"/>
                </a:lnTo>
                <a:lnTo>
                  <a:pt x="158788" y="204216"/>
                </a:lnTo>
                <a:lnTo>
                  <a:pt x="6096" y="204216"/>
                </a:lnTo>
                <a:lnTo>
                  <a:pt x="6096" y="6096"/>
                </a:lnTo>
                <a:lnTo>
                  <a:pt x="158788" y="6096"/>
                </a:lnTo>
                <a:lnTo>
                  <a:pt x="158788" y="0"/>
                </a:lnTo>
                <a:close/>
              </a:path>
              <a:path w="165100" h="210819">
                <a:moveTo>
                  <a:pt x="164896" y="0"/>
                </a:moveTo>
                <a:lnTo>
                  <a:pt x="158800" y="0"/>
                </a:lnTo>
                <a:lnTo>
                  <a:pt x="158800" y="6096"/>
                </a:lnTo>
                <a:lnTo>
                  <a:pt x="158800" y="204216"/>
                </a:lnTo>
                <a:lnTo>
                  <a:pt x="158800" y="210312"/>
                </a:lnTo>
                <a:lnTo>
                  <a:pt x="164896" y="210312"/>
                </a:lnTo>
                <a:lnTo>
                  <a:pt x="164896" y="204216"/>
                </a:lnTo>
                <a:lnTo>
                  <a:pt x="164896" y="6096"/>
                </a:lnTo>
                <a:lnTo>
                  <a:pt x="164896" y="0"/>
                </a:lnTo>
                <a:close/>
              </a:path>
            </a:pathLst>
          </a:custGeom>
          <a:solidFill>
            <a:srgbClr val="000000"/>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72" name="object 6">
                <a:extLst>
                  <a:ext uri="{FF2B5EF4-FFF2-40B4-BE49-F238E27FC236}">
                    <a16:creationId xmlns:a16="http://schemas.microsoft.com/office/drawing/2014/main" id="{986F013B-9ACA-5D04-DB5C-926F4AD5434C}"/>
                  </a:ext>
                </a:extLst>
              </p:cNvPr>
              <p:cNvSpPr txBox="1"/>
              <p:nvPr/>
            </p:nvSpPr>
            <p:spPr>
              <a:xfrm>
                <a:off x="644207" y="8318500"/>
                <a:ext cx="6376035" cy="2218684"/>
              </a:xfrm>
              <a:prstGeom prst="rect">
                <a:avLst/>
              </a:prstGeom>
              <a:ln w="9525">
                <a:solidFill>
                  <a:srgbClr val="000000"/>
                </a:solidFill>
              </a:ln>
            </p:spPr>
            <p:txBody>
              <a:bodyPr vert="horz" wrap="square" lIns="0" tIns="131445" rIns="0" bIns="0" rtlCol="0">
                <a:spAutoFit/>
              </a:bodyPr>
              <a:lstStyle/>
              <a:p>
                <a:pPr marL="129539">
                  <a:lnSpc>
                    <a:spcPct val="100000"/>
                  </a:lnSpc>
                  <a:spcBef>
                    <a:spcPts val="1035"/>
                  </a:spcBef>
                </a:pPr>
                <a:r>
                  <a:rPr lang="ja-JP" altLang="en-US" sz="1200" dirty="0">
                    <a:latin typeface="ＭＳ ゴシック"/>
                    <a:cs typeface="ＭＳ ゴシック"/>
                  </a:rPr>
                  <a:t>３</a:t>
                </a:r>
              </a:p>
              <a:p>
                <a:pPr marL="123825">
                  <a:lnSpc>
                    <a:spcPct val="100000"/>
                  </a:lnSpc>
                  <a:spcBef>
                    <a:spcPts val="465"/>
                  </a:spcBef>
                </a:pPr>
                <a:r>
                  <a:rPr lang="ja-JP" altLang="en-US" sz="1050" spc="-20" dirty="0">
                    <a:latin typeface="ＭＳ 明朝"/>
                    <a:cs typeface="ＭＳ 明朝"/>
                  </a:rPr>
                  <a:t>右の図に，次のベクトルを図示せよ。</a:t>
                </a:r>
                <a:endParaRPr lang="en-US" altLang="ja-JP" sz="1050" spc="-20" dirty="0">
                  <a:latin typeface="ＭＳ 明朝"/>
                  <a:cs typeface="ＭＳ 明朝"/>
                </a:endParaRPr>
              </a:p>
              <a:p>
                <a:pPr marL="123825">
                  <a:lnSpc>
                    <a:spcPct val="100000"/>
                  </a:lnSpc>
                  <a:spcBef>
                    <a:spcPts val="465"/>
                  </a:spcBef>
                </a:pPr>
                <a:r>
                  <a:rPr lang="ja-JP" altLang="en-US" sz="1050" spc="-20" dirty="0">
                    <a:latin typeface="ＭＳ 明朝"/>
                    <a:cs typeface="ＭＳ 明朝"/>
                  </a:rPr>
                  <a:t>また、それぞれの成分を出せ。</a:t>
                </a:r>
                <a:endParaRPr lang="ja-JP" altLang="en-US" sz="1050" dirty="0">
                  <a:latin typeface="ＭＳ 明朝"/>
                  <a:cs typeface="ＭＳ 明朝"/>
                </a:endParaRPr>
              </a:p>
              <a:p>
                <a:pPr marL="123825">
                  <a:lnSpc>
                    <a:spcPct val="100000"/>
                  </a:lnSpc>
                  <a:spcBef>
                    <a:spcPts val="465"/>
                  </a:spcBef>
                </a:pPr>
                <a:r>
                  <a:rPr lang="ja-JP" altLang="en-US" sz="1050" spc="-20" dirty="0">
                    <a:latin typeface="ＭＳ 明朝"/>
                    <a:cs typeface="ＭＳ 明朝"/>
                  </a:rPr>
                  <a:t>原点は</a:t>
                </a:r>
                <a:r>
                  <a:rPr lang="en-US" altLang="ja-JP" sz="1050" spc="-20" dirty="0">
                    <a:latin typeface="ＭＳ 明朝"/>
                    <a:cs typeface="ＭＳ 明朝"/>
                  </a:rPr>
                  <a:t>O</a:t>
                </a:r>
                <a:r>
                  <a:rPr lang="ja-JP" altLang="en-US" sz="1050" spc="-20" dirty="0">
                    <a:latin typeface="ＭＳ 明朝"/>
                    <a:cs typeface="ＭＳ 明朝"/>
                  </a:rPr>
                  <a:t>とし、</a:t>
                </a:r>
                <a:r>
                  <a:rPr lang="en-US" altLang="ja-JP" sz="1050" u="sng" spc="-20" dirty="0">
                    <a:latin typeface="ＭＳ 明朝"/>
                    <a:cs typeface="ＭＳ 明朝"/>
                  </a:rPr>
                  <a:t>a</a:t>
                </a:r>
                <a:r>
                  <a:rPr lang="ja-JP" altLang="en-US" sz="1050" spc="-20" dirty="0">
                    <a:latin typeface="ＭＳ 明朝"/>
                    <a:cs typeface="ＭＳ 明朝"/>
                  </a:rPr>
                  <a:t> </a:t>
                </a:r>
                <a:r>
                  <a:rPr lang="en-US" altLang="ja-JP" sz="1050" spc="-20" dirty="0">
                    <a:latin typeface="ＭＳ 明朝"/>
                    <a:cs typeface="ＭＳ 明朝"/>
                  </a:rPr>
                  <a:t>= (1,1),</a:t>
                </a:r>
                <a:r>
                  <a:rPr lang="en-US" altLang="ja-JP" sz="1050" u="sng" spc="-20" dirty="0">
                    <a:latin typeface="ＭＳ 明朝"/>
                    <a:cs typeface="ＭＳ 明朝"/>
                  </a:rPr>
                  <a:t>b</a:t>
                </a:r>
                <a:r>
                  <a:rPr lang="ja-JP" altLang="en-US" sz="1050" spc="-20" dirty="0">
                    <a:latin typeface="ＭＳ 明朝"/>
                    <a:cs typeface="ＭＳ 明朝"/>
                  </a:rPr>
                  <a:t> </a:t>
                </a:r>
                <a:r>
                  <a:rPr lang="en-US" altLang="ja-JP" sz="1050" spc="-20" dirty="0">
                    <a:latin typeface="ＭＳ 明朝"/>
                    <a:cs typeface="ＭＳ 明朝"/>
                  </a:rPr>
                  <a:t>= (2,1)</a:t>
                </a:r>
                <a:r>
                  <a:rPr lang="ja-JP" altLang="en-US" sz="1050" spc="-20" dirty="0">
                    <a:latin typeface="ＭＳ 明朝"/>
                    <a:cs typeface="ＭＳ 明朝"/>
                  </a:rPr>
                  <a:t>とする。</a:t>
                </a:r>
              </a:p>
              <a:p>
                <a:pPr marL="123825">
                  <a:lnSpc>
                    <a:spcPct val="100000"/>
                  </a:lnSpc>
                  <a:spcBef>
                    <a:spcPts val="465"/>
                  </a:spcBef>
                </a:pPr>
                <a:endParaRPr lang="ja-JP" altLang="en-US" sz="1050" spc="-20" dirty="0">
                  <a:latin typeface="ＭＳ 明朝"/>
                  <a:cs typeface="ＭＳ 明朝"/>
                </a:endParaRPr>
              </a:p>
              <a:p>
                <a:pPr marL="123825">
                  <a:lnSpc>
                    <a:spcPct val="100000"/>
                  </a:lnSpc>
                  <a:spcBef>
                    <a:spcPts val="465"/>
                  </a:spcBef>
                </a:pPr>
                <a:r>
                  <a:rPr lang="ja-JP" altLang="en-US" sz="1050" spc="-20" dirty="0">
                    <a:latin typeface="ＭＳ 明朝"/>
                    <a:cs typeface="ＭＳ 明朝"/>
                  </a:rPr>
                  <a:t> </a:t>
                </a:r>
                <a14:m>
                  <m:oMath xmlns:m="http://schemas.openxmlformats.org/officeDocument/2006/math">
                    <m:acc>
                      <m:accPr>
                        <m:chr m:val="⃗"/>
                        <m:ctrlPr>
                          <a:rPr lang="ja-JP" altLang="en-US" sz="1050" b="0" i="1" spc="-20" smtClean="0">
                            <a:latin typeface="Cambria Math" panose="02040503050406030204" pitchFamily="18" charset="0"/>
                          </a:rPr>
                        </m:ctrlPr>
                      </m:accPr>
                      <m:e>
                        <m:r>
                          <a:rPr lang="ja-JP" altLang="en-US" sz="1050" b="0" i="1" spc="-20" smtClean="0">
                            <a:latin typeface="Cambria Math" panose="02040503050406030204" pitchFamily="18" charset="0"/>
                          </a:rPr>
                          <m:t> </m:t>
                        </m:r>
                        <m:r>
                          <a:rPr lang="ja-JP" altLang="en-US" sz="1050" b="0" i="1" spc="-20" smtClean="0">
                            <a:latin typeface="Cambria Math" panose="02040503050406030204" pitchFamily="18" charset="0"/>
                          </a:rPr>
                          <m:t>𝑎𝑏</m:t>
                        </m:r>
                      </m:e>
                    </m:acc>
                  </m:oMath>
                </a14:m>
                <a:endParaRPr lang="ja-JP" altLang="en-US" sz="1050" u="sng" spc="-20" dirty="0">
                  <a:latin typeface="ＭＳ 明朝"/>
                  <a:cs typeface="ＭＳ 明朝"/>
                </a:endParaRPr>
              </a:p>
              <a:p>
                <a:pPr marL="123825">
                  <a:lnSpc>
                    <a:spcPct val="100000"/>
                  </a:lnSpc>
                  <a:spcBef>
                    <a:spcPts val="465"/>
                  </a:spcBef>
                </a:pPr>
                <a:r>
                  <a:rPr lang="ja-JP" altLang="en-US" sz="1050" spc="-20" dirty="0">
                    <a:latin typeface="ＭＳ 明朝"/>
                    <a:cs typeface="ＭＳ 明朝"/>
                  </a:rPr>
                  <a:t>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𝑏𝑎</m:t>
                        </m:r>
                      </m:e>
                    </m:acc>
                  </m:oMath>
                </a14:m>
                <a:endParaRPr lang="ja-JP" altLang="en-US" sz="1050" u="sng" spc="-20" dirty="0">
                  <a:latin typeface="ＭＳ 明朝"/>
                  <a:cs typeface="ＭＳ 明朝"/>
                </a:endParaRPr>
              </a:p>
              <a:p>
                <a:pPr marL="123825">
                  <a:lnSpc>
                    <a:spcPct val="100000"/>
                  </a:lnSpc>
                  <a:spcBef>
                    <a:spcPts val="465"/>
                  </a:spcBef>
                </a:pPr>
                <a:r>
                  <a:rPr lang="ja-JP" altLang="en-US" sz="1050" spc="-20" dirty="0">
                    <a:latin typeface="ＭＳ 明朝"/>
                    <a:cs typeface="ＭＳ 明朝"/>
                  </a:rPr>
                  <a:t>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𝑎</m:t>
                        </m:r>
                      </m:e>
                    </m:acc>
                  </m:oMath>
                </a14:m>
                <a:r>
                  <a:rPr lang="ja-JP" altLang="en-US" sz="1050" spc="-20" dirty="0">
                    <a:latin typeface="ＭＳ 明朝"/>
                    <a:cs typeface="ＭＳ 明朝"/>
                  </a:rPr>
                  <a:t> </a:t>
                </a:r>
                <a:r>
                  <a:rPr lang="en-US" altLang="ja-JP" sz="1050" spc="-20" dirty="0">
                    <a:latin typeface="ＭＳ 明朝"/>
                    <a:cs typeface="ＭＳ 明朝"/>
                  </a:rPr>
                  <a:t>–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𝑏</m:t>
                        </m:r>
                      </m:e>
                    </m:acc>
                    <m:r>
                      <a:rPr lang="en-US" altLang="ja-JP" sz="1200" b="0" i="1" dirty="0" smtClean="0">
                        <a:latin typeface="Cambria Math" panose="02040503050406030204" pitchFamily="18" charset="0"/>
                      </a:rPr>
                      <m:t> </m:t>
                    </m:r>
                  </m:oMath>
                </a14:m>
                <a:endParaRPr lang="en-US" altLang="ja-JP" sz="1200" b="0" dirty="0">
                  <a:latin typeface="ＭＳ 明朝"/>
                </a:endParaRPr>
              </a:p>
              <a:p>
                <a:pPr marL="123825">
                  <a:lnSpc>
                    <a:spcPct val="100000"/>
                  </a:lnSpc>
                  <a:spcBef>
                    <a:spcPts val="465"/>
                  </a:spcBef>
                </a:pPr>
                <a:r>
                  <a:rPr lang="ja-JP" altLang="en-US" sz="1050" spc="-20" dirty="0">
                    <a:latin typeface="ＭＳ 明朝"/>
                    <a:cs typeface="ＭＳ 明朝"/>
                  </a:rPr>
                  <a:t>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𝑎</m:t>
                        </m:r>
                      </m:e>
                    </m:acc>
                  </m:oMath>
                </a14:m>
                <a:r>
                  <a:rPr lang="ja-JP" altLang="en-US" sz="1050" spc="-20" dirty="0">
                    <a:latin typeface="ＭＳ 明朝"/>
                    <a:cs typeface="ＭＳ 明朝"/>
                  </a:rPr>
                  <a:t> </a:t>
                </a:r>
                <a:r>
                  <a:rPr lang="en-US" altLang="ja-JP" sz="1050" spc="-20" dirty="0">
                    <a:latin typeface="ＭＳ 明朝"/>
                    <a:cs typeface="ＭＳ 明朝"/>
                  </a:rPr>
                  <a:t>+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 </m:t>
                        </m:r>
                        <m:r>
                          <a:rPr lang="en-US" altLang="ja-JP" sz="1050" b="0" i="1" spc="-20" smtClean="0">
                            <a:latin typeface="Cambria Math" panose="02040503050406030204" pitchFamily="18" charset="0"/>
                          </a:rPr>
                          <m:t>𝑏</m:t>
                        </m:r>
                      </m:e>
                    </m:acc>
                  </m:oMath>
                </a14:m>
                <a:r>
                  <a:rPr lang="en-US" altLang="ja-JP" sz="1050" u="sng" spc="-20" dirty="0">
                    <a:latin typeface="ＭＳ 明朝"/>
                    <a:cs typeface="ＭＳ 明朝"/>
                  </a:rPr>
                  <a:t> </a:t>
                </a:r>
              </a:p>
            </p:txBody>
          </p:sp>
        </mc:Choice>
        <mc:Fallback xmlns="">
          <p:sp>
            <p:nvSpPr>
              <p:cNvPr id="72" name="object 6">
                <a:extLst>
                  <a:ext uri="{FF2B5EF4-FFF2-40B4-BE49-F238E27FC236}">
                    <a16:creationId xmlns:a16="http://schemas.microsoft.com/office/drawing/2014/main" id="{986F013B-9ACA-5D04-DB5C-926F4AD5434C}"/>
                  </a:ext>
                </a:extLst>
              </p:cNvPr>
              <p:cNvSpPr txBox="1">
                <a:spLocks noRot="1" noChangeAspect="1" noMove="1" noResize="1" noEditPoints="1" noAdjustHandles="1" noChangeArrowheads="1" noChangeShapeType="1" noTextEdit="1"/>
              </p:cNvSpPr>
              <p:nvPr/>
            </p:nvSpPr>
            <p:spPr>
              <a:xfrm>
                <a:off x="644207" y="8318500"/>
                <a:ext cx="6376035" cy="2218684"/>
              </a:xfrm>
              <a:prstGeom prst="rect">
                <a:avLst/>
              </a:prstGeom>
              <a:blipFill>
                <a:blip r:embed="rId12"/>
                <a:stretch>
                  <a:fillRect b="-2186"/>
                </a:stretch>
              </a:blipFill>
              <a:ln w="9525">
                <a:solidFill>
                  <a:srgbClr val="000000"/>
                </a:solidFill>
              </a:ln>
            </p:spPr>
            <p:txBody>
              <a:bodyPr/>
              <a:lstStyle/>
              <a:p>
                <a:r>
                  <a:rPr lang="ja-JP" altLang="en-US">
                    <a:noFill/>
                  </a:rPr>
                  <a:t> </a:t>
                </a:r>
              </a:p>
            </p:txBody>
          </p:sp>
        </mc:Fallback>
      </mc:AlternateContent>
      <p:pic>
        <p:nvPicPr>
          <p:cNvPr id="73" name="object 50">
            <a:extLst>
              <a:ext uri="{FF2B5EF4-FFF2-40B4-BE49-F238E27FC236}">
                <a16:creationId xmlns:a16="http://schemas.microsoft.com/office/drawing/2014/main" id="{C2BE3B07-E760-DF64-39EB-98F2D797958B}"/>
              </a:ext>
            </a:extLst>
          </p:cNvPr>
          <p:cNvPicPr/>
          <p:nvPr/>
        </p:nvPicPr>
        <p:blipFill>
          <a:blip r:embed="rId2" cstate="print"/>
          <a:stretch>
            <a:fillRect/>
          </a:stretch>
        </p:blipFill>
        <p:spPr>
          <a:xfrm>
            <a:off x="4310189" y="8337931"/>
            <a:ext cx="2710053" cy="2109470"/>
          </a:xfrm>
          <a:prstGeom prst="rect">
            <a:avLst/>
          </a:prstGeom>
        </p:spPr>
      </p:pic>
      <p:cxnSp>
        <p:nvCxnSpPr>
          <p:cNvPr id="74" name="直線コネクタ 73">
            <a:extLst>
              <a:ext uri="{FF2B5EF4-FFF2-40B4-BE49-F238E27FC236}">
                <a16:creationId xmlns:a16="http://schemas.microsoft.com/office/drawing/2014/main" id="{D93767E7-69E9-0A50-10CC-FBDF01C08B7C}"/>
              </a:ext>
            </a:extLst>
          </p:cNvPr>
          <p:cNvCxnSpPr>
            <a:cxnSpLocks/>
          </p:cNvCxnSpPr>
          <p:nvPr/>
        </p:nvCxnSpPr>
        <p:spPr>
          <a:xfrm>
            <a:off x="4289425" y="8325231"/>
            <a:ext cx="20764" cy="2125345"/>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75" name="直線コネクタ 74">
            <a:extLst>
              <a:ext uri="{FF2B5EF4-FFF2-40B4-BE49-F238E27FC236}">
                <a16:creationId xmlns:a16="http://schemas.microsoft.com/office/drawing/2014/main" id="{323EB0A4-BEFD-0F53-E124-94E2033060C6}"/>
              </a:ext>
            </a:extLst>
          </p:cNvPr>
          <p:cNvCxnSpPr/>
          <p:nvPr/>
        </p:nvCxnSpPr>
        <p:spPr>
          <a:xfrm>
            <a:off x="3832224" y="10450576"/>
            <a:ext cx="318801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3">
            <p14:nvContentPartPr>
              <p14:cNvPr id="76" name="インク 75">
                <a:extLst>
                  <a:ext uri="{FF2B5EF4-FFF2-40B4-BE49-F238E27FC236}">
                    <a16:creationId xmlns:a16="http://schemas.microsoft.com/office/drawing/2014/main" id="{460FBFFC-040E-345C-471F-A2C2F31736D5}"/>
                  </a:ext>
                </a:extLst>
              </p14:cNvPr>
              <p14:cNvContentPartPr/>
              <p14:nvPr/>
            </p14:nvContentPartPr>
            <p14:xfrm>
              <a:off x="4254020" y="10317673"/>
              <a:ext cx="48960" cy="100080"/>
            </p14:xfrm>
          </p:contentPart>
        </mc:Choice>
        <mc:Fallback xmlns="">
          <p:pic>
            <p:nvPicPr>
              <p:cNvPr id="76" name="インク 75">
                <a:extLst>
                  <a:ext uri="{FF2B5EF4-FFF2-40B4-BE49-F238E27FC236}">
                    <a16:creationId xmlns:a16="http://schemas.microsoft.com/office/drawing/2014/main" id="{460FBFFC-040E-345C-471F-A2C2F31736D5}"/>
                  </a:ext>
                </a:extLst>
              </p:cNvPr>
              <p:cNvPicPr/>
              <p:nvPr/>
            </p:nvPicPr>
            <p:blipFill>
              <a:blip r:embed="rId11"/>
              <a:stretch>
                <a:fillRect/>
              </a:stretch>
            </p:blipFill>
            <p:spPr>
              <a:xfrm>
                <a:off x="4249700" y="10313353"/>
                <a:ext cx="57600" cy="108720"/>
              </a:xfrm>
              <a:prstGeom prst="rect">
                <a:avLst/>
              </a:prstGeom>
            </p:spPr>
          </p:pic>
        </mc:Fallback>
      </mc:AlternateContent>
      <p:sp>
        <p:nvSpPr>
          <p:cNvPr id="77" name="テキスト ボックス 76">
            <a:extLst>
              <a:ext uri="{FF2B5EF4-FFF2-40B4-BE49-F238E27FC236}">
                <a16:creationId xmlns:a16="http://schemas.microsoft.com/office/drawing/2014/main" id="{4C40159D-BAED-A5A0-3B0E-51F581E1CAE8}"/>
              </a:ext>
            </a:extLst>
          </p:cNvPr>
          <p:cNvSpPr txBox="1"/>
          <p:nvPr/>
        </p:nvSpPr>
        <p:spPr>
          <a:xfrm>
            <a:off x="501650" y="97994"/>
            <a:ext cx="1590500" cy="307777"/>
          </a:xfrm>
          <a:prstGeom prst="rect">
            <a:avLst/>
          </a:prstGeom>
          <a:noFill/>
        </p:spPr>
        <p:txBody>
          <a:bodyPr wrap="none" rtlCol="0">
            <a:spAutoFit/>
          </a:bodyPr>
          <a:lstStyle/>
          <a:p>
            <a:r>
              <a:rPr kumimoji="1" lang="en-US" altLang="ja-JP" sz="1400" b="1" u="sng" dirty="0"/>
              <a:t>6.</a:t>
            </a:r>
            <a:r>
              <a:rPr kumimoji="1" lang="ja-JP" altLang="en-US" sz="1400" b="1" u="sng" dirty="0"/>
              <a:t>ベクトルの計算</a:t>
            </a:r>
            <a:endParaRPr kumimoji="1" lang="en-US" altLang="ja-JP" sz="1400" b="1" u="sng" dirty="0"/>
          </a:p>
        </p:txBody>
      </p:sp>
      <p:sp>
        <p:nvSpPr>
          <p:cNvPr id="78" name="テキスト ボックス 77">
            <a:extLst>
              <a:ext uri="{FF2B5EF4-FFF2-40B4-BE49-F238E27FC236}">
                <a16:creationId xmlns:a16="http://schemas.microsoft.com/office/drawing/2014/main" id="{9958EEFF-D74B-121F-4F38-E22837D5BD27}"/>
              </a:ext>
            </a:extLst>
          </p:cNvPr>
          <p:cNvSpPr txBox="1"/>
          <p:nvPr/>
        </p:nvSpPr>
        <p:spPr>
          <a:xfrm>
            <a:off x="569791" y="414830"/>
            <a:ext cx="3262432" cy="461665"/>
          </a:xfrm>
          <a:prstGeom prst="rect">
            <a:avLst/>
          </a:prstGeom>
          <a:noFill/>
        </p:spPr>
        <p:txBody>
          <a:bodyPr wrap="none" rtlCol="0">
            <a:spAutoFit/>
          </a:bodyPr>
          <a:lstStyle/>
          <a:p>
            <a:r>
              <a:rPr kumimoji="1" lang="ja-JP" altLang="en-US" sz="1200" dirty="0"/>
              <a:t>ベクトルの計算は以下のように定義される。</a:t>
            </a:r>
            <a:endParaRPr kumimoji="1" lang="en-US" altLang="ja-JP" sz="1200" dirty="0"/>
          </a:p>
          <a:p>
            <a:r>
              <a:rPr lang="en-US" altLang="ja-JP" sz="1200" dirty="0"/>
              <a:t>k</a:t>
            </a:r>
            <a:r>
              <a:rPr lang="ja-JP" altLang="en-US" sz="1200" dirty="0"/>
              <a:t>はスカラーであり、</a:t>
            </a:r>
            <a:r>
              <a:rPr lang="en-US" altLang="ja-JP" sz="1200" dirty="0"/>
              <a:t> a(1,2), b(2,3)</a:t>
            </a:r>
            <a:r>
              <a:rPr lang="ja-JP" altLang="en-US" sz="1200" dirty="0"/>
              <a:t>なら、　</a:t>
            </a:r>
            <a:endParaRPr kumimoji="1" lang="ja-JP" altLang="en-US" sz="1200" dirty="0"/>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BDCF3259-FA32-AB96-0CDA-6DC5C650E8D1}"/>
                  </a:ext>
                </a:extLst>
              </p:cNvPr>
              <p:cNvSpPr txBox="1"/>
              <p:nvPr/>
            </p:nvSpPr>
            <p:spPr>
              <a:xfrm>
                <a:off x="644206" y="1552500"/>
                <a:ext cx="1673663" cy="247312"/>
              </a:xfrm>
              <a:prstGeom prst="rect">
                <a:avLst/>
              </a:prstGeom>
              <a:noFill/>
            </p:spPr>
            <p:txBody>
              <a:bodyPr wrap="none" lIns="0" tIns="0" rIns="0" bIns="0" rtlCol="0">
                <a:spAutoFit/>
              </a:bodyPr>
              <a:lstStyle/>
              <a:p>
                <a14:m>
                  <m:oMath xmlns:m="http://schemas.openxmlformats.org/officeDocument/2006/math">
                    <m:acc>
                      <m:accPr>
                        <m:chr m:val="⃗"/>
                        <m:ctrlPr>
                          <a:rPr kumimoji="1" lang="ja-JP" altLang="en-US" sz="1400" i="1" smtClean="0">
                            <a:solidFill>
                              <a:srgbClr val="836967"/>
                            </a:solidFill>
                            <a:latin typeface="Cambria Math" panose="02040503050406030204" pitchFamily="18" charset="0"/>
                          </a:rPr>
                        </m:ctrlPr>
                      </m:accPr>
                      <m:e>
                        <m:r>
                          <a:rPr kumimoji="1" lang="ja-JP" altLang="en-US" sz="1400" i="1">
                            <a:latin typeface="Cambria Math" panose="02040503050406030204" pitchFamily="18" charset="0"/>
                          </a:rPr>
                          <m:t>𝑎</m:t>
                        </m:r>
                      </m:e>
                    </m:acc>
                    <m:r>
                      <a:rPr kumimoji="1" lang="ja-JP" altLang="en-US" sz="1400" i="0">
                        <a:latin typeface="Cambria Math" panose="02040503050406030204" pitchFamily="18" charset="0"/>
                      </a:rPr>
                      <m:t>+</m:t>
                    </m:r>
                    <m:acc>
                      <m:accPr>
                        <m:chr m:val="⃗"/>
                        <m:ctrlPr>
                          <a:rPr kumimoji="1" lang="ja-JP" altLang="en-US" sz="1400" i="1">
                            <a:solidFill>
                              <a:srgbClr val="836967"/>
                            </a:solidFill>
                            <a:latin typeface="Cambria Math" panose="02040503050406030204" pitchFamily="18" charset="0"/>
                          </a:rPr>
                        </m:ctrlPr>
                      </m:accPr>
                      <m:e>
                        <m:r>
                          <a:rPr kumimoji="1" lang="ja-JP" altLang="en-US" sz="1400" i="1">
                            <a:latin typeface="Cambria Math" panose="02040503050406030204" pitchFamily="18" charset="0"/>
                          </a:rPr>
                          <m:t>𝑏</m:t>
                        </m:r>
                      </m:e>
                    </m:acc>
                    <m:r>
                      <a:rPr kumimoji="1" lang="en-US" altLang="ja-JP" sz="1400" b="0" i="0" smtClean="0">
                        <a:latin typeface="Cambria Math" panose="02040503050406030204" pitchFamily="18" charset="0"/>
                      </a:rPr>
                      <m:t>=</m:t>
                    </m:r>
                  </m:oMath>
                </a14:m>
                <a:r>
                  <a:rPr kumimoji="1" lang="en-US" altLang="ja-JP" sz="1200" dirty="0"/>
                  <a:t>(1+2,2+3)=(3,5)</a:t>
                </a:r>
                <a:endParaRPr kumimoji="1" lang="ja-JP" altLang="en-US" dirty="0"/>
              </a:p>
            </p:txBody>
          </p:sp>
        </mc:Choice>
        <mc:Fallback xmlns="">
          <p:sp>
            <p:nvSpPr>
              <p:cNvPr id="80" name="テキスト ボックス 79">
                <a:extLst>
                  <a:ext uri="{FF2B5EF4-FFF2-40B4-BE49-F238E27FC236}">
                    <a16:creationId xmlns:a16="http://schemas.microsoft.com/office/drawing/2014/main" id="{BDCF3259-FA32-AB96-0CDA-6DC5C650E8D1}"/>
                  </a:ext>
                </a:extLst>
              </p:cNvPr>
              <p:cNvSpPr txBox="1">
                <a:spLocks noRot="1" noChangeAspect="1" noMove="1" noResize="1" noEditPoints="1" noAdjustHandles="1" noChangeArrowheads="1" noChangeShapeType="1" noTextEdit="1"/>
              </p:cNvSpPr>
              <p:nvPr/>
            </p:nvSpPr>
            <p:spPr>
              <a:xfrm>
                <a:off x="644206" y="1552500"/>
                <a:ext cx="1673663" cy="247312"/>
              </a:xfrm>
              <a:prstGeom prst="rect">
                <a:avLst/>
              </a:prstGeom>
              <a:blipFill>
                <a:blip r:embed="rId14"/>
                <a:stretch>
                  <a:fillRect l="-3285" t="-32500" r="-5109" b="-3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F7707399-1B39-71C7-3FB6-FEEBF1BE1FCA}"/>
                  </a:ext>
                </a:extLst>
              </p:cNvPr>
              <p:cNvSpPr txBox="1"/>
              <p:nvPr/>
            </p:nvSpPr>
            <p:spPr>
              <a:xfrm>
                <a:off x="644206" y="1867883"/>
                <a:ext cx="1699311" cy="247312"/>
              </a:xfrm>
              <a:prstGeom prst="rect">
                <a:avLst/>
              </a:prstGeom>
              <a:noFill/>
            </p:spPr>
            <p:txBody>
              <a:bodyPr wrap="none" lIns="0" tIns="0" rIns="0" bIns="0" rtlCol="0">
                <a:spAutoFit/>
              </a:bodyPr>
              <a:lstStyle/>
              <a:p>
                <a14:m>
                  <m:oMath xmlns:m="http://schemas.openxmlformats.org/officeDocument/2006/math">
                    <m:acc>
                      <m:accPr>
                        <m:chr m:val="⃗"/>
                        <m:ctrlPr>
                          <a:rPr kumimoji="1" lang="ja-JP" altLang="en-US" sz="1400" i="1" smtClean="0">
                            <a:solidFill>
                              <a:srgbClr val="836967"/>
                            </a:solidFill>
                            <a:latin typeface="Cambria Math" panose="02040503050406030204" pitchFamily="18" charset="0"/>
                          </a:rPr>
                        </m:ctrlPr>
                      </m:accPr>
                      <m:e>
                        <m:r>
                          <a:rPr kumimoji="1" lang="ja-JP" altLang="en-US" sz="1400" i="1">
                            <a:latin typeface="Cambria Math" panose="02040503050406030204" pitchFamily="18" charset="0"/>
                          </a:rPr>
                          <m:t>𝑎</m:t>
                        </m:r>
                      </m:e>
                    </m:acc>
                    <m:r>
                      <a:rPr kumimoji="1" lang="en-US" altLang="ja-JP" sz="1400" b="0" i="1" smtClean="0">
                        <a:latin typeface="Cambria Math" panose="02040503050406030204" pitchFamily="18" charset="0"/>
                      </a:rPr>
                      <m:t>−</m:t>
                    </m:r>
                    <m:acc>
                      <m:accPr>
                        <m:chr m:val="⃗"/>
                        <m:ctrlPr>
                          <a:rPr kumimoji="1" lang="ja-JP" altLang="en-US" sz="1400" i="1">
                            <a:solidFill>
                              <a:srgbClr val="836967"/>
                            </a:solidFill>
                            <a:latin typeface="Cambria Math" panose="02040503050406030204" pitchFamily="18" charset="0"/>
                          </a:rPr>
                        </m:ctrlPr>
                      </m:accPr>
                      <m:e>
                        <m:r>
                          <a:rPr kumimoji="1" lang="ja-JP" altLang="en-US" sz="1400" i="1">
                            <a:latin typeface="Cambria Math" panose="02040503050406030204" pitchFamily="18" charset="0"/>
                          </a:rPr>
                          <m:t>𝑏</m:t>
                        </m:r>
                      </m:e>
                    </m:acc>
                    <m:r>
                      <a:rPr kumimoji="1" lang="en-US" altLang="ja-JP" sz="1400" b="0" i="0" smtClean="0">
                        <a:latin typeface="Cambria Math" panose="02040503050406030204" pitchFamily="18" charset="0"/>
                      </a:rPr>
                      <m:t>=</m:t>
                    </m:r>
                  </m:oMath>
                </a14:m>
                <a:r>
                  <a:rPr kumimoji="1" lang="en-US" altLang="ja-JP" sz="1200" dirty="0"/>
                  <a:t>(1-2,2-3)=(-1,-1)</a:t>
                </a:r>
                <a:endParaRPr kumimoji="1" lang="ja-JP" altLang="en-US" dirty="0"/>
              </a:p>
            </p:txBody>
          </p:sp>
        </mc:Choice>
        <mc:Fallback xmlns="">
          <p:sp>
            <p:nvSpPr>
              <p:cNvPr id="81" name="テキスト ボックス 80">
                <a:extLst>
                  <a:ext uri="{FF2B5EF4-FFF2-40B4-BE49-F238E27FC236}">
                    <a16:creationId xmlns:a16="http://schemas.microsoft.com/office/drawing/2014/main" id="{F7707399-1B39-71C7-3FB6-FEEBF1BE1FCA}"/>
                  </a:ext>
                </a:extLst>
              </p:cNvPr>
              <p:cNvSpPr txBox="1">
                <a:spLocks noRot="1" noChangeAspect="1" noMove="1" noResize="1" noEditPoints="1" noAdjustHandles="1" noChangeArrowheads="1" noChangeShapeType="1" noTextEdit="1"/>
              </p:cNvSpPr>
              <p:nvPr/>
            </p:nvSpPr>
            <p:spPr>
              <a:xfrm>
                <a:off x="644206" y="1867883"/>
                <a:ext cx="1699311" cy="247312"/>
              </a:xfrm>
              <a:prstGeom prst="rect">
                <a:avLst/>
              </a:prstGeom>
              <a:blipFill>
                <a:blip r:embed="rId15"/>
                <a:stretch>
                  <a:fillRect l="-3237" t="-29268" r="-4317" b="-341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C06505EF-FB54-1AD1-330A-F2F22C4063D4}"/>
                  </a:ext>
                </a:extLst>
              </p:cNvPr>
              <p:cNvSpPr txBox="1"/>
              <p:nvPr/>
            </p:nvSpPr>
            <p:spPr>
              <a:xfrm>
                <a:off x="644206" y="2225609"/>
                <a:ext cx="1440844" cy="215444"/>
              </a:xfrm>
              <a:prstGeom prst="rect">
                <a:avLst/>
              </a:prstGeom>
              <a:noFill/>
            </p:spPr>
            <p:txBody>
              <a:bodyPr wrap="none" lIns="0" tIns="0" rIns="0" bIns="0" rtlCol="0">
                <a:spAutoFit/>
              </a:bodyPr>
              <a:lstStyle/>
              <a:p>
                <a:r>
                  <a:rPr kumimoji="1" lang="en-US" altLang="ja-JP" sz="1400" dirty="0">
                    <a:solidFill>
                      <a:srgbClr val="836967"/>
                    </a:solidFill>
                  </a:rPr>
                  <a:t>k</a:t>
                </a:r>
                <a14:m>
                  <m:oMath xmlns:m="http://schemas.openxmlformats.org/officeDocument/2006/math">
                    <m:acc>
                      <m:accPr>
                        <m:chr m:val="⃗"/>
                        <m:ctrlPr>
                          <a:rPr kumimoji="1" lang="ja-JP" altLang="en-US" sz="1400" i="1" smtClean="0">
                            <a:solidFill>
                              <a:srgbClr val="836967"/>
                            </a:solidFill>
                            <a:latin typeface="Cambria Math" panose="02040503050406030204" pitchFamily="18" charset="0"/>
                          </a:rPr>
                        </m:ctrlPr>
                      </m:accPr>
                      <m:e>
                        <m:r>
                          <a:rPr kumimoji="1" lang="ja-JP" altLang="en-US" sz="1400" i="1">
                            <a:latin typeface="Cambria Math" panose="02040503050406030204" pitchFamily="18" charset="0"/>
                          </a:rPr>
                          <m:t>𝑎</m:t>
                        </m:r>
                      </m:e>
                    </m:acc>
                    <m:r>
                      <a:rPr kumimoji="1" lang="en-US" altLang="ja-JP" sz="1400" b="0" i="0" smtClean="0">
                        <a:latin typeface="Cambria Math" panose="02040503050406030204" pitchFamily="18" charset="0"/>
                      </a:rPr>
                      <m:t>=</m:t>
                    </m:r>
                  </m:oMath>
                </a14:m>
                <a:r>
                  <a:rPr kumimoji="1" lang="en-US" altLang="ja-JP" sz="1200" dirty="0"/>
                  <a:t>(k*1,k*2)=(k,2k)</a:t>
                </a:r>
                <a:endParaRPr kumimoji="1" lang="ja-JP" altLang="en-US" dirty="0"/>
              </a:p>
            </p:txBody>
          </p:sp>
        </mc:Choice>
        <mc:Fallback xmlns="">
          <p:sp>
            <p:nvSpPr>
              <p:cNvPr id="82" name="テキスト ボックス 81">
                <a:extLst>
                  <a:ext uri="{FF2B5EF4-FFF2-40B4-BE49-F238E27FC236}">
                    <a16:creationId xmlns:a16="http://schemas.microsoft.com/office/drawing/2014/main" id="{C06505EF-FB54-1AD1-330A-F2F22C4063D4}"/>
                  </a:ext>
                </a:extLst>
              </p:cNvPr>
              <p:cNvSpPr txBox="1">
                <a:spLocks noRot="1" noChangeAspect="1" noMove="1" noResize="1" noEditPoints="1" noAdjustHandles="1" noChangeArrowheads="1" noChangeShapeType="1" noTextEdit="1"/>
              </p:cNvSpPr>
              <p:nvPr/>
            </p:nvSpPr>
            <p:spPr>
              <a:xfrm>
                <a:off x="644206" y="2225609"/>
                <a:ext cx="1440844" cy="215444"/>
              </a:xfrm>
              <a:prstGeom prst="rect">
                <a:avLst/>
              </a:prstGeom>
              <a:blipFill>
                <a:blip r:embed="rId16"/>
                <a:stretch>
                  <a:fillRect l="-7627" t="-34286" r="-6356" b="-5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64B1FB5C-F733-5AFE-5A5C-02FB10285139}"/>
                  </a:ext>
                </a:extLst>
              </p:cNvPr>
              <p:cNvSpPr txBox="1"/>
              <p:nvPr/>
            </p:nvSpPr>
            <p:spPr>
              <a:xfrm>
                <a:off x="644206" y="2583410"/>
                <a:ext cx="1037335" cy="210507"/>
              </a:xfrm>
              <a:prstGeom prst="rect">
                <a:avLst/>
              </a:prstGeom>
              <a:noFill/>
            </p:spPr>
            <p:txBody>
              <a:bodyPr wrap="none" lIns="0" tIns="0" rIns="0" bIns="0" rtlCol="0">
                <a:spAutoFit/>
              </a:bodyPr>
              <a:lstStyle/>
              <a:p>
                <a14:m>
                  <m:oMath xmlns:m="http://schemas.openxmlformats.org/officeDocument/2006/math">
                    <m:acc>
                      <m:accPr>
                        <m:chr m:val="⃗"/>
                        <m:ctrlPr>
                          <a:rPr kumimoji="1" lang="ja-JP" altLang="en-US" sz="1400" i="1" smtClean="0">
                            <a:solidFill>
                              <a:srgbClr val="836967"/>
                            </a:solidFill>
                            <a:latin typeface="Cambria Math" panose="02040503050406030204" pitchFamily="18" charset="0"/>
                          </a:rPr>
                        </m:ctrlPr>
                      </m:accPr>
                      <m:e>
                        <m:r>
                          <a:rPr kumimoji="1" lang="ja-JP" altLang="en-US" sz="1400" i="1">
                            <a:latin typeface="Cambria Math" panose="02040503050406030204" pitchFamily="18" charset="0"/>
                          </a:rPr>
                          <m:t>𝑎</m:t>
                        </m:r>
                      </m:e>
                    </m:acc>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𝑘</m:t>
                    </m:r>
                    <m:r>
                      <a:rPr kumimoji="1" lang="en-US" altLang="ja-JP" sz="1400" b="0" i="0" smtClean="0">
                        <a:latin typeface="Cambria Math" panose="02040503050406030204" pitchFamily="18" charset="0"/>
                      </a:rPr>
                      <m:t>=</m:t>
                    </m:r>
                  </m:oMath>
                </a14:m>
                <a:r>
                  <a:rPr kumimoji="1" lang="en-US" altLang="ja-JP" sz="1200" dirty="0"/>
                  <a:t>(1/k,2/k)</a:t>
                </a:r>
                <a:endParaRPr kumimoji="1" lang="ja-JP" altLang="en-US" dirty="0"/>
              </a:p>
            </p:txBody>
          </p:sp>
        </mc:Choice>
        <mc:Fallback xmlns="">
          <p:sp>
            <p:nvSpPr>
              <p:cNvPr id="83" name="テキスト ボックス 82">
                <a:extLst>
                  <a:ext uri="{FF2B5EF4-FFF2-40B4-BE49-F238E27FC236}">
                    <a16:creationId xmlns:a16="http://schemas.microsoft.com/office/drawing/2014/main" id="{64B1FB5C-F733-5AFE-5A5C-02FB10285139}"/>
                  </a:ext>
                </a:extLst>
              </p:cNvPr>
              <p:cNvSpPr txBox="1">
                <a:spLocks noRot="1" noChangeAspect="1" noMove="1" noResize="1" noEditPoints="1" noAdjustHandles="1" noChangeArrowheads="1" noChangeShapeType="1" noTextEdit="1"/>
              </p:cNvSpPr>
              <p:nvPr/>
            </p:nvSpPr>
            <p:spPr>
              <a:xfrm>
                <a:off x="644206" y="2583410"/>
                <a:ext cx="1037335" cy="210507"/>
              </a:xfrm>
              <a:prstGeom prst="rect">
                <a:avLst/>
              </a:prstGeom>
              <a:blipFill>
                <a:blip r:embed="rId17"/>
                <a:stretch>
                  <a:fillRect l="-5294" t="-38235" r="-8235" b="-41176"/>
                </a:stretch>
              </a:blipFill>
            </p:spPr>
            <p:txBody>
              <a:bodyPr/>
              <a:lstStyle/>
              <a:p>
                <a:r>
                  <a:rPr lang="ja-JP" altLang="en-US">
                    <a:noFill/>
                  </a:rPr>
                  <a:t> </a:t>
                </a:r>
              </a:p>
            </p:txBody>
          </p:sp>
        </mc:Fallback>
      </mc:AlternateContent>
      <p:sp>
        <p:nvSpPr>
          <p:cNvPr id="84" name="テキスト ボックス 83">
            <a:extLst>
              <a:ext uri="{FF2B5EF4-FFF2-40B4-BE49-F238E27FC236}">
                <a16:creationId xmlns:a16="http://schemas.microsoft.com/office/drawing/2014/main" id="{12259ECA-AE83-CCD9-D60F-2B168EF903D9}"/>
              </a:ext>
            </a:extLst>
          </p:cNvPr>
          <p:cNvSpPr txBox="1"/>
          <p:nvPr/>
        </p:nvSpPr>
        <p:spPr>
          <a:xfrm>
            <a:off x="3954386" y="97994"/>
            <a:ext cx="1281120" cy="307777"/>
          </a:xfrm>
          <a:prstGeom prst="rect">
            <a:avLst/>
          </a:prstGeom>
          <a:noFill/>
        </p:spPr>
        <p:txBody>
          <a:bodyPr wrap="none" rtlCol="0">
            <a:spAutoFit/>
          </a:bodyPr>
          <a:lstStyle/>
          <a:p>
            <a:r>
              <a:rPr kumimoji="1" lang="en-US" altLang="ja-JP" sz="1400" b="1" u="sng" dirty="0"/>
              <a:t>6.</a:t>
            </a:r>
            <a:r>
              <a:rPr kumimoji="1" lang="ja-JP" altLang="en-US" sz="1400" b="1" u="sng" dirty="0"/>
              <a:t> 計算の図示</a:t>
            </a:r>
            <a:endParaRPr kumimoji="1" lang="en-US" altLang="ja-JP" sz="1400" b="1" u="sng" dirty="0"/>
          </a:p>
        </p:txBody>
      </p:sp>
      <p:cxnSp>
        <p:nvCxnSpPr>
          <p:cNvPr id="86" name="直線矢印コネクタ 85">
            <a:extLst>
              <a:ext uri="{FF2B5EF4-FFF2-40B4-BE49-F238E27FC236}">
                <a16:creationId xmlns:a16="http://schemas.microsoft.com/office/drawing/2014/main" id="{68D8BE3A-8512-6E7F-9DD7-F823E541E5E2}"/>
              </a:ext>
            </a:extLst>
          </p:cNvPr>
          <p:cNvCxnSpPr>
            <a:cxnSpLocks/>
          </p:cNvCxnSpPr>
          <p:nvPr/>
        </p:nvCxnSpPr>
        <p:spPr>
          <a:xfrm flipV="1">
            <a:off x="4182484" y="853545"/>
            <a:ext cx="617679" cy="643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292A964B-9E7A-41AC-AD25-E5E6045CDF2C}"/>
              </a:ext>
            </a:extLst>
          </p:cNvPr>
          <p:cNvCxnSpPr>
            <a:cxnSpLocks/>
          </p:cNvCxnSpPr>
          <p:nvPr/>
        </p:nvCxnSpPr>
        <p:spPr>
          <a:xfrm>
            <a:off x="4196646" y="1508298"/>
            <a:ext cx="688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矢印: 右 91">
            <a:extLst>
              <a:ext uri="{FF2B5EF4-FFF2-40B4-BE49-F238E27FC236}">
                <a16:creationId xmlns:a16="http://schemas.microsoft.com/office/drawing/2014/main" id="{02E51F93-49B9-B3F4-3C03-125F8D543CBE}"/>
              </a:ext>
            </a:extLst>
          </p:cNvPr>
          <p:cNvSpPr/>
          <p:nvPr/>
        </p:nvSpPr>
        <p:spPr>
          <a:xfrm>
            <a:off x="4891966" y="1167574"/>
            <a:ext cx="633386" cy="875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3" name="直線矢印コネクタ 92">
            <a:extLst>
              <a:ext uri="{FF2B5EF4-FFF2-40B4-BE49-F238E27FC236}">
                <a16:creationId xmlns:a16="http://schemas.microsoft.com/office/drawing/2014/main" id="{940CD935-F3E1-4C1F-D0BA-D7C976DFC26A}"/>
              </a:ext>
            </a:extLst>
          </p:cNvPr>
          <p:cNvCxnSpPr>
            <a:cxnSpLocks/>
          </p:cNvCxnSpPr>
          <p:nvPr/>
        </p:nvCxnSpPr>
        <p:spPr>
          <a:xfrm>
            <a:off x="5778522" y="1489983"/>
            <a:ext cx="8595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79FC8D5F-A522-4585-C459-BFA959D42EE5}"/>
              </a:ext>
            </a:extLst>
          </p:cNvPr>
          <p:cNvCxnSpPr>
            <a:cxnSpLocks/>
          </p:cNvCxnSpPr>
          <p:nvPr/>
        </p:nvCxnSpPr>
        <p:spPr>
          <a:xfrm flipV="1">
            <a:off x="6613843" y="841896"/>
            <a:ext cx="486114" cy="631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762F2D8D-1884-30F8-2F7D-B59924A70C6C}"/>
              </a:ext>
            </a:extLst>
          </p:cNvPr>
          <p:cNvCxnSpPr/>
          <p:nvPr/>
        </p:nvCxnSpPr>
        <p:spPr>
          <a:xfrm flipV="1">
            <a:off x="5776262" y="839820"/>
            <a:ext cx="1298921" cy="6337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DF5ADD19-589D-9E5F-A641-D9D9A392B0AB}"/>
              </a:ext>
            </a:extLst>
          </p:cNvPr>
          <p:cNvCxnSpPr>
            <a:cxnSpLocks/>
          </p:cNvCxnSpPr>
          <p:nvPr/>
        </p:nvCxnSpPr>
        <p:spPr>
          <a:xfrm>
            <a:off x="4196646" y="2265466"/>
            <a:ext cx="688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03B97C15-6F40-1A12-3E1B-CEF1ED395523}"/>
              </a:ext>
            </a:extLst>
          </p:cNvPr>
          <p:cNvCxnSpPr>
            <a:cxnSpLocks/>
          </p:cNvCxnSpPr>
          <p:nvPr/>
        </p:nvCxnSpPr>
        <p:spPr>
          <a:xfrm flipH="1">
            <a:off x="4196646" y="1670055"/>
            <a:ext cx="476976" cy="593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矢印: 右 103">
            <a:extLst>
              <a:ext uri="{FF2B5EF4-FFF2-40B4-BE49-F238E27FC236}">
                <a16:creationId xmlns:a16="http://schemas.microsoft.com/office/drawing/2014/main" id="{31EF3E62-62EB-303D-C0CD-F922BD36B94A}"/>
              </a:ext>
            </a:extLst>
          </p:cNvPr>
          <p:cNvSpPr/>
          <p:nvPr/>
        </p:nvSpPr>
        <p:spPr>
          <a:xfrm>
            <a:off x="4985565" y="1966758"/>
            <a:ext cx="633386" cy="875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5" name="直線矢印コネクタ 104">
            <a:extLst>
              <a:ext uri="{FF2B5EF4-FFF2-40B4-BE49-F238E27FC236}">
                <a16:creationId xmlns:a16="http://schemas.microsoft.com/office/drawing/2014/main" id="{40AE830C-C92B-14CB-468B-D3D905CCD8CF}"/>
              </a:ext>
            </a:extLst>
          </p:cNvPr>
          <p:cNvCxnSpPr>
            <a:cxnSpLocks/>
          </p:cNvCxnSpPr>
          <p:nvPr/>
        </p:nvCxnSpPr>
        <p:spPr>
          <a:xfrm>
            <a:off x="5863866" y="2309506"/>
            <a:ext cx="688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6A0972BD-E734-4EB0-FF27-9BAB80D5DD04}"/>
              </a:ext>
            </a:extLst>
          </p:cNvPr>
          <p:cNvCxnSpPr>
            <a:cxnSpLocks/>
          </p:cNvCxnSpPr>
          <p:nvPr/>
        </p:nvCxnSpPr>
        <p:spPr>
          <a:xfrm flipH="1">
            <a:off x="5838828" y="1716100"/>
            <a:ext cx="476976" cy="593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232D18CF-3726-A76B-6244-4486F5BAD6EC}"/>
              </a:ext>
            </a:extLst>
          </p:cNvPr>
          <p:cNvCxnSpPr/>
          <p:nvPr/>
        </p:nvCxnSpPr>
        <p:spPr>
          <a:xfrm>
            <a:off x="6315804" y="1689993"/>
            <a:ext cx="214050" cy="6195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8">
            <p14:nvContentPartPr>
              <p14:cNvPr id="111" name="インク 110">
                <a:extLst>
                  <a:ext uri="{FF2B5EF4-FFF2-40B4-BE49-F238E27FC236}">
                    <a16:creationId xmlns:a16="http://schemas.microsoft.com/office/drawing/2014/main" id="{D4AEFB6C-3733-7CDE-470B-63AACF947CA1}"/>
                  </a:ext>
                </a:extLst>
              </p14:cNvPr>
              <p14:cNvContentPartPr/>
              <p14:nvPr/>
            </p14:nvContentPartPr>
            <p14:xfrm>
              <a:off x="4408125" y="1552500"/>
              <a:ext cx="141480" cy="85680"/>
            </p14:xfrm>
          </p:contentPart>
        </mc:Choice>
        <mc:Fallback xmlns="">
          <p:pic>
            <p:nvPicPr>
              <p:cNvPr id="111" name="インク 110">
                <a:extLst>
                  <a:ext uri="{FF2B5EF4-FFF2-40B4-BE49-F238E27FC236}">
                    <a16:creationId xmlns:a16="http://schemas.microsoft.com/office/drawing/2014/main" id="{D4AEFB6C-3733-7CDE-470B-63AACF947CA1}"/>
                  </a:ext>
                </a:extLst>
              </p:cNvPr>
              <p:cNvPicPr/>
              <p:nvPr/>
            </p:nvPicPr>
            <p:blipFill>
              <a:blip r:embed="rId19"/>
              <a:stretch>
                <a:fillRect/>
              </a:stretch>
            </p:blipFill>
            <p:spPr>
              <a:xfrm>
                <a:off x="4403805" y="1548180"/>
                <a:ext cx="15012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2" name="インク 111">
                <a:extLst>
                  <a:ext uri="{FF2B5EF4-FFF2-40B4-BE49-F238E27FC236}">
                    <a16:creationId xmlns:a16="http://schemas.microsoft.com/office/drawing/2014/main" id="{C038E0B5-F1BC-091A-983B-AF47256557E8}"/>
                  </a:ext>
                </a:extLst>
              </p14:cNvPr>
              <p14:cNvContentPartPr/>
              <p14:nvPr/>
            </p14:nvContentPartPr>
            <p14:xfrm>
              <a:off x="4295445" y="1057140"/>
              <a:ext cx="87840" cy="194040"/>
            </p14:xfrm>
          </p:contentPart>
        </mc:Choice>
        <mc:Fallback xmlns="">
          <p:pic>
            <p:nvPicPr>
              <p:cNvPr id="112" name="インク 111">
                <a:extLst>
                  <a:ext uri="{FF2B5EF4-FFF2-40B4-BE49-F238E27FC236}">
                    <a16:creationId xmlns:a16="http://schemas.microsoft.com/office/drawing/2014/main" id="{C038E0B5-F1BC-091A-983B-AF47256557E8}"/>
                  </a:ext>
                </a:extLst>
              </p:cNvPr>
              <p:cNvPicPr/>
              <p:nvPr/>
            </p:nvPicPr>
            <p:blipFill>
              <a:blip r:embed="rId21"/>
              <a:stretch>
                <a:fillRect/>
              </a:stretch>
            </p:blipFill>
            <p:spPr>
              <a:xfrm>
                <a:off x="4291125" y="1052820"/>
                <a:ext cx="9648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13" name="インク 112">
                <a:extLst>
                  <a:ext uri="{FF2B5EF4-FFF2-40B4-BE49-F238E27FC236}">
                    <a16:creationId xmlns:a16="http://schemas.microsoft.com/office/drawing/2014/main" id="{8D77AD71-6CCE-B6C8-61B2-604FF6F129B1}"/>
                  </a:ext>
                </a:extLst>
              </p14:cNvPr>
              <p14:cNvContentPartPr/>
              <p14:nvPr/>
            </p14:nvContentPartPr>
            <p14:xfrm>
              <a:off x="6025965" y="1503180"/>
              <a:ext cx="166680" cy="165240"/>
            </p14:xfrm>
          </p:contentPart>
        </mc:Choice>
        <mc:Fallback xmlns="">
          <p:pic>
            <p:nvPicPr>
              <p:cNvPr id="113" name="インク 112">
                <a:extLst>
                  <a:ext uri="{FF2B5EF4-FFF2-40B4-BE49-F238E27FC236}">
                    <a16:creationId xmlns:a16="http://schemas.microsoft.com/office/drawing/2014/main" id="{8D77AD71-6CCE-B6C8-61B2-604FF6F129B1}"/>
                  </a:ext>
                </a:extLst>
              </p:cNvPr>
              <p:cNvPicPr/>
              <p:nvPr/>
            </p:nvPicPr>
            <p:blipFill>
              <a:blip r:embed="rId23"/>
              <a:stretch>
                <a:fillRect/>
              </a:stretch>
            </p:blipFill>
            <p:spPr>
              <a:xfrm>
                <a:off x="6021645" y="1498860"/>
                <a:ext cx="17532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14" name="インク 113">
                <a:extLst>
                  <a:ext uri="{FF2B5EF4-FFF2-40B4-BE49-F238E27FC236}">
                    <a16:creationId xmlns:a16="http://schemas.microsoft.com/office/drawing/2014/main" id="{3F0ED087-1B29-EE88-FD6F-AB124E189AFE}"/>
                  </a:ext>
                </a:extLst>
              </p14:cNvPr>
              <p14:cNvContentPartPr/>
              <p14:nvPr/>
            </p14:nvContentPartPr>
            <p14:xfrm>
              <a:off x="6875565" y="1219140"/>
              <a:ext cx="84240" cy="182520"/>
            </p14:xfrm>
          </p:contentPart>
        </mc:Choice>
        <mc:Fallback xmlns="">
          <p:pic>
            <p:nvPicPr>
              <p:cNvPr id="114" name="インク 113">
                <a:extLst>
                  <a:ext uri="{FF2B5EF4-FFF2-40B4-BE49-F238E27FC236}">
                    <a16:creationId xmlns:a16="http://schemas.microsoft.com/office/drawing/2014/main" id="{3F0ED087-1B29-EE88-FD6F-AB124E189AFE}"/>
                  </a:ext>
                </a:extLst>
              </p:cNvPr>
              <p:cNvPicPr/>
              <p:nvPr/>
            </p:nvPicPr>
            <p:blipFill>
              <a:blip r:embed="rId25"/>
              <a:stretch>
                <a:fillRect/>
              </a:stretch>
            </p:blipFill>
            <p:spPr>
              <a:xfrm>
                <a:off x="6871245" y="1214820"/>
                <a:ext cx="92880" cy="191160"/>
              </a:xfrm>
              <a:prstGeom prst="rect">
                <a:avLst/>
              </a:prstGeom>
            </p:spPr>
          </p:pic>
        </mc:Fallback>
      </mc:AlternateContent>
      <p:grpSp>
        <p:nvGrpSpPr>
          <p:cNvPr id="128" name="グループ化 127">
            <a:extLst>
              <a:ext uri="{FF2B5EF4-FFF2-40B4-BE49-F238E27FC236}">
                <a16:creationId xmlns:a16="http://schemas.microsoft.com/office/drawing/2014/main" id="{CE80C22B-5269-5D70-5F17-EB49E406D521}"/>
              </a:ext>
            </a:extLst>
          </p:cNvPr>
          <p:cNvGrpSpPr/>
          <p:nvPr/>
        </p:nvGrpSpPr>
        <p:grpSpPr>
          <a:xfrm>
            <a:off x="6038565" y="828540"/>
            <a:ext cx="394200" cy="309240"/>
            <a:chOff x="6038565" y="828540"/>
            <a:chExt cx="394200" cy="309240"/>
          </a:xfrm>
        </p:grpSpPr>
        <mc:AlternateContent xmlns:mc="http://schemas.openxmlformats.org/markup-compatibility/2006" xmlns:p14="http://schemas.microsoft.com/office/powerpoint/2010/main">
          <mc:Choice Requires="p14">
            <p:contentPart p14:bwMode="auto" r:id="rId26">
              <p14:nvContentPartPr>
                <p14:cNvPr id="124" name="インク 123">
                  <a:extLst>
                    <a:ext uri="{FF2B5EF4-FFF2-40B4-BE49-F238E27FC236}">
                      <a16:creationId xmlns:a16="http://schemas.microsoft.com/office/drawing/2014/main" id="{FAF346AC-3EC2-9B09-A62C-517D728C15A9}"/>
                    </a:ext>
                  </a:extLst>
                </p14:cNvPr>
                <p14:cNvContentPartPr/>
                <p14:nvPr/>
              </p14:nvContentPartPr>
              <p14:xfrm>
                <a:off x="6103725" y="921420"/>
                <a:ext cx="118080" cy="165600"/>
              </p14:xfrm>
            </p:contentPart>
          </mc:Choice>
          <mc:Fallback xmlns="">
            <p:pic>
              <p:nvPicPr>
                <p:cNvPr id="124" name="インク 123">
                  <a:extLst>
                    <a:ext uri="{FF2B5EF4-FFF2-40B4-BE49-F238E27FC236}">
                      <a16:creationId xmlns:a16="http://schemas.microsoft.com/office/drawing/2014/main" id="{FAF346AC-3EC2-9B09-A62C-517D728C15A9}"/>
                    </a:ext>
                  </a:extLst>
                </p:cNvPr>
                <p:cNvPicPr/>
                <p:nvPr/>
              </p:nvPicPr>
              <p:blipFill>
                <a:blip r:embed="rId27"/>
                <a:stretch>
                  <a:fillRect/>
                </a:stretch>
              </p:blipFill>
              <p:spPr>
                <a:xfrm>
                  <a:off x="6099405" y="917100"/>
                  <a:ext cx="12672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25" name="インク 124">
                  <a:extLst>
                    <a:ext uri="{FF2B5EF4-FFF2-40B4-BE49-F238E27FC236}">
                      <a16:creationId xmlns:a16="http://schemas.microsoft.com/office/drawing/2014/main" id="{3822B183-9704-81EB-6767-2072750905D7}"/>
                    </a:ext>
                  </a:extLst>
                </p14:cNvPr>
                <p14:cNvContentPartPr/>
                <p14:nvPr/>
              </p14:nvContentPartPr>
              <p14:xfrm>
                <a:off x="6257445" y="914220"/>
                <a:ext cx="98280" cy="223560"/>
              </p14:xfrm>
            </p:contentPart>
          </mc:Choice>
          <mc:Fallback xmlns="">
            <p:pic>
              <p:nvPicPr>
                <p:cNvPr id="125" name="インク 124">
                  <a:extLst>
                    <a:ext uri="{FF2B5EF4-FFF2-40B4-BE49-F238E27FC236}">
                      <a16:creationId xmlns:a16="http://schemas.microsoft.com/office/drawing/2014/main" id="{3822B183-9704-81EB-6767-2072750905D7}"/>
                    </a:ext>
                  </a:extLst>
                </p:cNvPr>
                <p:cNvPicPr/>
                <p:nvPr/>
              </p:nvPicPr>
              <p:blipFill>
                <a:blip r:embed="rId29"/>
                <a:stretch>
                  <a:fillRect/>
                </a:stretch>
              </p:blipFill>
              <p:spPr>
                <a:xfrm>
                  <a:off x="6253125" y="909900"/>
                  <a:ext cx="10692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26" name="インク 125">
                  <a:extLst>
                    <a:ext uri="{FF2B5EF4-FFF2-40B4-BE49-F238E27FC236}">
                      <a16:creationId xmlns:a16="http://schemas.microsoft.com/office/drawing/2014/main" id="{2ABD4F0A-A9B5-D6C8-79E0-9A9D2F869ED5}"/>
                    </a:ext>
                  </a:extLst>
                </p14:cNvPr>
                <p14:cNvContentPartPr/>
                <p14:nvPr/>
              </p14:nvContentPartPr>
              <p14:xfrm>
                <a:off x="6038565" y="876060"/>
                <a:ext cx="351720" cy="20160"/>
              </p14:xfrm>
            </p:contentPart>
          </mc:Choice>
          <mc:Fallback xmlns="">
            <p:pic>
              <p:nvPicPr>
                <p:cNvPr id="126" name="インク 125">
                  <a:extLst>
                    <a:ext uri="{FF2B5EF4-FFF2-40B4-BE49-F238E27FC236}">
                      <a16:creationId xmlns:a16="http://schemas.microsoft.com/office/drawing/2014/main" id="{2ABD4F0A-A9B5-D6C8-79E0-9A9D2F869ED5}"/>
                    </a:ext>
                  </a:extLst>
                </p:cNvPr>
                <p:cNvPicPr/>
                <p:nvPr/>
              </p:nvPicPr>
              <p:blipFill>
                <a:blip r:embed="rId31"/>
                <a:stretch>
                  <a:fillRect/>
                </a:stretch>
              </p:blipFill>
              <p:spPr>
                <a:xfrm>
                  <a:off x="6034245" y="871740"/>
                  <a:ext cx="36036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27" name="インク 126">
                  <a:extLst>
                    <a:ext uri="{FF2B5EF4-FFF2-40B4-BE49-F238E27FC236}">
                      <a16:creationId xmlns:a16="http://schemas.microsoft.com/office/drawing/2014/main" id="{3B701FF9-1C82-44F7-4ED3-7ACC543CCF50}"/>
                    </a:ext>
                  </a:extLst>
                </p14:cNvPr>
                <p14:cNvContentPartPr/>
                <p14:nvPr/>
              </p14:nvContentPartPr>
              <p14:xfrm>
                <a:off x="6330885" y="828540"/>
                <a:ext cx="101880" cy="179280"/>
              </p14:xfrm>
            </p:contentPart>
          </mc:Choice>
          <mc:Fallback xmlns="">
            <p:pic>
              <p:nvPicPr>
                <p:cNvPr id="127" name="インク 126">
                  <a:extLst>
                    <a:ext uri="{FF2B5EF4-FFF2-40B4-BE49-F238E27FC236}">
                      <a16:creationId xmlns:a16="http://schemas.microsoft.com/office/drawing/2014/main" id="{3B701FF9-1C82-44F7-4ED3-7ACC543CCF50}"/>
                    </a:ext>
                  </a:extLst>
                </p:cNvPr>
                <p:cNvPicPr/>
                <p:nvPr/>
              </p:nvPicPr>
              <p:blipFill>
                <a:blip r:embed="rId33"/>
                <a:stretch>
                  <a:fillRect/>
                </a:stretch>
              </p:blipFill>
              <p:spPr>
                <a:xfrm>
                  <a:off x="6326565" y="824220"/>
                  <a:ext cx="110520" cy="187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129" name="インク 128">
                <a:extLst>
                  <a:ext uri="{FF2B5EF4-FFF2-40B4-BE49-F238E27FC236}">
                    <a16:creationId xmlns:a16="http://schemas.microsoft.com/office/drawing/2014/main" id="{2C38B424-AC97-5C29-56E6-567A7F0399EE}"/>
                  </a:ext>
                </a:extLst>
              </p14:cNvPr>
              <p14:cNvContentPartPr/>
              <p14:nvPr/>
            </p14:nvContentPartPr>
            <p14:xfrm>
              <a:off x="4444485" y="2310660"/>
              <a:ext cx="231480" cy="120960"/>
            </p14:xfrm>
          </p:contentPart>
        </mc:Choice>
        <mc:Fallback xmlns="">
          <p:pic>
            <p:nvPicPr>
              <p:cNvPr id="129" name="インク 128">
                <a:extLst>
                  <a:ext uri="{FF2B5EF4-FFF2-40B4-BE49-F238E27FC236}">
                    <a16:creationId xmlns:a16="http://schemas.microsoft.com/office/drawing/2014/main" id="{2C38B424-AC97-5C29-56E6-567A7F0399EE}"/>
                  </a:ext>
                </a:extLst>
              </p:cNvPr>
              <p:cNvPicPr/>
              <p:nvPr/>
            </p:nvPicPr>
            <p:blipFill>
              <a:blip r:embed="rId35"/>
              <a:stretch>
                <a:fillRect/>
              </a:stretch>
            </p:blipFill>
            <p:spPr>
              <a:xfrm>
                <a:off x="4440165" y="2306340"/>
                <a:ext cx="24012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30" name="インク 129">
                <a:extLst>
                  <a:ext uri="{FF2B5EF4-FFF2-40B4-BE49-F238E27FC236}">
                    <a16:creationId xmlns:a16="http://schemas.microsoft.com/office/drawing/2014/main" id="{094AD500-50D4-852A-F3ED-9949313049C2}"/>
                  </a:ext>
                </a:extLst>
              </p14:cNvPr>
              <p14:cNvContentPartPr/>
              <p14:nvPr/>
            </p14:nvContentPartPr>
            <p14:xfrm>
              <a:off x="4285725" y="1790460"/>
              <a:ext cx="97920" cy="235800"/>
            </p14:xfrm>
          </p:contentPart>
        </mc:Choice>
        <mc:Fallback xmlns="">
          <p:pic>
            <p:nvPicPr>
              <p:cNvPr id="130" name="インク 129">
                <a:extLst>
                  <a:ext uri="{FF2B5EF4-FFF2-40B4-BE49-F238E27FC236}">
                    <a16:creationId xmlns:a16="http://schemas.microsoft.com/office/drawing/2014/main" id="{094AD500-50D4-852A-F3ED-9949313049C2}"/>
                  </a:ext>
                </a:extLst>
              </p:cNvPr>
              <p:cNvPicPr/>
              <p:nvPr/>
            </p:nvPicPr>
            <p:blipFill>
              <a:blip r:embed="rId37"/>
              <a:stretch>
                <a:fillRect/>
              </a:stretch>
            </p:blipFill>
            <p:spPr>
              <a:xfrm>
                <a:off x="4281405" y="1786140"/>
                <a:ext cx="10656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31" name="インク 130">
                <a:extLst>
                  <a:ext uri="{FF2B5EF4-FFF2-40B4-BE49-F238E27FC236}">
                    <a16:creationId xmlns:a16="http://schemas.microsoft.com/office/drawing/2014/main" id="{D086F741-21E3-2EF2-D13F-71C3C913D76E}"/>
                  </a:ext>
                </a:extLst>
              </p14:cNvPr>
              <p14:cNvContentPartPr/>
              <p14:nvPr/>
            </p14:nvContentPartPr>
            <p14:xfrm>
              <a:off x="4352685" y="1190340"/>
              <a:ext cx="38160" cy="66240"/>
            </p14:xfrm>
          </p:contentPart>
        </mc:Choice>
        <mc:Fallback xmlns="">
          <p:pic>
            <p:nvPicPr>
              <p:cNvPr id="131" name="インク 130">
                <a:extLst>
                  <a:ext uri="{FF2B5EF4-FFF2-40B4-BE49-F238E27FC236}">
                    <a16:creationId xmlns:a16="http://schemas.microsoft.com/office/drawing/2014/main" id="{D086F741-21E3-2EF2-D13F-71C3C913D76E}"/>
                  </a:ext>
                </a:extLst>
              </p:cNvPr>
              <p:cNvPicPr/>
              <p:nvPr/>
            </p:nvPicPr>
            <p:blipFill>
              <a:blip r:embed="rId39"/>
              <a:stretch>
                <a:fillRect/>
              </a:stretch>
            </p:blipFill>
            <p:spPr>
              <a:xfrm>
                <a:off x="4348365" y="1186020"/>
                <a:ext cx="4680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32" name="インク 131">
                <a:extLst>
                  <a:ext uri="{FF2B5EF4-FFF2-40B4-BE49-F238E27FC236}">
                    <a16:creationId xmlns:a16="http://schemas.microsoft.com/office/drawing/2014/main" id="{50986AA4-BF01-EEA7-A75D-F287433FED62}"/>
                  </a:ext>
                </a:extLst>
              </p14:cNvPr>
              <p14:cNvContentPartPr/>
              <p14:nvPr/>
            </p14:nvContentPartPr>
            <p14:xfrm>
              <a:off x="6055125" y="2380500"/>
              <a:ext cx="241920" cy="140760"/>
            </p14:xfrm>
          </p:contentPart>
        </mc:Choice>
        <mc:Fallback xmlns="">
          <p:pic>
            <p:nvPicPr>
              <p:cNvPr id="132" name="インク 131">
                <a:extLst>
                  <a:ext uri="{FF2B5EF4-FFF2-40B4-BE49-F238E27FC236}">
                    <a16:creationId xmlns:a16="http://schemas.microsoft.com/office/drawing/2014/main" id="{50986AA4-BF01-EEA7-A75D-F287433FED62}"/>
                  </a:ext>
                </a:extLst>
              </p:cNvPr>
              <p:cNvPicPr/>
              <p:nvPr/>
            </p:nvPicPr>
            <p:blipFill>
              <a:blip r:embed="rId41"/>
              <a:stretch>
                <a:fillRect/>
              </a:stretch>
            </p:blipFill>
            <p:spPr>
              <a:xfrm>
                <a:off x="6050805" y="2376180"/>
                <a:ext cx="25056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33" name="インク 132">
                <a:extLst>
                  <a:ext uri="{FF2B5EF4-FFF2-40B4-BE49-F238E27FC236}">
                    <a16:creationId xmlns:a16="http://schemas.microsoft.com/office/drawing/2014/main" id="{93C189AF-B171-60EC-8CDD-426AB378DC38}"/>
                  </a:ext>
                </a:extLst>
              </p14:cNvPr>
              <p14:cNvContentPartPr/>
              <p14:nvPr/>
            </p14:nvContentPartPr>
            <p14:xfrm>
              <a:off x="4161885" y="1954260"/>
              <a:ext cx="96480" cy="7560"/>
            </p14:xfrm>
          </p:contentPart>
        </mc:Choice>
        <mc:Fallback xmlns="">
          <p:pic>
            <p:nvPicPr>
              <p:cNvPr id="133" name="インク 132">
                <a:extLst>
                  <a:ext uri="{FF2B5EF4-FFF2-40B4-BE49-F238E27FC236}">
                    <a16:creationId xmlns:a16="http://schemas.microsoft.com/office/drawing/2014/main" id="{93C189AF-B171-60EC-8CDD-426AB378DC38}"/>
                  </a:ext>
                </a:extLst>
              </p:cNvPr>
              <p:cNvPicPr/>
              <p:nvPr/>
            </p:nvPicPr>
            <p:blipFill>
              <a:blip r:embed="rId43"/>
              <a:stretch>
                <a:fillRect/>
              </a:stretch>
            </p:blipFill>
            <p:spPr>
              <a:xfrm>
                <a:off x="4157565" y="1949940"/>
                <a:ext cx="105120" cy="16200"/>
              </a:xfrm>
              <a:prstGeom prst="rect">
                <a:avLst/>
              </a:prstGeom>
            </p:spPr>
          </p:pic>
        </mc:Fallback>
      </mc:AlternateContent>
      <p:grpSp>
        <p:nvGrpSpPr>
          <p:cNvPr id="136" name="グループ化 135">
            <a:extLst>
              <a:ext uri="{FF2B5EF4-FFF2-40B4-BE49-F238E27FC236}">
                <a16:creationId xmlns:a16="http://schemas.microsoft.com/office/drawing/2014/main" id="{01BB8E0B-11DC-454E-65F4-C35A9A0095F9}"/>
              </a:ext>
            </a:extLst>
          </p:cNvPr>
          <p:cNvGrpSpPr/>
          <p:nvPr/>
        </p:nvGrpSpPr>
        <p:grpSpPr>
          <a:xfrm>
            <a:off x="5752725" y="1790460"/>
            <a:ext cx="211680" cy="224640"/>
            <a:chOff x="5752725" y="1790460"/>
            <a:chExt cx="211680" cy="224640"/>
          </a:xfrm>
        </p:grpSpPr>
        <mc:AlternateContent xmlns:mc="http://schemas.openxmlformats.org/markup-compatibility/2006" xmlns:p14="http://schemas.microsoft.com/office/powerpoint/2010/main">
          <mc:Choice Requires="p14">
            <p:contentPart p14:bwMode="auto" r:id="rId44">
              <p14:nvContentPartPr>
                <p14:cNvPr id="134" name="インク 133">
                  <a:extLst>
                    <a:ext uri="{FF2B5EF4-FFF2-40B4-BE49-F238E27FC236}">
                      <a16:creationId xmlns:a16="http://schemas.microsoft.com/office/drawing/2014/main" id="{386500F9-F65C-FAC3-5E69-7D4AABC38B71}"/>
                    </a:ext>
                  </a:extLst>
                </p14:cNvPr>
                <p14:cNvContentPartPr/>
                <p14:nvPr/>
              </p14:nvContentPartPr>
              <p14:xfrm>
                <a:off x="5752725" y="1942020"/>
                <a:ext cx="94320" cy="10440"/>
              </p14:xfrm>
            </p:contentPart>
          </mc:Choice>
          <mc:Fallback xmlns="">
            <p:pic>
              <p:nvPicPr>
                <p:cNvPr id="134" name="インク 133">
                  <a:extLst>
                    <a:ext uri="{FF2B5EF4-FFF2-40B4-BE49-F238E27FC236}">
                      <a16:creationId xmlns:a16="http://schemas.microsoft.com/office/drawing/2014/main" id="{386500F9-F65C-FAC3-5E69-7D4AABC38B71}"/>
                    </a:ext>
                  </a:extLst>
                </p:cNvPr>
                <p:cNvPicPr/>
                <p:nvPr/>
              </p:nvPicPr>
              <p:blipFill>
                <a:blip r:embed="rId45"/>
                <a:stretch>
                  <a:fillRect/>
                </a:stretch>
              </p:blipFill>
              <p:spPr>
                <a:xfrm>
                  <a:off x="5748405" y="1937700"/>
                  <a:ext cx="10296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35" name="インク 134">
                  <a:extLst>
                    <a:ext uri="{FF2B5EF4-FFF2-40B4-BE49-F238E27FC236}">
                      <a16:creationId xmlns:a16="http://schemas.microsoft.com/office/drawing/2014/main" id="{480348E8-FAFA-8AFE-351C-892C378AB959}"/>
                    </a:ext>
                  </a:extLst>
                </p14:cNvPr>
                <p14:cNvContentPartPr/>
                <p14:nvPr/>
              </p14:nvContentPartPr>
              <p14:xfrm>
                <a:off x="5862525" y="1790460"/>
                <a:ext cx="101880" cy="224640"/>
              </p14:xfrm>
            </p:contentPart>
          </mc:Choice>
          <mc:Fallback xmlns="">
            <p:pic>
              <p:nvPicPr>
                <p:cNvPr id="135" name="インク 134">
                  <a:extLst>
                    <a:ext uri="{FF2B5EF4-FFF2-40B4-BE49-F238E27FC236}">
                      <a16:creationId xmlns:a16="http://schemas.microsoft.com/office/drawing/2014/main" id="{480348E8-FAFA-8AFE-351C-892C378AB959}"/>
                    </a:ext>
                  </a:extLst>
                </p:cNvPr>
                <p:cNvPicPr/>
                <p:nvPr/>
              </p:nvPicPr>
              <p:blipFill>
                <a:blip r:embed="rId47"/>
                <a:stretch>
                  <a:fillRect/>
                </a:stretch>
              </p:blipFill>
              <p:spPr>
                <a:xfrm>
                  <a:off x="5858205" y="1786140"/>
                  <a:ext cx="110520" cy="233280"/>
                </a:xfrm>
                <a:prstGeom prst="rect">
                  <a:avLst/>
                </a:prstGeom>
              </p:spPr>
            </p:pic>
          </mc:Fallback>
        </mc:AlternateContent>
      </p:grpSp>
      <p:grpSp>
        <p:nvGrpSpPr>
          <p:cNvPr id="142" name="グループ化 141">
            <a:extLst>
              <a:ext uri="{FF2B5EF4-FFF2-40B4-BE49-F238E27FC236}">
                <a16:creationId xmlns:a16="http://schemas.microsoft.com/office/drawing/2014/main" id="{00E10CBA-F5BA-2D4D-9437-E2A1DAABAB75}"/>
              </a:ext>
            </a:extLst>
          </p:cNvPr>
          <p:cNvGrpSpPr/>
          <p:nvPr/>
        </p:nvGrpSpPr>
        <p:grpSpPr>
          <a:xfrm>
            <a:off x="6485325" y="1733220"/>
            <a:ext cx="359640" cy="262080"/>
            <a:chOff x="6485325" y="1733220"/>
            <a:chExt cx="359640" cy="262080"/>
          </a:xfrm>
        </p:grpSpPr>
        <mc:AlternateContent xmlns:mc="http://schemas.openxmlformats.org/markup-compatibility/2006" xmlns:p14="http://schemas.microsoft.com/office/powerpoint/2010/main">
          <mc:Choice Requires="p14">
            <p:contentPart p14:bwMode="auto" r:id="rId48">
              <p14:nvContentPartPr>
                <p14:cNvPr id="137" name="インク 136">
                  <a:extLst>
                    <a:ext uri="{FF2B5EF4-FFF2-40B4-BE49-F238E27FC236}">
                      <a16:creationId xmlns:a16="http://schemas.microsoft.com/office/drawing/2014/main" id="{2862BE28-D5F2-7C7F-8F5B-27DF61AD1401}"/>
                    </a:ext>
                  </a:extLst>
                </p14:cNvPr>
                <p14:cNvContentPartPr/>
                <p14:nvPr/>
              </p14:nvContentPartPr>
              <p14:xfrm>
                <a:off x="6543285" y="1809540"/>
                <a:ext cx="106920" cy="183240"/>
              </p14:xfrm>
            </p:contentPart>
          </mc:Choice>
          <mc:Fallback xmlns="">
            <p:pic>
              <p:nvPicPr>
                <p:cNvPr id="137" name="インク 136">
                  <a:extLst>
                    <a:ext uri="{FF2B5EF4-FFF2-40B4-BE49-F238E27FC236}">
                      <a16:creationId xmlns:a16="http://schemas.microsoft.com/office/drawing/2014/main" id="{2862BE28-D5F2-7C7F-8F5B-27DF61AD1401}"/>
                    </a:ext>
                  </a:extLst>
                </p:cNvPr>
                <p:cNvPicPr/>
                <p:nvPr/>
              </p:nvPicPr>
              <p:blipFill>
                <a:blip r:embed="rId49"/>
                <a:stretch>
                  <a:fillRect/>
                </a:stretch>
              </p:blipFill>
              <p:spPr>
                <a:xfrm>
                  <a:off x="6538965" y="1805220"/>
                  <a:ext cx="1155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38" name="インク 137">
                  <a:extLst>
                    <a:ext uri="{FF2B5EF4-FFF2-40B4-BE49-F238E27FC236}">
                      <a16:creationId xmlns:a16="http://schemas.microsoft.com/office/drawing/2014/main" id="{13C22BA7-B9E3-1B3F-55B1-12D9101FA213}"/>
                    </a:ext>
                  </a:extLst>
                </p14:cNvPr>
                <p14:cNvContentPartPr/>
                <p14:nvPr/>
              </p14:nvContentPartPr>
              <p14:xfrm>
                <a:off x="6684405" y="1859940"/>
                <a:ext cx="126000" cy="135360"/>
              </p14:xfrm>
            </p:contentPart>
          </mc:Choice>
          <mc:Fallback xmlns="">
            <p:pic>
              <p:nvPicPr>
                <p:cNvPr id="138" name="インク 137">
                  <a:extLst>
                    <a:ext uri="{FF2B5EF4-FFF2-40B4-BE49-F238E27FC236}">
                      <a16:creationId xmlns:a16="http://schemas.microsoft.com/office/drawing/2014/main" id="{13C22BA7-B9E3-1B3F-55B1-12D9101FA213}"/>
                    </a:ext>
                  </a:extLst>
                </p:cNvPr>
                <p:cNvPicPr/>
                <p:nvPr/>
              </p:nvPicPr>
              <p:blipFill>
                <a:blip r:embed="rId51"/>
                <a:stretch>
                  <a:fillRect/>
                </a:stretch>
              </p:blipFill>
              <p:spPr>
                <a:xfrm>
                  <a:off x="6680085" y="1855620"/>
                  <a:ext cx="1346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40" name="インク 139">
                  <a:extLst>
                    <a:ext uri="{FF2B5EF4-FFF2-40B4-BE49-F238E27FC236}">
                      <a16:creationId xmlns:a16="http://schemas.microsoft.com/office/drawing/2014/main" id="{9DEDCD16-D5C4-1439-FD1B-42477DF45999}"/>
                    </a:ext>
                  </a:extLst>
                </p14:cNvPr>
                <p14:cNvContentPartPr/>
                <p14:nvPr/>
              </p14:nvContentPartPr>
              <p14:xfrm>
                <a:off x="6485325" y="1733220"/>
                <a:ext cx="323640" cy="77040"/>
              </p14:xfrm>
            </p:contentPart>
          </mc:Choice>
          <mc:Fallback xmlns="">
            <p:pic>
              <p:nvPicPr>
                <p:cNvPr id="140" name="インク 139">
                  <a:extLst>
                    <a:ext uri="{FF2B5EF4-FFF2-40B4-BE49-F238E27FC236}">
                      <a16:creationId xmlns:a16="http://schemas.microsoft.com/office/drawing/2014/main" id="{9DEDCD16-D5C4-1439-FD1B-42477DF45999}"/>
                    </a:ext>
                  </a:extLst>
                </p:cNvPr>
                <p:cNvPicPr/>
                <p:nvPr/>
              </p:nvPicPr>
              <p:blipFill>
                <a:blip r:embed="rId53"/>
                <a:stretch>
                  <a:fillRect/>
                </a:stretch>
              </p:blipFill>
              <p:spPr>
                <a:xfrm>
                  <a:off x="6481005" y="1728900"/>
                  <a:ext cx="33228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41" name="インク 140">
                  <a:extLst>
                    <a:ext uri="{FF2B5EF4-FFF2-40B4-BE49-F238E27FC236}">
                      <a16:creationId xmlns:a16="http://schemas.microsoft.com/office/drawing/2014/main" id="{577CC73F-3D94-5620-FD73-5A0BEA4C21C4}"/>
                    </a:ext>
                  </a:extLst>
                </p14:cNvPr>
                <p14:cNvContentPartPr/>
                <p14:nvPr/>
              </p14:nvContentPartPr>
              <p14:xfrm>
                <a:off x="6771885" y="1733220"/>
                <a:ext cx="73080" cy="142560"/>
              </p14:xfrm>
            </p:contentPart>
          </mc:Choice>
          <mc:Fallback xmlns="">
            <p:pic>
              <p:nvPicPr>
                <p:cNvPr id="141" name="インク 140">
                  <a:extLst>
                    <a:ext uri="{FF2B5EF4-FFF2-40B4-BE49-F238E27FC236}">
                      <a16:creationId xmlns:a16="http://schemas.microsoft.com/office/drawing/2014/main" id="{577CC73F-3D94-5620-FD73-5A0BEA4C21C4}"/>
                    </a:ext>
                  </a:extLst>
                </p:cNvPr>
                <p:cNvPicPr/>
                <p:nvPr/>
              </p:nvPicPr>
              <p:blipFill>
                <a:blip r:embed="rId55"/>
                <a:stretch>
                  <a:fillRect/>
                </a:stretch>
              </p:blipFill>
              <p:spPr>
                <a:xfrm>
                  <a:off x="6767565" y="1728900"/>
                  <a:ext cx="81720" cy="151200"/>
                </a:xfrm>
                <a:prstGeom prst="rect">
                  <a:avLst/>
                </a:prstGeom>
              </p:spPr>
            </p:pic>
          </mc:Fallback>
        </mc:AlternateContent>
      </p:gr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D0784F6-CA97-4EC5-9078-79D0AB51FBC1}"/>
                  </a:ext>
                </a:extLst>
              </p:cNvPr>
              <p:cNvSpPr txBox="1"/>
              <p:nvPr/>
            </p:nvSpPr>
            <p:spPr>
              <a:xfrm>
                <a:off x="519306" y="932458"/>
                <a:ext cx="1850122" cy="2866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100" b="0" i="1" smtClean="0">
                              <a:latin typeface="Cambria Math" panose="02040503050406030204" pitchFamily="18" charset="0"/>
                            </a:rPr>
                          </m:ctrlPr>
                        </m:accPr>
                        <m:e>
                          <m:r>
                            <a:rPr kumimoji="1" lang="en-US" altLang="ja-JP" sz="1100" b="0" i="1" smtClean="0">
                              <a:latin typeface="Cambria Math" panose="02040503050406030204" pitchFamily="18" charset="0"/>
                            </a:rPr>
                            <m:t>𝑎𝑏</m:t>
                          </m:r>
                        </m:e>
                      </m:acc>
                      <m:r>
                        <a:rPr kumimoji="1" lang="en-US" altLang="ja-JP" sz="1100" b="0" i="1" smtClean="0">
                          <a:latin typeface="Cambria Math" panose="02040503050406030204" pitchFamily="18" charset="0"/>
                        </a:rPr>
                        <m:t>=</m:t>
                      </m:r>
                      <m:d>
                        <m:dPr>
                          <m:ctrlPr>
                            <a:rPr kumimoji="1" lang="en-US" altLang="ja-JP" sz="1100" b="0" i="1" smtClean="0">
                              <a:latin typeface="Cambria Math" panose="02040503050406030204" pitchFamily="18" charset="0"/>
                            </a:rPr>
                          </m:ctrlPr>
                        </m:dPr>
                        <m:e>
                          <m:r>
                            <a:rPr kumimoji="1" lang="en-US" altLang="ja-JP" sz="1100" b="0" i="1" smtClean="0">
                              <a:latin typeface="Cambria Math" panose="02040503050406030204" pitchFamily="18" charset="0"/>
                            </a:rPr>
                            <m:t>2−1,3−2</m:t>
                          </m:r>
                        </m:e>
                      </m:d>
                      <m:r>
                        <a:rPr kumimoji="1" lang="en-US" altLang="ja-JP" sz="1100" b="0" i="1" smtClean="0">
                          <a:latin typeface="Cambria Math" panose="02040503050406030204" pitchFamily="18" charset="0"/>
                        </a:rPr>
                        <m:t>=(1,1)</m:t>
                      </m:r>
                    </m:oMath>
                  </m:oMathPara>
                </a14:m>
                <a:endParaRPr kumimoji="1" lang="ja-JP" altLang="en-US" sz="1100" dirty="0"/>
              </a:p>
            </p:txBody>
          </p:sp>
        </mc:Choice>
        <mc:Fallback xmlns="">
          <p:sp>
            <p:nvSpPr>
              <p:cNvPr id="16" name="テキスト ボックス 15">
                <a:extLst>
                  <a:ext uri="{FF2B5EF4-FFF2-40B4-BE49-F238E27FC236}">
                    <a16:creationId xmlns:a16="http://schemas.microsoft.com/office/drawing/2014/main" id="{2D0784F6-CA97-4EC5-9078-79D0AB51FBC1}"/>
                  </a:ext>
                </a:extLst>
              </p:cNvPr>
              <p:cNvSpPr txBox="1">
                <a:spLocks noRot="1" noChangeAspect="1" noMove="1" noResize="1" noEditPoints="1" noAdjustHandles="1" noChangeArrowheads="1" noChangeShapeType="1" noTextEdit="1"/>
              </p:cNvSpPr>
              <p:nvPr/>
            </p:nvSpPr>
            <p:spPr>
              <a:xfrm>
                <a:off x="519306" y="932458"/>
                <a:ext cx="1850122" cy="286682"/>
              </a:xfrm>
              <a:prstGeom prst="rect">
                <a:avLst/>
              </a:prstGeom>
              <a:blipFill>
                <a:blip r:embed="rId56"/>
                <a:stretch>
                  <a:fillRect b="-42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F6A71276-9C36-439D-8C2C-2D3C5D7BF3DB}"/>
                  </a:ext>
                </a:extLst>
              </p:cNvPr>
              <p:cNvSpPr txBox="1"/>
              <p:nvPr/>
            </p:nvSpPr>
            <p:spPr>
              <a:xfrm>
                <a:off x="556136" y="1245700"/>
                <a:ext cx="1849802" cy="286682"/>
              </a:xfrm>
              <a:prstGeom prst="rect">
                <a:avLst/>
              </a:prstGeom>
              <a:noFill/>
            </p:spPr>
            <p:txBody>
              <a:bodyPr wrap="none" rtlCol="0">
                <a:spAutoFit/>
              </a:bodyPr>
              <a:lstStyle/>
              <a:p>
                <a14:m>
                  <m:oMath xmlns:m="http://schemas.openxmlformats.org/officeDocument/2006/math">
                    <m:acc>
                      <m:accPr>
                        <m:chr m:val="⃗"/>
                        <m:ctrlPr>
                          <a:rPr kumimoji="1" lang="en-US" altLang="ja-JP" sz="1100" b="0" i="1" smtClean="0">
                            <a:latin typeface="Cambria Math" panose="02040503050406030204" pitchFamily="18" charset="0"/>
                          </a:rPr>
                        </m:ctrlPr>
                      </m:accPr>
                      <m:e>
                        <m:r>
                          <a:rPr kumimoji="1" lang="en-US" altLang="ja-JP" sz="1100" b="0" i="1" smtClean="0">
                            <a:latin typeface="Cambria Math" panose="02040503050406030204" pitchFamily="18" charset="0"/>
                          </a:rPr>
                          <m:t>𝑏𝑎</m:t>
                        </m:r>
                      </m:e>
                    </m:acc>
                    <m:r>
                      <a:rPr kumimoji="1" lang="en-US" altLang="ja-JP" sz="1100" b="0" i="1" smtClean="0">
                        <a:latin typeface="Cambria Math" panose="02040503050406030204" pitchFamily="18" charset="0"/>
                      </a:rPr>
                      <m:t>=</m:t>
                    </m:r>
                    <m:d>
                      <m:dPr>
                        <m:ctrlPr>
                          <a:rPr kumimoji="1" lang="en-US" altLang="ja-JP" sz="1100" b="0" i="1" smtClean="0">
                            <a:latin typeface="Cambria Math" panose="02040503050406030204" pitchFamily="18" charset="0"/>
                          </a:rPr>
                        </m:ctrlPr>
                      </m:dPr>
                      <m:e>
                        <m:r>
                          <a:rPr kumimoji="1" lang="en-US" altLang="ja-JP" sz="1100" b="0" i="1" smtClean="0">
                            <a:latin typeface="Cambria Math" panose="02040503050406030204" pitchFamily="18" charset="0"/>
                          </a:rPr>
                          <m:t>2−1,3−2</m:t>
                        </m:r>
                      </m:e>
                    </m:d>
                    <m:r>
                      <a:rPr kumimoji="1" lang="en-US" altLang="ja-JP" sz="1100" b="0" i="1" smtClean="0">
                        <a:latin typeface="Cambria Math" panose="02040503050406030204" pitchFamily="18" charset="0"/>
                      </a:rPr>
                      <m:t>=</m:t>
                    </m:r>
                  </m:oMath>
                </a14:m>
                <a:r>
                  <a:rPr kumimoji="1" lang="en-US" altLang="ja-JP" sz="1100" dirty="0"/>
                  <a:t>(-1,-1)</a:t>
                </a:r>
                <a:endParaRPr kumimoji="1" lang="ja-JP" altLang="en-US" sz="1100" dirty="0"/>
              </a:p>
            </p:txBody>
          </p:sp>
        </mc:Choice>
        <mc:Fallback xmlns="">
          <p:sp>
            <p:nvSpPr>
              <p:cNvPr id="70" name="テキスト ボックス 69">
                <a:extLst>
                  <a:ext uri="{FF2B5EF4-FFF2-40B4-BE49-F238E27FC236}">
                    <a16:creationId xmlns:a16="http://schemas.microsoft.com/office/drawing/2014/main" id="{F6A71276-9C36-439D-8C2C-2D3C5D7BF3DB}"/>
                  </a:ext>
                </a:extLst>
              </p:cNvPr>
              <p:cNvSpPr txBox="1">
                <a:spLocks noRot="1" noChangeAspect="1" noMove="1" noResize="1" noEditPoints="1" noAdjustHandles="1" noChangeArrowheads="1" noChangeShapeType="1" noTextEdit="1"/>
              </p:cNvSpPr>
              <p:nvPr/>
            </p:nvSpPr>
            <p:spPr>
              <a:xfrm>
                <a:off x="556136" y="1245700"/>
                <a:ext cx="1849802" cy="286682"/>
              </a:xfrm>
              <a:prstGeom prst="rect">
                <a:avLst/>
              </a:prstGeom>
              <a:blipFill>
                <a:blip r:embed="rId57"/>
                <a:stretch>
                  <a:fillRect b="-1276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68499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テキスト ボックス 35">
            <a:extLst>
              <a:ext uri="{FF2B5EF4-FFF2-40B4-BE49-F238E27FC236}">
                <a16:creationId xmlns:a16="http://schemas.microsoft.com/office/drawing/2014/main" id="{EB1EAE83-4009-4C54-816A-8F9C3E0B7E04}"/>
              </a:ext>
            </a:extLst>
          </p:cNvPr>
          <p:cNvSpPr txBox="1"/>
          <p:nvPr/>
        </p:nvSpPr>
        <p:spPr>
          <a:xfrm>
            <a:off x="120650" y="149225"/>
            <a:ext cx="1928733" cy="307777"/>
          </a:xfrm>
          <a:prstGeom prst="rect">
            <a:avLst/>
          </a:prstGeom>
          <a:noFill/>
        </p:spPr>
        <p:txBody>
          <a:bodyPr wrap="none" rtlCol="0">
            <a:spAutoFit/>
          </a:bodyPr>
          <a:lstStyle/>
          <a:p>
            <a:r>
              <a:rPr kumimoji="1" lang="en-US" altLang="ja-JP" sz="1400" b="1" u="sng" dirty="0"/>
              <a:t>1.2</a:t>
            </a:r>
            <a:r>
              <a:rPr kumimoji="1" lang="ja-JP" altLang="en-US" sz="1400" b="1" u="sng" dirty="0"/>
              <a:t>次元ベクトル回転</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F272C778-20B4-4FD2-BA7A-818A18FE2B45}"/>
                  </a:ext>
                </a:extLst>
              </p:cNvPr>
              <p:cNvSpPr txBox="1"/>
              <p:nvPr/>
            </p:nvSpPr>
            <p:spPr>
              <a:xfrm>
                <a:off x="243384" y="578694"/>
                <a:ext cx="3458667" cy="2492990"/>
              </a:xfrm>
              <a:prstGeom prst="rect">
                <a:avLst/>
              </a:prstGeom>
              <a:noFill/>
            </p:spPr>
            <p:txBody>
              <a:bodyPr wrap="square" rtlCol="0">
                <a:spAutoFit/>
              </a:bodyPr>
              <a:lstStyle/>
              <a:p>
                <a:r>
                  <a:rPr kumimoji="1" lang="ja-JP" altLang="en-US" sz="1200" dirty="0"/>
                  <a:t>ベクトル成分は常に原点からの成分として考えられる。</a:t>
                </a:r>
                <a:endParaRPr kumimoji="1" lang="en-US" altLang="ja-JP" sz="1200" dirty="0"/>
              </a:p>
              <a:p>
                <a:r>
                  <a:rPr kumimoji="1" lang="ja-JP" altLang="en-US" sz="1200" dirty="0"/>
                  <a:t>そのため、</a:t>
                </a:r>
                <a:r>
                  <a:rPr kumimoji="1" lang="en-US" altLang="ja-JP" sz="1200" dirty="0"/>
                  <a:t>2</a:t>
                </a:r>
                <a:r>
                  <a:rPr kumimoji="1" lang="ja-JP" altLang="en-US" sz="1200" dirty="0"/>
                  <a:t>次元ベクトルの回転は原点基準での座標回転と同じである。</a:t>
                </a:r>
                <a:endParaRPr kumimoji="1" lang="en-US" altLang="ja-JP" sz="1200" dirty="0"/>
              </a:p>
              <a:p>
                <a:endParaRPr kumimoji="1" lang="en-US" altLang="ja-JP" sz="1200" dirty="0"/>
              </a:p>
              <a:p>
                <a:endParaRPr kumimoji="1" lang="en-US" altLang="ja-JP" sz="1200" dirty="0"/>
              </a:p>
              <a:p>
                <a:endParaRPr kumimoji="1" lang="en-US" altLang="ja-JP" sz="1200" dirty="0"/>
              </a:p>
              <a:p>
                <a:endParaRPr kumimoji="1" lang="en-US" altLang="ja-JP" sz="1200" dirty="0"/>
              </a:p>
              <a:p>
                <a:endParaRPr kumimoji="1" lang="en-US" altLang="ja-JP" sz="1200" dirty="0"/>
              </a:p>
              <a:p>
                <a:endParaRPr kumimoji="1" lang="en-US" altLang="ja-JP" sz="1200" dirty="0"/>
              </a:p>
              <a:p>
                <a:r>
                  <a:rPr kumimoji="1" lang="ja-JP" altLang="en-US" sz="1200" dirty="0"/>
                  <a:t>であったので、</a:t>
                </a:r>
                <a:r>
                  <a:rPr kumimoji="1" lang="en-US" altLang="ja-JP" sz="1200" dirty="0"/>
                  <a:t>2</a:t>
                </a:r>
                <a:r>
                  <a:rPr kumimoji="1" lang="ja-JP" altLang="en-US" sz="1200" dirty="0"/>
                  <a:t>次元ベクトル回転は</a:t>
                </a:r>
                <a:endParaRPr kumimoji="1" lang="en-US" altLang="ja-JP" sz="1200" dirty="0"/>
              </a:p>
              <a:p>
                <a:endParaRPr kumimoji="1" lang="en-US" altLang="ja-JP" sz="1200" dirty="0"/>
              </a:p>
              <a:p>
                <a:r>
                  <a:rPr kumimoji="1" lang="en-US" altLang="ja-JP" sz="1200" b="1" dirty="0"/>
                  <a:t> </a:t>
                </a:r>
                <a14:m>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1" i="1" smtClean="0">
                            <a:latin typeface="Cambria Math" panose="02040503050406030204" pitchFamily="18" charset="0"/>
                          </a:rPr>
                          <m:t>𝒑</m:t>
                        </m:r>
                      </m:e>
                    </m:acc>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𝒙𝒄𝒐𝒔</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𝒚𝒔𝒊𝒏</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 </m:t>
                    </m:r>
                    <m:r>
                      <a:rPr kumimoji="1" lang="en-US" altLang="ja-JP" sz="1200" b="1" i="1" dirty="0" smtClean="0">
                        <a:latin typeface="Cambria Math" panose="02040503050406030204" pitchFamily="18" charset="0"/>
                      </a:rPr>
                      <m:t>𝒙𝒔𝒊𝒏</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𝒚𝒄𝒐𝒔</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oMath>
                </a14:m>
                <a:endParaRPr kumimoji="1" lang="en-US" altLang="ja-JP" sz="1200" b="1" dirty="0"/>
              </a:p>
            </p:txBody>
          </p:sp>
        </mc:Choice>
        <mc:Fallback xmlns="">
          <p:sp>
            <p:nvSpPr>
              <p:cNvPr id="2" name="テキスト ボックス 1">
                <a:extLst>
                  <a:ext uri="{FF2B5EF4-FFF2-40B4-BE49-F238E27FC236}">
                    <a16:creationId xmlns:a16="http://schemas.microsoft.com/office/drawing/2014/main" id="{F272C778-20B4-4FD2-BA7A-818A18FE2B45}"/>
                  </a:ext>
                </a:extLst>
              </p:cNvPr>
              <p:cNvSpPr txBox="1">
                <a:spLocks noRot="1" noChangeAspect="1" noMove="1" noResize="1" noEditPoints="1" noAdjustHandles="1" noChangeArrowheads="1" noChangeShapeType="1" noTextEdit="1"/>
              </p:cNvSpPr>
              <p:nvPr/>
            </p:nvSpPr>
            <p:spPr>
              <a:xfrm>
                <a:off x="243384" y="578694"/>
                <a:ext cx="3458667" cy="2492990"/>
              </a:xfrm>
              <a:prstGeom prst="rect">
                <a:avLst/>
              </a:prstGeom>
              <a:blipFill>
                <a:blip r:embed="rId2"/>
                <a:stretch>
                  <a:fillRect l="-176" b="-244"/>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3D434570-5BB9-4F63-BC23-EA44946712D8}"/>
              </a:ext>
            </a:extLst>
          </p:cNvPr>
          <p:cNvSpPr txBox="1"/>
          <p:nvPr/>
        </p:nvSpPr>
        <p:spPr>
          <a:xfrm>
            <a:off x="3778249" y="149225"/>
            <a:ext cx="3424335" cy="307777"/>
          </a:xfrm>
          <a:prstGeom prst="rect">
            <a:avLst/>
          </a:prstGeom>
          <a:noFill/>
        </p:spPr>
        <p:txBody>
          <a:bodyPr wrap="none" rtlCol="0">
            <a:spAutoFit/>
          </a:bodyPr>
          <a:lstStyle/>
          <a:p>
            <a:r>
              <a:rPr kumimoji="1" lang="en-US" altLang="ja-JP" sz="1400" b="1" u="sng" dirty="0"/>
              <a:t>2.2</a:t>
            </a:r>
            <a:r>
              <a:rPr kumimoji="1" lang="ja-JP" altLang="en-US" sz="1400" b="1" u="sng" dirty="0"/>
              <a:t>次元ベクトルでの図形回転</a:t>
            </a:r>
            <a:r>
              <a:rPr kumimoji="1" lang="en-US" altLang="ja-JP" sz="1400" b="1" u="sng" dirty="0"/>
              <a:t>(</a:t>
            </a:r>
            <a:r>
              <a:rPr kumimoji="1" lang="ja-JP" altLang="en-US" sz="1400" b="1" u="sng" dirty="0"/>
              <a:t>原点基準</a:t>
            </a:r>
            <a:r>
              <a:rPr kumimoji="1" lang="en-US" altLang="ja-JP" sz="1400" b="1" u="sng" dirty="0"/>
              <a:t>)</a:t>
            </a:r>
            <a:endParaRPr kumimoji="1" lang="ja-JP" altLang="en-US" sz="1400" b="1" u="sng" dirty="0"/>
          </a:p>
        </p:txBody>
      </p:sp>
      <p:cxnSp>
        <p:nvCxnSpPr>
          <p:cNvPr id="7" name="直線矢印コネクタ 6">
            <a:extLst>
              <a:ext uri="{FF2B5EF4-FFF2-40B4-BE49-F238E27FC236}">
                <a16:creationId xmlns:a16="http://schemas.microsoft.com/office/drawing/2014/main" id="{7630A0C1-A6FE-4B8A-8C78-994B5E0353F6}"/>
              </a:ext>
            </a:extLst>
          </p:cNvPr>
          <p:cNvCxnSpPr>
            <a:cxnSpLocks/>
          </p:cNvCxnSpPr>
          <p:nvPr/>
        </p:nvCxnSpPr>
        <p:spPr>
          <a:xfrm flipH="1" flipV="1">
            <a:off x="4083050" y="556034"/>
            <a:ext cx="8586" cy="1590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2ADC9C6D-12C3-4722-A671-E52EC7AE79AC}"/>
              </a:ext>
            </a:extLst>
          </p:cNvPr>
          <p:cNvCxnSpPr>
            <a:cxnSpLocks/>
          </p:cNvCxnSpPr>
          <p:nvPr/>
        </p:nvCxnSpPr>
        <p:spPr>
          <a:xfrm>
            <a:off x="3854450" y="1536700"/>
            <a:ext cx="1447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図 11">
            <a:extLst>
              <a:ext uri="{FF2B5EF4-FFF2-40B4-BE49-F238E27FC236}">
                <a16:creationId xmlns:a16="http://schemas.microsoft.com/office/drawing/2014/main" id="{F0BEA5E4-7328-437F-85A3-5839EB167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348" y="1487599"/>
            <a:ext cx="3444663" cy="811097"/>
          </a:xfrm>
          <a:prstGeom prst="rect">
            <a:avLst/>
          </a:prstGeom>
        </p:spPr>
        <p:style>
          <a:lnRef idx="2">
            <a:schemeClr val="accent2"/>
          </a:lnRef>
          <a:fillRef idx="1">
            <a:schemeClr val="lt1"/>
          </a:fillRef>
          <a:effectRef idx="0">
            <a:schemeClr val="accent2"/>
          </a:effectRef>
          <a:fontRef idx="minor">
            <a:schemeClr val="dk1"/>
          </a:fontRef>
        </p:style>
      </p:pic>
      <p:sp>
        <p:nvSpPr>
          <p:cNvPr id="11" name="直角三角形 10">
            <a:extLst>
              <a:ext uri="{FF2B5EF4-FFF2-40B4-BE49-F238E27FC236}">
                <a16:creationId xmlns:a16="http://schemas.microsoft.com/office/drawing/2014/main" id="{DE85D43B-3719-45D1-B23A-A05100C5467A}"/>
              </a:ext>
            </a:extLst>
          </p:cNvPr>
          <p:cNvSpPr/>
          <p:nvPr/>
        </p:nvSpPr>
        <p:spPr>
          <a:xfrm rot="11752406">
            <a:off x="4456914" y="636630"/>
            <a:ext cx="459115" cy="45501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31C3B22D-978F-4C4C-AB6A-B8A3A008BC3B}"/>
              </a:ext>
            </a:extLst>
          </p:cNvPr>
          <p:cNvCxnSpPr>
            <a:cxnSpLocks/>
            <a:endCxn id="11" idx="4"/>
          </p:cNvCxnSpPr>
          <p:nvPr/>
        </p:nvCxnSpPr>
        <p:spPr>
          <a:xfrm flipV="1">
            <a:off x="4083050" y="582518"/>
            <a:ext cx="444844" cy="95418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7957F52D-BAB1-48A9-A11E-8624C8254E90}"/>
              </a:ext>
            </a:extLst>
          </p:cNvPr>
          <p:cNvCxnSpPr>
            <a:cxnSpLocks/>
            <a:endCxn id="11" idx="2"/>
          </p:cNvCxnSpPr>
          <p:nvPr/>
        </p:nvCxnSpPr>
        <p:spPr>
          <a:xfrm flipV="1">
            <a:off x="4083050" y="708092"/>
            <a:ext cx="886452" cy="82861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8E52D28-DDFD-40A5-A81D-961AD12EB4D7}"/>
              </a:ext>
            </a:extLst>
          </p:cNvPr>
          <p:cNvCxnSpPr>
            <a:cxnSpLocks/>
            <a:endCxn id="11" idx="0"/>
          </p:cNvCxnSpPr>
          <p:nvPr/>
        </p:nvCxnSpPr>
        <p:spPr>
          <a:xfrm flipV="1">
            <a:off x="4094540" y="1145761"/>
            <a:ext cx="750509" cy="39094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E15979C-FD43-4C4F-B0F8-8C8542EB48E3}"/>
                  </a:ext>
                </a:extLst>
              </p:cNvPr>
              <p:cNvSpPr txBox="1"/>
              <p:nvPr/>
            </p:nvSpPr>
            <p:spPr>
              <a:xfrm>
                <a:off x="4335005" y="904885"/>
                <a:ext cx="296620" cy="2778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050" b="0" i="1" smtClean="0">
                              <a:latin typeface="Cambria Math" panose="02040503050406030204" pitchFamily="18" charset="0"/>
                            </a:rPr>
                          </m:ctrlPr>
                        </m:accPr>
                        <m:e>
                          <m:r>
                            <a:rPr kumimoji="1" lang="en-US" altLang="ja-JP" sz="1050" b="0" i="1" smtClean="0">
                              <a:latin typeface="Cambria Math" panose="02040503050406030204" pitchFamily="18" charset="0"/>
                            </a:rPr>
                            <m:t>𝑏</m:t>
                          </m:r>
                        </m:e>
                      </m:acc>
                    </m:oMath>
                  </m:oMathPara>
                </a14:m>
                <a:endParaRPr kumimoji="1" lang="ja-JP" altLang="en-US" sz="1050" dirty="0"/>
              </a:p>
            </p:txBody>
          </p:sp>
        </mc:Choice>
        <mc:Fallback xmlns="">
          <p:sp>
            <p:nvSpPr>
              <p:cNvPr id="24" name="テキスト ボックス 23">
                <a:extLst>
                  <a:ext uri="{FF2B5EF4-FFF2-40B4-BE49-F238E27FC236}">
                    <a16:creationId xmlns:a16="http://schemas.microsoft.com/office/drawing/2014/main" id="{BE15979C-FD43-4C4F-B0F8-8C8542EB48E3}"/>
                  </a:ext>
                </a:extLst>
              </p:cNvPr>
              <p:cNvSpPr txBox="1">
                <a:spLocks noRot="1" noChangeAspect="1" noMove="1" noResize="1" noEditPoints="1" noAdjustHandles="1" noChangeArrowheads="1" noChangeShapeType="1" noTextEdit="1"/>
              </p:cNvSpPr>
              <p:nvPr/>
            </p:nvSpPr>
            <p:spPr>
              <a:xfrm>
                <a:off x="4335005" y="904885"/>
                <a:ext cx="296620" cy="277833"/>
              </a:xfrm>
              <a:prstGeom prst="rect">
                <a:avLst/>
              </a:prstGeom>
              <a:blipFill>
                <a:blip r:embed="rId4"/>
                <a:stretch>
                  <a:fillRect t="-6522" r="-20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7FE4ADF2-E268-46D4-80B3-3C8D5B3026BF}"/>
                  </a:ext>
                </a:extLst>
              </p:cNvPr>
              <p:cNvSpPr txBox="1"/>
              <p:nvPr/>
            </p:nvSpPr>
            <p:spPr>
              <a:xfrm>
                <a:off x="4099352" y="835050"/>
                <a:ext cx="300146" cy="2539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050" b="0" i="1" smtClean="0">
                              <a:latin typeface="Cambria Math" panose="02040503050406030204" pitchFamily="18" charset="0"/>
                            </a:rPr>
                          </m:ctrlPr>
                        </m:accPr>
                        <m:e>
                          <m:r>
                            <a:rPr kumimoji="1" lang="en-US" altLang="ja-JP" sz="1050" b="0" i="1" smtClean="0">
                              <a:latin typeface="Cambria Math" panose="02040503050406030204" pitchFamily="18" charset="0"/>
                            </a:rPr>
                            <m:t>𝑎</m:t>
                          </m:r>
                        </m:e>
                      </m:acc>
                    </m:oMath>
                  </m:oMathPara>
                </a14:m>
                <a:endParaRPr kumimoji="1" lang="ja-JP" altLang="en-US" sz="1050" dirty="0"/>
              </a:p>
            </p:txBody>
          </p:sp>
        </mc:Choice>
        <mc:Fallback xmlns="">
          <p:sp>
            <p:nvSpPr>
              <p:cNvPr id="26" name="テキスト ボックス 25">
                <a:extLst>
                  <a:ext uri="{FF2B5EF4-FFF2-40B4-BE49-F238E27FC236}">
                    <a16:creationId xmlns:a16="http://schemas.microsoft.com/office/drawing/2014/main" id="{7FE4ADF2-E268-46D4-80B3-3C8D5B3026BF}"/>
                  </a:ext>
                </a:extLst>
              </p:cNvPr>
              <p:cNvSpPr txBox="1">
                <a:spLocks noRot="1" noChangeAspect="1" noMove="1" noResize="1" noEditPoints="1" noAdjustHandles="1" noChangeArrowheads="1" noChangeShapeType="1" noTextEdit="1"/>
              </p:cNvSpPr>
              <p:nvPr/>
            </p:nvSpPr>
            <p:spPr>
              <a:xfrm>
                <a:off x="4099352" y="835050"/>
                <a:ext cx="300146" cy="253916"/>
              </a:xfrm>
              <a:prstGeom prst="rect">
                <a:avLst/>
              </a:prstGeom>
              <a:blipFill>
                <a:blip r:embed="rId5"/>
                <a:stretch>
                  <a:fillRect t="-2381" r="-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95C09125-A93C-4466-934E-1D9495759783}"/>
                  </a:ext>
                </a:extLst>
              </p:cNvPr>
              <p:cNvSpPr txBox="1"/>
              <p:nvPr/>
            </p:nvSpPr>
            <p:spPr>
              <a:xfrm>
                <a:off x="4434175" y="1233683"/>
                <a:ext cx="288349" cy="2539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050" b="0" i="1" smtClean="0">
                              <a:latin typeface="Cambria Math" panose="02040503050406030204" pitchFamily="18" charset="0"/>
                            </a:rPr>
                          </m:ctrlPr>
                        </m:accPr>
                        <m:e>
                          <m:r>
                            <a:rPr kumimoji="1" lang="en-US" altLang="ja-JP" sz="1050" b="0" i="1" smtClean="0">
                              <a:latin typeface="Cambria Math" panose="02040503050406030204" pitchFamily="18" charset="0"/>
                            </a:rPr>
                            <m:t>𝑐</m:t>
                          </m:r>
                        </m:e>
                      </m:acc>
                    </m:oMath>
                  </m:oMathPara>
                </a14:m>
                <a:endParaRPr kumimoji="1" lang="ja-JP" altLang="en-US" sz="1050" dirty="0"/>
              </a:p>
            </p:txBody>
          </p:sp>
        </mc:Choice>
        <mc:Fallback xmlns="">
          <p:sp>
            <p:nvSpPr>
              <p:cNvPr id="27" name="テキスト ボックス 26">
                <a:extLst>
                  <a:ext uri="{FF2B5EF4-FFF2-40B4-BE49-F238E27FC236}">
                    <a16:creationId xmlns:a16="http://schemas.microsoft.com/office/drawing/2014/main" id="{95C09125-A93C-4466-934E-1D9495759783}"/>
                  </a:ext>
                </a:extLst>
              </p:cNvPr>
              <p:cNvSpPr txBox="1">
                <a:spLocks noRot="1" noChangeAspect="1" noMove="1" noResize="1" noEditPoints="1" noAdjustHandles="1" noChangeArrowheads="1" noChangeShapeType="1" noTextEdit="1"/>
              </p:cNvSpPr>
              <p:nvPr/>
            </p:nvSpPr>
            <p:spPr>
              <a:xfrm>
                <a:off x="4434175" y="1233683"/>
                <a:ext cx="288349" cy="253916"/>
              </a:xfrm>
              <a:prstGeom prst="rect">
                <a:avLst/>
              </a:prstGeom>
              <a:blipFill>
                <a:blip r:embed="rId6"/>
                <a:stretch>
                  <a:fillRect t="-2381" r="-2083"/>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19446E9C-9767-46EC-906D-7715ECB834FD}"/>
              </a:ext>
            </a:extLst>
          </p:cNvPr>
          <p:cNvSpPr txBox="1"/>
          <p:nvPr/>
        </p:nvSpPr>
        <p:spPr>
          <a:xfrm>
            <a:off x="5436716" y="545597"/>
            <a:ext cx="2018501" cy="1277273"/>
          </a:xfrm>
          <a:prstGeom prst="rect">
            <a:avLst/>
          </a:prstGeom>
          <a:noFill/>
        </p:spPr>
        <p:txBody>
          <a:bodyPr wrap="none" rtlCol="0">
            <a:spAutoFit/>
          </a:bodyPr>
          <a:lstStyle/>
          <a:p>
            <a:r>
              <a:rPr kumimoji="1" lang="ja-JP" altLang="en-US" sz="1100" dirty="0"/>
              <a:t>図形を描く頂点それぞれに</a:t>
            </a:r>
            <a:endParaRPr kumimoji="1" lang="en-US" altLang="ja-JP" sz="1100" dirty="0"/>
          </a:p>
          <a:p>
            <a:r>
              <a:rPr kumimoji="1" lang="ja-JP" altLang="en-US" sz="1100" dirty="0"/>
              <a:t>原点からのベクトルが伸びて</a:t>
            </a:r>
            <a:endParaRPr kumimoji="1" lang="en-US" altLang="ja-JP" sz="1100" dirty="0"/>
          </a:p>
          <a:p>
            <a:r>
              <a:rPr kumimoji="1" lang="ja-JP" altLang="en-US" sz="1100" dirty="0"/>
              <a:t>いると考える。</a:t>
            </a:r>
            <a:endParaRPr kumimoji="1" lang="en-US" altLang="ja-JP" sz="1100" dirty="0"/>
          </a:p>
          <a:p>
            <a:endParaRPr kumimoji="1" lang="en-US" altLang="ja-JP" sz="1100" dirty="0"/>
          </a:p>
          <a:p>
            <a:r>
              <a:rPr kumimoji="1" lang="ja-JP" altLang="en-US" sz="1100" dirty="0"/>
              <a:t>それらのベクトルを回転させ</a:t>
            </a:r>
            <a:endParaRPr kumimoji="1" lang="en-US" altLang="ja-JP" sz="1100" dirty="0"/>
          </a:p>
          <a:p>
            <a:r>
              <a:rPr kumimoji="1" lang="ja-JP" altLang="en-US" sz="1100" dirty="0"/>
              <a:t>れば、その成分が回転した</a:t>
            </a:r>
            <a:endParaRPr kumimoji="1" lang="en-US" altLang="ja-JP" sz="1100" dirty="0"/>
          </a:p>
          <a:p>
            <a:r>
              <a:rPr kumimoji="1" lang="ja-JP" altLang="en-US" sz="1100" dirty="0"/>
              <a:t>図形の座標になる。</a:t>
            </a:r>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7F7C6A94-6064-48B7-8F48-60059B975997}"/>
                  </a:ext>
                </a:extLst>
              </p:cNvPr>
              <p:cNvSpPr txBox="1"/>
              <p:nvPr/>
            </p:nvSpPr>
            <p:spPr>
              <a:xfrm>
                <a:off x="4249425" y="2365309"/>
                <a:ext cx="2770823" cy="6737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1" i="1" smtClean="0">
                              <a:latin typeface="Cambria Math" panose="02040503050406030204" pitchFamily="18" charset="0"/>
                            </a:rPr>
                            <m:t>𝒂</m:t>
                          </m:r>
                        </m:e>
                      </m:acc>
                      <m:r>
                        <a:rPr kumimoji="1" lang="en-US" altLang="ja-JP" sz="1200" b="1" i="1" dirty="0" smtClean="0">
                          <a:latin typeface="Cambria Math" panose="02040503050406030204" pitchFamily="18" charset="0"/>
                        </a:rPr>
                        <m:t>=</m:t>
                      </m:r>
                      <m:d>
                        <m:dPr>
                          <m:ctrlPr>
                            <a:rPr kumimoji="1" lang="en-US" altLang="ja-JP" sz="1200" b="1" i="1" dirty="0" smtClean="0">
                              <a:latin typeface="Cambria Math" panose="02040503050406030204" pitchFamily="18" charset="0"/>
                            </a:rPr>
                          </m:ctrlPr>
                        </m:dPr>
                        <m:e>
                          <m:r>
                            <a:rPr kumimoji="1" lang="en-US" altLang="ja-JP" sz="1200" b="1" i="1" dirty="0" smtClean="0">
                              <a:latin typeface="Cambria Math" panose="02040503050406030204" pitchFamily="18" charset="0"/>
                            </a:rPr>
                            <m:t>𝒙𝒄𝒐𝒔</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𝒚𝒔𝒊𝒏</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 </m:t>
                          </m:r>
                          <m:r>
                            <a:rPr kumimoji="1" lang="en-US" altLang="ja-JP" sz="1200" b="1" i="1" dirty="0" smtClean="0">
                              <a:latin typeface="Cambria Math" panose="02040503050406030204" pitchFamily="18" charset="0"/>
                            </a:rPr>
                            <m:t>𝒙𝒔𝒊𝒏</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𝒚𝒄𝒐𝒔</m:t>
                          </m:r>
                          <m:r>
                            <a:rPr kumimoji="1" lang="en-US" altLang="ja-JP" sz="1200" b="1" i="1" dirty="0">
                              <a:latin typeface="Cambria Math" panose="02040503050406030204" pitchFamily="18" charset="0"/>
                            </a:rPr>
                            <m:t>𝜽</m:t>
                          </m:r>
                        </m:e>
                      </m:d>
                    </m:oMath>
                  </m:oMathPara>
                </a14:m>
                <a:endParaRPr kumimoji="1" lang="en-US" altLang="ja-JP" sz="1200" b="1" dirty="0"/>
              </a:p>
              <a:p>
                <a:pPr/>
                <a14:m>
                  <m:oMathPara xmlns:m="http://schemas.openxmlformats.org/officeDocument/2006/math">
                    <m:oMathParaPr>
                      <m:jc m:val="centerGroup"/>
                    </m:oMathParaPr>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1" i="1" smtClean="0">
                              <a:latin typeface="Cambria Math" panose="02040503050406030204" pitchFamily="18" charset="0"/>
                            </a:rPr>
                            <m:t>𝒃</m:t>
                          </m:r>
                        </m:e>
                      </m:acc>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𝒙𝒄𝒐𝒔</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𝒚𝒔𝒊𝒏</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 </m:t>
                      </m:r>
                      <m:r>
                        <a:rPr kumimoji="1" lang="en-US" altLang="ja-JP" sz="1200" b="1" i="1" dirty="0" smtClean="0">
                          <a:latin typeface="Cambria Math" panose="02040503050406030204" pitchFamily="18" charset="0"/>
                        </a:rPr>
                        <m:t>𝒙𝒔𝒊𝒏</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𝒚𝒄𝒐𝒔</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oMath>
                  </m:oMathPara>
                </a14:m>
                <a:endParaRPr kumimoji="1" lang="en-US" altLang="ja-JP" sz="1200" dirty="0"/>
              </a:p>
              <a:p>
                <a:pPr/>
                <a14:m>
                  <m:oMathPara xmlns:m="http://schemas.openxmlformats.org/officeDocument/2006/math">
                    <m:oMathParaPr>
                      <m:jc m:val="centerGroup"/>
                    </m:oMathParaPr>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1" i="1" smtClean="0">
                              <a:latin typeface="Cambria Math" panose="02040503050406030204" pitchFamily="18" charset="0"/>
                            </a:rPr>
                            <m:t>𝒄</m:t>
                          </m:r>
                        </m:e>
                      </m:acc>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𝒙𝒄𝒐𝒔</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𝒚𝒔𝒊𝒏</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 </m:t>
                      </m:r>
                      <m:r>
                        <a:rPr kumimoji="1" lang="en-US" altLang="ja-JP" sz="1200" b="1" i="1" dirty="0" smtClean="0">
                          <a:latin typeface="Cambria Math" panose="02040503050406030204" pitchFamily="18" charset="0"/>
                        </a:rPr>
                        <m:t>𝒙𝒔𝒊𝒏</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r>
                        <a:rPr kumimoji="1" lang="en-US" altLang="ja-JP" sz="1200" b="1" i="1" dirty="0" smtClean="0">
                          <a:latin typeface="Cambria Math" panose="02040503050406030204" pitchFamily="18" charset="0"/>
                        </a:rPr>
                        <m:t>𝒚𝒄𝒐𝒔</m:t>
                      </m:r>
                      <m:r>
                        <a:rPr kumimoji="1" lang="en-US" altLang="ja-JP" sz="1200" b="1" i="1" dirty="0">
                          <a:latin typeface="Cambria Math" panose="02040503050406030204" pitchFamily="18" charset="0"/>
                        </a:rPr>
                        <m:t>𝜽</m:t>
                      </m:r>
                      <m:r>
                        <a:rPr kumimoji="1" lang="en-US" altLang="ja-JP" sz="1200" b="1" i="1" dirty="0" smtClean="0">
                          <a:latin typeface="Cambria Math" panose="02040503050406030204" pitchFamily="18" charset="0"/>
                        </a:rPr>
                        <m:t>)</m:t>
                      </m:r>
                    </m:oMath>
                  </m:oMathPara>
                </a14:m>
                <a:endParaRPr kumimoji="1" lang="ja-JP" altLang="en-US" sz="1200" dirty="0"/>
              </a:p>
            </p:txBody>
          </p:sp>
        </mc:Choice>
        <mc:Fallback xmlns="">
          <p:sp>
            <p:nvSpPr>
              <p:cNvPr id="30" name="テキスト ボックス 29">
                <a:extLst>
                  <a:ext uri="{FF2B5EF4-FFF2-40B4-BE49-F238E27FC236}">
                    <a16:creationId xmlns:a16="http://schemas.microsoft.com/office/drawing/2014/main" id="{7F7C6A94-6064-48B7-8F48-60059B975997}"/>
                  </a:ext>
                </a:extLst>
              </p:cNvPr>
              <p:cNvSpPr txBox="1">
                <a:spLocks noRot="1" noChangeAspect="1" noMove="1" noResize="1" noEditPoints="1" noAdjustHandles="1" noChangeArrowheads="1" noChangeShapeType="1" noTextEdit="1"/>
              </p:cNvSpPr>
              <p:nvPr/>
            </p:nvSpPr>
            <p:spPr>
              <a:xfrm>
                <a:off x="4249425" y="2365309"/>
                <a:ext cx="2770823" cy="673774"/>
              </a:xfrm>
              <a:prstGeom prst="rect">
                <a:avLst/>
              </a:prstGeom>
              <a:blipFill>
                <a:blip r:embed="rId7"/>
                <a:stretch>
                  <a:fillRect b="-3604"/>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4ACF8B6A-9F4E-41F5-ABB6-401B1B9252C8}"/>
              </a:ext>
            </a:extLst>
          </p:cNvPr>
          <p:cNvSpPr txBox="1"/>
          <p:nvPr/>
        </p:nvSpPr>
        <p:spPr>
          <a:xfrm>
            <a:off x="160724" y="3215395"/>
            <a:ext cx="1928733" cy="307777"/>
          </a:xfrm>
          <a:prstGeom prst="rect">
            <a:avLst/>
          </a:prstGeom>
          <a:noFill/>
        </p:spPr>
        <p:txBody>
          <a:bodyPr wrap="none" rtlCol="0">
            <a:spAutoFit/>
          </a:bodyPr>
          <a:lstStyle/>
          <a:p>
            <a:r>
              <a:rPr kumimoji="1" lang="en-US" altLang="ja-JP" sz="1400" b="1" u="sng" dirty="0"/>
              <a:t>3.3</a:t>
            </a:r>
            <a:r>
              <a:rPr kumimoji="1" lang="ja-JP" altLang="en-US" sz="1400" b="1" u="sng" dirty="0"/>
              <a:t>次元ベクトル回転</a:t>
            </a:r>
          </a:p>
        </p:txBody>
      </p:sp>
      <p:sp>
        <p:nvSpPr>
          <p:cNvPr id="18" name="テキスト ボックス 17">
            <a:extLst>
              <a:ext uri="{FF2B5EF4-FFF2-40B4-BE49-F238E27FC236}">
                <a16:creationId xmlns:a16="http://schemas.microsoft.com/office/drawing/2014/main" id="{4FA53627-41F7-4CFB-94F4-F20145C3ACEC}"/>
              </a:ext>
            </a:extLst>
          </p:cNvPr>
          <p:cNvSpPr txBox="1"/>
          <p:nvPr/>
        </p:nvSpPr>
        <p:spPr>
          <a:xfrm>
            <a:off x="226874" y="3666883"/>
            <a:ext cx="3458667" cy="2123658"/>
          </a:xfrm>
          <a:prstGeom prst="rect">
            <a:avLst/>
          </a:prstGeom>
          <a:noFill/>
        </p:spPr>
        <p:txBody>
          <a:bodyPr wrap="square" rtlCol="0">
            <a:spAutoFit/>
          </a:bodyPr>
          <a:lstStyle/>
          <a:p>
            <a:r>
              <a:rPr kumimoji="1" lang="en-US" altLang="ja-JP" sz="1200" dirty="0"/>
              <a:t>3</a:t>
            </a:r>
            <a:r>
              <a:rPr kumimoji="1" lang="ja-JP" altLang="en-US" sz="1200" dirty="0"/>
              <a:t>次元ベクトルの回転を考える。</a:t>
            </a:r>
            <a:endParaRPr kumimoji="1" lang="en-US" altLang="ja-JP" sz="1200" dirty="0"/>
          </a:p>
          <a:p>
            <a:r>
              <a:rPr kumimoji="1" lang="ja-JP" altLang="en-US" sz="1200" dirty="0"/>
              <a:t>全ての回転は、</a:t>
            </a:r>
            <a:endParaRPr kumimoji="1" lang="en-US" altLang="ja-JP" sz="1200" dirty="0"/>
          </a:p>
          <a:p>
            <a:endParaRPr kumimoji="1" lang="en-US" altLang="ja-JP" sz="1200" dirty="0"/>
          </a:p>
          <a:p>
            <a:r>
              <a:rPr kumimoji="1" lang="ja-JP" altLang="en-US" sz="1200" dirty="0"/>
              <a:t>・</a:t>
            </a:r>
            <a:r>
              <a:rPr kumimoji="1" lang="en-US" altLang="ja-JP" sz="1200" dirty="0"/>
              <a:t>x</a:t>
            </a:r>
            <a:r>
              <a:rPr kumimoji="1" lang="ja-JP" altLang="en-US" sz="1200" dirty="0"/>
              <a:t>軸上の回転</a:t>
            </a:r>
            <a:endParaRPr kumimoji="1" lang="en-US" altLang="ja-JP" sz="1200" dirty="0"/>
          </a:p>
          <a:p>
            <a:r>
              <a:rPr kumimoji="1" lang="ja-JP" altLang="en-US" sz="1200" dirty="0"/>
              <a:t>・</a:t>
            </a:r>
            <a:r>
              <a:rPr kumimoji="1" lang="en-US" altLang="ja-JP" sz="1200" dirty="0"/>
              <a:t>y</a:t>
            </a:r>
            <a:r>
              <a:rPr kumimoji="1" lang="ja-JP" altLang="en-US" sz="1200" dirty="0"/>
              <a:t>軸上の回転</a:t>
            </a:r>
            <a:endParaRPr kumimoji="1" lang="en-US" altLang="ja-JP" sz="1200" dirty="0"/>
          </a:p>
          <a:p>
            <a:r>
              <a:rPr kumimoji="1" lang="ja-JP" altLang="en-US" sz="1200" dirty="0"/>
              <a:t>・</a:t>
            </a:r>
            <a:r>
              <a:rPr kumimoji="1" lang="en-US" altLang="ja-JP" sz="1200" dirty="0"/>
              <a:t>z</a:t>
            </a:r>
            <a:r>
              <a:rPr kumimoji="1" lang="ja-JP" altLang="en-US" sz="1200" dirty="0"/>
              <a:t>軸上の回転</a:t>
            </a:r>
            <a:endParaRPr kumimoji="1" lang="en-US" altLang="ja-JP" sz="1200" dirty="0"/>
          </a:p>
          <a:p>
            <a:endParaRPr kumimoji="1" lang="en-US" altLang="ja-JP" sz="1200" dirty="0"/>
          </a:p>
          <a:p>
            <a:r>
              <a:rPr kumimoji="1" lang="ja-JP" altLang="en-US" sz="1200" dirty="0"/>
              <a:t>の組み合わせで表せる。</a:t>
            </a:r>
            <a:endParaRPr kumimoji="1" lang="en-US" altLang="ja-JP" sz="1200" dirty="0"/>
          </a:p>
          <a:p>
            <a:r>
              <a:rPr kumimoji="1" lang="ja-JP" altLang="en-US" sz="1200" dirty="0"/>
              <a:t>各軸上の回転は</a:t>
            </a:r>
            <a:r>
              <a:rPr kumimoji="1" lang="en-US" altLang="ja-JP" sz="1200" dirty="0"/>
              <a:t>2</a:t>
            </a:r>
            <a:r>
              <a:rPr kumimoji="1" lang="ja-JP" altLang="en-US" sz="1200" dirty="0"/>
              <a:t>次元ベクトルの回転と同じであるので、</a:t>
            </a:r>
            <a:endParaRPr kumimoji="1" lang="en-US" altLang="ja-JP" sz="1200" dirty="0"/>
          </a:p>
          <a:p>
            <a:endParaRPr kumimoji="1" lang="en-US" altLang="ja-JP" sz="1200" dirty="0"/>
          </a:p>
        </p:txBody>
      </p:sp>
      <p:sp>
        <p:nvSpPr>
          <p:cNvPr id="3" name="テキスト ボックス 2">
            <a:extLst>
              <a:ext uri="{FF2B5EF4-FFF2-40B4-BE49-F238E27FC236}">
                <a16:creationId xmlns:a16="http://schemas.microsoft.com/office/drawing/2014/main" id="{84E52924-3B4A-48EC-8EFC-7472E149D4A5}"/>
              </a:ext>
            </a:extLst>
          </p:cNvPr>
          <p:cNvSpPr txBox="1"/>
          <p:nvPr/>
        </p:nvSpPr>
        <p:spPr>
          <a:xfrm>
            <a:off x="226874" y="6236722"/>
            <a:ext cx="3347391" cy="646331"/>
          </a:xfrm>
          <a:prstGeom prst="rect">
            <a:avLst/>
          </a:prstGeom>
          <a:noFill/>
        </p:spPr>
        <p:txBody>
          <a:bodyPr wrap="none" rtlCol="0">
            <a:spAutoFit/>
          </a:bodyPr>
          <a:lstStyle/>
          <a:p>
            <a:r>
              <a:rPr kumimoji="1" lang="ja-JP" altLang="en-US" sz="1200" dirty="0"/>
              <a:t>図示するのが難しいので図示は省略するが、</a:t>
            </a:r>
            <a:endParaRPr kumimoji="1" lang="en-US" altLang="ja-JP" sz="1200" dirty="0"/>
          </a:p>
          <a:p>
            <a:r>
              <a:rPr kumimoji="1" lang="en-US" altLang="ja-JP" sz="1200" dirty="0"/>
              <a:t>2</a:t>
            </a:r>
            <a:r>
              <a:rPr kumimoji="1" lang="ja-JP" altLang="en-US" sz="1200" dirty="0"/>
              <a:t>次元ベクトルと同じで、全ての頂点に向かう</a:t>
            </a:r>
            <a:endParaRPr kumimoji="1" lang="en-US" altLang="ja-JP" sz="1200" dirty="0"/>
          </a:p>
          <a:p>
            <a:r>
              <a:rPr kumimoji="1" lang="ja-JP" altLang="en-US" sz="1200" dirty="0"/>
              <a:t>ベクトルを作成して回転させる。</a:t>
            </a:r>
            <a:endParaRPr kumimoji="1" lang="en-US" altLang="ja-JP" sz="1200" dirty="0"/>
          </a:p>
        </p:txBody>
      </p:sp>
      <p:sp>
        <p:nvSpPr>
          <p:cNvPr id="39" name="テキスト ボックス 38">
            <a:extLst>
              <a:ext uri="{FF2B5EF4-FFF2-40B4-BE49-F238E27FC236}">
                <a16:creationId xmlns:a16="http://schemas.microsoft.com/office/drawing/2014/main" id="{7527AD75-DD7F-4D3E-9EC7-FE5E67019342}"/>
              </a:ext>
            </a:extLst>
          </p:cNvPr>
          <p:cNvSpPr txBox="1"/>
          <p:nvPr/>
        </p:nvSpPr>
        <p:spPr>
          <a:xfrm>
            <a:off x="160724" y="5780363"/>
            <a:ext cx="3424335" cy="307777"/>
          </a:xfrm>
          <a:prstGeom prst="rect">
            <a:avLst/>
          </a:prstGeom>
          <a:noFill/>
        </p:spPr>
        <p:txBody>
          <a:bodyPr wrap="none" rtlCol="0">
            <a:spAutoFit/>
          </a:bodyPr>
          <a:lstStyle/>
          <a:p>
            <a:r>
              <a:rPr kumimoji="1" lang="en-US" altLang="ja-JP" sz="1400" b="1" u="sng" dirty="0"/>
              <a:t>4.3</a:t>
            </a:r>
            <a:r>
              <a:rPr kumimoji="1" lang="ja-JP" altLang="en-US" sz="1400" b="1" u="sng" dirty="0"/>
              <a:t>次元ベクトルでの図形回転</a:t>
            </a:r>
            <a:r>
              <a:rPr kumimoji="1" lang="en-US" altLang="ja-JP" sz="1400" b="1" u="sng" dirty="0"/>
              <a:t>(</a:t>
            </a:r>
            <a:r>
              <a:rPr kumimoji="1" lang="ja-JP" altLang="en-US" sz="1400" b="1" u="sng" dirty="0"/>
              <a:t>原点基準</a:t>
            </a:r>
            <a:r>
              <a:rPr kumimoji="1" lang="en-US" altLang="ja-JP" sz="1400" b="1" u="sng" dirty="0"/>
              <a:t>)</a:t>
            </a:r>
            <a:endParaRPr kumimoji="1" lang="ja-JP" altLang="en-US" sz="1400" b="1" u="sng" dirty="0"/>
          </a:p>
        </p:txBody>
      </p:sp>
      <p:sp>
        <p:nvSpPr>
          <p:cNvPr id="8" name="テキスト ボックス 7">
            <a:extLst>
              <a:ext uri="{FF2B5EF4-FFF2-40B4-BE49-F238E27FC236}">
                <a16:creationId xmlns:a16="http://schemas.microsoft.com/office/drawing/2014/main" id="{F9D9CC4E-A5C8-4985-95C1-057056DB8DCA}"/>
              </a:ext>
            </a:extLst>
          </p:cNvPr>
          <p:cNvSpPr txBox="1"/>
          <p:nvPr/>
        </p:nvSpPr>
        <p:spPr>
          <a:xfrm>
            <a:off x="3933740" y="6227373"/>
            <a:ext cx="2954655" cy="646331"/>
          </a:xfrm>
          <a:prstGeom prst="rect">
            <a:avLst/>
          </a:prstGeom>
          <a:noFill/>
        </p:spPr>
        <p:txBody>
          <a:bodyPr wrap="none" rtlCol="0">
            <a:spAutoFit/>
          </a:bodyPr>
          <a:lstStyle/>
          <a:p>
            <a:r>
              <a:rPr kumimoji="1" lang="en-US" altLang="ja-JP" sz="1200" dirty="0"/>
              <a:t>2</a:t>
            </a:r>
            <a:r>
              <a:rPr kumimoji="1" lang="ja-JP" altLang="en-US" sz="1200" dirty="0"/>
              <a:t>次元ベクトルとの比較としては、</a:t>
            </a:r>
            <a:endParaRPr kumimoji="1" lang="en-US" altLang="ja-JP" sz="1200" dirty="0"/>
          </a:p>
          <a:p>
            <a:r>
              <a:rPr kumimoji="1" lang="ja-JP" altLang="en-US" sz="1200" dirty="0"/>
              <a:t>作成するベクトルの数が多くなるのと、</a:t>
            </a:r>
            <a:endParaRPr kumimoji="1" lang="en-US" altLang="ja-JP" sz="1200" dirty="0"/>
          </a:p>
          <a:p>
            <a:r>
              <a:rPr kumimoji="1" lang="ja-JP" altLang="en-US" sz="1200" dirty="0"/>
              <a:t>計算過程が３倍になることである。</a:t>
            </a:r>
            <a:endParaRPr kumimoji="1" lang="en-US" altLang="ja-JP" sz="1200" dirty="0"/>
          </a:p>
        </p:txBody>
      </p:sp>
      <p:sp>
        <p:nvSpPr>
          <p:cNvPr id="40" name="テキスト ボックス 39">
            <a:extLst>
              <a:ext uri="{FF2B5EF4-FFF2-40B4-BE49-F238E27FC236}">
                <a16:creationId xmlns:a16="http://schemas.microsoft.com/office/drawing/2014/main" id="{5EC939ED-69D3-42EA-9AEF-D752F79961E0}"/>
              </a:ext>
            </a:extLst>
          </p:cNvPr>
          <p:cNvSpPr txBox="1"/>
          <p:nvPr/>
        </p:nvSpPr>
        <p:spPr>
          <a:xfrm>
            <a:off x="160724" y="7031635"/>
            <a:ext cx="1082348" cy="307777"/>
          </a:xfrm>
          <a:prstGeom prst="rect">
            <a:avLst/>
          </a:prstGeom>
          <a:noFill/>
        </p:spPr>
        <p:txBody>
          <a:bodyPr wrap="none" rtlCol="0">
            <a:spAutoFit/>
          </a:bodyPr>
          <a:lstStyle/>
          <a:p>
            <a:r>
              <a:rPr kumimoji="1" lang="ja-JP" altLang="en-US" sz="1400" b="1" u="sng" dirty="0"/>
              <a:t>・基本問題</a:t>
            </a:r>
          </a:p>
        </p:txBody>
      </p:sp>
      <p:sp>
        <p:nvSpPr>
          <p:cNvPr id="10" name="テキスト ボックス 9">
            <a:extLst>
              <a:ext uri="{FF2B5EF4-FFF2-40B4-BE49-F238E27FC236}">
                <a16:creationId xmlns:a16="http://schemas.microsoft.com/office/drawing/2014/main" id="{14B8C105-682A-4864-910A-DFA96E144576}"/>
              </a:ext>
            </a:extLst>
          </p:cNvPr>
          <p:cNvSpPr txBox="1"/>
          <p:nvPr/>
        </p:nvSpPr>
        <p:spPr>
          <a:xfrm>
            <a:off x="243384" y="7349494"/>
            <a:ext cx="3147015" cy="276999"/>
          </a:xfrm>
          <a:prstGeom prst="rect">
            <a:avLst/>
          </a:prstGeom>
          <a:noFill/>
        </p:spPr>
        <p:txBody>
          <a:bodyPr wrap="none" rtlCol="0">
            <a:spAutoFit/>
          </a:bodyPr>
          <a:lstStyle/>
          <a:p>
            <a:r>
              <a:rPr kumimoji="1" lang="en-US" altLang="ja-JP" sz="1200" dirty="0"/>
              <a:t>1.</a:t>
            </a:r>
            <a:r>
              <a:rPr kumimoji="1" lang="ja-JP" altLang="en-US" sz="1200" dirty="0"/>
              <a:t>次の</a:t>
            </a:r>
            <a:r>
              <a:rPr kumimoji="1" lang="en-US" altLang="ja-JP" sz="1200" dirty="0"/>
              <a:t>2</a:t>
            </a:r>
            <a:r>
              <a:rPr kumimoji="1" lang="ja-JP" altLang="en-US" sz="1200" dirty="0"/>
              <a:t>次元ベクトルを</a:t>
            </a:r>
            <a:r>
              <a:rPr kumimoji="1" lang="el-GR" altLang="ja-JP" sz="1200" dirty="0"/>
              <a:t>Θ</a:t>
            </a:r>
            <a:r>
              <a:rPr kumimoji="1" lang="en-US" altLang="ja-JP" sz="1200" dirty="0"/>
              <a:t>=30°</a:t>
            </a:r>
            <a:r>
              <a:rPr kumimoji="1" lang="ja-JP" altLang="en-US" sz="1200" dirty="0"/>
              <a:t>回転させよ。</a:t>
            </a:r>
          </a:p>
        </p:txBody>
      </p:sp>
      <p:sp>
        <p:nvSpPr>
          <p:cNvPr id="41" name="テキスト ボックス 40">
            <a:extLst>
              <a:ext uri="{FF2B5EF4-FFF2-40B4-BE49-F238E27FC236}">
                <a16:creationId xmlns:a16="http://schemas.microsoft.com/office/drawing/2014/main" id="{53DDC112-E344-43B1-9E3A-D94E3EE77C41}"/>
              </a:ext>
            </a:extLst>
          </p:cNvPr>
          <p:cNvSpPr txBox="1"/>
          <p:nvPr/>
        </p:nvSpPr>
        <p:spPr>
          <a:xfrm>
            <a:off x="3933740" y="7303327"/>
            <a:ext cx="2412840" cy="461665"/>
          </a:xfrm>
          <a:prstGeom prst="rect">
            <a:avLst/>
          </a:prstGeom>
          <a:noFill/>
        </p:spPr>
        <p:txBody>
          <a:bodyPr wrap="none" rtlCol="0">
            <a:spAutoFit/>
          </a:bodyPr>
          <a:lstStyle/>
          <a:p>
            <a:r>
              <a:rPr kumimoji="1" lang="en-US" altLang="ja-JP" sz="1200" dirty="0"/>
              <a:t>2.</a:t>
            </a:r>
            <a:r>
              <a:rPr kumimoji="1" lang="ja-JP" altLang="en-US" sz="1200" dirty="0"/>
              <a:t>次の</a:t>
            </a:r>
            <a:r>
              <a:rPr kumimoji="1" lang="en-US" altLang="ja-JP" sz="1200" dirty="0"/>
              <a:t>3</a:t>
            </a:r>
            <a:r>
              <a:rPr kumimoji="1" lang="ja-JP" altLang="en-US" sz="1200" dirty="0"/>
              <a:t>次元ベクトルを</a:t>
            </a:r>
            <a:endParaRPr kumimoji="1" lang="en-US" altLang="ja-JP" sz="1200" dirty="0"/>
          </a:p>
          <a:p>
            <a:r>
              <a:rPr kumimoji="1" lang="en-US" altLang="ja-JP" sz="1200" dirty="0"/>
              <a:t>   </a:t>
            </a:r>
            <a:r>
              <a:rPr kumimoji="1" lang="ja-JP" altLang="en-US" sz="1200" dirty="0"/>
              <a:t>　</a:t>
            </a:r>
            <a:r>
              <a:rPr kumimoji="1" lang="en-US" altLang="ja-JP" sz="1200" dirty="0"/>
              <a:t>x</a:t>
            </a:r>
            <a:r>
              <a:rPr kumimoji="1" lang="ja-JP" altLang="en-US" sz="1200" dirty="0"/>
              <a:t>軸上で</a:t>
            </a:r>
            <a:r>
              <a:rPr kumimoji="1" lang="en-US" altLang="ja-JP" sz="1200" dirty="0"/>
              <a:t>θ=60°</a:t>
            </a:r>
            <a:r>
              <a:rPr kumimoji="1" lang="ja-JP" altLang="en-US" sz="1200" dirty="0"/>
              <a:t>回転させよ。</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88162D03-2D80-4D76-BF08-104B6AE99F76}"/>
                  </a:ext>
                </a:extLst>
              </p:cNvPr>
              <p:cNvSpPr txBox="1"/>
              <p:nvPr/>
            </p:nvSpPr>
            <p:spPr>
              <a:xfrm>
                <a:off x="290348" y="7722070"/>
                <a:ext cx="106830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𝑎</m:t>
                          </m:r>
                        </m:e>
                      </m:acc>
                      <m:r>
                        <a:rPr kumimoji="1" lang="en-US" altLang="ja-JP" sz="1600" b="0" i="1" smtClean="0">
                          <a:latin typeface="Cambria Math" panose="02040503050406030204" pitchFamily="18" charset="0"/>
                        </a:rPr>
                        <m:t>=(3,4)</m:t>
                      </m:r>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88162D03-2D80-4D76-BF08-104B6AE99F76}"/>
                  </a:ext>
                </a:extLst>
              </p:cNvPr>
              <p:cNvSpPr txBox="1">
                <a:spLocks noRot="1" noChangeAspect="1" noMove="1" noResize="1" noEditPoints="1" noAdjustHandles="1" noChangeArrowheads="1" noChangeShapeType="1" noTextEdit="1"/>
              </p:cNvSpPr>
              <p:nvPr/>
            </p:nvSpPr>
            <p:spPr>
              <a:xfrm>
                <a:off x="290348" y="7722070"/>
                <a:ext cx="1068305" cy="338554"/>
              </a:xfrm>
              <a:prstGeom prst="rect">
                <a:avLst/>
              </a:prstGeom>
              <a:blipFill>
                <a:blip r:embed="rId9"/>
                <a:stretch>
                  <a:fillRect t="-12727" b="-1272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2" name="テキスト ボックス 41">
                <a:extLst>
                  <a:ext uri="{FF2B5EF4-FFF2-40B4-BE49-F238E27FC236}">
                    <a16:creationId xmlns:a16="http://schemas.microsoft.com/office/drawing/2014/main" id="{350EF6C9-B862-4BC0-BDBD-1F73E5A07372}"/>
                  </a:ext>
                </a:extLst>
              </p:cNvPr>
              <p:cNvSpPr txBox="1"/>
              <p:nvPr/>
            </p:nvSpPr>
            <p:spPr>
              <a:xfrm>
                <a:off x="4021586" y="7725080"/>
                <a:ext cx="1220078" cy="3749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𝑏</m:t>
                          </m:r>
                        </m:e>
                      </m:acc>
                      <m:r>
                        <a:rPr kumimoji="1" lang="en-US" altLang="ja-JP" sz="1600" b="0" i="1" smtClean="0">
                          <a:latin typeface="Cambria Math" panose="02040503050406030204" pitchFamily="18" charset="0"/>
                        </a:rPr>
                        <m:t>=(3,4,5)</m:t>
                      </m:r>
                    </m:oMath>
                  </m:oMathPara>
                </a14:m>
                <a:endParaRPr kumimoji="1" lang="ja-JP" altLang="en-US" dirty="0"/>
              </a:p>
            </p:txBody>
          </p:sp>
        </mc:Choice>
        <mc:Fallback>
          <p:sp>
            <p:nvSpPr>
              <p:cNvPr id="42" name="テキスト ボックス 41">
                <a:extLst>
                  <a:ext uri="{FF2B5EF4-FFF2-40B4-BE49-F238E27FC236}">
                    <a16:creationId xmlns:a16="http://schemas.microsoft.com/office/drawing/2014/main" id="{350EF6C9-B862-4BC0-BDBD-1F73E5A07372}"/>
                  </a:ext>
                </a:extLst>
              </p:cNvPr>
              <p:cNvSpPr txBox="1">
                <a:spLocks noRot="1" noChangeAspect="1" noMove="1" noResize="1" noEditPoints="1" noAdjustHandles="1" noChangeArrowheads="1" noChangeShapeType="1" noTextEdit="1"/>
              </p:cNvSpPr>
              <p:nvPr/>
            </p:nvSpPr>
            <p:spPr>
              <a:xfrm>
                <a:off x="4021586" y="7725080"/>
                <a:ext cx="1220078" cy="374974"/>
              </a:xfrm>
              <a:prstGeom prst="rect">
                <a:avLst/>
              </a:prstGeom>
              <a:blipFill>
                <a:blip r:embed="rId10"/>
                <a:stretch>
                  <a:fillRect b="-967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1" name="テキスト ボックス 30">
                <a:extLst>
                  <a:ext uri="{FF2B5EF4-FFF2-40B4-BE49-F238E27FC236}">
                    <a16:creationId xmlns:a16="http://schemas.microsoft.com/office/drawing/2014/main" id="{B49F3310-7363-4463-A6F0-D80D621E8E08}"/>
                  </a:ext>
                </a:extLst>
              </p:cNvPr>
              <p:cNvSpPr txBox="1"/>
              <p:nvPr/>
            </p:nvSpPr>
            <p:spPr>
              <a:xfrm>
                <a:off x="3933740" y="3661301"/>
                <a:ext cx="3005951" cy="2123658"/>
              </a:xfrm>
              <a:prstGeom prst="rect">
                <a:avLst/>
              </a:prstGeom>
              <a:noFill/>
            </p:spPr>
            <p:txBody>
              <a:bodyPr wrap="none" rtlCol="0">
                <a:spAutoFit/>
              </a:bodyPr>
              <a:lstStyle/>
              <a:p>
                <a:r>
                  <a:rPr kumimoji="1" lang="en-US" altLang="ja-JP" sz="1100" dirty="0"/>
                  <a:t>x</a:t>
                </a:r>
                <a:r>
                  <a:rPr kumimoji="1" lang="ja-JP" altLang="en-US" sz="1100" dirty="0"/>
                  <a:t>軸上の回転：</a:t>
                </a:r>
                <a:endParaRPr kumimoji="1" lang="en-US" altLang="ja-JP" sz="1100" dirty="0"/>
              </a:p>
              <a:p>
                <a:r>
                  <a:rPr kumimoji="1" lang="ja-JP" altLang="en-US" sz="1100" b="1" dirty="0"/>
                  <a:t>　</a:t>
                </a:r>
                <a:r>
                  <a:rPr kumimoji="1" lang="en-US" altLang="ja-JP" sz="1100" b="1" dirty="0"/>
                  <a:t> </a:t>
                </a:r>
                <a14:m>
                  <m:oMath xmlns:m="http://schemas.openxmlformats.org/officeDocument/2006/math">
                    <m:acc>
                      <m:accPr>
                        <m:chr m:val="⃗"/>
                        <m:ctrlPr>
                          <a:rPr kumimoji="1" lang="en-US" altLang="ja-JP" sz="1100" b="1" i="1" smtClean="0">
                            <a:latin typeface="Cambria Math" panose="02040503050406030204" pitchFamily="18" charset="0"/>
                          </a:rPr>
                        </m:ctrlPr>
                      </m:accPr>
                      <m:e>
                        <m:r>
                          <a:rPr kumimoji="1" lang="en-US" altLang="ja-JP" sz="1100" b="1" i="1" smtClean="0">
                            <a:latin typeface="Cambria Math" panose="02040503050406030204" pitchFamily="18" charset="0"/>
                          </a:rPr>
                          <m:t>𝒑</m:t>
                        </m:r>
                      </m:e>
                    </m:acc>
                    <m:r>
                      <a:rPr kumimoji="1" lang="en-US" altLang="ja-JP" sz="1100" b="1" i="1" dirty="0" smtClean="0">
                        <a:latin typeface="Cambria Math" panose="02040503050406030204" pitchFamily="18" charset="0"/>
                      </a:rPr>
                      <m:t>=</m:t>
                    </m:r>
                    <m:d>
                      <m:dPr>
                        <m:ctrlPr>
                          <a:rPr kumimoji="1" lang="en-US" altLang="ja-JP" sz="1100" b="1" i="1" dirty="0" smtClean="0">
                            <a:latin typeface="Cambria Math" panose="02040503050406030204" pitchFamily="18" charset="0"/>
                          </a:rPr>
                        </m:ctrlPr>
                      </m:dPr>
                      <m:e>
                        <m:r>
                          <a:rPr kumimoji="1" lang="en-US" altLang="ja-JP" sz="1100" b="1" i="1" dirty="0" smtClean="0">
                            <a:latin typeface="Cambria Math" panose="02040503050406030204" pitchFamily="18" charset="0"/>
                          </a:rPr>
                          <m:t>𝒙</m:t>
                        </m:r>
                        <m:r>
                          <a:rPr kumimoji="1" lang="en-US" altLang="ja-JP" sz="1100" b="1" i="1" dirty="0" smtClean="0">
                            <a:latin typeface="Cambria Math" panose="02040503050406030204" pitchFamily="18" charset="0"/>
                          </a:rPr>
                          <m:t>,  </m:t>
                        </m:r>
                        <m:r>
                          <a:rPr kumimoji="1" lang="en-US" altLang="ja-JP" sz="1100" b="1" i="1" dirty="0" smtClean="0">
                            <a:latin typeface="Cambria Math" panose="02040503050406030204" pitchFamily="18" charset="0"/>
                          </a:rPr>
                          <m:t>𝒚𝒄𝒐𝒔</m:t>
                        </m:r>
                        <m:r>
                          <a:rPr kumimoji="1" lang="en-US" altLang="ja-JP" sz="1100" b="1" i="1" dirty="0">
                            <a:latin typeface="Cambria Math" panose="02040503050406030204" pitchFamily="18" charset="0"/>
                          </a:rPr>
                          <m:t>𝜽</m:t>
                        </m:r>
                        <m:r>
                          <a:rPr kumimoji="1" lang="en-US" altLang="ja-JP" sz="1100" b="1" i="1" dirty="0" smtClean="0">
                            <a:latin typeface="Cambria Math" panose="02040503050406030204" pitchFamily="18" charset="0"/>
                          </a:rPr>
                          <m:t>−</m:t>
                        </m:r>
                        <m:r>
                          <a:rPr kumimoji="1" lang="en-US" altLang="ja-JP" sz="1100" b="1" i="1" dirty="0" smtClean="0">
                            <a:latin typeface="Cambria Math" panose="02040503050406030204" pitchFamily="18" charset="0"/>
                          </a:rPr>
                          <m:t>𝒛</m:t>
                        </m:r>
                        <m:r>
                          <a:rPr kumimoji="1" lang="en-US" altLang="ja-JP" sz="1100" b="1" i="1" dirty="0" smtClean="0">
                            <a:latin typeface="Cambria Math" panose="02040503050406030204" pitchFamily="18" charset="0"/>
                          </a:rPr>
                          <m:t>𝒔𝒊𝒏</m:t>
                        </m:r>
                        <m:r>
                          <a:rPr kumimoji="1" lang="en-US" altLang="ja-JP" sz="1100" b="1" i="1" dirty="0">
                            <a:latin typeface="Cambria Math" panose="02040503050406030204" pitchFamily="18" charset="0"/>
                          </a:rPr>
                          <m:t>𝜽</m:t>
                        </m:r>
                        <m:r>
                          <a:rPr kumimoji="1" lang="en-US" altLang="ja-JP" sz="1100" b="1" i="1" dirty="0" smtClean="0">
                            <a:latin typeface="Cambria Math" panose="02040503050406030204" pitchFamily="18" charset="0"/>
                          </a:rPr>
                          <m:t>,  </m:t>
                        </m:r>
                        <m:r>
                          <a:rPr kumimoji="1" lang="en-US" altLang="ja-JP" sz="1100" b="1" i="1" dirty="0" smtClean="0">
                            <a:latin typeface="Cambria Math" panose="02040503050406030204" pitchFamily="18" charset="0"/>
                          </a:rPr>
                          <m:t>𝒚</m:t>
                        </m:r>
                        <m:r>
                          <a:rPr kumimoji="1" lang="en-US" altLang="ja-JP" sz="1100" b="1" i="1" dirty="0" smtClean="0">
                            <a:latin typeface="Cambria Math" panose="02040503050406030204" pitchFamily="18" charset="0"/>
                          </a:rPr>
                          <m:t>𝒔𝒊𝒏</m:t>
                        </m:r>
                        <m:r>
                          <a:rPr kumimoji="1" lang="en-US" altLang="ja-JP" sz="1100" b="1" i="1" dirty="0">
                            <a:latin typeface="Cambria Math" panose="02040503050406030204" pitchFamily="18" charset="0"/>
                          </a:rPr>
                          <m:t>𝜽</m:t>
                        </m:r>
                        <m:r>
                          <a:rPr kumimoji="1" lang="en-US" altLang="ja-JP" sz="1100" b="1" i="1" dirty="0" smtClean="0">
                            <a:latin typeface="Cambria Math" panose="02040503050406030204" pitchFamily="18" charset="0"/>
                          </a:rPr>
                          <m:t>+</m:t>
                        </m:r>
                        <m:r>
                          <a:rPr kumimoji="1" lang="en-US" altLang="ja-JP" sz="1100" b="1" i="1" dirty="0" smtClean="0">
                            <a:latin typeface="Cambria Math" panose="02040503050406030204" pitchFamily="18" charset="0"/>
                          </a:rPr>
                          <m:t>𝒛</m:t>
                        </m:r>
                        <m:r>
                          <a:rPr kumimoji="1" lang="en-US" altLang="ja-JP" sz="1100" b="1" i="1" dirty="0" smtClean="0">
                            <a:latin typeface="Cambria Math" panose="02040503050406030204" pitchFamily="18" charset="0"/>
                          </a:rPr>
                          <m:t>𝒄𝒐𝒔</m:t>
                        </m:r>
                        <m:r>
                          <a:rPr kumimoji="1" lang="en-US" altLang="ja-JP" sz="1100" b="1" i="1" dirty="0">
                            <a:latin typeface="Cambria Math" panose="02040503050406030204" pitchFamily="18" charset="0"/>
                          </a:rPr>
                          <m:t>𝜽</m:t>
                        </m:r>
                      </m:e>
                    </m:d>
                  </m:oMath>
                </a14:m>
                <a:endParaRPr kumimoji="1" lang="en-US" altLang="ja-JP" sz="1100" b="1" dirty="0"/>
              </a:p>
              <a:p>
                <a:r>
                  <a:rPr kumimoji="1" lang="en-US" altLang="ja-JP" sz="1100" dirty="0"/>
                  <a:t>y</a:t>
                </a:r>
                <a:r>
                  <a:rPr kumimoji="1" lang="ja-JP" altLang="en-US" sz="1100" dirty="0"/>
                  <a:t>軸上の回転：</a:t>
                </a:r>
                <a:endParaRPr kumimoji="1" lang="en-US" altLang="ja-JP" sz="1100" dirty="0"/>
              </a:p>
              <a:p>
                <a:r>
                  <a:rPr kumimoji="1" lang="en-US" altLang="ja-JP" sz="1100" b="1" dirty="0"/>
                  <a:t>    </a:t>
                </a:r>
                <a14:m>
                  <m:oMath xmlns:m="http://schemas.openxmlformats.org/officeDocument/2006/math">
                    <m:acc>
                      <m:accPr>
                        <m:chr m:val="⃗"/>
                        <m:ctrlPr>
                          <a:rPr kumimoji="1" lang="en-US" altLang="ja-JP" sz="1100" b="1" i="1" smtClean="0">
                            <a:latin typeface="Cambria Math" panose="02040503050406030204" pitchFamily="18" charset="0"/>
                          </a:rPr>
                        </m:ctrlPr>
                      </m:accPr>
                      <m:e>
                        <m:r>
                          <a:rPr kumimoji="1" lang="en-US" altLang="ja-JP" sz="1100" b="1" i="1" smtClean="0">
                            <a:latin typeface="Cambria Math" panose="02040503050406030204" pitchFamily="18" charset="0"/>
                          </a:rPr>
                          <m:t>𝒑</m:t>
                        </m:r>
                      </m:e>
                    </m:acc>
                    <m:r>
                      <a:rPr kumimoji="1" lang="en-US" altLang="ja-JP" sz="1100" b="1" i="1" dirty="0" smtClean="0">
                        <a:latin typeface="Cambria Math" panose="02040503050406030204" pitchFamily="18" charset="0"/>
                      </a:rPr>
                      <m:t>=(</m:t>
                    </m:r>
                    <m:r>
                      <a:rPr kumimoji="1" lang="en-US" altLang="ja-JP" sz="1100" b="1" i="1" dirty="0" smtClean="0">
                        <a:latin typeface="Cambria Math" panose="02040503050406030204" pitchFamily="18" charset="0"/>
                      </a:rPr>
                      <m:t>𝒙𝒄𝒐𝒔</m:t>
                    </m:r>
                    <m:r>
                      <a:rPr kumimoji="1" lang="en-US" altLang="ja-JP" sz="1100" b="1" i="1" dirty="0">
                        <a:latin typeface="Cambria Math" panose="02040503050406030204" pitchFamily="18" charset="0"/>
                      </a:rPr>
                      <m:t>𝜽</m:t>
                    </m:r>
                    <m:r>
                      <a:rPr kumimoji="1" lang="en-US" altLang="ja-JP" sz="1100" b="1" i="1" dirty="0" smtClean="0">
                        <a:latin typeface="Cambria Math" panose="02040503050406030204" pitchFamily="18" charset="0"/>
                      </a:rPr>
                      <m:t>+</m:t>
                    </m:r>
                    <m:r>
                      <a:rPr kumimoji="1" lang="en-US" altLang="ja-JP" sz="1100" b="1" i="1" dirty="0" smtClean="0">
                        <a:latin typeface="Cambria Math" panose="02040503050406030204" pitchFamily="18" charset="0"/>
                      </a:rPr>
                      <m:t>𝒛</m:t>
                    </m:r>
                    <m:r>
                      <a:rPr kumimoji="1" lang="en-US" altLang="ja-JP" sz="1100" b="1" i="1" dirty="0" smtClean="0">
                        <a:latin typeface="Cambria Math" panose="02040503050406030204" pitchFamily="18" charset="0"/>
                      </a:rPr>
                      <m:t>𝒔𝒊𝒏</m:t>
                    </m:r>
                    <m:r>
                      <a:rPr kumimoji="1" lang="en-US" altLang="ja-JP" sz="1100" b="1" i="1" dirty="0">
                        <a:latin typeface="Cambria Math" panose="02040503050406030204" pitchFamily="18" charset="0"/>
                      </a:rPr>
                      <m:t>𝜽</m:t>
                    </m:r>
                    <m:r>
                      <a:rPr kumimoji="1" lang="en-US" altLang="ja-JP" sz="1100" b="1" i="1" dirty="0" smtClean="0">
                        <a:latin typeface="Cambria Math" panose="02040503050406030204" pitchFamily="18" charset="0"/>
                      </a:rPr>
                      <m:t>,  </m:t>
                    </m:r>
                    <m:r>
                      <a:rPr kumimoji="1" lang="en-US" altLang="ja-JP" sz="1100" b="1" i="1" dirty="0" smtClean="0">
                        <a:latin typeface="Cambria Math" panose="02040503050406030204" pitchFamily="18" charset="0"/>
                      </a:rPr>
                      <m:t>𝒚</m:t>
                    </m:r>
                    <m:r>
                      <a:rPr kumimoji="1" lang="en-US" altLang="ja-JP" sz="1100" b="1" i="1" dirty="0" smtClean="0">
                        <a:latin typeface="Cambria Math" panose="02040503050406030204" pitchFamily="18" charset="0"/>
                      </a:rPr>
                      <m:t>, −</m:t>
                    </m:r>
                    <m:r>
                      <a:rPr kumimoji="1" lang="en-US" altLang="ja-JP" sz="1100" b="1" i="1" dirty="0" smtClean="0">
                        <a:latin typeface="Cambria Math" panose="02040503050406030204" pitchFamily="18" charset="0"/>
                      </a:rPr>
                      <m:t>𝒙𝒔𝒊𝒏</m:t>
                    </m:r>
                    <m:r>
                      <a:rPr kumimoji="1" lang="en-US" altLang="ja-JP" sz="1100" b="1" i="1" dirty="0">
                        <a:latin typeface="Cambria Math" panose="02040503050406030204" pitchFamily="18" charset="0"/>
                      </a:rPr>
                      <m:t>𝜽</m:t>
                    </m:r>
                    <m:r>
                      <a:rPr kumimoji="1" lang="en-US" altLang="ja-JP" sz="1100" b="1" i="1" dirty="0" smtClean="0">
                        <a:latin typeface="Cambria Math" panose="02040503050406030204" pitchFamily="18" charset="0"/>
                      </a:rPr>
                      <m:t>+</m:t>
                    </m:r>
                    <m:r>
                      <a:rPr kumimoji="1" lang="en-US" altLang="ja-JP" sz="1100" b="1" i="1" dirty="0" smtClean="0">
                        <a:latin typeface="Cambria Math" panose="02040503050406030204" pitchFamily="18" charset="0"/>
                      </a:rPr>
                      <m:t>𝒛</m:t>
                    </m:r>
                    <m:r>
                      <a:rPr kumimoji="1" lang="en-US" altLang="ja-JP" sz="1100" b="1" i="1" dirty="0" smtClean="0">
                        <a:latin typeface="Cambria Math" panose="02040503050406030204" pitchFamily="18" charset="0"/>
                      </a:rPr>
                      <m:t>𝒄𝒐𝒔</m:t>
                    </m:r>
                    <m:r>
                      <m:rPr>
                        <m:sty m:val="p"/>
                      </m:rPr>
                      <a:rPr kumimoji="1" lang="en-US" altLang="ja-JP" sz="1100" b="1" i="1" dirty="0">
                        <a:latin typeface="Cambria Math" panose="02040503050406030204" pitchFamily="18" charset="0"/>
                      </a:rPr>
                      <m:t>θ</m:t>
                    </m:r>
                    <m:r>
                      <a:rPr kumimoji="1" lang="en-US" altLang="ja-JP" sz="1100" b="1" i="1" dirty="0" smtClean="0">
                        <a:latin typeface="Cambria Math" panose="02040503050406030204" pitchFamily="18" charset="0"/>
                      </a:rPr>
                      <m:t>)</m:t>
                    </m:r>
                  </m:oMath>
                </a14:m>
                <a:endParaRPr kumimoji="1" lang="en-US" altLang="ja-JP" sz="1100" b="1" dirty="0"/>
              </a:p>
              <a:p>
                <a:r>
                  <a:rPr kumimoji="1" lang="en-US" altLang="ja-JP" sz="1100" dirty="0"/>
                  <a:t>Z</a:t>
                </a:r>
                <a:r>
                  <a:rPr kumimoji="1" lang="ja-JP" altLang="en-US" sz="1100" dirty="0"/>
                  <a:t>軸上の回転：</a:t>
                </a:r>
                <a:endParaRPr kumimoji="1" lang="en-US" altLang="ja-JP" sz="1100" dirty="0"/>
              </a:p>
              <a:p>
                <a:r>
                  <a:rPr kumimoji="1" lang="ja-JP" altLang="en-US" sz="1100" dirty="0"/>
                  <a:t>　</a:t>
                </a:r>
                <a:r>
                  <a:rPr kumimoji="1" lang="en-US" altLang="ja-JP" sz="1100" b="1" dirty="0"/>
                  <a:t> </a:t>
                </a:r>
                <a14:m>
                  <m:oMath xmlns:m="http://schemas.openxmlformats.org/officeDocument/2006/math">
                    <m:acc>
                      <m:accPr>
                        <m:chr m:val="⃗"/>
                        <m:ctrlPr>
                          <a:rPr kumimoji="1" lang="en-US" altLang="ja-JP" sz="1100" b="1" i="1" smtClean="0">
                            <a:latin typeface="Cambria Math" panose="02040503050406030204" pitchFamily="18" charset="0"/>
                          </a:rPr>
                        </m:ctrlPr>
                      </m:accPr>
                      <m:e>
                        <m:r>
                          <a:rPr kumimoji="1" lang="en-US" altLang="ja-JP" sz="1100" b="1" i="1" smtClean="0">
                            <a:latin typeface="Cambria Math" panose="02040503050406030204" pitchFamily="18" charset="0"/>
                          </a:rPr>
                          <m:t>𝒑</m:t>
                        </m:r>
                      </m:e>
                    </m:acc>
                    <m:r>
                      <a:rPr kumimoji="1" lang="en-US" altLang="ja-JP" sz="1100" b="1" i="1" dirty="0" smtClean="0">
                        <a:latin typeface="Cambria Math" panose="02040503050406030204" pitchFamily="18" charset="0"/>
                      </a:rPr>
                      <m:t>=</m:t>
                    </m:r>
                    <m:d>
                      <m:dPr>
                        <m:ctrlPr>
                          <a:rPr kumimoji="1" lang="en-US" altLang="ja-JP" sz="1100" b="1" i="1" dirty="0" smtClean="0">
                            <a:latin typeface="Cambria Math" panose="02040503050406030204" pitchFamily="18" charset="0"/>
                          </a:rPr>
                        </m:ctrlPr>
                      </m:dPr>
                      <m:e>
                        <m:r>
                          <a:rPr kumimoji="1" lang="en-US" altLang="ja-JP" sz="1100" b="1" i="1" dirty="0" smtClean="0">
                            <a:latin typeface="Cambria Math" panose="02040503050406030204" pitchFamily="18" charset="0"/>
                          </a:rPr>
                          <m:t>𝒙𝒄𝒐𝒔</m:t>
                        </m:r>
                        <m:r>
                          <m:rPr>
                            <m:sty m:val="p"/>
                          </m:rPr>
                          <a:rPr kumimoji="1" lang="en-US" altLang="ja-JP" sz="1100" b="1" i="1" dirty="0">
                            <a:latin typeface="Cambria Math" panose="02040503050406030204" pitchFamily="18" charset="0"/>
                          </a:rPr>
                          <m:t>θ</m:t>
                        </m:r>
                        <m:r>
                          <a:rPr kumimoji="1" lang="en-US" altLang="ja-JP" sz="1100" b="1" i="1" dirty="0" smtClean="0">
                            <a:latin typeface="Cambria Math" panose="02040503050406030204" pitchFamily="18" charset="0"/>
                          </a:rPr>
                          <m:t>−</m:t>
                        </m:r>
                        <m:r>
                          <a:rPr kumimoji="1" lang="en-US" altLang="ja-JP" sz="1100" b="1" i="1" dirty="0" smtClean="0">
                            <a:latin typeface="Cambria Math" panose="02040503050406030204" pitchFamily="18" charset="0"/>
                          </a:rPr>
                          <m:t>𝒚</m:t>
                        </m:r>
                        <m:r>
                          <a:rPr kumimoji="1" lang="en-US" altLang="ja-JP" sz="1100" b="1" i="1" dirty="0" smtClean="0">
                            <a:latin typeface="Cambria Math" panose="02040503050406030204" pitchFamily="18" charset="0"/>
                          </a:rPr>
                          <m:t>𝒔𝒊𝒏</m:t>
                        </m:r>
                        <m:r>
                          <m:rPr>
                            <m:sty m:val="p"/>
                          </m:rPr>
                          <a:rPr kumimoji="1" lang="en-US" altLang="ja-JP" sz="1100" b="1" i="1" dirty="0">
                            <a:latin typeface="Cambria Math" panose="02040503050406030204" pitchFamily="18" charset="0"/>
                          </a:rPr>
                          <m:t>θ</m:t>
                        </m:r>
                        <m:r>
                          <a:rPr kumimoji="1" lang="en-US" altLang="ja-JP" sz="1100" b="1" i="1" dirty="0" smtClean="0">
                            <a:latin typeface="Cambria Math" panose="02040503050406030204" pitchFamily="18" charset="0"/>
                          </a:rPr>
                          <m:t>,  </m:t>
                        </m:r>
                        <m:r>
                          <a:rPr kumimoji="1" lang="en-US" altLang="ja-JP" sz="1100" b="1" i="1" dirty="0" smtClean="0">
                            <a:latin typeface="Cambria Math" panose="02040503050406030204" pitchFamily="18" charset="0"/>
                          </a:rPr>
                          <m:t>𝒙</m:t>
                        </m:r>
                        <m:r>
                          <a:rPr kumimoji="1" lang="en-US" altLang="ja-JP" sz="1100" b="1" i="1" dirty="0" smtClean="0">
                            <a:latin typeface="Cambria Math" panose="02040503050406030204" pitchFamily="18" charset="0"/>
                          </a:rPr>
                          <m:t>𝒔𝒊𝒏</m:t>
                        </m:r>
                        <m:r>
                          <m:rPr>
                            <m:sty m:val="p"/>
                          </m:rPr>
                          <a:rPr kumimoji="1" lang="en-US" altLang="ja-JP" sz="1100" b="1" i="1" dirty="0">
                            <a:latin typeface="Cambria Math" panose="02040503050406030204" pitchFamily="18" charset="0"/>
                          </a:rPr>
                          <m:t>θ</m:t>
                        </m:r>
                        <m:r>
                          <a:rPr kumimoji="1" lang="en-US" altLang="ja-JP" sz="1100" b="1" i="1" dirty="0" smtClean="0">
                            <a:latin typeface="Cambria Math" panose="02040503050406030204" pitchFamily="18" charset="0"/>
                          </a:rPr>
                          <m:t>+</m:t>
                        </m:r>
                        <m:r>
                          <a:rPr kumimoji="1" lang="en-US" altLang="ja-JP" sz="1100" b="1" i="1" dirty="0" smtClean="0">
                            <a:latin typeface="Cambria Math" panose="02040503050406030204" pitchFamily="18" charset="0"/>
                          </a:rPr>
                          <m:t>𝒚𝒄𝒐𝒔</m:t>
                        </m:r>
                        <m:r>
                          <m:rPr>
                            <m:sty m:val="p"/>
                          </m:rPr>
                          <a:rPr kumimoji="1" lang="en-US" altLang="ja-JP" sz="1100" b="1" i="1" dirty="0">
                            <a:latin typeface="Cambria Math" panose="02040503050406030204" pitchFamily="18" charset="0"/>
                          </a:rPr>
                          <m:t>θ</m:t>
                        </m:r>
                        <m:r>
                          <a:rPr kumimoji="1" lang="en-US" altLang="ja-JP" sz="1100" b="1" i="1" dirty="0" smtClean="0">
                            <a:latin typeface="Cambria Math" panose="02040503050406030204" pitchFamily="18" charset="0"/>
                          </a:rPr>
                          <m:t>,  </m:t>
                        </m:r>
                        <m:r>
                          <a:rPr kumimoji="1" lang="en-US" altLang="ja-JP" sz="1100" b="1" i="1" dirty="0" smtClean="0">
                            <a:latin typeface="Cambria Math" panose="02040503050406030204" pitchFamily="18" charset="0"/>
                          </a:rPr>
                          <m:t>𝒛</m:t>
                        </m:r>
                      </m:e>
                    </m:d>
                  </m:oMath>
                </a14:m>
                <a:endParaRPr kumimoji="1" lang="en-US" altLang="ja-JP" sz="1100" dirty="0"/>
              </a:p>
              <a:p>
                <a:endParaRPr kumimoji="1" lang="en-US" altLang="ja-JP" sz="1100" dirty="0"/>
              </a:p>
              <a:p>
                <a:r>
                  <a:rPr kumimoji="1" lang="ja-JP" altLang="en-US" sz="1100" dirty="0"/>
                  <a:t>導出は省くが、</a:t>
                </a:r>
                <a:endParaRPr kumimoji="1" lang="en-US" altLang="ja-JP" sz="1100" dirty="0"/>
              </a:p>
              <a:p>
                <a:r>
                  <a:rPr kumimoji="1" lang="ja-JP" altLang="en-US" sz="1100" dirty="0"/>
                  <a:t>それぞれの軸に対して考えれば上記が出る。</a:t>
                </a:r>
                <a:endParaRPr kumimoji="1" lang="en-US" altLang="ja-JP" sz="1100" dirty="0"/>
              </a:p>
              <a:p>
                <a:endParaRPr kumimoji="1" lang="en-US" altLang="ja-JP" sz="1100" dirty="0"/>
              </a:p>
              <a:p>
                <a:r>
                  <a:rPr kumimoji="1" lang="en-US" altLang="ja-JP" sz="1100" dirty="0"/>
                  <a:t>x</a:t>
                </a:r>
                <a:r>
                  <a:rPr kumimoji="1" lang="ja-JP" altLang="en-US" sz="1100" dirty="0"/>
                  <a:t>軸上に</a:t>
                </a:r>
                <a:r>
                  <a:rPr kumimoji="1" lang="en-US" altLang="ja-JP" sz="1100" dirty="0"/>
                  <a:t>θ=~ , y</a:t>
                </a:r>
                <a:r>
                  <a:rPr kumimoji="1" lang="ja-JP" altLang="en-US" sz="1100" dirty="0"/>
                  <a:t>軸上に</a:t>
                </a:r>
                <a:r>
                  <a:rPr kumimoji="1" lang="en-US" altLang="ja-JP" sz="1100" dirty="0"/>
                  <a:t>θ=~ ,</a:t>
                </a:r>
                <a:r>
                  <a:rPr kumimoji="1" lang="ja-JP" altLang="en-US" sz="1100" dirty="0"/>
                  <a:t> </a:t>
                </a:r>
                <a:r>
                  <a:rPr kumimoji="1" lang="en-US" altLang="ja-JP" sz="1100" dirty="0"/>
                  <a:t>z</a:t>
                </a:r>
                <a:r>
                  <a:rPr kumimoji="1" lang="ja-JP" altLang="en-US" sz="1100" dirty="0"/>
                  <a:t>軸上に</a:t>
                </a:r>
                <a:r>
                  <a:rPr kumimoji="1" lang="en-US" altLang="ja-JP" sz="1100" dirty="0"/>
                  <a:t>θ=~</a:t>
                </a:r>
              </a:p>
              <a:p>
                <a:r>
                  <a:rPr kumimoji="1" lang="ja-JP" altLang="en-US" sz="1100" dirty="0"/>
                  <a:t>とそれぞれやって、求める。</a:t>
                </a:r>
              </a:p>
            </p:txBody>
          </p:sp>
        </mc:Choice>
        <mc:Fallback>
          <p:sp>
            <p:nvSpPr>
              <p:cNvPr id="31" name="テキスト ボックス 30">
                <a:extLst>
                  <a:ext uri="{FF2B5EF4-FFF2-40B4-BE49-F238E27FC236}">
                    <a16:creationId xmlns:a16="http://schemas.microsoft.com/office/drawing/2014/main" id="{B49F3310-7363-4463-A6F0-D80D621E8E08}"/>
                  </a:ext>
                </a:extLst>
              </p:cNvPr>
              <p:cNvSpPr txBox="1">
                <a:spLocks noRot="1" noChangeAspect="1" noMove="1" noResize="1" noEditPoints="1" noAdjustHandles="1" noChangeArrowheads="1" noChangeShapeType="1" noTextEdit="1"/>
              </p:cNvSpPr>
              <p:nvPr/>
            </p:nvSpPr>
            <p:spPr>
              <a:xfrm>
                <a:off x="3933740" y="3661301"/>
                <a:ext cx="3005951" cy="2123658"/>
              </a:xfrm>
              <a:prstGeom prst="rect">
                <a:avLst/>
              </a:prstGeom>
              <a:blipFill>
                <a:blip r:embed="rId11"/>
                <a:stretch>
                  <a:fillRect t="-287" b="-862"/>
                </a:stretch>
              </a:blipFill>
            </p:spPr>
            <p:txBody>
              <a:bodyPr/>
              <a:lstStyle/>
              <a:p>
                <a:r>
                  <a:rPr lang="ja-JP" altLang="en-US">
                    <a:noFill/>
                  </a:rPr>
                  <a:t> </a:t>
                </a:r>
              </a:p>
            </p:txBody>
          </p:sp>
        </mc:Fallback>
      </mc:AlternateContent>
      <p:grpSp>
        <p:nvGrpSpPr>
          <p:cNvPr id="80" name="グループ化 79">
            <a:extLst>
              <a:ext uri="{FF2B5EF4-FFF2-40B4-BE49-F238E27FC236}">
                <a16:creationId xmlns:a16="http://schemas.microsoft.com/office/drawing/2014/main" id="{4412B398-F8FF-4399-ABCF-70C0EC3E115A}"/>
              </a:ext>
            </a:extLst>
          </p:cNvPr>
          <p:cNvGrpSpPr/>
          <p:nvPr/>
        </p:nvGrpSpPr>
        <p:grpSpPr>
          <a:xfrm>
            <a:off x="373260" y="8145540"/>
            <a:ext cx="2928240" cy="1171800"/>
            <a:chOff x="373260" y="8145540"/>
            <a:chExt cx="2928240" cy="1171800"/>
          </a:xfrm>
        </p:grpSpPr>
        <mc:AlternateContent xmlns:mc="http://schemas.openxmlformats.org/markup-compatibility/2006">
          <mc:Choice xmlns:p14="http://schemas.microsoft.com/office/powerpoint/2010/main" Requires="p14">
            <p:contentPart p14:bwMode="auto" r:id="rId12">
              <p14:nvContentPartPr>
                <p14:cNvPr id="20" name="インク 19">
                  <a:extLst>
                    <a:ext uri="{FF2B5EF4-FFF2-40B4-BE49-F238E27FC236}">
                      <a16:creationId xmlns:a16="http://schemas.microsoft.com/office/drawing/2014/main" id="{FC5518D9-F2A1-4B3A-AEC4-119CC2FB2A23}"/>
                    </a:ext>
                  </a:extLst>
                </p14:cNvPr>
                <p14:cNvContentPartPr/>
                <p14:nvPr/>
              </p14:nvContentPartPr>
              <p14:xfrm>
                <a:off x="394500" y="8262540"/>
                <a:ext cx="160200" cy="171360"/>
              </p14:xfrm>
            </p:contentPart>
          </mc:Choice>
          <mc:Fallback>
            <p:pic>
              <p:nvPicPr>
                <p:cNvPr id="20" name="インク 19">
                  <a:extLst>
                    <a:ext uri="{FF2B5EF4-FFF2-40B4-BE49-F238E27FC236}">
                      <a16:creationId xmlns:a16="http://schemas.microsoft.com/office/drawing/2014/main" id="{FC5518D9-F2A1-4B3A-AEC4-119CC2FB2A23}"/>
                    </a:ext>
                  </a:extLst>
                </p:cNvPr>
                <p:cNvPicPr/>
                <p:nvPr/>
              </p:nvPicPr>
              <p:blipFill>
                <a:blip r:embed="rId13"/>
                <a:stretch>
                  <a:fillRect/>
                </a:stretch>
              </p:blipFill>
              <p:spPr>
                <a:xfrm>
                  <a:off x="385860" y="8253900"/>
                  <a:ext cx="17784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2" name="インク 21">
                  <a:extLst>
                    <a:ext uri="{FF2B5EF4-FFF2-40B4-BE49-F238E27FC236}">
                      <a16:creationId xmlns:a16="http://schemas.microsoft.com/office/drawing/2014/main" id="{733C0243-9115-4983-AD1B-DD562E7E26F9}"/>
                    </a:ext>
                  </a:extLst>
                </p14:cNvPr>
                <p14:cNvContentPartPr/>
                <p14:nvPr/>
              </p14:nvContentPartPr>
              <p14:xfrm>
                <a:off x="373260" y="8198820"/>
                <a:ext cx="188280" cy="8280"/>
              </p14:xfrm>
            </p:contentPart>
          </mc:Choice>
          <mc:Fallback>
            <p:pic>
              <p:nvPicPr>
                <p:cNvPr id="22" name="インク 21">
                  <a:extLst>
                    <a:ext uri="{FF2B5EF4-FFF2-40B4-BE49-F238E27FC236}">
                      <a16:creationId xmlns:a16="http://schemas.microsoft.com/office/drawing/2014/main" id="{733C0243-9115-4983-AD1B-DD562E7E26F9}"/>
                    </a:ext>
                  </a:extLst>
                </p:cNvPr>
                <p:cNvPicPr/>
                <p:nvPr/>
              </p:nvPicPr>
              <p:blipFill>
                <a:blip r:embed="rId15"/>
                <a:stretch>
                  <a:fillRect/>
                </a:stretch>
              </p:blipFill>
              <p:spPr>
                <a:xfrm>
                  <a:off x="364260" y="8189820"/>
                  <a:ext cx="20592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5" name="インク 24">
                  <a:extLst>
                    <a:ext uri="{FF2B5EF4-FFF2-40B4-BE49-F238E27FC236}">
                      <a16:creationId xmlns:a16="http://schemas.microsoft.com/office/drawing/2014/main" id="{B492EF81-3336-4340-90B8-3CBC1417E636}"/>
                    </a:ext>
                  </a:extLst>
                </p14:cNvPr>
                <p14:cNvContentPartPr/>
                <p14:nvPr/>
              </p14:nvContentPartPr>
              <p14:xfrm>
                <a:off x="540660" y="8160660"/>
                <a:ext cx="77760" cy="109800"/>
              </p14:xfrm>
            </p:contentPart>
          </mc:Choice>
          <mc:Fallback>
            <p:pic>
              <p:nvPicPr>
                <p:cNvPr id="25" name="インク 24">
                  <a:extLst>
                    <a:ext uri="{FF2B5EF4-FFF2-40B4-BE49-F238E27FC236}">
                      <a16:creationId xmlns:a16="http://schemas.microsoft.com/office/drawing/2014/main" id="{B492EF81-3336-4340-90B8-3CBC1417E636}"/>
                    </a:ext>
                  </a:extLst>
                </p:cNvPr>
                <p:cNvPicPr/>
                <p:nvPr/>
              </p:nvPicPr>
              <p:blipFill>
                <a:blip r:embed="rId17"/>
                <a:stretch>
                  <a:fillRect/>
                </a:stretch>
              </p:blipFill>
              <p:spPr>
                <a:xfrm>
                  <a:off x="531660" y="8151660"/>
                  <a:ext cx="9540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9" name="インク 28">
                  <a:extLst>
                    <a:ext uri="{FF2B5EF4-FFF2-40B4-BE49-F238E27FC236}">
                      <a16:creationId xmlns:a16="http://schemas.microsoft.com/office/drawing/2014/main" id="{A65C6224-36E2-4887-8D45-F87612861D7F}"/>
                    </a:ext>
                  </a:extLst>
                </p14:cNvPr>
                <p14:cNvContentPartPr/>
                <p14:nvPr/>
              </p14:nvContentPartPr>
              <p14:xfrm>
                <a:off x="655140" y="8313300"/>
                <a:ext cx="72720" cy="360"/>
              </p14:xfrm>
            </p:contentPart>
          </mc:Choice>
          <mc:Fallback>
            <p:pic>
              <p:nvPicPr>
                <p:cNvPr id="29" name="インク 28">
                  <a:extLst>
                    <a:ext uri="{FF2B5EF4-FFF2-40B4-BE49-F238E27FC236}">
                      <a16:creationId xmlns:a16="http://schemas.microsoft.com/office/drawing/2014/main" id="{A65C6224-36E2-4887-8D45-F87612861D7F}"/>
                    </a:ext>
                  </a:extLst>
                </p:cNvPr>
                <p:cNvPicPr/>
                <p:nvPr/>
              </p:nvPicPr>
              <p:blipFill>
                <a:blip r:embed="rId19"/>
                <a:stretch>
                  <a:fillRect/>
                </a:stretch>
              </p:blipFill>
              <p:spPr>
                <a:xfrm>
                  <a:off x="646140" y="8304300"/>
                  <a:ext cx="903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2" name="インク 31">
                  <a:extLst>
                    <a:ext uri="{FF2B5EF4-FFF2-40B4-BE49-F238E27FC236}">
                      <a16:creationId xmlns:a16="http://schemas.microsoft.com/office/drawing/2014/main" id="{E87D3699-255B-4C3E-9604-B9928114CE04}"/>
                    </a:ext>
                  </a:extLst>
                </p14:cNvPr>
                <p14:cNvContentPartPr/>
                <p14:nvPr/>
              </p14:nvContentPartPr>
              <p14:xfrm>
                <a:off x="647580" y="8362260"/>
                <a:ext cx="91800" cy="12240"/>
              </p14:xfrm>
            </p:contentPart>
          </mc:Choice>
          <mc:Fallback>
            <p:pic>
              <p:nvPicPr>
                <p:cNvPr id="32" name="インク 31">
                  <a:extLst>
                    <a:ext uri="{FF2B5EF4-FFF2-40B4-BE49-F238E27FC236}">
                      <a16:creationId xmlns:a16="http://schemas.microsoft.com/office/drawing/2014/main" id="{E87D3699-255B-4C3E-9604-B9928114CE04}"/>
                    </a:ext>
                  </a:extLst>
                </p:cNvPr>
                <p:cNvPicPr/>
                <p:nvPr/>
              </p:nvPicPr>
              <p:blipFill>
                <a:blip r:embed="rId21"/>
                <a:stretch>
                  <a:fillRect/>
                </a:stretch>
              </p:blipFill>
              <p:spPr>
                <a:xfrm>
                  <a:off x="638580" y="8353260"/>
                  <a:ext cx="10944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3" name="インク 32">
                  <a:extLst>
                    <a:ext uri="{FF2B5EF4-FFF2-40B4-BE49-F238E27FC236}">
                      <a16:creationId xmlns:a16="http://schemas.microsoft.com/office/drawing/2014/main" id="{5D1A048A-556A-4E7F-B5D9-B1AD7415B1F7}"/>
                    </a:ext>
                  </a:extLst>
                </p14:cNvPr>
                <p14:cNvContentPartPr/>
                <p14:nvPr/>
              </p14:nvContentPartPr>
              <p14:xfrm>
                <a:off x="851340" y="8145540"/>
                <a:ext cx="124200" cy="559440"/>
              </p14:xfrm>
            </p:contentPart>
          </mc:Choice>
          <mc:Fallback>
            <p:pic>
              <p:nvPicPr>
                <p:cNvPr id="33" name="インク 32">
                  <a:extLst>
                    <a:ext uri="{FF2B5EF4-FFF2-40B4-BE49-F238E27FC236}">
                      <a16:creationId xmlns:a16="http://schemas.microsoft.com/office/drawing/2014/main" id="{5D1A048A-556A-4E7F-B5D9-B1AD7415B1F7}"/>
                    </a:ext>
                  </a:extLst>
                </p:cNvPr>
                <p:cNvPicPr/>
                <p:nvPr/>
              </p:nvPicPr>
              <p:blipFill>
                <a:blip r:embed="rId23"/>
                <a:stretch>
                  <a:fillRect/>
                </a:stretch>
              </p:blipFill>
              <p:spPr>
                <a:xfrm>
                  <a:off x="842340" y="8136540"/>
                  <a:ext cx="141840" cy="5770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5" name="インク 34">
                  <a:extLst>
                    <a:ext uri="{FF2B5EF4-FFF2-40B4-BE49-F238E27FC236}">
                      <a16:creationId xmlns:a16="http://schemas.microsoft.com/office/drawing/2014/main" id="{FA25C109-3C7A-423D-8E82-513D12F99C7A}"/>
                    </a:ext>
                  </a:extLst>
                </p14:cNvPr>
                <p14:cNvContentPartPr/>
                <p14:nvPr/>
              </p14:nvContentPartPr>
              <p14:xfrm>
                <a:off x="967620" y="8271900"/>
                <a:ext cx="113040" cy="241560"/>
              </p14:xfrm>
            </p:contentPart>
          </mc:Choice>
          <mc:Fallback>
            <p:pic>
              <p:nvPicPr>
                <p:cNvPr id="35" name="インク 34">
                  <a:extLst>
                    <a:ext uri="{FF2B5EF4-FFF2-40B4-BE49-F238E27FC236}">
                      <a16:creationId xmlns:a16="http://schemas.microsoft.com/office/drawing/2014/main" id="{FA25C109-3C7A-423D-8E82-513D12F99C7A}"/>
                    </a:ext>
                  </a:extLst>
                </p:cNvPr>
                <p:cNvPicPr/>
                <p:nvPr/>
              </p:nvPicPr>
              <p:blipFill>
                <a:blip r:embed="rId25"/>
                <a:stretch>
                  <a:fillRect/>
                </a:stretch>
              </p:blipFill>
              <p:spPr>
                <a:xfrm>
                  <a:off x="958620" y="8263260"/>
                  <a:ext cx="13068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7" name="インク 36">
                  <a:extLst>
                    <a:ext uri="{FF2B5EF4-FFF2-40B4-BE49-F238E27FC236}">
                      <a16:creationId xmlns:a16="http://schemas.microsoft.com/office/drawing/2014/main" id="{60F17DD3-1CE2-4EBB-96DF-8342E4665D92}"/>
                    </a:ext>
                  </a:extLst>
                </p14:cNvPr>
                <p14:cNvContentPartPr/>
                <p14:nvPr/>
              </p14:nvContentPartPr>
              <p14:xfrm>
                <a:off x="1226460" y="8389260"/>
                <a:ext cx="6480" cy="15840"/>
              </p14:xfrm>
            </p:contentPart>
          </mc:Choice>
          <mc:Fallback>
            <p:pic>
              <p:nvPicPr>
                <p:cNvPr id="37" name="インク 36">
                  <a:extLst>
                    <a:ext uri="{FF2B5EF4-FFF2-40B4-BE49-F238E27FC236}">
                      <a16:creationId xmlns:a16="http://schemas.microsoft.com/office/drawing/2014/main" id="{60F17DD3-1CE2-4EBB-96DF-8342E4665D92}"/>
                    </a:ext>
                  </a:extLst>
                </p:cNvPr>
                <p:cNvPicPr/>
                <p:nvPr/>
              </p:nvPicPr>
              <p:blipFill>
                <a:blip r:embed="rId27"/>
                <a:stretch>
                  <a:fillRect/>
                </a:stretch>
              </p:blipFill>
              <p:spPr>
                <a:xfrm>
                  <a:off x="1217460" y="8380260"/>
                  <a:ext cx="2412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8" name="インク 37">
                  <a:extLst>
                    <a:ext uri="{FF2B5EF4-FFF2-40B4-BE49-F238E27FC236}">
                      <a16:creationId xmlns:a16="http://schemas.microsoft.com/office/drawing/2014/main" id="{25426579-6CD4-4A58-BF2A-9697B41667DA}"/>
                    </a:ext>
                  </a:extLst>
                </p14:cNvPr>
                <p14:cNvContentPartPr/>
                <p14:nvPr/>
              </p14:nvContentPartPr>
              <p14:xfrm>
                <a:off x="1302420" y="8315820"/>
                <a:ext cx="52200" cy="198720"/>
              </p14:xfrm>
            </p:contentPart>
          </mc:Choice>
          <mc:Fallback>
            <p:pic>
              <p:nvPicPr>
                <p:cNvPr id="38" name="インク 37">
                  <a:extLst>
                    <a:ext uri="{FF2B5EF4-FFF2-40B4-BE49-F238E27FC236}">
                      <a16:creationId xmlns:a16="http://schemas.microsoft.com/office/drawing/2014/main" id="{25426579-6CD4-4A58-BF2A-9697B41667DA}"/>
                    </a:ext>
                  </a:extLst>
                </p:cNvPr>
                <p:cNvPicPr/>
                <p:nvPr/>
              </p:nvPicPr>
              <p:blipFill>
                <a:blip r:embed="rId29"/>
                <a:stretch>
                  <a:fillRect/>
                </a:stretch>
              </p:blipFill>
              <p:spPr>
                <a:xfrm>
                  <a:off x="1293780" y="8307180"/>
                  <a:ext cx="6984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3" name="インク 42">
                  <a:extLst>
                    <a:ext uri="{FF2B5EF4-FFF2-40B4-BE49-F238E27FC236}">
                      <a16:creationId xmlns:a16="http://schemas.microsoft.com/office/drawing/2014/main" id="{B4C6BF2C-5248-43EF-9476-CECD74CE1441}"/>
                    </a:ext>
                  </a:extLst>
                </p14:cNvPr>
                <p14:cNvContentPartPr/>
                <p14:nvPr/>
              </p14:nvContentPartPr>
              <p14:xfrm>
                <a:off x="1428060" y="8359380"/>
                <a:ext cx="75240" cy="176400"/>
              </p14:xfrm>
            </p:contentPart>
          </mc:Choice>
          <mc:Fallback>
            <p:pic>
              <p:nvPicPr>
                <p:cNvPr id="43" name="インク 42">
                  <a:extLst>
                    <a:ext uri="{FF2B5EF4-FFF2-40B4-BE49-F238E27FC236}">
                      <a16:creationId xmlns:a16="http://schemas.microsoft.com/office/drawing/2014/main" id="{B4C6BF2C-5248-43EF-9476-CECD74CE1441}"/>
                    </a:ext>
                  </a:extLst>
                </p:cNvPr>
                <p:cNvPicPr/>
                <p:nvPr/>
              </p:nvPicPr>
              <p:blipFill>
                <a:blip r:embed="rId31"/>
                <a:stretch>
                  <a:fillRect/>
                </a:stretch>
              </p:blipFill>
              <p:spPr>
                <a:xfrm>
                  <a:off x="1419060" y="8350380"/>
                  <a:ext cx="9288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4" name="インク 43">
                  <a:extLst>
                    <a:ext uri="{FF2B5EF4-FFF2-40B4-BE49-F238E27FC236}">
                      <a16:creationId xmlns:a16="http://schemas.microsoft.com/office/drawing/2014/main" id="{01ED2411-A2F4-436A-96C9-D26DDB061E18}"/>
                    </a:ext>
                  </a:extLst>
                </p14:cNvPr>
                <p14:cNvContentPartPr/>
                <p14:nvPr/>
              </p14:nvContentPartPr>
              <p14:xfrm>
                <a:off x="1528500" y="8331300"/>
                <a:ext cx="83880" cy="190800"/>
              </p14:xfrm>
            </p:contentPart>
          </mc:Choice>
          <mc:Fallback>
            <p:pic>
              <p:nvPicPr>
                <p:cNvPr id="44" name="インク 43">
                  <a:extLst>
                    <a:ext uri="{FF2B5EF4-FFF2-40B4-BE49-F238E27FC236}">
                      <a16:creationId xmlns:a16="http://schemas.microsoft.com/office/drawing/2014/main" id="{01ED2411-A2F4-436A-96C9-D26DDB061E18}"/>
                    </a:ext>
                  </a:extLst>
                </p:cNvPr>
                <p:cNvPicPr/>
                <p:nvPr/>
              </p:nvPicPr>
              <p:blipFill>
                <a:blip r:embed="rId33"/>
                <a:stretch>
                  <a:fillRect/>
                </a:stretch>
              </p:blipFill>
              <p:spPr>
                <a:xfrm>
                  <a:off x="1519500" y="8322300"/>
                  <a:ext cx="10152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7" name="インク 46">
                  <a:extLst>
                    <a:ext uri="{FF2B5EF4-FFF2-40B4-BE49-F238E27FC236}">
                      <a16:creationId xmlns:a16="http://schemas.microsoft.com/office/drawing/2014/main" id="{F5B2A04D-DD33-4BF3-9B4C-2793740A393A}"/>
                    </a:ext>
                  </a:extLst>
                </p14:cNvPr>
                <p14:cNvContentPartPr/>
                <p14:nvPr/>
              </p14:nvContentPartPr>
              <p14:xfrm>
                <a:off x="1684380" y="8192700"/>
                <a:ext cx="136800" cy="366480"/>
              </p14:xfrm>
            </p:contentPart>
          </mc:Choice>
          <mc:Fallback>
            <p:pic>
              <p:nvPicPr>
                <p:cNvPr id="47" name="インク 46">
                  <a:extLst>
                    <a:ext uri="{FF2B5EF4-FFF2-40B4-BE49-F238E27FC236}">
                      <a16:creationId xmlns:a16="http://schemas.microsoft.com/office/drawing/2014/main" id="{F5B2A04D-DD33-4BF3-9B4C-2793740A393A}"/>
                    </a:ext>
                  </a:extLst>
                </p:cNvPr>
                <p:cNvPicPr/>
                <p:nvPr/>
              </p:nvPicPr>
              <p:blipFill>
                <a:blip r:embed="rId35"/>
                <a:stretch>
                  <a:fillRect/>
                </a:stretch>
              </p:blipFill>
              <p:spPr>
                <a:xfrm>
                  <a:off x="1675740" y="8184060"/>
                  <a:ext cx="154440" cy="3841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8" name="インク 47">
                  <a:extLst>
                    <a:ext uri="{FF2B5EF4-FFF2-40B4-BE49-F238E27FC236}">
                      <a16:creationId xmlns:a16="http://schemas.microsoft.com/office/drawing/2014/main" id="{5947DA3C-69B8-4E57-8E25-BE5078FF8F71}"/>
                    </a:ext>
                  </a:extLst>
                </p14:cNvPr>
                <p14:cNvContentPartPr/>
                <p14:nvPr/>
              </p14:nvContentPartPr>
              <p14:xfrm>
                <a:off x="1721820" y="8375940"/>
                <a:ext cx="93240" cy="21240"/>
              </p14:xfrm>
            </p:contentPart>
          </mc:Choice>
          <mc:Fallback>
            <p:pic>
              <p:nvPicPr>
                <p:cNvPr id="48" name="インク 47">
                  <a:extLst>
                    <a:ext uri="{FF2B5EF4-FFF2-40B4-BE49-F238E27FC236}">
                      <a16:creationId xmlns:a16="http://schemas.microsoft.com/office/drawing/2014/main" id="{5947DA3C-69B8-4E57-8E25-BE5078FF8F71}"/>
                    </a:ext>
                  </a:extLst>
                </p:cNvPr>
                <p:cNvPicPr/>
                <p:nvPr/>
              </p:nvPicPr>
              <p:blipFill>
                <a:blip r:embed="rId37"/>
                <a:stretch>
                  <a:fillRect/>
                </a:stretch>
              </p:blipFill>
              <p:spPr>
                <a:xfrm>
                  <a:off x="1712820" y="8367300"/>
                  <a:ext cx="11088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0" name="インク 49">
                  <a:extLst>
                    <a:ext uri="{FF2B5EF4-FFF2-40B4-BE49-F238E27FC236}">
                      <a16:creationId xmlns:a16="http://schemas.microsoft.com/office/drawing/2014/main" id="{2E479873-1500-496C-B10E-4887CD583CEB}"/>
                    </a:ext>
                  </a:extLst>
                </p14:cNvPr>
                <p14:cNvContentPartPr/>
                <p14:nvPr/>
              </p14:nvContentPartPr>
              <p14:xfrm>
                <a:off x="1988580" y="8382780"/>
                <a:ext cx="123480" cy="14400"/>
              </p14:xfrm>
            </p:contentPart>
          </mc:Choice>
          <mc:Fallback>
            <p:pic>
              <p:nvPicPr>
                <p:cNvPr id="50" name="インク 49">
                  <a:extLst>
                    <a:ext uri="{FF2B5EF4-FFF2-40B4-BE49-F238E27FC236}">
                      <a16:creationId xmlns:a16="http://schemas.microsoft.com/office/drawing/2014/main" id="{2E479873-1500-496C-B10E-4887CD583CEB}"/>
                    </a:ext>
                  </a:extLst>
                </p:cNvPr>
                <p:cNvPicPr/>
                <p:nvPr/>
              </p:nvPicPr>
              <p:blipFill>
                <a:blip r:embed="rId39"/>
                <a:stretch>
                  <a:fillRect/>
                </a:stretch>
              </p:blipFill>
              <p:spPr>
                <a:xfrm>
                  <a:off x="1979580" y="8374140"/>
                  <a:ext cx="1411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51" name="インク 50">
                  <a:extLst>
                    <a:ext uri="{FF2B5EF4-FFF2-40B4-BE49-F238E27FC236}">
                      <a16:creationId xmlns:a16="http://schemas.microsoft.com/office/drawing/2014/main" id="{FEF8982E-0969-4CF0-8815-2BA556BD83A0}"/>
                    </a:ext>
                  </a:extLst>
                </p14:cNvPr>
                <p14:cNvContentPartPr/>
                <p14:nvPr/>
              </p14:nvContentPartPr>
              <p14:xfrm>
                <a:off x="2179380" y="8168580"/>
                <a:ext cx="201960" cy="201600"/>
              </p14:xfrm>
            </p:contentPart>
          </mc:Choice>
          <mc:Fallback>
            <p:pic>
              <p:nvPicPr>
                <p:cNvPr id="51" name="インク 50">
                  <a:extLst>
                    <a:ext uri="{FF2B5EF4-FFF2-40B4-BE49-F238E27FC236}">
                      <a16:creationId xmlns:a16="http://schemas.microsoft.com/office/drawing/2014/main" id="{FEF8982E-0969-4CF0-8815-2BA556BD83A0}"/>
                    </a:ext>
                  </a:extLst>
                </p:cNvPr>
                <p:cNvPicPr/>
                <p:nvPr/>
              </p:nvPicPr>
              <p:blipFill>
                <a:blip r:embed="rId41"/>
                <a:stretch>
                  <a:fillRect/>
                </a:stretch>
              </p:blipFill>
              <p:spPr>
                <a:xfrm>
                  <a:off x="2170740" y="8159580"/>
                  <a:ext cx="21960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2" name="インク 51">
                  <a:extLst>
                    <a:ext uri="{FF2B5EF4-FFF2-40B4-BE49-F238E27FC236}">
                      <a16:creationId xmlns:a16="http://schemas.microsoft.com/office/drawing/2014/main" id="{B4903E8D-3D1C-4905-82C2-4D6A938C3586}"/>
                    </a:ext>
                  </a:extLst>
                </p14:cNvPr>
                <p14:cNvContentPartPr/>
                <p14:nvPr/>
              </p14:nvContentPartPr>
              <p14:xfrm>
                <a:off x="2308620" y="8214300"/>
                <a:ext cx="360" cy="436320"/>
              </p14:xfrm>
            </p:contentPart>
          </mc:Choice>
          <mc:Fallback>
            <p:pic>
              <p:nvPicPr>
                <p:cNvPr id="52" name="インク 51">
                  <a:extLst>
                    <a:ext uri="{FF2B5EF4-FFF2-40B4-BE49-F238E27FC236}">
                      <a16:creationId xmlns:a16="http://schemas.microsoft.com/office/drawing/2014/main" id="{B4903E8D-3D1C-4905-82C2-4D6A938C3586}"/>
                    </a:ext>
                  </a:extLst>
                </p:cNvPr>
                <p:cNvPicPr/>
                <p:nvPr/>
              </p:nvPicPr>
              <p:blipFill>
                <a:blip r:embed="rId43"/>
                <a:stretch>
                  <a:fillRect/>
                </a:stretch>
              </p:blipFill>
              <p:spPr>
                <a:xfrm>
                  <a:off x="2299620" y="8205300"/>
                  <a:ext cx="18000" cy="4539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3" name="インク 52">
                  <a:extLst>
                    <a:ext uri="{FF2B5EF4-FFF2-40B4-BE49-F238E27FC236}">
                      <a16:creationId xmlns:a16="http://schemas.microsoft.com/office/drawing/2014/main" id="{E1943470-EC79-4F4F-93C1-678CABA09972}"/>
                    </a:ext>
                  </a:extLst>
                </p14:cNvPr>
                <p14:cNvContentPartPr/>
                <p14:nvPr/>
              </p14:nvContentPartPr>
              <p14:xfrm>
                <a:off x="2425620" y="8383860"/>
                <a:ext cx="73800" cy="189720"/>
              </p14:xfrm>
            </p:contentPart>
          </mc:Choice>
          <mc:Fallback>
            <p:pic>
              <p:nvPicPr>
                <p:cNvPr id="53" name="インク 52">
                  <a:extLst>
                    <a:ext uri="{FF2B5EF4-FFF2-40B4-BE49-F238E27FC236}">
                      <a16:creationId xmlns:a16="http://schemas.microsoft.com/office/drawing/2014/main" id="{E1943470-EC79-4F4F-93C1-678CABA09972}"/>
                    </a:ext>
                  </a:extLst>
                </p:cNvPr>
                <p:cNvPicPr/>
                <p:nvPr/>
              </p:nvPicPr>
              <p:blipFill>
                <a:blip r:embed="rId45"/>
                <a:stretch>
                  <a:fillRect/>
                </a:stretch>
              </p:blipFill>
              <p:spPr>
                <a:xfrm>
                  <a:off x="2416980" y="8375220"/>
                  <a:ext cx="9144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4" name="インク 53">
                  <a:extLst>
                    <a:ext uri="{FF2B5EF4-FFF2-40B4-BE49-F238E27FC236}">
                      <a16:creationId xmlns:a16="http://schemas.microsoft.com/office/drawing/2014/main" id="{200FE5D6-77BF-42FC-A1E0-D01CE247133E}"/>
                    </a:ext>
                  </a:extLst>
                </p14:cNvPr>
                <p14:cNvContentPartPr/>
                <p14:nvPr/>
              </p14:nvContentPartPr>
              <p14:xfrm>
                <a:off x="2514540" y="8503740"/>
                <a:ext cx="360" cy="68040"/>
              </p14:xfrm>
            </p:contentPart>
          </mc:Choice>
          <mc:Fallback>
            <p:pic>
              <p:nvPicPr>
                <p:cNvPr id="54" name="インク 53">
                  <a:extLst>
                    <a:ext uri="{FF2B5EF4-FFF2-40B4-BE49-F238E27FC236}">
                      <a16:creationId xmlns:a16="http://schemas.microsoft.com/office/drawing/2014/main" id="{200FE5D6-77BF-42FC-A1E0-D01CE247133E}"/>
                    </a:ext>
                  </a:extLst>
                </p:cNvPr>
                <p:cNvPicPr/>
                <p:nvPr/>
              </p:nvPicPr>
              <p:blipFill>
                <a:blip r:embed="rId47"/>
                <a:stretch>
                  <a:fillRect/>
                </a:stretch>
              </p:blipFill>
              <p:spPr>
                <a:xfrm>
                  <a:off x="2505540" y="8494740"/>
                  <a:ext cx="1800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5" name="インク 54">
                  <a:extLst>
                    <a:ext uri="{FF2B5EF4-FFF2-40B4-BE49-F238E27FC236}">
                      <a16:creationId xmlns:a16="http://schemas.microsoft.com/office/drawing/2014/main" id="{5E6D777F-DEF4-4984-99DA-E20E83B558B3}"/>
                    </a:ext>
                  </a:extLst>
                </p14:cNvPr>
                <p14:cNvContentPartPr/>
                <p14:nvPr/>
              </p14:nvContentPartPr>
              <p14:xfrm>
                <a:off x="2567100" y="8275140"/>
                <a:ext cx="124200" cy="286560"/>
              </p14:xfrm>
            </p:contentPart>
          </mc:Choice>
          <mc:Fallback>
            <p:pic>
              <p:nvPicPr>
                <p:cNvPr id="55" name="インク 54">
                  <a:extLst>
                    <a:ext uri="{FF2B5EF4-FFF2-40B4-BE49-F238E27FC236}">
                      <a16:creationId xmlns:a16="http://schemas.microsoft.com/office/drawing/2014/main" id="{5E6D777F-DEF4-4984-99DA-E20E83B558B3}"/>
                    </a:ext>
                  </a:extLst>
                </p:cNvPr>
                <p:cNvPicPr/>
                <p:nvPr/>
              </p:nvPicPr>
              <p:blipFill>
                <a:blip r:embed="rId49"/>
                <a:stretch>
                  <a:fillRect/>
                </a:stretch>
              </p:blipFill>
              <p:spPr>
                <a:xfrm>
                  <a:off x="2558460" y="8266140"/>
                  <a:ext cx="14184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6" name="インク 55">
                  <a:extLst>
                    <a:ext uri="{FF2B5EF4-FFF2-40B4-BE49-F238E27FC236}">
                      <a16:creationId xmlns:a16="http://schemas.microsoft.com/office/drawing/2014/main" id="{74478A42-9ADB-497C-9F44-DD427A46D184}"/>
                    </a:ext>
                  </a:extLst>
                </p14:cNvPr>
                <p14:cNvContentPartPr/>
                <p14:nvPr/>
              </p14:nvContentPartPr>
              <p14:xfrm>
                <a:off x="2816220" y="8153460"/>
                <a:ext cx="190800" cy="517320"/>
              </p14:xfrm>
            </p:contentPart>
          </mc:Choice>
          <mc:Fallback>
            <p:pic>
              <p:nvPicPr>
                <p:cNvPr id="56" name="インク 55">
                  <a:extLst>
                    <a:ext uri="{FF2B5EF4-FFF2-40B4-BE49-F238E27FC236}">
                      <a16:creationId xmlns:a16="http://schemas.microsoft.com/office/drawing/2014/main" id="{74478A42-9ADB-497C-9F44-DD427A46D184}"/>
                    </a:ext>
                  </a:extLst>
                </p:cNvPr>
                <p:cNvPicPr/>
                <p:nvPr/>
              </p:nvPicPr>
              <p:blipFill>
                <a:blip r:embed="rId51"/>
                <a:stretch>
                  <a:fillRect/>
                </a:stretch>
              </p:blipFill>
              <p:spPr>
                <a:xfrm>
                  <a:off x="2807580" y="8144820"/>
                  <a:ext cx="208440" cy="5349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7" name="インク 56">
                  <a:extLst>
                    <a:ext uri="{FF2B5EF4-FFF2-40B4-BE49-F238E27FC236}">
                      <a16:creationId xmlns:a16="http://schemas.microsoft.com/office/drawing/2014/main" id="{29EB49F0-55B1-4D93-BE36-750E1E04DE97}"/>
                    </a:ext>
                  </a:extLst>
                </p14:cNvPr>
                <p14:cNvContentPartPr/>
                <p14:nvPr/>
              </p14:nvContentPartPr>
              <p14:xfrm>
                <a:off x="2842140" y="8378460"/>
                <a:ext cx="107640" cy="64800"/>
              </p14:xfrm>
            </p:contentPart>
          </mc:Choice>
          <mc:Fallback>
            <p:pic>
              <p:nvPicPr>
                <p:cNvPr id="57" name="インク 56">
                  <a:extLst>
                    <a:ext uri="{FF2B5EF4-FFF2-40B4-BE49-F238E27FC236}">
                      <a16:creationId xmlns:a16="http://schemas.microsoft.com/office/drawing/2014/main" id="{29EB49F0-55B1-4D93-BE36-750E1E04DE97}"/>
                    </a:ext>
                  </a:extLst>
                </p:cNvPr>
                <p:cNvPicPr/>
                <p:nvPr/>
              </p:nvPicPr>
              <p:blipFill>
                <a:blip r:embed="rId53"/>
                <a:stretch>
                  <a:fillRect/>
                </a:stretch>
              </p:blipFill>
              <p:spPr>
                <a:xfrm>
                  <a:off x="2833140" y="8369460"/>
                  <a:ext cx="12528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8" name="インク 57">
                  <a:extLst>
                    <a:ext uri="{FF2B5EF4-FFF2-40B4-BE49-F238E27FC236}">
                      <a16:creationId xmlns:a16="http://schemas.microsoft.com/office/drawing/2014/main" id="{F9E692CC-7E93-47E9-BC9D-6B99870B6941}"/>
                    </a:ext>
                  </a:extLst>
                </p14:cNvPr>
                <p14:cNvContentPartPr/>
                <p14:nvPr/>
              </p14:nvContentPartPr>
              <p14:xfrm>
                <a:off x="2940420" y="8541900"/>
                <a:ext cx="69840" cy="106560"/>
              </p14:xfrm>
            </p:contentPart>
          </mc:Choice>
          <mc:Fallback>
            <p:pic>
              <p:nvPicPr>
                <p:cNvPr id="58" name="インク 57">
                  <a:extLst>
                    <a:ext uri="{FF2B5EF4-FFF2-40B4-BE49-F238E27FC236}">
                      <a16:creationId xmlns:a16="http://schemas.microsoft.com/office/drawing/2014/main" id="{F9E692CC-7E93-47E9-BC9D-6B99870B6941}"/>
                    </a:ext>
                  </a:extLst>
                </p:cNvPr>
                <p:cNvPicPr/>
                <p:nvPr/>
              </p:nvPicPr>
              <p:blipFill>
                <a:blip r:embed="rId55"/>
                <a:stretch>
                  <a:fillRect/>
                </a:stretch>
              </p:blipFill>
              <p:spPr>
                <a:xfrm>
                  <a:off x="2931420" y="8532900"/>
                  <a:ext cx="8748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60" name="インク 59">
                  <a:extLst>
                    <a:ext uri="{FF2B5EF4-FFF2-40B4-BE49-F238E27FC236}">
                      <a16:creationId xmlns:a16="http://schemas.microsoft.com/office/drawing/2014/main" id="{C694FFD3-C135-4A9E-9254-144D8A8F8A5E}"/>
                    </a:ext>
                  </a:extLst>
                </p14:cNvPr>
                <p14:cNvContentPartPr/>
                <p14:nvPr/>
              </p14:nvContentPartPr>
              <p14:xfrm>
                <a:off x="1156980" y="8762940"/>
                <a:ext cx="183240" cy="284400"/>
              </p14:xfrm>
            </p:contentPart>
          </mc:Choice>
          <mc:Fallback>
            <p:pic>
              <p:nvPicPr>
                <p:cNvPr id="60" name="インク 59">
                  <a:extLst>
                    <a:ext uri="{FF2B5EF4-FFF2-40B4-BE49-F238E27FC236}">
                      <a16:creationId xmlns:a16="http://schemas.microsoft.com/office/drawing/2014/main" id="{C694FFD3-C135-4A9E-9254-144D8A8F8A5E}"/>
                    </a:ext>
                  </a:extLst>
                </p:cNvPr>
                <p:cNvPicPr/>
                <p:nvPr/>
              </p:nvPicPr>
              <p:blipFill>
                <a:blip r:embed="rId57"/>
                <a:stretch>
                  <a:fillRect/>
                </a:stretch>
              </p:blipFill>
              <p:spPr>
                <a:xfrm>
                  <a:off x="1147980" y="8753940"/>
                  <a:ext cx="20088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61" name="インク 60">
                  <a:extLst>
                    <a:ext uri="{FF2B5EF4-FFF2-40B4-BE49-F238E27FC236}">
                      <a16:creationId xmlns:a16="http://schemas.microsoft.com/office/drawing/2014/main" id="{7D51F27E-CE2A-4714-A94F-39F24DEE8191}"/>
                    </a:ext>
                  </a:extLst>
                </p14:cNvPr>
                <p14:cNvContentPartPr/>
                <p14:nvPr/>
              </p14:nvContentPartPr>
              <p14:xfrm>
                <a:off x="1462620" y="8876700"/>
                <a:ext cx="54000" cy="154800"/>
              </p14:xfrm>
            </p:contentPart>
          </mc:Choice>
          <mc:Fallback>
            <p:pic>
              <p:nvPicPr>
                <p:cNvPr id="61" name="インク 60">
                  <a:extLst>
                    <a:ext uri="{FF2B5EF4-FFF2-40B4-BE49-F238E27FC236}">
                      <a16:creationId xmlns:a16="http://schemas.microsoft.com/office/drawing/2014/main" id="{7D51F27E-CE2A-4714-A94F-39F24DEE8191}"/>
                    </a:ext>
                  </a:extLst>
                </p:cNvPr>
                <p:cNvPicPr/>
                <p:nvPr/>
              </p:nvPicPr>
              <p:blipFill>
                <a:blip r:embed="rId59"/>
                <a:stretch>
                  <a:fillRect/>
                </a:stretch>
              </p:blipFill>
              <p:spPr>
                <a:xfrm>
                  <a:off x="1453620" y="8868060"/>
                  <a:ext cx="7164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62" name="インク 61">
                  <a:extLst>
                    <a:ext uri="{FF2B5EF4-FFF2-40B4-BE49-F238E27FC236}">
                      <a16:creationId xmlns:a16="http://schemas.microsoft.com/office/drawing/2014/main" id="{BE6DB2A4-FB1A-4A0C-BD01-DC6C4CCC488A}"/>
                    </a:ext>
                  </a:extLst>
                </p14:cNvPr>
                <p14:cNvContentPartPr/>
                <p14:nvPr/>
              </p14:nvContentPartPr>
              <p14:xfrm>
                <a:off x="1562700" y="8937900"/>
                <a:ext cx="7200" cy="72000"/>
              </p14:xfrm>
            </p:contentPart>
          </mc:Choice>
          <mc:Fallback>
            <p:pic>
              <p:nvPicPr>
                <p:cNvPr id="62" name="インク 61">
                  <a:extLst>
                    <a:ext uri="{FF2B5EF4-FFF2-40B4-BE49-F238E27FC236}">
                      <a16:creationId xmlns:a16="http://schemas.microsoft.com/office/drawing/2014/main" id="{BE6DB2A4-FB1A-4A0C-BD01-DC6C4CCC488A}"/>
                    </a:ext>
                  </a:extLst>
                </p:cNvPr>
                <p:cNvPicPr/>
                <p:nvPr/>
              </p:nvPicPr>
              <p:blipFill>
                <a:blip r:embed="rId61"/>
                <a:stretch>
                  <a:fillRect/>
                </a:stretch>
              </p:blipFill>
              <p:spPr>
                <a:xfrm>
                  <a:off x="1553700" y="8928900"/>
                  <a:ext cx="2484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63" name="インク 62">
                  <a:extLst>
                    <a:ext uri="{FF2B5EF4-FFF2-40B4-BE49-F238E27FC236}">
                      <a16:creationId xmlns:a16="http://schemas.microsoft.com/office/drawing/2014/main" id="{2EA39613-F76B-4C85-B1A6-CDA21D01D45F}"/>
                    </a:ext>
                  </a:extLst>
                </p14:cNvPr>
                <p14:cNvContentPartPr/>
                <p14:nvPr/>
              </p14:nvContentPartPr>
              <p14:xfrm>
                <a:off x="1622820" y="8808660"/>
                <a:ext cx="177840" cy="209880"/>
              </p14:xfrm>
            </p:contentPart>
          </mc:Choice>
          <mc:Fallback>
            <p:pic>
              <p:nvPicPr>
                <p:cNvPr id="63" name="インク 62">
                  <a:extLst>
                    <a:ext uri="{FF2B5EF4-FFF2-40B4-BE49-F238E27FC236}">
                      <a16:creationId xmlns:a16="http://schemas.microsoft.com/office/drawing/2014/main" id="{2EA39613-F76B-4C85-B1A6-CDA21D01D45F}"/>
                    </a:ext>
                  </a:extLst>
                </p:cNvPr>
                <p:cNvPicPr/>
                <p:nvPr/>
              </p:nvPicPr>
              <p:blipFill>
                <a:blip r:embed="rId63"/>
                <a:stretch>
                  <a:fillRect/>
                </a:stretch>
              </p:blipFill>
              <p:spPr>
                <a:xfrm>
                  <a:off x="1613820" y="8799660"/>
                  <a:ext cx="19548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64" name="インク 63">
                  <a:extLst>
                    <a:ext uri="{FF2B5EF4-FFF2-40B4-BE49-F238E27FC236}">
                      <a16:creationId xmlns:a16="http://schemas.microsoft.com/office/drawing/2014/main" id="{BA3293A5-0E2C-48F7-BA81-FEFF05529C75}"/>
                    </a:ext>
                  </a:extLst>
                </p14:cNvPr>
                <p14:cNvContentPartPr/>
                <p14:nvPr/>
              </p14:nvContentPartPr>
              <p14:xfrm>
                <a:off x="1897500" y="8798220"/>
                <a:ext cx="99720" cy="255600"/>
              </p14:xfrm>
            </p:contentPart>
          </mc:Choice>
          <mc:Fallback>
            <p:pic>
              <p:nvPicPr>
                <p:cNvPr id="64" name="インク 63">
                  <a:extLst>
                    <a:ext uri="{FF2B5EF4-FFF2-40B4-BE49-F238E27FC236}">
                      <a16:creationId xmlns:a16="http://schemas.microsoft.com/office/drawing/2014/main" id="{BA3293A5-0E2C-48F7-BA81-FEFF05529C75}"/>
                    </a:ext>
                  </a:extLst>
                </p:cNvPr>
                <p:cNvPicPr/>
                <p:nvPr/>
              </p:nvPicPr>
              <p:blipFill>
                <a:blip r:embed="rId65"/>
                <a:stretch>
                  <a:fillRect/>
                </a:stretch>
              </p:blipFill>
              <p:spPr>
                <a:xfrm>
                  <a:off x="1888860" y="8789580"/>
                  <a:ext cx="11736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5" name="インク 64">
                  <a:extLst>
                    <a:ext uri="{FF2B5EF4-FFF2-40B4-BE49-F238E27FC236}">
                      <a16:creationId xmlns:a16="http://schemas.microsoft.com/office/drawing/2014/main" id="{20F7E003-172F-416A-9D60-EDBFACF211DB}"/>
                    </a:ext>
                  </a:extLst>
                </p14:cNvPr>
                <p14:cNvContentPartPr/>
                <p14:nvPr/>
              </p14:nvContentPartPr>
              <p14:xfrm>
                <a:off x="1935300" y="8915220"/>
                <a:ext cx="58320" cy="7920"/>
              </p14:xfrm>
            </p:contentPart>
          </mc:Choice>
          <mc:Fallback>
            <p:pic>
              <p:nvPicPr>
                <p:cNvPr id="65" name="インク 64">
                  <a:extLst>
                    <a:ext uri="{FF2B5EF4-FFF2-40B4-BE49-F238E27FC236}">
                      <a16:creationId xmlns:a16="http://schemas.microsoft.com/office/drawing/2014/main" id="{20F7E003-172F-416A-9D60-EDBFACF211DB}"/>
                    </a:ext>
                  </a:extLst>
                </p:cNvPr>
                <p:cNvPicPr/>
                <p:nvPr/>
              </p:nvPicPr>
              <p:blipFill>
                <a:blip r:embed="rId67"/>
                <a:stretch>
                  <a:fillRect/>
                </a:stretch>
              </p:blipFill>
              <p:spPr>
                <a:xfrm>
                  <a:off x="1926300" y="8906220"/>
                  <a:ext cx="7596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6" name="インク 65">
                  <a:extLst>
                    <a:ext uri="{FF2B5EF4-FFF2-40B4-BE49-F238E27FC236}">
                      <a16:creationId xmlns:a16="http://schemas.microsoft.com/office/drawing/2014/main" id="{04F65034-45E8-4B86-94A8-BC631C7ABEAA}"/>
                    </a:ext>
                  </a:extLst>
                </p14:cNvPr>
                <p14:cNvContentPartPr/>
                <p14:nvPr/>
              </p14:nvContentPartPr>
              <p14:xfrm>
                <a:off x="2049420" y="8831340"/>
                <a:ext cx="154440" cy="239040"/>
              </p14:xfrm>
            </p:contentPart>
          </mc:Choice>
          <mc:Fallback>
            <p:pic>
              <p:nvPicPr>
                <p:cNvPr id="66" name="インク 65">
                  <a:extLst>
                    <a:ext uri="{FF2B5EF4-FFF2-40B4-BE49-F238E27FC236}">
                      <a16:creationId xmlns:a16="http://schemas.microsoft.com/office/drawing/2014/main" id="{04F65034-45E8-4B86-94A8-BC631C7ABEAA}"/>
                    </a:ext>
                  </a:extLst>
                </p:cNvPr>
                <p:cNvPicPr/>
                <p:nvPr/>
              </p:nvPicPr>
              <p:blipFill>
                <a:blip r:embed="rId69"/>
                <a:stretch>
                  <a:fillRect/>
                </a:stretch>
              </p:blipFill>
              <p:spPr>
                <a:xfrm>
                  <a:off x="2040420" y="8822340"/>
                  <a:ext cx="17208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68" name="インク 67">
                  <a:extLst>
                    <a:ext uri="{FF2B5EF4-FFF2-40B4-BE49-F238E27FC236}">
                      <a16:creationId xmlns:a16="http://schemas.microsoft.com/office/drawing/2014/main" id="{BD266AD2-4785-471E-ADE9-1B09652A64D3}"/>
                    </a:ext>
                  </a:extLst>
                </p14:cNvPr>
                <p14:cNvContentPartPr/>
                <p14:nvPr/>
              </p14:nvContentPartPr>
              <p14:xfrm>
                <a:off x="2220060" y="8856540"/>
                <a:ext cx="136080" cy="140040"/>
              </p14:xfrm>
            </p:contentPart>
          </mc:Choice>
          <mc:Fallback>
            <p:pic>
              <p:nvPicPr>
                <p:cNvPr id="68" name="インク 67">
                  <a:extLst>
                    <a:ext uri="{FF2B5EF4-FFF2-40B4-BE49-F238E27FC236}">
                      <a16:creationId xmlns:a16="http://schemas.microsoft.com/office/drawing/2014/main" id="{BD266AD2-4785-471E-ADE9-1B09652A64D3}"/>
                    </a:ext>
                  </a:extLst>
                </p:cNvPr>
                <p:cNvPicPr/>
                <p:nvPr/>
              </p:nvPicPr>
              <p:blipFill>
                <a:blip r:embed="rId71"/>
                <a:stretch>
                  <a:fillRect/>
                </a:stretch>
              </p:blipFill>
              <p:spPr>
                <a:xfrm>
                  <a:off x="2211060" y="8847540"/>
                  <a:ext cx="15372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9" name="インク 68">
                  <a:extLst>
                    <a:ext uri="{FF2B5EF4-FFF2-40B4-BE49-F238E27FC236}">
                      <a16:creationId xmlns:a16="http://schemas.microsoft.com/office/drawing/2014/main" id="{C1BE24A8-A195-4A63-BE1A-7E74FA04AA2B}"/>
                    </a:ext>
                  </a:extLst>
                </p14:cNvPr>
                <p14:cNvContentPartPr/>
                <p14:nvPr/>
              </p14:nvContentPartPr>
              <p14:xfrm>
                <a:off x="2283780" y="8831340"/>
                <a:ext cx="24840" cy="364680"/>
              </p14:xfrm>
            </p:contentPart>
          </mc:Choice>
          <mc:Fallback>
            <p:pic>
              <p:nvPicPr>
                <p:cNvPr id="69" name="インク 68">
                  <a:extLst>
                    <a:ext uri="{FF2B5EF4-FFF2-40B4-BE49-F238E27FC236}">
                      <a16:creationId xmlns:a16="http://schemas.microsoft.com/office/drawing/2014/main" id="{C1BE24A8-A195-4A63-BE1A-7E74FA04AA2B}"/>
                    </a:ext>
                  </a:extLst>
                </p:cNvPr>
                <p:cNvPicPr/>
                <p:nvPr/>
              </p:nvPicPr>
              <p:blipFill>
                <a:blip r:embed="rId73"/>
                <a:stretch>
                  <a:fillRect/>
                </a:stretch>
              </p:blipFill>
              <p:spPr>
                <a:xfrm>
                  <a:off x="2275140" y="8822340"/>
                  <a:ext cx="42480" cy="3823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71" name="インク 70">
                  <a:extLst>
                    <a:ext uri="{FF2B5EF4-FFF2-40B4-BE49-F238E27FC236}">
                      <a16:creationId xmlns:a16="http://schemas.microsoft.com/office/drawing/2014/main" id="{258AE0F1-542E-47A1-A2F7-A4F7FEFFA9AB}"/>
                    </a:ext>
                  </a:extLst>
                </p14:cNvPr>
                <p14:cNvContentPartPr/>
                <p14:nvPr/>
              </p14:nvContentPartPr>
              <p14:xfrm>
                <a:off x="2396820" y="8976060"/>
                <a:ext cx="62640" cy="121320"/>
              </p14:xfrm>
            </p:contentPart>
          </mc:Choice>
          <mc:Fallback>
            <p:pic>
              <p:nvPicPr>
                <p:cNvPr id="71" name="インク 70">
                  <a:extLst>
                    <a:ext uri="{FF2B5EF4-FFF2-40B4-BE49-F238E27FC236}">
                      <a16:creationId xmlns:a16="http://schemas.microsoft.com/office/drawing/2014/main" id="{258AE0F1-542E-47A1-A2F7-A4F7FEFFA9AB}"/>
                    </a:ext>
                  </a:extLst>
                </p:cNvPr>
                <p:cNvPicPr/>
                <p:nvPr/>
              </p:nvPicPr>
              <p:blipFill>
                <a:blip r:embed="rId75"/>
                <a:stretch>
                  <a:fillRect/>
                </a:stretch>
              </p:blipFill>
              <p:spPr>
                <a:xfrm>
                  <a:off x="2387820" y="8967060"/>
                  <a:ext cx="8028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72" name="インク 71">
                  <a:extLst>
                    <a:ext uri="{FF2B5EF4-FFF2-40B4-BE49-F238E27FC236}">
                      <a16:creationId xmlns:a16="http://schemas.microsoft.com/office/drawing/2014/main" id="{BBA9CEDA-6599-4E2E-B68F-44E3B03CC796}"/>
                    </a:ext>
                  </a:extLst>
                </p14:cNvPr>
                <p14:cNvContentPartPr/>
                <p14:nvPr/>
              </p14:nvContentPartPr>
              <p14:xfrm>
                <a:off x="2533620" y="8982180"/>
                <a:ext cx="42120" cy="58680"/>
              </p14:xfrm>
            </p:contentPart>
          </mc:Choice>
          <mc:Fallback>
            <p:pic>
              <p:nvPicPr>
                <p:cNvPr id="72" name="インク 71">
                  <a:extLst>
                    <a:ext uri="{FF2B5EF4-FFF2-40B4-BE49-F238E27FC236}">
                      <a16:creationId xmlns:a16="http://schemas.microsoft.com/office/drawing/2014/main" id="{BBA9CEDA-6599-4E2E-B68F-44E3B03CC796}"/>
                    </a:ext>
                  </a:extLst>
                </p:cNvPr>
                <p:cNvPicPr/>
                <p:nvPr/>
              </p:nvPicPr>
              <p:blipFill>
                <a:blip r:embed="rId77"/>
                <a:stretch>
                  <a:fillRect/>
                </a:stretch>
              </p:blipFill>
              <p:spPr>
                <a:xfrm>
                  <a:off x="2524620" y="8973540"/>
                  <a:ext cx="5976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73" name="インク 72">
                  <a:extLst>
                    <a:ext uri="{FF2B5EF4-FFF2-40B4-BE49-F238E27FC236}">
                      <a16:creationId xmlns:a16="http://schemas.microsoft.com/office/drawing/2014/main" id="{94D47198-3429-45EB-BB09-432E950046A1}"/>
                    </a:ext>
                  </a:extLst>
                </p14:cNvPr>
                <p14:cNvContentPartPr/>
                <p14:nvPr/>
              </p14:nvContentPartPr>
              <p14:xfrm>
                <a:off x="2620740" y="8954100"/>
                <a:ext cx="107640" cy="115560"/>
              </p14:xfrm>
            </p:contentPart>
          </mc:Choice>
          <mc:Fallback>
            <p:pic>
              <p:nvPicPr>
                <p:cNvPr id="73" name="インク 72">
                  <a:extLst>
                    <a:ext uri="{FF2B5EF4-FFF2-40B4-BE49-F238E27FC236}">
                      <a16:creationId xmlns:a16="http://schemas.microsoft.com/office/drawing/2014/main" id="{94D47198-3429-45EB-BB09-432E950046A1}"/>
                    </a:ext>
                  </a:extLst>
                </p:cNvPr>
                <p:cNvPicPr/>
                <p:nvPr/>
              </p:nvPicPr>
              <p:blipFill>
                <a:blip r:embed="rId79"/>
                <a:stretch>
                  <a:fillRect/>
                </a:stretch>
              </p:blipFill>
              <p:spPr>
                <a:xfrm>
                  <a:off x="2612100" y="8945460"/>
                  <a:ext cx="12528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74" name="インク 73">
                  <a:extLst>
                    <a:ext uri="{FF2B5EF4-FFF2-40B4-BE49-F238E27FC236}">
                      <a16:creationId xmlns:a16="http://schemas.microsoft.com/office/drawing/2014/main" id="{0430486F-518B-4784-8C04-F35F9FA945BA}"/>
                    </a:ext>
                  </a:extLst>
                </p14:cNvPr>
                <p14:cNvContentPartPr/>
                <p14:nvPr/>
              </p14:nvContentPartPr>
              <p14:xfrm>
                <a:off x="2851140" y="8895420"/>
                <a:ext cx="122400" cy="303840"/>
              </p14:xfrm>
            </p:contentPart>
          </mc:Choice>
          <mc:Fallback>
            <p:pic>
              <p:nvPicPr>
                <p:cNvPr id="74" name="インク 73">
                  <a:extLst>
                    <a:ext uri="{FF2B5EF4-FFF2-40B4-BE49-F238E27FC236}">
                      <a16:creationId xmlns:a16="http://schemas.microsoft.com/office/drawing/2014/main" id="{0430486F-518B-4784-8C04-F35F9FA945BA}"/>
                    </a:ext>
                  </a:extLst>
                </p:cNvPr>
                <p:cNvPicPr/>
                <p:nvPr/>
              </p:nvPicPr>
              <p:blipFill>
                <a:blip r:embed="rId81"/>
                <a:stretch>
                  <a:fillRect/>
                </a:stretch>
              </p:blipFill>
              <p:spPr>
                <a:xfrm>
                  <a:off x="2842500" y="8886780"/>
                  <a:ext cx="14004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75" name="インク 74">
                  <a:extLst>
                    <a:ext uri="{FF2B5EF4-FFF2-40B4-BE49-F238E27FC236}">
                      <a16:creationId xmlns:a16="http://schemas.microsoft.com/office/drawing/2014/main" id="{5368F9BA-DC31-4989-90E6-235BE94FFFAB}"/>
                    </a:ext>
                  </a:extLst>
                </p14:cNvPr>
                <p14:cNvContentPartPr/>
                <p14:nvPr/>
              </p14:nvContentPartPr>
              <p14:xfrm>
                <a:off x="2842140" y="9039060"/>
                <a:ext cx="98280" cy="19440"/>
              </p14:xfrm>
            </p:contentPart>
          </mc:Choice>
          <mc:Fallback>
            <p:pic>
              <p:nvPicPr>
                <p:cNvPr id="75" name="インク 74">
                  <a:extLst>
                    <a:ext uri="{FF2B5EF4-FFF2-40B4-BE49-F238E27FC236}">
                      <a16:creationId xmlns:a16="http://schemas.microsoft.com/office/drawing/2014/main" id="{5368F9BA-DC31-4989-90E6-235BE94FFFAB}"/>
                    </a:ext>
                  </a:extLst>
                </p:cNvPr>
                <p:cNvPicPr/>
                <p:nvPr/>
              </p:nvPicPr>
              <p:blipFill>
                <a:blip r:embed="rId83"/>
                <a:stretch>
                  <a:fillRect/>
                </a:stretch>
              </p:blipFill>
              <p:spPr>
                <a:xfrm>
                  <a:off x="2833140" y="9030420"/>
                  <a:ext cx="11592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76" name="インク 75">
                  <a:extLst>
                    <a:ext uri="{FF2B5EF4-FFF2-40B4-BE49-F238E27FC236}">
                      <a16:creationId xmlns:a16="http://schemas.microsoft.com/office/drawing/2014/main" id="{B847EDC9-5280-4721-96E4-2EE6FEB47C1B}"/>
                    </a:ext>
                  </a:extLst>
                </p14:cNvPr>
                <p14:cNvContentPartPr/>
                <p14:nvPr/>
              </p14:nvContentPartPr>
              <p14:xfrm>
                <a:off x="2988660" y="9093420"/>
                <a:ext cx="106920" cy="77760"/>
              </p14:xfrm>
            </p:contentPart>
          </mc:Choice>
          <mc:Fallback>
            <p:pic>
              <p:nvPicPr>
                <p:cNvPr id="76" name="インク 75">
                  <a:extLst>
                    <a:ext uri="{FF2B5EF4-FFF2-40B4-BE49-F238E27FC236}">
                      <a16:creationId xmlns:a16="http://schemas.microsoft.com/office/drawing/2014/main" id="{B847EDC9-5280-4721-96E4-2EE6FEB47C1B}"/>
                    </a:ext>
                  </a:extLst>
                </p:cNvPr>
                <p:cNvPicPr/>
                <p:nvPr/>
              </p:nvPicPr>
              <p:blipFill>
                <a:blip r:embed="rId85"/>
                <a:stretch>
                  <a:fillRect/>
                </a:stretch>
              </p:blipFill>
              <p:spPr>
                <a:xfrm>
                  <a:off x="2980020" y="9084420"/>
                  <a:ext cx="12456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78" name="インク 77">
                  <a:extLst>
                    <a:ext uri="{FF2B5EF4-FFF2-40B4-BE49-F238E27FC236}">
                      <a16:creationId xmlns:a16="http://schemas.microsoft.com/office/drawing/2014/main" id="{89CCF5A2-B403-4CB4-8AF6-193E9F1673A1}"/>
                    </a:ext>
                  </a:extLst>
                </p14:cNvPr>
                <p14:cNvContentPartPr/>
                <p14:nvPr/>
              </p14:nvContentPartPr>
              <p14:xfrm>
                <a:off x="3059940" y="8752500"/>
                <a:ext cx="241560" cy="564840"/>
              </p14:xfrm>
            </p:contentPart>
          </mc:Choice>
          <mc:Fallback>
            <p:pic>
              <p:nvPicPr>
                <p:cNvPr id="78" name="インク 77">
                  <a:extLst>
                    <a:ext uri="{FF2B5EF4-FFF2-40B4-BE49-F238E27FC236}">
                      <a16:creationId xmlns:a16="http://schemas.microsoft.com/office/drawing/2014/main" id="{89CCF5A2-B403-4CB4-8AF6-193E9F1673A1}"/>
                    </a:ext>
                  </a:extLst>
                </p:cNvPr>
                <p:cNvPicPr/>
                <p:nvPr/>
              </p:nvPicPr>
              <p:blipFill>
                <a:blip r:embed="rId87"/>
                <a:stretch>
                  <a:fillRect/>
                </a:stretch>
              </p:blipFill>
              <p:spPr>
                <a:xfrm>
                  <a:off x="3051300" y="8743500"/>
                  <a:ext cx="259200" cy="5824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79" name="インク 78">
                  <a:extLst>
                    <a:ext uri="{FF2B5EF4-FFF2-40B4-BE49-F238E27FC236}">
                      <a16:creationId xmlns:a16="http://schemas.microsoft.com/office/drawing/2014/main" id="{F4E847BC-9047-4AFF-AD38-9BAB5C2DC181}"/>
                    </a:ext>
                  </a:extLst>
                </p14:cNvPr>
                <p14:cNvContentPartPr/>
                <p14:nvPr/>
              </p14:nvContentPartPr>
              <p14:xfrm>
                <a:off x="3071100" y="9087660"/>
                <a:ext cx="41400" cy="62280"/>
              </p14:xfrm>
            </p:contentPart>
          </mc:Choice>
          <mc:Fallback>
            <p:pic>
              <p:nvPicPr>
                <p:cNvPr id="79" name="インク 78">
                  <a:extLst>
                    <a:ext uri="{FF2B5EF4-FFF2-40B4-BE49-F238E27FC236}">
                      <a16:creationId xmlns:a16="http://schemas.microsoft.com/office/drawing/2014/main" id="{F4E847BC-9047-4AFF-AD38-9BAB5C2DC181}"/>
                    </a:ext>
                  </a:extLst>
                </p:cNvPr>
                <p:cNvPicPr/>
                <p:nvPr/>
              </p:nvPicPr>
              <p:blipFill>
                <a:blip r:embed="rId89"/>
                <a:stretch>
                  <a:fillRect/>
                </a:stretch>
              </p:blipFill>
              <p:spPr>
                <a:xfrm>
                  <a:off x="3062460" y="9079020"/>
                  <a:ext cx="59040" cy="79920"/>
                </a:xfrm>
                <a:prstGeom prst="rect">
                  <a:avLst/>
                </a:prstGeom>
              </p:spPr>
            </p:pic>
          </mc:Fallback>
        </mc:AlternateContent>
      </p:grpSp>
      <p:grpSp>
        <p:nvGrpSpPr>
          <p:cNvPr id="117" name="グループ化 116">
            <a:extLst>
              <a:ext uri="{FF2B5EF4-FFF2-40B4-BE49-F238E27FC236}">
                <a16:creationId xmlns:a16="http://schemas.microsoft.com/office/drawing/2014/main" id="{4FC27334-9BC9-4919-8332-906C76A63B4B}"/>
              </a:ext>
            </a:extLst>
          </p:cNvPr>
          <p:cNvGrpSpPr/>
          <p:nvPr/>
        </p:nvGrpSpPr>
        <p:grpSpPr>
          <a:xfrm>
            <a:off x="203700" y="9333900"/>
            <a:ext cx="2990880" cy="870840"/>
            <a:chOff x="203700" y="9333900"/>
            <a:chExt cx="2990880" cy="870840"/>
          </a:xfrm>
        </p:grpSpPr>
        <mc:AlternateContent xmlns:mc="http://schemas.openxmlformats.org/markup-compatibility/2006">
          <mc:Choice xmlns:p14="http://schemas.microsoft.com/office/powerpoint/2010/main" Requires="p14">
            <p:contentPart p14:bwMode="auto" r:id="rId90">
              <p14:nvContentPartPr>
                <p14:cNvPr id="81" name="インク 80">
                  <a:extLst>
                    <a:ext uri="{FF2B5EF4-FFF2-40B4-BE49-F238E27FC236}">
                      <a16:creationId xmlns:a16="http://schemas.microsoft.com/office/drawing/2014/main" id="{FD927D7B-540F-4EB9-93B8-470F805C11E0}"/>
                    </a:ext>
                  </a:extLst>
                </p14:cNvPr>
                <p14:cNvContentPartPr/>
                <p14:nvPr/>
              </p14:nvContentPartPr>
              <p14:xfrm>
                <a:off x="203700" y="9382140"/>
                <a:ext cx="195840" cy="326160"/>
              </p14:xfrm>
            </p:contentPart>
          </mc:Choice>
          <mc:Fallback>
            <p:pic>
              <p:nvPicPr>
                <p:cNvPr id="81" name="インク 80">
                  <a:extLst>
                    <a:ext uri="{FF2B5EF4-FFF2-40B4-BE49-F238E27FC236}">
                      <a16:creationId xmlns:a16="http://schemas.microsoft.com/office/drawing/2014/main" id="{FD927D7B-540F-4EB9-93B8-470F805C11E0}"/>
                    </a:ext>
                  </a:extLst>
                </p:cNvPr>
                <p:cNvPicPr/>
                <p:nvPr/>
              </p:nvPicPr>
              <p:blipFill>
                <a:blip r:embed="rId91"/>
                <a:stretch>
                  <a:fillRect/>
                </a:stretch>
              </p:blipFill>
              <p:spPr>
                <a:xfrm>
                  <a:off x="194700" y="9373140"/>
                  <a:ext cx="213480" cy="3438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82" name="インク 81">
                  <a:extLst>
                    <a:ext uri="{FF2B5EF4-FFF2-40B4-BE49-F238E27FC236}">
                      <a16:creationId xmlns:a16="http://schemas.microsoft.com/office/drawing/2014/main" id="{8E32CD8A-DD2F-4AFF-B5C6-509208E0DFD3}"/>
                    </a:ext>
                  </a:extLst>
                </p14:cNvPr>
                <p14:cNvContentPartPr/>
                <p14:nvPr/>
              </p14:nvContentPartPr>
              <p14:xfrm>
                <a:off x="242220" y="9387540"/>
                <a:ext cx="131760" cy="5040"/>
              </p14:xfrm>
            </p:contentPart>
          </mc:Choice>
          <mc:Fallback>
            <p:pic>
              <p:nvPicPr>
                <p:cNvPr id="82" name="インク 81">
                  <a:extLst>
                    <a:ext uri="{FF2B5EF4-FFF2-40B4-BE49-F238E27FC236}">
                      <a16:creationId xmlns:a16="http://schemas.microsoft.com/office/drawing/2014/main" id="{8E32CD8A-DD2F-4AFF-B5C6-509208E0DFD3}"/>
                    </a:ext>
                  </a:extLst>
                </p:cNvPr>
                <p:cNvPicPr/>
                <p:nvPr/>
              </p:nvPicPr>
              <p:blipFill>
                <a:blip r:embed="rId93"/>
                <a:stretch>
                  <a:fillRect/>
                </a:stretch>
              </p:blipFill>
              <p:spPr>
                <a:xfrm>
                  <a:off x="233580" y="9378540"/>
                  <a:ext cx="14940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83" name="インク 82">
                  <a:extLst>
                    <a:ext uri="{FF2B5EF4-FFF2-40B4-BE49-F238E27FC236}">
                      <a16:creationId xmlns:a16="http://schemas.microsoft.com/office/drawing/2014/main" id="{B51D58E3-A943-4D62-BF8E-0D1375532D0F}"/>
                    </a:ext>
                  </a:extLst>
                </p14:cNvPr>
                <p14:cNvContentPartPr/>
                <p14:nvPr/>
              </p14:nvContentPartPr>
              <p14:xfrm>
                <a:off x="319980" y="9333900"/>
                <a:ext cx="138600" cy="194400"/>
              </p14:xfrm>
            </p:contentPart>
          </mc:Choice>
          <mc:Fallback>
            <p:pic>
              <p:nvPicPr>
                <p:cNvPr id="83" name="インク 82">
                  <a:extLst>
                    <a:ext uri="{FF2B5EF4-FFF2-40B4-BE49-F238E27FC236}">
                      <a16:creationId xmlns:a16="http://schemas.microsoft.com/office/drawing/2014/main" id="{B51D58E3-A943-4D62-BF8E-0D1375532D0F}"/>
                    </a:ext>
                  </a:extLst>
                </p:cNvPr>
                <p:cNvPicPr/>
                <p:nvPr/>
              </p:nvPicPr>
              <p:blipFill>
                <a:blip r:embed="rId95"/>
                <a:stretch>
                  <a:fillRect/>
                </a:stretch>
              </p:blipFill>
              <p:spPr>
                <a:xfrm>
                  <a:off x="310980" y="9325260"/>
                  <a:ext cx="15624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84" name="インク 83">
                  <a:extLst>
                    <a:ext uri="{FF2B5EF4-FFF2-40B4-BE49-F238E27FC236}">
                      <a16:creationId xmlns:a16="http://schemas.microsoft.com/office/drawing/2014/main" id="{946E8139-699B-485E-9F04-6F56D0410E51}"/>
                    </a:ext>
                  </a:extLst>
                </p14:cNvPr>
                <p14:cNvContentPartPr/>
                <p14:nvPr/>
              </p14:nvContentPartPr>
              <p14:xfrm>
                <a:off x="472260" y="9585900"/>
                <a:ext cx="107640" cy="16200"/>
              </p14:xfrm>
            </p:contentPart>
          </mc:Choice>
          <mc:Fallback>
            <p:pic>
              <p:nvPicPr>
                <p:cNvPr id="84" name="インク 83">
                  <a:extLst>
                    <a:ext uri="{FF2B5EF4-FFF2-40B4-BE49-F238E27FC236}">
                      <a16:creationId xmlns:a16="http://schemas.microsoft.com/office/drawing/2014/main" id="{946E8139-699B-485E-9F04-6F56D0410E51}"/>
                    </a:ext>
                  </a:extLst>
                </p:cNvPr>
                <p:cNvPicPr/>
                <p:nvPr/>
              </p:nvPicPr>
              <p:blipFill>
                <a:blip r:embed="rId97"/>
                <a:stretch>
                  <a:fillRect/>
                </a:stretch>
              </p:blipFill>
              <p:spPr>
                <a:xfrm>
                  <a:off x="463260" y="9576900"/>
                  <a:ext cx="12528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85" name="インク 84">
                  <a:extLst>
                    <a:ext uri="{FF2B5EF4-FFF2-40B4-BE49-F238E27FC236}">
                      <a16:creationId xmlns:a16="http://schemas.microsoft.com/office/drawing/2014/main" id="{84A35479-1EFF-4BC9-8974-AB67AB24E6D5}"/>
                    </a:ext>
                  </a:extLst>
                </p14:cNvPr>
                <p14:cNvContentPartPr/>
                <p14:nvPr/>
              </p14:nvContentPartPr>
              <p14:xfrm>
                <a:off x="472260" y="9654300"/>
                <a:ext cx="107280" cy="360"/>
              </p14:xfrm>
            </p:contentPart>
          </mc:Choice>
          <mc:Fallback>
            <p:pic>
              <p:nvPicPr>
                <p:cNvPr id="85" name="インク 84">
                  <a:extLst>
                    <a:ext uri="{FF2B5EF4-FFF2-40B4-BE49-F238E27FC236}">
                      <a16:creationId xmlns:a16="http://schemas.microsoft.com/office/drawing/2014/main" id="{84A35479-1EFF-4BC9-8974-AB67AB24E6D5}"/>
                    </a:ext>
                  </a:extLst>
                </p:cNvPr>
                <p:cNvPicPr/>
                <p:nvPr/>
              </p:nvPicPr>
              <p:blipFill>
                <a:blip r:embed="rId99"/>
                <a:stretch>
                  <a:fillRect/>
                </a:stretch>
              </p:blipFill>
              <p:spPr>
                <a:xfrm>
                  <a:off x="463260" y="9645300"/>
                  <a:ext cx="1249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87" name="インク 86">
                  <a:extLst>
                    <a:ext uri="{FF2B5EF4-FFF2-40B4-BE49-F238E27FC236}">
                      <a16:creationId xmlns:a16="http://schemas.microsoft.com/office/drawing/2014/main" id="{6B503F0F-C527-41F0-A6B9-683B47604587}"/>
                    </a:ext>
                  </a:extLst>
                </p14:cNvPr>
                <p14:cNvContentPartPr/>
                <p14:nvPr/>
              </p14:nvContentPartPr>
              <p14:xfrm>
                <a:off x="663060" y="9349380"/>
                <a:ext cx="258840" cy="855360"/>
              </p14:xfrm>
            </p:contentPart>
          </mc:Choice>
          <mc:Fallback>
            <p:pic>
              <p:nvPicPr>
                <p:cNvPr id="87" name="インク 86">
                  <a:extLst>
                    <a:ext uri="{FF2B5EF4-FFF2-40B4-BE49-F238E27FC236}">
                      <a16:creationId xmlns:a16="http://schemas.microsoft.com/office/drawing/2014/main" id="{6B503F0F-C527-41F0-A6B9-683B47604587}"/>
                    </a:ext>
                  </a:extLst>
                </p:cNvPr>
                <p:cNvPicPr/>
                <p:nvPr/>
              </p:nvPicPr>
              <p:blipFill>
                <a:blip r:embed="rId101"/>
                <a:stretch>
                  <a:fillRect/>
                </a:stretch>
              </p:blipFill>
              <p:spPr>
                <a:xfrm>
                  <a:off x="654420" y="9340380"/>
                  <a:ext cx="276480" cy="8730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88" name="インク 87">
                  <a:extLst>
                    <a:ext uri="{FF2B5EF4-FFF2-40B4-BE49-F238E27FC236}">
                      <a16:creationId xmlns:a16="http://schemas.microsoft.com/office/drawing/2014/main" id="{337379A1-C7CE-4A64-8FA8-ED06AC0A622A}"/>
                    </a:ext>
                  </a:extLst>
                </p14:cNvPr>
                <p14:cNvContentPartPr/>
                <p14:nvPr/>
              </p14:nvContentPartPr>
              <p14:xfrm>
                <a:off x="901740" y="9737460"/>
                <a:ext cx="1158480" cy="35280"/>
              </p14:xfrm>
            </p:contentPart>
          </mc:Choice>
          <mc:Fallback>
            <p:pic>
              <p:nvPicPr>
                <p:cNvPr id="88" name="インク 87">
                  <a:extLst>
                    <a:ext uri="{FF2B5EF4-FFF2-40B4-BE49-F238E27FC236}">
                      <a16:creationId xmlns:a16="http://schemas.microsoft.com/office/drawing/2014/main" id="{337379A1-C7CE-4A64-8FA8-ED06AC0A622A}"/>
                    </a:ext>
                  </a:extLst>
                </p:cNvPr>
                <p:cNvPicPr/>
                <p:nvPr/>
              </p:nvPicPr>
              <p:blipFill>
                <a:blip r:embed="rId103"/>
                <a:stretch>
                  <a:fillRect/>
                </a:stretch>
              </p:blipFill>
              <p:spPr>
                <a:xfrm>
                  <a:off x="892740" y="9728460"/>
                  <a:ext cx="117612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90" name="インク 89">
                  <a:extLst>
                    <a:ext uri="{FF2B5EF4-FFF2-40B4-BE49-F238E27FC236}">
                      <a16:creationId xmlns:a16="http://schemas.microsoft.com/office/drawing/2014/main" id="{64CF8FA8-4EAB-4751-AF41-044909F1EA08}"/>
                    </a:ext>
                  </a:extLst>
                </p14:cNvPr>
                <p14:cNvContentPartPr/>
                <p14:nvPr/>
              </p14:nvContentPartPr>
              <p14:xfrm>
                <a:off x="1554420" y="9822060"/>
                <a:ext cx="279720" cy="194040"/>
              </p14:xfrm>
            </p:contentPart>
          </mc:Choice>
          <mc:Fallback>
            <p:pic>
              <p:nvPicPr>
                <p:cNvPr id="90" name="インク 89">
                  <a:extLst>
                    <a:ext uri="{FF2B5EF4-FFF2-40B4-BE49-F238E27FC236}">
                      <a16:creationId xmlns:a16="http://schemas.microsoft.com/office/drawing/2014/main" id="{64CF8FA8-4EAB-4751-AF41-044909F1EA08}"/>
                    </a:ext>
                  </a:extLst>
                </p:cNvPr>
                <p:cNvPicPr/>
                <p:nvPr/>
              </p:nvPicPr>
              <p:blipFill>
                <a:blip r:embed="rId105"/>
                <a:stretch>
                  <a:fillRect/>
                </a:stretch>
              </p:blipFill>
              <p:spPr>
                <a:xfrm>
                  <a:off x="1545420" y="9813420"/>
                  <a:ext cx="29736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91" name="インク 90">
                  <a:extLst>
                    <a:ext uri="{FF2B5EF4-FFF2-40B4-BE49-F238E27FC236}">
                      <a16:creationId xmlns:a16="http://schemas.microsoft.com/office/drawing/2014/main" id="{8BC8473F-65C0-4C8F-8927-2503F836D9C0}"/>
                    </a:ext>
                  </a:extLst>
                </p14:cNvPr>
                <p14:cNvContentPartPr/>
                <p14:nvPr/>
              </p14:nvContentPartPr>
              <p14:xfrm>
                <a:off x="1133940" y="9397620"/>
                <a:ext cx="136080" cy="252000"/>
              </p14:xfrm>
            </p:contentPart>
          </mc:Choice>
          <mc:Fallback>
            <p:pic>
              <p:nvPicPr>
                <p:cNvPr id="91" name="インク 90">
                  <a:extLst>
                    <a:ext uri="{FF2B5EF4-FFF2-40B4-BE49-F238E27FC236}">
                      <a16:creationId xmlns:a16="http://schemas.microsoft.com/office/drawing/2014/main" id="{8BC8473F-65C0-4C8F-8927-2503F836D9C0}"/>
                    </a:ext>
                  </a:extLst>
                </p:cNvPr>
                <p:cNvPicPr/>
                <p:nvPr/>
              </p:nvPicPr>
              <p:blipFill>
                <a:blip r:embed="rId107"/>
                <a:stretch>
                  <a:fillRect/>
                </a:stretch>
              </p:blipFill>
              <p:spPr>
                <a:xfrm>
                  <a:off x="1125300" y="9388980"/>
                  <a:ext cx="15372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92" name="インク 91">
                  <a:extLst>
                    <a:ext uri="{FF2B5EF4-FFF2-40B4-BE49-F238E27FC236}">
                      <a16:creationId xmlns:a16="http://schemas.microsoft.com/office/drawing/2014/main" id="{B4E20446-DF84-4991-ADBD-A4907C159CDE}"/>
                    </a:ext>
                  </a:extLst>
                </p14:cNvPr>
                <p14:cNvContentPartPr/>
                <p14:nvPr/>
              </p14:nvContentPartPr>
              <p14:xfrm>
                <a:off x="1340940" y="9368460"/>
                <a:ext cx="161640" cy="294840"/>
              </p14:xfrm>
            </p:contentPart>
          </mc:Choice>
          <mc:Fallback>
            <p:pic>
              <p:nvPicPr>
                <p:cNvPr id="92" name="インク 91">
                  <a:extLst>
                    <a:ext uri="{FF2B5EF4-FFF2-40B4-BE49-F238E27FC236}">
                      <a16:creationId xmlns:a16="http://schemas.microsoft.com/office/drawing/2014/main" id="{B4E20446-DF84-4991-ADBD-A4907C159CDE}"/>
                    </a:ext>
                  </a:extLst>
                </p:cNvPr>
                <p:cNvPicPr/>
                <p:nvPr/>
              </p:nvPicPr>
              <p:blipFill>
                <a:blip r:embed="rId109"/>
                <a:stretch>
                  <a:fillRect/>
                </a:stretch>
              </p:blipFill>
              <p:spPr>
                <a:xfrm>
                  <a:off x="1331940" y="9359820"/>
                  <a:ext cx="17928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93" name="インク 92">
                  <a:extLst>
                    <a:ext uri="{FF2B5EF4-FFF2-40B4-BE49-F238E27FC236}">
                      <a16:creationId xmlns:a16="http://schemas.microsoft.com/office/drawing/2014/main" id="{5FE07742-B5ED-4084-82F0-47FD386977E9}"/>
                    </a:ext>
                  </a:extLst>
                </p14:cNvPr>
                <p14:cNvContentPartPr/>
                <p14:nvPr/>
              </p14:nvContentPartPr>
              <p14:xfrm>
                <a:off x="1429140" y="9455940"/>
                <a:ext cx="78480" cy="185040"/>
              </p14:xfrm>
            </p:contentPart>
          </mc:Choice>
          <mc:Fallback>
            <p:pic>
              <p:nvPicPr>
                <p:cNvPr id="93" name="インク 92">
                  <a:extLst>
                    <a:ext uri="{FF2B5EF4-FFF2-40B4-BE49-F238E27FC236}">
                      <a16:creationId xmlns:a16="http://schemas.microsoft.com/office/drawing/2014/main" id="{5FE07742-B5ED-4084-82F0-47FD386977E9}"/>
                    </a:ext>
                  </a:extLst>
                </p:cNvPr>
                <p:cNvPicPr/>
                <p:nvPr/>
              </p:nvPicPr>
              <p:blipFill>
                <a:blip r:embed="rId111"/>
                <a:stretch>
                  <a:fillRect/>
                </a:stretch>
              </p:blipFill>
              <p:spPr>
                <a:xfrm>
                  <a:off x="1420500" y="9447300"/>
                  <a:ext cx="9612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94" name="インク 93">
                  <a:extLst>
                    <a:ext uri="{FF2B5EF4-FFF2-40B4-BE49-F238E27FC236}">
                      <a16:creationId xmlns:a16="http://schemas.microsoft.com/office/drawing/2014/main" id="{C9F10DDC-A9E2-4721-99A3-656965E41313}"/>
                    </a:ext>
                  </a:extLst>
                </p14:cNvPr>
                <p14:cNvContentPartPr/>
                <p14:nvPr/>
              </p14:nvContentPartPr>
              <p14:xfrm>
                <a:off x="1577100" y="9562860"/>
                <a:ext cx="70920" cy="6480"/>
              </p14:xfrm>
            </p:contentPart>
          </mc:Choice>
          <mc:Fallback>
            <p:pic>
              <p:nvPicPr>
                <p:cNvPr id="94" name="インク 93">
                  <a:extLst>
                    <a:ext uri="{FF2B5EF4-FFF2-40B4-BE49-F238E27FC236}">
                      <a16:creationId xmlns:a16="http://schemas.microsoft.com/office/drawing/2014/main" id="{C9F10DDC-A9E2-4721-99A3-656965E41313}"/>
                    </a:ext>
                  </a:extLst>
                </p:cNvPr>
                <p:cNvPicPr/>
                <p:nvPr/>
              </p:nvPicPr>
              <p:blipFill>
                <a:blip r:embed="rId113"/>
                <a:stretch>
                  <a:fillRect/>
                </a:stretch>
              </p:blipFill>
              <p:spPr>
                <a:xfrm>
                  <a:off x="1568100" y="9553860"/>
                  <a:ext cx="8856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95" name="インク 94">
                  <a:extLst>
                    <a:ext uri="{FF2B5EF4-FFF2-40B4-BE49-F238E27FC236}">
                      <a16:creationId xmlns:a16="http://schemas.microsoft.com/office/drawing/2014/main" id="{30231E05-6F27-4152-A61A-C50AEAA49034}"/>
                    </a:ext>
                  </a:extLst>
                </p14:cNvPr>
                <p14:cNvContentPartPr/>
                <p14:nvPr/>
              </p14:nvContentPartPr>
              <p14:xfrm>
                <a:off x="1750260" y="9448740"/>
                <a:ext cx="127800" cy="109440"/>
              </p14:xfrm>
            </p:contentPart>
          </mc:Choice>
          <mc:Fallback>
            <p:pic>
              <p:nvPicPr>
                <p:cNvPr id="95" name="インク 94">
                  <a:extLst>
                    <a:ext uri="{FF2B5EF4-FFF2-40B4-BE49-F238E27FC236}">
                      <a16:creationId xmlns:a16="http://schemas.microsoft.com/office/drawing/2014/main" id="{30231E05-6F27-4152-A61A-C50AEAA49034}"/>
                    </a:ext>
                  </a:extLst>
                </p:cNvPr>
                <p:cNvPicPr/>
                <p:nvPr/>
              </p:nvPicPr>
              <p:blipFill>
                <a:blip r:embed="rId115"/>
                <a:stretch>
                  <a:fillRect/>
                </a:stretch>
              </p:blipFill>
              <p:spPr>
                <a:xfrm>
                  <a:off x="1741260" y="9439740"/>
                  <a:ext cx="14544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96" name="インク 95">
                  <a:extLst>
                    <a:ext uri="{FF2B5EF4-FFF2-40B4-BE49-F238E27FC236}">
                      <a16:creationId xmlns:a16="http://schemas.microsoft.com/office/drawing/2014/main" id="{5578369C-2A3D-4FE1-8D99-55E7BAB237E9}"/>
                    </a:ext>
                  </a:extLst>
                </p14:cNvPr>
                <p14:cNvContentPartPr/>
                <p14:nvPr/>
              </p14:nvContentPartPr>
              <p14:xfrm>
                <a:off x="1829460" y="9440820"/>
                <a:ext cx="29880" cy="282600"/>
              </p14:xfrm>
            </p:contentPart>
          </mc:Choice>
          <mc:Fallback>
            <p:pic>
              <p:nvPicPr>
                <p:cNvPr id="96" name="インク 95">
                  <a:extLst>
                    <a:ext uri="{FF2B5EF4-FFF2-40B4-BE49-F238E27FC236}">
                      <a16:creationId xmlns:a16="http://schemas.microsoft.com/office/drawing/2014/main" id="{5578369C-2A3D-4FE1-8D99-55E7BAB237E9}"/>
                    </a:ext>
                  </a:extLst>
                </p:cNvPr>
                <p:cNvPicPr/>
                <p:nvPr/>
              </p:nvPicPr>
              <p:blipFill>
                <a:blip r:embed="rId117"/>
                <a:stretch>
                  <a:fillRect/>
                </a:stretch>
              </p:blipFill>
              <p:spPr>
                <a:xfrm>
                  <a:off x="1820460" y="9431820"/>
                  <a:ext cx="4752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97" name="インク 96">
                  <a:extLst>
                    <a:ext uri="{FF2B5EF4-FFF2-40B4-BE49-F238E27FC236}">
                      <a16:creationId xmlns:a16="http://schemas.microsoft.com/office/drawing/2014/main" id="{D9719AAF-AFC6-437D-8190-6FCFECCBD09D}"/>
                    </a:ext>
                  </a:extLst>
                </p14:cNvPr>
                <p14:cNvContentPartPr/>
                <p14:nvPr/>
              </p14:nvContentPartPr>
              <p14:xfrm>
                <a:off x="1960500" y="9814860"/>
                <a:ext cx="144360" cy="172440"/>
              </p14:xfrm>
            </p:contentPart>
          </mc:Choice>
          <mc:Fallback>
            <p:pic>
              <p:nvPicPr>
                <p:cNvPr id="97" name="インク 96">
                  <a:extLst>
                    <a:ext uri="{FF2B5EF4-FFF2-40B4-BE49-F238E27FC236}">
                      <a16:creationId xmlns:a16="http://schemas.microsoft.com/office/drawing/2014/main" id="{D9719AAF-AFC6-437D-8190-6FCFECCBD09D}"/>
                    </a:ext>
                  </a:extLst>
                </p:cNvPr>
                <p:cNvPicPr/>
                <p:nvPr/>
              </p:nvPicPr>
              <p:blipFill>
                <a:blip r:embed="rId119"/>
                <a:stretch>
                  <a:fillRect/>
                </a:stretch>
              </p:blipFill>
              <p:spPr>
                <a:xfrm>
                  <a:off x="1951500" y="9805860"/>
                  <a:ext cx="16200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99" name="インク 98">
                  <a:extLst>
                    <a:ext uri="{FF2B5EF4-FFF2-40B4-BE49-F238E27FC236}">
                      <a16:creationId xmlns:a16="http://schemas.microsoft.com/office/drawing/2014/main" id="{22CD2E16-ADD9-4EE2-8E14-942666ED0F0F}"/>
                    </a:ext>
                  </a:extLst>
                </p14:cNvPr>
                <p14:cNvContentPartPr/>
                <p14:nvPr/>
              </p14:nvContentPartPr>
              <p14:xfrm>
                <a:off x="2217180" y="9738540"/>
                <a:ext cx="820440" cy="60840"/>
              </p14:xfrm>
            </p:contentPart>
          </mc:Choice>
          <mc:Fallback>
            <p:pic>
              <p:nvPicPr>
                <p:cNvPr id="99" name="インク 98">
                  <a:extLst>
                    <a:ext uri="{FF2B5EF4-FFF2-40B4-BE49-F238E27FC236}">
                      <a16:creationId xmlns:a16="http://schemas.microsoft.com/office/drawing/2014/main" id="{22CD2E16-ADD9-4EE2-8E14-942666ED0F0F}"/>
                    </a:ext>
                  </a:extLst>
                </p:cNvPr>
                <p:cNvPicPr/>
                <p:nvPr/>
              </p:nvPicPr>
              <p:blipFill>
                <a:blip r:embed="rId121"/>
                <a:stretch>
                  <a:fillRect/>
                </a:stretch>
              </p:blipFill>
              <p:spPr>
                <a:xfrm>
                  <a:off x="2208180" y="9729540"/>
                  <a:ext cx="83808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00" name="インク 99">
                  <a:extLst>
                    <a:ext uri="{FF2B5EF4-FFF2-40B4-BE49-F238E27FC236}">
                      <a16:creationId xmlns:a16="http://schemas.microsoft.com/office/drawing/2014/main" id="{D805034E-7963-41B3-AFBB-1CFF797C72CB}"/>
                    </a:ext>
                  </a:extLst>
                </p14:cNvPr>
                <p14:cNvContentPartPr/>
                <p14:nvPr/>
              </p14:nvContentPartPr>
              <p14:xfrm>
                <a:off x="2489340" y="9846540"/>
                <a:ext cx="185760" cy="202320"/>
              </p14:xfrm>
            </p:contentPart>
          </mc:Choice>
          <mc:Fallback>
            <p:pic>
              <p:nvPicPr>
                <p:cNvPr id="100" name="インク 99">
                  <a:extLst>
                    <a:ext uri="{FF2B5EF4-FFF2-40B4-BE49-F238E27FC236}">
                      <a16:creationId xmlns:a16="http://schemas.microsoft.com/office/drawing/2014/main" id="{D805034E-7963-41B3-AFBB-1CFF797C72CB}"/>
                    </a:ext>
                  </a:extLst>
                </p:cNvPr>
                <p:cNvPicPr/>
                <p:nvPr/>
              </p:nvPicPr>
              <p:blipFill>
                <a:blip r:embed="rId123"/>
                <a:stretch>
                  <a:fillRect/>
                </a:stretch>
              </p:blipFill>
              <p:spPr>
                <a:xfrm>
                  <a:off x="2480340" y="9837540"/>
                  <a:ext cx="20340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02" name="インク 101">
                  <a:extLst>
                    <a:ext uri="{FF2B5EF4-FFF2-40B4-BE49-F238E27FC236}">
                      <a16:creationId xmlns:a16="http://schemas.microsoft.com/office/drawing/2014/main" id="{B783A809-8DBB-4F1F-AE52-DAAF413D5867}"/>
                    </a:ext>
                  </a:extLst>
                </p14:cNvPr>
                <p14:cNvContentPartPr/>
                <p14:nvPr/>
              </p14:nvContentPartPr>
              <p14:xfrm>
                <a:off x="2205300" y="9449820"/>
                <a:ext cx="127080" cy="218160"/>
              </p14:xfrm>
            </p:contentPart>
          </mc:Choice>
          <mc:Fallback>
            <p:pic>
              <p:nvPicPr>
                <p:cNvPr id="102" name="インク 101">
                  <a:extLst>
                    <a:ext uri="{FF2B5EF4-FFF2-40B4-BE49-F238E27FC236}">
                      <a16:creationId xmlns:a16="http://schemas.microsoft.com/office/drawing/2014/main" id="{B783A809-8DBB-4F1F-AE52-DAAF413D5867}"/>
                    </a:ext>
                  </a:extLst>
                </p:cNvPr>
                <p:cNvPicPr/>
                <p:nvPr/>
              </p:nvPicPr>
              <p:blipFill>
                <a:blip r:embed="rId125"/>
                <a:stretch>
                  <a:fillRect/>
                </a:stretch>
              </p:blipFill>
              <p:spPr>
                <a:xfrm>
                  <a:off x="2196660" y="9440820"/>
                  <a:ext cx="14472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03" name="インク 102">
                  <a:extLst>
                    <a:ext uri="{FF2B5EF4-FFF2-40B4-BE49-F238E27FC236}">
                      <a16:creationId xmlns:a16="http://schemas.microsoft.com/office/drawing/2014/main" id="{5BD608A1-DB6D-4AAB-8EA1-70EE154ADD06}"/>
                    </a:ext>
                  </a:extLst>
                </p14:cNvPr>
                <p14:cNvContentPartPr/>
                <p14:nvPr/>
              </p14:nvContentPartPr>
              <p14:xfrm>
                <a:off x="2407620" y="9585900"/>
                <a:ext cx="118440" cy="360"/>
              </p14:xfrm>
            </p:contentPart>
          </mc:Choice>
          <mc:Fallback>
            <p:pic>
              <p:nvPicPr>
                <p:cNvPr id="103" name="インク 102">
                  <a:extLst>
                    <a:ext uri="{FF2B5EF4-FFF2-40B4-BE49-F238E27FC236}">
                      <a16:creationId xmlns:a16="http://schemas.microsoft.com/office/drawing/2014/main" id="{5BD608A1-DB6D-4AAB-8EA1-70EE154ADD06}"/>
                    </a:ext>
                  </a:extLst>
                </p:cNvPr>
                <p:cNvPicPr/>
                <p:nvPr/>
              </p:nvPicPr>
              <p:blipFill>
                <a:blip r:embed="rId127"/>
                <a:stretch>
                  <a:fillRect/>
                </a:stretch>
              </p:blipFill>
              <p:spPr>
                <a:xfrm>
                  <a:off x="2398620" y="9576900"/>
                  <a:ext cx="1360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04" name="インク 103">
                  <a:extLst>
                    <a:ext uri="{FF2B5EF4-FFF2-40B4-BE49-F238E27FC236}">
                      <a16:creationId xmlns:a16="http://schemas.microsoft.com/office/drawing/2014/main" id="{43BCB5DA-DD47-4C47-B640-0A6231501DD1}"/>
                    </a:ext>
                  </a:extLst>
                </p14:cNvPr>
                <p14:cNvContentPartPr/>
                <p14:nvPr/>
              </p14:nvContentPartPr>
              <p14:xfrm>
                <a:off x="2469900" y="9494460"/>
                <a:ext cx="21960" cy="159120"/>
              </p14:xfrm>
            </p:contentPart>
          </mc:Choice>
          <mc:Fallback>
            <p:pic>
              <p:nvPicPr>
                <p:cNvPr id="104" name="インク 103">
                  <a:extLst>
                    <a:ext uri="{FF2B5EF4-FFF2-40B4-BE49-F238E27FC236}">
                      <a16:creationId xmlns:a16="http://schemas.microsoft.com/office/drawing/2014/main" id="{43BCB5DA-DD47-4C47-B640-0A6231501DD1}"/>
                    </a:ext>
                  </a:extLst>
                </p:cNvPr>
                <p:cNvPicPr/>
                <p:nvPr/>
              </p:nvPicPr>
              <p:blipFill>
                <a:blip r:embed="rId129"/>
                <a:stretch>
                  <a:fillRect/>
                </a:stretch>
              </p:blipFill>
              <p:spPr>
                <a:xfrm>
                  <a:off x="2460900" y="9485460"/>
                  <a:ext cx="3960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12" name="インク 111">
                  <a:extLst>
                    <a:ext uri="{FF2B5EF4-FFF2-40B4-BE49-F238E27FC236}">
                      <a16:creationId xmlns:a16="http://schemas.microsoft.com/office/drawing/2014/main" id="{B31FB739-E9A9-4C88-A1E4-2599AAA94BD0}"/>
                    </a:ext>
                  </a:extLst>
                </p14:cNvPr>
                <p14:cNvContentPartPr/>
                <p14:nvPr/>
              </p14:nvContentPartPr>
              <p14:xfrm>
                <a:off x="2598060" y="9433620"/>
                <a:ext cx="129600" cy="128520"/>
              </p14:xfrm>
            </p:contentPart>
          </mc:Choice>
          <mc:Fallback>
            <p:pic>
              <p:nvPicPr>
                <p:cNvPr id="112" name="インク 111">
                  <a:extLst>
                    <a:ext uri="{FF2B5EF4-FFF2-40B4-BE49-F238E27FC236}">
                      <a16:creationId xmlns:a16="http://schemas.microsoft.com/office/drawing/2014/main" id="{B31FB739-E9A9-4C88-A1E4-2599AAA94BD0}"/>
                    </a:ext>
                  </a:extLst>
                </p:cNvPr>
                <p:cNvPicPr/>
                <p:nvPr/>
              </p:nvPicPr>
              <p:blipFill>
                <a:blip r:embed="rId131"/>
                <a:stretch>
                  <a:fillRect/>
                </a:stretch>
              </p:blipFill>
              <p:spPr>
                <a:xfrm>
                  <a:off x="2589420" y="9424980"/>
                  <a:ext cx="14724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13" name="インク 112">
                  <a:extLst>
                    <a:ext uri="{FF2B5EF4-FFF2-40B4-BE49-F238E27FC236}">
                      <a16:creationId xmlns:a16="http://schemas.microsoft.com/office/drawing/2014/main" id="{E4A27F0D-AFD6-4E97-97FE-98355E6B05D1}"/>
                    </a:ext>
                  </a:extLst>
                </p14:cNvPr>
                <p14:cNvContentPartPr/>
                <p14:nvPr/>
              </p14:nvContentPartPr>
              <p14:xfrm>
                <a:off x="2683380" y="9410580"/>
                <a:ext cx="14400" cy="207000"/>
              </p14:xfrm>
            </p:contentPart>
          </mc:Choice>
          <mc:Fallback>
            <p:pic>
              <p:nvPicPr>
                <p:cNvPr id="113" name="インク 112">
                  <a:extLst>
                    <a:ext uri="{FF2B5EF4-FFF2-40B4-BE49-F238E27FC236}">
                      <a16:creationId xmlns:a16="http://schemas.microsoft.com/office/drawing/2014/main" id="{E4A27F0D-AFD6-4E97-97FE-98355E6B05D1}"/>
                    </a:ext>
                  </a:extLst>
                </p:cNvPr>
                <p:cNvPicPr/>
                <p:nvPr/>
              </p:nvPicPr>
              <p:blipFill>
                <a:blip r:embed="rId133"/>
                <a:stretch>
                  <a:fillRect/>
                </a:stretch>
              </p:blipFill>
              <p:spPr>
                <a:xfrm>
                  <a:off x="2674380" y="9401580"/>
                  <a:ext cx="3204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14" name="インク 113">
                  <a:extLst>
                    <a:ext uri="{FF2B5EF4-FFF2-40B4-BE49-F238E27FC236}">
                      <a16:creationId xmlns:a16="http://schemas.microsoft.com/office/drawing/2014/main" id="{EAAEEAB4-D22C-41D3-9ED2-781AD73D0E33}"/>
                    </a:ext>
                  </a:extLst>
                </p14:cNvPr>
                <p14:cNvContentPartPr/>
                <p14:nvPr/>
              </p14:nvContentPartPr>
              <p14:xfrm>
                <a:off x="2743140" y="9421740"/>
                <a:ext cx="192240" cy="209880"/>
              </p14:xfrm>
            </p:contentPart>
          </mc:Choice>
          <mc:Fallback>
            <p:pic>
              <p:nvPicPr>
                <p:cNvPr id="114" name="インク 113">
                  <a:extLst>
                    <a:ext uri="{FF2B5EF4-FFF2-40B4-BE49-F238E27FC236}">
                      <a16:creationId xmlns:a16="http://schemas.microsoft.com/office/drawing/2014/main" id="{EAAEEAB4-D22C-41D3-9ED2-781AD73D0E33}"/>
                    </a:ext>
                  </a:extLst>
                </p:cNvPr>
                <p:cNvPicPr/>
                <p:nvPr/>
              </p:nvPicPr>
              <p:blipFill>
                <a:blip r:embed="rId135"/>
                <a:stretch>
                  <a:fillRect/>
                </a:stretch>
              </p:blipFill>
              <p:spPr>
                <a:xfrm>
                  <a:off x="2734140" y="9413100"/>
                  <a:ext cx="20988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15" name="インク 114">
                  <a:extLst>
                    <a:ext uri="{FF2B5EF4-FFF2-40B4-BE49-F238E27FC236}">
                      <a16:creationId xmlns:a16="http://schemas.microsoft.com/office/drawing/2014/main" id="{108C3601-3C78-4264-8B35-C2F06E2E8042}"/>
                    </a:ext>
                  </a:extLst>
                </p14:cNvPr>
                <p14:cNvContentPartPr/>
                <p14:nvPr/>
              </p14:nvContentPartPr>
              <p14:xfrm>
                <a:off x="2853300" y="9486180"/>
                <a:ext cx="93600" cy="181800"/>
              </p14:xfrm>
            </p:contentPart>
          </mc:Choice>
          <mc:Fallback>
            <p:pic>
              <p:nvPicPr>
                <p:cNvPr id="115" name="インク 114">
                  <a:extLst>
                    <a:ext uri="{FF2B5EF4-FFF2-40B4-BE49-F238E27FC236}">
                      <a16:creationId xmlns:a16="http://schemas.microsoft.com/office/drawing/2014/main" id="{108C3601-3C78-4264-8B35-C2F06E2E8042}"/>
                    </a:ext>
                  </a:extLst>
                </p:cNvPr>
                <p:cNvPicPr/>
                <p:nvPr/>
              </p:nvPicPr>
              <p:blipFill>
                <a:blip r:embed="rId137"/>
                <a:stretch>
                  <a:fillRect/>
                </a:stretch>
              </p:blipFill>
              <p:spPr>
                <a:xfrm>
                  <a:off x="2844660" y="9477540"/>
                  <a:ext cx="11124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16" name="インク 115">
                  <a:extLst>
                    <a:ext uri="{FF2B5EF4-FFF2-40B4-BE49-F238E27FC236}">
                      <a16:creationId xmlns:a16="http://schemas.microsoft.com/office/drawing/2014/main" id="{49208C01-4C98-4090-AA8B-9E4D971C183D}"/>
                    </a:ext>
                  </a:extLst>
                </p14:cNvPr>
                <p14:cNvContentPartPr/>
                <p14:nvPr/>
              </p14:nvContentPartPr>
              <p14:xfrm>
                <a:off x="2994420" y="9341820"/>
                <a:ext cx="200160" cy="810720"/>
              </p14:xfrm>
            </p:contentPart>
          </mc:Choice>
          <mc:Fallback>
            <p:pic>
              <p:nvPicPr>
                <p:cNvPr id="116" name="インク 115">
                  <a:extLst>
                    <a:ext uri="{FF2B5EF4-FFF2-40B4-BE49-F238E27FC236}">
                      <a16:creationId xmlns:a16="http://schemas.microsoft.com/office/drawing/2014/main" id="{49208C01-4C98-4090-AA8B-9E4D971C183D}"/>
                    </a:ext>
                  </a:extLst>
                </p:cNvPr>
                <p:cNvPicPr/>
                <p:nvPr/>
              </p:nvPicPr>
              <p:blipFill>
                <a:blip r:embed="rId139"/>
                <a:stretch>
                  <a:fillRect/>
                </a:stretch>
              </p:blipFill>
              <p:spPr>
                <a:xfrm>
                  <a:off x="2985420" y="9332820"/>
                  <a:ext cx="217800" cy="828360"/>
                </a:xfrm>
                <a:prstGeom prst="rect">
                  <a:avLst/>
                </a:prstGeom>
              </p:spPr>
            </p:pic>
          </mc:Fallback>
        </mc:AlternateContent>
      </p:grpSp>
      <p:grpSp>
        <p:nvGrpSpPr>
          <p:cNvPr id="161" name="グループ化 160">
            <a:extLst>
              <a:ext uri="{FF2B5EF4-FFF2-40B4-BE49-F238E27FC236}">
                <a16:creationId xmlns:a16="http://schemas.microsoft.com/office/drawing/2014/main" id="{26B6BE28-6EEB-44BE-A9D3-B7337C797D32}"/>
              </a:ext>
            </a:extLst>
          </p:cNvPr>
          <p:cNvGrpSpPr/>
          <p:nvPr/>
        </p:nvGrpSpPr>
        <p:grpSpPr>
          <a:xfrm>
            <a:off x="3786780" y="8092260"/>
            <a:ext cx="3455640" cy="446400"/>
            <a:chOff x="3786780" y="8092260"/>
            <a:chExt cx="3455640" cy="446400"/>
          </a:xfrm>
        </p:grpSpPr>
        <mc:AlternateContent xmlns:mc="http://schemas.openxmlformats.org/markup-compatibility/2006">
          <mc:Choice xmlns:p14="http://schemas.microsoft.com/office/powerpoint/2010/main" Requires="p14">
            <p:contentPart p14:bwMode="auto" r:id="rId140">
              <p14:nvContentPartPr>
                <p14:cNvPr id="118" name="インク 117">
                  <a:extLst>
                    <a:ext uri="{FF2B5EF4-FFF2-40B4-BE49-F238E27FC236}">
                      <a16:creationId xmlns:a16="http://schemas.microsoft.com/office/drawing/2014/main" id="{C8ED54F7-E0BC-4B54-B255-EA40BCF15483}"/>
                    </a:ext>
                  </a:extLst>
                </p14:cNvPr>
                <p14:cNvContentPartPr/>
                <p14:nvPr/>
              </p14:nvContentPartPr>
              <p14:xfrm>
                <a:off x="3847980" y="8168580"/>
                <a:ext cx="67320" cy="200880"/>
              </p14:xfrm>
            </p:contentPart>
          </mc:Choice>
          <mc:Fallback>
            <p:pic>
              <p:nvPicPr>
                <p:cNvPr id="118" name="インク 117">
                  <a:extLst>
                    <a:ext uri="{FF2B5EF4-FFF2-40B4-BE49-F238E27FC236}">
                      <a16:creationId xmlns:a16="http://schemas.microsoft.com/office/drawing/2014/main" id="{C8ED54F7-E0BC-4B54-B255-EA40BCF15483}"/>
                    </a:ext>
                  </a:extLst>
                </p:cNvPr>
                <p:cNvPicPr/>
                <p:nvPr/>
              </p:nvPicPr>
              <p:blipFill>
                <a:blip r:embed="rId141"/>
                <a:stretch>
                  <a:fillRect/>
                </a:stretch>
              </p:blipFill>
              <p:spPr>
                <a:xfrm>
                  <a:off x="3839340" y="8159580"/>
                  <a:ext cx="8496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19" name="インク 118">
                  <a:extLst>
                    <a:ext uri="{FF2B5EF4-FFF2-40B4-BE49-F238E27FC236}">
                      <a16:creationId xmlns:a16="http://schemas.microsoft.com/office/drawing/2014/main" id="{74AA566F-2A95-4BC0-9FEE-41B53634CF7B}"/>
                    </a:ext>
                  </a:extLst>
                </p14:cNvPr>
                <p14:cNvContentPartPr/>
                <p14:nvPr/>
              </p14:nvContentPartPr>
              <p14:xfrm>
                <a:off x="3786780" y="8145540"/>
                <a:ext cx="136080" cy="360"/>
              </p14:xfrm>
            </p:contentPart>
          </mc:Choice>
          <mc:Fallback>
            <p:pic>
              <p:nvPicPr>
                <p:cNvPr id="119" name="インク 118">
                  <a:extLst>
                    <a:ext uri="{FF2B5EF4-FFF2-40B4-BE49-F238E27FC236}">
                      <a16:creationId xmlns:a16="http://schemas.microsoft.com/office/drawing/2014/main" id="{74AA566F-2A95-4BC0-9FEE-41B53634CF7B}"/>
                    </a:ext>
                  </a:extLst>
                </p:cNvPr>
                <p:cNvPicPr/>
                <p:nvPr/>
              </p:nvPicPr>
              <p:blipFill>
                <a:blip r:embed="rId143"/>
                <a:stretch>
                  <a:fillRect/>
                </a:stretch>
              </p:blipFill>
              <p:spPr>
                <a:xfrm>
                  <a:off x="3777780" y="8136540"/>
                  <a:ext cx="1537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20" name="インク 119">
                  <a:extLst>
                    <a:ext uri="{FF2B5EF4-FFF2-40B4-BE49-F238E27FC236}">
                      <a16:creationId xmlns:a16="http://schemas.microsoft.com/office/drawing/2014/main" id="{DFE008F6-D8F1-4173-9DA4-5C00323616A8}"/>
                    </a:ext>
                  </a:extLst>
                </p14:cNvPr>
                <p14:cNvContentPartPr/>
                <p14:nvPr/>
              </p14:nvContentPartPr>
              <p14:xfrm>
                <a:off x="3901260" y="8122860"/>
                <a:ext cx="91800" cy="73080"/>
              </p14:xfrm>
            </p:contentPart>
          </mc:Choice>
          <mc:Fallback>
            <p:pic>
              <p:nvPicPr>
                <p:cNvPr id="120" name="インク 119">
                  <a:extLst>
                    <a:ext uri="{FF2B5EF4-FFF2-40B4-BE49-F238E27FC236}">
                      <a16:creationId xmlns:a16="http://schemas.microsoft.com/office/drawing/2014/main" id="{DFE008F6-D8F1-4173-9DA4-5C00323616A8}"/>
                    </a:ext>
                  </a:extLst>
                </p:cNvPr>
                <p:cNvPicPr/>
                <p:nvPr/>
              </p:nvPicPr>
              <p:blipFill>
                <a:blip r:embed="rId145"/>
                <a:stretch>
                  <a:fillRect/>
                </a:stretch>
              </p:blipFill>
              <p:spPr>
                <a:xfrm>
                  <a:off x="3892260" y="8113860"/>
                  <a:ext cx="10944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21" name="インク 120">
                  <a:extLst>
                    <a:ext uri="{FF2B5EF4-FFF2-40B4-BE49-F238E27FC236}">
                      <a16:creationId xmlns:a16="http://schemas.microsoft.com/office/drawing/2014/main" id="{9B81EC0A-8076-4D63-A4DA-7DB2651B3B29}"/>
                    </a:ext>
                  </a:extLst>
                </p14:cNvPr>
                <p14:cNvContentPartPr/>
                <p14:nvPr/>
              </p14:nvContentPartPr>
              <p14:xfrm>
                <a:off x="3962100" y="8267580"/>
                <a:ext cx="75240" cy="23400"/>
              </p14:xfrm>
            </p:contentPart>
          </mc:Choice>
          <mc:Fallback>
            <p:pic>
              <p:nvPicPr>
                <p:cNvPr id="121" name="インク 120">
                  <a:extLst>
                    <a:ext uri="{FF2B5EF4-FFF2-40B4-BE49-F238E27FC236}">
                      <a16:creationId xmlns:a16="http://schemas.microsoft.com/office/drawing/2014/main" id="{9B81EC0A-8076-4D63-A4DA-7DB2651B3B29}"/>
                    </a:ext>
                  </a:extLst>
                </p:cNvPr>
                <p:cNvPicPr/>
                <p:nvPr/>
              </p:nvPicPr>
              <p:blipFill>
                <a:blip r:embed="rId147"/>
                <a:stretch>
                  <a:fillRect/>
                </a:stretch>
              </p:blipFill>
              <p:spPr>
                <a:xfrm>
                  <a:off x="3953100" y="8258580"/>
                  <a:ext cx="9288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22" name="インク 121">
                  <a:extLst>
                    <a:ext uri="{FF2B5EF4-FFF2-40B4-BE49-F238E27FC236}">
                      <a16:creationId xmlns:a16="http://schemas.microsoft.com/office/drawing/2014/main" id="{14FFA068-ADF6-4630-AC17-8E46596BA3D6}"/>
                    </a:ext>
                  </a:extLst>
                </p14:cNvPr>
                <p14:cNvContentPartPr/>
                <p14:nvPr/>
              </p14:nvContentPartPr>
              <p14:xfrm>
                <a:off x="3992700" y="8297820"/>
                <a:ext cx="29880" cy="360"/>
              </p14:xfrm>
            </p:contentPart>
          </mc:Choice>
          <mc:Fallback>
            <p:pic>
              <p:nvPicPr>
                <p:cNvPr id="122" name="インク 121">
                  <a:extLst>
                    <a:ext uri="{FF2B5EF4-FFF2-40B4-BE49-F238E27FC236}">
                      <a16:creationId xmlns:a16="http://schemas.microsoft.com/office/drawing/2014/main" id="{14FFA068-ADF6-4630-AC17-8E46596BA3D6}"/>
                    </a:ext>
                  </a:extLst>
                </p:cNvPr>
                <p:cNvPicPr/>
                <p:nvPr/>
              </p:nvPicPr>
              <p:blipFill>
                <a:blip r:embed="rId149"/>
                <a:stretch>
                  <a:fillRect/>
                </a:stretch>
              </p:blipFill>
              <p:spPr>
                <a:xfrm>
                  <a:off x="3983700" y="8288820"/>
                  <a:ext cx="475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23" name="インク 122">
                  <a:extLst>
                    <a:ext uri="{FF2B5EF4-FFF2-40B4-BE49-F238E27FC236}">
                      <a16:creationId xmlns:a16="http://schemas.microsoft.com/office/drawing/2014/main" id="{C19425D4-EDBB-4AE2-9065-8CA07267F0C0}"/>
                    </a:ext>
                  </a:extLst>
                </p14:cNvPr>
                <p14:cNvContentPartPr/>
                <p14:nvPr/>
              </p14:nvContentPartPr>
              <p14:xfrm>
                <a:off x="4098180" y="8137980"/>
                <a:ext cx="84960" cy="281880"/>
              </p14:xfrm>
            </p:contentPart>
          </mc:Choice>
          <mc:Fallback>
            <p:pic>
              <p:nvPicPr>
                <p:cNvPr id="123" name="インク 122">
                  <a:extLst>
                    <a:ext uri="{FF2B5EF4-FFF2-40B4-BE49-F238E27FC236}">
                      <a16:creationId xmlns:a16="http://schemas.microsoft.com/office/drawing/2014/main" id="{C19425D4-EDBB-4AE2-9065-8CA07267F0C0}"/>
                    </a:ext>
                  </a:extLst>
                </p:cNvPr>
                <p:cNvPicPr/>
                <p:nvPr/>
              </p:nvPicPr>
              <p:blipFill>
                <a:blip r:embed="rId151"/>
                <a:stretch>
                  <a:fillRect/>
                </a:stretch>
              </p:blipFill>
              <p:spPr>
                <a:xfrm>
                  <a:off x="4089540" y="8128980"/>
                  <a:ext cx="10260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24" name="インク 123">
                  <a:extLst>
                    <a:ext uri="{FF2B5EF4-FFF2-40B4-BE49-F238E27FC236}">
                      <a16:creationId xmlns:a16="http://schemas.microsoft.com/office/drawing/2014/main" id="{C5954C89-608C-4EBD-ADA9-CC0B99A027CA}"/>
                    </a:ext>
                  </a:extLst>
                </p14:cNvPr>
                <p14:cNvContentPartPr/>
                <p14:nvPr/>
              </p14:nvContentPartPr>
              <p14:xfrm>
                <a:off x="4213740" y="8208180"/>
                <a:ext cx="67680" cy="166320"/>
              </p14:xfrm>
            </p:contentPart>
          </mc:Choice>
          <mc:Fallback>
            <p:pic>
              <p:nvPicPr>
                <p:cNvPr id="124" name="インク 123">
                  <a:extLst>
                    <a:ext uri="{FF2B5EF4-FFF2-40B4-BE49-F238E27FC236}">
                      <a16:creationId xmlns:a16="http://schemas.microsoft.com/office/drawing/2014/main" id="{C5954C89-608C-4EBD-ADA9-CC0B99A027CA}"/>
                    </a:ext>
                  </a:extLst>
                </p:cNvPr>
                <p:cNvPicPr/>
                <p:nvPr/>
              </p:nvPicPr>
              <p:blipFill>
                <a:blip r:embed="rId153"/>
                <a:stretch>
                  <a:fillRect/>
                </a:stretch>
              </p:blipFill>
              <p:spPr>
                <a:xfrm>
                  <a:off x="4204740" y="8199540"/>
                  <a:ext cx="8532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25" name="インク 124">
                  <a:extLst>
                    <a:ext uri="{FF2B5EF4-FFF2-40B4-BE49-F238E27FC236}">
                      <a16:creationId xmlns:a16="http://schemas.microsoft.com/office/drawing/2014/main" id="{0903E24D-26C4-4210-B236-5842481299B7}"/>
                    </a:ext>
                  </a:extLst>
                </p14:cNvPr>
                <p14:cNvContentPartPr/>
                <p14:nvPr/>
              </p14:nvContentPartPr>
              <p14:xfrm>
                <a:off x="4359540" y="8359020"/>
                <a:ext cx="38160" cy="114840"/>
              </p14:xfrm>
            </p:contentPart>
          </mc:Choice>
          <mc:Fallback>
            <p:pic>
              <p:nvPicPr>
                <p:cNvPr id="125" name="インク 124">
                  <a:extLst>
                    <a:ext uri="{FF2B5EF4-FFF2-40B4-BE49-F238E27FC236}">
                      <a16:creationId xmlns:a16="http://schemas.microsoft.com/office/drawing/2014/main" id="{0903E24D-26C4-4210-B236-5842481299B7}"/>
                    </a:ext>
                  </a:extLst>
                </p:cNvPr>
                <p:cNvPicPr/>
                <p:nvPr/>
              </p:nvPicPr>
              <p:blipFill>
                <a:blip r:embed="rId155"/>
                <a:stretch>
                  <a:fillRect/>
                </a:stretch>
              </p:blipFill>
              <p:spPr>
                <a:xfrm>
                  <a:off x="4350900" y="8350020"/>
                  <a:ext cx="5580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27" name="インク 126">
                  <a:extLst>
                    <a:ext uri="{FF2B5EF4-FFF2-40B4-BE49-F238E27FC236}">
                      <a16:creationId xmlns:a16="http://schemas.microsoft.com/office/drawing/2014/main" id="{FC2601F5-1044-4086-A8D7-E5BB0992CBA4}"/>
                    </a:ext>
                  </a:extLst>
                </p14:cNvPr>
                <p14:cNvContentPartPr/>
                <p14:nvPr/>
              </p14:nvContentPartPr>
              <p14:xfrm>
                <a:off x="4471140" y="8189820"/>
                <a:ext cx="59760" cy="110880"/>
              </p14:xfrm>
            </p:contentPart>
          </mc:Choice>
          <mc:Fallback>
            <p:pic>
              <p:nvPicPr>
                <p:cNvPr id="127" name="インク 126">
                  <a:extLst>
                    <a:ext uri="{FF2B5EF4-FFF2-40B4-BE49-F238E27FC236}">
                      <a16:creationId xmlns:a16="http://schemas.microsoft.com/office/drawing/2014/main" id="{FC2601F5-1044-4086-A8D7-E5BB0992CBA4}"/>
                    </a:ext>
                  </a:extLst>
                </p:cNvPr>
                <p:cNvPicPr/>
                <p:nvPr/>
              </p:nvPicPr>
              <p:blipFill>
                <a:blip r:embed="rId157"/>
                <a:stretch>
                  <a:fillRect/>
                </a:stretch>
              </p:blipFill>
              <p:spPr>
                <a:xfrm>
                  <a:off x="4462140" y="8181180"/>
                  <a:ext cx="7740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28" name="インク 127">
                  <a:extLst>
                    <a:ext uri="{FF2B5EF4-FFF2-40B4-BE49-F238E27FC236}">
                      <a16:creationId xmlns:a16="http://schemas.microsoft.com/office/drawing/2014/main" id="{86176A30-700E-4AB6-955F-360B142B1150}"/>
                    </a:ext>
                  </a:extLst>
                </p14:cNvPr>
                <p14:cNvContentPartPr/>
                <p14:nvPr/>
              </p14:nvContentPartPr>
              <p14:xfrm>
                <a:off x="4518300" y="8198820"/>
                <a:ext cx="360" cy="167760"/>
              </p14:xfrm>
            </p:contentPart>
          </mc:Choice>
          <mc:Fallback>
            <p:pic>
              <p:nvPicPr>
                <p:cNvPr id="128" name="インク 127">
                  <a:extLst>
                    <a:ext uri="{FF2B5EF4-FFF2-40B4-BE49-F238E27FC236}">
                      <a16:creationId xmlns:a16="http://schemas.microsoft.com/office/drawing/2014/main" id="{86176A30-700E-4AB6-955F-360B142B1150}"/>
                    </a:ext>
                  </a:extLst>
                </p:cNvPr>
                <p:cNvPicPr/>
                <p:nvPr/>
              </p:nvPicPr>
              <p:blipFill>
                <a:blip r:embed="rId159"/>
                <a:stretch>
                  <a:fillRect/>
                </a:stretch>
              </p:blipFill>
              <p:spPr>
                <a:xfrm>
                  <a:off x="4509300" y="8189820"/>
                  <a:ext cx="1800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30" name="インク 129">
                  <a:extLst>
                    <a:ext uri="{FF2B5EF4-FFF2-40B4-BE49-F238E27FC236}">
                      <a16:creationId xmlns:a16="http://schemas.microsoft.com/office/drawing/2014/main" id="{F9BBC585-A378-485B-8DA2-0FCBBD45D979}"/>
                    </a:ext>
                  </a:extLst>
                </p14:cNvPr>
                <p14:cNvContentPartPr/>
                <p14:nvPr/>
              </p14:nvContentPartPr>
              <p14:xfrm>
                <a:off x="4609740" y="8260020"/>
                <a:ext cx="30960" cy="96480"/>
              </p14:xfrm>
            </p:contentPart>
          </mc:Choice>
          <mc:Fallback>
            <p:pic>
              <p:nvPicPr>
                <p:cNvPr id="130" name="インク 129">
                  <a:extLst>
                    <a:ext uri="{FF2B5EF4-FFF2-40B4-BE49-F238E27FC236}">
                      <a16:creationId xmlns:a16="http://schemas.microsoft.com/office/drawing/2014/main" id="{F9BBC585-A378-485B-8DA2-0FCBBD45D979}"/>
                    </a:ext>
                  </a:extLst>
                </p:cNvPr>
                <p:cNvPicPr/>
                <p:nvPr/>
              </p:nvPicPr>
              <p:blipFill>
                <a:blip r:embed="rId161"/>
                <a:stretch>
                  <a:fillRect/>
                </a:stretch>
              </p:blipFill>
              <p:spPr>
                <a:xfrm>
                  <a:off x="4600740" y="8251020"/>
                  <a:ext cx="4860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31" name="インク 130">
                  <a:extLst>
                    <a:ext uri="{FF2B5EF4-FFF2-40B4-BE49-F238E27FC236}">
                      <a16:creationId xmlns:a16="http://schemas.microsoft.com/office/drawing/2014/main" id="{45D3F55C-5FFB-4186-9D1F-873D95E9B8FC}"/>
                    </a:ext>
                  </a:extLst>
                </p14:cNvPr>
                <p14:cNvContentPartPr/>
                <p14:nvPr/>
              </p14:nvContentPartPr>
              <p14:xfrm>
                <a:off x="4693620" y="8297820"/>
                <a:ext cx="32760" cy="68760"/>
              </p14:xfrm>
            </p:contentPart>
          </mc:Choice>
          <mc:Fallback>
            <p:pic>
              <p:nvPicPr>
                <p:cNvPr id="131" name="インク 130">
                  <a:extLst>
                    <a:ext uri="{FF2B5EF4-FFF2-40B4-BE49-F238E27FC236}">
                      <a16:creationId xmlns:a16="http://schemas.microsoft.com/office/drawing/2014/main" id="{45D3F55C-5FFB-4186-9D1F-873D95E9B8FC}"/>
                    </a:ext>
                  </a:extLst>
                </p:cNvPr>
                <p:cNvPicPr/>
                <p:nvPr/>
              </p:nvPicPr>
              <p:blipFill>
                <a:blip r:embed="rId163"/>
                <a:stretch>
                  <a:fillRect/>
                </a:stretch>
              </p:blipFill>
              <p:spPr>
                <a:xfrm>
                  <a:off x="4684620" y="8288820"/>
                  <a:ext cx="5040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32" name="インク 131">
                  <a:extLst>
                    <a:ext uri="{FF2B5EF4-FFF2-40B4-BE49-F238E27FC236}">
                      <a16:creationId xmlns:a16="http://schemas.microsoft.com/office/drawing/2014/main" id="{5CF20BD2-B2D8-4A5B-865A-6F0458CA9F5B}"/>
                    </a:ext>
                  </a:extLst>
                </p14:cNvPr>
                <p14:cNvContentPartPr/>
                <p14:nvPr/>
              </p14:nvContentPartPr>
              <p14:xfrm>
                <a:off x="4740060" y="8298900"/>
                <a:ext cx="63360" cy="61920"/>
              </p14:xfrm>
            </p:contentPart>
          </mc:Choice>
          <mc:Fallback>
            <p:pic>
              <p:nvPicPr>
                <p:cNvPr id="132" name="インク 131">
                  <a:extLst>
                    <a:ext uri="{FF2B5EF4-FFF2-40B4-BE49-F238E27FC236}">
                      <a16:creationId xmlns:a16="http://schemas.microsoft.com/office/drawing/2014/main" id="{5CF20BD2-B2D8-4A5B-865A-6F0458CA9F5B}"/>
                    </a:ext>
                  </a:extLst>
                </p:cNvPr>
                <p:cNvPicPr/>
                <p:nvPr/>
              </p:nvPicPr>
              <p:blipFill>
                <a:blip r:embed="rId165"/>
                <a:stretch>
                  <a:fillRect/>
                </a:stretch>
              </p:blipFill>
              <p:spPr>
                <a:xfrm>
                  <a:off x="4731420" y="8289900"/>
                  <a:ext cx="8100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33" name="インク 132">
                  <a:extLst>
                    <a:ext uri="{FF2B5EF4-FFF2-40B4-BE49-F238E27FC236}">
                      <a16:creationId xmlns:a16="http://schemas.microsoft.com/office/drawing/2014/main" id="{BA08801E-1E3E-4AD2-BBD6-4AB140700D4C}"/>
                    </a:ext>
                  </a:extLst>
                </p14:cNvPr>
                <p14:cNvContentPartPr/>
                <p14:nvPr/>
              </p14:nvContentPartPr>
              <p14:xfrm>
                <a:off x="4809540" y="8149860"/>
                <a:ext cx="113040" cy="252720"/>
              </p14:xfrm>
            </p:contentPart>
          </mc:Choice>
          <mc:Fallback>
            <p:pic>
              <p:nvPicPr>
                <p:cNvPr id="133" name="インク 132">
                  <a:extLst>
                    <a:ext uri="{FF2B5EF4-FFF2-40B4-BE49-F238E27FC236}">
                      <a16:creationId xmlns:a16="http://schemas.microsoft.com/office/drawing/2014/main" id="{BA08801E-1E3E-4AD2-BBD6-4AB140700D4C}"/>
                    </a:ext>
                  </a:extLst>
                </p:cNvPr>
                <p:cNvPicPr/>
                <p:nvPr/>
              </p:nvPicPr>
              <p:blipFill>
                <a:blip r:embed="rId167"/>
                <a:stretch>
                  <a:fillRect/>
                </a:stretch>
              </p:blipFill>
              <p:spPr>
                <a:xfrm>
                  <a:off x="4800900" y="8140860"/>
                  <a:ext cx="13068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34" name="インク 133">
                  <a:extLst>
                    <a:ext uri="{FF2B5EF4-FFF2-40B4-BE49-F238E27FC236}">
                      <a16:creationId xmlns:a16="http://schemas.microsoft.com/office/drawing/2014/main" id="{625669A7-F892-412E-BCF5-096973A33099}"/>
                    </a:ext>
                  </a:extLst>
                </p14:cNvPr>
                <p14:cNvContentPartPr/>
                <p14:nvPr/>
              </p14:nvContentPartPr>
              <p14:xfrm>
                <a:off x="4823220" y="8264340"/>
                <a:ext cx="71280" cy="3240"/>
              </p14:xfrm>
            </p:contentPart>
          </mc:Choice>
          <mc:Fallback>
            <p:pic>
              <p:nvPicPr>
                <p:cNvPr id="134" name="インク 133">
                  <a:extLst>
                    <a:ext uri="{FF2B5EF4-FFF2-40B4-BE49-F238E27FC236}">
                      <a16:creationId xmlns:a16="http://schemas.microsoft.com/office/drawing/2014/main" id="{625669A7-F892-412E-BCF5-096973A33099}"/>
                    </a:ext>
                  </a:extLst>
                </p:cNvPr>
                <p:cNvPicPr/>
                <p:nvPr/>
              </p:nvPicPr>
              <p:blipFill>
                <a:blip r:embed="rId169"/>
                <a:stretch>
                  <a:fillRect/>
                </a:stretch>
              </p:blipFill>
              <p:spPr>
                <a:xfrm>
                  <a:off x="4814220" y="8255700"/>
                  <a:ext cx="8892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35" name="インク 134">
                  <a:extLst>
                    <a:ext uri="{FF2B5EF4-FFF2-40B4-BE49-F238E27FC236}">
                      <a16:creationId xmlns:a16="http://schemas.microsoft.com/office/drawing/2014/main" id="{B5ED68C1-307E-480B-9C72-41D6BFC3FFD5}"/>
                    </a:ext>
                  </a:extLst>
                </p14:cNvPr>
                <p14:cNvContentPartPr/>
                <p14:nvPr/>
              </p14:nvContentPartPr>
              <p14:xfrm>
                <a:off x="4998540" y="8328420"/>
                <a:ext cx="55800" cy="360"/>
              </p14:xfrm>
            </p:contentPart>
          </mc:Choice>
          <mc:Fallback>
            <p:pic>
              <p:nvPicPr>
                <p:cNvPr id="135" name="インク 134">
                  <a:extLst>
                    <a:ext uri="{FF2B5EF4-FFF2-40B4-BE49-F238E27FC236}">
                      <a16:creationId xmlns:a16="http://schemas.microsoft.com/office/drawing/2014/main" id="{B5ED68C1-307E-480B-9C72-41D6BFC3FFD5}"/>
                    </a:ext>
                  </a:extLst>
                </p:cNvPr>
                <p:cNvPicPr/>
                <p:nvPr/>
              </p:nvPicPr>
              <p:blipFill>
                <a:blip r:embed="rId171"/>
                <a:stretch>
                  <a:fillRect/>
                </a:stretch>
              </p:blipFill>
              <p:spPr>
                <a:xfrm>
                  <a:off x="4989540" y="8319420"/>
                  <a:ext cx="73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36" name="インク 135">
                  <a:extLst>
                    <a:ext uri="{FF2B5EF4-FFF2-40B4-BE49-F238E27FC236}">
                      <a16:creationId xmlns:a16="http://schemas.microsoft.com/office/drawing/2014/main" id="{89AD2EF6-154C-4E10-87CE-31C973543783}"/>
                    </a:ext>
                  </a:extLst>
                </p14:cNvPr>
                <p14:cNvContentPartPr/>
                <p14:nvPr/>
              </p14:nvContentPartPr>
              <p14:xfrm>
                <a:off x="5110140" y="8153100"/>
                <a:ext cx="79920" cy="203760"/>
              </p14:xfrm>
            </p:contentPart>
          </mc:Choice>
          <mc:Fallback>
            <p:pic>
              <p:nvPicPr>
                <p:cNvPr id="136" name="インク 135">
                  <a:extLst>
                    <a:ext uri="{FF2B5EF4-FFF2-40B4-BE49-F238E27FC236}">
                      <a16:creationId xmlns:a16="http://schemas.microsoft.com/office/drawing/2014/main" id="{89AD2EF6-154C-4E10-87CE-31C973543783}"/>
                    </a:ext>
                  </a:extLst>
                </p:cNvPr>
                <p:cNvPicPr/>
                <p:nvPr/>
              </p:nvPicPr>
              <p:blipFill>
                <a:blip r:embed="rId173"/>
                <a:stretch>
                  <a:fillRect/>
                </a:stretch>
              </p:blipFill>
              <p:spPr>
                <a:xfrm>
                  <a:off x="5101500" y="8144100"/>
                  <a:ext cx="9756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37" name="インク 136">
                  <a:extLst>
                    <a:ext uri="{FF2B5EF4-FFF2-40B4-BE49-F238E27FC236}">
                      <a16:creationId xmlns:a16="http://schemas.microsoft.com/office/drawing/2014/main" id="{E7A164C1-72A7-45A6-9E30-5468DB7B4A3A}"/>
                    </a:ext>
                  </a:extLst>
                </p14:cNvPr>
                <p14:cNvContentPartPr/>
                <p14:nvPr/>
              </p14:nvContentPartPr>
              <p14:xfrm>
                <a:off x="5120580" y="8221860"/>
                <a:ext cx="93960" cy="6480"/>
              </p14:xfrm>
            </p:contentPart>
          </mc:Choice>
          <mc:Fallback>
            <p:pic>
              <p:nvPicPr>
                <p:cNvPr id="137" name="インク 136">
                  <a:extLst>
                    <a:ext uri="{FF2B5EF4-FFF2-40B4-BE49-F238E27FC236}">
                      <a16:creationId xmlns:a16="http://schemas.microsoft.com/office/drawing/2014/main" id="{E7A164C1-72A7-45A6-9E30-5468DB7B4A3A}"/>
                    </a:ext>
                  </a:extLst>
                </p:cNvPr>
                <p:cNvPicPr/>
                <p:nvPr/>
              </p:nvPicPr>
              <p:blipFill>
                <a:blip r:embed="rId175"/>
                <a:stretch>
                  <a:fillRect/>
                </a:stretch>
              </p:blipFill>
              <p:spPr>
                <a:xfrm>
                  <a:off x="5111580" y="8212860"/>
                  <a:ext cx="11160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38" name="インク 137">
                  <a:extLst>
                    <a:ext uri="{FF2B5EF4-FFF2-40B4-BE49-F238E27FC236}">
                      <a16:creationId xmlns:a16="http://schemas.microsoft.com/office/drawing/2014/main" id="{FA4B93FA-F409-4E25-900D-C519216219D9}"/>
                    </a:ext>
                  </a:extLst>
                </p14:cNvPr>
                <p14:cNvContentPartPr/>
                <p14:nvPr/>
              </p14:nvContentPartPr>
              <p14:xfrm>
                <a:off x="5210940" y="8261460"/>
                <a:ext cx="67320" cy="104040"/>
              </p14:xfrm>
            </p:contentPart>
          </mc:Choice>
          <mc:Fallback>
            <p:pic>
              <p:nvPicPr>
                <p:cNvPr id="138" name="インク 137">
                  <a:extLst>
                    <a:ext uri="{FF2B5EF4-FFF2-40B4-BE49-F238E27FC236}">
                      <a16:creationId xmlns:a16="http://schemas.microsoft.com/office/drawing/2014/main" id="{FA4B93FA-F409-4E25-900D-C519216219D9}"/>
                    </a:ext>
                  </a:extLst>
                </p:cNvPr>
                <p:cNvPicPr/>
                <p:nvPr/>
              </p:nvPicPr>
              <p:blipFill>
                <a:blip r:embed="rId177"/>
                <a:stretch>
                  <a:fillRect/>
                </a:stretch>
              </p:blipFill>
              <p:spPr>
                <a:xfrm>
                  <a:off x="5201940" y="8252460"/>
                  <a:ext cx="8496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39" name="インク 138">
                  <a:extLst>
                    <a:ext uri="{FF2B5EF4-FFF2-40B4-BE49-F238E27FC236}">
                      <a16:creationId xmlns:a16="http://schemas.microsoft.com/office/drawing/2014/main" id="{FB9AAD53-CB2A-4EF2-9EDE-769186710965}"/>
                    </a:ext>
                  </a:extLst>
                </p14:cNvPr>
                <p14:cNvContentPartPr/>
                <p14:nvPr/>
              </p14:nvContentPartPr>
              <p14:xfrm>
                <a:off x="5318580" y="8305740"/>
                <a:ext cx="360" cy="27720"/>
              </p14:xfrm>
            </p:contentPart>
          </mc:Choice>
          <mc:Fallback>
            <p:pic>
              <p:nvPicPr>
                <p:cNvPr id="139" name="インク 138">
                  <a:extLst>
                    <a:ext uri="{FF2B5EF4-FFF2-40B4-BE49-F238E27FC236}">
                      <a16:creationId xmlns:a16="http://schemas.microsoft.com/office/drawing/2014/main" id="{FB9AAD53-CB2A-4EF2-9EDE-769186710965}"/>
                    </a:ext>
                  </a:extLst>
                </p:cNvPr>
                <p:cNvPicPr/>
                <p:nvPr/>
              </p:nvPicPr>
              <p:blipFill>
                <a:blip r:embed="rId179"/>
                <a:stretch>
                  <a:fillRect/>
                </a:stretch>
              </p:blipFill>
              <p:spPr>
                <a:xfrm>
                  <a:off x="5309580" y="8296740"/>
                  <a:ext cx="1800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40" name="インク 139">
                  <a:extLst>
                    <a:ext uri="{FF2B5EF4-FFF2-40B4-BE49-F238E27FC236}">
                      <a16:creationId xmlns:a16="http://schemas.microsoft.com/office/drawing/2014/main" id="{2B335A6E-9056-4636-B3A5-5A6332480FF3}"/>
                    </a:ext>
                  </a:extLst>
                </p14:cNvPr>
                <p14:cNvContentPartPr/>
                <p14:nvPr/>
              </p14:nvContentPartPr>
              <p14:xfrm>
                <a:off x="5340900" y="8191260"/>
                <a:ext cx="87840" cy="159120"/>
              </p14:xfrm>
            </p:contentPart>
          </mc:Choice>
          <mc:Fallback>
            <p:pic>
              <p:nvPicPr>
                <p:cNvPr id="140" name="インク 139">
                  <a:extLst>
                    <a:ext uri="{FF2B5EF4-FFF2-40B4-BE49-F238E27FC236}">
                      <a16:creationId xmlns:a16="http://schemas.microsoft.com/office/drawing/2014/main" id="{2B335A6E-9056-4636-B3A5-5A6332480FF3}"/>
                    </a:ext>
                  </a:extLst>
                </p:cNvPr>
                <p:cNvPicPr/>
                <p:nvPr/>
              </p:nvPicPr>
              <p:blipFill>
                <a:blip r:embed="rId181"/>
                <a:stretch>
                  <a:fillRect/>
                </a:stretch>
              </p:blipFill>
              <p:spPr>
                <a:xfrm>
                  <a:off x="5331900" y="8182260"/>
                  <a:ext cx="10548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41" name="インク 140">
                  <a:extLst>
                    <a:ext uri="{FF2B5EF4-FFF2-40B4-BE49-F238E27FC236}">
                      <a16:creationId xmlns:a16="http://schemas.microsoft.com/office/drawing/2014/main" id="{5A78B113-8FC4-48C4-9B09-C2455E4841EC}"/>
                    </a:ext>
                  </a:extLst>
                </p14:cNvPr>
                <p14:cNvContentPartPr/>
                <p14:nvPr/>
              </p14:nvContentPartPr>
              <p14:xfrm>
                <a:off x="5486340" y="8160300"/>
                <a:ext cx="145440" cy="294840"/>
              </p14:xfrm>
            </p:contentPart>
          </mc:Choice>
          <mc:Fallback>
            <p:pic>
              <p:nvPicPr>
                <p:cNvPr id="141" name="インク 140">
                  <a:extLst>
                    <a:ext uri="{FF2B5EF4-FFF2-40B4-BE49-F238E27FC236}">
                      <a16:creationId xmlns:a16="http://schemas.microsoft.com/office/drawing/2014/main" id="{5A78B113-8FC4-48C4-9B09-C2455E4841EC}"/>
                    </a:ext>
                  </a:extLst>
                </p:cNvPr>
                <p:cNvPicPr/>
                <p:nvPr/>
              </p:nvPicPr>
              <p:blipFill>
                <a:blip r:embed="rId183"/>
                <a:stretch>
                  <a:fillRect/>
                </a:stretch>
              </p:blipFill>
              <p:spPr>
                <a:xfrm>
                  <a:off x="5477700" y="8151300"/>
                  <a:ext cx="16308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42" name="インク 141">
                  <a:extLst>
                    <a:ext uri="{FF2B5EF4-FFF2-40B4-BE49-F238E27FC236}">
                      <a16:creationId xmlns:a16="http://schemas.microsoft.com/office/drawing/2014/main" id="{BA24B4BC-BAE9-4C99-8D14-3997C30272FB}"/>
                    </a:ext>
                  </a:extLst>
                </p14:cNvPr>
                <p14:cNvContentPartPr/>
                <p14:nvPr/>
              </p14:nvContentPartPr>
              <p14:xfrm>
                <a:off x="5509020" y="8298540"/>
                <a:ext cx="63000" cy="7560"/>
              </p14:xfrm>
            </p:contentPart>
          </mc:Choice>
          <mc:Fallback>
            <p:pic>
              <p:nvPicPr>
                <p:cNvPr id="142" name="インク 141">
                  <a:extLst>
                    <a:ext uri="{FF2B5EF4-FFF2-40B4-BE49-F238E27FC236}">
                      <a16:creationId xmlns:a16="http://schemas.microsoft.com/office/drawing/2014/main" id="{BA24B4BC-BAE9-4C99-8D14-3997C30272FB}"/>
                    </a:ext>
                  </a:extLst>
                </p:cNvPr>
                <p:cNvPicPr/>
                <p:nvPr/>
              </p:nvPicPr>
              <p:blipFill>
                <a:blip r:embed="rId185"/>
                <a:stretch>
                  <a:fillRect/>
                </a:stretch>
              </p:blipFill>
              <p:spPr>
                <a:xfrm>
                  <a:off x="5500020" y="8289540"/>
                  <a:ext cx="8064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43" name="インク 142">
                  <a:extLst>
                    <a:ext uri="{FF2B5EF4-FFF2-40B4-BE49-F238E27FC236}">
                      <a16:creationId xmlns:a16="http://schemas.microsoft.com/office/drawing/2014/main" id="{24B39EE0-CB26-4337-B750-6913B3A2222F}"/>
                    </a:ext>
                  </a:extLst>
                </p14:cNvPr>
                <p14:cNvContentPartPr/>
                <p14:nvPr/>
              </p14:nvContentPartPr>
              <p14:xfrm>
                <a:off x="5633580" y="8366580"/>
                <a:ext cx="74880" cy="87120"/>
              </p14:xfrm>
            </p:contentPart>
          </mc:Choice>
          <mc:Fallback>
            <p:pic>
              <p:nvPicPr>
                <p:cNvPr id="143" name="インク 142">
                  <a:extLst>
                    <a:ext uri="{FF2B5EF4-FFF2-40B4-BE49-F238E27FC236}">
                      <a16:creationId xmlns:a16="http://schemas.microsoft.com/office/drawing/2014/main" id="{24B39EE0-CB26-4337-B750-6913B3A2222F}"/>
                    </a:ext>
                  </a:extLst>
                </p:cNvPr>
                <p:cNvPicPr/>
                <p:nvPr/>
              </p:nvPicPr>
              <p:blipFill>
                <a:blip r:embed="rId187"/>
                <a:stretch>
                  <a:fillRect/>
                </a:stretch>
              </p:blipFill>
              <p:spPr>
                <a:xfrm>
                  <a:off x="5624580" y="8357580"/>
                  <a:ext cx="9252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45" name="インク 144">
                  <a:extLst>
                    <a:ext uri="{FF2B5EF4-FFF2-40B4-BE49-F238E27FC236}">
                      <a16:creationId xmlns:a16="http://schemas.microsoft.com/office/drawing/2014/main" id="{4505E971-8D9A-479D-A7F3-BE35DDEABD00}"/>
                    </a:ext>
                  </a:extLst>
                </p14:cNvPr>
                <p14:cNvContentPartPr/>
                <p14:nvPr/>
              </p14:nvContentPartPr>
              <p14:xfrm>
                <a:off x="5740140" y="8092260"/>
                <a:ext cx="178920" cy="191880"/>
              </p14:xfrm>
            </p:contentPart>
          </mc:Choice>
          <mc:Fallback>
            <p:pic>
              <p:nvPicPr>
                <p:cNvPr id="145" name="インク 144">
                  <a:extLst>
                    <a:ext uri="{FF2B5EF4-FFF2-40B4-BE49-F238E27FC236}">
                      <a16:creationId xmlns:a16="http://schemas.microsoft.com/office/drawing/2014/main" id="{4505E971-8D9A-479D-A7F3-BE35DDEABD00}"/>
                    </a:ext>
                  </a:extLst>
                </p:cNvPr>
                <p:cNvPicPr/>
                <p:nvPr/>
              </p:nvPicPr>
              <p:blipFill>
                <a:blip r:embed="rId189"/>
                <a:stretch>
                  <a:fillRect/>
                </a:stretch>
              </p:blipFill>
              <p:spPr>
                <a:xfrm>
                  <a:off x="5731140" y="8083260"/>
                  <a:ext cx="19656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46" name="インク 145">
                  <a:extLst>
                    <a:ext uri="{FF2B5EF4-FFF2-40B4-BE49-F238E27FC236}">
                      <a16:creationId xmlns:a16="http://schemas.microsoft.com/office/drawing/2014/main" id="{68F1E105-85E4-4A2E-ACD7-5B786B139DD4}"/>
                    </a:ext>
                  </a:extLst>
                </p14:cNvPr>
                <p14:cNvContentPartPr/>
                <p14:nvPr/>
              </p14:nvContentPartPr>
              <p14:xfrm>
                <a:off x="5838060" y="8130420"/>
                <a:ext cx="36720" cy="260640"/>
              </p14:xfrm>
            </p:contentPart>
          </mc:Choice>
          <mc:Fallback>
            <p:pic>
              <p:nvPicPr>
                <p:cNvPr id="146" name="インク 145">
                  <a:extLst>
                    <a:ext uri="{FF2B5EF4-FFF2-40B4-BE49-F238E27FC236}">
                      <a16:creationId xmlns:a16="http://schemas.microsoft.com/office/drawing/2014/main" id="{68F1E105-85E4-4A2E-ACD7-5B786B139DD4}"/>
                    </a:ext>
                  </a:extLst>
                </p:cNvPr>
                <p:cNvPicPr/>
                <p:nvPr/>
              </p:nvPicPr>
              <p:blipFill>
                <a:blip r:embed="rId191"/>
                <a:stretch>
                  <a:fillRect/>
                </a:stretch>
              </p:blipFill>
              <p:spPr>
                <a:xfrm>
                  <a:off x="5829420" y="8121420"/>
                  <a:ext cx="5436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47" name="インク 146">
                  <a:extLst>
                    <a:ext uri="{FF2B5EF4-FFF2-40B4-BE49-F238E27FC236}">
                      <a16:creationId xmlns:a16="http://schemas.microsoft.com/office/drawing/2014/main" id="{C27179BA-A97C-445B-8C8B-FA246C6594DD}"/>
                    </a:ext>
                  </a:extLst>
                </p14:cNvPr>
                <p14:cNvContentPartPr/>
                <p14:nvPr/>
              </p14:nvContentPartPr>
              <p14:xfrm>
                <a:off x="5918700" y="8268300"/>
                <a:ext cx="55440" cy="141840"/>
              </p14:xfrm>
            </p:contentPart>
          </mc:Choice>
          <mc:Fallback>
            <p:pic>
              <p:nvPicPr>
                <p:cNvPr id="147" name="インク 146">
                  <a:extLst>
                    <a:ext uri="{FF2B5EF4-FFF2-40B4-BE49-F238E27FC236}">
                      <a16:creationId xmlns:a16="http://schemas.microsoft.com/office/drawing/2014/main" id="{C27179BA-A97C-445B-8C8B-FA246C6594DD}"/>
                    </a:ext>
                  </a:extLst>
                </p:cNvPr>
                <p:cNvPicPr/>
                <p:nvPr/>
              </p:nvPicPr>
              <p:blipFill>
                <a:blip r:embed="rId193"/>
                <a:stretch>
                  <a:fillRect/>
                </a:stretch>
              </p:blipFill>
              <p:spPr>
                <a:xfrm>
                  <a:off x="5909700" y="8259300"/>
                  <a:ext cx="7308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48" name="インク 147">
                  <a:extLst>
                    <a:ext uri="{FF2B5EF4-FFF2-40B4-BE49-F238E27FC236}">
                      <a16:creationId xmlns:a16="http://schemas.microsoft.com/office/drawing/2014/main" id="{7842B5C2-AC0C-4FC7-B9D6-09F792CBCA18}"/>
                    </a:ext>
                  </a:extLst>
                </p14:cNvPr>
                <p14:cNvContentPartPr/>
                <p14:nvPr/>
              </p14:nvContentPartPr>
              <p14:xfrm>
                <a:off x="5989260" y="8335980"/>
                <a:ext cx="7920" cy="47160"/>
              </p14:xfrm>
            </p:contentPart>
          </mc:Choice>
          <mc:Fallback>
            <p:pic>
              <p:nvPicPr>
                <p:cNvPr id="148" name="インク 147">
                  <a:extLst>
                    <a:ext uri="{FF2B5EF4-FFF2-40B4-BE49-F238E27FC236}">
                      <a16:creationId xmlns:a16="http://schemas.microsoft.com/office/drawing/2014/main" id="{7842B5C2-AC0C-4FC7-B9D6-09F792CBCA18}"/>
                    </a:ext>
                  </a:extLst>
                </p:cNvPr>
                <p:cNvPicPr/>
                <p:nvPr/>
              </p:nvPicPr>
              <p:blipFill>
                <a:blip r:embed="rId195"/>
                <a:stretch>
                  <a:fillRect/>
                </a:stretch>
              </p:blipFill>
              <p:spPr>
                <a:xfrm>
                  <a:off x="5980260" y="8326980"/>
                  <a:ext cx="2556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49" name="インク 148">
                  <a:extLst>
                    <a:ext uri="{FF2B5EF4-FFF2-40B4-BE49-F238E27FC236}">
                      <a16:creationId xmlns:a16="http://schemas.microsoft.com/office/drawing/2014/main" id="{864AA240-ACB8-4DDF-AF3B-193A1FD82BD7}"/>
                    </a:ext>
                  </a:extLst>
                </p14:cNvPr>
                <p14:cNvContentPartPr/>
                <p14:nvPr/>
              </p14:nvContentPartPr>
              <p14:xfrm>
                <a:off x="6034980" y="8244540"/>
                <a:ext cx="71640" cy="154440"/>
              </p14:xfrm>
            </p:contentPart>
          </mc:Choice>
          <mc:Fallback>
            <p:pic>
              <p:nvPicPr>
                <p:cNvPr id="149" name="インク 148">
                  <a:extLst>
                    <a:ext uri="{FF2B5EF4-FFF2-40B4-BE49-F238E27FC236}">
                      <a16:creationId xmlns:a16="http://schemas.microsoft.com/office/drawing/2014/main" id="{864AA240-ACB8-4DDF-AF3B-193A1FD82BD7}"/>
                    </a:ext>
                  </a:extLst>
                </p:cNvPr>
                <p:cNvPicPr/>
                <p:nvPr/>
              </p:nvPicPr>
              <p:blipFill>
                <a:blip r:embed="rId197"/>
                <a:stretch>
                  <a:fillRect/>
                </a:stretch>
              </p:blipFill>
              <p:spPr>
                <a:xfrm>
                  <a:off x="6025980" y="8235540"/>
                  <a:ext cx="8928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50" name="インク 149">
                  <a:extLst>
                    <a:ext uri="{FF2B5EF4-FFF2-40B4-BE49-F238E27FC236}">
                      <a16:creationId xmlns:a16="http://schemas.microsoft.com/office/drawing/2014/main" id="{18A3534C-AFDD-4F25-9E20-89E33339208F}"/>
                    </a:ext>
                  </a:extLst>
                </p14:cNvPr>
                <p14:cNvContentPartPr/>
                <p14:nvPr/>
              </p14:nvContentPartPr>
              <p14:xfrm>
                <a:off x="6174660" y="8144820"/>
                <a:ext cx="104760" cy="306720"/>
              </p14:xfrm>
            </p:contentPart>
          </mc:Choice>
          <mc:Fallback>
            <p:pic>
              <p:nvPicPr>
                <p:cNvPr id="150" name="インク 149">
                  <a:extLst>
                    <a:ext uri="{FF2B5EF4-FFF2-40B4-BE49-F238E27FC236}">
                      <a16:creationId xmlns:a16="http://schemas.microsoft.com/office/drawing/2014/main" id="{18A3534C-AFDD-4F25-9E20-89E33339208F}"/>
                    </a:ext>
                  </a:extLst>
                </p:cNvPr>
                <p:cNvPicPr/>
                <p:nvPr/>
              </p:nvPicPr>
              <p:blipFill>
                <a:blip r:embed="rId199"/>
                <a:stretch>
                  <a:fillRect/>
                </a:stretch>
              </p:blipFill>
              <p:spPr>
                <a:xfrm>
                  <a:off x="6165660" y="8136180"/>
                  <a:ext cx="12240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51" name="インク 150">
                  <a:extLst>
                    <a:ext uri="{FF2B5EF4-FFF2-40B4-BE49-F238E27FC236}">
                      <a16:creationId xmlns:a16="http://schemas.microsoft.com/office/drawing/2014/main" id="{7353A4AB-591F-4C96-A357-0F156B761608}"/>
                    </a:ext>
                  </a:extLst>
                </p14:cNvPr>
                <p14:cNvContentPartPr/>
                <p14:nvPr/>
              </p14:nvContentPartPr>
              <p14:xfrm>
                <a:off x="6324420" y="8305740"/>
                <a:ext cx="164880" cy="15840"/>
              </p14:xfrm>
            </p:contentPart>
          </mc:Choice>
          <mc:Fallback>
            <p:pic>
              <p:nvPicPr>
                <p:cNvPr id="151" name="インク 150">
                  <a:extLst>
                    <a:ext uri="{FF2B5EF4-FFF2-40B4-BE49-F238E27FC236}">
                      <a16:creationId xmlns:a16="http://schemas.microsoft.com/office/drawing/2014/main" id="{7353A4AB-591F-4C96-A357-0F156B761608}"/>
                    </a:ext>
                  </a:extLst>
                </p:cNvPr>
                <p:cNvPicPr/>
                <p:nvPr/>
              </p:nvPicPr>
              <p:blipFill>
                <a:blip r:embed="rId201"/>
                <a:stretch>
                  <a:fillRect/>
                </a:stretch>
              </p:blipFill>
              <p:spPr>
                <a:xfrm>
                  <a:off x="6315420" y="8296740"/>
                  <a:ext cx="18252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52" name="インク 151">
                  <a:extLst>
                    <a:ext uri="{FF2B5EF4-FFF2-40B4-BE49-F238E27FC236}">
                      <a16:creationId xmlns:a16="http://schemas.microsoft.com/office/drawing/2014/main" id="{50453E79-3B1E-42FB-876B-7F3C6C1C9470}"/>
                    </a:ext>
                  </a:extLst>
                </p14:cNvPr>
                <p14:cNvContentPartPr/>
                <p14:nvPr/>
              </p14:nvContentPartPr>
              <p14:xfrm>
                <a:off x="6392100" y="8221860"/>
                <a:ext cx="46800" cy="254880"/>
              </p14:xfrm>
            </p:contentPart>
          </mc:Choice>
          <mc:Fallback>
            <p:pic>
              <p:nvPicPr>
                <p:cNvPr id="152" name="インク 151">
                  <a:extLst>
                    <a:ext uri="{FF2B5EF4-FFF2-40B4-BE49-F238E27FC236}">
                      <a16:creationId xmlns:a16="http://schemas.microsoft.com/office/drawing/2014/main" id="{50453E79-3B1E-42FB-876B-7F3C6C1C9470}"/>
                    </a:ext>
                  </a:extLst>
                </p:cNvPr>
                <p:cNvPicPr/>
                <p:nvPr/>
              </p:nvPicPr>
              <p:blipFill>
                <a:blip r:embed="rId203"/>
                <a:stretch>
                  <a:fillRect/>
                </a:stretch>
              </p:blipFill>
              <p:spPr>
                <a:xfrm>
                  <a:off x="6383100" y="8212860"/>
                  <a:ext cx="64440"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53" name="インク 152">
                  <a:extLst>
                    <a:ext uri="{FF2B5EF4-FFF2-40B4-BE49-F238E27FC236}">
                      <a16:creationId xmlns:a16="http://schemas.microsoft.com/office/drawing/2014/main" id="{51A7DA33-0F8D-4D65-9E74-071829AAC4A8}"/>
                    </a:ext>
                  </a:extLst>
                </p14:cNvPr>
                <p14:cNvContentPartPr/>
                <p14:nvPr/>
              </p14:nvContentPartPr>
              <p14:xfrm>
                <a:off x="6559860" y="8221860"/>
                <a:ext cx="107640" cy="194760"/>
              </p14:xfrm>
            </p:contentPart>
          </mc:Choice>
          <mc:Fallback>
            <p:pic>
              <p:nvPicPr>
                <p:cNvPr id="153" name="インク 152">
                  <a:extLst>
                    <a:ext uri="{FF2B5EF4-FFF2-40B4-BE49-F238E27FC236}">
                      <a16:creationId xmlns:a16="http://schemas.microsoft.com/office/drawing/2014/main" id="{51A7DA33-0F8D-4D65-9E74-071829AAC4A8}"/>
                    </a:ext>
                  </a:extLst>
                </p:cNvPr>
                <p:cNvPicPr/>
                <p:nvPr/>
              </p:nvPicPr>
              <p:blipFill>
                <a:blip r:embed="rId205"/>
                <a:stretch>
                  <a:fillRect/>
                </a:stretch>
              </p:blipFill>
              <p:spPr>
                <a:xfrm>
                  <a:off x="6550860" y="8212860"/>
                  <a:ext cx="12528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54" name="インク 153">
                  <a:extLst>
                    <a:ext uri="{FF2B5EF4-FFF2-40B4-BE49-F238E27FC236}">
                      <a16:creationId xmlns:a16="http://schemas.microsoft.com/office/drawing/2014/main" id="{A1551F5E-76E9-489D-9C6B-380CCA808812}"/>
                    </a:ext>
                  </a:extLst>
                </p14:cNvPr>
                <p14:cNvContentPartPr/>
                <p14:nvPr/>
              </p14:nvContentPartPr>
              <p14:xfrm>
                <a:off x="6583620" y="8275140"/>
                <a:ext cx="95040" cy="12240"/>
              </p14:xfrm>
            </p:contentPart>
          </mc:Choice>
          <mc:Fallback>
            <p:pic>
              <p:nvPicPr>
                <p:cNvPr id="154" name="インク 153">
                  <a:extLst>
                    <a:ext uri="{FF2B5EF4-FFF2-40B4-BE49-F238E27FC236}">
                      <a16:creationId xmlns:a16="http://schemas.microsoft.com/office/drawing/2014/main" id="{A1551F5E-76E9-489D-9C6B-380CCA808812}"/>
                    </a:ext>
                  </a:extLst>
                </p:cNvPr>
                <p:cNvPicPr/>
                <p:nvPr/>
              </p:nvPicPr>
              <p:blipFill>
                <a:blip r:embed="rId207"/>
                <a:stretch>
                  <a:fillRect/>
                </a:stretch>
              </p:blipFill>
              <p:spPr>
                <a:xfrm>
                  <a:off x="6574620" y="8266140"/>
                  <a:ext cx="11268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56" name="インク 155">
                  <a:extLst>
                    <a:ext uri="{FF2B5EF4-FFF2-40B4-BE49-F238E27FC236}">
                      <a16:creationId xmlns:a16="http://schemas.microsoft.com/office/drawing/2014/main" id="{73EC39F7-0C66-47CB-B51C-AD7B01DB3255}"/>
                    </a:ext>
                  </a:extLst>
                </p14:cNvPr>
                <p14:cNvContentPartPr/>
                <p14:nvPr/>
              </p14:nvContentPartPr>
              <p14:xfrm>
                <a:off x="6711060" y="8283780"/>
                <a:ext cx="78480" cy="153000"/>
              </p14:xfrm>
            </p:contentPart>
          </mc:Choice>
          <mc:Fallback>
            <p:pic>
              <p:nvPicPr>
                <p:cNvPr id="156" name="インク 155">
                  <a:extLst>
                    <a:ext uri="{FF2B5EF4-FFF2-40B4-BE49-F238E27FC236}">
                      <a16:creationId xmlns:a16="http://schemas.microsoft.com/office/drawing/2014/main" id="{73EC39F7-0C66-47CB-B51C-AD7B01DB3255}"/>
                    </a:ext>
                  </a:extLst>
                </p:cNvPr>
                <p:cNvPicPr/>
                <p:nvPr/>
              </p:nvPicPr>
              <p:blipFill>
                <a:blip r:embed="rId209"/>
                <a:stretch>
                  <a:fillRect/>
                </a:stretch>
              </p:blipFill>
              <p:spPr>
                <a:xfrm>
                  <a:off x="6702060" y="8274780"/>
                  <a:ext cx="9612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57" name="インク 156">
                  <a:extLst>
                    <a:ext uri="{FF2B5EF4-FFF2-40B4-BE49-F238E27FC236}">
                      <a16:creationId xmlns:a16="http://schemas.microsoft.com/office/drawing/2014/main" id="{8E82F4E9-FE63-4F3C-BA24-BB67C9D97CE4}"/>
                    </a:ext>
                  </a:extLst>
                </p14:cNvPr>
                <p14:cNvContentPartPr/>
                <p14:nvPr/>
              </p14:nvContentPartPr>
              <p14:xfrm>
                <a:off x="6808980" y="8359020"/>
                <a:ext cx="3600" cy="36720"/>
              </p14:xfrm>
            </p:contentPart>
          </mc:Choice>
          <mc:Fallback>
            <p:pic>
              <p:nvPicPr>
                <p:cNvPr id="157" name="インク 156">
                  <a:extLst>
                    <a:ext uri="{FF2B5EF4-FFF2-40B4-BE49-F238E27FC236}">
                      <a16:creationId xmlns:a16="http://schemas.microsoft.com/office/drawing/2014/main" id="{8E82F4E9-FE63-4F3C-BA24-BB67C9D97CE4}"/>
                    </a:ext>
                  </a:extLst>
                </p:cNvPr>
                <p:cNvPicPr/>
                <p:nvPr/>
              </p:nvPicPr>
              <p:blipFill>
                <a:blip r:embed="rId211"/>
                <a:stretch>
                  <a:fillRect/>
                </a:stretch>
              </p:blipFill>
              <p:spPr>
                <a:xfrm>
                  <a:off x="6799980" y="8350020"/>
                  <a:ext cx="2124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58" name="インク 157">
                  <a:extLst>
                    <a:ext uri="{FF2B5EF4-FFF2-40B4-BE49-F238E27FC236}">
                      <a16:creationId xmlns:a16="http://schemas.microsoft.com/office/drawing/2014/main" id="{33DF2439-6FC3-471E-80C1-10348CE87364}"/>
                    </a:ext>
                  </a:extLst>
                </p14:cNvPr>
                <p14:cNvContentPartPr/>
                <p14:nvPr/>
              </p14:nvContentPartPr>
              <p14:xfrm>
                <a:off x="6834900" y="8290260"/>
                <a:ext cx="100800" cy="159840"/>
              </p14:xfrm>
            </p:contentPart>
          </mc:Choice>
          <mc:Fallback>
            <p:pic>
              <p:nvPicPr>
                <p:cNvPr id="158" name="インク 157">
                  <a:extLst>
                    <a:ext uri="{FF2B5EF4-FFF2-40B4-BE49-F238E27FC236}">
                      <a16:creationId xmlns:a16="http://schemas.microsoft.com/office/drawing/2014/main" id="{33DF2439-6FC3-471E-80C1-10348CE87364}"/>
                    </a:ext>
                  </a:extLst>
                </p:cNvPr>
                <p:cNvPicPr/>
                <p:nvPr/>
              </p:nvPicPr>
              <p:blipFill>
                <a:blip r:embed="rId213"/>
                <a:stretch>
                  <a:fillRect/>
                </a:stretch>
              </p:blipFill>
              <p:spPr>
                <a:xfrm>
                  <a:off x="6825900" y="8281260"/>
                  <a:ext cx="11844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59" name="インク 158">
                  <a:extLst>
                    <a:ext uri="{FF2B5EF4-FFF2-40B4-BE49-F238E27FC236}">
                      <a16:creationId xmlns:a16="http://schemas.microsoft.com/office/drawing/2014/main" id="{7D8578C0-F6CE-48B4-A799-805B5794D76A}"/>
                    </a:ext>
                  </a:extLst>
                </p14:cNvPr>
                <p14:cNvContentPartPr/>
                <p14:nvPr/>
              </p14:nvContentPartPr>
              <p14:xfrm>
                <a:off x="6979620" y="8240580"/>
                <a:ext cx="101520" cy="145800"/>
              </p14:xfrm>
            </p:contentPart>
          </mc:Choice>
          <mc:Fallback>
            <p:pic>
              <p:nvPicPr>
                <p:cNvPr id="159" name="インク 158">
                  <a:extLst>
                    <a:ext uri="{FF2B5EF4-FFF2-40B4-BE49-F238E27FC236}">
                      <a16:creationId xmlns:a16="http://schemas.microsoft.com/office/drawing/2014/main" id="{7D8578C0-F6CE-48B4-A799-805B5794D76A}"/>
                    </a:ext>
                  </a:extLst>
                </p:cNvPr>
                <p:cNvPicPr/>
                <p:nvPr/>
              </p:nvPicPr>
              <p:blipFill>
                <a:blip r:embed="rId215"/>
                <a:stretch>
                  <a:fillRect/>
                </a:stretch>
              </p:blipFill>
              <p:spPr>
                <a:xfrm>
                  <a:off x="6970620" y="8231940"/>
                  <a:ext cx="11916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60" name="インク 159">
                  <a:extLst>
                    <a:ext uri="{FF2B5EF4-FFF2-40B4-BE49-F238E27FC236}">
                      <a16:creationId xmlns:a16="http://schemas.microsoft.com/office/drawing/2014/main" id="{2658E1D7-3CAB-420E-88E7-3C314DF4B6C7}"/>
                    </a:ext>
                  </a:extLst>
                </p14:cNvPr>
                <p14:cNvContentPartPr/>
                <p14:nvPr/>
              </p14:nvContentPartPr>
              <p14:xfrm>
                <a:off x="7060260" y="8137980"/>
                <a:ext cx="182160" cy="400680"/>
              </p14:xfrm>
            </p:contentPart>
          </mc:Choice>
          <mc:Fallback>
            <p:pic>
              <p:nvPicPr>
                <p:cNvPr id="160" name="インク 159">
                  <a:extLst>
                    <a:ext uri="{FF2B5EF4-FFF2-40B4-BE49-F238E27FC236}">
                      <a16:creationId xmlns:a16="http://schemas.microsoft.com/office/drawing/2014/main" id="{2658E1D7-3CAB-420E-88E7-3C314DF4B6C7}"/>
                    </a:ext>
                  </a:extLst>
                </p:cNvPr>
                <p:cNvPicPr/>
                <p:nvPr/>
              </p:nvPicPr>
              <p:blipFill>
                <a:blip r:embed="rId217"/>
                <a:stretch>
                  <a:fillRect/>
                </a:stretch>
              </p:blipFill>
              <p:spPr>
                <a:xfrm>
                  <a:off x="7051620" y="8128980"/>
                  <a:ext cx="199800" cy="418320"/>
                </a:xfrm>
                <a:prstGeom prst="rect">
                  <a:avLst/>
                </a:prstGeom>
              </p:spPr>
            </p:pic>
          </mc:Fallback>
        </mc:AlternateContent>
      </p:grpSp>
      <p:grpSp>
        <p:nvGrpSpPr>
          <p:cNvPr id="168" name="グループ化 167">
            <a:extLst>
              <a:ext uri="{FF2B5EF4-FFF2-40B4-BE49-F238E27FC236}">
                <a16:creationId xmlns:a16="http://schemas.microsoft.com/office/drawing/2014/main" id="{3DBF35D3-4D49-4421-85D5-163A503BB753}"/>
              </a:ext>
            </a:extLst>
          </p:cNvPr>
          <p:cNvGrpSpPr/>
          <p:nvPr/>
        </p:nvGrpSpPr>
        <p:grpSpPr>
          <a:xfrm>
            <a:off x="3870660" y="8784540"/>
            <a:ext cx="663840" cy="452880"/>
            <a:chOff x="3870660" y="8784540"/>
            <a:chExt cx="663840" cy="452880"/>
          </a:xfrm>
        </p:grpSpPr>
        <mc:AlternateContent xmlns:mc="http://schemas.openxmlformats.org/markup-compatibility/2006">
          <mc:Choice xmlns:p14="http://schemas.microsoft.com/office/powerpoint/2010/main" Requires="p14">
            <p:contentPart p14:bwMode="auto" r:id="rId218">
              <p14:nvContentPartPr>
                <p14:cNvPr id="162" name="インク 161">
                  <a:extLst>
                    <a:ext uri="{FF2B5EF4-FFF2-40B4-BE49-F238E27FC236}">
                      <a16:creationId xmlns:a16="http://schemas.microsoft.com/office/drawing/2014/main" id="{E824E7A4-57DA-4CB4-9446-01AC4A544E63}"/>
                    </a:ext>
                  </a:extLst>
                </p14:cNvPr>
                <p14:cNvContentPartPr/>
                <p14:nvPr/>
              </p14:nvContentPartPr>
              <p14:xfrm>
                <a:off x="3893700" y="8884620"/>
                <a:ext cx="124920" cy="16560"/>
              </p14:xfrm>
            </p:contentPart>
          </mc:Choice>
          <mc:Fallback>
            <p:pic>
              <p:nvPicPr>
                <p:cNvPr id="162" name="インク 161">
                  <a:extLst>
                    <a:ext uri="{FF2B5EF4-FFF2-40B4-BE49-F238E27FC236}">
                      <a16:creationId xmlns:a16="http://schemas.microsoft.com/office/drawing/2014/main" id="{E824E7A4-57DA-4CB4-9446-01AC4A544E63}"/>
                    </a:ext>
                  </a:extLst>
                </p:cNvPr>
                <p:cNvPicPr/>
                <p:nvPr/>
              </p:nvPicPr>
              <p:blipFill>
                <a:blip r:embed="rId219"/>
                <a:stretch>
                  <a:fillRect/>
                </a:stretch>
              </p:blipFill>
              <p:spPr>
                <a:xfrm>
                  <a:off x="3884700" y="8875620"/>
                  <a:ext cx="14256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63" name="インク 162">
                  <a:extLst>
                    <a:ext uri="{FF2B5EF4-FFF2-40B4-BE49-F238E27FC236}">
                      <a16:creationId xmlns:a16="http://schemas.microsoft.com/office/drawing/2014/main" id="{C57E7581-C87E-4178-A616-482BDDAB0095}"/>
                    </a:ext>
                  </a:extLst>
                </p14:cNvPr>
                <p14:cNvContentPartPr/>
                <p14:nvPr/>
              </p14:nvContentPartPr>
              <p14:xfrm>
                <a:off x="3870660" y="8983620"/>
                <a:ext cx="115920" cy="22680"/>
              </p14:xfrm>
            </p:contentPart>
          </mc:Choice>
          <mc:Fallback>
            <p:pic>
              <p:nvPicPr>
                <p:cNvPr id="163" name="インク 162">
                  <a:extLst>
                    <a:ext uri="{FF2B5EF4-FFF2-40B4-BE49-F238E27FC236}">
                      <a16:creationId xmlns:a16="http://schemas.microsoft.com/office/drawing/2014/main" id="{C57E7581-C87E-4178-A616-482BDDAB0095}"/>
                    </a:ext>
                  </a:extLst>
                </p:cNvPr>
                <p:cNvPicPr/>
                <p:nvPr/>
              </p:nvPicPr>
              <p:blipFill>
                <a:blip r:embed="rId221"/>
                <a:stretch>
                  <a:fillRect/>
                </a:stretch>
              </p:blipFill>
              <p:spPr>
                <a:xfrm>
                  <a:off x="3861660" y="8974620"/>
                  <a:ext cx="13356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65" name="インク 164">
                  <a:extLst>
                    <a:ext uri="{FF2B5EF4-FFF2-40B4-BE49-F238E27FC236}">
                      <a16:creationId xmlns:a16="http://schemas.microsoft.com/office/drawing/2014/main" id="{498CF53A-8862-4A25-9584-8C42714BEB64}"/>
                    </a:ext>
                  </a:extLst>
                </p14:cNvPr>
                <p14:cNvContentPartPr/>
                <p14:nvPr/>
              </p14:nvContentPartPr>
              <p14:xfrm>
                <a:off x="4055700" y="8784540"/>
                <a:ext cx="165960" cy="424800"/>
              </p14:xfrm>
            </p:contentPart>
          </mc:Choice>
          <mc:Fallback>
            <p:pic>
              <p:nvPicPr>
                <p:cNvPr id="165" name="インク 164">
                  <a:extLst>
                    <a:ext uri="{FF2B5EF4-FFF2-40B4-BE49-F238E27FC236}">
                      <a16:creationId xmlns:a16="http://schemas.microsoft.com/office/drawing/2014/main" id="{498CF53A-8862-4A25-9584-8C42714BEB64}"/>
                    </a:ext>
                  </a:extLst>
                </p:cNvPr>
                <p:cNvPicPr/>
                <p:nvPr/>
              </p:nvPicPr>
              <p:blipFill>
                <a:blip r:embed="rId223"/>
                <a:stretch>
                  <a:fillRect/>
                </a:stretch>
              </p:blipFill>
              <p:spPr>
                <a:xfrm>
                  <a:off x="4046700" y="8775540"/>
                  <a:ext cx="183600" cy="4424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66" name="インク 165">
                  <a:extLst>
                    <a:ext uri="{FF2B5EF4-FFF2-40B4-BE49-F238E27FC236}">
                      <a16:creationId xmlns:a16="http://schemas.microsoft.com/office/drawing/2014/main" id="{B47CAA63-B31C-490C-BF42-CC17806657B7}"/>
                    </a:ext>
                  </a:extLst>
                </p14:cNvPr>
                <p14:cNvContentPartPr/>
                <p14:nvPr/>
              </p14:nvContentPartPr>
              <p14:xfrm>
                <a:off x="4237860" y="8969220"/>
                <a:ext cx="99000" cy="145800"/>
              </p14:xfrm>
            </p:contentPart>
          </mc:Choice>
          <mc:Fallback>
            <p:pic>
              <p:nvPicPr>
                <p:cNvPr id="166" name="インク 165">
                  <a:extLst>
                    <a:ext uri="{FF2B5EF4-FFF2-40B4-BE49-F238E27FC236}">
                      <a16:creationId xmlns:a16="http://schemas.microsoft.com/office/drawing/2014/main" id="{B47CAA63-B31C-490C-BF42-CC17806657B7}"/>
                    </a:ext>
                  </a:extLst>
                </p:cNvPr>
                <p:cNvPicPr/>
                <p:nvPr/>
              </p:nvPicPr>
              <p:blipFill>
                <a:blip r:embed="rId225"/>
                <a:stretch>
                  <a:fillRect/>
                </a:stretch>
              </p:blipFill>
              <p:spPr>
                <a:xfrm>
                  <a:off x="4228860" y="8960220"/>
                  <a:ext cx="11664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67" name="インク 166">
                  <a:extLst>
                    <a:ext uri="{FF2B5EF4-FFF2-40B4-BE49-F238E27FC236}">
                      <a16:creationId xmlns:a16="http://schemas.microsoft.com/office/drawing/2014/main" id="{8EE5C093-94A9-413E-9F65-A0FE17B767A3}"/>
                    </a:ext>
                  </a:extLst>
                </p14:cNvPr>
                <p14:cNvContentPartPr/>
                <p14:nvPr/>
              </p14:nvContentPartPr>
              <p14:xfrm>
                <a:off x="4436940" y="9120780"/>
                <a:ext cx="97560" cy="116640"/>
              </p14:xfrm>
            </p:contentPart>
          </mc:Choice>
          <mc:Fallback>
            <p:pic>
              <p:nvPicPr>
                <p:cNvPr id="167" name="インク 166">
                  <a:extLst>
                    <a:ext uri="{FF2B5EF4-FFF2-40B4-BE49-F238E27FC236}">
                      <a16:creationId xmlns:a16="http://schemas.microsoft.com/office/drawing/2014/main" id="{8EE5C093-94A9-413E-9F65-A0FE17B767A3}"/>
                    </a:ext>
                  </a:extLst>
                </p:cNvPr>
                <p:cNvPicPr/>
                <p:nvPr/>
              </p:nvPicPr>
              <p:blipFill>
                <a:blip r:embed="rId227"/>
                <a:stretch>
                  <a:fillRect/>
                </a:stretch>
              </p:blipFill>
              <p:spPr>
                <a:xfrm>
                  <a:off x="4427940" y="9111780"/>
                  <a:ext cx="115200" cy="134280"/>
                </a:xfrm>
                <a:prstGeom prst="rect">
                  <a:avLst/>
                </a:prstGeom>
              </p:spPr>
            </p:pic>
          </mc:Fallback>
        </mc:AlternateContent>
      </p:grpSp>
      <p:grpSp>
        <p:nvGrpSpPr>
          <p:cNvPr id="180" name="グループ化 179">
            <a:extLst>
              <a:ext uri="{FF2B5EF4-FFF2-40B4-BE49-F238E27FC236}">
                <a16:creationId xmlns:a16="http://schemas.microsoft.com/office/drawing/2014/main" id="{508114C1-6F5D-4A25-A07B-AC5E8FF7922D}"/>
              </a:ext>
            </a:extLst>
          </p:cNvPr>
          <p:cNvGrpSpPr/>
          <p:nvPr/>
        </p:nvGrpSpPr>
        <p:grpSpPr>
          <a:xfrm>
            <a:off x="4693620" y="8831340"/>
            <a:ext cx="999000" cy="600840"/>
            <a:chOff x="4693620" y="8831340"/>
            <a:chExt cx="999000" cy="600840"/>
          </a:xfrm>
        </p:grpSpPr>
        <mc:AlternateContent xmlns:mc="http://schemas.openxmlformats.org/markup-compatibility/2006">
          <mc:Choice xmlns:p14="http://schemas.microsoft.com/office/powerpoint/2010/main" Requires="p14">
            <p:contentPart p14:bwMode="auto" r:id="rId228">
              <p14:nvContentPartPr>
                <p14:cNvPr id="169" name="インク 168">
                  <a:extLst>
                    <a:ext uri="{FF2B5EF4-FFF2-40B4-BE49-F238E27FC236}">
                      <a16:creationId xmlns:a16="http://schemas.microsoft.com/office/drawing/2014/main" id="{48B357A2-63B1-40F4-880E-49D4AC99F2E4}"/>
                    </a:ext>
                  </a:extLst>
                </p14:cNvPr>
                <p14:cNvContentPartPr/>
                <p14:nvPr/>
              </p14:nvContentPartPr>
              <p14:xfrm>
                <a:off x="4693620" y="9059940"/>
                <a:ext cx="666720" cy="54720"/>
              </p14:xfrm>
            </p:contentPart>
          </mc:Choice>
          <mc:Fallback>
            <p:pic>
              <p:nvPicPr>
                <p:cNvPr id="169" name="インク 168">
                  <a:extLst>
                    <a:ext uri="{FF2B5EF4-FFF2-40B4-BE49-F238E27FC236}">
                      <a16:creationId xmlns:a16="http://schemas.microsoft.com/office/drawing/2014/main" id="{48B357A2-63B1-40F4-880E-49D4AC99F2E4}"/>
                    </a:ext>
                  </a:extLst>
                </p:cNvPr>
                <p:cNvPicPr/>
                <p:nvPr/>
              </p:nvPicPr>
              <p:blipFill>
                <a:blip r:embed="rId229"/>
                <a:stretch>
                  <a:fillRect/>
                </a:stretch>
              </p:blipFill>
              <p:spPr>
                <a:xfrm>
                  <a:off x="4684620" y="9050940"/>
                  <a:ext cx="68436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70" name="インク 169">
                  <a:extLst>
                    <a:ext uri="{FF2B5EF4-FFF2-40B4-BE49-F238E27FC236}">
                      <a16:creationId xmlns:a16="http://schemas.microsoft.com/office/drawing/2014/main" id="{739F56BD-1371-46A6-B885-956CD0A94FEA}"/>
                    </a:ext>
                  </a:extLst>
                </p14:cNvPr>
                <p14:cNvContentPartPr/>
                <p14:nvPr/>
              </p14:nvContentPartPr>
              <p14:xfrm>
                <a:off x="4967940" y="9197100"/>
                <a:ext cx="195120" cy="174240"/>
              </p14:xfrm>
            </p:contentPart>
          </mc:Choice>
          <mc:Fallback>
            <p:pic>
              <p:nvPicPr>
                <p:cNvPr id="170" name="インク 169">
                  <a:extLst>
                    <a:ext uri="{FF2B5EF4-FFF2-40B4-BE49-F238E27FC236}">
                      <a16:creationId xmlns:a16="http://schemas.microsoft.com/office/drawing/2014/main" id="{739F56BD-1371-46A6-B885-956CD0A94FEA}"/>
                    </a:ext>
                  </a:extLst>
                </p:cNvPr>
                <p:cNvPicPr/>
                <p:nvPr/>
              </p:nvPicPr>
              <p:blipFill>
                <a:blip r:embed="rId231"/>
                <a:stretch>
                  <a:fillRect/>
                </a:stretch>
              </p:blipFill>
              <p:spPr>
                <a:xfrm>
                  <a:off x="4958940" y="9188100"/>
                  <a:ext cx="21276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72" name="インク 171">
                  <a:extLst>
                    <a:ext uri="{FF2B5EF4-FFF2-40B4-BE49-F238E27FC236}">
                      <a16:creationId xmlns:a16="http://schemas.microsoft.com/office/drawing/2014/main" id="{40FFE376-DECC-4C18-8C25-5F0C0F141ADC}"/>
                    </a:ext>
                  </a:extLst>
                </p14:cNvPr>
                <p14:cNvContentPartPr/>
                <p14:nvPr/>
              </p14:nvContentPartPr>
              <p14:xfrm>
                <a:off x="4823580" y="8831340"/>
                <a:ext cx="37800" cy="149040"/>
              </p14:xfrm>
            </p:contentPart>
          </mc:Choice>
          <mc:Fallback>
            <p:pic>
              <p:nvPicPr>
                <p:cNvPr id="172" name="インク 171">
                  <a:extLst>
                    <a:ext uri="{FF2B5EF4-FFF2-40B4-BE49-F238E27FC236}">
                      <a16:creationId xmlns:a16="http://schemas.microsoft.com/office/drawing/2014/main" id="{40FFE376-DECC-4C18-8C25-5F0C0F141ADC}"/>
                    </a:ext>
                  </a:extLst>
                </p:cNvPr>
                <p:cNvPicPr/>
                <p:nvPr/>
              </p:nvPicPr>
              <p:blipFill>
                <a:blip r:embed="rId233"/>
                <a:stretch>
                  <a:fillRect/>
                </a:stretch>
              </p:blipFill>
              <p:spPr>
                <a:xfrm>
                  <a:off x="4814940" y="8822340"/>
                  <a:ext cx="5544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73" name="インク 172">
                  <a:extLst>
                    <a:ext uri="{FF2B5EF4-FFF2-40B4-BE49-F238E27FC236}">
                      <a16:creationId xmlns:a16="http://schemas.microsoft.com/office/drawing/2014/main" id="{A822BA85-94F9-4EC5-BBDD-82669BBF3ED5}"/>
                    </a:ext>
                  </a:extLst>
                </p14:cNvPr>
                <p14:cNvContentPartPr/>
                <p14:nvPr/>
              </p14:nvContentPartPr>
              <p14:xfrm>
                <a:off x="4888020" y="8892540"/>
                <a:ext cx="79920" cy="141480"/>
              </p14:xfrm>
            </p:contentPart>
          </mc:Choice>
          <mc:Fallback>
            <p:pic>
              <p:nvPicPr>
                <p:cNvPr id="173" name="インク 172">
                  <a:extLst>
                    <a:ext uri="{FF2B5EF4-FFF2-40B4-BE49-F238E27FC236}">
                      <a16:creationId xmlns:a16="http://schemas.microsoft.com/office/drawing/2014/main" id="{A822BA85-94F9-4EC5-BBDD-82669BBF3ED5}"/>
                    </a:ext>
                  </a:extLst>
                </p:cNvPr>
                <p:cNvPicPr/>
                <p:nvPr/>
              </p:nvPicPr>
              <p:blipFill>
                <a:blip r:embed="rId235"/>
                <a:stretch>
                  <a:fillRect/>
                </a:stretch>
              </p:blipFill>
              <p:spPr>
                <a:xfrm>
                  <a:off x="4879380" y="8883540"/>
                  <a:ext cx="9756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74" name="インク 173">
                  <a:extLst>
                    <a:ext uri="{FF2B5EF4-FFF2-40B4-BE49-F238E27FC236}">
                      <a16:creationId xmlns:a16="http://schemas.microsoft.com/office/drawing/2014/main" id="{1E69890F-1635-4DCB-8D8D-184B61DC866E}"/>
                    </a:ext>
                  </a:extLst>
                </p14:cNvPr>
                <p14:cNvContentPartPr/>
                <p14:nvPr/>
              </p14:nvContentPartPr>
              <p14:xfrm>
                <a:off x="5029140" y="8991540"/>
                <a:ext cx="61920" cy="21960"/>
              </p14:xfrm>
            </p:contentPart>
          </mc:Choice>
          <mc:Fallback>
            <p:pic>
              <p:nvPicPr>
                <p:cNvPr id="174" name="インク 173">
                  <a:extLst>
                    <a:ext uri="{FF2B5EF4-FFF2-40B4-BE49-F238E27FC236}">
                      <a16:creationId xmlns:a16="http://schemas.microsoft.com/office/drawing/2014/main" id="{1E69890F-1635-4DCB-8D8D-184B61DC866E}"/>
                    </a:ext>
                  </a:extLst>
                </p:cNvPr>
                <p:cNvPicPr/>
                <p:nvPr/>
              </p:nvPicPr>
              <p:blipFill>
                <a:blip r:embed="rId237"/>
                <a:stretch>
                  <a:fillRect/>
                </a:stretch>
              </p:blipFill>
              <p:spPr>
                <a:xfrm>
                  <a:off x="5020140" y="8982540"/>
                  <a:ext cx="7956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75" name="インク 174">
                  <a:extLst>
                    <a:ext uri="{FF2B5EF4-FFF2-40B4-BE49-F238E27FC236}">
                      <a16:creationId xmlns:a16="http://schemas.microsoft.com/office/drawing/2014/main" id="{5AAD497E-3F42-47B3-B156-D89E908B8180}"/>
                    </a:ext>
                  </a:extLst>
                </p14:cNvPr>
                <p14:cNvContentPartPr/>
                <p14:nvPr/>
              </p14:nvContentPartPr>
              <p14:xfrm>
                <a:off x="5181420" y="8915220"/>
                <a:ext cx="75960" cy="159840"/>
              </p14:xfrm>
            </p:contentPart>
          </mc:Choice>
          <mc:Fallback>
            <p:pic>
              <p:nvPicPr>
                <p:cNvPr id="175" name="インク 174">
                  <a:extLst>
                    <a:ext uri="{FF2B5EF4-FFF2-40B4-BE49-F238E27FC236}">
                      <a16:creationId xmlns:a16="http://schemas.microsoft.com/office/drawing/2014/main" id="{5AAD497E-3F42-47B3-B156-D89E908B8180}"/>
                    </a:ext>
                  </a:extLst>
                </p:cNvPr>
                <p:cNvPicPr/>
                <p:nvPr/>
              </p:nvPicPr>
              <p:blipFill>
                <a:blip r:embed="rId239"/>
                <a:stretch>
                  <a:fillRect/>
                </a:stretch>
              </p:blipFill>
              <p:spPr>
                <a:xfrm>
                  <a:off x="5172780" y="8906220"/>
                  <a:ext cx="9360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76" name="インク 175">
                  <a:extLst>
                    <a:ext uri="{FF2B5EF4-FFF2-40B4-BE49-F238E27FC236}">
                      <a16:creationId xmlns:a16="http://schemas.microsoft.com/office/drawing/2014/main" id="{487C26DD-5CEF-4C30-B68A-BCDF83F285D1}"/>
                    </a:ext>
                  </a:extLst>
                </p14:cNvPr>
                <p14:cNvContentPartPr/>
                <p14:nvPr/>
              </p14:nvContentPartPr>
              <p14:xfrm>
                <a:off x="5234700" y="8937900"/>
                <a:ext cx="88200" cy="14400"/>
              </p14:xfrm>
            </p:contentPart>
          </mc:Choice>
          <mc:Fallback>
            <p:pic>
              <p:nvPicPr>
                <p:cNvPr id="176" name="インク 175">
                  <a:extLst>
                    <a:ext uri="{FF2B5EF4-FFF2-40B4-BE49-F238E27FC236}">
                      <a16:creationId xmlns:a16="http://schemas.microsoft.com/office/drawing/2014/main" id="{487C26DD-5CEF-4C30-B68A-BCDF83F285D1}"/>
                    </a:ext>
                  </a:extLst>
                </p:cNvPr>
                <p:cNvPicPr/>
                <p:nvPr/>
              </p:nvPicPr>
              <p:blipFill>
                <a:blip r:embed="rId241"/>
                <a:stretch>
                  <a:fillRect/>
                </a:stretch>
              </p:blipFill>
              <p:spPr>
                <a:xfrm>
                  <a:off x="5225700" y="8928900"/>
                  <a:ext cx="10584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77" name="インク 176">
                  <a:extLst>
                    <a:ext uri="{FF2B5EF4-FFF2-40B4-BE49-F238E27FC236}">
                      <a16:creationId xmlns:a16="http://schemas.microsoft.com/office/drawing/2014/main" id="{50D42E6D-8CE6-4142-972E-7DA62370B629}"/>
                    </a:ext>
                  </a:extLst>
                </p14:cNvPr>
                <p14:cNvContentPartPr/>
                <p14:nvPr/>
              </p14:nvContentPartPr>
              <p14:xfrm>
                <a:off x="5295540" y="8887500"/>
                <a:ext cx="205200" cy="205920"/>
              </p14:xfrm>
            </p:contentPart>
          </mc:Choice>
          <mc:Fallback>
            <p:pic>
              <p:nvPicPr>
                <p:cNvPr id="177" name="インク 176">
                  <a:extLst>
                    <a:ext uri="{FF2B5EF4-FFF2-40B4-BE49-F238E27FC236}">
                      <a16:creationId xmlns:a16="http://schemas.microsoft.com/office/drawing/2014/main" id="{50D42E6D-8CE6-4142-972E-7DA62370B629}"/>
                    </a:ext>
                  </a:extLst>
                </p:cNvPr>
                <p:cNvPicPr/>
                <p:nvPr/>
              </p:nvPicPr>
              <p:blipFill>
                <a:blip r:embed="rId243"/>
                <a:stretch>
                  <a:fillRect/>
                </a:stretch>
              </p:blipFill>
              <p:spPr>
                <a:xfrm>
                  <a:off x="5286540" y="8878860"/>
                  <a:ext cx="22284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78" name="インク 177">
                  <a:extLst>
                    <a:ext uri="{FF2B5EF4-FFF2-40B4-BE49-F238E27FC236}">
                      <a16:creationId xmlns:a16="http://schemas.microsoft.com/office/drawing/2014/main" id="{4F3D2AA3-D3A6-46D3-913F-4183712EB409}"/>
                    </a:ext>
                  </a:extLst>
                </p14:cNvPr>
                <p14:cNvContentPartPr/>
                <p14:nvPr/>
              </p14:nvContentPartPr>
              <p14:xfrm>
                <a:off x="5404980" y="8937540"/>
                <a:ext cx="104760" cy="163080"/>
              </p14:xfrm>
            </p:contentPart>
          </mc:Choice>
          <mc:Fallback>
            <p:pic>
              <p:nvPicPr>
                <p:cNvPr id="178" name="インク 177">
                  <a:extLst>
                    <a:ext uri="{FF2B5EF4-FFF2-40B4-BE49-F238E27FC236}">
                      <a16:creationId xmlns:a16="http://schemas.microsoft.com/office/drawing/2014/main" id="{4F3D2AA3-D3A6-46D3-913F-4183712EB409}"/>
                    </a:ext>
                  </a:extLst>
                </p:cNvPr>
                <p:cNvPicPr/>
                <p:nvPr/>
              </p:nvPicPr>
              <p:blipFill>
                <a:blip r:embed="rId245"/>
                <a:stretch>
                  <a:fillRect/>
                </a:stretch>
              </p:blipFill>
              <p:spPr>
                <a:xfrm>
                  <a:off x="5395980" y="8928900"/>
                  <a:ext cx="12240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79" name="インク 178">
                  <a:extLst>
                    <a:ext uri="{FF2B5EF4-FFF2-40B4-BE49-F238E27FC236}">
                      <a16:creationId xmlns:a16="http://schemas.microsoft.com/office/drawing/2014/main" id="{C6E7899C-2534-4809-8E20-3A70B5667C9D}"/>
                    </a:ext>
                  </a:extLst>
                </p14:cNvPr>
                <p14:cNvContentPartPr/>
                <p14:nvPr/>
              </p14:nvContentPartPr>
              <p14:xfrm>
                <a:off x="5527020" y="9326700"/>
                <a:ext cx="165600" cy="105480"/>
              </p14:xfrm>
            </p:contentPart>
          </mc:Choice>
          <mc:Fallback>
            <p:pic>
              <p:nvPicPr>
                <p:cNvPr id="179" name="インク 178">
                  <a:extLst>
                    <a:ext uri="{FF2B5EF4-FFF2-40B4-BE49-F238E27FC236}">
                      <a16:creationId xmlns:a16="http://schemas.microsoft.com/office/drawing/2014/main" id="{C6E7899C-2534-4809-8E20-3A70B5667C9D}"/>
                    </a:ext>
                  </a:extLst>
                </p:cNvPr>
                <p:cNvPicPr/>
                <p:nvPr/>
              </p:nvPicPr>
              <p:blipFill>
                <a:blip r:embed="rId247"/>
                <a:stretch>
                  <a:fillRect/>
                </a:stretch>
              </p:blipFill>
              <p:spPr>
                <a:xfrm>
                  <a:off x="5518020" y="9317700"/>
                  <a:ext cx="183240" cy="123120"/>
                </a:xfrm>
                <a:prstGeom prst="rect">
                  <a:avLst/>
                </a:prstGeom>
              </p:spPr>
            </p:pic>
          </mc:Fallback>
        </mc:AlternateContent>
      </p:grpSp>
      <p:grpSp>
        <p:nvGrpSpPr>
          <p:cNvPr id="196" name="グループ化 195">
            <a:extLst>
              <a:ext uri="{FF2B5EF4-FFF2-40B4-BE49-F238E27FC236}">
                <a16:creationId xmlns:a16="http://schemas.microsoft.com/office/drawing/2014/main" id="{9A5C0364-2B6E-422B-B725-897E0B90E766}"/>
              </a:ext>
            </a:extLst>
          </p:cNvPr>
          <p:cNvGrpSpPr/>
          <p:nvPr/>
        </p:nvGrpSpPr>
        <p:grpSpPr>
          <a:xfrm>
            <a:off x="5951100" y="8892180"/>
            <a:ext cx="1207800" cy="1062720"/>
            <a:chOff x="5951100" y="8892180"/>
            <a:chExt cx="1207800" cy="1062720"/>
          </a:xfrm>
        </p:grpSpPr>
        <mc:AlternateContent xmlns:mc="http://schemas.openxmlformats.org/markup-compatibility/2006">
          <mc:Choice xmlns:p14="http://schemas.microsoft.com/office/powerpoint/2010/main" Requires="p14">
            <p:contentPart p14:bwMode="auto" r:id="rId248">
              <p14:nvContentPartPr>
                <p14:cNvPr id="181" name="インク 180">
                  <a:extLst>
                    <a:ext uri="{FF2B5EF4-FFF2-40B4-BE49-F238E27FC236}">
                      <a16:creationId xmlns:a16="http://schemas.microsoft.com/office/drawing/2014/main" id="{C9D0C8F9-FD55-44B3-B42A-E9CC98F19EE7}"/>
                    </a:ext>
                  </a:extLst>
                </p14:cNvPr>
                <p14:cNvContentPartPr/>
                <p14:nvPr/>
              </p14:nvContentPartPr>
              <p14:xfrm>
                <a:off x="5951100" y="9172260"/>
                <a:ext cx="687240" cy="134280"/>
              </p14:xfrm>
            </p:contentPart>
          </mc:Choice>
          <mc:Fallback>
            <p:pic>
              <p:nvPicPr>
                <p:cNvPr id="181" name="インク 180">
                  <a:extLst>
                    <a:ext uri="{FF2B5EF4-FFF2-40B4-BE49-F238E27FC236}">
                      <a16:creationId xmlns:a16="http://schemas.microsoft.com/office/drawing/2014/main" id="{C9D0C8F9-FD55-44B3-B42A-E9CC98F19EE7}"/>
                    </a:ext>
                  </a:extLst>
                </p:cNvPr>
                <p:cNvPicPr/>
                <p:nvPr/>
              </p:nvPicPr>
              <p:blipFill>
                <a:blip r:embed="rId249"/>
                <a:stretch>
                  <a:fillRect/>
                </a:stretch>
              </p:blipFill>
              <p:spPr>
                <a:xfrm>
                  <a:off x="5942100" y="9163620"/>
                  <a:ext cx="70488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82" name="インク 181">
                  <a:extLst>
                    <a:ext uri="{FF2B5EF4-FFF2-40B4-BE49-F238E27FC236}">
                      <a16:creationId xmlns:a16="http://schemas.microsoft.com/office/drawing/2014/main" id="{4FB69076-76EF-4DE0-AA70-C7EAD19AFB60}"/>
                    </a:ext>
                  </a:extLst>
                </p14:cNvPr>
                <p14:cNvContentPartPr/>
                <p14:nvPr/>
              </p14:nvContentPartPr>
              <p14:xfrm>
                <a:off x="6172140" y="9356940"/>
                <a:ext cx="145440" cy="185040"/>
              </p14:xfrm>
            </p:contentPart>
          </mc:Choice>
          <mc:Fallback>
            <p:pic>
              <p:nvPicPr>
                <p:cNvPr id="182" name="インク 181">
                  <a:extLst>
                    <a:ext uri="{FF2B5EF4-FFF2-40B4-BE49-F238E27FC236}">
                      <a16:creationId xmlns:a16="http://schemas.microsoft.com/office/drawing/2014/main" id="{4FB69076-76EF-4DE0-AA70-C7EAD19AFB60}"/>
                    </a:ext>
                  </a:extLst>
                </p:cNvPr>
                <p:cNvPicPr/>
                <p:nvPr/>
              </p:nvPicPr>
              <p:blipFill>
                <a:blip r:embed="rId251"/>
                <a:stretch>
                  <a:fillRect/>
                </a:stretch>
              </p:blipFill>
              <p:spPr>
                <a:xfrm>
                  <a:off x="6163140" y="9348300"/>
                  <a:ext cx="16308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84" name="インク 183">
                  <a:extLst>
                    <a:ext uri="{FF2B5EF4-FFF2-40B4-BE49-F238E27FC236}">
                      <a16:creationId xmlns:a16="http://schemas.microsoft.com/office/drawing/2014/main" id="{4E30E63A-635D-43BB-88E5-53BA308289E9}"/>
                    </a:ext>
                  </a:extLst>
                </p14:cNvPr>
                <p14:cNvContentPartPr/>
                <p14:nvPr/>
              </p14:nvContentPartPr>
              <p14:xfrm>
                <a:off x="6089700" y="8892180"/>
                <a:ext cx="151200" cy="131760"/>
              </p14:xfrm>
            </p:contentPart>
          </mc:Choice>
          <mc:Fallback>
            <p:pic>
              <p:nvPicPr>
                <p:cNvPr id="184" name="インク 183">
                  <a:extLst>
                    <a:ext uri="{FF2B5EF4-FFF2-40B4-BE49-F238E27FC236}">
                      <a16:creationId xmlns:a16="http://schemas.microsoft.com/office/drawing/2014/main" id="{4E30E63A-635D-43BB-88E5-53BA308289E9}"/>
                    </a:ext>
                  </a:extLst>
                </p:cNvPr>
                <p:cNvPicPr/>
                <p:nvPr/>
              </p:nvPicPr>
              <p:blipFill>
                <a:blip r:embed="rId253"/>
                <a:stretch>
                  <a:fillRect/>
                </a:stretch>
              </p:blipFill>
              <p:spPr>
                <a:xfrm>
                  <a:off x="6080700" y="8883180"/>
                  <a:ext cx="16884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85" name="インク 184">
                  <a:extLst>
                    <a:ext uri="{FF2B5EF4-FFF2-40B4-BE49-F238E27FC236}">
                      <a16:creationId xmlns:a16="http://schemas.microsoft.com/office/drawing/2014/main" id="{BA823C48-A0ED-465A-B6C5-8E50AC83C045}"/>
                    </a:ext>
                  </a:extLst>
                </p14:cNvPr>
                <p14:cNvContentPartPr/>
                <p14:nvPr/>
              </p14:nvContentPartPr>
              <p14:xfrm>
                <a:off x="6126780" y="8915220"/>
                <a:ext cx="114120" cy="148320"/>
              </p14:xfrm>
            </p:contentPart>
          </mc:Choice>
          <mc:Fallback>
            <p:pic>
              <p:nvPicPr>
                <p:cNvPr id="185" name="インク 184">
                  <a:extLst>
                    <a:ext uri="{FF2B5EF4-FFF2-40B4-BE49-F238E27FC236}">
                      <a16:creationId xmlns:a16="http://schemas.microsoft.com/office/drawing/2014/main" id="{BA823C48-A0ED-465A-B6C5-8E50AC83C045}"/>
                    </a:ext>
                  </a:extLst>
                </p:cNvPr>
                <p:cNvPicPr/>
                <p:nvPr/>
              </p:nvPicPr>
              <p:blipFill>
                <a:blip r:embed="rId255"/>
                <a:stretch>
                  <a:fillRect/>
                </a:stretch>
              </p:blipFill>
              <p:spPr>
                <a:xfrm>
                  <a:off x="6117780" y="8906220"/>
                  <a:ext cx="13176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86" name="インク 185">
                  <a:extLst>
                    <a:ext uri="{FF2B5EF4-FFF2-40B4-BE49-F238E27FC236}">
                      <a16:creationId xmlns:a16="http://schemas.microsoft.com/office/drawing/2014/main" id="{C577F386-DE6F-46D3-9A41-6D8402393B31}"/>
                    </a:ext>
                  </a:extLst>
                </p14:cNvPr>
                <p14:cNvContentPartPr/>
                <p14:nvPr/>
              </p14:nvContentPartPr>
              <p14:xfrm>
                <a:off x="6149100" y="8917740"/>
                <a:ext cx="281160" cy="251280"/>
              </p14:xfrm>
            </p:contentPart>
          </mc:Choice>
          <mc:Fallback>
            <p:pic>
              <p:nvPicPr>
                <p:cNvPr id="186" name="インク 185">
                  <a:extLst>
                    <a:ext uri="{FF2B5EF4-FFF2-40B4-BE49-F238E27FC236}">
                      <a16:creationId xmlns:a16="http://schemas.microsoft.com/office/drawing/2014/main" id="{C577F386-DE6F-46D3-9A41-6D8402393B31}"/>
                    </a:ext>
                  </a:extLst>
                </p:cNvPr>
                <p:cNvPicPr/>
                <p:nvPr/>
              </p:nvPicPr>
              <p:blipFill>
                <a:blip r:embed="rId257"/>
                <a:stretch>
                  <a:fillRect/>
                </a:stretch>
              </p:blipFill>
              <p:spPr>
                <a:xfrm>
                  <a:off x="6140100" y="8908740"/>
                  <a:ext cx="29880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87" name="インク 186">
                  <a:extLst>
                    <a:ext uri="{FF2B5EF4-FFF2-40B4-BE49-F238E27FC236}">
                      <a16:creationId xmlns:a16="http://schemas.microsoft.com/office/drawing/2014/main" id="{BB7FF8AC-6D9E-4C5A-91C8-EAA4610765C2}"/>
                    </a:ext>
                  </a:extLst>
                </p14:cNvPr>
                <p14:cNvContentPartPr/>
                <p14:nvPr/>
              </p14:nvContentPartPr>
              <p14:xfrm>
                <a:off x="6303540" y="8983620"/>
                <a:ext cx="80280" cy="173520"/>
              </p14:xfrm>
            </p:contentPart>
          </mc:Choice>
          <mc:Fallback>
            <p:pic>
              <p:nvPicPr>
                <p:cNvPr id="187" name="インク 186">
                  <a:extLst>
                    <a:ext uri="{FF2B5EF4-FFF2-40B4-BE49-F238E27FC236}">
                      <a16:creationId xmlns:a16="http://schemas.microsoft.com/office/drawing/2014/main" id="{BB7FF8AC-6D9E-4C5A-91C8-EAA4610765C2}"/>
                    </a:ext>
                  </a:extLst>
                </p:cNvPr>
                <p:cNvPicPr/>
                <p:nvPr/>
              </p:nvPicPr>
              <p:blipFill>
                <a:blip r:embed="rId259"/>
                <a:stretch>
                  <a:fillRect/>
                </a:stretch>
              </p:blipFill>
              <p:spPr>
                <a:xfrm>
                  <a:off x="6294900" y="8974620"/>
                  <a:ext cx="9792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89" name="インク 188">
                  <a:extLst>
                    <a:ext uri="{FF2B5EF4-FFF2-40B4-BE49-F238E27FC236}">
                      <a16:creationId xmlns:a16="http://schemas.microsoft.com/office/drawing/2014/main" id="{C9170BA8-16F6-4EC9-9796-402ECFBA0AA8}"/>
                    </a:ext>
                  </a:extLst>
                </p14:cNvPr>
                <p14:cNvContentPartPr/>
                <p14:nvPr/>
              </p14:nvContentPartPr>
              <p14:xfrm>
                <a:off x="6451140" y="9105660"/>
                <a:ext cx="125280" cy="38160"/>
              </p14:xfrm>
            </p:contentPart>
          </mc:Choice>
          <mc:Fallback>
            <p:pic>
              <p:nvPicPr>
                <p:cNvPr id="189" name="インク 188">
                  <a:extLst>
                    <a:ext uri="{FF2B5EF4-FFF2-40B4-BE49-F238E27FC236}">
                      <a16:creationId xmlns:a16="http://schemas.microsoft.com/office/drawing/2014/main" id="{C9170BA8-16F6-4EC9-9796-402ECFBA0AA8}"/>
                    </a:ext>
                  </a:extLst>
                </p:cNvPr>
                <p:cNvPicPr/>
                <p:nvPr/>
              </p:nvPicPr>
              <p:blipFill>
                <a:blip r:embed="rId261"/>
                <a:stretch>
                  <a:fillRect/>
                </a:stretch>
              </p:blipFill>
              <p:spPr>
                <a:xfrm>
                  <a:off x="6442500" y="9096660"/>
                  <a:ext cx="14292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90" name="インク 189">
                  <a:extLst>
                    <a:ext uri="{FF2B5EF4-FFF2-40B4-BE49-F238E27FC236}">
                      <a16:creationId xmlns:a16="http://schemas.microsoft.com/office/drawing/2014/main" id="{AB370096-0076-47E6-B2D2-3B4962B5053E}"/>
                    </a:ext>
                  </a:extLst>
                </p14:cNvPr>
                <p14:cNvContentPartPr/>
                <p14:nvPr/>
              </p14:nvContentPartPr>
              <p14:xfrm>
                <a:off x="6490020" y="9029340"/>
                <a:ext cx="70560" cy="140400"/>
              </p14:xfrm>
            </p:contentPart>
          </mc:Choice>
          <mc:Fallback>
            <p:pic>
              <p:nvPicPr>
                <p:cNvPr id="190" name="インク 189">
                  <a:extLst>
                    <a:ext uri="{FF2B5EF4-FFF2-40B4-BE49-F238E27FC236}">
                      <a16:creationId xmlns:a16="http://schemas.microsoft.com/office/drawing/2014/main" id="{AB370096-0076-47E6-B2D2-3B4962B5053E}"/>
                    </a:ext>
                  </a:extLst>
                </p:cNvPr>
                <p:cNvPicPr/>
                <p:nvPr/>
              </p:nvPicPr>
              <p:blipFill>
                <a:blip r:embed="rId263"/>
                <a:stretch>
                  <a:fillRect/>
                </a:stretch>
              </p:blipFill>
              <p:spPr>
                <a:xfrm>
                  <a:off x="6481380" y="9020340"/>
                  <a:ext cx="8820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91" name="インク 190">
                  <a:extLst>
                    <a:ext uri="{FF2B5EF4-FFF2-40B4-BE49-F238E27FC236}">
                      <a16:creationId xmlns:a16="http://schemas.microsoft.com/office/drawing/2014/main" id="{BF18CD95-5378-487D-8B1C-A0A8CB94F21B}"/>
                    </a:ext>
                  </a:extLst>
                </p14:cNvPr>
                <p14:cNvContentPartPr/>
                <p14:nvPr/>
              </p14:nvContentPartPr>
              <p14:xfrm>
                <a:off x="6670020" y="9021780"/>
                <a:ext cx="96840" cy="231120"/>
              </p14:xfrm>
            </p:contentPart>
          </mc:Choice>
          <mc:Fallback>
            <p:pic>
              <p:nvPicPr>
                <p:cNvPr id="191" name="インク 190">
                  <a:extLst>
                    <a:ext uri="{FF2B5EF4-FFF2-40B4-BE49-F238E27FC236}">
                      <a16:creationId xmlns:a16="http://schemas.microsoft.com/office/drawing/2014/main" id="{BF18CD95-5378-487D-8B1C-A0A8CB94F21B}"/>
                    </a:ext>
                  </a:extLst>
                </p:cNvPr>
                <p:cNvPicPr/>
                <p:nvPr/>
              </p:nvPicPr>
              <p:blipFill>
                <a:blip r:embed="rId265"/>
                <a:stretch>
                  <a:fillRect/>
                </a:stretch>
              </p:blipFill>
              <p:spPr>
                <a:xfrm>
                  <a:off x="6661020" y="9012780"/>
                  <a:ext cx="11448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92" name="インク 191">
                  <a:extLst>
                    <a:ext uri="{FF2B5EF4-FFF2-40B4-BE49-F238E27FC236}">
                      <a16:creationId xmlns:a16="http://schemas.microsoft.com/office/drawing/2014/main" id="{63A2EA4A-B03B-4D47-8DD3-F826B6C1E948}"/>
                    </a:ext>
                  </a:extLst>
                </p14:cNvPr>
                <p14:cNvContentPartPr/>
                <p14:nvPr/>
              </p14:nvContentPartPr>
              <p14:xfrm>
                <a:off x="6789180" y="9044820"/>
                <a:ext cx="360" cy="360"/>
              </p14:xfrm>
            </p:contentPart>
          </mc:Choice>
          <mc:Fallback>
            <p:pic>
              <p:nvPicPr>
                <p:cNvPr id="192" name="インク 191">
                  <a:extLst>
                    <a:ext uri="{FF2B5EF4-FFF2-40B4-BE49-F238E27FC236}">
                      <a16:creationId xmlns:a16="http://schemas.microsoft.com/office/drawing/2014/main" id="{63A2EA4A-B03B-4D47-8DD3-F826B6C1E948}"/>
                    </a:ext>
                  </a:extLst>
                </p:cNvPr>
                <p:cNvPicPr/>
                <p:nvPr/>
              </p:nvPicPr>
              <p:blipFill>
                <a:blip r:embed="rId2"/>
                <a:stretch>
                  <a:fillRect/>
                </a:stretch>
              </p:blipFill>
              <p:spPr>
                <a:xfrm>
                  <a:off x="6780180" y="90358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194" name="インク 193">
                  <a:extLst>
                    <a:ext uri="{FF2B5EF4-FFF2-40B4-BE49-F238E27FC236}">
                      <a16:creationId xmlns:a16="http://schemas.microsoft.com/office/drawing/2014/main" id="{196E9841-50D4-422A-B68B-02E66B3DD1A6}"/>
                    </a:ext>
                  </a:extLst>
                </p14:cNvPr>
                <p14:cNvContentPartPr/>
                <p14:nvPr/>
              </p14:nvContentPartPr>
              <p14:xfrm>
                <a:off x="6781620" y="9021780"/>
                <a:ext cx="85680" cy="45360"/>
              </p14:xfrm>
            </p:contentPart>
          </mc:Choice>
          <mc:Fallback>
            <p:pic>
              <p:nvPicPr>
                <p:cNvPr id="194" name="インク 193">
                  <a:extLst>
                    <a:ext uri="{FF2B5EF4-FFF2-40B4-BE49-F238E27FC236}">
                      <a16:creationId xmlns:a16="http://schemas.microsoft.com/office/drawing/2014/main" id="{196E9841-50D4-422A-B68B-02E66B3DD1A6}"/>
                    </a:ext>
                  </a:extLst>
                </p:cNvPr>
                <p:cNvPicPr/>
                <p:nvPr/>
              </p:nvPicPr>
              <p:blipFill>
                <a:blip r:embed="rId268"/>
                <a:stretch>
                  <a:fillRect/>
                </a:stretch>
              </p:blipFill>
              <p:spPr>
                <a:xfrm>
                  <a:off x="6772620" y="9012780"/>
                  <a:ext cx="10332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195" name="インク 194">
                  <a:extLst>
                    <a:ext uri="{FF2B5EF4-FFF2-40B4-BE49-F238E27FC236}">
                      <a16:creationId xmlns:a16="http://schemas.microsoft.com/office/drawing/2014/main" id="{85C2F250-3EAB-4F58-850F-1866D2137FD7}"/>
                    </a:ext>
                  </a:extLst>
                </p14:cNvPr>
                <p14:cNvContentPartPr/>
                <p14:nvPr/>
              </p14:nvContentPartPr>
              <p14:xfrm>
                <a:off x="6751020" y="8945820"/>
                <a:ext cx="407880" cy="1009080"/>
              </p14:xfrm>
            </p:contentPart>
          </mc:Choice>
          <mc:Fallback>
            <p:pic>
              <p:nvPicPr>
                <p:cNvPr id="195" name="インク 194">
                  <a:extLst>
                    <a:ext uri="{FF2B5EF4-FFF2-40B4-BE49-F238E27FC236}">
                      <a16:creationId xmlns:a16="http://schemas.microsoft.com/office/drawing/2014/main" id="{85C2F250-3EAB-4F58-850F-1866D2137FD7}"/>
                    </a:ext>
                  </a:extLst>
                </p:cNvPr>
                <p:cNvPicPr/>
                <p:nvPr/>
              </p:nvPicPr>
              <p:blipFill>
                <a:blip r:embed="rId270"/>
                <a:stretch>
                  <a:fillRect/>
                </a:stretch>
              </p:blipFill>
              <p:spPr>
                <a:xfrm>
                  <a:off x="6742020" y="8936820"/>
                  <a:ext cx="425520" cy="1026720"/>
                </a:xfrm>
                <a:prstGeom prst="rect">
                  <a:avLst/>
                </a:prstGeom>
              </p:spPr>
            </p:pic>
          </mc:Fallback>
        </mc:AlternateContent>
      </p:grpSp>
    </p:spTree>
    <p:extLst>
      <p:ext uri="{BB962C8B-B14F-4D97-AF65-F5344CB8AC3E}">
        <p14:creationId xmlns:p14="http://schemas.microsoft.com/office/powerpoint/2010/main" val="2972439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9149A5DA-9E4D-4E79-8BE8-3A0D5ECD2F14}"/>
              </a:ext>
            </a:extLst>
          </p:cNvPr>
          <p:cNvSpPr txBox="1"/>
          <p:nvPr/>
        </p:nvSpPr>
        <p:spPr>
          <a:xfrm>
            <a:off x="196850" y="165100"/>
            <a:ext cx="7162800" cy="338554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u="sng" dirty="0"/>
              <a:t>1.</a:t>
            </a:r>
          </a:p>
          <a:p>
            <a:r>
              <a:rPr kumimoji="1" lang="ja-JP" altLang="en-US" sz="1400" dirty="0"/>
              <a:t>次の</a:t>
            </a:r>
            <a:r>
              <a:rPr kumimoji="1" lang="en-US" altLang="ja-JP" sz="1400" dirty="0"/>
              <a:t>2</a:t>
            </a:r>
            <a:r>
              <a:rPr kumimoji="1" lang="ja-JP" altLang="en-US" sz="1400" dirty="0"/>
              <a:t>次元図形を回転させる。</a:t>
            </a:r>
            <a:r>
              <a:rPr kumimoji="1" lang="en-US" altLang="ja-JP" sz="1400" dirty="0"/>
              <a:t>A(2,2),B(4,2),C(4,4),D(2,4)</a:t>
            </a:r>
            <a:r>
              <a:rPr kumimoji="1" lang="ja-JP" altLang="en-US" sz="1400" dirty="0"/>
              <a:t>とすると、</a:t>
            </a:r>
            <a:endParaRPr kumimoji="1" lang="en-US" altLang="ja-JP" sz="1400" dirty="0"/>
          </a:p>
          <a:p>
            <a:r>
              <a:rPr kumimoji="1" lang="ja-JP" altLang="en-US" sz="1400" dirty="0"/>
              <a:t>原点基準で</a:t>
            </a:r>
            <a:r>
              <a:rPr kumimoji="1" lang="en-US" altLang="ja-JP" sz="1400" dirty="0"/>
              <a:t>30°</a:t>
            </a:r>
            <a:r>
              <a:rPr kumimoji="1" lang="ja-JP" altLang="en-US" sz="1400" dirty="0"/>
              <a:t>回転させた際の、それぞれの座標を求めよ。</a:t>
            </a:r>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p:txBody>
      </p:sp>
      <p:sp>
        <p:nvSpPr>
          <p:cNvPr id="7" name="正方形/長方形 6">
            <a:extLst>
              <a:ext uri="{FF2B5EF4-FFF2-40B4-BE49-F238E27FC236}">
                <a16:creationId xmlns:a16="http://schemas.microsoft.com/office/drawing/2014/main" id="{2177E5F7-4A36-40A8-AB65-BF6E3C9FDA92}"/>
              </a:ext>
            </a:extLst>
          </p:cNvPr>
          <p:cNvSpPr/>
          <p:nvPr/>
        </p:nvSpPr>
        <p:spPr>
          <a:xfrm>
            <a:off x="5607050" y="1231900"/>
            <a:ext cx="121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6B39A21-A5D9-449D-9E47-CBCEAAE0D6AF}"/>
              </a:ext>
            </a:extLst>
          </p:cNvPr>
          <p:cNvSpPr txBox="1"/>
          <p:nvPr/>
        </p:nvSpPr>
        <p:spPr>
          <a:xfrm>
            <a:off x="5349240" y="2114034"/>
            <a:ext cx="338554" cy="369332"/>
          </a:xfrm>
          <a:prstGeom prst="rect">
            <a:avLst/>
          </a:prstGeom>
          <a:noFill/>
        </p:spPr>
        <p:txBody>
          <a:bodyPr wrap="none" rtlCol="0">
            <a:spAutoFit/>
          </a:bodyPr>
          <a:lstStyle/>
          <a:p>
            <a:r>
              <a:rPr kumimoji="1" lang="en-US" altLang="ja-JP" dirty="0"/>
              <a:t>A</a:t>
            </a:r>
            <a:endParaRPr kumimoji="1" lang="ja-JP" altLang="en-US" dirty="0"/>
          </a:p>
        </p:txBody>
      </p:sp>
      <p:sp>
        <p:nvSpPr>
          <p:cNvPr id="32" name="テキスト ボックス 31">
            <a:extLst>
              <a:ext uri="{FF2B5EF4-FFF2-40B4-BE49-F238E27FC236}">
                <a16:creationId xmlns:a16="http://schemas.microsoft.com/office/drawing/2014/main" id="{14C8CEBF-B58A-4098-968D-3B6A4553E3DF}"/>
              </a:ext>
            </a:extLst>
          </p:cNvPr>
          <p:cNvSpPr txBox="1"/>
          <p:nvPr/>
        </p:nvSpPr>
        <p:spPr>
          <a:xfrm>
            <a:off x="6754396" y="2114034"/>
            <a:ext cx="338554" cy="369332"/>
          </a:xfrm>
          <a:prstGeom prst="rect">
            <a:avLst/>
          </a:prstGeom>
          <a:noFill/>
        </p:spPr>
        <p:txBody>
          <a:bodyPr wrap="none" rtlCol="0">
            <a:spAutoFit/>
          </a:bodyPr>
          <a:lstStyle/>
          <a:p>
            <a:r>
              <a:rPr kumimoji="1" lang="en-US" altLang="ja-JP" dirty="0"/>
              <a:t>B</a:t>
            </a:r>
            <a:endParaRPr kumimoji="1" lang="ja-JP" altLang="en-US" dirty="0"/>
          </a:p>
        </p:txBody>
      </p:sp>
      <p:sp>
        <p:nvSpPr>
          <p:cNvPr id="33" name="テキスト ボックス 32">
            <a:extLst>
              <a:ext uri="{FF2B5EF4-FFF2-40B4-BE49-F238E27FC236}">
                <a16:creationId xmlns:a16="http://schemas.microsoft.com/office/drawing/2014/main" id="{578CD461-0AC9-4ABD-8523-1DFB99B1443F}"/>
              </a:ext>
            </a:extLst>
          </p:cNvPr>
          <p:cNvSpPr txBox="1"/>
          <p:nvPr/>
        </p:nvSpPr>
        <p:spPr>
          <a:xfrm>
            <a:off x="6732682" y="945495"/>
            <a:ext cx="351378" cy="369332"/>
          </a:xfrm>
          <a:prstGeom prst="rect">
            <a:avLst/>
          </a:prstGeom>
          <a:noFill/>
        </p:spPr>
        <p:txBody>
          <a:bodyPr wrap="none" rtlCol="0">
            <a:spAutoFit/>
          </a:bodyPr>
          <a:lstStyle/>
          <a:p>
            <a:r>
              <a:rPr kumimoji="1" lang="en-US" altLang="ja-JP" dirty="0"/>
              <a:t>C</a:t>
            </a:r>
            <a:endParaRPr kumimoji="1" lang="ja-JP" altLang="en-US" dirty="0"/>
          </a:p>
        </p:txBody>
      </p:sp>
      <p:sp>
        <p:nvSpPr>
          <p:cNvPr id="36" name="テキスト ボックス 35">
            <a:extLst>
              <a:ext uri="{FF2B5EF4-FFF2-40B4-BE49-F238E27FC236}">
                <a16:creationId xmlns:a16="http://schemas.microsoft.com/office/drawing/2014/main" id="{139355A8-3893-4F08-8A17-2505DB6A6F68}"/>
              </a:ext>
            </a:extLst>
          </p:cNvPr>
          <p:cNvSpPr txBox="1"/>
          <p:nvPr/>
        </p:nvSpPr>
        <p:spPr>
          <a:xfrm>
            <a:off x="5349240" y="945495"/>
            <a:ext cx="351378" cy="369332"/>
          </a:xfrm>
          <a:prstGeom prst="rect">
            <a:avLst/>
          </a:prstGeom>
          <a:noFill/>
        </p:spPr>
        <p:txBody>
          <a:bodyPr wrap="none" rtlCol="0">
            <a:spAutoFit/>
          </a:bodyPr>
          <a:lstStyle/>
          <a:p>
            <a:r>
              <a:rPr kumimoji="1" lang="en-US" altLang="ja-JP" dirty="0"/>
              <a:t>D</a:t>
            </a:r>
            <a:endParaRPr kumimoji="1" lang="ja-JP" altLang="en-US" dirty="0"/>
          </a:p>
        </p:txBody>
      </p:sp>
      <p:sp>
        <p:nvSpPr>
          <p:cNvPr id="37" name="テキスト ボックス 36">
            <a:extLst>
              <a:ext uri="{FF2B5EF4-FFF2-40B4-BE49-F238E27FC236}">
                <a16:creationId xmlns:a16="http://schemas.microsoft.com/office/drawing/2014/main" id="{1530C7AB-001B-41FF-92C5-2966F114E8D2}"/>
              </a:ext>
            </a:extLst>
          </p:cNvPr>
          <p:cNvSpPr txBox="1"/>
          <p:nvPr/>
        </p:nvSpPr>
        <p:spPr>
          <a:xfrm>
            <a:off x="196850" y="3641189"/>
            <a:ext cx="7162800" cy="661719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u="sng" dirty="0"/>
              <a:t>2.</a:t>
            </a:r>
          </a:p>
          <a:p>
            <a:r>
              <a:rPr kumimoji="1" lang="ja-JP" altLang="en-US" sz="1400" dirty="0"/>
              <a:t>次の</a:t>
            </a:r>
            <a:r>
              <a:rPr kumimoji="1" lang="en-US" altLang="ja-JP" sz="1400" dirty="0"/>
              <a:t>3</a:t>
            </a:r>
            <a:r>
              <a:rPr kumimoji="1" lang="ja-JP" altLang="en-US" sz="1400" dirty="0"/>
              <a:t>次元図形の直線を回転させる。</a:t>
            </a:r>
            <a:r>
              <a:rPr kumimoji="1" lang="en-US" altLang="ja-JP" sz="1400" dirty="0"/>
              <a:t> A(2,2,2),B(4,4,4)</a:t>
            </a:r>
            <a:r>
              <a:rPr kumimoji="1" lang="ja-JP" altLang="en-US" sz="1400" dirty="0"/>
              <a:t>とすると、</a:t>
            </a:r>
            <a:endParaRPr kumimoji="1" lang="en-US" altLang="ja-JP" sz="1400" dirty="0"/>
          </a:p>
          <a:p>
            <a:r>
              <a:rPr kumimoji="1" lang="ja-JP" altLang="en-US" sz="1400" dirty="0"/>
              <a:t>原点基準で</a:t>
            </a:r>
            <a:r>
              <a:rPr kumimoji="1" lang="en-US" altLang="ja-JP" sz="1400" dirty="0"/>
              <a:t>z</a:t>
            </a:r>
            <a:r>
              <a:rPr kumimoji="1" lang="ja-JP" altLang="en-US" sz="1400" dirty="0"/>
              <a:t>軸上で</a:t>
            </a:r>
            <a:r>
              <a:rPr kumimoji="1" lang="en-US" altLang="ja-JP" sz="1400" dirty="0"/>
              <a:t>30°x</a:t>
            </a:r>
            <a:r>
              <a:rPr kumimoji="1" lang="ja-JP" altLang="en-US" sz="1400" dirty="0"/>
              <a:t>軸上で</a:t>
            </a:r>
            <a:r>
              <a:rPr kumimoji="1" lang="en-US" altLang="ja-JP" sz="1400" dirty="0"/>
              <a:t>60°</a:t>
            </a:r>
            <a:r>
              <a:rPr kumimoji="1" lang="ja-JP" altLang="en-US" sz="1400" dirty="0"/>
              <a:t>回転させた際の、それぞれの座標を求めよ。</a:t>
            </a:r>
            <a:endParaRPr kumimoji="1" lang="en-US" altLang="ja-JP" sz="1200" b="1"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a:p>
            <a:endParaRPr kumimoji="1" lang="en-US" altLang="ja-JP" sz="1400" dirty="0"/>
          </a:p>
        </p:txBody>
      </p:sp>
      <p:cxnSp>
        <p:nvCxnSpPr>
          <p:cNvPr id="18" name="直線コネクタ 17">
            <a:extLst>
              <a:ext uri="{FF2B5EF4-FFF2-40B4-BE49-F238E27FC236}">
                <a16:creationId xmlns:a16="http://schemas.microsoft.com/office/drawing/2014/main" id="{2CA140EF-9BAF-4523-990B-BCA8168181A2}"/>
              </a:ext>
            </a:extLst>
          </p:cNvPr>
          <p:cNvCxnSpPr>
            <a:cxnSpLocks/>
          </p:cNvCxnSpPr>
          <p:nvPr/>
        </p:nvCxnSpPr>
        <p:spPr>
          <a:xfrm flipV="1">
            <a:off x="4560535" y="4889500"/>
            <a:ext cx="2093030" cy="1219200"/>
          </a:xfrm>
          <a:prstGeom prst="line">
            <a:avLst/>
          </a:prstGeom>
          <a:ln w="76200">
            <a:solidFill>
              <a:srgbClr val="FF0000"/>
            </a:solidFill>
          </a:ln>
          <a:scene3d>
            <a:camera prst="orthographicFront">
              <a:rot lat="3600000" lon="0" rev="0"/>
            </a:camera>
            <a:lightRig rig="threePt" dir="t"/>
          </a:scene3d>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0EFFEB07-4141-413F-A8FA-FB8291AC4817}"/>
              </a:ext>
            </a:extLst>
          </p:cNvPr>
          <p:cNvSpPr txBox="1"/>
          <p:nvPr/>
        </p:nvSpPr>
        <p:spPr>
          <a:xfrm>
            <a:off x="6653565" y="4889500"/>
            <a:ext cx="338554" cy="369332"/>
          </a:xfrm>
          <a:prstGeom prst="rect">
            <a:avLst/>
          </a:prstGeom>
          <a:noFill/>
        </p:spPr>
        <p:txBody>
          <a:bodyPr wrap="none" rtlCol="0">
            <a:spAutoFit/>
          </a:bodyPr>
          <a:lstStyle/>
          <a:p>
            <a:r>
              <a:rPr kumimoji="1" lang="en-US" altLang="ja-JP" dirty="0"/>
              <a:t>B</a:t>
            </a:r>
            <a:endParaRPr kumimoji="1" lang="ja-JP" altLang="en-US" dirty="0"/>
          </a:p>
        </p:txBody>
      </p:sp>
      <p:sp>
        <p:nvSpPr>
          <p:cNvPr id="45" name="テキスト ボックス 44">
            <a:extLst>
              <a:ext uri="{FF2B5EF4-FFF2-40B4-BE49-F238E27FC236}">
                <a16:creationId xmlns:a16="http://schemas.microsoft.com/office/drawing/2014/main" id="{40A7115E-24AD-4E66-B38C-FFF485A7766E}"/>
              </a:ext>
            </a:extLst>
          </p:cNvPr>
          <p:cNvSpPr txBox="1"/>
          <p:nvPr/>
        </p:nvSpPr>
        <p:spPr>
          <a:xfrm>
            <a:off x="4221981" y="5739368"/>
            <a:ext cx="338554" cy="369332"/>
          </a:xfrm>
          <a:prstGeom prst="rect">
            <a:avLst/>
          </a:prstGeom>
          <a:noFill/>
        </p:spPr>
        <p:txBody>
          <a:bodyPr wrap="none" rtlCol="0">
            <a:spAutoFit/>
          </a:bodyPr>
          <a:lstStyle/>
          <a:p>
            <a:r>
              <a:rPr kumimoji="1" lang="en-US" altLang="ja-JP" dirty="0"/>
              <a:t>A</a:t>
            </a:r>
            <a:endParaRPr kumimoji="1" lang="ja-JP" altLang="en-US" dirty="0"/>
          </a:p>
        </p:txBody>
      </p:sp>
      <p:grpSp>
        <p:nvGrpSpPr>
          <p:cNvPr id="54" name="グループ化 53">
            <a:extLst>
              <a:ext uri="{FF2B5EF4-FFF2-40B4-BE49-F238E27FC236}">
                <a16:creationId xmlns:a16="http://schemas.microsoft.com/office/drawing/2014/main" id="{47290779-9940-425C-B8EA-EDC9D07F3372}"/>
              </a:ext>
            </a:extLst>
          </p:cNvPr>
          <p:cNvGrpSpPr/>
          <p:nvPr/>
        </p:nvGrpSpPr>
        <p:grpSpPr>
          <a:xfrm>
            <a:off x="544980" y="1119960"/>
            <a:ext cx="2294640" cy="1089000"/>
            <a:chOff x="544980" y="1119960"/>
            <a:chExt cx="2294640" cy="1089000"/>
          </a:xfrm>
        </p:grpSpPr>
        <mc:AlternateContent xmlns:mc="http://schemas.openxmlformats.org/markup-compatibility/2006">
          <mc:Choice xmlns:p14="http://schemas.microsoft.com/office/powerpoint/2010/main" Requires="p14">
            <p:contentPart p14:bwMode="auto" r:id="rId2">
              <p14:nvContentPartPr>
                <p14:cNvPr id="4" name="インク 3">
                  <a:extLst>
                    <a:ext uri="{FF2B5EF4-FFF2-40B4-BE49-F238E27FC236}">
                      <a16:creationId xmlns:a16="http://schemas.microsoft.com/office/drawing/2014/main" id="{6EB6BF1B-818E-47F5-9965-D41461ECB0E9}"/>
                    </a:ext>
                  </a:extLst>
                </p14:cNvPr>
                <p14:cNvContentPartPr/>
                <p14:nvPr/>
              </p14:nvContentPartPr>
              <p14:xfrm>
                <a:off x="544980" y="1264680"/>
                <a:ext cx="79920" cy="264600"/>
              </p14:xfrm>
            </p:contentPart>
          </mc:Choice>
          <mc:Fallback>
            <p:pic>
              <p:nvPicPr>
                <p:cNvPr id="4" name="インク 3">
                  <a:extLst>
                    <a:ext uri="{FF2B5EF4-FFF2-40B4-BE49-F238E27FC236}">
                      <a16:creationId xmlns:a16="http://schemas.microsoft.com/office/drawing/2014/main" id="{6EB6BF1B-818E-47F5-9965-D41461ECB0E9}"/>
                    </a:ext>
                  </a:extLst>
                </p:cNvPr>
                <p:cNvPicPr/>
                <p:nvPr/>
              </p:nvPicPr>
              <p:blipFill>
                <a:blip r:embed="rId3"/>
                <a:stretch>
                  <a:fillRect/>
                </a:stretch>
              </p:blipFill>
              <p:spPr>
                <a:xfrm>
                  <a:off x="535980" y="1255680"/>
                  <a:ext cx="9756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インク 5">
                  <a:extLst>
                    <a:ext uri="{FF2B5EF4-FFF2-40B4-BE49-F238E27FC236}">
                      <a16:creationId xmlns:a16="http://schemas.microsoft.com/office/drawing/2014/main" id="{B7A9691E-349F-4702-9EAA-F91180CD4907}"/>
                    </a:ext>
                  </a:extLst>
                </p14:cNvPr>
                <p14:cNvContentPartPr/>
                <p14:nvPr/>
              </p14:nvContentPartPr>
              <p14:xfrm>
                <a:off x="609420" y="1348560"/>
                <a:ext cx="113400" cy="227880"/>
              </p14:xfrm>
            </p:contentPart>
          </mc:Choice>
          <mc:Fallback>
            <p:pic>
              <p:nvPicPr>
                <p:cNvPr id="6" name="インク 5">
                  <a:extLst>
                    <a:ext uri="{FF2B5EF4-FFF2-40B4-BE49-F238E27FC236}">
                      <a16:creationId xmlns:a16="http://schemas.microsoft.com/office/drawing/2014/main" id="{B7A9691E-349F-4702-9EAA-F91180CD4907}"/>
                    </a:ext>
                  </a:extLst>
                </p:cNvPr>
                <p:cNvPicPr/>
                <p:nvPr/>
              </p:nvPicPr>
              <p:blipFill>
                <a:blip r:embed="rId5"/>
                <a:stretch>
                  <a:fillRect/>
                </a:stretch>
              </p:blipFill>
              <p:spPr>
                <a:xfrm>
                  <a:off x="600420" y="1339560"/>
                  <a:ext cx="13104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インク 7">
                  <a:extLst>
                    <a:ext uri="{FF2B5EF4-FFF2-40B4-BE49-F238E27FC236}">
                      <a16:creationId xmlns:a16="http://schemas.microsoft.com/office/drawing/2014/main" id="{75251852-FD51-46B2-9E1F-7F1129CBCC28}"/>
                    </a:ext>
                  </a:extLst>
                </p14:cNvPr>
                <p14:cNvContentPartPr/>
                <p14:nvPr/>
              </p14:nvContentPartPr>
              <p14:xfrm>
                <a:off x="594300" y="1478160"/>
                <a:ext cx="28440" cy="5040"/>
              </p14:xfrm>
            </p:contentPart>
          </mc:Choice>
          <mc:Fallback>
            <p:pic>
              <p:nvPicPr>
                <p:cNvPr id="8" name="インク 7">
                  <a:extLst>
                    <a:ext uri="{FF2B5EF4-FFF2-40B4-BE49-F238E27FC236}">
                      <a16:creationId xmlns:a16="http://schemas.microsoft.com/office/drawing/2014/main" id="{75251852-FD51-46B2-9E1F-7F1129CBCC28}"/>
                    </a:ext>
                  </a:extLst>
                </p:cNvPr>
                <p:cNvPicPr/>
                <p:nvPr/>
              </p:nvPicPr>
              <p:blipFill>
                <a:blip r:embed="rId7"/>
                <a:stretch>
                  <a:fillRect/>
                </a:stretch>
              </p:blipFill>
              <p:spPr>
                <a:xfrm>
                  <a:off x="585300" y="1469160"/>
                  <a:ext cx="4608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インク 9">
                  <a:extLst>
                    <a:ext uri="{FF2B5EF4-FFF2-40B4-BE49-F238E27FC236}">
                      <a16:creationId xmlns:a16="http://schemas.microsoft.com/office/drawing/2014/main" id="{F23A7C00-331F-441A-BF3C-4B5F88B990F4}"/>
                    </a:ext>
                  </a:extLst>
                </p14:cNvPr>
                <p14:cNvContentPartPr/>
                <p14:nvPr/>
              </p14:nvContentPartPr>
              <p14:xfrm>
                <a:off x="807420" y="1424880"/>
                <a:ext cx="79200" cy="360"/>
              </p14:xfrm>
            </p:contentPart>
          </mc:Choice>
          <mc:Fallback>
            <p:pic>
              <p:nvPicPr>
                <p:cNvPr id="10" name="インク 9">
                  <a:extLst>
                    <a:ext uri="{FF2B5EF4-FFF2-40B4-BE49-F238E27FC236}">
                      <a16:creationId xmlns:a16="http://schemas.microsoft.com/office/drawing/2014/main" id="{F23A7C00-331F-441A-BF3C-4B5F88B990F4}"/>
                    </a:ext>
                  </a:extLst>
                </p:cNvPr>
                <p:cNvPicPr/>
                <p:nvPr/>
              </p:nvPicPr>
              <p:blipFill>
                <a:blip r:embed="rId9"/>
                <a:stretch>
                  <a:fillRect/>
                </a:stretch>
              </p:blipFill>
              <p:spPr>
                <a:xfrm>
                  <a:off x="798420" y="1415880"/>
                  <a:ext cx="96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インク 10">
                  <a:extLst>
                    <a:ext uri="{FF2B5EF4-FFF2-40B4-BE49-F238E27FC236}">
                      <a16:creationId xmlns:a16="http://schemas.microsoft.com/office/drawing/2014/main" id="{5D825AC3-BD9F-49F7-A3E7-F1ECE26424A0}"/>
                    </a:ext>
                  </a:extLst>
                </p14:cNvPr>
                <p14:cNvContentPartPr/>
                <p14:nvPr/>
              </p14:nvContentPartPr>
              <p14:xfrm>
                <a:off x="784740" y="1493280"/>
                <a:ext cx="80640" cy="360"/>
              </p14:xfrm>
            </p:contentPart>
          </mc:Choice>
          <mc:Fallback>
            <p:pic>
              <p:nvPicPr>
                <p:cNvPr id="11" name="インク 10">
                  <a:extLst>
                    <a:ext uri="{FF2B5EF4-FFF2-40B4-BE49-F238E27FC236}">
                      <a16:creationId xmlns:a16="http://schemas.microsoft.com/office/drawing/2014/main" id="{5D825AC3-BD9F-49F7-A3E7-F1ECE26424A0}"/>
                    </a:ext>
                  </a:extLst>
                </p:cNvPr>
                <p:cNvPicPr/>
                <p:nvPr/>
              </p:nvPicPr>
              <p:blipFill>
                <a:blip r:embed="rId11"/>
                <a:stretch>
                  <a:fillRect/>
                </a:stretch>
              </p:blipFill>
              <p:spPr>
                <a:xfrm>
                  <a:off x="775740" y="1484280"/>
                  <a:ext cx="98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インク 12">
                  <a:extLst>
                    <a:ext uri="{FF2B5EF4-FFF2-40B4-BE49-F238E27FC236}">
                      <a16:creationId xmlns:a16="http://schemas.microsoft.com/office/drawing/2014/main" id="{592F6A00-CA11-40E3-BFDF-57971C5E8C55}"/>
                    </a:ext>
                  </a:extLst>
                </p14:cNvPr>
                <p14:cNvContentPartPr/>
                <p14:nvPr/>
              </p14:nvContentPartPr>
              <p14:xfrm>
                <a:off x="1148700" y="1257120"/>
                <a:ext cx="87120" cy="269280"/>
              </p14:xfrm>
            </p:contentPart>
          </mc:Choice>
          <mc:Fallback>
            <p:pic>
              <p:nvPicPr>
                <p:cNvPr id="13" name="インク 12">
                  <a:extLst>
                    <a:ext uri="{FF2B5EF4-FFF2-40B4-BE49-F238E27FC236}">
                      <a16:creationId xmlns:a16="http://schemas.microsoft.com/office/drawing/2014/main" id="{592F6A00-CA11-40E3-BFDF-57971C5E8C55}"/>
                    </a:ext>
                  </a:extLst>
                </p:cNvPr>
                <p:cNvPicPr/>
                <p:nvPr/>
              </p:nvPicPr>
              <p:blipFill>
                <a:blip r:embed="rId13"/>
                <a:stretch>
                  <a:fillRect/>
                </a:stretch>
              </p:blipFill>
              <p:spPr>
                <a:xfrm>
                  <a:off x="1139700" y="1248120"/>
                  <a:ext cx="10476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インク 13">
                  <a:extLst>
                    <a:ext uri="{FF2B5EF4-FFF2-40B4-BE49-F238E27FC236}">
                      <a16:creationId xmlns:a16="http://schemas.microsoft.com/office/drawing/2014/main" id="{3705F102-2075-4AE4-8920-148AC6E16BAD}"/>
                    </a:ext>
                  </a:extLst>
                </p14:cNvPr>
                <p14:cNvContentPartPr/>
                <p14:nvPr/>
              </p14:nvContentPartPr>
              <p14:xfrm>
                <a:off x="1263900" y="1284840"/>
                <a:ext cx="152640" cy="208440"/>
              </p14:xfrm>
            </p:contentPart>
          </mc:Choice>
          <mc:Fallback>
            <p:pic>
              <p:nvPicPr>
                <p:cNvPr id="14" name="インク 13">
                  <a:extLst>
                    <a:ext uri="{FF2B5EF4-FFF2-40B4-BE49-F238E27FC236}">
                      <a16:creationId xmlns:a16="http://schemas.microsoft.com/office/drawing/2014/main" id="{3705F102-2075-4AE4-8920-148AC6E16BAD}"/>
                    </a:ext>
                  </a:extLst>
                </p:cNvPr>
                <p:cNvPicPr/>
                <p:nvPr/>
              </p:nvPicPr>
              <p:blipFill>
                <a:blip r:embed="rId15"/>
                <a:stretch>
                  <a:fillRect/>
                </a:stretch>
              </p:blipFill>
              <p:spPr>
                <a:xfrm>
                  <a:off x="1254900" y="1276200"/>
                  <a:ext cx="17028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インク 14">
                  <a:extLst>
                    <a:ext uri="{FF2B5EF4-FFF2-40B4-BE49-F238E27FC236}">
                      <a16:creationId xmlns:a16="http://schemas.microsoft.com/office/drawing/2014/main" id="{0F9D58F4-D231-4242-83AD-43F63B7BD75F}"/>
                    </a:ext>
                  </a:extLst>
                </p14:cNvPr>
                <p14:cNvContentPartPr/>
                <p14:nvPr/>
              </p14:nvContentPartPr>
              <p14:xfrm>
                <a:off x="1386660" y="1370880"/>
                <a:ext cx="42120" cy="117720"/>
              </p14:xfrm>
            </p:contentPart>
          </mc:Choice>
          <mc:Fallback>
            <p:pic>
              <p:nvPicPr>
                <p:cNvPr id="15" name="インク 14">
                  <a:extLst>
                    <a:ext uri="{FF2B5EF4-FFF2-40B4-BE49-F238E27FC236}">
                      <a16:creationId xmlns:a16="http://schemas.microsoft.com/office/drawing/2014/main" id="{0F9D58F4-D231-4242-83AD-43F63B7BD75F}"/>
                    </a:ext>
                  </a:extLst>
                </p:cNvPr>
                <p:cNvPicPr/>
                <p:nvPr/>
              </p:nvPicPr>
              <p:blipFill>
                <a:blip r:embed="rId17"/>
                <a:stretch>
                  <a:fillRect/>
                </a:stretch>
              </p:blipFill>
              <p:spPr>
                <a:xfrm>
                  <a:off x="1377660" y="1362240"/>
                  <a:ext cx="5976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インク 15">
                  <a:extLst>
                    <a:ext uri="{FF2B5EF4-FFF2-40B4-BE49-F238E27FC236}">
                      <a16:creationId xmlns:a16="http://schemas.microsoft.com/office/drawing/2014/main" id="{E41FF343-A973-41F4-A9C2-CE9D913F5FE2}"/>
                    </a:ext>
                  </a:extLst>
                </p14:cNvPr>
                <p14:cNvContentPartPr/>
                <p14:nvPr/>
              </p14:nvContentPartPr>
              <p14:xfrm>
                <a:off x="1493220" y="1398600"/>
                <a:ext cx="96120" cy="3240"/>
              </p14:xfrm>
            </p:contentPart>
          </mc:Choice>
          <mc:Fallback>
            <p:pic>
              <p:nvPicPr>
                <p:cNvPr id="16" name="インク 15">
                  <a:extLst>
                    <a:ext uri="{FF2B5EF4-FFF2-40B4-BE49-F238E27FC236}">
                      <a16:creationId xmlns:a16="http://schemas.microsoft.com/office/drawing/2014/main" id="{E41FF343-A973-41F4-A9C2-CE9D913F5FE2}"/>
                    </a:ext>
                  </a:extLst>
                </p:cNvPr>
                <p:cNvPicPr/>
                <p:nvPr/>
              </p:nvPicPr>
              <p:blipFill>
                <a:blip r:embed="rId19"/>
                <a:stretch>
                  <a:fillRect/>
                </a:stretch>
              </p:blipFill>
              <p:spPr>
                <a:xfrm>
                  <a:off x="1484220" y="1389960"/>
                  <a:ext cx="1137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インク 16">
                  <a:extLst>
                    <a:ext uri="{FF2B5EF4-FFF2-40B4-BE49-F238E27FC236}">
                      <a16:creationId xmlns:a16="http://schemas.microsoft.com/office/drawing/2014/main" id="{127D0D38-F7F2-4132-A6DA-70065A37DD61}"/>
                    </a:ext>
                  </a:extLst>
                </p14:cNvPr>
                <p14:cNvContentPartPr/>
                <p14:nvPr/>
              </p14:nvContentPartPr>
              <p14:xfrm>
                <a:off x="1676100" y="1325520"/>
                <a:ext cx="9360" cy="107280"/>
              </p14:xfrm>
            </p:contentPart>
          </mc:Choice>
          <mc:Fallback>
            <p:pic>
              <p:nvPicPr>
                <p:cNvPr id="17" name="インク 16">
                  <a:extLst>
                    <a:ext uri="{FF2B5EF4-FFF2-40B4-BE49-F238E27FC236}">
                      <a16:creationId xmlns:a16="http://schemas.microsoft.com/office/drawing/2014/main" id="{127D0D38-F7F2-4132-A6DA-70065A37DD61}"/>
                    </a:ext>
                  </a:extLst>
                </p:cNvPr>
                <p:cNvPicPr/>
                <p:nvPr/>
              </p:nvPicPr>
              <p:blipFill>
                <a:blip r:embed="rId21"/>
                <a:stretch>
                  <a:fillRect/>
                </a:stretch>
              </p:blipFill>
              <p:spPr>
                <a:xfrm>
                  <a:off x="1667100" y="1316520"/>
                  <a:ext cx="2700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 name="インク 18">
                  <a:extLst>
                    <a:ext uri="{FF2B5EF4-FFF2-40B4-BE49-F238E27FC236}">
                      <a16:creationId xmlns:a16="http://schemas.microsoft.com/office/drawing/2014/main" id="{AF506353-FD59-474A-A7F0-ADABFCD9D111}"/>
                    </a:ext>
                  </a:extLst>
                </p14:cNvPr>
                <p14:cNvContentPartPr/>
                <p14:nvPr/>
              </p14:nvContentPartPr>
              <p14:xfrm>
                <a:off x="1857900" y="1429920"/>
                <a:ext cx="42480" cy="85320"/>
              </p14:xfrm>
            </p:contentPart>
          </mc:Choice>
          <mc:Fallback>
            <p:pic>
              <p:nvPicPr>
                <p:cNvPr id="19" name="インク 18">
                  <a:extLst>
                    <a:ext uri="{FF2B5EF4-FFF2-40B4-BE49-F238E27FC236}">
                      <a16:creationId xmlns:a16="http://schemas.microsoft.com/office/drawing/2014/main" id="{AF506353-FD59-474A-A7F0-ADABFCD9D111}"/>
                    </a:ext>
                  </a:extLst>
                </p:cNvPr>
                <p:cNvPicPr/>
                <p:nvPr/>
              </p:nvPicPr>
              <p:blipFill>
                <a:blip r:embed="rId23"/>
                <a:stretch>
                  <a:fillRect/>
                </a:stretch>
              </p:blipFill>
              <p:spPr>
                <a:xfrm>
                  <a:off x="1849260" y="1421280"/>
                  <a:ext cx="6012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1" name="インク 20">
                  <a:extLst>
                    <a:ext uri="{FF2B5EF4-FFF2-40B4-BE49-F238E27FC236}">
                      <a16:creationId xmlns:a16="http://schemas.microsoft.com/office/drawing/2014/main" id="{EB67E00F-EF04-44B8-89D9-59B8BEF6B6C6}"/>
                    </a:ext>
                  </a:extLst>
                </p14:cNvPr>
                <p14:cNvContentPartPr/>
                <p14:nvPr/>
              </p14:nvContentPartPr>
              <p14:xfrm>
                <a:off x="2003700" y="1269720"/>
                <a:ext cx="22320" cy="159840"/>
              </p14:xfrm>
            </p:contentPart>
          </mc:Choice>
          <mc:Fallback>
            <p:pic>
              <p:nvPicPr>
                <p:cNvPr id="21" name="インク 20">
                  <a:extLst>
                    <a:ext uri="{FF2B5EF4-FFF2-40B4-BE49-F238E27FC236}">
                      <a16:creationId xmlns:a16="http://schemas.microsoft.com/office/drawing/2014/main" id="{EB67E00F-EF04-44B8-89D9-59B8BEF6B6C6}"/>
                    </a:ext>
                  </a:extLst>
                </p:cNvPr>
                <p:cNvPicPr/>
                <p:nvPr/>
              </p:nvPicPr>
              <p:blipFill>
                <a:blip r:embed="rId25"/>
                <a:stretch>
                  <a:fillRect/>
                </a:stretch>
              </p:blipFill>
              <p:spPr>
                <a:xfrm>
                  <a:off x="1994700" y="1260720"/>
                  <a:ext cx="3996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2" name="インク 21">
                  <a:extLst>
                    <a:ext uri="{FF2B5EF4-FFF2-40B4-BE49-F238E27FC236}">
                      <a16:creationId xmlns:a16="http://schemas.microsoft.com/office/drawing/2014/main" id="{C42106F1-F2EF-4ECB-8DB3-7233150E0606}"/>
                    </a:ext>
                  </a:extLst>
                </p14:cNvPr>
                <p14:cNvContentPartPr/>
                <p14:nvPr/>
              </p14:nvContentPartPr>
              <p14:xfrm>
                <a:off x="2095140" y="1365120"/>
                <a:ext cx="115560" cy="6480"/>
              </p14:xfrm>
            </p:contentPart>
          </mc:Choice>
          <mc:Fallback>
            <p:pic>
              <p:nvPicPr>
                <p:cNvPr id="22" name="インク 21">
                  <a:extLst>
                    <a:ext uri="{FF2B5EF4-FFF2-40B4-BE49-F238E27FC236}">
                      <a16:creationId xmlns:a16="http://schemas.microsoft.com/office/drawing/2014/main" id="{C42106F1-F2EF-4ECB-8DB3-7233150E0606}"/>
                    </a:ext>
                  </a:extLst>
                </p:cNvPr>
                <p:cNvPicPr/>
                <p:nvPr/>
              </p:nvPicPr>
              <p:blipFill>
                <a:blip r:embed="rId27"/>
                <a:stretch>
                  <a:fillRect/>
                </a:stretch>
              </p:blipFill>
              <p:spPr>
                <a:xfrm>
                  <a:off x="2086140" y="1356480"/>
                  <a:ext cx="13320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4" name="インク 23">
                  <a:extLst>
                    <a:ext uri="{FF2B5EF4-FFF2-40B4-BE49-F238E27FC236}">
                      <a16:creationId xmlns:a16="http://schemas.microsoft.com/office/drawing/2014/main" id="{11FB186C-4AEF-4967-97B1-06485483DB59}"/>
                    </a:ext>
                  </a:extLst>
                </p14:cNvPr>
                <p14:cNvContentPartPr/>
                <p14:nvPr/>
              </p14:nvContentPartPr>
              <p14:xfrm>
                <a:off x="2133300" y="1279800"/>
                <a:ext cx="3240" cy="192600"/>
              </p14:xfrm>
            </p:contentPart>
          </mc:Choice>
          <mc:Fallback>
            <p:pic>
              <p:nvPicPr>
                <p:cNvPr id="24" name="インク 23">
                  <a:extLst>
                    <a:ext uri="{FF2B5EF4-FFF2-40B4-BE49-F238E27FC236}">
                      <a16:creationId xmlns:a16="http://schemas.microsoft.com/office/drawing/2014/main" id="{11FB186C-4AEF-4967-97B1-06485483DB59}"/>
                    </a:ext>
                  </a:extLst>
                </p:cNvPr>
                <p:cNvPicPr/>
                <p:nvPr/>
              </p:nvPicPr>
              <p:blipFill>
                <a:blip r:embed="rId29"/>
                <a:stretch>
                  <a:fillRect/>
                </a:stretch>
              </p:blipFill>
              <p:spPr>
                <a:xfrm>
                  <a:off x="2124300" y="1270800"/>
                  <a:ext cx="2088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5" name="インク 24">
                  <a:extLst>
                    <a:ext uri="{FF2B5EF4-FFF2-40B4-BE49-F238E27FC236}">
                      <a16:creationId xmlns:a16="http://schemas.microsoft.com/office/drawing/2014/main" id="{F41684CA-2A76-40D2-915B-7452425B84D6}"/>
                    </a:ext>
                  </a:extLst>
                </p14:cNvPr>
                <p14:cNvContentPartPr/>
                <p14:nvPr/>
              </p14:nvContentPartPr>
              <p14:xfrm>
                <a:off x="2269020" y="1195200"/>
                <a:ext cx="292320" cy="290520"/>
              </p14:xfrm>
            </p:contentPart>
          </mc:Choice>
          <mc:Fallback>
            <p:pic>
              <p:nvPicPr>
                <p:cNvPr id="25" name="インク 24">
                  <a:extLst>
                    <a:ext uri="{FF2B5EF4-FFF2-40B4-BE49-F238E27FC236}">
                      <a16:creationId xmlns:a16="http://schemas.microsoft.com/office/drawing/2014/main" id="{F41684CA-2A76-40D2-915B-7452425B84D6}"/>
                    </a:ext>
                  </a:extLst>
                </p:cNvPr>
                <p:cNvPicPr/>
                <p:nvPr/>
              </p:nvPicPr>
              <p:blipFill>
                <a:blip r:embed="rId31"/>
                <a:stretch>
                  <a:fillRect/>
                </a:stretch>
              </p:blipFill>
              <p:spPr>
                <a:xfrm>
                  <a:off x="2260020" y="1186560"/>
                  <a:ext cx="30996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6" name="インク 25">
                  <a:extLst>
                    <a:ext uri="{FF2B5EF4-FFF2-40B4-BE49-F238E27FC236}">
                      <a16:creationId xmlns:a16="http://schemas.microsoft.com/office/drawing/2014/main" id="{03996177-08C2-4ED3-97F7-23DC519586A8}"/>
                    </a:ext>
                  </a:extLst>
                </p14:cNvPr>
                <p14:cNvContentPartPr/>
                <p14:nvPr/>
              </p14:nvContentPartPr>
              <p14:xfrm>
                <a:off x="2454420" y="1302120"/>
                <a:ext cx="126720" cy="177120"/>
              </p14:xfrm>
            </p:contentPart>
          </mc:Choice>
          <mc:Fallback>
            <p:pic>
              <p:nvPicPr>
                <p:cNvPr id="26" name="インク 25">
                  <a:extLst>
                    <a:ext uri="{FF2B5EF4-FFF2-40B4-BE49-F238E27FC236}">
                      <a16:creationId xmlns:a16="http://schemas.microsoft.com/office/drawing/2014/main" id="{03996177-08C2-4ED3-97F7-23DC519586A8}"/>
                    </a:ext>
                  </a:extLst>
                </p:cNvPr>
                <p:cNvPicPr/>
                <p:nvPr/>
              </p:nvPicPr>
              <p:blipFill>
                <a:blip r:embed="rId33"/>
                <a:stretch>
                  <a:fillRect/>
                </a:stretch>
              </p:blipFill>
              <p:spPr>
                <a:xfrm>
                  <a:off x="2445420" y="1293480"/>
                  <a:ext cx="14436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7" name="インク 26">
                  <a:extLst>
                    <a:ext uri="{FF2B5EF4-FFF2-40B4-BE49-F238E27FC236}">
                      <a16:creationId xmlns:a16="http://schemas.microsoft.com/office/drawing/2014/main" id="{3864327F-3A22-47DA-B415-D780D6584B13}"/>
                    </a:ext>
                  </a:extLst>
                </p14:cNvPr>
                <p14:cNvContentPartPr/>
                <p14:nvPr/>
              </p14:nvContentPartPr>
              <p14:xfrm>
                <a:off x="2617140" y="1119960"/>
                <a:ext cx="170280" cy="534600"/>
              </p14:xfrm>
            </p:contentPart>
          </mc:Choice>
          <mc:Fallback>
            <p:pic>
              <p:nvPicPr>
                <p:cNvPr id="27" name="インク 26">
                  <a:extLst>
                    <a:ext uri="{FF2B5EF4-FFF2-40B4-BE49-F238E27FC236}">
                      <a16:creationId xmlns:a16="http://schemas.microsoft.com/office/drawing/2014/main" id="{3864327F-3A22-47DA-B415-D780D6584B13}"/>
                    </a:ext>
                  </a:extLst>
                </p:cNvPr>
                <p:cNvPicPr/>
                <p:nvPr/>
              </p:nvPicPr>
              <p:blipFill>
                <a:blip r:embed="rId35"/>
                <a:stretch>
                  <a:fillRect/>
                </a:stretch>
              </p:blipFill>
              <p:spPr>
                <a:xfrm>
                  <a:off x="2608140" y="1110960"/>
                  <a:ext cx="187920" cy="5522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9" name="インク 28">
                  <a:extLst>
                    <a:ext uri="{FF2B5EF4-FFF2-40B4-BE49-F238E27FC236}">
                      <a16:creationId xmlns:a16="http://schemas.microsoft.com/office/drawing/2014/main" id="{C0B0C3A0-DB29-450D-A542-6DB300C0A940}"/>
                    </a:ext>
                  </a:extLst>
                </p14:cNvPr>
                <p14:cNvContentPartPr/>
                <p14:nvPr/>
              </p14:nvContentPartPr>
              <p14:xfrm>
                <a:off x="601140" y="1765800"/>
                <a:ext cx="214560" cy="277920"/>
              </p14:xfrm>
            </p:contentPart>
          </mc:Choice>
          <mc:Fallback>
            <p:pic>
              <p:nvPicPr>
                <p:cNvPr id="29" name="インク 28">
                  <a:extLst>
                    <a:ext uri="{FF2B5EF4-FFF2-40B4-BE49-F238E27FC236}">
                      <a16:creationId xmlns:a16="http://schemas.microsoft.com/office/drawing/2014/main" id="{C0B0C3A0-DB29-450D-A542-6DB300C0A940}"/>
                    </a:ext>
                  </a:extLst>
                </p:cNvPr>
                <p:cNvPicPr/>
                <p:nvPr/>
              </p:nvPicPr>
              <p:blipFill>
                <a:blip r:embed="rId37"/>
                <a:stretch>
                  <a:fillRect/>
                </a:stretch>
              </p:blipFill>
              <p:spPr>
                <a:xfrm>
                  <a:off x="592500" y="1756800"/>
                  <a:ext cx="23220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0" name="インク 29">
                  <a:extLst>
                    <a:ext uri="{FF2B5EF4-FFF2-40B4-BE49-F238E27FC236}">
                      <a16:creationId xmlns:a16="http://schemas.microsoft.com/office/drawing/2014/main" id="{BBEC7B8E-1408-4342-BC43-7B1D54D57C89}"/>
                    </a:ext>
                  </a:extLst>
                </p14:cNvPr>
                <p14:cNvContentPartPr/>
                <p14:nvPr/>
              </p14:nvContentPartPr>
              <p14:xfrm>
                <a:off x="601860" y="1828440"/>
                <a:ext cx="23040" cy="270720"/>
              </p14:xfrm>
            </p:contentPart>
          </mc:Choice>
          <mc:Fallback>
            <p:pic>
              <p:nvPicPr>
                <p:cNvPr id="30" name="インク 29">
                  <a:extLst>
                    <a:ext uri="{FF2B5EF4-FFF2-40B4-BE49-F238E27FC236}">
                      <a16:creationId xmlns:a16="http://schemas.microsoft.com/office/drawing/2014/main" id="{BBEC7B8E-1408-4342-BC43-7B1D54D57C89}"/>
                    </a:ext>
                  </a:extLst>
                </p:cNvPr>
                <p:cNvPicPr/>
                <p:nvPr/>
              </p:nvPicPr>
              <p:blipFill>
                <a:blip r:embed="rId39"/>
                <a:stretch>
                  <a:fillRect/>
                </a:stretch>
              </p:blipFill>
              <p:spPr>
                <a:xfrm>
                  <a:off x="592860" y="1819440"/>
                  <a:ext cx="4068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1" name="インク 30">
                  <a:extLst>
                    <a:ext uri="{FF2B5EF4-FFF2-40B4-BE49-F238E27FC236}">
                      <a16:creationId xmlns:a16="http://schemas.microsoft.com/office/drawing/2014/main" id="{903AC184-9087-4D62-99AD-82D4303FA65E}"/>
                    </a:ext>
                  </a:extLst>
                </p14:cNvPr>
                <p14:cNvContentPartPr/>
                <p14:nvPr/>
              </p14:nvContentPartPr>
              <p14:xfrm>
                <a:off x="937020" y="1944000"/>
                <a:ext cx="105120" cy="14040"/>
              </p14:xfrm>
            </p:contentPart>
          </mc:Choice>
          <mc:Fallback>
            <p:pic>
              <p:nvPicPr>
                <p:cNvPr id="31" name="インク 30">
                  <a:extLst>
                    <a:ext uri="{FF2B5EF4-FFF2-40B4-BE49-F238E27FC236}">
                      <a16:creationId xmlns:a16="http://schemas.microsoft.com/office/drawing/2014/main" id="{903AC184-9087-4D62-99AD-82D4303FA65E}"/>
                    </a:ext>
                  </a:extLst>
                </p:cNvPr>
                <p:cNvPicPr/>
                <p:nvPr/>
              </p:nvPicPr>
              <p:blipFill>
                <a:blip r:embed="rId41"/>
                <a:stretch>
                  <a:fillRect/>
                </a:stretch>
              </p:blipFill>
              <p:spPr>
                <a:xfrm>
                  <a:off x="928020" y="1935360"/>
                  <a:ext cx="12276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4" name="インク 33">
                  <a:extLst>
                    <a:ext uri="{FF2B5EF4-FFF2-40B4-BE49-F238E27FC236}">
                      <a16:creationId xmlns:a16="http://schemas.microsoft.com/office/drawing/2014/main" id="{C07796B8-3846-4ACC-98CD-59DAC9A89B79}"/>
                    </a:ext>
                  </a:extLst>
                </p14:cNvPr>
                <p14:cNvContentPartPr/>
                <p14:nvPr/>
              </p14:nvContentPartPr>
              <p14:xfrm>
                <a:off x="929460" y="2041920"/>
                <a:ext cx="116280" cy="360"/>
              </p14:xfrm>
            </p:contentPart>
          </mc:Choice>
          <mc:Fallback>
            <p:pic>
              <p:nvPicPr>
                <p:cNvPr id="34" name="インク 33">
                  <a:extLst>
                    <a:ext uri="{FF2B5EF4-FFF2-40B4-BE49-F238E27FC236}">
                      <a16:creationId xmlns:a16="http://schemas.microsoft.com/office/drawing/2014/main" id="{C07796B8-3846-4ACC-98CD-59DAC9A89B79}"/>
                    </a:ext>
                  </a:extLst>
                </p:cNvPr>
                <p:cNvPicPr/>
                <p:nvPr/>
              </p:nvPicPr>
              <p:blipFill>
                <a:blip r:embed="rId43"/>
                <a:stretch>
                  <a:fillRect/>
                </a:stretch>
              </p:blipFill>
              <p:spPr>
                <a:xfrm>
                  <a:off x="920460" y="2032920"/>
                  <a:ext cx="1339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8" name="インク 37">
                  <a:extLst>
                    <a:ext uri="{FF2B5EF4-FFF2-40B4-BE49-F238E27FC236}">
                      <a16:creationId xmlns:a16="http://schemas.microsoft.com/office/drawing/2014/main" id="{B79B692E-435C-4D04-A4B0-34909BCBF515}"/>
                    </a:ext>
                  </a:extLst>
                </p14:cNvPr>
                <p14:cNvContentPartPr/>
                <p14:nvPr/>
              </p14:nvContentPartPr>
              <p14:xfrm>
                <a:off x="1173180" y="1790640"/>
                <a:ext cx="95040" cy="418320"/>
              </p14:xfrm>
            </p:contentPart>
          </mc:Choice>
          <mc:Fallback>
            <p:pic>
              <p:nvPicPr>
                <p:cNvPr id="38" name="インク 37">
                  <a:extLst>
                    <a:ext uri="{FF2B5EF4-FFF2-40B4-BE49-F238E27FC236}">
                      <a16:creationId xmlns:a16="http://schemas.microsoft.com/office/drawing/2014/main" id="{B79B692E-435C-4D04-A4B0-34909BCBF515}"/>
                    </a:ext>
                  </a:extLst>
                </p:cNvPr>
                <p:cNvPicPr/>
                <p:nvPr/>
              </p:nvPicPr>
              <p:blipFill>
                <a:blip r:embed="rId45"/>
                <a:stretch>
                  <a:fillRect/>
                </a:stretch>
              </p:blipFill>
              <p:spPr>
                <a:xfrm>
                  <a:off x="1164180" y="1781640"/>
                  <a:ext cx="112680" cy="4359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9" name="インク 38">
                  <a:extLst>
                    <a:ext uri="{FF2B5EF4-FFF2-40B4-BE49-F238E27FC236}">
                      <a16:creationId xmlns:a16="http://schemas.microsoft.com/office/drawing/2014/main" id="{0BF60440-C6D2-409B-8CEA-E5F04D476E65}"/>
                    </a:ext>
                  </a:extLst>
                </p14:cNvPr>
                <p14:cNvContentPartPr/>
                <p14:nvPr/>
              </p14:nvContentPartPr>
              <p14:xfrm>
                <a:off x="1272180" y="1979280"/>
                <a:ext cx="88920" cy="160200"/>
              </p14:xfrm>
            </p:contentPart>
          </mc:Choice>
          <mc:Fallback>
            <p:pic>
              <p:nvPicPr>
                <p:cNvPr id="39" name="インク 38">
                  <a:extLst>
                    <a:ext uri="{FF2B5EF4-FFF2-40B4-BE49-F238E27FC236}">
                      <a16:creationId xmlns:a16="http://schemas.microsoft.com/office/drawing/2014/main" id="{0BF60440-C6D2-409B-8CEA-E5F04D476E65}"/>
                    </a:ext>
                  </a:extLst>
                </p:cNvPr>
                <p:cNvPicPr/>
                <p:nvPr/>
              </p:nvPicPr>
              <p:blipFill>
                <a:blip r:embed="rId47"/>
                <a:stretch>
                  <a:fillRect/>
                </a:stretch>
              </p:blipFill>
              <p:spPr>
                <a:xfrm>
                  <a:off x="1263180" y="1970640"/>
                  <a:ext cx="10656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0" name="インク 39">
                  <a:extLst>
                    <a:ext uri="{FF2B5EF4-FFF2-40B4-BE49-F238E27FC236}">
                      <a16:creationId xmlns:a16="http://schemas.microsoft.com/office/drawing/2014/main" id="{38189F95-B982-4A1D-A881-67AD291A2479}"/>
                    </a:ext>
                  </a:extLst>
                </p14:cNvPr>
                <p14:cNvContentPartPr/>
                <p14:nvPr/>
              </p14:nvContentPartPr>
              <p14:xfrm>
                <a:off x="1371540" y="1856520"/>
                <a:ext cx="165960" cy="320040"/>
              </p14:xfrm>
            </p:contentPart>
          </mc:Choice>
          <mc:Fallback>
            <p:pic>
              <p:nvPicPr>
                <p:cNvPr id="40" name="インク 39">
                  <a:extLst>
                    <a:ext uri="{FF2B5EF4-FFF2-40B4-BE49-F238E27FC236}">
                      <a16:creationId xmlns:a16="http://schemas.microsoft.com/office/drawing/2014/main" id="{38189F95-B982-4A1D-A881-67AD291A2479}"/>
                    </a:ext>
                  </a:extLst>
                </p:cNvPr>
                <p:cNvPicPr/>
                <p:nvPr/>
              </p:nvPicPr>
              <p:blipFill>
                <a:blip r:embed="rId49"/>
                <a:stretch>
                  <a:fillRect/>
                </a:stretch>
              </p:blipFill>
              <p:spPr>
                <a:xfrm>
                  <a:off x="1362540" y="1847880"/>
                  <a:ext cx="18360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1" name="インク 40">
                  <a:extLst>
                    <a:ext uri="{FF2B5EF4-FFF2-40B4-BE49-F238E27FC236}">
                      <a16:creationId xmlns:a16="http://schemas.microsoft.com/office/drawing/2014/main" id="{DF2BE627-0C96-4611-956E-F71D9E1CF71E}"/>
                    </a:ext>
                  </a:extLst>
                </p14:cNvPr>
                <p14:cNvContentPartPr/>
                <p14:nvPr/>
              </p14:nvContentPartPr>
              <p14:xfrm>
                <a:off x="1476300" y="1935360"/>
                <a:ext cx="65880" cy="165960"/>
              </p14:xfrm>
            </p:contentPart>
          </mc:Choice>
          <mc:Fallback>
            <p:pic>
              <p:nvPicPr>
                <p:cNvPr id="41" name="インク 40">
                  <a:extLst>
                    <a:ext uri="{FF2B5EF4-FFF2-40B4-BE49-F238E27FC236}">
                      <a16:creationId xmlns:a16="http://schemas.microsoft.com/office/drawing/2014/main" id="{DF2BE627-0C96-4611-956E-F71D9E1CF71E}"/>
                    </a:ext>
                  </a:extLst>
                </p:cNvPr>
                <p:cNvPicPr/>
                <p:nvPr/>
              </p:nvPicPr>
              <p:blipFill>
                <a:blip r:embed="rId51"/>
                <a:stretch>
                  <a:fillRect/>
                </a:stretch>
              </p:blipFill>
              <p:spPr>
                <a:xfrm>
                  <a:off x="1467660" y="1926360"/>
                  <a:ext cx="8352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3" name="インク 42">
                  <a:extLst>
                    <a:ext uri="{FF2B5EF4-FFF2-40B4-BE49-F238E27FC236}">
                      <a16:creationId xmlns:a16="http://schemas.microsoft.com/office/drawing/2014/main" id="{0984B7E4-02AF-4575-BB77-C4D0D5D88C8F}"/>
                    </a:ext>
                  </a:extLst>
                </p14:cNvPr>
                <p14:cNvContentPartPr/>
                <p14:nvPr/>
              </p14:nvContentPartPr>
              <p14:xfrm>
                <a:off x="1640820" y="2017080"/>
                <a:ext cx="94320" cy="32760"/>
              </p14:xfrm>
            </p:contentPart>
          </mc:Choice>
          <mc:Fallback>
            <p:pic>
              <p:nvPicPr>
                <p:cNvPr id="43" name="インク 42">
                  <a:extLst>
                    <a:ext uri="{FF2B5EF4-FFF2-40B4-BE49-F238E27FC236}">
                      <a16:creationId xmlns:a16="http://schemas.microsoft.com/office/drawing/2014/main" id="{0984B7E4-02AF-4575-BB77-C4D0D5D88C8F}"/>
                    </a:ext>
                  </a:extLst>
                </p:cNvPr>
                <p:cNvPicPr/>
                <p:nvPr/>
              </p:nvPicPr>
              <p:blipFill>
                <a:blip r:embed="rId53"/>
                <a:stretch>
                  <a:fillRect/>
                </a:stretch>
              </p:blipFill>
              <p:spPr>
                <a:xfrm>
                  <a:off x="1632180" y="2008440"/>
                  <a:ext cx="11196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4" name="インク 43">
                  <a:extLst>
                    <a:ext uri="{FF2B5EF4-FFF2-40B4-BE49-F238E27FC236}">
                      <a16:creationId xmlns:a16="http://schemas.microsoft.com/office/drawing/2014/main" id="{E3BE52B7-239C-4AC1-A8CC-0E23BA01B066}"/>
                    </a:ext>
                  </a:extLst>
                </p14:cNvPr>
                <p14:cNvContentPartPr/>
                <p14:nvPr/>
              </p14:nvContentPartPr>
              <p14:xfrm>
                <a:off x="1775100" y="1889640"/>
                <a:ext cx="28800" cy="183960"/>
              </p14:xfrm>
            </p:contentPart>
          </mc:Choice>
          <mc:Fallback>
            <p:pic>
              <p:nvPicPr>
                <p:cNvPr id="44" name="インク 43">
                  <a:extLst>
                    <a:ext uri="{FF2B5EF4-FFF2-40B4-BE49-F238E27FC236}">
                      <a16:creationId xmlns:a16="http://schemas.microsoft.com/office/drawing/2014/main" id="{E3BE52B7-239C-4AC1-A8CC-0E23BA01B066}"/>
                    </a:ext>
                  </a:extLst>
                </p:cNvPr>
                <p:cNvPicPr/>
                <p:nvPr/>
              </p:nvPicPr>
              <p:blipFill>
                <a:blip r:embed="rId55"/>
                <a:stretch>
                  <a:fillRect/>
                </a:stretch>
              </p:blipFill>
              <p:spPr>
                <a:xfrm>
                  <a:off x="1766100" y="1880640"/>
                  <a:ext cx="4644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6" name="インク 45">
                  <a:extLst>
                    <a:ext uri="{FF2B5EF4-FFF2-40B4-BE49-F238E27FC236}">
                      <a16:creationId xmlns:a16="http://schemas.microsoft.com/office/drawing/2014/main" id="{5A2204DA-D464-49C2-8AA5-ACBA0C990657}"/>
                    </a:ext>
                  </a:extLst>
                </p14:cNvPr>
                <p14:cNvContentPartPr/>
                <p14:nvPr/>
              </p14:nvContentPartPr>
              <p14:xfrm>
                <a:off x="1902900" y="2011320"/>
                <a:ext cx="50760" cy="128160"/>
              </p14:xfrm>
            </p:contentPart>
          </mc:Choice>
          <mc:Fallback>
            <p:pic>
              <p:nvPicPr>
                <p:cNvPr id="46" name="インク 45">
                  <a:extLst>
                    <a:ext uri="{FF2B5EF4-FFF2-40B4-BE49-F238E27FC236}">
                      <a16:creationId xmlns:a16="http://schemas.microsoft.com/office/drawing/2014/main" id="{5A2204DA-D464-49C2-8AA5-ACBA0C990657}"/>
                    </a:ext>
                  </a:extLst>
                </p:cNvPr>
                <p:cNvPicPr/>
                <p:nvPr/>
              </p:nvPicPr>
              <p:blipFill>
                <a:blip r:embed="rId57"/>
                <a:stretch>
                  <a:fillRect/>
                </a:stretch>
              </p:blipFill>
              <p:spPr>
                <a:xfrm>
                  <a:off x="1893900" y="2002320"/>
                  <a:ext cx="6840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8" name="インク 47">
                  <a:extLst>
                    <a:ext uri="{FF2B5EF4-FFF2-40B4-BE49-F238E27FC236}">
                      <a16:creationId xmlns:a16="http://schemas.microsoft.com/office/drawing/2014/main" id="{B52426CD-25DC-4B73-971F-E4F96F3E32A7}"/>
                    </a:ext>
                  </a:extLst>
                </p14:cNvPr>
                <p14:cNvContentPartPr/>
                <p14:nvPr/>
              </p14:nvContentPartPr>
              <p14:xfrm>
                <a:off x="2049420" y="1884960"/>
                <a:ext cx="136080" cy="161280"/>
              </p14:xfrm>
            </p:contentPart>
          </mc:Choice>
          <mc:Fallback>
            <p:pic>
              <p:nvPicPr>
                <p:cNvPr id="48" name="インク 47">
                  <a:extLst>
                    <a:ext uri="{FF2B5EF4-FFF2-40B4-BE49-F238E27FC236}">
                      <a16:creationId xmlns:a16="http://schemas.microsoft.com/office/drawing/2014/main" id="{B52426CD-25DC-4B73-971F-E4F96F3E32A7}"/>
                    </a:ext>
                  </a:extLst>
                </p:cNvPr>
                <p:cNvPicPr/>
                <p:nvPr/>
              </p:nvPicPr>
              <p:blipFill>
                <a:blip r:embed="rId59"/>
                <a:stretch>
                  <a:fillRect/>
                </a:stretch>
              </p:blipFill>
              <p:spPr>
                <a:xfrm>
                  <a:off x="2040420" y="1875960"/>
                  <a:ext cx="15372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9" name="インク 48">
                  <a:extLst>
                    <a:ext uri="{FF2B5EF4-FFF2-40B4-BE49-F238E27FC236}">
                      <a16:creationId xmlns:a16="http://schemas.microsoft.com/office/drawing/2014/main" id="{C15AAC0E-042C-4167-BFAF-7B363B5061D2}"/>
                    </a:ext>
                  </a:extLst>
                </p14:cNvPr>
                <p14:cNvContentPartPr/>
                <p14:nvPr/>
              </p14:nvContentPartPr>
              <p14:xfrm>
                <a:off x="2194500" y="1948320"/>
                <a:ext cx="126360" cy="40680"/>
              </p14:xfrm>
            </p:contentPart>
          </mc:Choice>
          <mc:Fallback>
            <p:pic>
              <p:nvPicPr>
                <p:cNvPr id="49" name="インク 48">
                  <a:extLst>
                    <a:ext uri="{FF2B5EF4-FFF2-40B4-BE49-F238E27FC236}">
                      <a16:creationId xmlns:a16="http://schemas.microsoft.com/office/drawing/2014/main" id="{C15AAC0E-042C-4167-BFAF-7B363B5061D2}"/>
                    </a:ext>
                  </a:extLst>
                </p:cNvPr>
                <p:cNvPicPr/>
                <p:nvPr/>
              </p:nvPicPr>
              <p:blipFill>
                <a:blip r:embed="rId61"/>
                <a:stretch>
                  <a:fillRect/>
                </a:stretch>
              </p:blipFill>
              <p:spPr>
                <a:xfrm>
                  <a:off x="2185500" y="1939320"/>
                  <a:ext cx="14400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0" name="インク 49">
                  <a:extLst>
                    <a:ext uri="{FF2B5EF4-FFF2-40B4-BE49-F238E27FC236}">
                      <a16:creationId xmlns:a16="http://schemas.microsoft.com/office/drawing/2014/main" id="{C3BFC9F4-CA4F-4FA5-8F88-FDDF37428A7E}"/>
                    </a:ext>
                  </a:extLst>
                </p14:cNvPr>
                <p14:cNvContentPartPr/>
                <p14:nvPr/>
              </p14:nvContentPartPr>
              <p14:xfrm>
                <a:off x="2256420" y="1866600"/>
                <a:ext cx="14040" cy="286920"/>
              </p14:xfrm>
            </p:contentPart>
          </mc:Choice>
          <mc:Fallback>
            <p:pic>
              <p:nvPicPr>
                <p:cNvPr id="50" name="インク 49">
                  <a:extLst>
                    <a:ext uri="{FF2B5EF4-FFF2-40B4-BE49-F238E27FC236}">
                      <a16:creationId xmlns:a16="http://schemas.microsoft.com/office/drawing/2014/main" id="{C3BFC9F4-CA4F-4FA5-8F88-FDDF37428A7E}"/>
                    </a:ext>
                  </a:extLst>
                </p:cNvPr>
                <p:cNvPicPr/>
                <p:nvPr/>
              </p:nvPicPr>
              <p:blipFill>
                <a:blip r:embed="rId63"/>
                <a:stretch>
                  <a:fillRect/>
                </a:stretch>
              </p:blipFill>
              <p:spPr>
                <a:xfrm>
                  <a:off x="2247780" y="1857600"/>
                  <a:ext cx="3168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1" name="インク 50">
                  <a:extLst>
                    <a:ext uri="{FF2B5EF4-FFF2-40B4-BE49-F238E27FC236}">
                      <a16:creationId xmlns:a16="http://schemas.microsoft.com/office/drawing/2014/main" id="{35874CB3-006E-4BEE-BB71-F37C2C196B91}"/>
                    </a:ext>
                  </a:extLst>
                </p14:cNvPr>
                <p14:cNvContentPartPr/>
                <p14:nvPr/>
              </p14:nvContentPartPr>
              <p14:xfrm>
                <a:off x="2339220" y="1809720"/>
                <a:ext cx="249120" cy="300960"/>
              </p14:xfrm>
            </p:contentPart>
          </mc:Choice>
          <mc:Fallback>
            <p:pic>
              <p:nvPicPr>
                <p:cNvPr id="51" name="インク 50">
                  <a:extLst>
                    <a:ext uri="{FF2B5EF4-FFF2-40B4-BE49-F238E27FC236}">
                      <a16:creationId xmlns:a16="http://schemas.microsoft.com/office/drawing/2014/main" id="{35874CB3-006E-4BEE-BB71-F37C2C196B91}"/>
                    </a:ext>
                  </a:extLst>
                </p:cNvPr>
                <p:cNvPicPr/>
                <p:nvPr/>
              </p:nvPicPr>
              <p:blipFill>
                <a:blip r:embed="rId65"/>
                <a:stretch>
                  <a:fillRect/>
                </a:stretch>
              </p:blipFill>
              <p:spPr>
                <a:xfrm>
                  <a:off x="2330220" y="1801080"/>
                  <a:ext cx="26676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2" name="インク 51">
                  <a:extLst>
                    <a:ext uri="{FF2B5EF4-FFF2-40B4-BE49-F238E27FC236}">
                      <a16:creationId xmlns:a16="http://schemas.microsoft.com/office/drawing/2014/main" id="{0D6E7647-55E5-4F3C-81D9-2A081AE1B144}"/>
                    </a:ext>
                  </a:extLst>
                </p14:cNvPr>
                <p14:cNvContentPartPr/>
                <p14:nvPr/>
              </p14:nvContentPartPr>
              <p14:xfrm>
                <a:off x="2494740" y="1904040"/>
                <a:ext cx="111960" cy="171000"/>
              </p14:xfrm>
            </p:contentPart>
          </mc:Choice>
          <mc:Fallback>
            <p:pic>
              <p:nvPicPr>
                <p:cNvPr id="52" name="インク 51">
                  <a:extLst>
                    <a:ext uri="{FF2B5EF4-FFF2-40B4-BE49-F238E27FC236}">
                      <a16:creationId xmlns:a16="http://schemas.microsoft.com/office/drawing/2014/main" id="{0D6E7647-55E5-4F3C-81D9-2A081AE1B144}"/>
                    </a:ext>
                  </a:extLst>
                </p:cNvPr>
                <p:cNvPicPr/>
                <p:nvPr/>
              </p:nvPicPr>
              <p:blipFill>
                <a:blip r:embed="rId67"/>
                <a:stretch>
                  <a:fillRect/>
                </a:stretch>
              </p:blipFill>
              <p:spPr>
                <a:xfrm>
                  <a:off x="2485740" y="1895400"/>
                  <a:ext cx="12960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3" name="インク 52">
                  <a:extLst>
                    <a:ext uri="{FF2B5EF4-FFF2-40B4-BE49-F238E27FC236}">
                      <a16:creationId xmlns:a16="http://schemas.microsoft.com/office/drawing/2014/main" id="{1BA52826-F38F-45F0-BFB2-1471DC3433C3}"/>
                    </a:ext>
                  </a:extLst>
                </p14:cNvPr>
                <p14:cNvContentPartPr/>
                <p14:nvPr/>
              </p14:nvContentPartPr>
              <p14:xfrm>
                <a:off x="2665380" y="1706760"/>
                <a:ext cx="174240" cy="441720"/>
              </p14:xfrm>
            </p:contentPart>
          </mc:Choice>
          <mc:Fallback>
            <p:pic>
              <p:nvPicPr>
                <p:cNvPr id="53" name="インク 52">
                  <a:extLst>
                    <a:ext uri="{FF2B5EF4-FFF2-40B4-BE49-F238E27FC236}">
                      <a16:creationId xmlns:a16="http://schemas.microsoft.com/office/drawing/2014/main" id="{1BA52826-F38F-45F0-BFB2-1471DC3433C3}"/>
                    </a:ext>
                  </a:extLst>
                </p:cNvPr>
                <p:cNvPicPr/>
                <p:nvPr/>
              </p:nvPicPr>
              <p:blipFill>
                <a:blip r:embed="rId69"/>
                <a:stretch>
                  <a:fillRect/>
                </a:stretch>
              </p:blipFill>
              <p:spPr>
                <a:xfrm>
                  <a:off x="2656380" y="1697760"/>
                  <a:ext cx="191880" cy="459360"/>
                </a:xfrm>
                <a:prstGeom prst="rect">
                  <a:avLst/>
                </a:prstGeom>
              </p:spPr>
            </p:pic>
          </mc:Fallback>
        </mc:AlternateContent>
      </p:grpSp>
      <p:grpSp>
        <p:nvGrpSpPr>
          <p:cNvPr id="59" name="グループ化 58">
            <a:extLst>
              <a:ext uri="{FF2B5EF4-FFF2-40B4-BE49-F238E27FC236}">
                <a16:creationId xmlns:a16="http://schemas.microsoft.com/office/drawing/2014/main" id="{C45408BE-CC50-4FA2-8F3F-07909FBB90B5}"/>
              </a:ext>
            </a:extLst>
          </p:cNvPr>
          <p:cNvGrpSpPr/>
          <p:nvPr/>
        </p:nvGrpSpPr>
        <p:grpSpPr>
          <a:xfrm>
            <a:off x="654420" y="2493000"/>
            <a:ext cx="368640" cy="285840"/>
            <a:chOff x="654420" y="2493000"/>
            <a:chExt cx="368640" cy="285840"/>
          </a:xfrm>
        </p:grpSpPr>
        <mc:AlternateContent xmlns:mc="http://schemas.openxmlformats.org/markup-compatibility/2006">
          <mc:Choice xmlns:p14="http://schemas.microsoft.com/office/powerpoint/2010/main" Requires="p14">
            <p:contentPart p14:bwMode="auto" r:id="rId70">
              <p14:nvContentPartPr>
                <p14:cNvPr id="55" name="インク 54">
                  <a:extLst>
                    <a:ext uri="{FF2B5EF4-FFF2-40B4-BE49-F238E27FC236}">
                      <a16:creationId xmlns:a16="http://schemas.microsoft.com/office/drawing/2014/main" id="{E109055A-34E0-469A-911E-F1BCC8462D30}"/>
                    </a:ext>
                  </a:extLst>
                </p14:cNvPr>
                <p14:cNvContentPartPr/>
                <p14:nvPr/>
              </p14:nvContentPartPr>
              <p14:xfrm>
                <a:off x="654420" y="2493000"/>
                <a:ext cx="122760" cy="285840"/>
              </p14:xfrm>
            </p:contentPart>
          </mc:Choice>
          <mc:Fallback>
            <p:pic>
              <p:nvPicPr>
                <p:cNvPr id="55" name="インク 54">
                  <a:extLst>
                    <a:ext uri="{FF2B5EF4-FFF2-40B4-BE49-F238E27FC236}">
                      <a16:creationId xmlns:a16="http://schemas.microsoft.com/office/drawing/2014/main" id="{E109055A-34E0-469A-911E-F1BCC8462D30}"/>
                    </a:ext>
                  </a:extLst>
                </p:cNvPr>
                <p:cNvPicPr/>
                <p:nvPr/>
              </p:nvPicPr>
              <p:blipFill>
                <a:blip r:embed="rId71"/>
                <a:stretch>
                  <a:fillRect/>
                </a:stretch>
              </p:blipFill>
              <p:spPr>
                <a:xfrm>
                  <a:off x="645780" y="2484360"/>
                  <a:ext cx="14040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6" name="インク 55">
                  <a:extLst>
                    <a:ext uri="{FF2B5EF4-FFF2-40B4-BE49-F238E27FC236}">
                      <a16:creationId xmlns:a16="http://schemas.microsoft.com/office/drawing/2014/main" id="{79C4BC49-D915-407A-9B6F-7C0728A8A392}"/>
                    </a:ext>
                  </a:extLst>
                </p14:cNvPr>
                <p14:cNvContentPartPr/>
                <p14:nvPr/>
              </p14:nvContentPartPr>
              <p14:xfrm>
                <a:off x="914340" y="2585880"/>
                <a:ext cx="108720" cy="5040"/>
              </p14:xfrm>
            </p:contentPart>
          </mc:Choice>
          <mc:Fallback>
            <p:pic>
              <p:nvPicPr>
                <p:cNvPr id="56" name="インク 55">
                  <a:extLst>
                    <a:ext uri="{FF2B5EF4-FFF2-40B4-BE49-F238E27FC236}">
                      <a16:creationId xmlns:a16="http://schemas.microsoft.com/office/drawing/2014/main" id="{79C4BC49-D915-407A-9B6F-7C0728A8A392}"/>
                    </a:ext>
                  </a:extLst>
                </p:cNvPr>
                <p:cNvPicPr/>
                <p:nvPr/>
              </p:nvPicPr>
              <p:blipFill>
                <a:blip r:embed="rId73"/>
                <a:stretch>
                  <a:fillRect/>
                </a:stretch>
              </p:blipFill>
              <p:spPr>
                <a:xfrm>
                  <a:off x="905340" y="2576880"/>
                  <a:ext cx="12636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7" name="インク 56">
                  <a:extLst>
                    <a:ext uri="{FF2B5EF4-FFF2-40B4-BE49-F238E27FC236}">
                      <a16:creationId xmlns:a16="http://schemas.microsoft.com/office/drawing/2014/main" id="{BDB73655-A596-4C54-8B00-929B01FCC38B}"/>
                    </a:ext>
                  </a:extLst>
                </p14:cNvPr>
                <p14:cNvContentPartPr/>
                <p14:nvPr/>
              </p14:nvContentPartPr>
              <p14:xfrm>
                <a:off x="868620" y="2680200"/>
                <a:ext cx="114120" cy="16920"/>
              </p14:xfrm>
            </p:contentPart>
          </mc:Choice>
          <mc:Fallback>
            <p:pic>
              <p:nvPicPr>
                <p:cNvPr id="57" name="インク 56">
                  <a:extLst>
                    <a:ext uri="{FF2B5EF4-FFF2-40B4-BE49-F238E27FC236}">
                      <a16:creationId xmlns:a16="http://schemas.microsoft.com/office/drawing/2014/main" id="{BDB73655-A596-4C54-8B00-929B01FCC38B}"/>
                    </a:ext>
                  </a:extLst>
                </p:cNvPr>
                <p:cNvPicPr/>
                <p:nvPr/>
              </p:nvPicPr>
              <p:blipFill>
                <a:blip r:embed="rId75"/>
                <a:stretch>
                  <a:fillRect/>
                </a:stretch>
              </p:blipFill>
              <p:spPr>
                <a:xfrm>
                  <a:off x="859620" y="2671560"/>
                  <a:ext cx="131760" cy="34560"/>
                </a:xfrm>
                <a:prstGeom prst="rect">
                  <a:avLst/>
                </a:prstGeom>
              </p:spPr>
            </p:pic>
          </mc:Fallback>
        </mc:AlternateContent>
      </p:grpSp>
      <p:grpSp>
        <p:nvGrpSpPr>
          <p:cNvPr id="76" name="グループ化 75">
            <a:extLst>
              <a:ext uri="{FF2B5EF4-FFF2-40B4-BE49-F238E27FC236}">
                <a16:creationId xmlns:a16="http://schemas.microsoft.com/office/drawing/2014/main" id="{BC440E9D-7F23-45DD-8E04-2FC269C84BEE}"/>
              </a:ext>
            </a:extLst>
          </p:cNvPr>
          <p:cNvGrpSpPr/>
          <p:nvPr/>
        </p:nvGrpSpPr>
        <p:grpSpPr>
          <a:xfrm>
            <a:off x="1214220" y="2316240"/>
            <a:ext cx="2033280" cy="489240"/>
            <a:chOff x="1214220" y="2316240"/>
            <a:chExt cx="2033280" cy="489240"/>
          </a:xfrm>
        </p:grpSpPr>
        <mc:AlternateContent xmlns:mc="http://schemas.openxmlformats.org/markup-compatibility/2006">
          <mc:Choice xmlns:p14="http://schemas.microsoft.com/office/powerpoint/2010/main" Requires="p14">
            <p:contentPart p14:bwMode="auto" r:id="rId76">
              <p14:nvContentPartPr>
                <p14:cNvPr id="58" name="インク 57">
                  <a:extLst>
                    <a:ext uri="{FF2B5EF4-FFF2-40B4-BE49-F238E27FC236}">
                      <a16:creationId xmlns:a16="http://schemas.microsoft.com/office/drawing/2014/main" id="{DD7B52C5-75E3-4B7D-86E5-DA39948DBC67}"/>
                    </a:ext>
                  </a:extLst>
                </p14:cNvPr>
                <p14:cNvContentPartPr/>
                <p14:nvPr/>
              </p14:nvContentPartPr>
              <p14:xfrm>
                <a:off x="1214220" y="2400120"/>
                <a:ext cx="134640" cy="404280"/>
              </p14:xfrm>
            </p:contentPart>
          </mc:Choice>
          <mc:Fallback>
            <p:pic>
              <p:nvPicPr>
                <p:cNvPr id="58" name="インク 57">
                  <a:extLst>
                    <a:ext uri="{FF2B5EF4-FFF2-40B4-BE49-F238E27FC236}">
                      <a16:creationId xmlns:a16="http://schemas.microsoft.com/office/drawing/2014/main" id="{DD7B52C5-75E3-4B7D-86E5-DA39948DBC67}"/>
                    </a:ext>
                  </a:extLst>
                </p:cNvPr>
                <p:cNvPicPr/>
                <p:nvPr/>
              </p:nvPicPr>
              <p:blipFill>
                <a:blip r:embed="rId77"/>
                <a:stretch>
                  <a:fillRect/>
                </a:stretch>
              </p:blipFill>
              <p:spPr>
                <a:xfrm>
                  <a:off x="1205220" y="2391120"/>
                  <a:ext cx="152280" cy="4219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0" name="インク 59">
                  <a:extLst>
                    <a:ext uri="{FF2B5EF4-FFF2-40B4-BE49-F238E27FC236}">
                      <a16:creationId xmlns:a16="http://schemas.microsoft.com/office/drawing/2014/main" id="{504D223D-081C-483F-8253-F3BD5BF6AA2C}"/>
                    </a:ext>
                  </a:extLst>
                </p14:cNvPr>
                <p14:cNvContentPartPr/>
                <p14:nvPr/>
              </p14:nvContentPartPr>
              <p14:xfrm>
                <a:off x="1406460" y="2574720"/>
                <a:ext cx="76680" cy="123120"/>
              </p14:xfrm>
            </p:contentPart>
          </mc:Choice>
          <mc:Fallback>
            <p:pic>
              <p:nvPicPr>
                <p:cNvPr id="60" name="インク 59">
                  <a:extLst>
                    <a:ext uri="{FF2B5EF4-FFF2-40B4-BE49-F238E27FC236}">
                      <a16:creationId xmlns:a16="http://schemas.microsoft.com/office/drawing/2014/main" id="{504D223D-081C-483F-8253-F3BD5BF6AA2C}"/>
                    </a:ext>
                  </a:extLst>
                </p:cNvPr>
                <p:cNvPicPr/>
                <p:nvPr/>
              </p:nvPicPr>
              <p:blipFill>
                <a:blip r:embed="rId79"/>
                <a:stretch>
                  <a:fillRect/>
                </a:stretch>
              </p:blipFill>
              <p:spPr>
                <a:xfrm>
                  <a:off x="1397460" y="2566080"/>
                  <a:ext cx="9432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1" name="インク 60">
                  <a:extLst>
                    <a:ext uri="{FF2B5EF4-FFF2-40B4-BE49-F238E27FC236}">
                      <a16:creationId xmlns:a16="http://schemas.microsoft.com/office/drawing/2014/main" id="{22F917F5-CB51-48BF-80E6-83C8779464C7}"/>
                    </a:ext>
                  </a:extLst>
                </p14:cNvPr>
                <p14:cNvContentPartPr/>
                <p14:nvPr/>
              </p14:nvContentPartPr>
              <p14:xfrm>
                <a:off x="1500780" y="2508840"/>
                <a:ext cx="191880" cy="217800"/>
              </p14:xfrm>
            </p:contentPart>
          </mc:Choice>
          <mc:Fallback>
            <p:pic>
              <p:nvPicPr>
                <p:cNvPr id="61" name="インク 60">
                  <a:extLst>
                    <a:ext uri="{FF2B5EF4-FFF2-40B4-BE49-F238E27FC236}">
                      <a16:creationId xmlns:a16="http://schemas.microsoft.com/office/drawing/2014/main" id="{22F917F5-CB51-48BF-80E6-83C8779464C7}"/>
                    </a:ext>
                  </a:extLst>
                </p:cNvPr>
                <p:cNvPicPr/>
                <p:nvPr/>
              </p:nvPicPr>
              <p:blipFill>
                <a:blip r:embed="rId81"/>
                <a:stretch>
                  <a:fillRect/>
                </a:stretch>
              </p:blipFill>
              <p:spPr>
                <a:xfrm>
                  <a:off x="1491780" y="2499840"/>
                  <a:ext cx="20952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2" name="インク 61">
                  <a:extLst>
                    <a:ext uri="{FF2B5EF4-FFF2-40B4-BE49-F238E27FC236}">
                      <a16:creationId xmlns:a16="http://schemas.microsoft.com/office/drawing/2014/main" id="{244A78AE-C300-46E2-A57E-8E6A1D42EBD8}"/>
                    </a:ext>
                  </a:extLst>
                </p14:cNvPr>
                <p14:cNvContentPartPr/>
                <p14:nvPr/>
              </p14:nvContentPartPr>
              <p14:xfrm>
                <a:off x="1581420" y="2575080"/>
                <a:ext cx="132840" cy="190440"/>
              </p14:xfrm>
            </p:contentPart>
          </mc:Choice>
          <mc:Fallback>
            <p:pic>
              <p:nvPicPr>
                <p:cNvPr id="62" name="インク 61">
                  <a:extLst>
                    <a:ext uri="{FF2B5EF4-FFF2-40B4-BE49-F238E27FC236}">
                      <a16:creationId xmlns:a16="http://schemas.microsoft.com/office/drawing/2014/main" id="{244A78AE-C300-46E2-A57E-8E6A1D42EBD8}"/>
                    </a:ext>
                  </a:extLst>
                </p:cNvPr>
                <p:cNvPicPr/>
                <p:nvPr/>
              </p:nvPicPr>
              <p:blipFill>
                <a:blip r:embed="rId83"/>
                <a:stretch>
                  <a:fillRect/>
                </a:stretch>
              </p:blipFill>
              <p:spPr>
                <a:xfrm>
                  <a:off x="1572420" y="2566440"/>
                  <a:ext cx="15048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4" name="インク 63">
                  <a:extLst>
                    <a:ext uri="{FF2B5EF4-FFF2-40B4-BE49-F238E27FC236}">
                      <a16:creationId xmlns:a16="http://schemas.microsoft.com/office/drawing/2014/main" id="{5FE10E5A-218B-4474-98B8-F1B0491B8C40}"/>
                    </a:ext>
                  </a:extLst>
                </p14:cNvPr>
                <p14:cNvContentPartPr/>
                <p14:nvPr/>
              </p14:nvContentPartPr>
              <p14:xfrm>
                <a:off x="1790580" y="2588400"/>
                <a:ext cx="105840" cy="33120"/>
              </p14:xfrm>
            </p:contentPart>
          </mc:Choice>
          <mc:Fallback>
            <p:pic>
              <p:nvPicPr>
                <p:cNvPr id="64" name="インク 63">
                  <a:extLst>
                    <a:ext uri="{FF2B5EF4-FFF2-40B4-BE49-F238E27FC236}">
                      <a16:creationId xmlns:a16="http://schemas.microsoft.com/office/drawing/2014/main" id="{5FE10E5A-218B-4474-98B8-F1B0491B8C40}"/>
                    </a:ext>
                  </a:extLst>
                </p:cNvPr>
                <p:cNvPicPr/>
                <p:nvPr/>
              </p:nvPicPr>
              <p:blipFill>
                <a:blip r:embed="rId85"/>
                <a:stretch>
                  <a:fillRect/>
                </a:stretch>
              </p:blipFill>
              <p:spPr>
                <a:xfrm>
                  <a:off x="1781580" y="2579400"/>
                  <a:ext cx="12348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5" name="インク 64">
                  <a:extLst>
                    <a:ext uri="{FF2B5EF4-FFF2-40B4-BE49-F238E27FC236}">
                      <a16:creationId xmlns:a16="http://schemas.microsoft.com/office/drawing/2014/main" id="{79D5B92D-0328-4250-91D6-DD048BDBC1FA}"/>
                    </a:ext>
                  </a:extLst>
                </p14:cNvPr>
                <p14:cNvContentPartPr/>
                <p14:nvPr/>
              </p14:nvContentPartPr>
              <p14:xfrm>
                <a:off x="1889580" y="2493720"/>
                <a:ext cx="132480" cy="139680"/>
              </p14:xfrm>
            </p:contentPart>
          </mc:Choice>
          <mc:Fallback>
            <p:pic>
              <p:nvPicPr>
                <p:cNvPr id="65" name="インク 64">
                  <a:extLst>
                    <a:ext uri="{FF2B5EF4-FFF2-40B4-BE49-F238E27FC236}">
                      <a16:creationId xmlns:a16="http://schemas.microsoft.com/office/drawing/2014/main" id="{79D5B92D-0328-4250-91D6-DD048BDBC1FA}"/>
                    </a:ext>
                  </a:extLst>
                </p:cNvPr>
                <p:cNvPicPr/>
                <p:nvPr/>
              </p:nvPicPr>
              <p:blipFill>
                <a:blip r:embed="rId87"/>
                <a:stretch>
                  <a:fillRect/>
                </a:stretch>
              </p:blipFill>
              <p:spPr>
                <a:xfrm>
                  <a:off x="1880580" y="2484720"/>
                  <a:ext cx="15012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6" name="インク 65">
                  <a:extLst>
                    <a:ext uri="{FF2B5EF4-FFF2-40B4-BE49-F238E27FC236}">
                      <a16:creationId xmlns:a16="http://schemas.microsoft.com/office/drawing/2014/main" id="{AA8D7DE5-CBE2-4B21-953B-344E1871B36B}"/>
                    </a:ext>
                  </a:extLst>
                </p14:cNvPr>
                <p14:cNvContentPartPr/>
                <p14:nvPr/>
              </p14:nvContentPartPr>
              <p14:xfrm>
                <a:off x="2042580" y="2636280"/>
                <a:ext cx="94680" cy="117720"/>
              </p14:xfrm>
            </p:contentPart>
          </mc:Choice>
          <mc:Fallback>
            <p:pic>
              <p:nvPicPr>
                <p:cNvPr id="66" name="インク 65">
                  <a:extLst>
                    <a:ext uri="{FF2B5EF4-FFF2-40B4-BE49-F238E27FC236}">
                      <a16:creationId xmlns:a16="http://schemas.microsoft.com/office/drawing/2014/main" id="{AA8D7DE5-CBE2-4B21-953B-344E1871B36B}"/>
                    </a:ext>
                  </a:extLst>
                </p:cNvPr>
                <p:cNvPicPr/>
                <p:nvPr/>
              </p:nvPicPr>
              <p:blipFill>
                <a:blip r:embed="rId89"/>
                <a:stretch>
                  <a:fillRect/>
                </a:stretch>
              </p:blipFill>
              <p:spPr>
                <a:xfrm>
                  <a:off x="2033580" y="2627280"/>
                  <a:ext cx="11232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8" name="インク 67">
                  <a:extLst>
                    <a:ext uri="{FF2B5EF4-FFF2-40B4-BE49-F238E27FC236}">
                      <a16:creationId xmlns:a16="http://schemas.microsoft.com/office/drawing/2014/main" id="{57390519-CB47-4287-BABD-87AEE08850F5}"/>
                    </a:ext>
                  </a:extLst>
                </p14:cNvPr>
                <p14:cNvContentPartPr/>
                <p14:nvPr/>
              </p14:nvContentPartPr>
              <p14:xfrm>
                <a:off x="2278020" y="2511000"/>
                <a:ext cx="192960" cy="197640"/>
              </p14:xfrm>
            </p:contentPart>
          </mc:Choice>
          <mc:Fallback>
            <p:pic>
              <p:nvPicPr>
                <p:cNvPr id="68" name="インク 67">
                  <a:extLst>
                    <a:ext uri="{FF2B5EF4-FFF2-40B4-BE49-F238E27FC236}">
                      <a16:creationId xmlns:a16="http://schemas.microsoft.com/office/drawing/2014/main" id="{57390519-CB47-4287-BABD-87AEE08850F5}"/>
                    </a:ext>
                  </a:extLst>
                </p:cNvPr>
                <p:cNvPicPr/>
                <p:nvPr/>
              </p:nvPicPr>
              <p:blipFill>
                <a:blip r:embed="rId91"/>
                <a:stretch>
                  <a:fillRect/>
                </a:stretch>
              </p:blipFill>
              <p:spPr>
                <a:xfrm>
                  <a:off x="2269020" y="2502000"/>
                  <a:ext cx="21060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9" name="インク 68">
                  <a:extLst>
                    <a:ext uri="{FF2B5EF4-FFF2-40B4-BE49-F238E27FC236}">
                      <a16:creationId xmlns:a16="http://schemas.microsoft.com/office/drawing/2014/main" id="{52E69943-464A-4A06-B43F-D60D65F2351D}"/>
                    </a:ext>
                  </a:extLst>
                </p14:cNvPr>
                <p14:cNvContentPartPr/>
                <p14:nvPr/>
              </p14:nvContentPartPr>
              <p14:xfrm>
                <a:off x="2483940" y="2476440"/>
                <a:ext cx="132840" cy="269280"/>
              </p14:xfrm>
            </p:contentPart>
          </mc:Choice>
          <mc:Fallback>
            <p:pic>
              <p:nvPicPr>
                <p:cNvPr id="69" name="インク 68">
                  <a:extLst>
                    <a:ext uri="{FF2B5EF4-FFF2-40B4-BE49-F238E27FC236}">
                      <a16:creationId xmlns:a16="http://schemas.microsoft.com/office/drawing/2014/main" id="{52E69943-464A-4A06-B43F-D60D65F2351D}"/>
                    </a:ext>
                  </a:extLst>
                </p:cNvPr>
                <p:cNvPicPr/>
                <p:nvPr/>
              </p:nvPicPr>
              <p:blipFill>
                <a:blip r:embed="rId93"/>
                <a:stretch>
                  <a:fillRect/>
                </a:stretch>
              </p:blipFill>
              <p:spPr>
                <a:xfrm>
                  <a:off x="2474940" y="2467440"/>
                  <a:ext cx="15048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72" name="インク 71">
                  <a:extLst>
                    <a:ext uri="{FF2B5EF4-FFF2-40B4-BE49-F238E27FC236}">
                      <a16:creationId xmlns:a16="http://schemas.microsoft.com/office/drawing/2014/main" id="{5015E05D-A0D3-411D-9958-F8F63F3D8BE5}"/>
                    </a:ext>
                  </a:extLst>
                </p14:cNvPr>
                <p14:cNvContentPartPr/>
                <p14:nvPr/>
              </p14:nvContentPartPr>
              <p14:xfrm>
                <a:off x="2671500" y="2440080"/>
                <a:ext cx="131400" cy="214200"/>
              </p14:xfrm>
            </p:contentPart>
          </mc:Choice>
          <mc:Fallback>
            <p:pic>
              <p:nvPicPr>
                <p:cNvPr id="72" name="インク 71">
                  <a:extLst>
                    <a:ext uri="{FF2B5EF4-FFF2-40B4-BE49-F238E27FC236}">
                      <a16:creationId xmlns:a16="http://schemas.microsoft.com/office/drawing/2014/main" id="{5015E05D-A0D3-411D-9958-F8F63F3D8BE5}"/>
                    </a:ext>
                  </a:extLst>
                </p:cNvPr>
                <p:cNvPicPr/>
                <p:nvPr/>
              </p:nvPicPr>
              <p:blipFill>
                <a:blip r:embed="rId95"/>
                <a:stretch>
                  <a:fillRect/>
                </a:stretch>
              </p:blipFill>
              <p:spPr>
                <a:xfrm>
                  <a:off x="2662500" y="2431080"/>
                  <a:ext cx="14904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3" name="インク 72">
                  <a:extLst>
                    <a:ext uri="{FF2B5EF4-FFF2-40B4-BE49-F238E27FC236}">
                      <a16:creationId xmlns:a16="http://schemas.microsoft.com/office/drawing/2014/main" id="{FD7ED496-736F-434C-81BB-C22F97D11482}"/>
                    </a:ext>
                  </a:extLst>
                </p14:cNvPr>
                <p14:cNvContentPartPr/>
                <p14:nvPr/>
              </p14:nvContentPartPr>
              <p14:xfrm>
                <a:off x="2826300" y="2396160"/>
                <a:ext cx="201600" cy="247680"/>
              </p14:xfrm>
            </p:contentPart>
          </mc:Choice>
          <mc:Fallback>
            <p:pic>
              <p:nvPicPr>
                <p:cNvPr id="73" name="インク 72">
                  <a:extLst>
                    <a:ext uri="{FF2B5EF4-FFF2-40B4-BE49-F238E27FC236}">
                      <a16:creationId xmlns:a16="http://schemas.microsoft.com/office/drawing/2014/main" id="{FD7ED496-736F-434C-81BB-C22F97D11482}"/>
                    </a:ext>
                  </a:extLst>
                </p:cNvPr>
                <p:cNvPicPr/>
                <p:nvPr/>
              </p:nvPicPr>
              <p:blipFill>
                <a:blip r:embed="rId97"/>
                <a:stretch>
                  <a:fillRect/>
                </a:stretch>
              </p:blipFill>
              <p:spPr>
                <a:xfrm>
                  <a:off x="2817660" y="2387520"/>
                  <a:ext cx="21924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4" name="インク 73">
                  <a:extLst>
                    <a:ext uri="{FF2B5EF4-FFF2-40B4-BE49-F238E27FC236}">
                      <a16:creationId xmlns:a16="http://schemas.microsoft.com/office/drawing/2014/main" id="{47A9C617-EAC1-4DA4-B64D-6292C423A401}"/>
                    </a:ext>
                  </a:extLst>
                </p14:cNvPr>
                <p14:cNvContentPartPr/>
                <p14:nvPr/>
              </p14:nvContentPartPr>
              <p14:xfrm>
                <a:off x="2960580" y="2468520"/>
                <a:ext cx="101880" cy="207000"/>
              </p14:xfrm>
            </p:contentPart>
          </mc:Choice>
          <mc:Fallback>
            <p:pic>
              <p:nvPicPr>
                <p:cNvPr id="74" name="インク 73">
                  <a:extLst>
                    <a:ext uri="{FF2B5EF4-FFF2-40B4-BE49-F238E27FC236}">
                      <a16:creationId xmlns:a16="http://schemas.microsoft.com/office/drawing/2014/main" id="{47A9C617-EAC1-4DA4-B64D-6292C423A401}"/>
                    </a:ext>
                  </a:extLst>
                </p:cNvPr>
                <p:cNvPicPr/>
                <p:nvPr/>
              </p:nvPicPr>
              <p:blipFill>
                <a:blip r:embed="rId99"/>
                <a:stretch>
                  <a:fillRect/>
                </a:stretch>
              </p:blipFill>
              <p:spPr>
                <a:xfrm>
                  <a:off x="2951940" y="2459520"/>
                  <a:ext cx="11952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5" name="インク 74">
                  <a:extLst>
                    <a:ext uri="{FF2B5EF4-FFF2-40B4-BE49-F238E27FC236}">
                      <a16:creationId xmlns:a16="http://schemas.microsoft.com/office/drawing/2014/main" id="{47AED623-56DA-4BC5-8CEF-238CC96C3735}"/>
                    </a:ext>
                  </a:extLst>
                </p14:cNvPr>
                <p14:cNvContentPartPr/>
                <p14:nvPr/>
              </p14:nvContentPartPr>
              <p14:xfrm>
                <a:off x="3083700" y="2316240"/>
                <a:ext cx="163800" cy="489240"/>
              </p14:xfrm>
            </p:contentPart>
          </mc:Choice>
          <mc:Fallback>
            <p:pic>
              <p:nvPicPr>
                <p:cNvPr id="75" name="インク 74">
                  <a:extLst>
                    <a:ext uri="{FF2B5EF4-FFF2-40B4-BE49-F238E27FC236}">
                      <a16:creationId xmlns:a16="http://schemas.microsoft.com/office/drawing/2014/main" id="{47AED623-56DA-4BC5-8CEF-238CC96C3735}"/>
                    </a:ext>
                  </a:extLst>
                </p:cNvPr>
                <p:cNvPicPr/>
                <p:nvPr/>
              </p:nvPicPr>
              <p:blipFill>
                <a:blip r:embed="rId101"/>
                <a:stretch>
                  <a:fillRect/>
                </a:stretch>
              </p:blipFill>
              <p:spPr>
                <a:xfrm>
                  <a:off x="3074700" y="2307240"/>
                  <a:ext cx="181440" cy="506880"/>
                </a:xfrm>
                <a:prstGeom prst="rect">
                  <a:avLst/>
                </a:prstGeom>
              </p:spPr>
            </p:pic>
          </mc:Fallback>
        </mc:AlternateContent>
      </p:grpSp>
      <p:grpSp>
        <p:nvGrpSpPr>
          <p:cNvPr id="81" name="グループ化 80">
            <a:extLst>
              <a:ext uri="{FF2B5EF4-FFF2-40B4-BE49-F238E27FC236}">
                <a16:creationId xmlns:a16="http://schemas.microsoft.com/office/drawing/2014/main" id="{17860505-F0B0-4A38-B29C-D8AF98D2DF63}"/>
              </a:ext>
            </a:extLst>
          </p:cNvPr>
          <p:cNvGrpSpPr/>
          <p:nvPr/>
        </p:nvGrpSpPr>
        <p:grpSpPr>
          <a:xfrm>
            <a:off x="683220" y="3002040"/>
            <a:ext cx="365400" cy="305280"/>
            <a:chOff x="683220" y="3002040"/>
            <a:chExt cx="365400" cy="305280"/>
          </a:xfrm>
        </p:grpSpPr>
        <mc:AlternateContent xmlns:mc="http://schemas.openxmlformats.org/markup-compatibility/2006">
          <mc:Choice xmlns:p14="http://schemas.microsoft.com/office/powerpoint/2010/main" Requires="p14">
            <p:contentPart p14:bwMode="auto" r:id="rId102">
              <p14:nvContentPartPr>
                <p14:cNvPr id="77" name="インク 76">
                  <a:extLst>
                    <a:ext uri="{FF2B5EF4-FFF2-40B4-BE49-F238E27FC236}">
                      <a16:creationId xmlns:a16="http://schemas.microsoft.com/office/drawing/2014/main" id="{612FBE08-0459-4668-942B-AB635BD9FBBA}"/>
                    </a:ext>
                  </a:extLst>
                </p14:cNvPr>
                <p14:cNvContentPartPr/>
                <p14:nvPr/>
              </p14:nvContentPartPr>
              <p14:xfrm>
                <a:off x="683220" y="3010680"/>
                <a:ext cx="146160" cy="296640"/>
              </p14:xfrm>
            </p:contentPart>
          </mc:Choice>
          <mc:Fallback>
            <p:pic>
              <p:nvPicPr>
                <p:cNvPr id="77" name="インク 76">
                  <a:extLst>
                    <a:ext uri="{FF2B5EF4-FFF2-40B4-BE49-F238E27FC236}">
                      <a16:creationId xmlns:a16="http://schemas.microsoft.com/office/drawing/2014/main" id="{612FBE08-0459-4668-942B-AB635BD9FBBA}"/>
                    </a:ext>
                  </a:extLst>
                </p:cNvPr>
                <p:cNvPicPr/>
                <p:nvPr/>
              </p:nvPicPr>
              <p:blipFill>
                <a:blip r:embed="rId103"/>
                <a:stretch>
                  <a:fillRect/>
                </a:stretch>
              </p:blipFill>
              <p:spPr>
                <a:xfrm>
                  <a:off x="674220" y="3002040"/>
                  <a:ext cx="16380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8" name="インク 77">
                  <a:extLst>
                    <a:ext uri="{FF2B5EF4-FFF2-40B4-BE49-F238E27FC236}">
                      <a16:creationId xmlns:a16="http://schemas.microsoft.com/office/drawing/2014/main" id="{91874992-DAD8-474D-BD31-2F14FC0CF4B8}"/>
                    </a:ext>
                  </a:extLst>
                </p14:cNvPr>
                <p14:cNvContentPartPr/>
                <p14:nvPr/>
              </p14:nvContentPartPr>
              <p14:xfrm>
                <a:off x="700860" y="3002040"/>
                <a:ext cx="360" cy="272880"/>
              </p14:xfrm>
            </p:contentPart>
          </mc:Choice>
          <mc:Fallback>
            <p:pic>
              <p:nvPicPr>
                <p:cNvPr id="78" name="インク 77">
                  <a:extLst>
                    <a:ext uri="{FF2B5EF4-FFF2-40B4-BE49-F238E27FC236}">
                      <a16:creationId xmlns:a16="http://schemas.microsoft.com/office/drawing/2014/main" id="{91874992-DAD8-474D-BD31-2F14FC0CF4B8}"/>
                    </a:ext>
                  </a:extLst>
                </p:cNvPr>
                <p:cNvPicPr/>
                <p:nvPr/>
              </p:nvPicPr>
              <p:blipFill>
                <a:blip r:embed="rId105"/>
                <a:stretch>
                  <a:fillRect/>
                </a:stretch>
              </p:blipFill>
              <p:spPr>
                <a:xfrm>
                  <a:off x="691860" y="2993040"/>
                  <a:ext cx="1800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9" name="インク 78">
                  <a:extLst>
                    <a:ext uri="{FF2B5EF4-FFF2-40B4-BE49-F238E27FC236}">
                      <a16:creationId xmlns:a16="http://schemas.microsoft.com/office/drawing/2014/main" id="{51525624-1D5B-4F64-9237-CE4244217F77}"/>
                    </a:ext>
                  </a:extLst>
                </p14:cNvPr>
                <p14:cNvContentPartPr/>
                <p14:nvPr/>
              </p14:nvContentPartPr>
              <p14:xfrm>
                <a:off x="921900" y="3154320"/>
                <a:ext cx="120240" cy="360"/>
              </p14:xfrm>
            </p:contentPart>
          </mc:Choice>
          <mc:Fallback>
            <p:pic>
              <p:nvPicPr>
                <p:cNvPr id="79" name="インク 78">
                  <a:extLst>
                    <a:ext uri="{FF2B5EF4-FFF2-40B4-BE49-F238E27FC236}">
                      <a16:creationId xmlns:a16="http://schemas.microsoft.com/office/drawing/2014/main" id="{51525624-1D5B-4F64-9237-CE4244217F77}"/>
                    </a:ext>
                  </a:extLst>
                </p:cNvPr>
                <p:cNvPicPr/>
                <p:nvPr/>
              </p:nvPicPr>
              <p:blipFill>
                <a:blip r:embed="rId107"/>
                <a:stretch>
                  <a:fillRect/>
                </a:stretch>
              </p:blipFill>
              <p:spPr>
                <a:xfrm>
                  <a:off x="912900" y="3145320"/>
                  <a:ext cx="137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80" name="インク 79">
                  <a:extLst>
                    <a:ext uri="{FF2B5EF4-FFF2-40B4-BE49-F238E27FC236}">
                      <a16:creationId xmlns:a16="http://schemas.microsoft.com/office/drawing/2014/main" id="{F398F255-58AC-4139-BF72-C1B4AA688087}"/>
                    </a:ext>
                  </a:extLst>
                </p14:cNvPr>
                <p14:cNvContentPartPr/>
                <p14:nvPr/>
              </p14:nvContentPartPr>
              <p14:xfrm>
                <a:off x="914340" y="3230640"/>
                <a:ext cx="134280" cy="360"/>
              </p14:xfrm>
            </p:contentPart>
          </mc:Choice>
          <mc:Fallback>
            <p:pic>
              <p:nvPicPr>
                <p:cNvPr id="80" name="インク 79">
                  <a:extLst>
                    <a:ext uri="{FF2B5EF4-FFF2-40B4-BE49-F238E27FC236}">
                      <a16:creationId xmlns:a16="http://schemas.microsoft.com/office/drawing/2014/main" id="{F398F255-58AC-4139-BF72-C1B4AA688087}"/>
                    </a:ext>
                  </a:extLst>
                </p:cNvPr>
                <p:cNvPicPr/>
                <p:nvPr/>
              </p:nvPicPr>
              <p:blipFill>
                <a:blip r:embed="rId109"/>
                <a:stretch>
                  <a:fillRect/>
                </a:stretch>
              </p:blipFill>
              <p:spPr>
                <a:xfrm>
                  <a:off x="905340" y="3221640"/>
                  <a:ext cx="15192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0">
            <p14:nvContentPartPr>
              <p14:cNvPr id="82" name="インク 81">
                <a:extLst>
                  <a:ext uri="{FF2B5EF4-FFF2-40B4-BE49-F238E27FC236}">
                    <a16:creationId xmlns:a16="http://schemas.microsoft.com/office/drawing/2014/main" id="{5836EFF6-7AC0-4B2A-88F1-723972AA0F65}"/>
                  </a:ext>
                </a:extLst>
              </p14:cNvPr>
              <p14:cNvContentPartPr/>
              <p14:nvPr/>
            </p14:nvContentPartPr>
            <p14:xfrm>
              <a:off x="1214940" y="3021840"/>
              <a:ext cx="133920" cy="356400"/>
            </p14:xfrm>
          </p:contentPart>
        </mc:Choice>
        <mc:Fallback>
          <p:pic>
            <p:nvPicPr>
              <p:cNvPr id="82" name="インク 81">
                <a:extLst>
                  <a:ext uri="{FF2B5EF4-FFF2-40B4-BE49-F238E27FC236}">
                    <a16:creationId xmlns:a16="http://schemas.microsoft.com/office/drawing/2014/main" id="{5836EFF6-7AC0-4B2A-88F1-723972AA0F65}"/>
                  </a:ext>
                </a:extLst>
              </p:cNvPr>
              <p:cNvPicPr/>
              <p:nvPr/>
            </p:nvPicPr>
            <p:blipFill>
              <a:blip r:embed="rId111"/>
              <a:stretch>
                <a:fillRect/>
              </a:stretch>
            </p:blipFill>
            <p:spPr>
              <a:xfrm>
                <a:off x="1206300" y="3013200"/>
                <a:ext cx="15156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3" name="インク 82">
                <a:extLst>
                  <a:ext uri="{FF2B5EF4-FFF2-40B4-BE49-F238E27FC236}">
                    <a16:creationId xmlns:a16="http://schemas.microsoft.com/office/drawing/2014/main" id="{71CC9A3B-21F7-4A34-A997-39D409ECAACD}"/>
                  </a:ext>
                </a:extLst>
              </p14:cNvPr>
              <p14:cNvContentPartPr/>
              <p14:nvPr/>
            </p14:nvContentPartPr>
            <p14:xfrm>
              <a:off x="1363260" y="3060360"/>
              <a:ext cx="199080" cy="279000"/>
            </p14:xfrm>
          </p:contentPart>
        </mc:Choice>
        <mc:Fallback>
          <p:pic>
            <p:nvPicPr>
              <p:cNvPr id="83" name="インク 82">
                <a:extLst>
                  <a:ext uri="{FF2B5EF4-FFF2-40B4-BE49-F238E27FC236}">
                    <a16:creationId xmlns:a16="http://schemas.microsoft.com/office/drawing/2014/main" id="{71CC9A3B-21F7-4A34-A997-39D409ECAACD}"/>
                  </a:ext>
                </a:extLst>
              </p:cNvPr>
              <p:cNvPicPr/>
              <p:nvPr/>
            </p:nvPicPr>
            <p:blipFill>
              <a:blip r:embed="rId113"/>
              <a:stretch>
                <a:fillRect/>
              </a:stretch>
            </p:blipFill>
            <p:spPr>
              <a:xfrm>
                <a:off x="1354620" y="3051360"/>
                <a:ext cx="21672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4" name="インク 83">
                <a:extLst>
                  <a:ext uri="{FF2B5EF4-FFF2-40B4-BE49-F238E27FC236}">
                    <a16:creationId xmlns:a16="http://schemas.microsoft.com/office/drawing/2014/main" id="{0B767CAE-B237-4606-97CD-A08A391110EF}"/>
                  </a:ext>
                </a:extLst>
              </p14:cNvPr>
              <p14:cNvContentPartPr/>
              <p14:nvPr/>
            </p14:nvContentPartPr>
            <p14:xfrm>
              <a:off x="1492500" y="3131640"/>
              <a:ext cx="67680" cy="170640"/>
            </p14:xfrm>
          </p:contentPart>
        </mc:Choice>
        <mc:Fallback>
          <p:pic>
            <p:nvPicPr>
              <p:cNvPr id="84" name="インク 83">
                <a:extLst>
                  <a:ext uri="{FF2B5EF4-FFF2-40B4-BE49-F238E27FC236}">
                    <a16:creationId xmlns:a16="http://schemas.microsoft.com/office/drawing/2014/main" id="{0B767CAE-B237-4606-97CD-A08A391110EF}"/>
                  </a:ext>
                </a:extLst>
              </p:cNvPr>
              <p:cNvPicPr/>
              <p:nvPr/>
            </p:nvPicPr>
            <p:blipFill>
              <a:blip r:embed="rId115"/>
              <a:stretch>
                <a:fillRect/>
              </a:stretch>
            </p:blipFill>
            <p:spPr>
              <a:xfrm>
                <a:off x="1483500" y="3122640"/>
                <a:ext cx="8532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5" name="インク 84">
                <a:extLst>
                  <a:ext uri="{FF2B5EF4-FFF2-40B4-BE49-F238E27FC236}">
                    <a16:creationId xmlns:a16="http://schemas.microsoft.com/office/drawing/2014/main" id="{46D8E3C9-C1AD-4659-9046-95B424BB38A9}"/>
                  </a:ext>
                </a:extLst>
              </p14:cNvPr>
              <p14:cNvContentPartPr/>
              <p14:nvPr/>
            </p14:nvContentPartPr>
            <p14:xfrm>
              <a:off x="1645860" y="3203280"/>
              <a:ext cx="144720" cy="12600"/>
            </p14:xfrm>
          </p:contentPart>
        </mc:Choice>
        <mc:Fallback>
          <p:pic>
            <p:nvPicPr>
              <p:cNvPr id="85" name="インク 84">
                <a:extLst>
                  <a:ext uri="{FF2B5EF4-FFF2-40B4-BE49-F238E27FC236}">
                    <a16:creationId xmlns:a16="http://schemas.microsoft.com/office/drawing/2014/main" id="{46D8E3C9-C1AD-4659-9046-95B424BB38A9}"/>
                  </a:ext>
                </a:extLst>
              </p:cNvPr>
              <p:cNvPicPr/>
              <p:nvPr/>
            </p:nvPicPr>
            <p:blipFill>
              <a:blip r:embed="rId117"/>
              <a:stretch>
                <a:fillRect/>
              </a:stretch>
            </p:blipFill>
            <p:spPr>
              <a:xfrm>
                <a:off x="1636860" y="3194640"/>
                <a:ext cx="162360" cy="30240"/>
              </a:xfrm>
              <a:prstGeom prst="rect">
                <a:avLst/>
              </a:prstGeom>
            </p:spPr>
          </p:pic>
        </mc:Fallback>
      </mc:AlternateContent>
      <p:grpSp>
        <p:nvGrpSpPr>
          <p:cNvPr id="90" name="グループ化 89">
            <a:extLst>
              <a:ext uri="{FF2B5EF4-FFF2-40B4-BE49-F238E27FC236}">
                <a16:creationId xmlns:a16="http://schemas.microsoft.com/office/drawing/2014/main" id="{478C9C42-9EEE-4D61-971F-0506343BE649}"/>
              </a:ext>
            </a:extLst>
          </p:cNvPr>
          <p:cNvGrpSpPr/>
          <p:nvPr/>
        </p:nvGrpSpPr>
        <p:grpSpPr>
          <a:xfrm>
            <a:off x="1970580" y="3076920"/>
            <a:ext cx="281520" cy="289440"/>
            <a:chOff x="1970580" y="3076920"/>
            <a:chExt cx="281520" cy="289440"/>
          </a:xfrm>
        </p:grpSpPr>
        <mc:AlternateContent xmlns:mc="http://schemas.openxmlformats.org/markup-compatibility/2006">
          <mc:Choice xmlns:p14="http://schemas.microsoft.com/office/powerpoint/2010/main" Requires="p14">
            <p:contentPart p14:bwMode="auto" r:id="rId118">
              <p14:nvContentPartPr>
                <p14:cNvPr id="88" name="インク 87">
                  <a:extLst>
                    <a:ext uri="{FF2B5EF4-FFF2-40B4-BE49-F238E27FC236}">
                      <a16:creationId xmlns:a16="http://schemas.microsoft.com/office/drawing/2014/main" id="{E3E8895A-4DA5-4D2E-8367-D5E42AF5CAEB}"/>
                    </a:ext>
                  </a:extLst>
                </p14:cNvPr>
                <p14:cNvContentPartPr/>
                <p14:nvPr/>
              </p14:nvContentPartPr>
              <p14:xfrm>
                <a:off x="1970580" y="3076920"/>
                <a:ext cx="126360" cy="187920"/>
              </p14:xfrm>
            </p:contentPart>
          </mc:Choice>
          <mc:Fallback>
            <p:pic>
              <p:nvPicPr>
                <p:cNvPr id="88" name="インク 87">
                  <a:extLst>
                    <a:ext uri="{FF2B5EF4-FFF2-40B4-BE49-F238E27FC236}">
                      <a16:creationId xmlns:a16="http://schemas.microsoft.com/office/drawing/2014/main" id="{E3E8895A-4DA5-4D2E-8367-D5E42AF5CAEB}"/>
                    </a:ext>
                  </a:extLst>
                </p:cNvPr>
                <p:cNvPicPr/>
                <p:nvPr/>
              </p:nvPicPr>
              <p:blipFill>
                <a:blip r:embed="rId119"/>
                <a:stretch>
                  <a:fillRect/>
                </a:stretch>
              </p:blipFill>
              <p:spPr>
                <a:xfrm>
                  <a:off x="1961580" y="3067920"/>
                  <a:ext cx="14400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9" name="インク 88">
                  <a:extLst>
                    <a:ext uri="{FF2B5EF4-FFF2-40B4-BE49-F238E27FC236}">
                      <a16:creationId xmlns:a16="http://schemas.microsoft.com/office/drawing/2014/main" id="{546FB1E4-2B28-4873-95E9-F9C1879470D6}"/>
                    </a:ext>
                  </a:extLst>
                </p14:cNvPr>
                <p14:cNvContentPartPr/>
                <p14:nvPr/>
              </p14:nvContentPartPr>
              <p14:xfrm>
                <a:off x="2183700" y="3237840"/>
                <a:ext cx="68400" cy="128520"/>
              </p14:xfrm>
            </p:contentPart>
          </mc:Choice>
          <mc:Fallback>
            <p:pic>
              <p:nvPicPr>
                <p:cNvPr id="89" name="インク 88">
                  <a:extLst>
                    <a:ext uri="{FF2B5EF4-FFF2-40B4-BE49-F238E27FC236}">
                      <a16:creationId xmlns:a16="http://schemas.microsoft.com/office/drawing/2014/main" id="{546FB1E4-2B28-4873-95E9-F9C1879470D6}"/>
                    </a:ext>
                  </a:extLst>
                </p:cNvPr>
                <p:cNvPicPr/>
                <p:nvPr/>
              </p:nvPicPr>
              <p:blipFill>
                <a:blip r:embed="rId121"/>
                <a:stretch>
                  <a:fillRect/>
                </a:stretch>
              </p:blipFill>
              <p:spPr>
                <a:xfrm>
                  <a:off x="2175060" y="3228840"/>
                  <a:ext cx="86040" cy="146160"/>
                </a:xfrm>
                <a:prstGeom prst="rect">
                  <a:avLst/>
                </a:prstGeom>
              </p:spPr>
            </p:pic>
          </mc:Fallback>
        </mc:AlternateContent>
      </p:grpSp>
      <p:grpSp>
        <p:nvGrpSpPr>
          <p:cNvPr id="98" name="グループ化 97">
            <a:extLst>
              <a:ext uri="{FF2B5EF4-FFF2-40B4-BE49-F238E27FC236}">
                <a16:creationId xmlns:a16="http://schemas.microsoft.com/office/drawing/2014/main" id="{A906A329-4954-4D93-9A1C-3452A6010D4E}"/>
              </a:ext>
            </a:extLst>
          </p:cNvPr>
          <p:cNvGrpSpPr/>
          <p:nvPr/>
        </p:nvGrpSpPr>
        <p:grpSpPr>
          <a:xfrm>
            <a:off x="2468100" y="2895480"/>
            <a:ext cx="1096920" cy="503640"/>
            <a:chOff x="2468100" y="2895480"/>
            <a:chExt cx="1096920" cy="503640"/>
          </a:xfrm>
        </p:grpSpPr>
        <mc:AlternateContent xmlns:mc="http://schemas.openxmlformats.org/markup-compatibility/2006">
          <mc:Choice xmlns:p14="http://schemas.microsoft.com/office/powerpoint/2010/main" Requires="p14">
            <p:contentPart p14:bwMode="auto" r:id="rId122">
              <p14:nvContentPartPr>
                <p14:cNvPr id="91" name="インク 90">
                  <a:extLst>
                    <a:ext uri="{FF2B5EF4-FFF2-40B4-BE49-F238E27FC236}">
                      <a16:creationId xmlns:a16="http://schemas.microsoft.com/office/drawing/2014/main" id="{D4A70A79-F992-404B-9178-8541797A239A}"/>
                    </a:ext>
                  </a:extLst>
                </p14:cNvPr>
                <p14:cNvContentPartPr/>
                <p14:nvPr/>
              </p14:nvContentPartPr>
              <p14:xfrm>
                <a:off x="2468100" y="3055320"/>
                <a:ext cx="16200" cy="320040"/>
              </p14:xfrm>
            </p:contentPart>
          </mc:Choice>
          <mc:Fallback>
            <p:pic>
              <p:nvPicPr>
                <p:cNvPr id="91" name="インク 90">
                  <a:extLst>
                    <a:ext uri="{FF2B5EF4-FFF2-40B4-BE49-F238E27FC236}">
                      <a16:creationId xmlns:a16="http://schemas.microsoft.com/office/drawing/2014/main" id="{D4A70A79-F992-404B-9178-8541797A239A}"/>
                    </a:ext>
                  </a:extLst>
                </p:cNvPr>
                <p:cNvPicPr/>
                <p:nvPr/>
              </p:nvPicPr>
              <p:blipFill>
                <a:blip r:embed="rId123"/>
                <a:stretch>
                  <a:fillRect/>
                </a:stretch>
              </p:blipFill>
              <p:spPr>
                <a:xfrm>
                  <a:off x="2459100" y="3046320"/>
                  <a:ext cx="3384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92" name="インク 91">
                  <a:extLst>
                    <a:ext uri="{FF2B5EF4-FFF2-40B4-BE49-F238E27FC236}">
                      <a16:creationId xmlns:a16="http://schemas.microsoft.com/office/drawing/2014/main" id="{ACA47168-6C28-4A1C-9DCB-C0216AE58129}"/>
                    </a:ext>
                  </a:extLst>
                </p14:cNvPr>
                <p14:cNvContentPartPr/>
                <p14:nvPr/>
              </p14:nvContentPartPr>
              <p14:xfrm>
                <a:off x="2604540" y="3248280"/>
                <a:ext cx="175320" cy="13320"/>
              </p14:xfrm>
            </p:contentPart>
          </mc:Choice>
          <mc:Fallback>
            <p:pic>
              <p:nvPicPr>
                <p:cNvPr id="92" name="インク 91">
                  <a:extLst>
                    <a:ext uri="{FF2B5EF4-FFF2-40B4-BE49-F238E27FC236}">
                      <a16:creationId xmlns:a16="http://schemas.microsoft.com/office/drawing/2014/main" id="{ACA47168-6C28-4A1C-9DCB-C0216AE58129}"/>
                    </a:ext>
                  </a:extLst>
                </p:cNvPr>
                <p:cNvPicPr/>
                <p:nvPr/>
              </p:nvPicPr>
              <p:blipFill>
                <a:blip r:embed="rId125"/>
                <a:stretch>
                  <a:fillRect/>
                </a:stretch>
              </p:blipFill>
              <p:spPr>
                <a:xfrm>
                  <a:off x="2595540" y="3239280"/>
                  <a:ext cx="19296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93" name="インク 92">
                  <a:extLst>
                    <a:ext uri="{FF2B5EF4-FFF2-40B4-BE49-F238E27FC236}">
                      <a16:creationId xmlns:a16="http://schemas.microsoft.com/office/drawing/2014/main" id="{86265B76-F012-47E8-BBAE-E85666EFCA90}"/>
                    </a:ext>
                  </a:extLst>
                </p14:cNvPr>
                <p14:cNvContentPartPr/>
                <p14:nvPr/>
              </p14:nvContentPartPr>
              <p14:xfrm>
                <a:off x="2659260" y="3124080"/>
                <a:ext cx="360" cy="268920"/>
              </p14:xfrm>
            </p:contentPart>
          </mc:Choice>
          <mc:Fallback>
            <p:pic>
              <p:nvPicPr>
                <p:cNvPr id="93" name="インク 92">
                  <a:extLst>
                    <a:ext uri="{FF2B5EF4-FFF2-40B4-BE49-F238E27FC236}">
                      <a16:creationId xmlns:a16="http://schemas.microsoft.com/office/drawing/2014/main" id="{86265B76-F012-47E8-BBAE-E85666EFCA90}"/>
                    </a:ext>
                  </a:extLst>
                </p:cNvPr>
                <p:cNvPicPr/>
                <p:nvPr/>
              </p:nvPicPr>
              <p:blipFill>
                <a:blip r:embed="rId127"/>
                <a:stretch>
                  <a:fillRect/>
                </a:stretch>
              </p:blipFill>
              <p:spPr>
                <a:xfrm>
                  <a:off x="2650260" y="3115080"/>
                  <a:ext cx="1800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4" name="インク 93">
                  <a:extLst>
                    <a:ext uri="{FF2B5EF4-FFF2-40B4-BE49-F238E27FC236}">
                      <a16:creationId xmlns:a16="http://schemas.microsoft.com/office/drawing/2014/main" id="{D71B14F8-3215-4E7F-81B4-75542F8F86B8}"/>
                    </a:ext>
                  </a:extLst>
                </p14:cNvPr>
                <p14:cNvContentPartPr/>
                <p14:nvPr/>
              </p14:nvContentPartPr>
              <p14:xfrm>
                <a:off x="2835660" y="3145680"/>
                <a:ext cx="122400" cy="239760"/>
              </p14:xfrm>
            </p:contentPart>
          </mc:Choice>
          <mc:Fallback>
            <p:pic>
              <p:nvPicPr>
                <p:cNvPr id="94" name="インク 93">
                  <a:extLst>
                    <a:ext uri="{FF2B5EF4-FFF2-40B4-BE49-F238E27FC236}">
                      <a16:creationId xmlns:a16="http://schemas.microsoft.com/office/drawing/2014/main" id="{D71B14F8-3215-4E7F-81B4-75542F8F86B8}"/>
                    </a:ext>
                  </a:extLst>
                </p:cNvPr>
                <p:cNvPicPr/>
                <p:nvPr/>
              </p:nvPicPr>
              <p:blipFill>
                <a:blip r:embed="rId129"/>
                <a:stretch>
                  <a:fillRect/>
                </a:stretch>
              </p:blipFill>
              <p:spPr>
                <a:xfrm>
                  <a:off x="2827020" y="3137040"/>
                  <a:ext cx="14004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5" name="インク 94">
                  <a:extLst>
                    <a:ext uri="{FF2B5EF4-FFF2-40B4-BE49-F238E27FC236}">
                      <a16:creationId xmlns:a16="http://schemas.microsoft.com/office/drawing/2014/main" id="{89238AC1-2838-4475-8BC6-0318B8099A4F}"/>
                    </a:ext>
                  </a:extLst>
                </p14:cNvPr>
                <p14:cNvContentPartPr/>
                <p14:nvPr/>
              </p14:nvContentPartPr>
              <p14:xfrm>
                <a:off x="2994060" y="3022560"/>
                <a:ext cx="311400" cy="327600"/>
              </p14:xfrm>
            </p:contentPart>
          </mc:Choice>
          <mc:Fallback>
            <p:pic>
              <p:nvPicPr>
                <p:cNvPr id="95" name="インク 94">
                  <a:extLst>
                    <a:ext uri="{FF2B5EF4-FFF2-40B4-BE49-F238E27FC236}">
                      <a16:creationId xmlns:a16="http://schemas.microsoft.com/office/drawing/2014/main" id="{89238AC1-2838-4475-8BC6-0318B8099A4F}"/>
                    </a:ext>
                  </a:extLst>
                </p:cNvPr>
                <p:cNvPicPr/>
                <p:nvPr/>
              </p:nvPicPr>
              <p:blipFill>
                <a:blip r:embed="rId131"/>
                <a:stretch>
                  <a:fillRect/>
                </a:stretch>
              </p:blipFill>
              <p:spPr>
                <a:xfrm>
                  <a:off x="2985420" y="3013920"/>
                  <a:ext cx="32904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6" name="インク 95">
                  <a:extLst>
                    <a:ext uri="{FF2B5EF4-FFF2-40B4-BE49-F238E27FC236}">
                      <a16:creationId xmlns:a16="http://schemas.microsoft.com/office/drawing/2014/main" id="{FA7F3DF6-D1C7-4F74-A3BC-15918C484FCF}"/>
                    </a:ext>
                  </a:extLst>
                </p14:cNvPr>
                <p14:cNvContentPartPr/>
                <p14:nvPr/>
              </p14:nvContentPartPr>
              <p14:xfrm>
                <a:off x="3171540" y="3130200"/>
                <a:ext cx="100800" cy="169920"/>
              </p14:xfrm>
            </p:contentPart>
          </mc:Choice>
          <mc:Fallback>
            <p:pic>
              <p:nvPicPr>
                <p:cNvPr id="96" name="インク 95">
                  <a:extLst>
                    <a:ext uri="{FF2B5EF4-FFF2-40B4-BE49-F238E27FC236}">
                      <a16:creationId xmlns:a16="http://schemas.microsoft.com/office/drawing/2014/main" id="{FA7F3DF6-D1C7-4F74-A3BC-15918C484FCF}"/>
                    </a:ext>
                  </a:extLst>
                </p:cNvPr>
                <p:cNvPicPr/>
                <p:nvPr/>
              </p:nvPicPr>
              <p:blipFill>
                <a:blip r:embed="rId133"/>
                <a:stretch>
                  <a:fillRect/>
                </a:stretch>
              </p:blipFill>
              <p:spPr>
                <a:xfrm>
                  <a:off x="3162540" y="3121560"/>
                  <a:ext cx="11844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7" name="インク 96">
                  <a:extLst>
                    <a:ext uri="{FF2B5EF4-FFF2-40B4-BE49-F238E27FC236}">
                      <a16:creationId xmlns:a16="http://schemas.microsoft.com/office/drawing/2014/main" id="{985A2E2A-7D94-4405-8E2A-B02D3DF9FBBF}"/>
                    </a:ext>
                  </a:extLst>
                </p14:cNvPr>
                <p14:cNvContentPartPr/>
                <p14:nvPr/>
              </p14:nvContentPartPr>
              <p14:xfrm>
                <a:off x="3329580" y="2895480"/>
                <a:ext cx="235440" cy="503640"/>
              </p14:xfrm>
            </p:contentPart>
          </mc:Choice>
          <mc:Fallback>
            <p:pic>
              <p:nvPicPr>
                <p:cNvPr id="97" name="インク 96">
                  <a:extLst>
                    <a:ext uri="{FF2B5EF4-FFF2-40B4-BE49-F238E27FC236}">
                      <a16:creationId xmlns:a16="http://schemas.microsoft.com/office/drawing/2014/main" id="{985A2E2A-7D94-4405-8E2A-B02D3DF9FBBF}"/>
                    </a:ext>
                  </a:extLst>
                </p:cNvPr>
                <p:cNvPicPr/>
                <p:nvPr/>
              </p:nvPicPr>
              <p:blipFill>
                <a:blip r:embed="rId135"/>
                <a:stretch>
                  <a:fillRect/>
                </a:stretch>
              </p:blipFill>
              <p:spPr>
                <a:xfrm>
                  <a:off x="3320940" y="2886480"/>
                  <a:ext cx="253080" cy="521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6">
            <p14:nvContentPartPr>
              <p14:cNvPr id="99" name="インク 98">
                <a:extLst>
                  <a:ext uri="{FF2B5EF4-FFF2-40B4-BE49-F238E27FC236}">
                    <a16:creationId xmlns:a16="http://schemas.microsoft.com/office/drawing/2014/main" id="{BBBE4930-C068-4F07-A797-FEA55F3D0240}"/>
                  </a:ext>
                </a:extLst>
              </p14:cNvPr>
              <p14:cNvContentPartPr/>
              <p14:nvPr/>
            </p14:nvContentPartPr>
            <p14:xfrm>
              <a:off x="4838340" y="4228920"/>
              <a:ext cx="360" cy="360"/>
            </p14:xfrm>
          </p:contentPart>
        </mc:Choice>
        <mc:Fallback>
          <p:pic>
            <p:nvPicPr>
              <p:cNvPr id="99" name="インク 98">
                <a:extLst>
                  <a:ext uri="{FF2B5EF4-FFF2-40B4-BE49-F238E27FC236}">
                    <a16:creationId xmlns:a16="http://schemas.microsoft.com/office/drawing/2014/main" id="{BBBE4930-C068-4F07-A797-FEA55F3D0240}"/>
                  </a:ext>
                </a:extLst>
              </p:cNvPr>
              <p:cNvPicPr/>
              <p:nvPr/>
            </p:nvPicPr>
            <p:blipFill>
              <a:blip r:embed="rId137"/>
              <a:stretch>
                <a:fillRect/>
              </a:stretch>
            </p:blipFill>
            <p:spPr>
              <a:xfrm>
                <a:off x="4829340" y="42199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00" name="インク 99">
                <a:extLst>
                  <a:ext uri="{FF2B5EF4-FFF2-40B4-BE49-F238E27FC236}">
                    <a16:creationId xmlns:a16="http://schemas.microsoft.com/office/drawing/2014/main" id="{1D1F9341-2F59-4CDB-B4A6-9871C7D0D446}"/>
                  </a:ext>
                </a:extLst>
              </p14:cNvPr>
              <p14:cNvContentPartPr/>
              <p14:nvPr/>
            </p14:nvContentPartPr>
            <p14:xfrm>
              <a:off x="4366020" y="4251600"/>
              <a:ext cx="360" cy="360"/>
            </p14:xfrm>
          </p:contentPart>
        </mc:Choice>
        <mc:Fallback>
          <p:pic>
            <p:nvPicPr>
              <p:cNvPr id="100" name="インク 99">
                <a:extLst>
                  <a:ext uri="{FF2B5EF4-FFF2-40B4-BE49-F238E27FC236}">
                    <a16:creationId xmlns:a16="http://schemas.microsoft.com/office/drawing/2014/main" id="{1D1F9341-2F59-4CDB-B4A6-9871C7D0D446}"/>
                  </a:ext>
                </a:extLst>
              </p:cNvPr>
              <p:cNvPicPr/>
              <p:nvPr/>
            </p:nvPicPr>
            <p:blipFill>
              <a:blip r:embed="rId137"/>
              <a:stretch>
                <a:fillRect/>
              </a:stretch>
            </p:blipFill>
            <p:spPr>
              <a:xfrm>
                <a:off x="4357020" y="42426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101" name="インク 100">
                <a:extLst>
                  <a:ext uri="{FF2B5EF4-FFF2-40B4-BE49-F238E27FC236}">
                    <a16:creationId xmlns:a16="http://schemas.microsoft.com/office/drawing/2014/main" id="{693FC716-760E-4F2B-8611-1A6004771FB8}"/>
                  </a:ext>
                </a:extLst>
              </p14:cNvPr>
              <p14:cNvContentPartPr/>
              <p14:nvPr/>
            </p14:nvContentPartPr>
            <p14:xfrm>
              <a:off x="4587060" y="4244040"/>
              <a:ext cx="360" cy="360"/>
            </p14:xfrm>
          </p:contentPart>
        </mc:Choice>
        <mc:Fallback>
          <p:pic>
            <p:nvPicPr>
              <p:cNvPr id="101" name="インク 100">
                <a:extLst>
                  <a:ext uri="{FF2B5EF4-FFF2-40B4-BE49-F238E27FC236}">
                    <a16:creationId xmlns:a16="http://schemas.microsoft.com/office/drawing/2014/main" id="{693FC716-760E-4F2B-8611-1A6004771FB8}"/>
                  </a:ext>
                </a:extLst>
              </p:cNvPr>
              <p:cNvPicPr/>
              <p:nvPr/>
            </p:nvPicPr>
            <p:blipFill>
              <a:blip r:embed="rId137"/>
              <a:stretch>
                <a:fillRect/>
              </a:stretch>
            </p:blipFill>
            <p:spPr>
              <a:xfrm>
                <a:off x="4578060" y="42350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02" name="インク 101">
                <a:extLst>
                  <a:ext uri="{FF2B5EF4-FFF2-40B4-BE49-F238E27FC236}">
                    <a16:creationId xmlns:a16="http://schemas.microsoft.com/office/drawing/2014/main" id="{B8DEE937-3B55-4892-B20C-17A35F7B2D66}"/>
                  </a:ext>
                </a:extLst>
              </p14:cNvPr>
              <p14:cNvContentPartPr/>
              <p14:nvPr/>
            </p14:nvContentPartPr>
            <p14:xfrm>
              <a:off x="5493900" y="4381200"/>
              <a:ext cx="360" cy="360"/>
            </p14:xfrm>
          </p:contentPart>
        </mc:Choice>
        <mc:Fallback>
          <p:pic>
            <p:nvPicPr>
              <p:cNvPr id="102" name="インク 101">
                <a:extLst>
                  <a:ext uri="{FF2B5EF4-FFF2-40B4-BE49-F238E27FC236}">
                    <a16:creationId xmlns:a16="http://schemas.microsoft.com/office/drawing/2014/main" id="{B8DEE937-3B55-4892-B20C-17A35F7B2D66}"/>
                  </a:ext>
                </a:extLst>
              </p:cNvPr>
              <p:cNvPicPr/>
              <p:nvPr/>
            </p:nvPicPr>
            <p:blipFill>
              <a:blip r:embed="rId137"/>
              <a:stretch>
                <a:fillRect/>
              </a:stretch>
            </p:blipFill>
            <p:spPr>
              <a:xfrm>
                <a:off x="5484900" y="43722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103" name="インク 102">
                <a:extLst>
                  <a:ext uri="{FF2B5EF4-FFF2-40B4-BE49-F238E27FC236}">
                    <a16:creationId xmlns:a16="http://schemas.microsoft.com/office/drawing/2014/main" id="{15683D9E-E542-427D-B254-E6958FE97184}"/>
                  </a:ext>
                </a:extLst>
              </p14:cNvPr>
              <p14:cNvContentPartPr/>
              <p14:nvPr/>
            </p14:nvContentPartPr>
            <p14:xfrm>
              <a:off x="6149100" y="4244040"/>
              <a:ext cx="360" cy="360"/>
            </p14:xfrm>
          </p:contentPart>
        </mc:Choice>
        <mc:Fallback>
          <p:pic>
            <p:nvPicPr>
              <p:cNvPr id="103" name="インク 102">
                <a:extLst>
                  <a:ext uri="{FF2B5EF4-FFF2-40B4-BE49-F238E27FC236}">
                    <a16:creationId xmlns:a16="http://schemas.microsoft.com/office/drawing/2014/main" id="{15683D9E-E542-427D-B254-E6958FE97184}"/>
                  </a:ext>
                </a:extLst>
              </p:cNvPr>
              <p:cNvPicPr/>
              <p:nvPr/>
            </p:nvPicPr>
            <p:blipFill>
              <a:blip r:embed="rId137"/>
              <a:stretch>
                <a:fillRect/>
              </a:stretch>
            </p:blipFill>
            <p:spPr>
              <a:xfrm>
                <a:off x="6140100" y="4235040"/>
                <a:ext cx="18000" cy="18000"/>
              </a:xfrm>
              <a:prstGeom prst="rect">
                <a:avLst/>
              </a:prstGeom>
            </p:spPr>
          </p:pic>
        </mc:Fallback>
      </mc:AlternateContent>
      <p:grpSp>
        <p:nvGrpSpPr>
          <p:cNvPr id="124" name="グループ化 123">
            <a:extLst>
              <a:ext uri="{FF2B5EF4-FFF2-40B4-BE49-F238E27FC236}">
                <a16:creationId xmlns:a16="http://schemas.microsoft.com/office/drawing/2014/main" id="{6F9321EC-95A0-4C82-A299-7D875890143D}"/>
              </a:ext>
            </a:extLst>
          </p:cNvPr>
          <p:cNvGrpSpPr/>
          <p:nvPr/>
        </p:nvGrpSpPr>
        <p:grpSpPr>
          <a:xfrm>
            <a:off x="633900" y="4746420"/>
            <a:ext cx="420480" cy="341280"/>
            <a:chOff x="633900" y="4746420"/>
            <a:chExt cx="420480" cy="341280"/>
          </a:xfrm>
        </p:grpSpPr>
        <mc:AlternateContent xmlns:mc="http://schemas.openxmlformats.org/markup-compatibility/2006">
          <mc:Choice xmlns:p14="http://schemas.microsoft.com/office/powerpoint/2010/main" Requires="p14">
            <p:contentPart p14:bwMode="auto" r:id="rId142">
              <p14:nvContentPartPr>
                <p14:cNvPr id="120" name="インク 119">
                  <a:extLst>
                    <a:ext uri="{FF2B5EF4-FFF2-40B4-BE49-F238E27FC236}">
                      <a16:creationId xmlns:a16="http://schemas.microsoft.com/office/drawing/2014/main" id="{1B0F4236-836C-418C-9491-079308C51E5A}"/>
                    </a:ext>
                  </a:extLst>
                </p14:cNvPr>
                <p14:cNvContentPartPr/>
                <p14:nvPr/>
              </p14:nvContentPartPr>
              <p14:xfrm>
                <a:off x="633900" y="4746420"/>
                <a:ext cx="241920" cy="341280"/>
              </p14:xfrm>
            </p:contentPart>
          </mc:Choice>
          <mc:Fallback>
            <p:pic>
              <p:nvPicPr>
                <p:cNvPr id="120" name="インク 119">
                  <a:extLst>
                    <a:ext uri="{FF2B5EF4-FFF2-40B4-BE49-F238E27FC236}">
                      <a16:creationId xmlns:a16="http://schemas.microsoft.com/office/drawing/2014/main" id="{1B0F4236-836C-418C-9491-079308C51E5A}"/>
                    </a:ext>
                  </a:extLst>
                </p:cNvPr>
                <p:cNvPicPr/>
                <p:nvPr/>
              </p:nvPicPr>
              <p:blipFill>
                <a:blip r:embed="rId143"/>
                <a:stretch>
                  <a:fillRect/>
                </a:stretch>
              </p:blipFill>
              <p:spPr>
                <a:xfrm>
                  <a:off x="625260" y="4737420"/>
                  <a:ext cx="259560"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21" name="インク 120">
                  <a:extLst>
                    <a:ext uri="{FF2B5EF4-FFF2-40B4-BE49-F238E27FC236}">
                      <a16:creationId xmlns:a16="http://schemas.microsoft.com/office/drawing/2014/main" id="{8A87CA85-21A2-4E4A-A687-E71C96538050}"/>
                    </a:ext>
                  </a:extLst>
                </p14:cNvPr>
                <p14:cNvContentPartPr/>
                <p14:nvPr/>
              </p14:nvContentPartPr>
              <p14:xfrm>
                <a:off x="693300" y="4945140"/>
                <a:ext cx="117360" cy="35280"/>
              </p14:xfrm>
            </p:contentPart>
          </mc:Choice>
          <mc:Fallback>
            <p:pic>
              <p:nvPicPr>
                <p:cNvPr id="121" name="インク 120">
                  <a:extLst>
                    <a:ext uri="{FF2B5EF4-FFF2-40B4-BE49-F238E27FC236}">
                      <a16:creationId xmlns:a16="http://schemas.microsoft.com/office/drawing/2014/main" id="{8A87CA85-21A2-4E4A-A687-E71C96538050}"/>
                    </a:ext>
                  </a:extLst>
                </p:cNvPr>
                <p:cNvPicPr/>
                <p:nvPr/>
              </p:nvPicPr>
              <p:blipFill>
                <a:blip r:embed="rId145"/>
                <a:stretch>
                  <a:fillRect/>
                </a:stretch>
              </p:blipFill>
              <p:spPr>
                <a:xfrm>
                  <a:off x="684300" y="4936140"/>
                  <a:ext cx="13500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22" name="インク 121">
                  <a:extLst>
                    <a:ext uri="{FF2B5EF4-FFF2-40B4-BE49-F238E27FC236}">
                      <a16:creationId xmlns:a16="http://schemas.microsoft.com/office/drawing/2014/main" id="{2BFF9D0A-24FB-41E7-8EBB-89379B4090D5}"/>
                    </a:ext>
                  </a:extLst>
                </p14:cNvPr>
                <p14:cNvContentPartPr/>
                <p14:nvPr/>
              </p14:nvContentPartPr>
              <p14:xfrm>
                <a:off x="982740" y="4800420"/>
                <a:ext cx="33840" cy="22320"/>
              </p14:xfrm>
            </p:contentPart>
          </mc:Choice>
          <mc:Fallback>
            <p:pic>
              <p:nvPicPr>
                <p:cNvPr id="122" name="インク 121">
                  <a:extLst>
                    <a:ext uri="{FF2B5EF4-FFF2-40B4-BE49-F238E27FC236}">
                      <a16:creationId xmlns:a16="http://schemas.microsoft.com/office/drawing/2014/main" id="{2BFF9D0A-24FB-41E7-8EBB-89379B4090D5}"/>
                    </a:ext>
                  </a:extLst>
                </p:cNvPr>
                <p:cNvPicPr/>
                <p:nvPr/>
              </p:nvPicPr>
              <p:blipFill>
                <a:blip r:embed="rId147"/>
                <a:stretch>
                  <a:fillRect/>
                </a:stretch>
              </p:blipFill>
              <p:spPr>
                <a:xfrm>
                  <a:off x="973740" y="4791420"/>
                  <a:ext cx="5148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23" name="インク 122">
                  <a:extLst>
                    <a:ext uri="{FF2B5EF4-FFF2-40B4-BE49-F238E27FC236}">
                      <a16:creationId xmlns:a16="http://schemas.microsoft.com/office/drawing/2014/main" id="{A7C068EF-24A1-4D50-BF48-00351DF27C39}"/>
                    </a:ext>
                  </a:extLst>
                </p14:cNvPr>
                <p14:cNvContentPartPr/>
                <p14:nvPr/>
              </p14:nvContentPartPr>
              <p14:xfrm>
                <a:off x="1036020" y="4937580"/>
                <a:ext cx="18360" cy="59400"/>
              </p14:xfrm>
            </p:contentPart>
          </mc:Choice>
          <mc:Fallback>
            <p:pic>
              <p:nvPicPr>
                <p:cNvPr id="123" name="インク 122">
                  <a:extLst>
                    <a:ext uri="{FF2B5EF4-FFF2-40B4-BE49-F238E27FC236}">
                      <a16:creationId xmlns:a16="http://schemas.microsoft.com/office/drawing/2014/main" id="{A7C068EF-24A1-4D50-BF48-00351DF27C39}"/>
                    </a:ext>
                  </a:extLst>
                </p:cNvPr>
                <p:cNvPicPr/>
                <p:nvPr/>
              </p:nvPicPr>
              <p:blipFill>
                <a:blip r:embed="rId149"/>
                <a:stretch>
                  <a:fillRect/>
                </a:stretch>
              </p:blipFill>
              <p:spPr>
                <a:xfrm>
                  <a:off x="1027020" y="4928580"/>
                  <a:ext cx="36000" cy="77040"/>
                </a:xfrm>
                <a:prstGeom prst="rect">
                  <a:avLst/>
                </a:prstGeom>
              </p:spPr>
            </p:pic>
          </mc:Fallback>
        </mc:AlternateContent>
      </p:grpSp>
      <p:grpSp>
        <p:nvGrpSpPr>
          <p:cNvPr id="136" name="グループ化 135">
            <a:extLst>
              <a:ext uri="{FF2B5EF4-FFF2-40B4-BE49-F238E27FC236}">
                <a16:creationId xmlns:a16="http://schemas.microsoft.com/office/drawing/2014/main" id="{4BAC140F-187A-4BD3-A356-4DAEE135F269}"/>
              </a:ext>
            </a:extLst>
          </p:cNvPr>
          <p:cNvGrpSpPr/>
          <p:nvPr/>
        </p:nvGrpSpPr>
        <p:grpSpPr>
          <a:xfrm>
            <a:off x="1309260" y="4703580"/>
            <a:ext cx="795600" cy="361440"/>
            <a:chOff x="1309260" y="4703580"/>
            <a:chExt cx="795600" cy="361440"/>
          </a:xfrm>
        </p:grpSpPr>
        <mc:AlternateContent xmlns:mc="http://schemas.openxmlformats.org/markup-compatibility/2006">
          <mc:Choice xmlns:p14="http://schemas.microsoft.com/office/powerpoint/2010/main" Requires="p14">
            <p:contentPart p14:bwMode="auto" r:id="rId150">
              <p14:nvContentPartPr>
                <p14:cNvPr id="127" name="インク 126">
                  <a:extLst>
                    <a:ext uri="{FF2B5EF4-FFF2-40B4-BE49-F238E27FC236}">
                      <a16:creationId xmlns:a16="http://schemas.microsoft.com/office/drawing/2014/main" id="{1F4DBCFF-0860-4B03-83DA-0A8CF6062FDA}"/>
                    </a:ext>
                  </a:extLst>
                </p14:cNvPr>
                <p14:cNvContentPartPr/>
                <p14:nvPr/>
              </p14:nvContentPartPr>
              <p14:xfrm>
                <a:off x="1309260" y="4703580"/>
                <a:ext cx="132840" cy="344520"/>
              </p14:xfrm>
            </p:contentPart>
          </mc:Choice>
          <mc:Fallback>
            <p:pic>
              <p:nvPicPr>
                <p:cNvPr id="127" name="インク 126">
                  <a:extLst>
                    <a:ext uri="{FF2B5EF4-FFF2-40B4-BE49-F238E27FC236}">
                      <a16:creationId xmlns:a16="http://schemas.microsoft.com/office/drawing/2014/main" id="{1F4DBCFF-0860-4B03-83DA-0A8CF6062FDA}"/>
                    </a:ext>
                  </a:extLst>
                </p:cNvPr>
                <p:cNvPicPr/>
                <p:nvPr/>
              </p:nvPicPr>
              <p:blipFill>
                <a:blip r:embed="rId151"/>
                <a:stretch>
                  <a:fillRect/>
                </a:stretch>
              </p:blipFill>
              <p:spPr>
                <a:xfrm>
                  <a:off x="1300620" y="4694940"/>
                  <a:ext cx="15048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28" name="インク 127">
                  <a:extLst>
                    <a:ext uri="{FF2B5EF4-FFF2-40B4-BE49-F238E27FC236}">
                      <a16:creationId xmlns:a16="http://schemas.microsoft.com/office/drawing/2014/main" id="{964FE5F9-64DE-46A9-8B0C-B18F4140DF5F}"/>
                    </a:ext>
                  </a:extLst>
                </p14:cNvPr>
                <p14:cNvContentPartPr/>
                <p14:nvPr/>
              </p14:nvContentPartPr>
              <p14:xfrm>
                <a:off x="1374060" y="4845060"/>
                <a:ext cx="43200" cy="16560"/>
              </p14:xfrm>
            </p:contentPart>
          </mc:Choice>
          <mc:Fallback>
            <p:pic>
              <p:nvPicPr>
                <p:cNvPr id="128" name="インク 127">
                  <a:extLst>
                    <a:ext uri="{FF2B5EF4-FFF2-40B4-BE49-F238E27FC236}">
                      <a16:creationId xmlns:a16="http://schemas.microsoft.com/office/drawing/2014/main" id="{964FE5F9-64DE-46A9-8B0C-B18F4140DF5F}"/>
                    </a:ext>
                  </a:extLst>
                </p:cNvPr>
                <p:cNvPicPr/>
                <p:nvPr/>
              </p:nvPicPr>
              <p:blipFill>
                <a:blip r:embed="rId153"/>
                <a:stretch>
                  <a:fillRect/>
                </a:stretch>
              </p:blipFill>
              <p:spPr>
                <a:xfrm>
                  <a:off x="1365420" y="4836060"/>
                  <a:ext cx="6084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29" name="インク 128">
                  <a:extLst>
                    <a:ext uri="{FF2B5EF4-FFF2-40B4-BE49-F238E27FC236}">
                      <a16:creationId xmlns:a16="http://schemas.microsoft.com/office/drawing/2014/main" id="{E5EE9D80-9D52-4D68-87E5-1670C1AA2311}"/>
                    </a:ext>
                  </a:extLst>
                </p14:cNvPr>
                <p14:cNvContentPartPr/>
                <p14:nvPr/>
              </p14:nvContentPartPr>
              <p14:xfrm>
                <a:off x="1546500" y="4818420"/>
                <a:ext cx="118440" cy="112320"/>
              </p14:xfrm>
            </p:contentPart>
          </mc:Choice>
          <mc:Fallback>
            <p:pic>
              <p:nvPicPr>
                <p:cNvPr id="129" name="インク 128">
                  <a:extLst>
                    <a:ext uri="{FF2B5EF4-FFF2-40B4-BE49-F238E27FC236}">
                      <a16:creationId xmlns:a16="http://schemas.microsoft.com/office/drawing/2014/main" id="{E5EE9D80-9D52-4D68-87E5-1670C1AA2311}"/>
                    </a:ext>
                  </a:extLst>
                </p:cNvPr>
                <p:cNvPicPr/>
                <p:nvPr/>
              </p:nvPicPr>
              <p:blipFill>
                <a:blip r:embed="rId155"/>
                <a:stretch>
                  <a:fillRect/>
                </a:stretch>
              </p:blipFill>
              <p:spPr>
                <a:xfrm>
                  <a:off x="1537500" y="4809780"/>
                  <a:ext cx="13608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30" name="インク 129">
                  <a:extLst>
                    <a:ext uri="{FF2B5EF4-FFF2-40B4-BE49-F238E27FC236}">
                      <a16:creationId xmlns:a16="http://schemas.microsoft.com/office/drawing/2014/main" id="{A893BBBF-ED4D-45FB-A914-08A3086FC75F}"/>
                    </a:ext>
                  </a:extLst>
                </p14:cNvPr>
                <p14:cNvContentPartPr/>
                <p14:nvPr/>
              </p14:nvContentPartPr>
              <p14:xfrm>
                <a:off x="1709580" y="4723740"/>
                <a:ext cx="141480" cy="248040"/>
              </p14:xfrm>
            </p:contentPart>
          </mc:Choice>
          <mc:Fallback>
            <p:pic>
              <p:nvPicPr>
                <p:cNvPr id="130" name="インク 129">
                  <a:extLst>
                    <a:ext uri="{FF2B5EF4-FFF2-40B4-BE49-F238E27FC236}">
                      <a16:creationId xmlns:a16="http://schemas.microsoft.com/office/drawing/2014/main" id="{A893BBBF-ED4D-45FB-A914-08A3086FC75F}"/>
                    </a:ext>
                  </a:extLst>
                </p:cNvPr>
                <p:cNvPicPr/>
                <p:nvPr/>
              </p:nvPicPr>
              <p:blipFill>
                <a:blip r:embed="rId157"/>
                <a:stretch>
                  <a:fillRect/>
                </a:stretch>
              </p:blipFill>
              <p:spPr>
                <a:xfrm>
                  <a:off x="1700580" y="4715100"/>
                  <a:ext cx="15912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34" name="インク 133">
                  <a:extLst>
                    <a:ext uri="{FF2B5EF4-FFF2-40B4-BE49-F238E27FC236}">
                      <a16:creationId xmlns:a16="http://schemas.microsoft.com/office/drawing/2014/main" id="{80D312AB-7B36-4D31-AEF9-73A2E0B27521}"/>
                    </a:ext>
                  </a:extLst>
                </p14:cNvPr>
                <p14:cNvContentPartPr/>
                <p14:nvPr/>
              </p14:nvContentPartPr>
              <p14:xfrm>
                <a:off x="1971660" y="4745340"/>
                <a:ext cx="133200" cy="319680"/>
              </p14:xfrm>
            </p:contentPart>
          </mc:Choice>
          <mc:Fallback>
            <p:pic>
              <p:nvPicPr>
                <p:cNvPr id="134" name="インク 133">
                  <a:extLst>
                    <a:ext uri="{FF2B5EF4-FFF2-40B4-BE49-F238E27FC236}">
                      <a16:creationId xmlns:a16="http://schemas.microsoft.com/office/drawing/2014/main" id="{80D312AB-7B36-4D31-AEF9-73A2E0B27521}"/>
                    </a:ext>
                  </a:extLst>
                </p:cNvPr>
                <p:cNvPicPr/>
                <p:nvPr/>
              </p:nvPicPr>
              <p:blipFill>
                <a:blip r:embed="rId159"/>
                <a:stretch>
                  <a:fillRect/>
                </a:stretch>
              </p:blipFill>
              <p:spPr>
                <a:xfrm>
                  <a:off x="1962660" y="4736700"/>
                  <a:ext cx="150840" cy="337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0">
            <p14:nvContentPartPr>
              <p14:cNvPr id="135" name="インク 134">
                <a:extLst>
                  <a:ext uri="{FF2B5EF4-FFF2-40B4-BE49-F238E27FC236}">
                    <a16:creationId xmlns:a16="http://schemas.microsoft.com/office/drawing/2014/main" id="{BB73754B-15DF-42E6-A2F5-CCB3A544E37D}"/>
                  </a:ext>
                </a:extLst>
              </p14:cNvPr>
              <p14:cNvContentPartPr/>
              <p14:nvPr/>
            </p14:nvContentPartPr>
            <p14:xfrm>
              <a:off x="2290620" y="4627260"/>
              <a:ext cx="80640" cy="84960"/>
            </p14:xfrm>
          </p:contentPart>
        </mc:Choice>
        <mc:Fallback>
          <p:pic>
            <p:nvPicPr>
              <p:cNvPr id="135" name="インク 134">
                <a:extLst>
                  <a:ext uri="{FF2B5EF4-FFF2-40B4-BE49-F238E27FC236}">
                    <a16:creationId xmlns:a16="http://schemas.microsoft.com/office/drawing/2014/main" id="{BB73754B-15DF-42E6-A2F5-CCB3A544E37D}"/>
                  </a:ext>
                </a:extLst>
              </p:cNvPr>
              <p:cNvPicPr/>
              <p:nvPr/>
            </p:nvPicPr>
            <p:blipFill>
              <a:blip r:embed="rId161"/>
              <a:stretch>
                <a:fillRect/>
              </a:stretch>
            </p:blipFill>
            <p:spPr>
              <a:xfrm>
                <a:off x="2281980" y="4618620"/>
                <a:ext cx="98280" cy="102600"/>
              </a:xfrm>
              <a:prstGeom prst="rect">
                <a:avLst/>
              </a:prstGeom>
            </p:spPr>
          </p:pic>
        </mc:Fallback>
      </mc:AlternateContent>
      <p:grpSp>
        <p:nvGrpSpPr>
          <p:cNvPr id="160" name="グループ化 159">
            <a:extLst>
              <a:ext uri="{FF2B5EF4-FFF2-40B4-BE49-F238E27FC236}">
                <a16:creationId xmlns:a16="http://schemas.microsoft.com/office/drawing/2014/main" id="{7A114FAA-3F74-4939-A632-9A6BC4EE821E}"/>
              </a:ext>
            </a:extLst>
          </p:cNvPr>
          <p:cNvGrpSpPr/>
          <p:nvPr/>
        </p:nvGrpSpPr>
        <p:grpSpPr>
          <a:xfrm>
            <a:off x="1285860" y="5258700"/>
            <a:ext cx="1582920" cy="414000"/>
            <a:chOff x="1285860" y="5258700"/>
            <a:chExt cx="1582920" cy="414000"/>
          </a:xfrm>
        </p:grpSpPr>
        <mc:AlternateContent xmlns:mc="http://schemas.openxmlformats.org/markup-compatibility/2006">
          <mc:Choice xmlns:p14="http://schemas.microsoft.com/office/powerpoint/2010/main" Requires="p14">
            <p:contentPart p14:bwMode="auto" r:id="rId162">
              <p14:nvContentPartPr>
                <p14:cNvPr id="143" name="インク 142">
                  <a:extLst>
                    <a:ext uri="{FF2B5EF4-FFF2-40B4-BE49-F238E27FC236}">
                      <a16:creationId xmlns:a16="http://schemas.microsoft.com/office/drawing/2014/main" id="{E2975ECD-33C3-4C29-8DC5-1C9212EF2BC2}"/>
                    </a:ext>
                  </a:extLst>
                </p14:cNvPr>
                <p14:cNvContentPartPr/>
                <p14:nvPr/>
              </p14:nvContentPartPr>
              <p14:xfrm>
                <a:off x="1285860" y="5303340"/>
                <a:ext cx="107640" cy="369360"/>
              </p14:xfrm>
            </p:contentPart>
          </mc:Choice>
          <mc:Fallback>
            <p:pic>
              <p:nvPicPr>
                <p:cNvPr id="143" name="インク 142">
                  <a:extLst>
                    <a:ext uri="{FF2B5EF4-FFF2-40B4-BE49-F238E27FC236}">
                      <a16:creationId xmlns:a16="http://schemas.microsoft.com/office/drawing/2014/main" id="{E2975ECD-33C3-4C29-8DC5-1C9212EF2BC2}"/>
                    </a:ext>
                  </a:extLst>
                </p:cNvPr>
                <p:cNvPicPr/>
                <p:nvPr/>
              </p:nvPicPr>
              <p:blipFill>
                <a:blip r:embed="rId163"/>
                <a:stretch>
                  <a:fillRect/>
                </a:stretch>
              </p:blipFill>
              <p:spPr>
                <a:xfrm>
                  <a:off x="1276860" y="5294340"/>
                  <a:ext cx="125280" cy="3870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44" name="インク 143">
                  <a:extLst>
                    <a:ext uri="{FF2B5EF4-FFF2-40B4-BE49-F238E27FC236}">
                      <a16:creationId xmlns:a16="http://schemas.microsoft.com/office/drawing/2014/main" id="{C8186608-D36B-4297-8EE5-BF4501610411}"/>
                    </a:ext>
                  </a:extLst>
                </p14:cNvPr>
                <p14:cNvContentPartPr/>
                <p14:nvPr/>
              </p14:nvContentPartPr>
              <p14:xfrm>
                <a:off x="1432380" y="5423580"/>
                <a:ext cx="86040" cy="149760"/>
              </p14:xfrm>
            </p:contentPart>
          </mc:Choice>
          <mc:Fallback>
            <p:pic>
              <p:nvPicPr>
                <p:cNvPr id="144" name="インク 143">
                  <a:extLst>
                    <a:ext uri="{FF2B5EF4-FFF2-40B4-BE49-F238E27FC236}">
                      <a16:creationId xmlns:a16="http://schemas.microsoft.com/office/drawing/2014/main" id="{C8186608-D36B-4297-8EE5-BF4501610411}"/>
                    </a:ext>
                  </a:extLst>
                </p:cNvPr>
                <p:cNvPicPr/>
                <p:nvPr/>
              </p:nvPicPr>
              <p:blipFill>
                <a:blip r:embed="rId165"/>
                <a:stretch>
                  <a:fillRect/>
                </a:stretch>
              </p:blipFill>
              <p:spPr>
                <a:xfrm>
                  <a:off x="1423380" y="5414940"/>
                  <a:ext cx="10368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46" name="インク 145">
                  <a:extLst>
                    <a:ext uri="{FF2B5EF4-FFF2-40B4-BE49-F238E27FC236}">
                      <a16:creationId xmlns:a16="http://schemas.microsoft.com/office/drawing/2014/main" id="{5313E3CE-C4D2-4E92-ADB9-34C002FFACB1}"/>
                    </a:ext>
                  </a:extLst>
                </p14:cNvPr>
                <p14:cNvContentPartPr/>
                <p14:nvPr/>
              </p14:nvContentPartPr>
              <p14:xfrm>
                <a:off x="1637220" y="5440500"/>
                <a:ext cx="43200" cy="121680"/>
              </p14:xfrm>
            </p:contentPart>
          </mc:Choice>
          <mc:Fallback>
            <p:pic>
              <p:nvPicPr>
                <p:cNvPr id="146" name="インク 145">
                  <a:extLst>
                    <a:ext uri="{FF2B5EF4-FFF2-40B4-BE49-F238E27FC236}">
                      <a16:creationId xmlns:a16="http://schemas.microsoft.com/office/drawing/2014/main" id="{5313E3CE-C4D2-4E92-ADB9-34C002FFACB1}"/>
                    </a:ext>
                  </a:extLst>
                </p:cNvPr>
                <p:cNvPicPr/>
                <p:nvPr/>
              </p:nvPicPr>
              <p:blipFill>
                <a:blip r:embed="rId167"/>
                <a:stretch>
                  <a:fillRect/>
                </a:stretch>
              </p:blipFill>
              <p:spPr>
                <a:xfrm>
                  <a:off x="1628220" y="5431500"/>
                  <a:ext cx="6084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47" name="インク 146">
                  <a:extLst>
                    <a:ext uri="{FF2B5EF4-FFF2-40B4-BE49-F238E27FC236}">
                      <a16:creationId xmlns:a16="http://schemas.microsoft.com/office/drawing/2014/main" id="{A3955A28-13C2-429F-B641-E036D5A3735E}"/>
                    </a:ext>
                  </a:extLst>
                </p14:cNvPr>
                <p14:cNvContentPartPr/>
                <p14:nvPr/>
              </p14:nvContentPartPr>
              <p14:xfrm>
                <a:off x="1721820" y="5427180"/>
                <a:ext cx="30960" cy="64800"/>
              </p14:xfrm>
            </p:contentPart>
          </mc:Choice>
          <mc:Fallback>
            <p:pic>
              <p:nvPicPr>
                <p:cNvPr id="147" name="インク 146">
                  <a:extLst>
                    <a:ext uri="{FF2B5EF4-FFF2-40B4-BE49-F238E27FC236}">
                      <a16:creationId xmlns:a16="http://schemas.microsoft.com/office/drawing/2014/main" id="{A3955A28-13C2-429F-B641-E036D5A3735E}"/>
                    </a:ext>
                  </a:extLst>
                </p:cNvPr>
                <p:cNvPicPr/>
                <p:nvPr/>
              </p:nvPicPr>
              <p:blipFill>
                <a:blip r:embed="rId169"/>
                <a:stretch>
                  <a:fillRect/>
                </a:stretch>
              </p:blipFill>
              <p:spPr>
                <a:xfrm>
                  <a:off x="1712820" y="5418180"/>
                  <a:ext cx="4860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48" name="インク 147">
                  <a:extLst>
                    <a:ext uri="{FF2B5EF4-FFF2-40B4-BE49-F238E27FC236}">
                      <a16:creationId xmlns:a16="http://schemas.microsoft.com/office/drawing/2014/main" id="{7F6E0C84-267F-4D06-B40E-E2D7A0222A8C}"/>
                    </a:ext>
                  </a:extLst>
                </p14:cNvPr>
                <p14:cNvContentPartPr/>
                <p14:nvPr/>
              </p14:nvContentPartPr>
              <p14:xfrm>
                <a:off x="1761420" y="5404500"/>
                <a:ext cx="75600" cy="119520"/>
              </p14:xfrm>
            </p:contentPart>
          </mc:Choice>
          <mc:Fallback>
            <p:pic>
              <p:nvPicPr>
                <p:cNvPr id="148" name="インク 147">
                  <a:extLst>
                    <a:ext uri="{FF2B5EF4-FFF2-40B4-BE49-F238E27FC236}">
                      <a16:creationId xmlns:a16="http://schemas.microsoft.com/office/drawing/2014/main" id="{7F6E0C84-267F-4D06-B40E-E2D7A0222A8C}"/>
                    </a:ext>
                  </a:extLst>
                </p:cNvPr>
                <p:cNvPicPr/>
                <p:nvPr/>
              </p:nvPicPr>
              <p:blipFill>
                <a:blip r:embed="rId171"/>
                <a:stretch>
                  <a:fillRect/>
                </a:stretch>
              </p:blipFill>
              <p:spPr>
                <a:xfrm>
                  <a:off x="1752420" y="5395500"/>
                  <a:ext cx="9324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49" name="インク 148">
                  <a:extLst>
                    <a:ext uri="{FF2B5EF4-FFF2-40B4-BE49-F238E27FC236}">
                      <a16:creationId xmlns:a16="http://schemas.microsoft.com/office/drawing/2014/main" id="{B38AEC4B-C8D0-475C-8EDE-146781EECB4B}"/>
                    </a:ext>
                  </a:extLst>
                </p14:cNvPr>
                <p14:cNvContentPartPr/>
                <p14:nvPr/>
              </p14:nvContentPartPr>
              <p14:xfrm>
                <a:off x="1901100" y="5333580"/>
                <a:ext cx="111960" cy="201960"/>
              </p14:xfrm>
            </p:contentPart>
          </mc:Choice>
          <mc:Fallback>
            <p:pic>
              <p:nvPicPr>
                <p:cNvPr id="149" name="インク 148">
                  <a:extLst>
                    <a:ext uri="{FF2B5EF4-FFF2-40B4-BE49-F238E27FC236}">
                      <a16:creationId xmlns:a16="http://schemas.microsoft.com/office/drawing/2014/main" id="{B38AEC4B-C8D0-475C-8EDE-146781EECB4B}"/>
                    </a:ext>
                  </a:extLst>
                </p:cNvPr>
                <p:cNvPicPr/>
                <p:nvPr/>
              </p:nvPicPr>
              <p:blipFill>
                <a:blip r:embed="rId173"/>
                <a:stretch>
                  <a:fillRect/>
                </a:stretch>
              </p:blipFill>
              <p:spPr>
                <a:xfrm>
                  <a:off x="1892100" y="5324580"/>
                  <a:ext cx="12960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50" name="インク 149">
                  <a:extLst>
                    <a:ext uri="{FF2B5EF4-FFF2-40B4-BE49-F238E27FC236}">
                      <a16:creationId xmlns:a16="http://schemas.microsoft.com/office/drawing/2014/main" id="{76D75DFA-7E56-4DF4-A4E0-80F2051CFE95}"/>
                    </a:ext>
                  </a:extLst>
                </p14:cNvPr>
                <p14:cNvContentPartPr/>
                <p14:nvPr/>
              </p14:nvContentPartPr>
              <p14:xfrm>
                <a:off x="1935300" y="5417460"/>
                <a:ext cx="26280" cy="360"/>
              </p14:xfrm>
            </p:contentPart>
          </mc:Choice>
          <mc:Fallback>
            <p:pic>
              <p:nvPicPr>
                <p:cNvPr id="150" name="インク 149">
                  <a:extLst>
                    <a:ext uri="{FF2B5EF4-FFF2-40B4-BE49-F238E27FC236}">
                      <a16:creationId xmlns:a16="http://schemas.microsoft.com/office/drawing/2014/main" id="{76D75DFA-7E56-4DF4-A4E0-80F2051CFE95}"/>
                    </a:ext>
                  </a:extLst>
                </p:cNvPr>
                <p:cNvPicPr/>
                <p:nvPr/>
              </p:nvPicPr>
              <p:blipFill>
                <a:blip r:embed="rId175"/>
                <a:stretch>
                  <a:fillRect/>
                </a:stretch>
              </p:blipFill>
              <p:spPr>
                <a:xfrm>
                  <a:off x="1926300" y="5408460"/>
                  <a:ext cx="439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51" name="インク 150">
                  <a:extLst>
                    <a:ext uri="{FF2B5EF4-FFF2-40B4-BE49-F238E27FC236}">
                      <a16:creationId xmlns:a16="http://schemas.microsoft.com/office/drawing/2014/main" id="{13B05EAC-0C2F-4413-ACDD-49C92C067AA2}"/>
                    </a:ext>
                  </a:extLst>
                </p14:cNvPr>
                <p14:cNvContentPartPr/>
                <p14:nvPr/>
              </p14:nvContentPartPr>
              <p14:xfrm>
                <a:off x="2087580" y="5471100"/>
                <a:ext cx="52200" cy="360"/>
              </p14:xfrm>
            </p:contentPart>
          </mc:Choice>
          <mc:Fallback>
            <p:pic>
              <p:nvPicPr>
                <p:cNvPr id="151" name="インク 150">
                  <a:extLst>
                    <a:ext uri="{FF2B5EF4-FFF2-40B4-BE49-F238E27FC236}">
                      <a16:creationId xmlns:a16="http://schemas.microsoft.com/office/drawing/2014/main" id="{13B05EAC-0C2F-4413-ACDD-49C92C067AA2}"/>
                    </a:ext>
                  </a:extLst>
                </p:cNvPr>
                <p:cNvPicPr/>
                <p:nvPr/>
              </p:nvPicPr>
              <p:blipFill>
                <a:blip r:embed="rId177"/>
                <a:stretch>
                  <a:fillRect/>
                </a:stretch>
              </p:blipFill>
              <p:spPr>
                <a:xfrm>
                  <a:off x="2078580" y="5462100"/>
                  <a:ext cx="69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53" name="インク 152">
                  <a:extLst>
                    <a:ext uri="{FF2B5EF4-FFF2-40B4-BE49-F238E27FC236}">
                      <a16:creationId xmlns:a16="http://schemas.microsoft.com/office/drawing/2014/main" id="{03F54213-5E34-4627-AB50-7C8356D6D42F}"/>
                    </a:ext>
                  </a:extLst>
                </p14:cNvPr>
                <p14:cNvContentPartPr/>
                <p14:nvPr/>
              </p14:nvContentPartPr>
              <p14:xfrm>
                <a:off x="2247780" y="5300100"/>
                <a:ext cx="101160" cy="258840"/>
              </p14:xfrm>
            </p:contentPart>
          </mc:Choice>
          <mc:Fallback>
            <p:pic>
              <p:nvPicPr>
                <p:cNvPr id="153" name="インク 152">
                  <a:extLst>
                    <a:ext uri="{FF2B5EF4-FFF2-40B4-BE49-F238E27FC236}">
                      <a16:creationId xmlns:a16="http://schemas.microsoft.com/office/drawing/2014/main" id="{03F54213-5E34-4627-AB50-7C8356D6D42F}"/>
                    </a:ext>
                  </a:extLst>
                </p:cNvPr>
                <p:cNvPicPr/>
                <p:nvPr/>
              </p:nvPicPr>
              <p:blipFill>
                <a:blip r:embed="rId179"/>
                <a:stretch>
                  <a:fillRect/>
                </a:stretch>
              </p:blipFill>
              <p:spPr>
                <a:xfrm>
                  <a:off x="2238780" y="5291100"/>
                  <a:ext cx="11880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54" name="インク 153">
                  <a:extLst>
                    <a:ext uri="{FF2B5EF4-FFF2-40B4-BE49-F238E27FC236}">
                      <a16:creationId xmlns:a16="http://schemas.microsoft.com/office/drawing/2014/main" id="{8CD17C74-F66D-4225-B800-2FE55F4B93BE}"/>
                    </a:ext>
                  </a:extLst>
                </p14:cNvPr>
                <p14:cNvContentPartPr/>
                <p14:nvPr/>
              </p14:nvContentPartPr>
              <p14:xfrm>
                <a:off x="2365500" y="5391540"/>
                <a:ext cx="57960" cy="158040"/>
              </p14:xfrm>
            </p:contentPart>
          </mc:Choice>
          <mc:Fallback>
            <p:pic>
              <p:nvPicPr>
                <p:cNvPr id="154" name="インク 153">
                  <a:extLst>
                    <a:ext uri="{FF2B5EF4-FFF2-40B4-BE49-F238E27FC236}">
                      <a16:creationId xmlns:a16="http://schemas.microsoft.com/office/drawing/2014/main" id="{8CD17C74-F66D-4225-B800-2FE55F4B93BE}"/>
                    </a:ext>
                  </a:extLst>
                </p:cNvPr>
                <p:cNvPicPr/>
                <p:nvPr/>
              </p:nvPicPr>
              <p:blipFill>
                <a:blip r:embed="rId181"/>
                <a:stretch>
                  <a:fillRect/>
                </a:stretch>
              </p:blipFill>
              <p:spPr>
                <a:xfrm>
                  <a:off x="2356500" y="5382540"/>
                  <a:ext cx="7560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55" name="インク 154">
                  <a:extLst>
                    <a:ext uri="{FF2B5EF4-FFF2-40B4-BE49-F238E27FC236}">
                      <a16:creationId xmlns:a16="http://schemas.microsoft.com/office/drawing/2014/main" id="{2ACB4587-9E89-47CA-ABAE-9E6263310C60}"/>
                    </a:ext>
                  </a:extLst>
                </p14:cNvPr>
                <p14:cNvContentPartPr/>
                <p14:nvPr/>
              </p14:nvContentPartPr>
              <p14:xfrm>
                <a:off x="2451540" y="5448060"/>
                <a:ext cx="9720" cy="40680"/>
              </p14:xfrm>
            </p:contentPart>
          </mc:Choice>
          <mc:Fallback>
            <p:pic>
              <p:nvPicPr>
                <p:cNvPr id="155" name="インク 154">
                  <a:extLst>
                    <a:ext uri="{FF2B5EF4-FFF2-40B4-BE49-F238E27FC236}">
                      <a16:creationId xmlns:a16="http://schemas.microsoft.com/office/drawing/2014/main" id="{2ACB4587-9E89-47CA-ABAE-9E6263310C60}"/>
                    </a:ext>
                  </a:extLst>
                </p:cNvPr>
                <p:cNvPicPr/>
                <p:nvPr/>
              </p:nvPicPr>
              <p:blipFill>
                <a:blip r:embed="rId183"/>
                <a:stretch>
                  <a:fillRect/>
                </a:stretch>
              </p:blipFill>
              <p:spPr>
                <a:xfrm>
                  <a:off x="2442540" y="5439060"/>
                  <a:ext cx="2736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56" name="インク 155">
                  <a:extLst>
                    <a:ext uri="{FF2B5EF4-FFF2-40B4-BE49-F238E27FC236}">
                      <a16:creationId xmlns:a16="http://schemas.microsoft.com/office/drawing/2014/main" id="{C3BA40E6-1D43-4B4C-BDDB-BA0C61DBDC77}"/>
                    </a:ext>
                  </a:extLst>
                </p14:cNvPr>
                <p14:cNvContentPartPr/>
                <p14:nvPr/>
              </p14:nvContentPartPr>
              <p14:xfrm>
                <a:off x="2468820" y="5341500"/>
                <a:ext cx="142920" cy="172440"/>
              </p14:xfrm>
            </p:contentPart>
          </mc:Choice>
          <mc:Fallback>
            <p:pic>
              <p:nvPicPr>
                <p:cNvPr id="156" name="インク 155">
                  <a:extLst>
                    <a:ext uri="{FF2B5EF4-FFF2-40B4-BE49-F238E27FC236}">
                      <a16:creationId xmlns:a16="http://schemas.microsoft.com/office/drawing/2014/main" id="{C3BA40E6-1D43-4B4C-BDDB-BA0C61DBDC77}"/>
                    </a:ext>
                  </a:extLst>
                </p:cNvPr>
                <p:cNvPicPr/>
                <p:nvPr/>
              </p:nvPicPr>
              <p:blipFill>
                <a:blip r:embed="rId185"/>
                <a:stretch>
                  <a:fillRect/>
                </a:stretch>
              </p:blipFill>
              <p:spPr>
                <a:xfrm>
                  <a:off x="2459820" y="5332500"/>
                  <a:ext cx="16056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57" name="インク 156">
                  <a:extLst>
                    <a:ext uri="{FF2B5EF4-FFF2-40B4-BE49-F238E27FC236}">
                      <a16:creationId xmlns:a16="http://schemas.microsoft.com/office/drawing/2014/main" id="{8A7969F1-4406-4FBA-BAB7-F1F1F26EBD50}"/>
                    </a:ext>
                  </a:extLst>
                </p14:cNvPr>
                <p14:cNvContentPartPr/>
                <p14:nvPr/>
              </p14:nvContentPartPr>
              <p14:xfrm>
                <a:off x="2666460" y="5258700"/>
                <a:ext cx="123840" cy="305640"/>
              </p14:xfrm>
            </p:contentPart>
          </mc:Choice>
          <mc:Fallback>
            <p:pic>
              <p:nvPicPr>
                <p:cNvPr id="157" name="インク 156">
                  <a:extLst>
                    <a:ext uri="{FF2B5EF4-FFF2-40B4-BE49-F238E27FC236}">
                      <a16:creationId xmlns:a16="http://schemas.microsoft.com/office/drawing/2014/main" id="{8A7969F1-4406-4FBA-BAB7-F1F1F26EBD50}"/>
                    </a:ext>
                  </a:extLst>
                </p:cNvPr>
                <p:cNvPicPr/>
                <p:nvPr/>
              </p:nvPicPr>
              <p:blipFill>
                <a:blip r:embed="rId187"/>
                <a:stretch>
                  <a:fillRect/>
                </a:stretch>
              </p:blipFill>
              <p:spPr>
                <a:xfrm>
                  <a:off x="2657460" y="5249700"/>
                  <a:ext cx="14148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58" name="インク 157">
                  <a:extLst>
                    <a:ext uri="{FF2B5EF4-FFF2-40B4-BE49-F238E27FC236}">
                      <a16:creationId xmlns:a16="http://schemas.microsoft.com/office/drawing/2014/main" id="{AE98F253-2DCF-456F-962B-CBC4F0049C5D}"/>
                    </a:ext>
                  </a:extLst>
                </p14:cNvPr>
                <p14:cNvContentPartPr/>
                <p14:nvPr/>
              </p14:nvContentPartPr>
              <p14:xfrm>
                <a:off x="2689500" y="5436180"/>
                <a:ext cx="52200" cy="19800"/>
              </p14:xfrm>
            </p:contentPart>
          </mc:Choice>
          <mc:Fallback>
            <p:pic>
              <p:nvPicPr>
                <p:cNvPr id="158" name="インク 157">
                  <a:extLst>
                    <a:ext uri="{FF2B5EF4-FFF2-40B4-BE49-F238E27FC236}">
                      <a16:creationId xmlns:a16="http://schemas.microsoft.com/office/drawing/2014/main" id="{AE98F253-2DCF-456F-962B-CBC4F0049C5D}"/>
                    </a:ext>
                  </a:extLst>
                </p:cNvPr>
                <p:cNvPicPr/>
                <p:nvPr/>
              </p:nvPicPr>
              <p:blipFill>
                <a:blip r:embed="rId189"/>
                <a:stretch>
                  <a:fillRect/>
                </a:stretch>
              </p:blipFill>
              <p:spPr>
                <a:xfrm>
                  <a:off x="2680500" y="5427180"/>
                  <a:ext cx="6984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59" name="インク 158">
                  <a:extLst>
                    <a:ext uri="{FF2B5EF4-FFF2-40B4-BE49-F238E27FC236}">
                      <a16:creationId xmlns:a16="http://schemas.microsoft.com/office/drawing/2014/main" id="{9068F6E4-ADF9-4855-8072-195F2E9B7291}"/>
                    </a:ext>
                  </a:extLst>
                </p14:cNvPr>
                <p14:cNvContentPartPr/>
                <p14:nvPr/>
              </p14:nvContentPartPr>
              <p14:xfrm>
                <a:off x="2812260" y="5478660"/>
                <a:ext cx="56520" cy="133560"/>
              </p14:xfrm>
            </p:contentPart>
          </mc:Choice>
          <mc:Fallback>
            <p:pic>
              <p:nvPicPr>
                <p:cNvPr id="159" name="インク 158">
                  <a:extLst>
                    <a:ext uri="{FF2B5EF4-FFF2-40B4-BE49-F238E27FC236}">
                      <a16:creationId xmlns:a16="http://schemas.microsoft.com/office/drawing/2014/main" id="{9068F6E4-ADF9-4855-8072-195F2E9B7291}"/>
                    </a:ext>
                  </a:extLst>
                </p:cNvPr>
                <p:cNvPicPr/>
                <p:nvPr/>
              </p:nvPicPr>
              <p:blipFill>
                <a:blip r:embed="rId191"/>
                <a:stretch>
                  <a:fillRect/>
                </a:stretch>
              </p:blipFill>
              <p:spPr>
                <a:xfrm>
                  <a:off x="2803260" y="5469660"/>
                  <a:ext cx="74160" cy="151200"/>
                </a:xfrm>
                <a:prstGeom prst="rect">
                  <a:avLst/>
                </a:prstGeom>
              </p:spPr>
            </p:pic>
          </mc:Fallback>
        </mc:AlternateContent>
      </p:grpSp>
      <p:grpSp>
        <p:nvGrpSpPr>
          <p:cNvPr id="188" name="グループ化 187">
            <a:extLst>
              <a:ext uri="{FF2B5EF4-FFF2-40B4-BE49-F238E27FC236}">
                <a16:creationId xmlns:a16="http://schemas.microsoft.com/office/drawing/2014/main" id="{7656500D-3FB4-4F67-96B8-33237E199A12}"/>
              </a:ext>
            </a:extLst>
          </p:cNvPr>
          <p:cNvGrpSpPr/>
          <p:nvPr/>
        </p:nvGrpSpPr>
        <p:grpSpPr>
          <a:xfrm>
            <a:off x="3085500" y="5151060"/>
            <a:ext cx="1455840" cy="531360"/>
            <a:chOff x="3085500" y="5151060"/>
            <a:chExt cx="1455840" cy="531360"/>
          </a:xfrm>
        </p:grpSpPr>
        <mc:AlternateContent xmlns:mc="http://schemas.openxmlformats.org/markup-compatibility/2006">
          <mc:Choice xmlns:p14="http://schemas.microsoft.com/office/powerpoint/2010/main" Requires="p14">
            <p:contentPart p14:bwMode="auto" r:id="rId192">
              <p14:nvContentPartPr>
                <p14:cNvPr id="167" name="インク 166">
                  <a:extLst>
                    <a:ext uri="{FF2B5EF4-FFF2-40B4-BE49-F238E27FC236}">
                      <a16:creationId xmlns:a16="http://schemas.microsoft.com/office/drawing/2014/main" id="{C8868A42-9C26-4930-9772-9A55F2F292E6}"/>
                    </a:ext>
                  </a:extLst>
                </p14:cNvPr>
                <p14:cNvContentPartPr/>
                <p14:nvPr/>
              </p14:nvContentPartPr>
              <p14:xfrm>
                <a:off x="3085500" y="5309460"/>
                <a:ext cx="79200" cy="268920"/>
              </p14:xfrm>
            </p:contentPart>
          </mc:Choice>
          <mc:Fallback>
            <p:pic>
              <p:nvPicPr>
                <p:cNvPr id="167" name="インク 166">
                  <a:extLst>
                    <a:ext uri="{FF2B5EF4-FFF2-40B4-BE49-F238E27FC236}">
                      <a16:creationId xmlns:a16="http://schemas.microsoft.com/office/drawing/2014/main" id="{C8868A42-9C26-4930-9772-9A55F2F292E6}"/>
                    </a:ext>
                  </a:extLst>
                </p:cNvPr>
                <p:cNvPicPr/>
                <p:nvPr/>
              </p:nvPicPr>
              <p:blipFill>
                <a:blip r:embed="rId193"/>
                <a:stretch>
                  <a:fillRect/>
                </a:stretch>
              </p:blipFill>
              <p:spPr>
                <a:xfrm>
                  <a:off x="3076860" y="5300820"/>
                  <a:ext cx="9684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68" name="インク 167">
                  <a:extLst>
                    <a:ext uri="{FF2B5EF4-FFF2-40B4-BE49-F238E27FC236}">
                      <a16:creationId xmlns:a16="http://schemas.microsoft.com/office/drawing/2014/main" id="{F8686D8D-1F82-4E1C-A4CB-8BBED491D5DF}"/>
                    </a:ext>
                  </a:extLst>
                </p14:cNvPr>
                <p14:cNvContentPartPr/>
                <p14:nvPr/>
              </p14:nvContentPartPr>
              <p14:xfrm>
                <a:off x="3193860" y="5397300"/>
                <a:ext cx="69840" cy="165240"/>
              </p14:xfrm>
            </p:contentPart>
          </mc:Choice>
          <mc:Fallback>
            <p:pic>
              <p:nvPicPr>
                <p:cNvPr id="168" name="インク 167">
                  <a:extLst>
                    <a:ext uri="{FF2B5EF4-FFF2-40B4-BE49-F238E27FC236}">
                      <a16:creationId xmlns:a16="http://schemas.microsoft.com/office/drawing/2014/main" id="{F8686D8D-1F82-4E1C-A4CB-8BBED491D5DF}"/>
                    </a:ext>
                  </a:extLst>
                </p:cNvPr>
                <p:cNvPicPr/>
                <p:nvPr/>
              </p:nvPicPr>
              <p:blipFill>
                <a:blip r:embed="rId195"/>
                <a:stretch>
                  <a:fillRect/>
                </a:stretch>
              </p:blipFill>
              <p:spPr>
                <a:xfrm>
                  <a:off x="3184860" y="5388300"/>
                  <a:ext cx="8748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69" name="インク 168">
                  <a:extLst>
                    <a:ext uri="{FF2B5EF4-FFF2-40B4-BE49-F238E27FC236}">
                      <a16:creationId xmlns:a16="http://schemas.microsoft.com/office/drawing/2014/main" id="{9CDA1353-3971-4B71-8A84-38B6082373D9}"/>
                    </a:ext>
                  </a:extLst>
                </p14:cNvPr>
                <p14:cNvContentPartPr/>
                <p14:nvPr/>
              </p14:nvContentPartPr>
              <p14:xfrm>
                <a:off x="3276300" y="5486220"/>
                <a:ext cx="21960" cy="43560"/>
              </p14:xfrm>
            </p:contentPart>
          </mc:Choice>
          <mc:Fallback>
            <p:pic>
              <p:nvPicPr>
                <p:cNvPr id="169" name="インク 168">
                  <a:extLst>
                    <a:ext uri="{FF2B5EF4-FFF2-40B4-BE49-F238E27FC236}">
                      <a16:creationId xmlns:a16="http://schemas.microsoft.com/office/drawing/2014/main" id="{9CDA1353-3971-4B71-8A84-38B6082373D9}"/>
                    </a:ext>
                  </a:extLst>
                </p:cNvPr>
                <p:cNvPicPr/>
                <p:nvPr/>
              </p:nvPicPr>
              <p:blipFill>
                <a:blip r:embed="rId197"/>
                <a:stretch>
                  <a:fillRect/>
                </a:stretch>
              </p:blipFill>
              <p:spPr>
                <a:xfrm>
                  <a:off x="3267300" y="5477220"/>
                  <a:ext cx="3960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70" name="インク 169">
                  <a:extLst>
                    <a:ext uri="{FF2B5EF4-FFF2-40B4-BE49-F238E27FC236}">
                      <a16:creationId xmlns:a16="http://schemas.microsoft.com/office/drawing/2014/main" id="{817C1660-AED6-44CE-964B-0CCB22C474DA}"/>
                    </a:ext>
                  </a:extLst>
                </p14:cNvPr>
                <p14:cNvContentPartPr/>
                <p14:nvPr/>
              </p14:nvContentPartPr>
              <p14:xfrm>
                <a:off x="3322020" y="5364180"/>
                <a:ext cx="78120" cy="175320"/>
              </p14:xfrm>
            </p:contentPart>
          </mc:Choice>
          <mc:Fallback>
            <p:pic>
              <p:nvPicPr>
                <p:cNvPr id="170" name="インク 169">
                  <a:extLst>
                    <a:ext uri="{FF2B5EF4-FFF2-40B4-BE49-F238E27FC236}">
                      <a16:creationId xmlns:a16="http://schemas.microsoft.com/office/drawing/2014/main" id="{817C1660-AED6-44CE-964B-0CCB22C474DA}"/>
                    </a:ext>
                  </a:extLst>
                </p:cNvPr>
                <p:cNvPicPr/>
                <p:nvPr/>
              </p:nvPicPr>
              <p:blipFill>
                <a:blip r:embed="rId199"/>
                <a:stretch>
                  <a:fillRect/>
                </a:stretch>
              </p:blipFill>
              <p:spPr>
                <a:xfrm>
                  <a:off x="3313020" y="5355180"/>
                  <a:ext cx="9576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71" name="インク 170">
                  <a:extLst>
                    <a:ext uri="{FF2B5EF4-FFF2-40B4-BE49-F238E27FC236}">
                      <a16:creationId xmlns:a16="http://schemas.microsoft.com/office/drawing/2014/main" id="{D2359A5B-7D41-4179-A199-06EB6C45A5FA}"/>
                    </a:ext>
                  </a:extLst>
                </p14:cNvPr>
                <p14:cNvContentPartPr/>
                <p14:nvPr/>
              </p14:nvContentPartPr>
              <p14:xfrm>
                <a:off x="3439740" y="5290740"/>
                <a:ext cx="96840" cy="281880"/>
              </p14:xfrm>
            </p:contentPart>
          </mc:Choice>
          <mc:Fallback>
            <p:pic>
              <p:nvPicPr>
                <p:cNvPr id="171" name="インク 170">
                  <a:extLst>
                    <a:ext uri="{FF2B5EF4-FFF2-40B4-BE49-F238E27FC236}">
                      <a16:creationId xmlns:a16="http://schemas.microsoft.com/office/drawing/2014/main" id="{D2359A5B-7D41-4179-A199-06EB6C45A5FA}"/>
                    </a:ext>
                  </a:extLst>
                </p:cNvPr>
                <p:cNvPicPr/>
                <p:nvPr/>
              </p:nvPicPr>
              <p:blipFill>
                <a:blip r:embed="rId201"/>
                <a:stretch>
                  <a:fillRect/>
                </a:stretch>
              </p:blipFill>
              <p:spPr>
                <a:xfrm>
                  <a:off x="3430740" y="5281740"/>
                  <a:ext cx="11448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72" name="インク 171">
                  <a:extLst>
                    <a:ext uri="{FF2B5EF4-FFF2-40B4-BE49-F238E27FC236}">
                      <a16:creationId xmlns:a16="http://schemas.microsoft.com/office/drawing/2014/main" id="{11F7BECC-0F75-44B8-B4E6-CD2218EB316F}"/>
                    </a:ext>
                  </a:extLst>
                </p14:cNvPr>
                <p14:cNvContentPartPr/>
                <p14:nvPr/>
              </p14:nvContentPartPr>
              <p14:xfrm>
                <a:off x="3466740" y="5463180"/>
                <a:ext cx="32400" cy="360"/>
              </p14:xfrm>
            </p:contentPart>
          </mc:Choice>
          <mc:Fallback>
            <p:pic>
              <p:nvPicPr>
                <p:cNvPr id="172" name="インク 171">
                  <a:extLst>
                    <a:ext uri="{FF2B5EF4-FFF2-40B4-BE49-F238E27FC236}">
                      <a16:creationId xmlns:a16="http://schemas.microsoft.com/office/drawing/2014/main" id="{11F7BECC-0F75-44B8-B4E6-CD2218EB316F}"/>
                    </a:ext>
                  </a:extLst>
                </p:cNvPr>
                <p:cNvPicPr/>
                <p:nvPr/>
              </p:nvPicPr>
              <p:blipFill>
                <a:blip r:embed="rId203"/>
                <a:stretch>
                  <a:fillRect/>
                </a:stretch>
              </p:blipFill>
              <p:spPr>
                <a:xfrm>
                  <a:off x="3457740" y="5454180"/>
                  <a:ext cx="50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74" name="インク 173">
                  <a:extLst>
                    <a:ext uri="{FF2B5EF4-FFF2-40B4-BE49-F238E27FC236}">
                      <a16:creationId xmlns:a16="http://schemas.microsoft.com/office/drawing/2014/main" id="{8CCAD070-5613-4E3E-A8B2-6DE72E55691F}"/>
                    </a:ext>
                  </a:extLst>
                </p14:cNvPr>
                <p14:cNvContentPartPr/>
                <p14:nvPr/>
              </p14:nvContentPartPr>
              <p14:xfrm>
                <a:off x="3579780" y="5408820"/>
                <a:ext cx="115200" cy="16920"/>
              </p14:xfrm>
            </p:contentPart>
          </mc:Choice>
          <mc:Fallback>
            <p:pic>
              <p:nvPicPr>
                <p:cNvPr id="174" name="インク 173">
                  <a:extLst>
                    <a:ext uri="{FF2B5EF4-FFF2-40B4-BE49-F238E27FC236}">
                      <a16:creationId xmlns:a16="http://schemas.microsoft.com/office/drawing/2014/main" id="{8CCAD070-5613-4E3E-A8B2-6DE72E55691F}"/>
                    </a:ext>
                  </a:extLst>
                </p:cNvPr>
                <p:cNvPicPr/>
                <p:nvPr/>
              </p:nvPicPr>
              <p:blipFill>
                <a:blip r:embed="rId205"/>
                <a:stretch>
                  <a:fillRect/>
                </a:stretch>
              </p:blipFill>
              <p:spPr>
                <a:xfrm>
                  <a:off x="3571140" y="5399820"/>
                  <a:ext cx="1328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75" name="インク 174">
                  <a:extLst>
                    <a:ext uri="{FF2B5EF4-FFF2-40B4-BE49-F238E27FC236}">
                      <a16:creationId xmlns:a16="http://schemas.microsoft.com/office/drawing/2014/main" id="{69CF42B8-1DFE-433D-9B50-BCD505A917AC}"/>
                    </a:ext>
                  </a:extLst>
                </p14:cNvPr>
                <p14:cNvContentPartPr/>
                <p14:nvPr/>
              </p14:nvContentPartPr>
              <p14:xfrm>
                <a:off x="3634500" y="5318460"/>
                <a:ext cx="360" cy="164160"/>
              </p14:xfrm>
            </p:contentPart>
          </mc:Choice>
          <mc:Fallback>
            <p:pic>
              <p:nvPicPr>
                <p:cNvPr id="175" name="インク 174">
                  <a:extLst>
                    <a:ext uri="{FF2B5EF4-FFF2-40B4-BE49-F238E27FC236}">
                      <a16:creationId xmlns:a16="http://schemas.microsoft.com/office/drawing/2014/main" id="{69CF42B8-1DFE-433D-9B50-BCD505A917AC}"/>
                    </a:ext>
                  </a:extLst>
                </p:cNvPr>
                <p:cNvPicPr/>
                <p:nvPr/>
              </p:nvPicPr>
              <p:blipFill>
                <a:blip r:embed="rId207"/>
                <a:stretch>
                  <a:fillRect/>
                </a:stretch>
              </p:blipFill>
              <p:spPr>
                <a:xfrm>
                  <a:off x="3625500" y="5309460"/>
                  <a:ext cx="1800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76" name="インク 175">
                  <a:extLst>
                    <a:ext uri="{FF2B5EF4-FFF2-40B4-BE49-F238E27FC236}">
                      <a16:creationId xmlns:a16="http://schemas.microsoft.com/office/drawing/2014/main" id="{A60CED4C-75D1-4428-9CCD-E3F53F970823}"/>
                    </a:ext>
                  </a:extLst>
                </p14:cNvPr>
                <p14:cNvContentPartPr/>
                <p14:nvPr/>
              </p14:nvContentPartPr>
              <p14:xfrm>
                <a:off x="3687780" y="5266260"/>
                <a:ext cx="101880" cy="259200"/>
              </p14:xfrm>
            </p:contentPart>
          </mc:Choice>
          <mc:Fallback>
            <p:pic>
              <p:nvPicPr>
                <p:cNvPr id="176" name="インク 175">
                  <a:extLst>
                    <a:ext uri="{FF2B5EF4-FFF2-40B4-BE49-F238E27FC236}">
                      <a16:creationId xmlns:a16="http://schemas.microsoft.com/office/drawing/2014/main" id="{A60CED4C-75D1-4428-9CCD-E3F53F970823}"/>
                    </a:ext>
                  </a:extLst>
                </p:cNvPr>
                <p:cNvPicPr/>
                <p:nvPr/>
              </p:nvPicPr>
              <p:blipFill>
                <a:blip r:embed="rId209"/>
                <a:stretch>
                  <a:fillRect/>
                </a:stretch>
              </p:blipFill>
              <p:spPr>
                <a:xfrm>
                  <a:off x="3678780" y="5257260"/>
                  <a:ext cx="11952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77" name="インク 176">
                  <a:extLst>
                    <a:ext uri="{FF2B5EF4-FFF2-40B4-BE49-F238E27FC236}">
                      <a16:creationId xmlns:a16="http://schemas.microsoft.com/office/drawing/2014/main" id="{215E88F3-CE29-48AD-8E85-9A4D8A4C599B}"/>
                    </a:ext>
                  </a:extLst>
                </p14:cNvPr>
                <p14:cNvContentPartPr/>
                <p14:nvPr/>
              </p14:nvContentPartPr>
              <p14:xfrm>
                <a:off x="3817380" y="5405580"/>
                <a:ext cx="59400" cy="92520"/>
              </p14:xfrm>
            </p:contentPart>
          </mc:Choice>
          <mc:Fallback>
            <p:pic>
              <p:nvPicPr>
                <p:cNvPr id="177" name="インク 176">
                  <a:extLst>
                    <a:ext uri="{FF2B5EF4-FFF2-40B4-BE49-F238E27FC236}">
                      <a16:creationId xmlns:a16="http://schemas.microsoft.com/office/drawing/2014/main" id="{215E88F3-CE29-48AD-8E85-9A4D8A4C599B}"/>
                    </a:ext>
                  </a:extLst>
                </p:cNvPr>
                <p:cNvPicPr/>
                <p:nvPr/>
              </p:nvPicPr>
              <p:blipFill>
                <a:blip r:embed="rId211"/>
                <a:stretch>
                  <a:fillRect/>
                </a:stretch>
              </p:blipFill>
              <p:spPr>
                <a:xfrm>
                  <a:off x="3808740" y="5396940"/>
                  <a:ext cx="7704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78" name="インク 177">
                  <a:extLst>
                    <a:ext uri="{FF2B5EF4-FFF2-40B4-BE49-F238E27FC236}">
                      <a16:creationId xmlns:a16="http://schemas.microsoft.com/office/drawing/2014/main" id="{44E01CD2-65D9-45EA-97EB-53BA5229C7A0}"/>
                    </a:ext>
                  </a:extLst>
                </p14:cNvPr>
                <p14:cNvContentPartPr/>
                <p14:nvPr/>
              </p14:nvContentPartPr>
              <p14:xfrm>
                <a:off x="3852300" y="5412060"/>
                <a:ext cx="60480" cy="105120"/>
              </p14:xfrm>
            </p:contentPart>
          </mc:Choice>
          <mc:Fallback>
            <p:pic>
              <p:nvPicPr>
                <p:cNvPr id="178" name="インク 177">
                  <a:extLst>
                    <a:ext uri="{FF2B5EF4-FFF2-40B4-BE49-F238E27FC236}">
                      <a16:creationId xmlns:a16="http://schemas.microsoft.com/office/drawing/2014/main" id="{44E01CD2-65D9-45EA-97EB-53BA5229C7A0}"/>
                    </a:ext>
                  </a:extLst>
                </p:cNvPr>
                <p:cNvPicPr/>
                <p:nvPr/>
              </p:nvPicPr>
              <p:blipFill>
                <a:blip r:embed="rId213"/>
                <a:stretch>
                  <a:fillRect/>
                </a:stretch>
              </p:blipFill>
              <p:spPr>
                <a:xfrm>
                  <a:off x="3843300" y="5403060"/>
                  <a:ext cx="7812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79" name="インク 178">
                  <a:extLst>
                    <a:ext uri="{FF2B5EF4-FFF2-40B4-BE49-F238E27FC236}">
                      <a16:creationId xmlns:a16="http://schemas.microsoft.com/office/drawing/2014/main" id="{E79D3F1A-AFFE-42A1-A95D-B8B65DB91159}"/>
                    </a:ext>
                  </a:extLst>
                </p14:cNvPr>
                <p14:cNvContentPartPr/>
                <p14:nvPr/>
              </p14:nvContentPartPr>
              <p14:xfrm>
                <a:off x="3948060" y="5290380"/>
                <a:ext cx="97920" cy="241560"/>
              </p14:xfrm>
            </p:contentPart>
          </mc:Choice>
          <mc:Fallback>
            <p:pic>
              <p:nvPicPr>
                <p:cNvPr id="179" name="インク 178">
                  <a:extLst>
                    <a:ext uri="{FF2B5EF4-FFF2-40B4-BE49-F238E27FC236}">
                      <a16:creationId xmlns:a16="http://schemas.microsoft.com/office/drawing/2014/main" id="{E79D3F1A-AFFE-42A1-A95D-B8B65DB91159}"/>
                    </a:ext>
                  </a:extLst>
                </p:cNvPr>
                <p:cNvPicPr/>
                <p:nvPr/>
              </p:nvPicPr>
              <p:blipFill>
                <a:blip r:embed="rId215"/>
                <a:stretch>
                  <a:fillRect/>
                </a:stretch>
              </p:blipFill>
              <p:spPr>
                <a:xfrm>
                  <a:off x="3939420" y="5281740"/>
                  <a:ext cx="11556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80" name="インク 179">
                  <a:extLst>
                    <a:ext uri="{FF2B5EF4-FFF2-40B4-BE49-F238E27FC236}">
                      <a16:creationId xmlns:a16="http://schemas.microsoft.com/office/drawing/2014/main" id="{572B22D1-DAAA-4C42-B728-9C576F43C6F9}"/>
                    </a:ext>
                  </a:extLst>
                </p14:cNvPr>
                <p14:cNvContentPartPr/>
                <p14:nvPr/>
              </p14:nvContentPartPr>
              <p14:xfrm>
                <a:off x="3969660" y="5404860"/>
                <a:ext cx="78840" cy="43200"/>
              </p14:xfrm>
            </p:contentPart>
          </mc:Choice>
          <mc:Fallback>
            <p:pic>
              <p:nvPicPr>
                <p:cNvPr id="180" name="インク 179">
                  <a:extLst>
                    <a:ext uri="{FF2B5EF4-FFF2-40B4-BE49-F238E27FC236}">
                      <a16:creationId xmlns:a16="http://schemas.microsoft.com/office/drawing/2014/main" id="{572B22D1-DAAA-4C42-B728-9C576F43C6F9}"/>
                    </a:ext>
                  </a:extLst>
                </p:cNvPr>
                <p:cNvPicPr/>
                <p:nvPr/>
              </p:nvPicPr>
              <p:blipFill>
                <a:blip r:embed="rId217"/>
                <a:stretch>
                  <a:fillRect/>
                </a:stretch>
              </p:blipFill>
              <p:spPr>
                <a:xfrm>
                  <a:off x="3960660" y="5396220"/>
                  <a:ext cx="9648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84" name="インク 183">
                  <a:extLst>
                    <a:ext uri="{FF2B5EF4-FFF2-40B4-BE49-F238E27FC236}">
                      <a16:creationId xmlns:a16="http://schemas.microsoft.com/office/drawing/2014/main" id="{40975825-6AE5-46C3-AE25-53D6731184A0}"/>
                    </a:ext>
                  </a:extLst>
                </p14:cNvPr>
                <p14:cNvContentPartPr/>
                <p14:nvPr/>
              </p14:nvContentPartPr>
              <p14:xfrm>
                <a:off x="4129500" y="5486220"/>
                <a:ext cx="61560" cy="150480"/>
              </p14:xfrm>
            </p:contentPart>
          </mc:Choice>
          <mc:Fallback>
            <p:pic>
              <p:nvPicPr>
                <p:cNvPr id="184" name="インク 183">
                  <a:extLst>
                    <a:ext uri="{FF2B5EF4-FFF2-40B4-BE49-F238E27FC236}">
                      <a16:creationId xmlns:a16="http://schemas.microsoft.com/office/drawing/2014/main" id="{40975825-6AE5-46C3-AE25-53D6731184A0}"/>
                    </a:ext>
                  </a:extLst>
                </p:cNvPr>
                <p:cNvPicPr/>
                <p:nvPr/>
              </p:nvPicPr>
              <p:blipFill>
                <a:blip r:embed="rId219"/>
                <a:stretch>
                  <a:fillRect/>
                </a:stretch>
              </p:blipFill>
              <p:spPr>
                <a:xfrm>
                  <a:off x="4120860" y="5477220"/>
                  <a:ext cx="7920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86" name="インク 185">
                  <a:extLst>
                    <a:ext uri="{FF2B5EF4-FFF2-40B4-BE49-F238E27FC236}">
                      <a16:creationId xmlns:a16="http://schemas.microsoft.com/office/drawing/2014/main" id="{842F6FB2-4712-4B8C-8361-7262815C6642}"/>
                    </a:ext>
                  </a:extLst>
                </p14:cNvPr>
                <p14:cNvContentPartPr/>
                <p14:nvPr/>
              </p14:nvContentPartPr>
              <p14:xfrm>
                <a:off x="4309140" y="5273100"/>
                <a:ext cx="136800" cy="187200"/>
              </p14:xfrm>
            </p:contentPart>
          </mc:Choice>
          <mc:Fallback>
            <p:pic>
              <p:nvPicPr>
                <p:cNvPr id="186" name="インク 185">
                  <a:extLst>
                    <a:ext uri="{FF2B5EF4-FFF2-40B4-BE49-F238E27FC236}">
                      <a16:creationId xmlns:a16="http://schemas.microsoft.com/office/drawing/2014/main" id="{842F6FB2-4712-4B8C-8361-7262815C6642}"/>
                    </a:ext>
                  </a:extLst>
                </p:cNvPr>
                <p:cNvPicPr/>
                <p:nvPr/>
              </p:nvPicPr>
              <p:blipFill>
                <a:blip r:embed="rId221"/>
                <a:stretch>
                  <a:fillRect/>
                </a:stretch>
              </p:blipFill>
              <p:spPr>
                <a:xfrm>
                  <a:off x="4300140" y="5264460"/>
                  <a:ext cx="15444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87" name="インク 186">
                  <a:extLst>
                    <a:ext uri="{FF2B5EF4-FFF2-40B4-BE49-F238E27FC236}">
                      <a16:creationId xmlns:a16="http://schemas.microsoft.com/office/drawing/2014/main" id="{B6472172-699F-4948-B985-39F19E44EA72}"/>
                    </a:ext>
                  </a:extLst>
                </p14:cNvPr>
                <p14:cNvContentPartPr/>
                <p14:nvPr/>
              </p14:nvContentPartPr>
              <p14:xfrm>
                <a:off x="4308780" y="5151060"/>
                <a:ext cx="232560" cy="531360"/>
              </p14:xfrm>
            </p:contentPart>
          </mc:Choice>
          <mc:Fallback>
            <p:pic>
              <p:nvPicPr>
                <p:cNvPr id="187" name="インク 186">
                  <a:extLst>
                    <a:ext uri="{FF2B5EF4-FFF2-40B4-BE49-F238E27FC236}">
                      <a16:creationId xmlns:a16="http://schemas.microsoft.com/office/drawing/2014/main" id="{B6472172-699F-4948-B985-39F19E44EA72}"/>
                    </a:ext>
                  </a:extLst>
                </p:cNvPr>
                <p:cNvPicPr/>
                <p:nvPr/>
              </p:nvPicPr>
              <p:blipFill>
                <a:blip r:embed="rId223"/>
                <a:stretch>
                  <a:fillRect/>
                </a:stretch>
              </p:blipFill>
              <p:spPr>
                <a:xfrm>
                  <a:off x="4299780" y="5142060"/>
                  <a:ext cx="250200" cy="549000"/>
                </a:xfrm>
                <a:prstGeom prst="rect">
                  <a:avLst/>
                </a:prstGeom>
              </p:spPr>
            </p:pic>
          </mc:Fallback>
        </mc:AlternateContent>
      </p:grpSp>
      <p:grpSp>
        <p:nvGrpSpPr>
          <p:cNvPr id="191" name="グループ化 190">
            <a:extLst>
              <a:ext uri="{FF2B5EF4-FFF2-40B4-BE49-F238E27FC236}">
                <a16:creationId xmlns:a16="http://schemas.microsoft.com/office/drawing/2014/main" id="{B3E7ABE8-2BAC-4BAF-AEAF-272199932ADA}"/>
              </a:ext>
            </a:extLst>
          </p:cNvPr>
          <p:cNvGrpSpPr/>
          <p:nvPr/>
        </p:nvGrpSpPr>
        <p:grpSpPr>
          <a:xfrm>
            <a:off x="1066620" y="5981580"/>
            <a:ext cx="146880" cy="100080"/>
            <a:chOff x="1066620" y="5981580"/>
            <a:chExt cx="146880" cy="100080"/>
          </a:xfrm>
        </p:grpSpPr>
        <mc:AlternateContent xmlns:mc="http://schemas.openxmlformats.org/markup-compatibility/2006">
          <mc:Choice xmlns:p14="http://schemas.microsoft.com/office/powerpoint/2010/main" Requires="p14">
            <p:contentPart p14:bwMode="auto" r:id="rId224">
              <p14:nvContentPartPr>
                <p14:cNvPr id="189" name="インク 188">
                  <a:extLst>
                    <a:ext uri="{FF2B5EF4-FFF2-40B4-BE49-F238E27FC236}">
                      <a16:creationId xmlns:a16="http://schemas.microsoft.com/office/drawing/2014/main" id="{284AFEC3-40D5-4C27-87A0-7F018ED7DB84}"/>
                    </a:ext>
                  </a:extLst>
                </p14:cNvPr>
                <p14:cNvContentPartPr/>
                <p14:nvPr/>
              </p14:nvContentPartPr>
              <p14:xfrm>
                <a:off x="1081740" y="5981580"/>
                <a:ext cx="131760" cy="360"/>
              </p14:xfrm>
            </p:contentPart>
          </mc:Choice>
          <mc:Fallback>
            <p:pic>
              <p:nvPicPr>
                <p:cNvPr id="189" name="インク 188">
                  <a:extLst>
                    <a:ext uri="{FF2B5EF4-FFF2-40B4-BE49-F238E27FC236}">
                      <a16:creationId xmlns:a16="http://schemas.microsoft.com/office/drawing/2014/main" id="{284AFEC3-40D5-4C27-87A0-7F018ED7DB84}"/>
                    </a:ext>
                  </a:extLst>
                </p:cNvPr>
                <p:cNvPicPr/>
                <p:nvPr/>
              </p:nvPicPr>
              <p:blipFill>
                <a:blip r:embed="rId225"/>
                <a:stretch>
                  <a:fillRect/>
                </a:stretch>
              </p:blipFill>
              <p:spPr>
                <a:xfrm>
                  <a:off x="1072740" y="5972580"/>
                  <a:ext cx="1494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90" name="インク 189">
                  <a:extLst>
                    <a:ext uri="{FF2B5EF4-FFF2-40B4-BE49-F238E27FC236}">
                      <a16:creationId xmlns:a16="http://schemas.microsoft.com/office/drawing/2014/main" id="{839612C2-365E-4461-84C2-1E6625A27FD9}"/>
                    </a:ext>
                  </a:extLst>
                </p14:cNvPr>
                <p14:cNvContentPartPr/>
                <p14:nvPr/>
              </p14:nvContentPartPr>
              <p14:xfrm>
                <a:off x="1066620" y="6065460"/>
                <a:ext cx="104400" cy="16200"/>
              </p14:xfrm>
            </p:contentPart>
          </mc:Choice>
          <mc:Fallback>
            <p:pic>
              <p:nvPicPr>
                <p:cNvPr id="190" name="インク 189">
                  <a:extLst>
                    <a:ext uri="{FF2B5EF4-FFF2-40B4-BE49-F238E27FC236}">
                      <a16:creationId xmlns:a16="http://schemas.microsoft.com/office/drawing/2014/main" id="{839612C2-365E-4461-84C2-1E6625A27FD9}"/>
                    </a:ext>
                  </a:extLst>
                </p:cNvPr>
                <p:cNvPicPr/>
                <p:nvPr/>
              </p:nvPicPr>
              <p:blipFill>
                <a:blip r:embed="rId227"/>
                <a:stretch>
                  <a:fillRect/>
                </a:stretch>
              </p:blipFill>
              <p:spPr>
                <a:xfrm>
                  <a:off x="1057620" y="6056460"/>
                  <a:ext cx="122040" cy="33840"/>
                </a:xfrm>
                <a:prstGeom prst="rect">
                  <a:avLst/>
                </a:prstGeom>
              </p:spPr>
            </p:pic>
          </mc:Fallback>
        </mc:AlternateContent>
      </p:grpSp>
      <p:grpSp>
        <p:nvGrpSpPr>
          <p:cNvPr id="211" name="グループ化 210">
            <a:extLst>
              <a:ext uri="{FF2B5EF4-FFF2-40B4-BE49-F238E27FC236}">
                <a16:creationId xmlns:a16="http://schemas.microsoft.com/office/drawing/2014/main" id="{330F4139-F8E9-418F-9CFC-66CDE5857493}"/>
              </a:ext>
            </a:extLst>
          </p:cNvPr>
          <p:cNvGrpSpPr/>
          <p:nvPr/>
        </p:nvGrpSpPr>
        <p:grpSpPr>
          <a:xfrm>
            <a:off x="1375860" y="5783220"/>
            <a:ext cx="1861560" cy="478080"/>
            <a:chOff x="1375860" y="5783220"/>
            <a:chExt cx="1861560" cy="478080"/>
          </a:xfrm>
        </p:grpSpPr>
        <mc:AlternateContent xmlns:mc="http://schemas.openxmlformats.org/markup-compatibility/2006">
          <mc:Choice xmlns:p14="http://schemas.microsoft.com/office/powerpoint/2010/main" Requires="p14">
            <p:contentPart p14:bwMode="auto" r:id="rId228">
              <p14:nvContentPartPr>
                <p14:cNvPr id="192" name="インク 191">
                  <a:extLst>
                    <a:ext uri="{FF2B5EF4-FFF2-40B4-BE49-F238E27FC236}">
                      <a16:creationId xmlns:a16="http://schemas.microsoft.com/office/drawing/2014/main" id="{262C450A-98A4-4553-964A-D25743CE83E2}"/>
                    </a:ext>
                  </a:extLst>
                </p14:cNvPr>
                <p14:cNvContentPartPr/>
                <p14:nvPr/>
              </p14:nvContentPartPr>
              <p14:xfrm>
                <a:off x="1375860" y="5783220"/>
                <a:ext cx="147960" cy="478080"/>
              </p14:xfrm>
            </p:contentPart>
          </mc:Choice>
          <mc:Fallback>
            <p:pic>
              <p:nvPicPr>
                <p:cNvPr id="192" name="インク 191">
                  <a:extLst>
                    <a:ext uri="{FF2B5EF4-FFF2-40B4-BE49-F238E27FC236}">
                      <a16:creationId xmlns:a16="http://schemas.microsoft.com/office/drawing/2014/main" id="{262C450A-98A4-4553-964A-D25743CE83E2}"/>
                    </a:ext>
                  </a:extLst>
                </p:cNvPr>
                <p:cNvPicPr/>
                <p:nvPr/>
              </p:nvPicPr>
              <p:blipFill>
                <a:blip r:embed="rId229"/>
                <a:stretch>
                  <a:fillRect/>
                </a:stretch>
              </p:blipFill>
              <p:spPr>
                <a:xfrm>
                  <a:off x="1367220" y="5774220"/>
                  <a:ext cx="165600" cy="49572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93" name="インク 192">
                  <a:extLst>
                    <a:ext uri="{FF2B5EF4-FFF2-40B4-BE49-F238E27FC236}">
                      <a16:creationId xmlns:a16="http://schemas.microsoft.com/office/drawing/2014/main" id="{B4606E6C-4F1E-4E6E-8A92-0902EA51F147}"/>
                    </a:ext>
                  </a:extLst>
                </p14:cNvPr>
                <p14:cNvContentPartPr/>
                <p14:nvPr/>
              </p14:nvContentPartPr>
              <p14:xfrm>
                <a:off x="1569180" y="5858460"/>
                <a:ext cx="172080" cy="302040"/>
              </p14:xfrm>
            </p:contentPart>
          </mc:Choice>
          <mc:Fallback>
            <p:pic>
              <p:nvPicPr>
                <p:cNvPr id="193" name="インク 192">
                  <a:extLst>
                    <a:ext uri="{FF2B5EF4-FFF2-40B4-BE49-F238E27FC236}">
                      <a16:creationId xmlns:a16="http://schemas.microsoft.com/office/drawing/2014/main" id="{B4606E6C-4F1E-4E6E-8A92-0902EA51F147}"/>
                    </a:ext>
                  </a:extLst>
                </p:cNvPr>
                <p:cNvPicPr/>
                <p:nvPr/>
              </p:nvPicPr>
              <p:blipFill>
                <a:blip r:embed="rId231"/>
                <a:stretch>
                  <a:fillRect/>
                </a:stretch>
              </p:blipFill>
              <p:spPr>
                <a:xfrm>
                  <a:off x="1560540" y="5849820"/>
                  <a:ext cx="18972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96" name="インク 195">
                  <a:extLst>
                    <a:ext uri="{FF2B5EF4-FFF2-40B4-BE49-F238E27FC236}">
                      <a16:creationId xmlns:a16="http://schemas.microsoft.com/office/drawing/2014/main" id="{DC7F5079-AA34-473E-A89C-7A7A3F861399}"/>
                    </a:ext>
                  </a:extLst>
                </p14:cNvPr>
                <p14:cNvContentPartPr/>
                <p14:nvPr/>
              </p14:nvContentPartPr>
              <p14:xfrm>
                <a:off x="1706700" y="5963940"/>
                <a:ext cx="84600" cy="155520"/>
              </p14:xfrm>
            </p:contentPart>
          </mc:Choice>
          <mc:Fallback>
            <p:pic>
              <p:nvPicPr>
                <p:cNvPr id="196" name="インク 195">
                  <a:extLst>
                    <a:ext uri="{FF2B5EF4-FFF2-40B4-BE49-F238E27FC236}">
                      <a16:creationId xmlns:a16="http://schemas.microsoft.com/office/drawing/2014/main" id="{DC7F5079-AA34-473E-A89C-7A7A3F861399}"/>
                    </a:ext>
                  </a:extLst>
                </p:cNvPr>
                <p:cNvPicPr/>
                <p:nvPr/>
              </p:nvPicPr>
              <p:blipFill>
                <a:blip r:embed="rId233"/>
                <a:stretch>
                  <a:fillRect/>
                </a:stretch>
              </p:blipFill>
              <p:spPr>
                <a:xfrm>
                  <a:off x="1697700" y="5954940"/>
                  <a:ext cx="10224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97" name="インク 196">
                  <a:extLst>
                    <a:ext uri="{FF2B5EF4-FFF2-40B4-BE49-F238E27FC236}">
                      <a16:creationId xmlns:a16="http://schemas.microsoft.com/office/drawing/2014/main" id="{72622809-0A88-4695-88B7-259C159326E1}"/>
                    </a:ext>
                  </a:extLst>
                </p14:cNvPr>
                <p14:cNvContentPartPr/>
                <p14:nvPr/>
              </p14:nvContentPartPr>
              <p14:xfrm>
                <a:off x="1874460" y="6005700"/>
                <a:ext cx="112680" cy="6480"/>
              </p14:xfrm>
            </p:contentPart>
          </mc:Choice>
          <mc:Fallback>
            <p:pic>
              <p:nvPicPr>
                <p:cNvPr id="197" name="インク 196">
                  <a:extLst>
                    <a:ext uri="{FF2B5EF4-FFF2-40B4-BE49-F238E27FC236}">
                      <a16:creationId xmlns:a16="http://schemas.microsoft.com/office/drawing/2014/main" id="{72622809-0A88-4695-88B7-259C159326E1}"/>
                    </a:ext>
                  </a:extLst>
                </p:cNvPr>
                <p:cNvPicPr/>
                <p:nvPr/>
              </p:nvPicPr>
              <p:blipFill>
                <a:blip r:embed="rId235"/>
                <a:stretch>
                  <a:fillRect/>
                </a:stretch>
              </p:blipFill>
              <p:spPr>
                <a:xfrm>
                  <a:off x="1865460" y="5997060"/>
                  <a:ext cx="13032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98" name="インク 197">
                  <a:extLst>
                    <a:ext uri="{FF2B5EF4-FFF2-40B4-BE49-F238E27FC236}">
                      <a16:creationId xmlns:a16="http://schemas.microsoft.com/office/drawing/2014/main" id="{ABC2FFF9-1111-4192-B35B-3611D22BA028}"/>
                    </a:ext>
                  </a:extLst>
                </p14:cNvPr>
                <p14:cNvContentPartPr/>
                <p14:nvPr/>
              </p14:nvContentPartPr>
              <p14:xfrm>
                <a:off x="2049420" y="5874660"/>
                <a:ext cx="24120" cy="225720"/>
              </p14:xfrm>
            </p:contentPart>
          </mc:Choice>
          <mc:Fallback>
            <p:pic>
              <p:nvPicPr>
                <p:cNvPr id="198" name="インク 197">
                  <a:extLst>
                    <a:ext uri="{FF2B5EF4-FFF2-40B4-BE49-F238E27FC236}">
                      <a16:creationId xmlns:a16="http://schemas.microsoft.com/office/drawing/2014/main" id="{ABC2FFF9-1111-4192-B35B-3611D22BA028}"/>
                    </a:ext>
                  </a:extLst>
                </p:cNvPr>
                <p:cNvPicPr/>
                <p:nvPr/>
              </p:nvPicPr>
              <p:blipFill>
                <a:blip r:embed="rId237"/>
                <a:stretch>
                  <a:fillRect/>
                </a:stretch>
              </p:blipFill>
              <p:spPr>
                <a:xfrm>
                  <a:off x="2040420" y="5865660"/>
                  <a:ext cx="4176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99" name="インク 198">
                  <a:extLst>
                    <a:ext uri="{FF2B5EF4-FFF2-40B4-BE49-F238E27FC236}">
                      <a16:creationId xmlns:a16="http://schemas.microsoft.com/office/drawing/2014/main" id="{1C116099-DC9E-4E3B-AD2E-2BE8FEB50424}"/>
                    </a:ext>
                  </a:extLst>
                </p14:cNvPr>
                <p14:cNvContentPartPr/>
                <p14:nvPr/>
              </p14:nvContentPartPr>
              <p14:xfrm>
                <a:off x="2120700" y="6049980"/>
                <a:ext cx="75600" cy="137160"/>
              </p14:xfrm>
            </p:contentPart>
          </mc:Choice>
          <mc:Fallback>
            <p:pic>
              <p:nvPicPr>
                <p:cNvPr id="199" name="インク 198">
                  <a:extLst>
                    <a:ext uri="{FF2B5EF4-FFF2-40B4-BE49-F238E27FC236}">
                      <a16:creationId xmlns:a16="http://schemas.microsoft.com/office/drawing/2014/main" id="{1C116099-DC9E-4E3B-AD2E-2BE8FEB50424}"/>
                    </a:ext>
                  </a:extLst>
                </p:cNvPr>
                <p:cNvPicPr/>
                <p:nvPr/>
              </p:nvPicPr>
              <p:blipFill>
                <a:blip r:embed="rId239"/>
                <a:stretch>
                  <a:fillRect/>
                </a:stretch>
              </p:blipFill>
              <p:spPr>
                <a:xfrm>
                  <a:off x="2111700" y="6040980"/>
                  <a:ext cx="9324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201" name="インク 200">
                  <a:extLst>
                    <a:ext uri="{FF2B5EF4-FFF2-40B4-BE49-F238E27FC236}">
                      <a16:creationId xmlns:a16="http://schemas.microsoft.com/office/drawing/2014/main" id="{57F3AB00-1978-42EB-B0CA-9D6AF44FA6A7}"/>
                    </a:ext>
                  </a:extLst>
                </p14:cNvPr>
                <p14:cNvContentPartPr/>
                <p14:nvPr/>
              </p14:nvContentPartPr>
              <p14:xfrm>
                <a:off x="2285940" y="5905260"/>
                <a:ext cx="38880" cy="199080"/>
              </p14:xfrm>
            </p:contentPart>
          </mc:Choice>
          <mc:Fallback>
            <p:pic>
              <p:nvPicPr>
                <p:cNvPr id="201" name="インク 200">
                  <a:extLst>
                    <a:ext uri="{FF2B5EF4-FFF2-40B4-BE49-F238E27FC236}">
                      <a16:creationId xmlns:a16="http://schemas.microsoft.com/office/drawing/2014/main" id="{57F3AB00-1978-42EB-B0CA-9D6AF44FA6A7}"/>
                    </a:ext>
                  </a:extLst>
                </p:cNvPr>
                <p:cNvPicPr/>
                <p:nvPr/>
              </p:nvPicPr>
              <p:blipFill>
                <a:blip r:embed="rId241"/>
                <a:stretch>
                  <a:fillRect/>
                </a:stretch>
              </p:blipFill>
              <p:spPr>
                <a:xfrm>
                  <a:off x="2276940" y="5896260"/>
                  <a:ext cx="5652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202" name="インク 201">
                  <a:extLst>
                    <a:ext uri="{FF2B5EF4-FFF2-40B4-BE49-F238E27FC236}">
                      <a16:creationId xmlns:a16="http://schemas.microsoft.com/office/drawing/2014/main" id="{354806A9-C066-42A2-A9F0-3A197ED04CD5}"/>
                    </a:ext>
                  </a:extLst>
                </p14:cNvPr>
                <p14:cNvContentPartPr/>
                <p14:nvPr/>
              </p14:nvContentPartPr>
              <p14:xfrm>
                <a:off x="2361900" y="6041340"/>
                <a:ext cx="115560" cy="16560"/>
              </p14:xfrm>
            </p:contentPart>
          </mc:Choice>
          <mc:Fallback>
            <p:pic>
              <p:nvPicPr>
                <p:cNvPr id="202" name="インク 201">
                  <a:extLst>
                    <a:ext uri="{FF2B5EF4-FFF2-40B4-BE49-F238E27FC236}">
                      <a16:creationId xmlns:a16="http://schemas.microsoft.com/office/drawing/2014/main" id="{354806A9-C066-42A2-A9F0-3A197ED04CD5}"/>
                    </a:ext>
                  </a:extLst>
                </p:cNvPr>
                <p:cNvPicPr/>
                <p:nvPr/>
              </p:nvPicPr>
              <p:blipFill>
                <a:blip r:embed="rId243"/>
                <a:stretch>
                  <a:fillRect/>
                </a:stretch>
              </p:blipFill>
              <p:spPr>
                <a:xfrm>
                  <a:off x="2352900" y="6032340"/>
                  <a:ext cx="13320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203" name="インク 202">
                  <a:extLst>
                    <a:ext uri="{FF2B5EF4-FFF2-40B4-BE49-F238E27FC236}">
                      <a16:creationId xmlns:a16="http://schemas.microsoft.com/office/drawing/2014/main" id="{DB840E7A-8A41-4BFE-A858-9D4FEEB14D72}"/>
                    </a:ext>
                  </a:extLst>
                </p14:cNvPr>
                <p14:cNvContentPartPr/>
                <p14:nvPr/>
              </p14:nvContentPartPr>
              <p14:xfrm>
                <a:off x="2407620" y="5966100"/>
                <a:ext cx="17640" cy="150480"/>
              </p14:xfrm>
            </p:contentPart>
          </mc:Choice>
          <mc:Fallback>
            <p:pic>
              <p:nvPicPr>
                <p:cNvPr id="203" name="インク 202">
                  <a:extLst>
                    <a:ext uri="{FF2B5EF4-FFF2-40B4-BE49-F238E27FC236}">
                      <a16:creationId xmlns:a16="http://schemas.microsoft.com/office/drawing/2014/main" id="{DB840E7A-8A41-4BFE-A858-9D4FEEB14D72}"/>
                    </a:ext>
                  </a:extLst>
                </p:cNvPr>
                <p:cNvPicPr/>
                <p:nvPr/>
              </p:nvPicPr>
              <p:blipFill>
                <a:blip r:embed="rId245"/>
                <a:stretch>
                  <a:fillRect/>
                </a:stretch>
              </p:blipFill>
              <p:spPr>
                <a:xfrm>
                  <a:off x="2398620" y="5957100"/>
                  <a:ext cx="3528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205" name="インク 204">
                  <a:extLst>
                    <a:ext uri="{FF2B5EF4-FFF2-40B4-BE49-F238E27FC236}">
                      <a16:creationId xmlns:a16="http://schemas.microsoft.com/office/drawing/2014/main" id="{9E17C2E3-5604-4333-A604-128637873C63}"/>
                    </a:ext>
                  </a:extLst>
                </p14:cNvPr>
                <p14:cNvContentPartPr/>
                <p14:nvPr/>
              </p14:nvContentPartPr>
              <p14:xfrm>
                <a:off x="2543700" y="5872860"/>
                <a:ext cx="167400" cy="301680"/>
              </p14:xfrm>
            </p:contentPart>
          </mc:Choice>
          <mc:Fallback>
            <p:pic>
              <p:nvPicPr>
                <p:cNvPr id="205" name="インク 204">
                  <a:extLst>
                    <a:ext uri="{FF2B5EF4-FFF2-40B4-BE49-F238E27FC236}">
                      <a16:creationId xmlns:a16="http://schemas.microsoft.com/office/drawing/2014/main" id="{9E17C2E3-5604-4333-A604-128637873C63}"/>
                    </a:ext>
                  </a:extLst>
                </p:cNvPr>
                <p:cNvPicPr/>
                <p:nvPr/>
              </p:nvPicPr>
              <p:blipFill>
                <a:blip r:embed="rId247"/>
                <a:stretch>
                  <a:fillRect/>
                </a:stretch>
              </p:blipFill>
              <p:spPr>
                <a:xfrm>
                  <a:off x="2535060" y="5863860"/>
                  <a:ext cx="18504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206" name="インク 205">
                  <a:extLst>
                    <a:ext uri="{FF2B5EF4-FFF2-40B4-BE49-F238E27FC236}">
                      <a16:creationId xmlns:a16="http://schemas.microsoft.com/office/drawing/2014/main" id="{19F917A7-F83A-4F8A-81F9-8E07BF6BFB8D}"/>
                    </a:ext>
                  </a:extLst>
                </p14:cNvPr>
                <p14:cNvContentPartPr/>
                <p14:nvPr/>
              </p14:nvContentPartPr>
              <p14:xfrm>
                <a:off x="2643780" y="5993460"/>
                <a:ext cx="86400" cy="115920"/>
              </p14:xfrm>
            </p:contentPart>
          </mc:Choice>
          <mc:Fallback>
            <p:pic>
              <p:nvPicPr>
                <p:cNvPr id="206" name="インク 205">
                  <a:extLst>
                    <a:ext uri="{FF2B5EF4-FFF2-40B4-BE49-F238E27FC236}">
                      <a16:creationId xmlns:a16="http://schemas.microsoft.com/office/drawing/2014/main" id="{19F917A7-F83A-4F8A-81F9-8E07BF6BFB8D}"/>
                    </a:ext>
                  </a:extLst>
                </p:cNvPr>
                <p:cNvPicPr/>
                <p:nvPr/>
              </p:nvPicPr>
              <p:blipFill>
                <a:blip r:embed="rId249"/>
                <a:stretch>
                  <a:fillRect/>
                </a:stretch>
              </p:blipFill>
              <p:spPr>
                <a:xfrm>
                  <a:off x="2634780" y="5984460"/>
                  <a:ext cx="10404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207" name="インク 206">
                  <a:extLst>
                    <a:ext uri="{FF2B5EF4-FFF2-40B4-BE49-F238E27FC236}">
                      <a16:creationId xmlns:a16="http://schemas.microsoft.com/office/drawing/2014/main" id="{96661223-25F6-4067-9BAD-6B98CA0CBFFD}"/>
                    </a:ext>
                  </a:extLst>
                </p14:cNvPr>
                <p14:cNvContentPartPr/>
                <p14:nvPr/>
              </p14:nvContentPartPr>
              <p14:xfrm>
                <a:off x="2792820" y="6065460"/>
                <a:ext cx="75600" cy="109440"/>
              </p14:xfrm>
            </p:contentPart>
          </mc:Choice>
          <mc:Fallback>
            <p:pic>
              <p:nvPicPr>
                <p:cNvPr id="207" name="インク 206">
                  <a:extLst>
                    <a:ext uri="{FF2B5EF4-FFF2-40B4-BE49-F238E27FC236}">
                      <a16:creationId xmlns:a16="http://schemas.microsoft.com/office/drawing/2014/main" id="{96661223-25F6-4067-9BAD-6B98CA0CBFFD}"/>
                    </a:ext>
                  </a:extLst>
                </p:cNvPr>
                <p:cNvPicPr/>
                <p:nvPr/>
              </p:nvPicPr>
              <p:blipFill>
                <a:blip r:embed="rId251"/>
                <a:stretch>
                  <a:fillRect/>
                </a:stretch>
              </p:blipFill>
              <p:spPr>
                <a:xfrm>
                  <a:off x="2783820" y="6056460"/>
                  <a:ext cx="9324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209" name="インク 208">
                  <a:extLst>
                    <a:ext uri="{FF2B5EF4-FFF2-40B4-BE49-F238E27FC236}">
                      <a16:creationId xmlns:a16="http://schemas.microsoft.com/office/drawing/2014/main" id="{1DAEA041-76D8-403D-A383-EBA33C2C4AAA}"/>
                    </a:ext>
                  </a:extLst>
                </p14:cNvPr>
                <p14:cNvContentPartPr/>
                <p14:nvPr/>
              </p14:nvContentPartPr>
              <p14:xfrm>
                <a:off x="2929980" y="5904540"/>
                <a:ext cx="171360" cy="189000"/>
              </p14:xfrm>
            </p:contentPart>
          </mc:Choice>
          <mc:Fallback>
            <p:pic>
              <p:nvPicPr>
                <p:cNvPr id="209" name="インク 208">
                  <a:extLst>
                    <a:ext uri="{FF2B5EF4-FFF2-40B4-BE49-F238E27FC236}">
                      <a16:creationId xmlns:a16="http://schemas.microsoft.com/office/drawing/2014/main" id="{1DAEA041-76D8-403D-A383-EBA33C2C4AAA}"/>
                    </a:ext>
                  </a:extLst>
                </p:cNvPr>
                <p:cNvPicPr/>
                <p:nvPr/>
              </p:nvPicPr>
              <p:blipFill>
                <a:blip r:embed="rId253"/>
                <a:stretch>
                  <a:fillRect/>
                </a:stretch>
              </p:blipFill>
              <p:spPr>
                <a:xfrm>
                  <a:off x="2920980" y="5895540"/>
                  <a:ext cx="18900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210" name="インク 209">
                  <a:extLst>
                    <a:ext uri="{FF2B5EF4-FFF2-40B4-BE49-F238E27FC236}">
                      <a16:creationId xmlns:a16="http://schemas.microsoft.com/office/drawing/2014/main" id="{D05723F5-BE70-4C88-9A6A-DB16481C2438}"/>
                    </a:ext>
                  </a:extLst>
                </p14:cNvPr>
                <p14:cNvContentPartPr/>
                <p14:nvPr/>
              </p14:nvContentPartPr>
              <p14:xfrm>
                <a:off x="3122580" y="5806260"/>
                <a:ext cx="114840" cy="401040"/>
              </p14:xfrm>
            </p:contentPart>
          </mc:Choice>
          <mc:Fallback>
            <p:pic>
              <p:nvPicPr>
                <p:cNvPr id="210" name="インク 209">
                  <a:extLst>
                    <a:ext uri="{FF2B5EF4-FFF2-40B4-BE49-F238E27FC236}">
                      <a16:creationId xmlns:a16="http://schemas.microsoft.com/office/drawing/2014/main" id="{D05723F5-BE70-4C88-9A6A-DB16481C2438}"/>
                    </a:ext>
                  </a:extLst>
                </p:cNvPr>
                <p:cNvPicPr/>
                <p:nvPr/>
              </p:nvPicPr>
              <p:blipFill>
                <a:blip r:embed="rId255"/>
                <a:stretch>
                  <a:fillRect/>
                </a:stretch>
              </p:blipFill>
              <p:spPr>
                <a:xfrm>
                  <a:off x="3113580" y="5797260"/>
                  <a:ext cx="132480" cy="418680"/>
                </a:xfrm>
                <a:prstGeom prst="rect">
                  <a:avLst/>
                </a:prstGeom>
              </p:spPr>
            </p:pic>
          </mc:Fallback>
        </mc:AlternateContent>
      </p:grpSp>
      <p:grpSp>
        <p:nvGrpSpPr>
          <p:cNvPr id="234" name="グループ化 233">
            <a:extLst>
              <a:ext uri="{FF2B5EF4-FFF2-40B4-BE49-F238E27FC236}">
                <a16:creationId xmlns:a16="http://schemas.microsoft.com/office/drawing/2014/main" id="{FE6F1C6C-9FFF-4197-BFAE-456ADA7679C0}"/>
              </a:ext>
            </a:extLst>
          </p:cNvPr>
          <p:cNvGrpSpPr/>
          <p:nvPr/>
        </p:nvGrpSpPr>
        <p:grpSpPr>
          <a:xfrm>
            <a:off x="707340" y="5271300"/>
            <a:ext cx="376560" cy="455400"/>
            <a:chOff x="707340" y="5271300"/>
            <a:chExt cx="376560" cy="455400"/>
          </a:xfrm>
        </p:grpSpPr>
        <mc:AlternateContent xmlns:mc="http://schemas.openxmlformats.org/markup-compatibility/2006">
          <mc:Choice xmlns:p14="http://schemas.microsoft.com/office/powerpoint/2010/main" Requires="p14">
            <p:contentPart p14:bwMode="auto" r:id="rId256">
              <p14:nvContentPartPr>
                <p14:cNvPr id="137" name="インク 136">
                  <a:extLst>
                    <a:ext uri="{FF2B5EF4-FFF2-40B4-BE49-F238E27FC236}">
                      <a16:creationId xmlns:a16="http://schemas.microsoft.com/office/drawing/2014/main" id="{315E3648-B34A-4B16-9619-25A53562C5BA}"/>
                    </a:ext>
                  </a:extLst>
                </p14:cNvPr>
                <p14:cNvContentPartPr/>
                <p14:nvPr/>
              </p14:nvContentPartPr>
              <p14:xfrm>
                <a:off x="707340" y="5417460"/>
                <a:ext cx="70200" cy="308520"/>
              </p14:xfrm>
            </p:contentPart>
          </mc:Choice>
          <mc:Fallback>
            <p:pic>
              <p:nvPicPr>
                <p:cNvPr id="137" name="インク 136">
                  <a:extLst>
                    <a:ext uri="{FF2B5EF4-FFF2-40B4-BE49-F238E27FC236}">
                      <a16:creationId xmlns:a16="http://schemas.microsoft.com/office/drawing/2014/main" id="{315E3648-B34A-4B16-9619-25A53562C5BA}"/>
                    </a:ext>
                  </a:extLst>
                </p:cNvPr>
                <p:cNvPicPr/>
                <p:nvPr/>
              </p:nvPicPr>
              <p:blipFill>
                <a:blip r:embed="rId257"/>
                <a:stretch>
                  <a:fillRect/>
                </a:stretch>
              </p:blipFill>
              <p:spPr>
                <a:xfrm>
                  <a:off x="698340" y="5408460"/>
                  <a:ext cx="8784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38" name="インク 137">
                  <a:extLst>
                    <a:ext uri="{FF2B5EF4-FFF2-40B4-BE49-F238E27FC236}">
                      <a16:creationId xmlns:a16="http://schemas.microsoft.com/office/drawing/2014/main" id="{815BE348-D2EC-4D8F-B058-5BD43894EA8D}"/>
                    </a:ext>
                  </a:extLst>
                </p14:cNvPr>
                <p14:cNvContentPartPr/>
                <p14:nvPr/>
              </p14:nvContentPartPr>
              <p14:xfrm>
                <a:off x="769260" y="5440500"/>
                <a:ext cx="147240" cy="286200"/>
              </p14:xfrm>
            </p:contentPart>
          </mc:Choice>
          <mc:Fallback>
            <p:pic>
              <p:nvPicPr>
                <p:cNvPr id="138" name="インク 137">
                  <a:extLst>
                    <a:ext uri="{FF2B5EF4-FFF2-40B4-BE49-F238E27FC236}">
                      <a16:creationId xmlns:a16="http://schemas.microsoft.com/office/drawing/2014/main" id="{815BE348-D2EC-4D8F-B058-5BD43894EA8D}"/>
                    </a:ext>
                  </a:extLst>
                </p:cNvPr>
                <p:cNvPicPr/>
                <p:nvPr/>
              </p:nvPicPr>
              <p:blipFill>
                <a:blip r:embed="rId259"/>
                <a:stretch>
                  <a:fillRect/>
                </a:stretch>
              </p:blipFill>
              <p:spPr>
                <a:xfrm>
                  <a:off x="760260" y="5431500"/>
                  <a:ext cx="16488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39" name="インク 138">
                  <a:extLst>
                    <a:ext uri="{FF2B5EF4-FFF2-40B4-BE49-F238E27FC236}">
                      <a16:creationId xmlns:a16="http://schemas.microsoft.com/office/drawing/2014/main" id="{9C9E8694-DC34-4A92-B87D-D837EC6C9816}"/>
                    </a:ext>
                  </a:extLst>
                </p14:cNvPr>
                <p14:cNvContentPartPr/>
                <p14:nvPr/>
              </p14:nvContentPartPr>
              <p14:xfrm>
                <a:off x="784740" y="5577660"/>
                <a:ext cx="46080" cy="360"/>
              </p14:xfrm>
            </p:contentPart>
          </mc:Choice>
          <mc:Fallback>
            <p:pic>
              <p:nvPicPr>
                <p:cNvPr id="139" name="インク 138">
                  <a:extLst>
                    <a:ext uri="{FF2B5EF4-FFF2-40B4-BE49-F238E27FC236}">
                      <a16:creationId xmlns:a16="http://schemas.microsoft.com/office/drawing/2014/main" id="{9C9E8694-DC34-4A92-B87D-D837EC6C9816}"/>
                    </a:ext>
                  </a:extLst>
                </p:cNvPr>
                <p:cNvPicPr/>
                <p:nvPr/>
              </p:nvPicPr>
              <p:blipFill>
                <a:blip r:embed="rId261"/>
                <a:stretch>
                  <a:fillRect/>
                </a:stretch>
              </p:blipFill>
              <p:spPr>
                <a:xfrm>
                  <a:off x="775740" y="5568660"/>
                  <a:ext cx="637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40" name="インク 139">
                  <a:extLst>
                    <a:ext uri="{FF2B5EF4-FFF2-40B4-BE49-F238E27FC236}">
                      <a16:creationId xmlns:a16="http://schemas.microsoft.com/office/drawing/2014/main" id="{5619D6B2-E4EE-4528-B50C-3D60BA33AE01}"/>
                    </a:ext>
                  </a:extLst>
                </p14:cNvPr>
                <p14:cNvContentPartPr/>
                <p14:nvPr/>
              </p14:nvContentPartPr>
              <p14:xfrm>
                <a:off x="997860" y="5525460"/>
                <a:ext cx="84240" cy="14040"/>
              </p14:xfrm>
            </p:contentPart>
          </mc:Choice>
          <mc:Fallback>
            <p:pic>
              <p:nvPicPr>
                <p:cNvPr id="140" name="インク 139">
                  <a:extLst>
                    <a:ext uri="{FF2B5EF4-FFF2-40B4-BE49-F238E27FC236}">
                      <a16:creationId xmlns:a16="http://schemas.microsoft.com/office/drawing/2014/main" id="{5619D6B2-E4EE-4528-B50C-3D60BA33AE01}"/>
                    </a:ext>
                  </a:extLst>
                </p:cNvPr>
                <p:cNvPicPr/>
                <p:nvPr/>
              </p:nvPicPr>
              <p:blipFill>
                <a:blip r:embed="rId263"/>
                <a:stretch>
                  <a:fillRect/>
                </a:stretch>
              </p:blipFill>
              <p:spPr>
                <a:xfrm>
                  <a:off x="988860" y="5516820"/>
                  <a:ext cx="10188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41" name="インク 140">
                  <a:extLst>
                    <a:ext uri="{FF2B5EF4-FFF2-40B4-BE49-F238E27FC236}">
                      <a16:creationId xmlns:a16="http://schemas.microsoft.com/office/drawing/2014/main" id="{B812C7C9-555D-4099-8995-788E10DAEE80}"/>
                    </a:ext>
                  </a:extLst>
                </p14:cNvPr>
                <p14:cNvContentPartPr/>
                <p14:nvPr/>
              </p14:nvContentPartPr>
              <p14:xfrm>
                <a:off x="997860" y="5603220"/>
                <a:ext cx="86040" cy="5040"/>
              </p14:xfrm>
            </p:contentPart>
          </mc:Choice>
          <mc:Fallback>
            <p:pic>
              <p:nvPicPr>
                <p:cNvPr id="141" name="インク 140">
                  <a:extLst>
                    <a:ext uri="{FF2B5EF4-FFF2-40B4-BE49-F238E27FC236}">
                      <a16:creationId xmlns:a16="http://schemas.microsoft.com/office/drawing/2014/main" id="{B812C7C9-555D-4099-8995-788E10DAEE80}"/>
                    </a:ext>
                  </a:extLst>
                </p:cNvPr>
                <p:cNvPicPr/>
                <p:nvPr/>
              </p:nvPicPr>
              <p:blipFill>
                <a:blip r:embed="rId265"/>
                <a:stretch>
                  <a:fillRect/>
                </a:stretch>
              </p:blipFill>
              <p:spPr>
                <a:xfrm>
                  <a:off x="988860" y="5594580"/>
                  <a:ext cx="10368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225" name="インク 224">
                  <a:extLst>
                    <a:ext uri="{FF2B5EF4-FFF2-40B4-BE49-F238E27FC236}">
                      <a16:creationId xmlns:a16="http://schemas.microsoft.com/office/drawing/2014/main" id="{9DC24B3D-6397-4E57-9D01-7D95379AA28E}"/>
                    </a:ext>
                  </a:extLst>
                </p14:cNvPr>
                <p14:cNvContentPartPr/>
                <p14:nvPr/>
              </p14:nvContentPartPr>
              <p14:xfrm>
                <a:off x="905340" y="5271300"/>
                <a:ext cx="22320" cy="89280"/>
              </p14:xfrm>
            </p:contentPart>
          </mc:Choice>
          <mc:Fallback>
            <p:pic>
              <p:nvPicPr>
                <p:cNvPr id="225" name="インク 224">
                  <a:extLst>
                    <a:ext uri="{FF2B5EF4-FFF2-40B4-BE49-F238E27FC236}">
                      <a16:creationId xmlns:a16="http://schemas.microsoft.com/office/drawing/2014/main" id="{9DC24B3D-6397-4E57-9D01-7D95379AA28E}"/>
                    </a:ext>
                  </a:extLst>
                </p:cNvPr>
                <p:cNvPicPr/>
                <p:nvPr/>
              </p:nvPicPr>
              <p:blipFill>
                <a:blip r:embed="rId267"/>
                <a:stretch>
                  <a:fillRect/>
                </a:stretch>
              </p:blipFill>
              <p:spPr>
                <a:xfrm>
                  <a:off x="896700" y="5262660"/>
                  <a:ext cx="39960" cy="106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8">
            <p14:nvContentPartPr>
              <p14:cNvPr id="235" name="インク 234">
                <a:extLst>
                  <a:ext uri="{FF2B5EF4-FFF2-40B4-BE49-F238E27FC236}">
                    <a16:creationId xmlns:a16="http://schemas.microsoft.com/office/drawing/2014/main" id="{5C94836F-F9C3-4D66-B2FB-B53A0CD63734}"/>
                  </a:ext>
                </a:extLst>
              </p14:cNvPr>
              <p14:cNvContentPartPr/>
              <p14:nvPr/>
            </p14:nvContentPartPr>
            <p14:xfrm>
              <a:off x="1246620" y="7078860"/>
              <a:ext cx="155520" cy="444240"/>
            </p14:xfrm>
          </p:contentPart>
        </mc:Choice>
        <mc:Fallback>
          <p:pic>
            <p:nvPicPr>
              <p:cNvPr id="235" name="インク 234">
                <a:extLst>
                  <a:ext uri="{FF2B5EF4-FFF2-40B4-BE49-F238E27FC236}">
                    <a16:creationId xmlns:a16="http://schemas.microsoft.com/office/drawing/2014/main" id="{5C94836F-F9C3-4D66-B2FB-B53A0CD63734}"/>
                  </a:ext>
                </a:extLst>
              </p:cNvPr>
              <p:cNvPicPr/>
              <p:nvPr/>
            </p:nvPicPr>
            <p:blipFill>
              <a:blip r:embed="rId269"/>
              <a:stretch>
                <a:fillRect/>
              </a:stretch>
            </p:blipFill>
            <p:spPr>
              <a:xfrm>
                <a:off x="1237620" y="7069860"/>
                <a:ext cx="173160" cy="461880"/>
              </a:xfrm>
              <a:prstGeom prst="rect">
                <a:avLst/>
              </a:prstGeom>
            </p:spPr>
          </p:pic>
        </mc:Fallback>
      </mc:AlternateContent>
      <p:grpSp>
        <p:nvGrpSpPr>
          <p:cNvPr id="259" name="グループ化 258">
            <a:extLst>
              <a:ext uri="{FF2B5EF4-FFF2-40B4-BE49-F238E27FC236}">
                <a16:creationId xmlns:a16="http://schemas.microsoft.com/office/drawing/2014/main" id="{D64765ED-C529-4AB9-9DFE-9824AF31255B}"/>
              </a:ext>
            </a:extLst>
          </p:cNvPr>
          <p:cNvGrpSpPr/>
          <p:nvPr/>
        </p:nvGrpSpPr>
        <p:grpSpPr>
          <a:xfrm>
            <a:off x="661620" y="6470100"/>
            <a:ext cx="2481840" cy="1142280"/>
            <a:chOff x="661620" y="6470100"/>
            <a:chExt cx="2481840" cy="1142280"/>
          </a:xfrm>
        </p:grpSpPr>
        <mc:AlternateContent xmlns:mc="http://schemas.openxmlformats.org/markup-compatibility/2006">
          <mc:Choice xmlns:p14="http://schemas.microsoft.com/office/powerpoint/2010/main" Requires="p14">
            <p:contentPart p14:bwMode="auto" r:id="rId270">
              <p14:nvContentPartPr>
                <p14:cNvPr id="212" name="インク 211">
                  <a:extLst>
                    <a:ext uri="{FF2B5EF4-FFF2-40B4-BE49-F238E27FC236}">
                      <a16:creationId xmlns:a16="http://schemas.microsoft.com/office/drawing/2014/main" id="{F84D50AB-2F75-4AF3-8755-56A816511C3C}"/>
                    </a:ext>
                  </a:extLst>
                </p14:cNvPr>
                <p14:cNvContentPartPr/>
                <p14:nvPr/>
              </p14:nvContentPartPr>
              <p14:xfrm>
                <a:off x="754140" y="6488820"/>
                <a:ext cx="233640" cy="252000"/>
              </p14:xfrm>
            </p:contentPart>
          </mc:Choice>
          <mc:Fallback>
            <p:pic>
              <p:nvPicPr>
                <p:cNvPr id="212" name="インク 211">
                  <a:extLst>
                    <a:ext uri="{FF2B5EF4-FFF2-40B4-BE49-F238E27FC236}">
                      <a16:creationId xmlns:a16="http://schemas.microsoft.com/office/drawing/2014/main" id="{F84D50AB-2F75-4AF3-8755-56A816511C3C}"/>
                    </a:ext>
                  </a:extLst>
                </p:cNvPr>
                <p:cNvPicPr/>
                <p:nvPr/>
              </p:nvPicPr>
              <p:blipFill>
                <a:blip r:embed="rId271"/>
                <a:stretch>
                  <a:fillRect/>
                </a:stretch>
              </p:blipFill>
              <p:spPr>
                <a:xfrm>
                  <a:off x="745140" y="6480180"/>
                  <a:ext cx="25128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213" name="インク 212">
                  <a:extLst>
                    <a:ext uri="{FF2B5EF4-FFF2-40B4-BE49-F238E27FC236}">
                      <a16:creationId xmlns:a16="http://schemas.microsoft.com/office/drawing/2014/main" id="{1FB765D4-4AAA-4DA6-A380-6D2213409467}"/>
                    </a:ext>
                  </a:extLst>
                </p14:cNvPr>
                <p14:cNvContentPartPr/>
                <p14:nvPr/>
              </p14:nvContentPartPr>
              <p14:xfrm>
                <a:off x="808500" y="6481620"/>
                <a:ext cx="197640" cy="318600"/>
              </p14:xfrm>
            </p:contentPart>
          </mc:Choice>
          <mc:Fallback>
            <p:pic>
              <p:nvPicPr>
                <p:cNvPr id="213" name="インク 212">
                  <a:extLst>
                    <a:ext uri="{FF2B5EF4-FFF2-40B4-BE49-F238E27FC236}">
                      <a16:creationId xmlns:a16="http://schemas.microsoft.com/office/drawing/2014/main" id="{1FB765D4-4AAA-4DA6-A380-6D2213409467}"/>
                    </a:ext>
                  </a:extLst>
                </p:cNvPr>
                <p:cNvPicPr/>
                <p:nvPr/>
              </p:nvPicPr>
              <p:blipFill>
                <a:blip r:embed="rId273"/>
                <a:stretch>
                  <a:fillRect/>
                </a:stretch>
              </p:blipFill>
              <p:spPr>
                <a:xfrm>
                  <a:off x="799860" y="6472980"/>
                  <a:ext cx="21528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214" name="インク 213">
                  <a:extLst>
                    <a:ext uri="{FF2B5EF4-FFF2-40B4-BE49-F238E27FC236}">
                      <a16:creationId xmlns:a16="http://schemas.microsoft.com/office/drawing/2014/main" id="{0E3D4607-F05D-4821-828A-A1EF48FA2588}"/>
                    </a:ext>
                  </a:extLst>
                </p14:cNvPr>
                <p14:cNvContentPartPr/>
                <p14:nvPr/>
              </p14:nvContentPartPr>
              <p14:xfrm>
                <a:off x="1081740" y="6575940"/>
                <a:ext cx="33120" cy="18720"/>
              </p14:xfrm>
            </p:contentPart>
          </mc:Choice>
          <mc:Fallback>
            <p:pic>
              <p:nvPicPr>
                <p:cNvPr id="214" name="インク 213">
                  <a:extLst>
                    <a:ext uri="{FF2B5EF4-FFF2-40B4-BE49-F238E27FC236}">
                      <a16:creationId xmlns:a16="http://schemas.microsoft.com/office/drawing/2014/main" id="{0E3D4607-F05D-4821-828A-A1EF48FA2588}"/>
                    </a:ext>
                  </a:extLst>
                </p:cNvPr>
                <p:cNvPicPr/>
                <p:nvPr/>
              </p:nvPicPr>
              <p:blipFill>
                <a:blip r:embed="rId275"/>
                <a:stretch>
                  <a:fillRect/>
                </a:stretch>
              </p:blipFill>
              <p:spPr>
                <a:xfrm>
                  <a:off x="1072740" y="6566940"/>
                  <a:ext cx="5076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215" name="インク 214">
                  <a:extLst>
                    <a:ext uri="{FF2B5EF4-FFF2-40B4-BE49-F238E27FC236}">
                      <a16:creationId xmlns:a16="http://schemas.microsoft.com/office/drawing/2014/main" id="{C06D8F98-FF30-4222-881A-E378B747BB57}"/>
                    </a:ext>
                  </a:extLst>
                </p14:cNvPr>
                <p14:cNvContentPartPr/>
                <p14:nvPr/>
              </p14:nvContentPartPr>
              <p14:xfrm>
                <a:off x="1112340" y="6674940"/>
                <a:ext cx="19440" cy="55080"/>
              </p14:xfrm>
            </p:contentPart>
          </mc:Choice>
          <mc:Fallback>
            <p:pic>
              <p:nvPicPr>
                <p:cNvPr id="215" name="インク 214">
                  <a:extLst>
                    <a:ext uri="{FF2B5EF4-FFF2-40B4-BE49-F238E27FC236}">
                      <a16:creationId xmlns:a16="http://schemas.microsoft.com/office/drawing/2014/main" id="{C06D8F98-FF30-4222-881A-E378B747BB57}"/>
                    </a:ext>
                  </a:extLst>
                </p:cNvPr>
                <p:cNvPicPr/>
                <p:nvPr/>
              </p:nvPicPr>
              <p:blipFill>
                <a:blip r:embed="rId277"/>
                <a:stretch>
                  <a:fillRect/>
                </a:stretch>
              </p:blipFill>
              <p:spPr>
                <a:xfrm>
                  <a:off x="1103340" y="6665940"/>
                  <a:ext cx="3708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218" name="インク 217">
                  <a:extLst>
                    <a:ext uri="{FF2B5EF4-FFF2-40B4-BE49-F238E27FC236}">
                      <a16:creationId xmlns:a16="http://schemas.microsoft.com/office/drawing/2014/main" id="{4170D992-945B-4A92-A3CC-6D0CB607380B}"/>
                    </a:ext>
                  </a:extLst>
                </p14:cNvPr>
                <p14:cNvContentPartPr/>
                <p14:nvPr/>
              </p14:nvContentPartPr>
              <p14:xfrm>
                <a:off x="1299900" y="6571620"/>
                <a:ext cx="109080" cy="295920"/>
              </p14:xfrm>
            </p:contentPart>
          </mc:Choice>
          <mc:Fallback>
            <p:pic>
              <p:nvPicPr>
                <p:cNvPr id="218" name="インク 217">
                  <a:extLst>
                    <a:ext uri="{FF2B5EF4-FFF2-40B4-BE49-F238E27FC236}">
                      <a16:creationId xmlns:a16="http://schemas.microsoft.com/office/drawing/2014/main" id="{4170D992-945B-4A92-A3CC-6D0CB607380B}"/>
                    </a:ext>
                  </a:extLst>
                </p:cNvPr>
                <p:cNvPicPr/>
                <p:nvPr/>
              </p:nvPicPr>
              <p:blipFill>
                <a:blip r:embed="rId279"/>
                <a:stretch>
                  <a:fillRect/>
                </a:stretch>
              </p:blipFill>
              <p:spPr>
                <a:xfrm>
                  <a:off x="1291260" y="6562980"/>
                  <a:ext cx="12672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219" name="インク 218">
                  <a:extLst>
                    <a:ext uri="{FF2B5EF4-FFF2-40B4-BE49-F238E27FC236}">
                      <a16:creationId xmlns:a16="http://schemas.microsoft.com/office/drawing/2014/main" id="{9D3DB1FE-41E1-4FB0-9876-B9EBD0E2A704}"/>
                    </a:ext>
                  </a:extLst>
                </p14:cNvPr>
                <p14:cNvContentPartPr/>
                <p14:nvPr/>
              </p14:nvContentPartPr>
              <p14:xfrm>
                <a:off x="1302780" y="6688620"/>
                <a:ext cx="75960" cy="24480"/>
              </p14:xfrm>
            </p:contentPart>
          </mc:Choice>
          <mc:Fallback>
            <p:pic>
              <p:nvPicPr>
                <p:cNvPr id="219" name="インク 218">
                  <a:extLst>
                    <a:ext uri="{FF2B5EF4-FFF2-40B4-BE49-F238E27FC236}">
                      <a16:creationId xmlns:a16="http://schemas.microsoft.com/office/drawing/2014/main" id="{9D3DB1FE-41E1-4FB0-9876-B9EBD0E2A704}"/>
                    </a:ext>
                  </a:extLst>
                </p:cNvPr>
                <p:cNvPicPr/>
                <p:nvPr/>
              </p:nvPicPr>
              <p:blipFill>
                <a:blip r:embed="rId281"/>
                <a:stretch>
                  <a:fillRect/>
                </a:stretch>
              </p:blipFill>
              <p:spPr>
                <a:xfrm>
                  <a:off x="1293780" y="6679980"/>
                  <a:ext cx="9360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220" name="インク 219">
                  <a:extLst>
                    <a:ext uri="{FF2B5EF4-FFF2-40B4-BE49-F238E27FC236}">
                      <a16:creationId xmlns:a16="http://schemas.microsoft.com/office/drawing/2014/main" id="{E960A24D-7ECB-4A4C-9401-C67F126ED8BA}"/>
                    </a:ext>
                  </a:extLst>
                </p14:cNvPr>
                <p14:cNvContentPartPr/>
                <p14:nvPr/>
              </p14:nvContentPartPr>
              <p14:xfrm>
                <a:off x="1455060" y="6671700"/>
                <a:ext cx="96480" cy="109800"/>
              </p14:xfrm>
            </p:contentPart>
          </mc:Choice>
          <mc:Fallback>
            <p:pic>
              <p:nvPicPr>
                <p:cNvPr id="220" name="インク 219">
                  <a:extLst>
                    <a:ext uri="{FF2B5EF4-FFF2-40B4-BE49-F238E27FC236}">
                      <a16:creationId xmlns:a16="http://schemas.microsoft.com/office/drawing/2014/main" id="{E960A24D-7ECB-4A4C-9401-C67F126ED8BA}"/>
                    </a:ext>
                  </a:extLst>
                </p:cNvPr>
                <p:cNvPicPr/>
                <p:nvPr/>
              </p:nvPicPr>
              <p:blipFill>
                <a:blip r:embed="rId283"/>
                <a:stretch>
                  <a:fillRect/>
                </a:stretch>
              </p:blipFill>
              <p:spPr>
                <a:xfrm>
                  <a:off x="1446060" y="6663060"/>
                  <a:ext cx="11412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221" name="インク 220">
                  <a:extLst>
                    <a:ext uri="{FF2B5EF4-FFF2-40B4-BE49-F238E27FC236}">
                      <a16:creationId xmlns:a16="http://schemas.microsoft.com/office/drawing/2014/main" id="{386A3712-9A6E-430C-A001-9773E1D76B0C}"/>
                    </a:ext>
                  </a:extLst>
                </p14:cNvPr>
                <p14:cNvContentPartPr/>
                <p14:nvPr/>
              </p14:nvContentPartPr>
              <p14:xfrm>
                <a:off x="1652340" y="6470100"/>
                <a:ext cx="106200" cy="446760"/>
              </p14:xfrm>
            </p:contentPart>
          </mc:Choice>
          <mc:Fallback>
            <p:pic>
              <p:nvPicPr>
                <p:cNvPr id="221" name="インク 220">
                  <a:extLst>
                    <a:ext uri="{FF2B5EF4-FFF2-40B4-BE49-F238E27FC236}">
                      <a16:creationId xmlns:a16="http://schemas.microsoft.com/office/drawing/2014/main" id="{386A3712-9A6E-430C-A001-9773E1D76B0C}"/>
                    </a:ext>
                  </a:extLst>
                </p:cNvPr>
                <p:cNvPicPr/>
                <p:nvPr/>
              </p:nvPicPr>
              <p:blipFill>
                <a:blip r:embed="rId285"/>
                <a:stretch>
                  <a:fillRect/>
                </a:stretch>
              </p:blipFill>
              <p:spPr>
                <a:xfrm>
                  <a:off x="1643700" y="6461100"/>
                  <a:ext cx="123840" cy="46440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222" name="インク 221">
                  <a:extLst>
                    <a:ext uri="{FF2B5EF4-FFF2-40B4-BE49-F238E27FC236}">
                      <a16:creationId xmlns:a16="http://schemas.microsoft.com/office/drawing/2014/main" id="{86A5AC05-5952-47A9-AB05-C22D1A381E0B}"/>
                    </a:ext>
                  </a:extLst>
                </p14:cNvPr>
                <p14:cNvContentPartPr/>
                <p14:nvPr/>
              </p14:nvContentPartPr>
              <p14:xfrm>
                <a:off x="1808940" y="6655860"/>
                <a:ext cx="106200" cy="237600"/>
              </p14:xfrm>
            </p:contentPart>
          </mc:Choice>
          <mc:Fallback>
            <p:pic>
              <p:nvPicPr>
                <p:cNvPr id="222" name="インク 221">
                  <a:extLst>
                    <a:ext uri="{FF2B5EF4-FFF2-40B4-BE49-F238E27FC236}">
                      <a16:creationId xmlns:a16="http://schemas.microsoft.com/office/drawing/2014/main" id="{86A5AC05-5952-47A9-AB05-C22D1A381E0B}"/>
                    </a:ext>
                  </a:extLst>
                </p:cNvPr>
                <p:cNvPicPr/>
                <p:nvPr/>
              </p:nvPicPr>
              <p:blipFill>
                <a:blip r:embed="rId287"/>
                <a:stretch>
                  <a:fillRect/>
                </a:stretch>
              </p:blipFill>
              <p:spPr>
                <a:xfrm>
                  <a:off x="1799940" y="6646860"/>
                  <a:ext cx="12384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223" name="インク 222">
                  <a:extLst>
                    <a:ext uri="{FF2B5EF4-FFF2-40B4-BE49-F238E27FC236}">
                      <a16:creationId xmlns:a16="http://schemas.microsoft.com/office/drawing/2014/main" id="{6AA5BA23-0ADB-4DA8-8CBB-529503E7948C}"/>
                    </a:ext>
                  </a:extLst>
                </p14:cNvPr>
                <p14:cNvContentPartPr/>
                <p14:nvPr/>
              </p14:nvContentPartPr>
              <p14:xfrm>
                <a:off x="1924140" y="6553980"/>
                <a:ext cx="86400" cy="106200"/>
              </p14:xfrm>
            </p:contentPart>
          </mc:Choice>
          <mc:Fallback>
            <p:pic>
              <p:nvPicPr>
                <p:cNvPr id="223" name="インク 222">
                  <a:extLst>
                    <a:ext uri="{FF2B5EF4-FFF2-40B4-BE49-F238E27FC236}">
                      <a16:creationId xmlns:a16="http://schemas.microsoft.com/office/drawing/2014/main" id="{6AA5BA23-0ADB-4DA8-8CBB-529503E7948C}"/>
                    </a:ext>
                  </a:extLst>
                </p:cNvPr>
                <p:cNvPicPr/>
                <p:nvPr/>
              </p:nvPicPr>
              <p:blipFill>
                <a:blip r:embed="rId289"/>
                <a:stretch>
                  <a:fillRect/>
                </a:stretch>
              </p:blipFill>
              <p:spPr>
                <a:xfrm>
                  <a:off x="1915500" y="6545340"/>
                  <a:ext cx="10404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226" name="インク 225">
                  <a:extLst>
                    <a:ext uri="{FF2B5EF4-FFF2-40B4-BE49-F238E27FC236}">
                      <a16:creationId xmlns:a16="http://schemas.microsoft.com/office/drawing/2014/main" id="{FF50B438-9405-4CD7-9CD5-42F986DE55F5}"/>
                    </a:ext>
                  </a:extLst>
                </p14:cNvPr>
                <p14:cNvContentPartPr/>
                <p14:nvPr/>
              </p14:nvContentPartPr>
              <p14:xfrm>
                <a:off x="661620" y="7055820"/>
                <a:ext cx="77760" cy="556560"/>
              </p14:xfrm>
            </p:contentPart>
          </mc:Choice>
          <mc:Fallback>
            <p:pic>
              <p:nvPicPr>
                <p:cNvPr id="226" name="インク 225">
                  <a:extLst>
                    <a:ext uri="{FF2B5EF4-FFF2-40B4-BE49-F238E27FC236}">
                      <a16:creationId xmlns:a16="http://schemas.microsoft.com/office/drawing/2014/main" id="{FF50B438-9405-4CD7-9CD5-42F986DE55F5}"/>
                    </a:ext>
                  </a:extLst>
                </p:cNvPr>
                <p:cNvPicPr/>
                <p:nvPr/>
              </p:nvPicPr>
              <p:blipFill>
                <a:blip r:embed="rId291"/>
                <a:stretch>
                  <a:fillRect/>
                </a:stretch>
              </p:blipFill>
              <p:spPr>
                <a:xfrm>
                  <a:off x="652620" y="7046820"/>
                  <a:ext cx="95400" cy="57420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227" name="インク 226">
                  <a:extLst>
                    <a:ext uri="{FF2B5EF4-FFF2-40B4-BE49-F238E27FC236}">
                      <a16:creationId xmlns:a16="http://schemas.microsoft.com/office/drawing/2014/main" id="{BF5FA100-2DB7-43E6-99E7-4E59B4178C91}"/>
                    </a:ext>
                  </a:extLst>
                </p14:cNvPr>
                <p14:cNvContentPartPr/>
                <p14:nvPr/>
              </p14:nvContentPartPr>
              <p14:xfrm>
                <a:off x="731460" y="7238700"/>
                <a:ext cx="122400" cy="270720"/>
              </p14:xfrm>
            </p:contentPart>
          </mc:Choice>
          <mc:Fallback>
            <p:pic>
              <p:nvPicPr>
                <p:cNvPr id="227" name="インク 226">
                  <a:extLst>
                    <a:ext uri="{FF2B5EF4-FFF2-40B4-BE49-F238E27FC236}">
                      <a16:creationId xmlns:a16="http://schemas.microsoft.com/office/drawing/2014/main" id="{BF5FA100-2DB7-43E6-99E7-4E59B4178C91}"/>
                    </a:ext>
                  </a:extLst>
                </p:cNvPr>
                <p:cNvPicPr/>
                <p:nvPr/>
              </p:nvPicPr>
              <p:blipFill>
                <a:blip r:embed="rId293"/>
                <a:stretch>
                  <a:fillRect/>
                </a:stretch>
              </p:blipFill>
              <p:spPr>
                <a:xfrm>
                  <a:off x="722460" y="7229700"/>
                  <a:ext cx="14004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228" name="インク 227">
                  <a:extLst>
                    <a:ext uri="{FF2B5EF4-FFF2-40B4-BE49-F238E27FC236}">
                      <a16:creationId xmlns:a16="http://schemas.microsoft.com/office/drawing/2014/main" id="{F1CC899C-5ECA-41F7-B4C7-84BD32D3F581}"/>
                    </a:ext>
                  </a:extLst>
                </p14:cNvPr>
                <p14:cNvContentPartPr/>
                <p14:nvPr/>
              </p14:nvContentPartPr>
              <p14:xfrm>
                <a:off x="739020" y="7394220"/>
                <a:ext cx="56880" cy="34920"/>
              </p14:xfrm>
            </p:contentPart>
          </mc:Choice>
          <mc:Fallback>
            <p:pic>
              <p:nvPicPr>
                <p:cNvPr id="228" name="インク 227">
                  <a:extLst>
                    <a:ext uri="{FF2B5EF4-FFF2-40B4-BE49-F238E27FC236}">
                      <a16:creationId xmlns:a16="http://schemas.microsoft.com/office/drawing/2014/main" id="{F1CC899C-5ECA-41F7-B4C7-84BD32D3F581}"/>
                    </a:ext>
                  </a:extLst>
                </p:cNvPr>
                <p:cNvPicPr/>
                <p:nvPr/>
              </p:nvPicPr>
              <p:blipFill>
                <a:blip r:embed="rId295"/>
                <a:stretch>
                  <a:fillRect/>
                </a:stretch>
              </p:blipFill>
              <p:spPr>
                <a:xfrm>
                  <a:off x="730020" y="7385580"/>
                  <a:ext cx="7452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229" name="インク 228">
                  <a:extLst>
                    <a:ext uri="{FF2B5EF4-FFF2-40B4-BE49-F238E27FC236}">
                      <a16:creationId xmlns:a16="http://schemas.microsoft.com/office/drawing/2014/main" id="{1A718D1B-1200-4BAF-AF92-063806EE9FB9}"/>
                    </a:ext>
                  </a:extLst>
                </p14:cNvPr>
                <p14:cNvContentPartPr/>
                <p14:nvPr/>
              </p14:nvContentPartPr>
              <p14:xfrm>
                <a:off x="908580" y="7162740"/>
                <a:ext cx="13680" cy="79920"/>
              </p14:xfrm>
            </p:contentPart>
          </mc:Choice>
          <mc:Fallback>
            <p:pic>
              <p:nvPicPr>
                <p:cNvPr id="229" name="インク 228">
                  <a:extLst>
                    <a:ext uri="{FF2B5EF4-FFF2-40B4-BE49-F238E27FC236}">
                      <a16:creationId xmlns:a16="http://schemas.microsoft.com/office/drawing/2014/main" id="{1A718D1B-1200-4BAF-AF92-063806EE9FB9}"/>
                    </a:ext>
                  </a:extLst>
                </p:cNvPr>
                <p:cNvPicPr/>
                <p:nvPr/>
              </p:nvPicPr>
              <p:blipFill>
                <a:blip r:embed="rId297"/>
                <a:stretch>
                  <a:fillRect/>
                </a:stretch>
              </p:blipFill>
              <p:spPr>
                <a:xfrm>
                  <a:off x="899580" y="7153740"/>
                  <a:ext cx="3132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230" name="インク 229">
                  <a:extLst>
                    <a:ext uri="{FF2B5EF4-FFF2-40B4-BE49-F238E27FC236}">
                      <a16:creationId xmlns:a16="http://schemas.microsoft.com/office/drawing/2014/main" id="{451DD0A9-0263-43B6-83BC-2F94873B9663}"/>
                    </a:ext>
                  </a:extLst>
                </p14:cNvPr>
                <p14:cNvContentPartPr/>
                <p14:nvPr/>
              </p14:nvContentPartPr>
              <p14:xfrm>
                <a:off x="952860" y="7109100"/>
                <a:ext cx="47160" cy="171720"/>
              </p14:xfrm>
            </p:contentPart>
          </mc:Choice>
          <mc:Fallback>
            <p:pic>
              <p:nvPicPr>
                <p:cNvPr id="230" name="インク 229">
                  <a:extLst>
                    <a:ext uri="{FF2B5EF4-FFF2-40B4-BE49-F238E27FC236}">
                      <a16:creationId xmlns:a16="http://schemas.microsoft.com/office/drawing/2014/main" id="{451DD0A9-0263-43B6-83BC-2F94873B9663}"/>
                    </a:ext>
                  </a:extLst>
                </p:cNvPr>
                <p:cNvPicPr/>
                <p:nvPr/>
              </p:nvPicPr>
              <p:blipFill>
                <a:blip r:embed="rId299"/>
                <a:stretch>
                  <a:fillRect/>
                </a:stretch>
              </p:blipFill>
              <p:spPr>
                <a:xfrm>
                  <a:off x="944220" y="7100100"/>
                  <a:ext cx="6480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231" name="インク 230">
                  <a:extLst>
                    <a:ext uri="{FF2B5EF4-FFF2-40B4-BE49-F238E27FC236}">
                      <a16:creationId xmlns:a16="http://schemas.microsoft.com/office/drawing/2014/main" id="{9FCFECAE-3214-4C57-AE41-02EDD317833A}"/>
                    </a:ext>
                  </a:extLst>
                </p14:cNvPr>
                <p14:cNvContentPartPr/>
                <p14:nvPr/>
              </p14:nvContentPartPr>
              <p14:xfrm>
                <a:off x="1059060" y="7300980"/>
                <a:ext cx="158400" cy="21960"/>
              </p14:xfrm>
            </p:contentPart>
          </mc:Choice>
          <mc:Fallback>
            <p:pic>
              <p:nvPicPr>
                <p:cNvPr id="231" name="インク 230">
                  <a:extLst>
                    <a:ext uri="{FF2B5EF4-FFF2-40B4-BE49-F238E27FC236}">
                      <a16:creationId xmlns:a16="http://schemas.microsoft.com/office/drawing/2014/main" id="{9FCFECAE-3214-4C57-AE41-02EDD317833A}"/>
                    </a:ext>
                  </a:extLst>
                </p:cNvPr>
                <p:cNvPicPr/>
                <p:nvPr/>
              </p:nvPicPr>
              <p:blipFill>
                <a:blip r:embed="rId301"/>
                <a:stretch>
                  <a:fillRect/>
                </a:stretch>
              </p:blipFill>
              <p:spPr>
                <a:xfrm>
                  <a:off x="1050060" y="7291980"/>
                  <a:ext cx="17604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232" name="インク 231">
                  <a:extLst>
                    <a:ext uri="{FF2B5EF4-FFF2-40B4-BE49-F238E27FC236}">
                      <a16:creationId xmlns:a16="http://schemas.microsoft.com/office/drawing/2014/main" id="{B04EA7A3-5260-4CEA-A6F8-30AEF80CC654}"/>
                    </a:ext>
                  </a:extLst>
                </p14:cNvPr>
                <p14:cNvContentPartPr/>
                <p14:nvPr/>
              </p14:nvContentPartPr>
              <p14:xfrm>
                <a:off x="1005780" y="7387020"/>
                <a:ext cx="191880" cy="34920"/>
              </p14:xfrm>
            </p:contentPart>
          </mc:Choice>
          <mc:Fallback>
            <p:pic>
              <p:nvPicPr>
                <p:cNvPr id="232" name="インク 231">
                  <a:extLst>
                    <a:ext uri="{FF2B5EF4-FFF2-40B4-BE49-F238E27FC236}">
                      <a16:creationId xmlns:a16="http://schemas.microsoft.com/office/drawing/2014/main" id="{B04EA7A3-5260-4CEA-A6F8-30AEF80CC654}"/>
                    </a:ext>
                  </a:extLst>
                </p:cNvPr>
                <p:cNvPicPr/>
                <p:nvPr/>
              </p:nvPicPr>
              <p:blipFill>
                <a:blip r:embed="rId303"/>
                <a:stretch>
                  <a:fillRect/>
                </a:stretch>
              </p:blipFill>
              <p:spPr>
                <a:xfrm>
                  <a:off x="996780" y="7378020"/>
                  <a:ext cx="20952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238" name="インク 237">
                  <a:extLst>
                    <a:ext uri="{FF2B5EF4-FFF2-40B4-BE49-F238E27FC236}">
                      <a16:creationId xmlns:a16="http://schemas.microsoft.com/office/drawing/2014/main" id="{7B15D1DC-AA07-4B36-A44D-A6B7C062A074}"/>
                    </a:ext>
                  </a:extLst>
                </p14:cNvPr>
                <p14:cNvContentPartPr/>
                <p14:nvPr/>
              </p14:nvContentPartPr>
              <p14:xfrm>
                <a:off x="1379100" y="7172100"/>
                <a:ext cx="217080" cy="246240"/>
              </p14:xfrm>
            </p:contentPart>
          </mc:Choice>
          <mc:Fallback>
            <p:pic>
              <p:nvPicPr>
                <p:cNvPr id="238" name="インク 237">
                  <a:extLst>
                    <a:ext uri="{FF2B5EF4-FFF2-40B4-BE49-F238E27FC236}">
                      <a16:creationId xmlns:a16="http://schemas.microsoft.com/office/drawing/2014/main" id="{7B15D1DC-AA07-4B36-A44D-A6B7C062A074}"/>
                    </a:ext>
                  </a:extLst>
                </p:cNvPr>
                <p:cNvPicPr/>
                <p:nvPr/>
              </p:nvPicPr>
              <p:blipFill>
                <a:blip r:embed="rId305"/>
                <a:stretch>
                  <a:fillRect/>
                </a:stretch>
              </p:blipFill>
              <p:spPr>
                <a:xfrm>
                  <a:off x="1370100" y="7163100"/>
                  <a:ext cx="23472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240" name="インク 239">
                  <a:extLst>
                    <a:ext uri="{FF2B5EF4-FFF2-40B4-BE49-F238E27FC236}">
                      <a16:creationId xmlns:a16="http://schemas.microsoft.com/office/drawing/2014/main" id="{8D47D2C1-4EC2-4F7A-A934-BE63B83850DE}"/>
                    </a:ext>
                  </a:extLst>
                </p14:cNvPr>
                <p14:cNvContentPartPr/>
                <p14:nvPr/>
              </p14:nvContentPartPr>
              <p14:xfrm>
                <a:off x="1508700" y="7266060"/>
                <a:ext cx="103680" cy="133200"/>
              </p14:xfrm>
            </p:contentPart>
          </mc:Choice>
          <mc:Fallback>
            <p:pic>
              <p:nvPicPr>
                <p:cNvPr id="240" name="インク 239">
                  <a:extLst>
                    <a:ext uri="{FF2B5EF4-FFF2-40B4-BE49-F238E27FC236}">
                      <a16:creationId xmlns:a16="http://schemas.microsoft.com/office/drawing/2014/main" id="{8D47D2C1-4EC2-4F7A-A934-BE63B83850DE}"/>
                    </a:ext>
                  </a:extLst>
                </p:cNvPr>
                <p:cNvPicPr/>
                <p:nvPr/>
              </p:nvPicPr>
              <p:blipFill>
                <a:blip r:embed="rId307"/>
                <a:stretch>
                  <a:fillRect/>
                </a:stretch>
              </p:blipFill>
              <p:spPr>
                <a:xfrm>
                  <a:off x="1499700" y="7257420"/>
                  <a:ext cx="12132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241" name="インク 240">
                  <a:extLst>
                    <a:ext uri="{FF2B5EF4-FFF2-40B4-BE49-F238E27FC236}">
                      <a16:creationId xmlns:a16="http://schemas.microsoft.com/office/drawing/2014/main" id="{FEC66C91-A530-4381-A760-F5F79D155F91}"/>
                    </a:ext>
                  </a:extLst>
                </p14:cNvPr>
                <p14:cNvContentPartPr/>
                <p14:nvPr/>
              </p14:nvContentPartPr>
              <p14:xfrm>
                <a:off x="1699140" y="7302780"/>
                <a:ext cx="83880" cy="12600"/>
              </p14:xfrm>
            </p:contentPart>
          </mc:Choice>
          <mc:Fallback>
            <p:pic>
              <p:nvPicPr>
                <p:cNvPr id="241" name="インク 240">
                  <a:extLst>
                    <a:ext uri="{FF2B5EF4-FFF2-40B4-BE49-F238E27FC236}">
                      <a16:creationId xmlns:a16="http://schemas.microsoft.com/office/drawing/2014/main" id="{FEC66C91-A530-4381-A760-F5F79D155F91}"/>
                    </a:ext>
                  </a:extLst>
                </p:cNvPr>
                <p:cNvPicPr/>
                <p:nvPr/>
              </p:nvPicPr>
              <p:blipFill>
                <a:blip r:embed="rId309"/>
                <a:stretch>
                  <a:fillRect/>
                </a:stretch>
              </p:blipFill>
              <p:spPr>
                <a:xfrm>
                  <a:off x="1690140" y="7294140"/>
                  <a:ext cx="10152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242" name="インク 241">
                  <a:extLst>
                    <a:ext uri="{FF2B5EF4-FFF2-40B4-BE49-F238E27FC236}">
                      <a16:creationId xmlns:a16="http://schemas.microsoft.com/office/drawing/2014/main" id="{71220948-0BE3-4307-BDEC-A1B620169F4B}"/>
                    </a:ext>
                  </a:extLst>
                </p14:cNvPr>
                <p14:cNvContentPartPr/>
                <p14:nvPr/>
              </p14:nvContentPartPr>
              <p14:xfrm>
                <a:off x="1820820" y="7139700"/>
                <a:ext cx="39600" cy="176400"/>
              </p14:xfrm>
            </p:contentPart>
          </mc:Choice>
          <mc:Fallback>
            <p:pic>
              <p:nvPicPr>
                <p:cNvPr id="242" name="インク 241">
                  <a:extLst>
                    <a:ext uri="{FF2B5EF4-FFF2-40B4-BE49-F238E27FC236}">
                      <a16:creationId xmlns:a16="http://schemas.microsoft.com/office/drawing/2014/main" id="{71220948-0BE3-4307-BDEC-A1B620169F4B}"/>
                    </a:ext>
                  </a:extLst>
                </p:cNvPr>
                <p:cNvPicPr/>
                <p:nvPr/>
              </p:nvPicPr>
              <p:blipFill>
                <a:blip r:embed="rId311"/>
                <a:stretch>
                  <a:fillRect/>
                </a:stretch>
              </p:blipFill>
              <p:spPr>
                <a:xfrm>
                  <a:off x="1811820" y="7130700"/>
                  <a:ext cx="5724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243" name="インク 242">
                  <a:extLst>
                    <a:ext uri="{FF2B5EF4-FFF2-40B4-BE49-F238E27FC236}">
                      <a16:creationId xmlns:a16="http://schemas.microsoft.com/office/drawing/2014/main" id="{B76C7066-927C-4C2D-AA85-79530AC8E756}"/>
                    </a:ext>
                  </a:extLst>
                </p14:cNvPr>
                <p14:cNvContentPartPr/>
                <p14:nvPr/>
              </p14:nvContentPartPr>
              <p14:xfrm>
                <a:off x="1909740" y="7291980"/>
                <a:ext cx="91080" cy="213840"/>
              </p14:xfrm>
            </p:contentPart>
          </mc:Choice>
          <mc:Fallback>
            <p:pic>
              <p:nvPicPr>
                <p:cNvPr id="243" name="インク 242">
                  <a:extLst>
                    <a:ext uri="{FF2B5EF4-FFF2-40B4-BE49-F238E27FC236}">
                      <a16:creationId xmlns:a16="http://schemas.microsoft.com/office/drawing/2014/main" id="{B76C7066-927C-4C2D-AA85-79530AC8E756}"/>
                    </a:ext>
                  </a:extLst>
                </p:cNvPr>
                <p:cNvPicPr/>
                <p:nvPr/>
              </p:nvPicPr>
              <p:blipFill>
                <a:blip r:embed="rId313"/>
                <a:stretch>
                  <a:fillRect/>
                </a:stretch>
              </p:blipFill>
              <p:spPr>
                <a:xfrm>
                  <a:off x="1901100" y="7282980"/>
                  <a:ext cx="10872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245" name="インク 244">
                  <a:extLst>
                    <a:ext uri="{FF2B5EF4-FFF2-40B4-BE49-F238E27FC236}">
                      <a16:creationId xmlns:a16="http://schemas.microsoft.com/office/drawing/2014/main" id="{F429309F-A516-497D-83FC-29C8724BEB44}"/>
                    </a:ext>
                  </a:extLst>
                </p14:cNvPr>
                <p14:cNvContentPartPr/>
                <p14:nvPr/>
              </p14:nvContentPartPr>
              <p14:xfrm>
                <a:off x="2080380" y="7101540"/>
                <a:ext cx="111600" cy="392760"/>
              </p14:xfrm>
            </p:contentPart>
          </mc:Choice>
          <mc:Fallback>
            <p:pic>
              <p:nvPicPr>
                <p:cNvPr id="245" name="インク 244">
                  <a:extLst>
                    <a:ext uri="{FF2B5EF4-FFF2-40B4-BE49-F238E27FC236}">
                      <a16:creationId xmlns:a16="http://schemas.microsoft.com/office/drawing/2014/main" id="{F429309F-A516-497D-83FC-29C8724BEB44}"/>
                    </a:ext>
                  </a:extLst>
                </p:cNvPr>
                <p:cNvPicPr/>
                <p:nvPr/>
              </p:nvPicPr>
              <p:blipFill>
                <a:blip r:embed="rId315"/>
                <a:stretch>
                  <a:fillRect/>
                </a:stretch>
              </p:blipFill>
              <p:spPr>
                <a:xfrm>
                  <a:off x="2071380" y="7092540"/>
                  <a:ext cx="129240" cy="41040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247" name="インク 246">
                  <a:extLst>
                    <a:ext uri="{FF2B5EF4-FFF2-40B4-BE49-F238E27FC236}">
                      <a16:creationId xmlns:a16="http://schemas.microsoft.com/office/drawing/2014/main" id="{42BC5CBF-2FF7-498D-9B70-3C95DC23FFF8}"/>
                    </a:ext>
                  </a:extLst>
                </p14:cNvPr>
                <p14:cNvContentPartPr/>
                <p14:nvPr/>
              </p14:nvContentPartPr>
              <p14:xfrm>
                <a:off x="2232300" y="7231140"/>
                <a:ext cx="360" cy="146880"/>
              </p14:xfrm>
            </p:contentPart>
          </mc:Choice>
          <mc:Fallback>
            <p:pic>
              <p:nvPicPr>
                <p:cNvPr id="247" name="インク 246">
                  <a:extLst>
                    <a:ext uri="{FF2B5EF4-FFF2-40B4-BE49-F238E27FC236}">
                      <a16:creationId xmlns:a16="http://schemas.microsoft.com/office/drawing/2014/main" id="{42BC5CBF-2FF7-498D-9B70-3C95DC23FFF8}"/>
                    </a:ext>
                  </a:extLst>
                </p:cNvPr>
                <p:cNvPicPr/>
                <p:nvPr/>
              </p:nvPicPr>
              <p:blipFill>
                <a:blip r:embed="rId317"/>
                <a:stretch>
                  <a:fillRect/>
                </a:stretch>
              </p:blipFill>
              <p:spPr>
                <a:xfrm>
                  <a:off x="2223300" y="7222140"/>
                  <a:ext cx="1800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248" name="インク 247">
                  <a:extLst>
                    <a:ext uri="{FF2B5EF4-FFF2-40B4-BE49-F238E27FC236}">
                      <a16:creationId xmlns:a16="http://schemas.microsoft.com/office/drawing/2014/main" id="{B9651923-CE1F-42A1-8663-0AC47CE3511C}"/>
                    </a:ext>
                  </a:extLst>
                </p14:cNvPr>
                <p14:cNvContentPartPr/>
                <p14:nvPr/>
              </p14:nvContentPartPr>
              <p14:xfrm>
                <a:off x="2262900" y="7285500"/>
                <a:ext cx="124560" cy="45000"/>
              </p14:xfrm>
            </p:contentPart>
          </mc:Choice>
          <mc:Fallback>
            <p:pic>
              <p:nvPicPr>
                <p:cNvPr id="248" name="インク 247">
                  <a:extLst>
                    <a:ext uri="{FF2B5EF4-FFF2-40B4-BE49-F238E27FC236}">
                      <a16:creationId xmlns:a16="http://schemas.microsoft.com/office/drawing/2014/main" id="{B9651923-CE1F-42A1-8663-0AC47CE3511C}"/>
                    </a:ext>
                  </a:extLst>
                </p:cNvPr>
                <p:cNvPicPr/>
                <p:nvPr/>
              </p:nvPicPr>
              <p:blipFill>
                <a:blip r:embed="rId319"/>
                <a:stretch>
                  <a:fillRect/>
                </a:stretch>
              </p:blipFill>
              <p:spPr>
                <a:xfrm>
                  <a:off x="2253900" y="7276860"/>
                  <a:ext cx="14220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249" name="インク 248">
                  <a:extLst>
                    <a:ext uri="{FF2B5EF4-FFF2-40B4-BE49-F238E27FC236}">
                      <a16:creationId xmlns:a16="http://schemas.microsoft.com/office/drawing/2014/main" id="{77600383-9E02-40D9-AE2F-317BCD80DFD6}"/>
                    </a:ext>
                  </a:extLst>
                </p14:cNvPr>
                <p14:cNvContentPartPr/>
                <p14:nvPr/>
              </p14:nvContentPartPr>
              <p14:xfrm>
                <a:off x="2316180" y="7216020"/>
                <a:ext cx="3240" cy="107640"/>
              </p14:xfrm>
            </p:contentPart>
          </mc:Choice>
          <mc:Fallback>
            <p:pic>
              <p:nvPicPr>
                <p:cNvPr id="249" name="インク 248">
                  <a:extLst>
                    <a:ext uri="{FF2B5EF4-FFF2-40B4-BE49-F238E27FC236}">
                      <a16:creationId xmlns:a16="http://schemas.microsoft.com/office/drawing/2014/main" id="{77600383-9E02-40D9-AE2F-317BCD80DFD6}"/>
                    </a:ext>
                  </a:extLst>
                </p:cNvPr>
                <p:cNvPicPr/>
                <p:nvPr/>
              </p:nvPicPr>
              <p:blipFill>
                <a:blip r:embed="rId321"/>
                <a:stretch>
                  <a:fillRect/>
                </a:stretch>
              </p:blipFill>
              <p:spPr>
                <a:xfrm>
                  <a:off x="2307180" y="7207020"/>
                  <a:ext cx="2088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250" name="インク 249">
                  <a:extLst>
                    <a:ext uri="{FF2B5EF4-FFF2-40B4-BE49-F238E27FC236}">
                      <a16:creationId xmlns:a16="http://schemas.microsoft.com/office/drawing/2014/main" id="{F5FB9D45-B1A3-4710-89A6-60DE0E708C46}"/>
                    </a:ext>
                  </a:extLst>
                </p14:cNvPr>
                <p14:cNvContentPartPr/>
                <p14:nvPr/>
              </p14:nvContentPartPr>
              <p14:xfrm>
                <a:off x="2377380" y="7109100"/>
                <a:ext cx="146160" cy="266040"/>
              </p14:xfrm>
            </p:contentPart>
          </mc:Choice>
          <mc:Fallback>
            <p:pic>
              <p:nvPicPr>
                <p:cNvPr id="250" name="インク 249">
                  <a:extLst>
                    <a:ext uri="{FF2B5EF4-FFF2-40B4-BE49-F238E27FC236}">
                      <a16:creationId xmlns:a16="http://schemas.microsoft.com/office/drawing/2014/main" id="{F5FB9D45-B1A3-4710-89A6-60DE0E708C46}"/>
                    </a:ext>
                  </a:extLst>
                </p:cNvPr>
                <p:cNvPicPr/>
                <p:nvPr/>
              </p:nvPicPr>
              <p:blipFill>
                <a:blip r:embed="rId323"/>
                <a:stretch>
                  <a:fillRect/>
                </a:stretch>
              </p:blipFill>
              <p:spPr>
                <a:xfrm>
                  <a:off x="2368380" y="7100100"/>
                  <a:ext cx="16380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251" name="インク 250">
                  <a:extLst>
                    <a:ext uri="{FF2B5EF4-FFF2-40B4-BE49-F238E27FC236}">
                      <a16:creationId xmlns:a16="http://schemas.microsoft.com/office/drawing/2014/main" id="{70D0FDB8-993C-421D-8BCF-8841DD8C9C00}"/>
                    </a:ext>
                  </a:extLst>
                </p14:cNvPr>
                <p14:cNvContentPartPr/>
                <p14:nvPr/>
              </p14:nvContentPartPr>
              <p14:xfrm>
                <a:off x="2501580" y="7200180"/>
                <a:ext cx="71280" cy="176400"/>
              </p14:xfrm>
            </p:contentPart>
          </mc:Choice>
          <mc:Fallback>
            <p:pic>
              <p:nvPicPr>
                <p:cNvPr id="251" name="インク 250">
                  <a:extLst>
                    <a:ext uri="{FF2B5EF4-FFF2-40B4-BE49-F238E27FC236}">
                      <a16:creationId xmlns:a16="http://schemas.microsoft.com/office/drawing/2014/main" id="{70D0FDB8-993C-421D-8BCF-8841DD8C9C00}"/>
                    </a:ext>
                  </a:extLst>
                </p:cNvPr>
                <p:cNvPicPr/>
                <p:nvPr/>
              </p:nvPicPr>
              <p:blipFill>
                <a:blip r:embed="rId325"/>
                <a:stretch>
                  <a:fillRect/>
                </a:stretch>
              </p:blipFill>
              <p:spPr>
                <a:xfrm>
                  <a:off x="2492940" y="7191540"/>
                  <a:ext cx="8892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252" name="インク 251">
                  <a:extLst>
                    <a:ext uri="{FF2B5EF4-FFF2-40B4-BE49-F238E27FC236}">
                      <a16:creationId xmlns:a16="http://schemas.microsoft.com/office/drawing/2014/main" id="{D38346F0-A930-46E6-8C21-3B2DD02C4729}"/>
                    </a:ext>
                  </a:extLst>
                </p14:cNvPr>
                <p14:cNvContentPartPr/>
                <p14:nvPr/>
              </p14:nvContentPartPr>
              <p14:xfrm>
                <a:off x="2582580" y="7044300"/>
                <a:ext cx="86400" cy="433080"/>
              </p14:xfrm>
            </p:contentPart>
          </mc:Choice>
          <mc:Fallback>
            <p:pic>
              <p:nvPicPr>
                <p:cNvPr id="252" name="インク 251">
                  <a:extLst>
                    <a:ext uri="{FF2B5EF4-FFF2-40B4-BE49-F238E27FC236}">
                      <a16:creationId xmlns:a16="http://schemas.microsoft.com/office/drawing/2014/main" id="{D38346F0-A930-46E6-8C21-3B2DD02C4729}"/>
                    </a:ext>
                  </a:extLst>
                </p:cNvPr>
                <p:cNvPicPr/>
                <p:nvPr/>
              </p:nvPicPr>
              <p:blipFill>
                <a:blip r:embed="rId327"/>
                <a:stretch>
                  <a:fillRect/>
                </a:stretch>
              </p:blipFill>
              <p:spPr>
                <a:xfrm>
                  <a:off x="2573940" y="7035660"/>
                  <a:ext cx="104040" cy="45072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53" name="インク 252">
                  <a:extLst>
                    <a:ext uri="{FF2B5EF4-FFF2-40B4-BE49-F238E27FC236}">
                      <a16:creationId xmlns:a16="http://schemas.microsoft.com/office/drawing/2014/main" id="{23EB6595-8491-4E76-AA08-B82F19D145A0}"/>
                    </a:ext>
                  </a:extLst>
                </p14:cNvPr>
                <p14:cNvContentPartPr/>
                <p14:nvPr/>
              </p14:nvContentPartPr>
              <p14:xfrm>
                <a:off x="2704980" y="7307460"/>
                <a:ext cx="6480" cy="360"/>
              </p14:xfrm>
            </p:contentPart>
          </mc:Choice>
          <mc:Fallback>
            <p:pic>
              <p:nvPicPr>
                <p:cNvPr id="253" name="インク 252">
                  <a:extLst>
                    <a:ext uri="{FF2B5EF4-FFF2-40B4-BE49-F238E27FC236}">
                      <a16:creationId xmlns:a16="http://schemas.microsoft.com/office/drawing/2014/main" id="{23EB6595-8491-4E76-AA08-B82F19D145A0}"/>
                    </a:ext>
                  </a:extLst>
                </p:cNvPr>
                <p:cNvPicPr/>
                <p:nvPr/>
              </p:nvPicPr>
              <p:blipFill>
                <a:blip r:embed="rId329"/>
                <a:stretch>
                  <a:fillRect/>
                </a:stretch>
              </p:blipFill>
              <p:spPr>
                <a:xfrm>
                  <a:off x="2695980" y="7298460"/>
                  <a:ext cx="241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55" name="インク 254">
                  <a:extLst>
                    <a:ext uri="{FF2B5EF4-FFF2-40B4-BE49-F238E27FC236}">
                      <a16:creationId xmlns:a16="http://schemas.microsoft.com/office/drawing/2014/main" id="{34071627-3233-4931-89DC-1C630BB37763}"/>
                    </a:ext>
                  </a:extLst>
                </p14:cNvPr>
                <p14:cNvContentPartPr/>
                <p14:nvPr/>
              </p14:nvContentPartPr>
              <p14:xfrm>
                <a:off x="2807940" y="7192980"/>
                <a:ext cx="177480" cy="53640"/>
              </p14:xfrm>
            </p:contentPart>
          </mc:Choice>
          <mc:Fallback>
            <p:pic>
              <p:nvPicPr>
                <p:cNvPr id="255" name="インク 254">
                  <a:extLst>
                    <a:ext uri="{FF2B5EF4-FFF2-40B4-BE49-F238E27FC236}">
                      <a16:creationId xmlns:a16="http://schemas.microsoft.com/office/drawing/2014/main" id="{34071627-3233-4931-89DC-1C630BB37763}"/>
                    </a:ext>
                  </a:extLst>
                </p:cNvPr>
                <p:cNvPicPr/>
                <p:nvPr/>
              </p:nvPicPr>
              <p:blipFill>
                <a:blip r:embed="rId331"/>
                <a:stretch>
                  <a:fillRect/>
                </a:stretch>
              </p:blipFill>
              <p:spPr>
                <a:xfrm>
                  <a:off x="2799300" y="7183980"/>
                  <a:ext cx="19512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56" name="インク 255">
                  <a:extLst>
                    <a:ext uri="{FF2B5EF4-FFF2-40B4-BE49-F238E27FC236}">
                      <a16:creationId xmlns:a16="http://schemas.microsoft.com/office/drawing/2014/main" id="{14F2FDE5-69D6-4CBA-B58E-7ADBEDB9AEF2}"/>
                    </a:ext>
                  </a:extLst>
                </p14:cNvPr>
                <p14:cNvContentPartPr/>
                <p14:nvPr/>
              </p14:nvContentPartPr>
              <p14:xfrm>
                <a:off x="2849700" y="7298460"/>
                <a:ext cx="107640" cy="114480"/>
              </p14:xfrm>
            </p:contentPart>
          </mc:Choice>
          <mc:Fallback>
            <p:pic>
              <p:nvPicPr>
                <p:cNvPr id="256" name="インク 255">
                  <a:extLst>
                    <a:ext uri="{FF2B5EF4-FFF2-40B4-BE49-F238E27FC236}">
                      <a16:creationId xmlns:a16="http://schemas.microsoft.com/office/drawing/2014/main" id="{14F2FDE5-69D6-4CBA-B58E-7ADBEDB9AEF2}"/>
                    </a:ext>
                  </a:extLst>
                </p:cNvPr>
                <p:cNvPicPr/>
                <p:nvPr/>
              </p:nvPicPr>
              <p:blipFill>
                <a:blip r:embed="rId333"/>
                <a:stretch>
                  <a:fillRect/>
                </a:stretch>
              </p:blipFill>
              <p:spPr>
                <a:xfrm>
                  <a:off x="2840700" y="7289460"/>
                  <a:ext cx="12528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57" name="インク 256">
                  <a:extLst>
                    <a:ext uri="{FF2B5EF4-FFF2-40B4-BE49-F238E27FC236}">
                      <a16:creationId xmlns:a16="http://schemas.microsoft.com/office/drawing/2014/main" id="{CC3C69BB-C4C8-4848-AE8B-1E4F377BA447}"/>
                    </a:ext>
                  </a:extLst>
                </p14:cNvPr>
                <p14:cNvContentPartPr/>
                <p14:nvPr/>
              </p14:nvContentPartPr>
              <p14:xfrm>
                <a:off x="2864820" y="6941700"/>
                <a:ext cx="6120" cy="213120"/>
              </p14:xfrm>
            </p:contentPart>
          </mc:Choice>
          <mc:Fallback>
            <p:pic>
              <p:nvPicPr>
                <p:cNvPr id="257" name="インク 256">
                  <a:extLst>
                    <a:ext uri="{FF2B5EF4-FFF2-40B4-BE49-F238E27FC236}">
                      <a16:creationId xmlns:a16="http://schemas.microsoft.com/office/drawing/2014/main" id="{CC3C69BB-C4C8-4848-AE8B-1E4F377BA447}"/>
                    </a:ext>
                  </a:extLst>
                </p:cNvPr>
                <p:cNvPicPr/>
                <p:nvPr/>
              </p:nvPicPr>
              <p:blipFill>
                <a:blip r:embed="rId335"/>
                <a:stretch>
                  <a:fillRect/>
                </a:stretch>
              </p:blipFill>
              <p:spPr>
                <a:xfrm>
                  <a:off x="2855820" y="6932700"/>
                  <a:ext cx="2376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58" name="インク 257">
                  <a:extLst>
                    <a:ext uri="{FF2B5EF4-FFF2-40B4-BE49-F238E27FC236}">
                      <a16:creationId xmlns:a16="http://schemas.microsoft.com/office/drawing/2014/main" id="{D4BAD0CF-A6E0-4C0B-A58A-FCF9B5D78C25}"/>
                    </a:ext>
                  </a:extLst>
                </p14:cNvPr>
                <p14:cNvContentPartPr/>
                <p14:nvPr/>
              </p14:nvContentPartPr>
              <p14:xfrm>
                <a:off x="3055260" y="7231140"/>
                <a:ext cx="88200" cy="360"/>
              </p14:xfrm>
            </p:contentPart>
          </mc:Choice>
          <mc:Fallback>
            <p:pic>
              <p:nvPicPr>
                <p:cNvPr id="258" name="インク 257">
                  <a:extLst>
                    <a:ext uri="{FF2B5EF4-FFF2-40B4-BE49-F238E27FC236}">
                      <a16:creationId xmlns:a16="http://schemas.microsoft.com/office/drawing/2014/main" id="{D4BAD0CF-A6E0-4C0B-A58A-FCF9B5D78C25}"/>
                    </a:ext>
                  </a:extLst>
                </p:cNvPr>
                <p:cNvPicPr/>
                <p:nvPr/>
              </p:nvPicPr>
              <p:blipFill>
                <a:blip r:embed="rId337"/>
                <a:stretch>
                  <a:fillRect/>
                </a:stretch>
              </p:blipFill>
              <p:spPr>
                <a:xfrm>
                  <a:off x="3046260" y="7222140"/>
                  <a:ext cx="105840" cy="18000"/>
                </a:xfrm>
                <a:prstGeom prst="rect">
                  <a:avLst/>
                </a:prstGeom>
              </p:spPr>
            </p:pic>
          </mc:Fallback>
        </mc:AlternateContent>
      </p:grpSp>
      <p:grpSp>
        <p:nvGrpSpPr>
          <p:cNvPr id="266" name="グループ化 265">
            <a:extLst>
              <a:ext uri="{FF2B5EF4-FFF2-40B4-BE49-F238E27FC236}">
                <a16:creationId xmlns:a16="http://schemas.microsoft.com/office/drawing/2014/main" id="{D33B9AAD-B724-416E-89A6-6DD6D760C793}"/>
              </a:ext>
            </a:extLst>
          </p:cNvPr>
          <p:cNvGrpSpPr/>
          <p:nvPr/>
        </p:nvGrpSpPr>
        <p:grpSpPr>
          <a:xfrm>
            <a:off x="3294660" y="6915060"/>
            <a:ext cx="442440" cy="492120"/>
            <a:chOff x="3294660" y="6915060"/>
            <a:chExt cx="442440" cy="492120"/>
          </a:xfrm>
        </p:grpSpPr>
        <mc:AlternateContent xmlns:mc="http://schemas.openxmlformats.org/markup-compatibility/2006">
          <mc:Choice xmlns:p14="http://schemas.microsoft.com/office/powerpoint/2010/main" Requires="p14">
            <p:contentPart p14:bwMode="auto" r:id="rId338">
              <p14:nvContentPartPr>
                <p14:cNvPr id="260" name="インク 259">
                  <a:extLst>
                    <a:ext uri="{FF2B5EF4-FFF2-40B4-BE49-F238E27FC236}">
                      <a16:creationId xmlns:a16="http://schemas.microsoft.com/office/drawing/2014/main" id="{E429EF14-20F3-4F01-AC7C-172FA8CD1C2D}"/>
                    </a:ext>
                  </a:extLst>
                </p14:cNvPr>
                <p14:cNvContentPartPr/>
                <p14:nvPr/>
              </p14:nvContentPartPr>
              <p14:xfrm>
                <a:off x="3294660" y="7032420"/>
                <a:ext cx="96480" cy="295200"/>
              </p14:xfrm>
            </p:contentPart>
          </mc:Choice>
          <mc:Fallback>
            <p:pic>
              <p:nvPicPr>
                <p:cNvPr id="260" name="インク 259">
                  <a:extLst>
                    <a:ext uri="{FF2B5EF4-FFF2-40B4-BE49-F238E27FC236}">
                      <a16:creationId xmlns:a16="http://schemas.microsoft.com/office/drawing/2014/main" id="{E429EF14-20F3-4F01-AC7C-172FA8CD1C2D}"/>
                    </a:ext>
                  </a:extLst>
                </p:cNvPr>
                <p:cNvPicPr/>
                <p:nvPr/>
              </p:nvPicPr>
              <p:blipFill>
                <a:blip r:embed="rId339"/>
                <a:stretch>
                  <a:fillRect/>
                </a:stretch>
              </p:blipFill>
              <p:spPr>
                <a:xfrm>
                  <a:off x="3285660" y="7023420"/>
                  <a:ext cx="11412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61" name="インク 260">
                  <a:extLst>
                    <a:ext uri="{FF2B5EF4-FFF2-40B4-BE49-F238E27FC236}">
                      <a16:creationId xmlns:a16="http://schemas.microsoft.com/office/drawing/2014/main" id="{4F521035-C60D-4908-812E-84EBCBFBD1EF}"/>
                    </a:ext>
                  </a:extLst>
                </p14:cNvPr>
                <p14:cNvContentPartPr/>
                <p14:nvPr/>
              </p14:nvContentPartPr>
              <p14:xfrm>
                <a:off x="3413460" y="7223580"/>
                <a:ext cx="5040" cy="10800"/>
              </p14:xfrm>
            </p:contentPart>
          </mc:Choice>
          <mc:Fallback>
            <p:pic>
              <p:nvPicPr>
                <p:cNvPr id="261" name="インク 260">
                  <a:extLst>
                    <a:ext uri="{FF2B5EF4-FFF2-40B4-BE49-F238E27FC236}">
                      <a16:creationId xmlns:a16="http://schemas.microsoft.com/office/drawing/2014/main" id="{4F521035-C60D-4908-812E-84EBCBFBD1EF}"/>
                    </a:ext>
                  </a:extLst>
                </p:cNvPr>
                <p:cNvPicPr/>
                <p:nvPr/>
              </p:nvPicPr>
              <p:blipFill>
                <a:blip r:embed="rId341"/>
                <a:stretch>
                  <a:fillRect/>
                </a:stretch>
              </p:blipFill>
              <p:spPr>
                <a:xfrm>
                  <a:off x="3404460" y="7214580"/>
                  <a:ext cx="2268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62" name="インク 261">
                  <a:extLst>
                    <a:ext uri="{FF2B5EF4-FFF2-40B4-BE49-F238E27FC236}">
                      <a16:creationId xmlns:a16="http://schemas.microsoft.com/office/drawing/2014/main" id="{C05D0F0F-EBD3-49C8-B417-9F89EA371A8C}"/>
                    </a:ext>
                  </a:extLst>
                </p14:cNvPr>
                <p14:cNvContentPartPr/>
                <p14:nvPr/>
              </p14:nvContentPartPr>
              <p14:xfrm>
                <a:off x="3526500" y="7200540"/>
                <a:ext cx="148680" cy="360"/>
              </p14:xfrm>
            </p:contentPart>
          </mc:Choice>
          <mc:Fallback>
            <p:pic>
              <p:nvPicPr>
                <p:cNvPr id="262" name="インク 261">
                  <a:extLst>
                    <a:ext uri="{FF2B5EF4-FFF2-40B4-BE49-F238E27FC236}">
                      <a16:creationId xmlns:a16="http://schemas.microsoft.com/office/drawing/2014/main" id="{C05D0F0F-EBD3-49C8-B417-9F89EA371A8C}"/>
                    </a:ext>
                  </a:extLst>
                </p:cNvPr>
                <p:cNvPicPr/>
                <p:nvPr/>
              </p:nvPicPr>
              <p:blipFill>
                <a:blip r:embed="rId343"/>
                <a:stretch>
                  <a:fillRect/>
                </a:stretch>
              </p:blipFill>
              <p:spPr>
                <a:xfrm>
                  <a:off x="3517860" y="7191540"/>
                  <a:ext cx="1663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63" name="インク 262">
                  <a:extLst>
                    <a:ext uri="{FF2B5EF4-FFF2-40B4-BE49-F238E27FC236}">
                      <a16:creationId xmlns:a16="http://schemas.microsoft.com/office/drawing/2014/main" id="{264EF64F-078A-4A86-A7B2-D88DC6FBD34B}"/>
                    </a:ext>
                  </a:extLst>
                </p14:cNvPr>
                <p14:cNvContentPartPr/>
                <p14:nvPr/>
              </p14:nvContentPartPr>
              <p14:xfrm>
                <a:off x="3546300" y="7284420"/>
                <a:ext cx="140760" cy="122760"/>
              </p14:xfrm>
            </p:contentPart>
          </mc:Choice>
          <mc:Fallback>
            <p:pic>
              <p:nvPicPr>
                <p:cNvPr id="263" name="インク 262">
                  <a:extLst>
                    <a:ext uri="{FF2B5EF4-FFF2-40B4-BE49-F238E27FC236}">
                      <a16:creationId xmlns:a16="http://schemas.microsoft.com/office/drawing/2014/main" id="{264EF64F-078A-4A86-A7B2-D88DC6FBD34B}"/>
                    </a:ext>
                  </a:extLst>
                </p:cNvPr>
                <p:cNvPicPr/>
                <p:nvPr/>
              </p:nvPicPr>
              <p:blipFill>
                <a:blip r:embed="rId345"/>
                <a:stretch>
                  <a:fillRect/>
                </a:stretch>
              </p:blipFill>
              <p:spPr>
                <a:xfrm>
                  <a:off x="3537300" y="7275420"/>
                  <a:ext cx="15840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64" name="インク 263">
                  <a:extLst>
                    <a:ext uri="{FF2B5EF4-FFF2-40B4-BE49-F238E27FC236}">
                      <a16:creationId xmlns:a16="http://schemas.microsoft.com/office/drawing/2014/main" id="{34909C04-74D1-4DFA-BDC8-D1CC77240A38}"/>
                    </a:ext>
                  </a:extLst>
                </p14:cNvPr>
                <p14:cNvContentPartPr/>
                <p14:nvPr/>
              </p14:nvContentPartPr>
              <p14:xfrm>
                <a:off x="3497340" y="6915060"/>
                <a:ext cx="212400" cy="191160"/>
              </p14:xfrm>
            </p:contentPart>
          </mc:Choice>
          <mc:Fallback>
            <p:pic>
              <p:nvPicPr>
                <p:cNvPr id="264" name="インク 263">
                  <a:extLst>
                    <a:ext uri="{FF2B5EF4-FFF2-40B4-BE49-F238E27FC236}">
                      <a16:creationId xmlns:a16="http://schemas.microsoft.com/office/drawing/2014/main" id="{34909C04-74D1-4DFA-BDC8-D1CC77240A38}"/>
                    </a:ext>
                  </a:extLst>
                </p:cNvPr>
                <p:cNvPicPr/>
                <p:nvPr/>
              </p:nvPicPr>
              <p:blipFill>
                <a:blip r:embed="rId347"/>
                <a:stretch>
                  <a:fillRect/>
                </a:stretch>
              </p:blipFill>
              <p:spPr>
                <a:xfrm>
                  <a:off x="3488340" y="6906060"/>
                  <a:ext cx="23004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65" name="インク 264">
                  <a:extLst>
                    <a:ext uri="{FF2B5EF4-FFF2-40B4-BE49-F238E27FC236}">
                      <a16:creationId xmlns:a16="http://schemas.microsoft.com/office/drawing/2014/main" id="{0603652E-3C50-4659-A1EE-5ECB2EB52F41}"/>
                    </a:ext>
                  </a:extLst>
                </p14:cNvPr>
                <p14:cNvContentPartPr/>
                <p14:nvPr/>
              </p14:nvContentPartPr>
              <p14:xfrm>
                <a:off x="3642060" y="7002180"/>
                <a:ext cx="95040" cy="155520"/>
              </p14:xfrm>
            </p:contentPart>
          </mc:Choice>
          <mc:Fallback>
            <p:pic>
              <p:nvPicPr>
                <p:cNvPr id="265" name="インク 264">
                  <a:extLst>
                    <a:ext uri="{FF2B5EF4-FFF2-40B4-BE49-F238E27FC236}">
                      <a16:creationId xmlns:a16="http://schemas.microsoft.com/office/drawing/2014/main" id="{0603652E-3C50-4659-A1EE-5ECB2EB52F41}"/>
                    </a:ext>
                  </a:extLst>
                </p:cNvPr>
                <p:cNvPicPr/>
                <p:nvPr/>
              </p:nvPicPr>
              <p:blipFill>
                <a:blip r:embed="rId349"/>
                <a:stretch>
                  <a:fillRect/>
                </a:stretch>
              </p:blipFill>
              <p:spPr>
                <a:xfrm>
                  <a:off x="3633060" y="6993540"/>
                  <a:ext cx="112680" cy="173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50">
            <p14:nvContentPartPr>
              <p14:cNvPr id="267" name="インク 266">
                <a:extLst>
                  <a:ext uri="{FF2B5EF4-FFF2-40B4-BE49-F238E27FC236}">
                    <a16:creationId xmlns:a16="http://schemas.microsoft.com/office/drawing/2014/main" id="{700A99A4-CB18-4D00-8C31-FA6B3863BC86}"/>
                  </a:ext>
                </a:extLst>
              </p14:cNvPr>
              <p14:cNvContentPartPr/>
              <p14:nvPr/>
            </p14:nvContentPartPr>
            <p14:xfrm>
              <a:off x="3819900" y="7269300"/>
              <a:ext cx="38880" cy="121680"/>
            </p14:xfrm>
          </p:contentPart>
        </mc:Choice>
        <mc:Fallback>
          <p:pic>
            <p:nvPicPr>
              <p:cNvPr id="267" name="インク 266">
                <a:extLst>
                  <a:ext uri="{FF2B5EF4-FFF2-40B4-BE49-F238E27FC236}">
                    <a16:creationId xmlns:a16="http://schemas.microsoft.com/office/drawing/2014/main" id="{700A99A4-CB18-4D00-8C31-FA6B3863BC86}"/>
                  </a:ext>
                </a:extLst>
              </p:cNvPr>
              <p:cNvPicPr/>
              <p:nvPr/>
            </p:nvPicPr>
            <p:blipFill>
              <a:blip r:embed="rId351"/>
              <a:stretch>
                <a:fillRect/>
              </a:stretch>
            </p:blipFill>
            <p:spPr>
              <a:xfrm>
                <a:off x="3810900" y="7260300"/>
                <a:ext cx="56520" cy="139320"/>
              </a:xfrm>
              <a:prstGeom prst="rect">
                <a:avLst/>
              </a:prstGeom>
            </p:spPr>
          </p:pic>
        </mc:Fallback>
      </mc:AlternateContent>
      <p:grpSp>
        <p:nvGrpSpPr>
          <p:cNvPr id="290" name="グループ化 289">
            <a:extLst>
              <a:ext uri="{FF2B5EF4-FFF2-40B4-BE49-F238E27FC236}">
                <a16:creationId xmlns:a16="http://schemas.microsoft.com/office/drawing/2014/main" id="{934792C6-74B6-4327-9644-1E55740E1532}"/>
              </a:ext>
            </a:extLst>
          </p:cNvPr>
          <p:cNvGrpSpPr/>
          <p:nvPr/>
        </p:nvGrpSpPr>
        <p:grpSpPr>
          <a:xfrm>
            <a:off x="4014300" y="6826140"/>
            <a:ext cx="1847160" cy="729000"/>
            <a:chOff x="4014300" y="6826140"/>
            <a:chExt cx="1847160" cy="729000"/>
          </a:xfrm>
        </p:grpSpPr>
        <mc:AlternateContent xmlns:mc="http://schemas.openxmlformats.org/markup-compatibility/2006">
          <mc:Choice xmlns:p14="http://schemas.microsoft.com/office/powerpoint/2010/main" Requires="p14">
            <p:contentPart p14:bwMode="auto" r:id="rId352">
              <p14:nvContentPartPr>
                <p14:cNvPr id="268" name="インク 267">
                  <a:extLst>
                    <a:ext uri="{FF2B5EF4-FFF2-40B4-BE49-F238E27FC236}">
                      <a16:creationId xmlns:a16="http://schemas.microsoft.com/office/drawing/2014/main" id="{8B4F51E3-9FC4-46A9-B3E1-1D78F20371BE}"/>
                    </a:ext>
                  </a:extLst>
                </p14:cNvPr>
                <p14:cNvContentPartPr/>
                <p14:nvPr/>
              </p14:nvContentPartPr>
              <p14:xfrm>
                <a:off x="4014300" y="7025580"/>
                <a:ext cx="77760" cy="372600"/>
              </p14:xfrm>
            </p:contentPart>
          </mc:Choice>
          <mc:Fallback>
            <p:pic>
              <p:nvPicPr>
                <p:cNvPr id="268" name="インク 267">
                  <a:extLst>
                    <a:ext uri="{FF2B5EF4-FFF2-40B4-BE49-F238E27FC236}">
                      <a16:creationId xmlns:a16="http://schemas.microsoft.com/office/drawing/2014/main" id="{8B4F51E3-9FC4-46A9-B3E1-1D78F20371BE}"/>
                    </a:ext>
                  </a:extLst>
                </p:cNvPr>
                <p:cNvPicPr/>
                <p:nvPr/>
              </p:nvPicPr>
              <p:blipFill>
                <a:blip r:embed="rId353"/>
                <a:stretch>
                  <a:fillRect/>
                </a:stretch>
              </p:blipFill>
              <p:spPr>
                <a:xfrm>
                  <a:off x="4005300" y="7016580"/>
                  <a:ext cx="95400" cy="39024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69" name="インク 268">
                  <a:extLst>
                    <a:ext uri="{FF2B5EF4-FFF2-40B4-BE49-F238E27FC236}">
                      <a16:creationId xmlns:a16="http://schemas.microsoft.com/office/drawing/2014/main" id="{1592DF70-B49E-4729-BFE0-2FE319BC68CC}"/>
                    </a:ext>
                  </a:extLst>
                </p14:cNvPr>
                <p14:cNvContentPartPr/>
                <p14:nvPr/>
              </p14:nvContentPartPr>
              <p14:xfrm>
                <a:off x="4099260" y="7170300"/>
                <a:ext cx="19080" cy="168840"/>
              </p14:xfrm>
            </p:contentPart>
          </mc:Choice>
          <mc:Fallback>
            <p:pic>
              <p:nvPicPr>
                <p:cNvPr id="269" name="インク 268">
                  <a:extLst>
                    <a:ext uri="{FF2B5EF4-FFF2-40B4-BE49-F238E27FC236}">
                      <a16:creationId xmlns:a16="http://schemas.microsoft.com/office/drawing/2014/main" id="{1592DF70-B49E-4729-BFE0-2FE319BC68CC}"/>
                    </a:ext>
                  </a:extLst>
                </p:cNvPr>
                <p:cNvPicPr/>
                <p:nvPr/>
              </p:nvPicPr>
              <p:blipFill>
                <a:blip r:embed="rId355"/>
                <a:stretch>
                  <a:fillRect/>
                </a:stretch>
              </p:blipFill>
              <p:spPr>
                <a:xfrm>
                  <a:off x="4090260" y="7161300"/>
                  <a:ext cx="3672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70" name="インク 269">
                  <a:extLst>
                    <a:ext uri="{FF2B5EF4-FFF2-40B4-BE49-F238E27FC236}">
                      <a16:creationId xmlns:a16="http://schemas.microsoft.com/office/drawing/2014/main" id="{CFE4B8E3-523D-4AD2-A461-F0B6479359A8}"/>
                    </a:ext>
                  </a:extLst>
                </p14:cNvPr>
                <p14:cNvContentPartPr/>
                <p14:nvPr/>
              </p14:nvContentPartPr>
              <p14:xfrm>
                <a:off x="4160460" y="7259220"/>
                <a:ext cx="106200" cy="41040"/>
              </p14:xfrm>
            </p:contentPart>
          </mc:Choice>
          <mc:Fallback>
            <p:pic>
              <p:nvPicPr>
                <p:cNvPr id="270" name="インク 269">
                  <a:extLst>
                    <a:ext uri="{FF2B5EF4-FFF2-40B4-BE49-F238E27FC236}">
                      <a16:creationId xmlns:a16="http://schemas.microsoft.com/office/drawing/2014/main" id="{CFE4B8E3-523D-4AD2-A461-F0B6479359A8}"/>
                    </a:ext>
                  </a:extLst>
                </p:cNvPr>
                <p:cNvPicPr/>
                <p:nvPr/>
              </p:nvPicPr>
              <p:blipFill>
                <a:blip r:embed="rId357"/>
                <a:stretch>
                  <a:fillRect/>
                </a:stretch>
              </p:blipFill>
              <p:spPr>
                <a:xfrm>
                  <a:off x="4151460" y="7250220"/>
                  <a:ext cx="12384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71" name="インク 270">
                  <a:extLst>
                    <a:ext uri="{FF2B5EF4-FFF2-40B4-BE49-F238E27FC236}">
                      <a16:creationId xmlns:a16="http://schemas.microsoft.com/office/drawing/2014/main" id="{4C2DC55F-1428-4C09-B17D-7B9AD2F2E2CA}"/>
                    </a:ext>
                  </a:extLst>
                </p14:cNvPr>
                <p14:cNvContentPartPr/>
                <p14:nvPr/>
              </p14:nvContentPartPr>
              <p14:xfrm>
                <a:off x="4213740" y="7200540"/>
                <a:ext cx="12960" cy="118080"/>
              </p14:xfrm>
            </p:contentPart>
          </mc:Choice>
          <mc:Fallback>
            <p:pic>
              <p:nvPicPr>
                <p:cNvPr id="271" name="インク 270">
                  <a:extLst>
                    <a:ext uri="{FF2B5EF4-FFF2-40B4-BE49-F238E27FC236}">
                      <a16:creationId xmlns:a16="http://schemas.microsoft.com/office/drawing/2014/main" id="{4C2DC55F-1428-4C09-B17D-7B9AD2F2E2CA}"/>
                    </a:ext>
                  </a:extLst>
                </p:cNvPr>
                <p:cNvPicPr/>
                <p:nvPr/>
              </p:nvPicPr>
              <p:blipFill>
                <a:blip r:embed="rId359"/>
                <a:stretch>
                  <a:fillRect/>
                </a:stretch>
              </p:blipFill>
              <p:spPr>
                <a:xfrm>
                  <a:off x="4204740" y="7191540"/>
                  <a:ext cx="3060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72" name="インク 271">
                  <a:extLst>
                    <a:ext uri="{FF2B5EF4-FFF2-40B4-BE49-F238E27FC236}">
                      <a16:creationId xmlns:a16="http://schemas.microsoft.com/office/drawing/2014/main" id="{05077ABC-E13A-48FF-B193-57A7D19B5FC4}"/>
                    </a:ext>
                  </a:extLst>
                </p14:cNvPr>
                <p14:cNvContentPartPr/>
                <p14:nvPr/>
              </p14:nvContentPartPr>
              <p14:xfrm>
                <a:off x="4282140" y="7026660"/>
                <a:ext cx="201960" cy="334080"/>
              </p14:xfrm>
            </p:contentPart>
          </mc:Choice>
          <mc:Fallback>
            <p:pic>
              <p:nvPicPr>
                <p:cNvPr id="272" name="インク 271">
                  <a:extLst>
                    <a:ext uri="{FF2B5EF4-FFF2-40B4-BE49-F238E27FC236}">
                      <a16:creationId xmlns:a16="http://schemas.microsoft.com/office/drawing/2014/main" id="{05077ABC-E13A-48FF-B193-57A7D19B5FC4}"/>
                    </a:ext>
                  </a:extLst>
                </p:cNvPr>
                <p:cNvPicPr/>
                <p:nvPr/>
              </p:nvPicPr>
              <p:blipFill>
                <a:blip r:embed="rId361"/>
                <a:stretch>
                  <a:fillRect/>
                </a:stretch>
              </p:blipFill>
              <p:spPr>
                <a:xfrm>
                  <a:off x="4273140" y="7018020"/>
                  <a:ext cx="219600" cy="35172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73" name="インク 272">
                  <a:extLst>
                    <a:ext uri="{FF2B5EF4-FFF2-40B4-BE49-F238E27FC236}">
                      <a16:creationId xmlns:a16="http://schemas.microsoft.com/office/drawing/2014/main" id="{DE43EB33-B648-46A3-8503-DB082F941C74}"/>
                    </a:ext>
                  </a:extLst>
                </p14:cNvPr>
                <p14:cNvContentPartPr/>
                <p14:nvPr/>
              </p14:nvContentPartPr>
              <p14:xfrm>
                <a:off x="4394100" y="7131780"/>
                <a:ext cx="75960" cy="174600"/>
              </p14:xfrm>
            </p:contentPart>
          </mc:Choice>
          <mc:Fallback>
            <p:pic>
              <p:nvPicPr>
                <p:cNvPr id="273" name="インク 272">
                  <a:extLst>
                    <a:ext uri="{FF2B5EF4-FFF2-40B4-BE49-F238E27FC236}">
                      <a16:creationId xmlns:a16="http://schemas.microsoft.com/office/drawing/2014/main" id="{DE43EB33-B648-46A3-8503-DB082F941C74}"/>
                    </a:ext>
                  </a:extLst>
                </p:cNvPr>
                <p:cNvPicPr/>
                <p:nvPr/>
              </p:nvPicPr>
              <p:blipFill>
                <a:blip r:embed="rId363"/>
                <a:stretch>
                  <a:fillRect/>
                </a:stretch>
              </p:blipFill>
              <p:spPr>
                <a:xfrm>
                  <a:off x="4385460" y="7123140"/>
                  <a:ext cx="9360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74" name="インク 273">
                  <a:extLst>
                    <a:ext uri="{FF2B5EF4-FFF2-40B4-BE49-F238E27FC236}">
                      <a16:creationId xmlns:a16="http://schemas.microsoft.com/office/drawing/2014/main" id="{3D249FB8-0157-4CAB-B5F1-2A57E5001D24}"/>
                    </a:ext>
                  </a:extLst>
                </p14:cNvPr>
                <p14:cNvContentPartPr/>
                <p14:nvPr/>
              </p14:nvContentPartPr>
              <p14:xfrm>
                <a:off x="4496700" y="6926220"/>
                <a:ext cx="143640" cy="423720"/>
              </p14:xfrm>
            </p:contentPart>
          </mc:Choice>
          <mc:Fallback>
            <p:pic>
              <p:nvPicPr>
                <p:cNvPr id="274" name="インク 273">
                  <a:extLst>
                    <a:ext uri="{FF2B5EF4-FFF2-40B4-BE49-F238E27FC236}">
                      <a16:creationId xmlns:a16="http://schemas.microsoft.com/office/drawing/2014/main" id="{3D249FB8-0157-4CAB-B5F1-2A57E5001D24}"/>
                    </a:ext>
                  </a:extLst>
                </p:cNvPr>
                <p:cNvPicPr/>
                <p:nvPr/>
              </p:nvPicPr>
              <p:blipFill>
                <a:blip r:embed="rId365"/>
                <a:stretch>
                  <a:fillRect/>
                </a:stretch>
              </p:blipFill>
              <p:spPr>
                <a:xfrm>
                  <a:off x="4487700" y="6917220"/>
                  <a:ext cx="161280" cy="44136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76" name="インク 275">
                  <a:extLst>
                    <a:ext uri="{FF2B5EF4-FFF2-40B4-BE49-F238E27FC236}">
                      <a16:creationId xmlns:a16="http://schemas.microsoft.com/office/drawing/2014/main" id="{982F0B89-ADD8-4938-80CD-EE1DFC8B250E}"/>
                    </a:ext>
                  </a:extLst>
                </p14:cNvPr>
                <p14:cNvContentPartPr/>
                <p14:nvPr/>
              </p14:nvContentPartPr>
              <p14:xfrm>
                <a:off x="4678500" y="7177860"/>
                <a:ext cx="10800" cy="6480"/>
              </p14:xfrm>
            </p:contentPart>
          </mc:Choice>
          <mc:Fallback>
            <p:pic>
              <p:nvPicPr>
                <p:cNvPr id="276" name="インク 275">
                  <a:extLst>
                    <a:ext uri="{FF2B5EF4-FFF2-40B4-BE49-F238E27FC236}">
                      <a16:creationId xmlns:a16="http://schemas.microsoft.com/office/drawing/2014/main" id="{982F0B89-ADD8-4938-80CD-EE1DFC8B250E}"/>
                    </a:ext>
                  </a:extLst>
                </p:cNvPr>
                <p:cNvPicPr/>
                <p:nvPr/>
              </p:nvPicPr>
              <p:blipFill>
                <a:blip r:embed="rId367"/>
                <a:stretch>
                  <a:fillRect/>
                </a:stretch>
              </p:blipFill>
              <p:spPr>
                <a:xfrm>
                  <a:off x="4669500" y="7168860"/>
                  <a:ext cx="2844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77" name="インク 276">
                  <a:extLst>
                    <a:ext uri="{FF2B5EF4-FFF2-40B4-BE49-F238E27FC236}">
                      <a16:creationId xmlns:a16="http://schemas.microsoft.com/office/drawing/2014/main" id="{ADC069CA-3734-476B-A3E4-37396E417A9D}"/>
                    </a:ext>
                  </a:extLst>
                </p14:cNvPr>
                <p14:cNvContentPartPr/>
                <p14:nvPr/>
              </p14:nvContentPartPr>
              <p14:xfrm>
                <a:off x="4775700" y="7127820"/>
                <a:ext cx="172440" cy="12240"/>
              </p14:xfrm>
            </p:contentPart>
          </mc:Choice>
          <mc:Fallback>
            <p:pic>
              <p:nvPicPr>
                <p:cNvPr id="277" name="インク 276">
                  <a:extLst>
                    <a:ext uri="{FF2B5EF4-FFF2-40B4-BE49-F238E27FC236}">
                      <a16:creationId xmlns:a16="http://schemas.microsoft.com/office/drawing/2014/main" id="{ADC069CA-3734-476B-A3E4-37396E417A9D}"/>
                    </a:ext>
                  </a:extLst>
                </p:cNvPr>
                <p:cNvPicPr/>
                <p:nvPr/>
              </p:nvPicPr>
              <p:blipFill>
                <a:blip r:embed="rId369"/>
                <a:stretch>
                  <a:fillRect/>
                </a:stretch>
              </p:blipFill>
              <p:spPr>
                <a:xfrm>
                  <a:off x="4766700" y="7118820"/>
                  <a:ext cx="19008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78" name="インク 277">
                  <a:extLst>
                    <a:ext uri="{FF2B5EF4-FFF2-40B4-BE49-F238E27FC236}">
                      <a16:creationId xmlns:a16="http://schemas.microsoft.com/office/drawing/2014/main" id="{3A2DC2B2-987C-44E5-A5B8-413CDE9E7837}"/>
                    </a:ext>
                  </a:extLst>
                </p14:cNvPr>
                <p14:cNvContentPartPr/>
                <p14:nvPr/>
              </p14:nvContentPartPr>
              <p14:xfrm>
                <a:off x="4796940" y="7216020"/>
                <a:ext cx="162360" cy="196560"/>
              </p14:xfrm>
            </p:contentPart>
          </mc:Choice>
          <mc:Fallback>
            <p:pic>
              <p:nvPicPr>
                <p:cNvPr id="278" name="インク 277">
                  <a:extLst>
                    <a:ext uri="{FF2B5EF4-FFF2-40B4-BE49-F238E27FC236}">
                      <a16:creationId xmlns:a16="http://schemas.microsoft.com/office/drawing/2014/main" id="{3A2DC2B2-987C-44E5-A5B8-413CDE9E7837}"/>
                    </a:ext>
                  </a:extLst>
                </p:cNvPr>
                <p:cNvPicPr/>
                <p:nvPr/>
              </p:nvPicPr>
              <p:blipFill>
                <a:blip r:embed="rId371"/>
                <a:stretch>
                  <a:fillRect/>
                </a:stretch>
              </p:blipFill>
              <p:spPr>
                <a:xfrm>
                  <a:off x="4788300" y="7207020"/>
                  <a:ext cx="18000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79" name="インク 278">
                  <a:extLst>
                    <a:ext uri="{FF2B5EF4-FFF2-40B4-BE49-F238E27FC236}">
                      <a16:creationId xmlns:a16="http://schemas.microsoft.com/office/drawing/2014/main" id="{5DA0A488-7590-46B6-96A2-12BCEFA8800E}"/>
                    </a:ext>
                  </a:extLst>
                </p14:cNvPr>
                <p14:cNvContentPartPr/>
                <p14:nvPr/>
              </p14:nvContentPartPr>
              <p14:xfrm>
                <a:off x="4744740" y="6826140"/>
                <a:ext cx="239760" cy="249480"/>
              </p14:xfrm>
            </p:contentPart>
          </mc:Choice>
          <mc:Fallback>
            <p:pic>
              <p:nvPicPr>
                <p:cNvPr id="279" name="インク 278">
                  <a:extLst>
                    <a:ext uri="{FF2B5EF4-FFF2-40B4-BE49-F238E27FC236}">
                      <a16:creationId xmlns:a16="http://schemas.microsoft.com/office/drawing/2014/main" id="{5DA0A488-7590-46B6-96A2-12BCEFA8800E}"/>
                    </a:ext>
                  </a:extLst>
                </p:cNvPr>
                <p:cNvPicPr/>
                <p:nvPr/>
              </p:nvPicPr>
              <p:blipFill>
                <a:blip r:embed="rId373"/>
                <a:stretch>
                  <a:fillRect/>
                </a:stretch>
              </p:blipFill>
              <p:spPr>
                <a:xfrm>
                  <a:off x="4736100" y="6817140"/>
                  <a:ext cx="25740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80" name="インク 279">
                  <a:extLst>
                    <a:ext uri="{FF2B5EF4-FFF2-40B4-BE49-F238E27FC236}">
                      <a16:creationId xmlns:a16="http://schemas.microsoft.com/office/drawing/2014/main" id="{BD18F7C3-C68A-43DA-820A-C0C13DBE9C67}"/>
                    </a:ext>
                  </a:extLst>
                </p14:cNvPr>
                <p14:cNvContentPartPr/>
                <p14:nvPr/>
              </p14:nvContentPartPr>
              <p14:xfrm>
                <a:off x="4922220" y="6895620"/>
                <a:ext cx="74520" cy="181800"/>
              </p14:xfrm>
            </p:contentPart>
          </mc:Choice>
          <mc:Fallback>
            <p:pic>
              <p:nvPicPr>
                <p:cNvPr id="280" name="インク 279">
                  <a:extLst>
                    <a:ext uri="{FF2B5EF4-FFF2-40B4-BE49-F238E27FC236}">
                      <a16:creationId xmlns:a16="http://schemas.microsoft.com/office/drawing/2014/main" id="{BD18F7C3-C68A-43DA-820A-C0C13DBE9C67}"/>
                    </a:ext>
                  </a:extLst>
                </p:cNvPr>
                <p:cNvPicPr/>
                <p:nvPr/>
              </p:nvPicPr>
              <p:blipFill>
                <a:blip r:embed="rId375"/>
                <a:stretch>
                  <a:fillRect/>
                </a:stretch>
              </p:blipFill>
              <p:spPr>
                <a:xfrm>
                  <a:off x="4913220" y="6886980"/>
                  <a:ext cx="9216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82" name="インク 281">
                  <a:extLst>
                    <a:ext uri="{FF2B5EF4-FFF2-40B4-BE49-F238E27FC236}">
                      <a16:creationId xmlns:a16="http://schemas.microsoft.com/office/drawing/2014/main" id="{FBBAE377-86DB-440F-9467-2A9250364E70}"/>
                    </a:ext>
                  </a:extLst>
                </p14:cNvPr>
                <p14:cNvContentPartPr/>
                <p14:nvPr/>
              </p14:nvContentPartPr>
              <p14:xfrm>
                <a:off x="5059380" y="7132140"/>
                <a:ext cx="169920" cy="360"/>
              </p14:xfrm>
            </p:contentPart>
          </mc:Choice>
          <mc:Fallback>
            <p:pic>
              <p:nvPicPr>
                <p:cNvPr id="282" name="インク 281">
                  <a:extLst>
                    <a:ext uri="{FF2B5EF4-FFF2-40B4-BE49-F238E27FC236}">
                      <a16:creationId xmlns:a16="http://schemas.microsoft.com/office/drawing/2014/main" id="{FBBAE377-86DB-440F-9467-2A9250364E70}"/>
                    </a:ext>
                  </a:extLst>
                </p:cNvPr>
                <p:cNvPicPr/>
                <p:nvPr/>
              </p:nvPicPr>
              <p:blipFill>
                <a:blip r:embed="rId377"/>
                <a:stretch>
                  <a:fillRect/>
                </a:stretch>
              </p:blipFill>
              <p:spPr>
                <a:xfrm>
                  <a:off x="5050380" y="7123140"/>
                  <a:ext cx="1875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83" name="インク 282">
                  <a:extLst>
                    <a:ext uri="{FF2B5EF4-FFF2-40B4-BE49-F238E27FC236}">
                      <a16:creationId xmlns:a16="http://schemas.microsoft.com/office/drawing/2014/main" id="{06B79BD9-41C3-4B77-9F08-FF5288377ED1}"/>
                    </a:ext>
                  </a:extLst>
                </p14:cNvPr>
                <p14:cNvContentPartPr/>
                <p14:nvPr/>
              </p14:nvContentPartPr>
              <p14:xfrm>
                <a:off x="5158380" y="7017660"/>
                <a:ext cx="360" cy="239760"/>
              </p14:xfrm>
            </p:contentPart>
          </mc:Choice>
          <mc:Fallback>
            <p:pic>
              <p:nvPicPr>
                <p:cNvPr id="283" name="インク 282">
                  <a:extLst>
                    <a:ext uri="{FF2B5EF4-FFF2-40B4-BE49-F238E27FC236}">
                      <a16:creationId xmlns:a16="http://schemas.microsoft.com/office/drawing/2014/main" id="{06B79BD9-41C3-4B77-9F08-FF5288377ED1}"/>
                    </a:ext>
                  </a:extLst>
                </p:cNvPr>
                <p:cNvPicPr/>
                <p:nvPr/>
              </p:nvPicPr>
              <p:blipFill>
                <a:blip r:embed="rId379"/>
                <a:stretch>
                  <a:fillRect/>
                </a:stretch>
              </p:blipFill>
              <p:spPr>
                <a:xfrm>
                  <a:off x="5149380" y="7008660"/>
                  <a:ext cx="1800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84" name="インク 283">
                  <a:extLst>
                    <a:ext uri="{FF2B5EF4-FFF2-40B4-BE49-F238E27FC236}">
                      <a16:creationId xmlns:a16="http://schemas.microsoft.com/office/drawing/2014/main" id="{5ECD19F2-C2F3-4618-8B1B-A4583F89813F}"/>
                    </a:ext>
                  </a:extLst>
                </p14:cNvPr>
                <p14:cNvContentPartPr/>
                <p14:nvPr/>
              </p14:nvContentPartPr>
              <p14:xfrm>
                <a:off x="5217420" y="6979500"/>
                <a:ext cx="142920" cy="302760"/>
              </p14:xfrm>
            </p:contentPart>
          </mc:Choice>
          <mc:Fallback>
            <p:pic>
              <p:nvPicPr>
                <p:cNvPr id="284" name="インク 283">
                  <a:extLst>
                    <a:ext uri="{FF2B5EF4-FFF2-40B4-BE49-F238E27FC236}">
                      <a16:creationId xmlns:a16="http://schemas.microsoft.com/office/drawing/2014/main" id="{5ECD19F2-C2F3-4618-8B1B-A4583F89813F}"/>
                    </a:ext>
                  </a:extLst>
                </p:cNvPr>
                <p:cNvPicPr/>
                <p:nvPr/>
              </p:nvPicPr>
              <p:blipFill>
                <a:blip r:embed="rId381"/>
                <a:stretch>
                  <a:fillRect/>
                </a:stretch>
              </p:blipFill>
              <p:spPr>
                <a:xfrm>
                  <a:off x="5208780" y="6970860"/>
                  <a:ext cx="16056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85" name="インク 284">
                  <a:extLst>
                    <a:ext uri="{FF2B5EF4-FFF2-40B4-BE49-F238E27FC236}">
                      <a16:creationId xmlns:a16="http://schemas.microsoft.com/office/drawing/2014/main" id="{07C8B999-37C6-48F1-9C15-D39F00E97286}"/>
                    </a:ext>
                  </a:extLst>
                </p14:cNvPr>
                <p14:cNvContentPartPr/>
                <p14:nvPr/>
              </p14:nvContentPartPr>
              <p14:xfrm>
                <a:off x="5356740" y="7170300"/>
                <a:ext cx="360" cy="43920"/>
              </p14:xfrm>
            </p:contentPart>
          </mc:Choice>
          <mc:Fallback>
            <p:pic>
              <p:nvPicPr>
                <p:cNvPr id="285" name="インク 284">
                  <a:extLst>
                    <a:ext uri="{FF2B5EF4-FFF2-40B4-BE49-F238E27FC236}">
                      <a16:creationId xmlns:a16="http://schemas.microsoft.com/office/drawing/2014/main" id="{07C8B999-37C6-48F1-9C15-D39F00E97286}"/>
                    </a:ext>
                  </a:extLst>
                </p:cNvPr>
                <p:cNvPicPr/>
                <p:nvPr/>
              </p:nvPicPr>
              <p:blipFill>
                <a:blip r:embed="rId383"/>
                <a:stretch>
                  <a:fillRect/>
                </a:stretch>
              </p:blipFill>
              <p:spPr>
                <a:xfrm>
                  <a:off x="5347740" y="7161300"/>
                  <a:ext cx="1800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86" name="インク 285">
                  <a:extLst>
                    <a:ext uri="{FF2B5EF4-FFF2-40B4-BE49-F238E27FC236}">
                      <a16:creationId xmlns:a16="http://schemas.microsoft.com/office/drawing/2014/main" id="{6EA0AD69-1C2B-441A-BB6D-D09F9AEB8747}"/>
                    </a:ext>
                  </a:extLst>
                </p14:cNvPr>
                <p14:cNvContentPartPr/>
                <p14:nvPr/>
              </p14:nvContentPartPr>
              <p14:xfrm>
                <a:off x="5448180" y="7185420"/>
                <a:ext cx="155880" cy="3240"/>
              </p14:xfrm>
            </p:contentPart>
          </mc:Choice>
          <mc:Fallback>
            <p:pic>
              <p:nvPicPr>
                <p:cNvPr id="286" name="インク 285">
                  <a:extLst>
                    <a:ext uri="{FF2B5EF4-FFF2-40B4-BE49-F238E27FC236}">
                      <a16:creationId xmlns:a16="http://schemas.microsoft.com/office/drawing/2014/main" id="{6EA0AD69-1C2B-441A-BB6D-D09F9AEB8747}"/>
                    </a:ext>
                  </a:extLst>
                </p:cNvPr>
                <p:cNvPicPr/>
                <p:nvPr/>
              </p:nvPicPr>
              <p:blipFill>
                <a:blip r:embed="rId385"/>
                <a:stretch>
                  <a:fillRect/>
                </a:stretch>
              </p:blipFill>
              <p:spPr>
                <a:xfrm>
                  <a:off x="5439180" y="7176420"/>
                  <a:ext cx="17352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87" name="インク 286">
                  <a:extLst>
                    <a:ext uri="{FF2B5EF4-FFF2-40B4-BE49-F238E27FC236}">
                      <a16:creationId xmlns:a16="http://schemas.microsoft.com/office/drawing/2014/main" id="{1F24E1F9-FDCE-4285-BADC-BFE4F82008AF}"/>
                    </a:ext>
                  </a:extLst>
                </p14:cNvPr>
                <p14:cNvContentPartPr/>
                <p14:nvPr/>
              </p14:nvContentPartPr>
              <p14:xfrm>
                <a:off x="5466180" y="7267500"/>
                <a:ext cx="165240" cy="119160"/>
              </p14:xfrm>
            </p:contentPart>
          </mc:Choice>
          <mc:Fallback>
            <p:pic>
              <p:nvPicPr>
                <p:cNvPr id="287" name="インク 286">
                  <a:extLst>
                    <a:ext uri="{FF2B5EF4-FFF2-40B4-BE49-F238E27FC236}">
                      <a16:creationId xmlns:a16="http://schemas.microsoft.com/office/drawing/2014/main" id="{1F24E1F9-FDCE-4285-BADC-BFE4F82008AF}"/>
                    </a:ext>
                  </a:extLst>
                </p:cNvPr>
                <p:cNvPicPr/>
                <p:nvPr/>
              </p:nvPicPr>
              <p:blipFill>
                <a:blip r:embed="rId387"/>
                <a:stretch>
                  <a:fillRect/>
                </a:stretch>
              </p:blipFill>
              <p:spPr>
                <a:xfrm>
                  <a:off x="5457540" y="7258500"/>
                  <a:ext cx="1828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88" name="インク 287">
                  <a:extLst>
                    <a:ext uri="{FF2B5EF4-FFF2-40B4-BE49-F238E27FC236}">
                      <a16:creationId xmlns:a16="http://schemas.microsoft.com/office/drawing/2014/main" id="{150AF5B7-A7D0-4A7A-808C-D43E9ACDF2B2}"/>
                    </a:ext>
                  </a:extLst>
                </p14:cNvPr>
                <p14:cNvContentPartPr/>
                <p14:nvPr/>
              </p14:nvContentPartPr>
              <p14:xfrm>
                <a:off x="5578500" y="6918660"/>
                <a:ext cx="7200" cy="133920"/>
              </p14:xfrm>
            </p:contentPart>
          </mc:Choice>
          <mc:Fallback>
            <p:pic>
              <p:nvPicPr>
                <p:cNvPr id="288" name="インク 287">
                  <a:extLst>
                    <a:ext uri="{FF2B5EF4-FFF2-40B4-BE49-F238E27FC236}">
                      <a16:creationId xmlns:a16="http://schemas.microsoft.com/office/drawing/2014/main" id="{150AF5B7-A7D0-4A7A-808C-D43E9ACDF2B2}"/>
                    </a:ext>
                  </a:extLst>
                </p:cNvPr>
                <p:cNvPicPr/>
                <p:nvPr/>
              </p:nvPicPr>
              <p:blipFill>
                <a:blip r:embed="rId389"/>
                <a:stretch>
                  <a:fillRect/>
                </a:stretch>
              </p:blipFill>
              <p:spPr>
                <a:xfrm>
                  <a:off x="5569500" y="6909660"/>
                  <a:ext cx="2484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89" name="インク 288">
                  <a:extLst>
                    <a:ext uri="{FF2B5EF4-FFF2-40B4-BE49-F238E27FC236}">
                      <a16:creationId xmlns:a16="http://schemas.microsoft.com/office/drawing/2014/main" id="{18E60AF1-BBC6-4F1B-B45D-152440C39FE9}"/>
                    </a:ext>
                  </a:extLst>
                </p14:cNvPr>
                <p14:cNvContentPartPr/>
                <p14:nvPr/>
              </p14:nvContentPartPr>
              <p14:xfrm>
                <a:off x="5653380" y="6834780"/>
                <a:ext cx="208080" cy="720360"/>
              </p14:xfrm>
            </p:contentPart>
          </mc:Choice>
          <mc:Fallback>
            <p:pic>
              <p:nvPicPr>
                <p:cNvPr id="289" name="インク 288">
                  <a:extLst>
                    <a:ext uri="{FF2B5EF4-FFF2-40B4-BE49-F238E27FC236}">
                      <a16:creationId xmlns:a16="http://schemas.microsoft.com/office/drawing/2014/main" id="{18E60AF1-BBC6-4F1B-B45D-152440C39FE9}"/>
                    </a:ext>
                  </a:extLst>
                </p:cNvPr>
                <p:cNvPicPr/>
                <p:nvPr/>
              </p:nvPicPr>
              <p:blipFill>
                <a:blip r:embed="rId391"/>
                <a:stretch>
                  <a:fillRect/>
                </a:stretch>
              </p:blipFill>
              <p:spPr>
                <a:xfrm>
                  <a:off x="5644380" y="6826140"/>
                  <a:ext cx="225720" cy="738000"/>
                </a:xfrm>
                <a:prstGeom prst="rect">
                  <a:avLst/>
                </a:prstGeom>
              </p:spPr>
            </p:pic>
          </mc:Fallback>
        </mc:AlternateContent>
      </p:grpSp>
      <p:grpSp>
        <p:nvGrpSpPr>
          <p:cNvPr id="293" name="グループ化 292">
            <a:extLst>
              <a:ext uri="{FF2B5EF4-FFF2-40B4-BE49-F238E27FC236}">
                <a16:creationId xmlns:a16="http://schemas.microsoft.com/office/drawing/2014/main" id="{04EAF4B2-6658-4AE6-A2A8-397C7B0C6DE5}"/>
              </a:ext>
            </a:extLst>
          </p:cNvPr>
          <p:cNvGrpSpPr/>
          <p:nvPr/>
        </p:nvGrpSpPr>
        <p:grpSpPr>
          <a:xfrm>
            <a:off x="1051500" y="7840620"/>
            <a:ext cx="130320" cy="106560"/>
            <a:chOff x="1051500" y="7840620"/>
            <a:chExt cx="130320" cy="106560"/>
          </a:xfrm>
        </p:grpSpPr>
        <mc:AlternateContent xmlns:mc="http://schemas.openxmlformats.org/markup-compatibility/2006">
          <mc:Choice xmlns:p14="http://schemas.microsoft.com/office/powerpoint/2010/main" Requires="p14">
            <p:contentPart p14:bwMode="auto" r:id="rId392">
              <p14:nvContentPartPr>
                <p14:cNvPr id="291" name="インク 290">
                  <a:extLst>
                    <a:ext uri="{FF2B5EF4-FFF2-40B4-BE49-F238E27FC236}">
                      <a16:creationId xmlns:a16="http://schemas.microsoft.com/office/drawing/2014/main" id="{CE8F4816-A1ED-49E1-B064-CA3A757DBB1F}"/>
                    </a:ext>
                  </a:extLst>
                </p14:cNvPr>
                <p14:cNvContentPartPr/>
                <p14:nvPr/>
              </p14:nvContentPartPr>
              <p14:xfrm>
                <a:off x="1057620" y="7840620"/>
                <a:ext cx="124200" cy="15480"/>
              </p14:xfrm>
            </p:contentPart>
          </mc:Choice>
          <mc:Fallback>
            <p:pic>
              <p:nvPicPr>
                <p:cNvPr id="291" name="インク 290">
                  <a:extLst>
                    <a:ext uri="{FF2B5EF4-FFF2-40B4-BE49-F238E27FC236}">
                      <a16:creationId xmlns:a16="http://schemas.microsoft.com/office/drawing/2014/main" id="{CE8F4816-A1ED-49E1-B064-CA3A757DBB1F}"/>
                    </a:ext>
                  </a:extLst>
                </p:cNvPr>
                <p:cNvPicPr/>
                <p:nvPr/>
              </p:nvPicPr>
              <p:blipFill>
                <a:blip r:embed="rId393"/>
                <a:stretch>
                  <a:fillRect/>
                </a:stretch>
              </p:blipFill>
              <p:spPr>
                <a:xfrm>
                  <a:off x="1048980" y="7831980"/>
                  <a:ext cx="14184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92" name="インク 291">
                  <a:extLst>
                    <a:ext uri="{FF2B5EF4-FFF2-40B4-BE49-F238E27FC236}">
                      <a16:creationId xmlns:a16="http://schemas.microsoft.com/office/drawing/2014/main" id="{9C515B2B-3BDF-4856-BFF0-0906BE1773D3}"/>
                    </a:ext>
                  </a:extLst>
                </p14:cNvPr>
                <p14:cNvContentPartPr/>
                <p14:nvPr/>
              </p14:nvContentPartPr>
              <p14:xfrm>
                <a:off x="1051500" y="7924500"/>
                <a:ext cx="106200" cy="22680"/>
              </p14:xfrm>
            </p:contentPart>
          </mc:Choice>
          <mc:Fallback>
            <p:pic>
              <p:nvPicPr>
                <p:cNvPr id="292" name="インク 291">
                  <a:extLst>
                    <a:ext uri="{FF2B5EF4-FFF2-40B4-BE49-F238E27FC236}">
                      <a16:creationId xmlns:a16="http://schemas.microsoft.com/office/drawing/2014/main" id="{9C515B2B-3BDF-4856-BFF0-0906BE1773D3}"/>
                    </a:ext>
                  </a:extLst>
                </p:cNvPr>
                <p:cNvPicPr/>
                <p:nvPr/>
              </p:nvPicPr>
              <p:blipFill>
                <a:blip r:embed="rId395"/>
                <a:stretch>
                  <a:fillRect/>
                </a:stretch>
              </p:blipFill>
              <p:spPr>
                <a:xfrm>
                  <a:off x="1042500" y="7915500"/>
                  <a:ext cx="123840" cy="40320"/>
                </a:xfrm>
                <a:prstGeom prst="rect">
                  <a:avLst/>
                </a:prstGeom>
              </p:spPr>
            </p:pic>
          </mc:Fallback>
        </mc:AlternateContent>
      </p:grpSp>
      <p:grpSp>
        <p:nvGrpSpPr>
          <p:cNvPr id="302" name="グループ化 301">
            <a:extLst>
              <a:ext uri="{FF2B5EF4-FFF2-40B4-BE49-F238E27FC236}">
                <a16:creationId xmlns:a16="http://schemas.microsoft.com/office/drawing/2014/main" id="{B9D5B8E8-5070-4B5B-A898-934BDB5FBE23}"/>
              </a:ext>
            </a:extLst>
          </p:cNvPr>
          <p:cNvGrpSpPr/>
          <p:nvPr/>
        </p:nvGrpSpPr>
        <p:grpSpPr>
          <a:xfrm>
            <a:off x="1345620" y="7695900"/>
            <a:ext cx="840960" cy="440640"/>
            <a:chOff x="1345620" y="7695900"/>
            <a:chExt cx="840960" cy="440640"/>
          </a:xfrm>
        </p:grpSpPr>
        <mc:AlternateContent xmlns:mc="http://schemas.openxmlformats.org/markup-compatibility/2006">
          <mc:Choice xmlns:p14="http://schemas.microsoft.com/office/powerpoint/2010/main" Requires="p14">
            <p:contentPart p14:bwMode="auto" r:id="rId396">
              <p14:nvContentPartPr>
                <p14:cNvPr id="294" name="インク 293">
                  <a:extLst>
                    <a:ext uri="{FF2B5EF4-FFF2-40B4-BE49-F238E27FC236}">
                      <a16:creationId xmlns:a16="http://schemas.microsoft.com/office/drawing/2014/main" id="{7BEBCEF8-7B8B-4A90-A494-54D9C486242C}"/>
                    </a:ext>
                  </a:extLst>
                </p14:cNvPr>
                <p14:cNvContentPartPr/>
                <p14:nvPr/>
              </p14:nvContentPartPr>
              <p14:xfrm>
                <a:off x="1345620" y="7695900"/>
                <a:ext cx="155160" cy="440640"/>
              </p14:xfrm>
            </p:contentPart>
          </mc:Choice>
          <mc:Fallback>
            <p:pic>
              <p:nvPicPr>
                <p:cNvPr id="294" name="インク 293">
                  <a:extLst>
                    <a:ext uri="{FF2B5EF4-FFF2-40B4-BE49-F238E27FC236}">
                      <a16:creationId xmlns:a16="http://schemas.microsoft.com/office/drawing/2014/main" id="{7BEBCEF8-7B8B-4A90-A494-54D9C486242C}"/>
                    </a:ext>
                  </a:extLst>
                </p:cNvPr>
                <p:cNvPicPr/>
                <p:nvPr/>
              </p:nvPicPr>
              <p:blipFill>
                <a:blip r:embed="rId397"/>
                <a:stretch>
                  <a:fillRect/>
                </a:stretch>
              </p:blipFill>
              <p:spPr>
                <a:xfrm>
                  <a:off x="1336980" y="7686900"/>
                  <a:ext cx="172800" cy="45828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95" name="インク 294">
                  <a:extLst>
                    <a:ext uri="{FF2B5EF4-FFF2-40B4-BE49-F238E27FC236}">
                      <a16:creationId xmlns:a16="http://schemas.microsoft.com/office/drawing/2014/main" id="{B2E587F1-C777-4AEB-B0A6-48C88C17B8D2}"/>
                    </a:ext>
                  </a:extLst>
                </p14:cNvPr>
                <p14:cNvContentPartPr/>
                <p14:nvPr/>
              </p14:nvContentPartPr>
              <p14:xfrm>
                <a:off x="1523460" y="7824780"/>
                <a:ext cx="262800" cy="213120"/>
              </p14:xfrm>
            </p:contentPart>
          </mc:Choice>
          <mc:Fallback>
            <p:pic>
              <p:nvPicPr>
                <p:cNvPr id="295" name="インク 294">
                  <a:extLst>
                    <a:ext uri="{FF2B5EF4-FFF2-40B4-BE49-F238E27FC236}">
                      <a16:creationId xmlns:a16="http://schemas.microsoft.com/office/drawing/2014/main" id="{B2E587F1-C777-4AEB-B0A6-48C88C17B8D2}"/>
                    </a:ext>
                  </a:extLst>
                </p:cNvPr>
                <p:cNvPicPr/>
                <p:nvPr/>
              </p:nvPicPr>
              <p:blipFill>
                <a:blip r:embed="rId399"/>
                <a:stretch>
                  <a:fillRect/>
                </a:stretch>
              </p:blipFill>
              <p:spPr>
                <a:xfrm>
                  <a:off x="1514820" y="7815780"/>
                  <a:ext cx="28044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98" name="インク 297">
                  <a:extLst>
                    <a:ext uri="{FF2B5EF4-FFF2-40B4-BE49-F238E27FC236}">
                      <a16:creationId xmlns:a16="http://schemas.microsoft.com/office/drawing/2014/main" id="{72831051-F865-4819-A010-96CCD371A93F}"/>
                    </a:ext>
                  </a:extLst>
                </p14:cNvPr>
                <p14:cNvContentPartPr/>
                <p14:nvPr/>
              </p14:nvContentPartPr>
              <p14:xfrm>
                <a:off x="1653420" y="7903260"/>
                <a:ext cx="111600" cy="137160"/>
              </p14:xfrm>
            </p:contentPart>
          </mc:Choice>
          <mc:Fallback>
            <p:pic>
              <p:nvPicPr>
                <p:cNvPr id="298" name="インク 297">
                  <a:extLst>
                    <a:ext uri="{FF2B5EF4-FFF2-40B4-BE49-F238E27FC236}">
                      <a16:creationId xmlns:a16="http://schemas.microsoft.com/office/drawing/2014/main" id="{72831051-F865-4819-A010-96CCD371A93F}"/>
                    </a:ext>
                  </a:extLst>
                </p:cNvPr>
                <p:cNvPicPr/>
                <p:nvPr/>
              </p:nvPicPr>
              <p:blipFill>
                <a:blip r:embed="rId401"/>
                <a:stretch>
                  <a:fillRect/>
                </a:stretch>
              </p:blipFill>
              <p:spPr>
                <a:xfrm>
                  <a:off x="1644420" y="7894620"/>
                  <a:ext cx="12924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99" name="インク 298">
                  <a:extLst>
                    <a:ext uri="{FF2B5EF4-FFF2-40B4-BE49-F238E27FC236}">
                      <a16:creationId xmlns:a16="http://schemas.microsoft.com/office/drawing/2014/main" id="{EB51CA48-AF61-4780-A449-CA7C0281B43D}"/>
                    </a:ext>
                  </a:extLst>
                </p14:cNvPr>
                <p14:cNvContentPartPr/>
                <p14:nvPr/>
              </p14:nvContentPartPr>
              <p14:xfrm>
                <a:off x="1866540" y="7938180"/>
                <a:ext cx="131760" cy="9360"/>
              </p14:xfrm>
            </p:contentPart>
          </mc:Choice>
          <mc:Fallback>
            <p:pic>
              <p:nvPicPr>
                <p:cNvPr id="299" name="インク 298">
                  <a:extLst>
                    <a:ext uri="{FF2B5EF4-FFF2-40B4-BE49-F238E27FC236}">
                      <a16:creationId xmlns:a16="http://schemas.microsoft.com/office/drawing/2014/main" id="{EB51CA48-AF61-4780-A449-CA7C0281B43D}"/>
                    </a:ext>
                  </a:extLst>
                </p:cNvPr>
                <p:cNvPicPr/>
                <p:nvPr/>
              </p:nvPicPr>
              <p:blipFill>
                <a:blip r:embed="rId403"/>
                <a:stretch>
                  <a:fillRect/>
                </a:stretch>
              </p:blipFill>
              <p:spPr>
                <a:xfrm>
                  <a:off x="1857540" y="7929540"/>
                  <a:ext cx="14940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300" name="インク 299">
                  <a:extLst>
                    <a:ext uri="{FF2B5EF4-FFF2-40B4-BE49-F238E27FC236}">
                      <a16:creationId xmlns:a16="http://schemas.microsoft.com/office/drawing/2014/main" id="{FCDAB53F-CCB0-40C0-9EF0-7D9A58C2A86C}"/>
                    </a:ext>
                  </a:extLst>
                </p14:cNvPr>
                <p14:cNvContentPartPr/>
                <p14:nvPr/>
              </p14:nvContentPartPr>
              <p14:xfrm>
                <a:off x="2057340" y="7772220"/>
                <a:ext cx="8280" cy="219240"/>
              </p14:xfrm>
            </p:contentPart>
          </mc:Choice>
          <mc:Fallback>
            <p:pic>
              <p:nvPicPr>
                <p:cNvPr id="300" name="インク 299">
                  <a:extLst>
                    <a:ext uri="{FF2B5EF4-FFF2-40B4-BE49-F238E27FC236}">
                      <a16:creationId xmlns:a16="http://schemas.microsoft.com/office/drawing/2014/main" id="{FCDAB53F-CCB0-40C0-9EF0-7D9A58C2A86C}"/>
                    </a:ext>
                  </a:extLst>
                </p:cNvPr>
                <p:cNvPicPr/>
                <p:nvPr/>
              </p:nvPicPr>
              <p:blipFill>
                <a:blip r:embed="rId405"/>
                <a:stretch>
                  <a:fillRect/>
                </a:stretch>
              </p:blipFill>
              <p:spPr>
                <a:xfrm>
                  <a:off x="2048340" y="7763220"/>
                  <a:ext cx="2592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301" name="インク 300">
                  <a:extLst>
                    <a:ext uri="{FF2B5EF4-FFF2-40B4-BE49-F238E27FC236}">
                      <a16:creationId xmlns:a16="http://schemas.microsoft.com/office/drawing/2014/main" id="{35B32EC3-4D26-4846-ABDE-F7A1FF0F9615}"/>
                    </a:ext>
                  </a:extLst>
                </p14:cNvPr>
                <p14:cNvContentPartPr/>
                <p14:nvPr/>
              </p14:nvContentPartPr>
              <p14:xfrm>
                <a:off x="2136180" y="7977780"/>
                <a:ext cx="50400" cy="74520"/>
              </p14:xfrm>
            </p:contentPart>
          </mc:Choice>
          <mc:Fallback>
            <p:pic>
              <p:nvPicPr>
                <p:cNvPr id="301" name="インク 300">
                  <a:extLst>
                    <a:ext uri="{FF2B5EF4-FFF2-40B4-BE49-F238E27FC236}">
                      <a16:creationId xmlns:a16="http://schemas.microsoft.com/office/drawing/2014/main" id="{35B32EC3-4D26-4846-ABDE-F7A1FF0F9615}"/>
                    </a:ext>
                  </a:extLst>
                </p:cNvPr>
                <p:cNvPicPr/>
                <p:nvPr/>
              </p:nvPicPr>
              <p:blipFill>
                <a:blip r:embed="rId407"/>
                <a:stretch>
                  <a:fillRect/>
                </a:stretch>
              </p:blipFill>
              <p:spPr>
                <a:xfrm>
                  <a:off x="2127540" y="7968780"/>
                  <a:ext cx="68040" cy="92160"/>
                </a:xfrm>
                <a:prstGeom prst="rect">
                  <a:avLst/>
                </a:prstGeom>
              </p:spPr>
            </p:pic>
          </mc:Fallback>
        </mc:AlternateContent>
      </p:grpSp>
      <p:grpSp>
        <p:nvGrpSpPr>
          <p:cNvPr id="306" name="グループ化 305">
            <a:extLst>
              <a:ext uri="{FF2B5EF4-FFF2-40B4-BE49-F238E27FC236}">
                <a16:creationId xmlns:a16="http://schemas.microsoft.com/office/drawing/2014/main" id="{E6570CB1-C444-4700-AFC6-B8A1D2BD58F3}"/>
              </a:ext>
            </a:extLst>
          </p:cNvPr>
          <p:cNvGrpSpPr/>
          <p:nvPr/>
        </p:nvGrpSpPr>
        <p:grpSpPr>
          <a:xfrm>
            <a:off x="2423100" y="7907940"/>
            <a:ext cx="921600" cy="208800"/>
            <a:chOff x="2423100" y="7907940"/>
            <a:chExt cx="921600" cy="208800"/>
          </a:xfrm>
        </p:grpSpPr>
        <mc:AlternateContent xmlns:mc="http://schemas.openxmlformats.org/markup-compatibility/2006">
          <mc:Choice xmlns:p14="http://schemas.microsoft.com/office/powerpoint/2010/main" Requires="p14">
            <p:contentPart p14:bwMode="auto" r:id="rId408">
              <p14:nvContentPartPr>
                <p14:cNvPr id="303" name="インク 302">
                  <a:extLst>
                    <a:ext uri="{FF2B5EF4-FFF2-40B4-BE49-F238E27FC236}">
                      <a16:creationId xmlns:a16="http://schemas.microsoft.com/office/drawing/2014/main" id="{B87B99D0-C0C9-4D15-AD9D-EB89E8570469}"/>
                    </a:ext>
                  </a:extLst>
                </p14:cNvPr>
                <p14:cNvContentPartPr/>
                <p14:nvPr/>
              </p14:nvContentPartPr>
              <p14:xfrm>
                <a:off x="2423100" y="7907940"/>
                <a:ext cx="921600" cy="70200"/>
              </p14:xfrm>
            </p:contentPart>
          </mc:Choice>
          <mc:Fallback>
            <p:pic>
              <p:nvPicPr>
                <p:cNvPr id="303" name="インク 302">
                  <a:extLst>
                    <a:ext uri="{FF2B5EF4-FFF2-40B4-BE49-F238E27FC236}">
                      <a16:creationId xmlns:a16="http://schemas.microsoft.com/office/drawing/2014/main" id="{B87B99D0-C0C9-4D15-AD9D-EB89E8570469}"/>
                    </a:ext>
                  </a:extLst>
                </p:cNvPr>
                <p:cNvPicPr/>
                <p:nvPr/>
              </p:nvPicPr>
              <p:blipFill>
                <a:blip r:embed="rId409"/>
                <a:stretch>
                  <a:fillRect/>
                </a:stretch>
              </p:blipFill>
              <p:spPr>
                <a:xfrm>
                  <a:off x="2414100" y="7898940"/>
                  <a:ext cx="93924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305" name="インク 304">
                  <a:extLst>
                    <a:ext uri="{FF2B5EF4-FFF2-40B4-BE49-F238E27FC236}">
                      <a16:creationId xmlns:a16="http://schemas.microsoft.com/office/drawing/2014/main" id="{9B1C2F76-5ABF-4959-8530-CD16AA0940D1}"/>
                    </a:ext>
                  </a:extLst>
                </p14:cNvPr>
                <p14:cNvContentPartPr/>
                <p14:nvPr/>
              </p14:nvContentPartPr>
              <p14:xfrm>
                <a:off x="2780940" y="7992540"/>
                <a:ext cx="251280" cy="124200"/>
              </p14:xfrm>
            </p:contentPart>
          </mc:Choice>
          <mc:Fallback>
            <p:pic>
              <p:nvPicPr>
                <p:cNvPr id="305" name="インク 304">
                  <a:extLst>
                    <a:ext uri="{FF2B5EF4-FFF2-40B4-BE49-F238E27FC236}">
                      <a16:creationId xmlns:a16="http://schemas.microsoft.com/office/drawing/2014/main" id="{9B1C2F76-5ABF-4959-8530-CD16AA0940D1}"/>
                    </a:ext>
                  </a:extLst>
                </p:cNvPr>
                <p:cNvPicPr/>
                <p:nvPr/>
              </p:nvPicPr>
              <p:blipFill>
                <a:blip r:embed="rId411"/>
                <a:stretch>
                  <a:fillRect/>
                </a:stretch>
              </p:blipFill>
              <p:spPr>
                <a:xfrm>
                  <a:off x="2772300" y="7983900"/>
                  <a:ext cx="268920" cy="141840"/>
                </a:xfrm>
                <a:prstGeom prst="rect">
                  <a:avLst/>
                </a:prstGeom>
              </p:spPr>
            </p:pic>
          </mc:Fallback>
        </mc:AlternateContent>
      </p:grpSp>
      <p:grpSp>
        <p:nvGrpSpPr>
          <p:cNvPr id="312" name="グループ化 311">
            <a:extLst>
              <a:ext uri="{FF2B5EF4-FFF2-40B4-BE49-F238E27FC236}">
                <a16:creationId xmlns:a16="http://schemas.microsoft.com/office/drawing/2014/main" id="{87E09D02-F6B3-4E87-B60B-ED4BB9D7024F}"/>
              </a:ext>
            </a:extLst>
          </p:cNvPr>
          <p:cNvGrpSpPr/>
          <p:nvPr/>
        </p:nvGrpSpPr>
        <p:grpSpPr>
          <a:xfrm>
            <a:off x="2567820" y="7597620"/>
            <a:ext cx="522000" cy="231480"/>
            <a:chOff x="2567820" y="7597620"/>
            <a:chExt cx="522000" cy="231480"/>
          </a:xfrm>
        </p:grpSpPr>
        <mc:AlternateContent xmlns:mc="http://schemas.openxmlformats.org/markup-compatibility/2006">
          <mc:Choice xmlns:p14="http://schemas.microsoft.com/office/powerpoint/2010/main" Requires="p14">
            <p:contentPart p14:bwMode="auto" r:id="rId412">
              <p14:nvContentPartPr>
                <p14:cNvPr id="307" name="インク 306">
                  <a:extLst>
                    <a:ext uri="{FF2B5EF4-FFF2-40B4-BE49-F238E27FC236}">
                      <a16:creationId xmlns:a16="http://schemas.microsoft.com/office/drawing/2014/main" id="{B3373706-A9C8-473D-A838-E5966D9D2009}"/>
                    </a:ext>
                  </a:extLst>
                </p14:cNvPr>
                <p14:cNvContentPartPr/>
                <p14:nvPr/>
              </p14:nvContentPartPr>
              <p14:xfrm>
                <a:off x="2567820" y="7673940"/>
                <a:ext cx="25920" cy="155160"/>
              </p14:xfrm>
            </p:contentPart>
          </mc:Choice>
          <mc:Fallback>
            <p:pic>
              <p:nvPicPr>
                <p:cNvPr id="307" name="インク 306">
                  <a:extLst>
                    <a:ext uri="{FF2B5EF4-FFF2-40B4-BE49-F238E27FC236}">
                      <a16:creationId xmlns:a16="http://schemas.microsoft.com/office/drawing/2014/main" id="{B3373706-A9C8-473D-A838-E5966D9D2009}"/>
                    </a:ext>
                  </a:extLst>
                </p:cNvPr>
                <p:cNvPicPr/>
                <p:nvPr/>
              </p:nvPicPr>
              <p:blipFill>
                <a:blip r:embed="rId413"/>
                <a:stretch>
                  <a:fillRect/>
                </a:stretch>
              </p:blipFill>
              <p:spPr>
                <a:xfrm>
                  <a:off x="2558820" y="7665300"/>
                  <a:ext cx="4356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308" name="インク 307">
                  <a:extLst>
                    <a:ext uri="{FF2B5EF4-FFF2-40B4-BE49-F238E27FC236}">
                      <a16:creationId xmlns:a16="http://schemas.microsoft.com/office/drawing/2014/main" id="{3E03906F-1C63-4E96-A15A-29EC379FCDE3}"/>
                    </a:ext>
                  </a:extLst>
                </p14:cNvPr>
                <p14:cNvContentPartPr/>
                <p14:nvPr/>
              </p14:nvContentPartPr>
              <p14:xfrm>
                <a:off x="2674380" y="7753860"/>
                <a:ext cx="107640" cy="3600"/>
              </p14:xfrm>
            </p:contentPart>
          </mc:Choice>
          <mc:Fallback>
            <p:pic>
              <p:nvPicPr>
                <p:cNvPr id="308" name="インク 307">
                  <a:extLst>
                    <a:ext uri="{FF2B5EF4-FFF2-40B4-BE49-F238E27FC236}">
                      <a16:creationId xmlns:a16="http://schemas.microsoft.com/office/drawing/2014/main" id="{3E03906F-1C63-4E96-A15A-29EC379FCDE3}"/>
                    </a:ext>
                  </a:extLst>
                </p:cNvPr>
                <p:cNvPicPr/>
                <p:nvPr/>
              </p:nvPicPr>
              <p:blipFill>
                <a:blip r:embed="rId415"/>
                <a:stretch>
                  <a:fillRect/>
                </a:stretch>
              </p:blipFill>
              <p:spPr>
                <a:xfrm>
                  <a:off x="2665380" y="7744860"/>
                  <a:ext cx="12528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310" name="インク 309">
                  <a:extLst>
                    <a:ext uri="{FF2B5EF4-FFF2-40B4-BE49-F238E27FC236}">
                      <a16:creationId xmlns:a16="http://schemas.microsoft.com/office/drawing/2014/main" id="{03C2DDBA-8D34-4B93-A2B8-9A3678BCDA11}"/>
                    </a:ext>
                  </a:extLst>
                </p14:cNvPr>
                <p14:cNvContentPartPr/>
                <p14:nvPr/>
              </p14:nvContentPartPr>
              <p14:xfrm>
                <a:off x="2818740" y="7597620"/>
                <a:ext cx="271080" cy="214200"/>
              </p14:xfrm>
            </p:contentPart>
          </mc:Choice>
          <mc:Fallback>
            <p:pic>
              <p:nvPicPr>
                <p:cNvPr id="310" name="インク 309">
                  <a:extLst>
                    <a:ext uri="{FF2B5EF4-FFF2-40B4-BE49-F238E27FC236}">
                      <a16:creationId xmlns:a16="http://schemas.microsoft.com/office/drawing/2014/main" id="{03C2DDBA-8D34-4B93-A2B8-9A3678BCDA11}"/>
                    </a:ext>
                  </a:extLst>
                </p:cNvPr>
                <p:cNvPicPr/>
                <p:nvPr/>
              </p:nvPicPr>
              <p:blipFill>
                <a:blip r:embed="rId417"/>
                <a:stretch>
                  <a:fillRect/>
                </a:stretch>
              </p:blipFill>
              <p:spPr>
                <a:xfrm>
                  <a:off x="2810100" y="7588620"/>
                  <a:ext cx="28872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311" name="インク 310">
                  <a:extLst>
                    <a:ext uri="{FF2B5EF4-FFF2-40B4-BE49-F238E27FC236}">
                      <a16:creationId xmlns:a16="http://schemas.microsoft.com/office/drawing/2014/main" id="{0D1F4706-4A1F-4E2F-BC45-D505907D29E5}"/>
                    </a:ext>
                  </a:extLst>
                </p14:cNvPr>
                <p14:cNvContentPartPr/>
                <p14:nvPr/>
              </p14:nvContentPartPr>
              <p14:xfrm>
                <a:off x="2979300" y="7660620"/>
                <a:ext cx="110160" cy="122760"/>
              </p14:xfrm>
            </p:contentPart>
          </mc:Choice>
          <mc:Fallback>
            <p:pic>
              <p:nvPicPr>
                <p:cNvPr id="311" name="インク 310">
                  <a:extLst>
                    <a:ext uri="{FF2B5EF4-FFF2-40B4-BE49-F238E27FC236}">
                      <a16:creationId xmlns:a16="http://schemas.microsoft.com/office/drawing/2014/main" id="{0D1F4706-4A1F-4E2F-BC45-D505907D29E5}"/>
                    </a:ext>
                  </a:extLst>
                </p:cNvPr>
                <p:cNvPicPr/>
                <p:nvPr/>
              </p:nvPicPr>
              <p:blipFill>
                <a:blip r:embed="rId419"/>
                <a:stretch>
                  <a:fillRect/>
                </a:stretch>
              </p:blipFill>
              <p:spPr>
                <a:xfrm>
                  <a:off x="2970300" y="7651620"/>
                  <a:ext cx="127800" cy="140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20">
            <p14:nvContentPartPr>
              <p14:cNvPr id="313" name="インク 312">
                <a:extLst>
                  <a:ext uri="{FF2B5EF4-FFF2-40B4-BE49-F238E27FC236}">
                    <a16:creationId xmlns:a16="http://schemas.microsoft.com/office/drawing/2014/main" id="{8039119B-68C1-4E14-8B99-ADAC244192AB}"/>
                  </a:ext>
                </a:extLst>
              </p14:cNvPr>
              <p14:cNvContentPartPr/>
              <p14:nvPr/>
            </p14:nvContentPartPr>
            <p14:xfrm>
              <a:off x="3404820" y="7916940"/>
              <a:ext cx="88560" cy="145800"/>
            </p14:xfrm>
          </p:contentPart>
        </mc:Choice>
        <mc:Fallback>
          <p:pic>
            <p:nvPicPr>
              <p:cNvPr id="313" name="インク 312">
                <a:extLst>
                  <a:ext uri="{FF2B5EF4-FFF2-40B4-BE49-F238E27FC236}">
                    <a16:creationId xmlns:a16="http://schemas.microsoft.com/office/drawing/2014/main" id="{8039119B-68C1-4E14-8B99-ADAC244192AB}"/>
                  </a:ext>
                </a:extLst>
              </p:cNvPr>
              <p:cNvPicPr/>
              <p:nvPr/>
            </p:nvPicPr>
            <p:blipFill>
              <a:blip r:embed="rId421"/>
              <a:stretch>
                <a:fillRect/>
              </a:stretch>
            </p:blipFill>
            <p:spPr>
              <a:xfrm>
                <a:off x="3395820" y="7907940"/>
                <a:ext cx="106200" cy="163440"/>
              </a:xfrm>
              <a:prstGeom prst="rect">
                <a:avLst/>
              </a:prstGeom>
            </p:spPr>
          </p:pic>
        </mc:Fallback>
      </mc:AlternateContent>
      <p:grpSp>
        <p:nvGrpSpPr>
          <p:cNvPr id="325" name="グループ化 324">
            <a:extLst>
              <a:ext uri="{FF2B5EF4-FFF2-40B4-BE49-F238E27FC236}">
                <a16:creationId xmlns:a16="http://schemas.microsoft.com/office/drawing/2014/main" id="{16AE6B9A-A430-4844-86CA-48C14675577E}"/>
              </a:ext>
            </a:extLst>
          </p:cNvPr>
          <p:cNvGrpSpPr/>
          <p:nvPr/>
        </p:nvGrpSpPr>
        <p:grpSpPr>
          <a:xfrm>
            <a:off x="3680220" y="7504740"/>
            <a:ext cx="1121040" cy="768960"/>
            <a:chOff x="3680220" y="7504740"/>
            <a:chExt cx="1121040" cy="768960"/>
          </a:xfrm>
        </p:grpSpPr>
        <mc:AlternateContent xmlns:mc="http://schemas.openxmlformats.org/markup-compatibility/2006">
          <mc:Choice xmlns:p14="http://schemas.microsoft.com/office/powerpoint/2010/main" Requires="p14">
            <p:contentPart p14:bwMode="auto" r:id="rId422">
              <p14:nvContentPartPr>
                <p14:cNvPr id="314" name="インク 313">
                  <a:extLst>
                    <a:ext uri="{FF2B5EF4-FFF2-40B4-BE49-F238E27FC236}">
                      <a16:creationId xmlns:a16="http://schemas.microsoft.com/office/drawing/2014/main" id="{0582DA2E-54BC-488F-9BE9-2FD314D558AE}"/>
                    </a:ext>
                  </a:extLst>
                </p14:cNvPr>
                <p14:cNvContentPartPr/>
                <p14:nvPr/>
              </p14:nvContentPartPr>
              <p14:xfrm>
                <a:off x="3680220" y="7870140"/>
                <a:ext cx="951840" cy="24480"/>
              </p14:xfrm>
            </p:contentPart>
          </mc:Choice>
          <mc:Fallback>
            <p:pic>
              <p:nvPicPr>
                <p:cNvPr id="314" name="インク 313">
                  <a:extLst>
                    <a:ext uri="{FF2B5EF4-FFF2-40B4-BE49-F238E27FC236}">
                      <a16:creationId xmlns:a16="http://schemas.microsoft.com/office/drawing/2014/main" id="{0582DA2E-54BC-488F-9BE9-2FD314D558AE}"/>
                    </a:ext>
                  </a:extLst>
                </p:cNvPr>
                <p:cNvPicPr/>
                <p:nvPr/>
              </p:nvPicPr>
              <p:blipFill>
                <a:blip r:embed="rId423"/>
                <a:stretch>
                  <a:fillRect/>
                </a:stretch>
              </p:blipFill>
              <p:spPr>
                <a:xfrm>
                  <a:off x="3671220" y="7861140"/>
                  <a:ext cx="96948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315" name="インク 314">
                  <a:extLst>
                    <a:ext uri="{FF2B5EF4-FFF2-40B4-BE49-F238E27FC236}">
                      <a16:creationId xmlns:a16="http://schemas.microsoft.com/office/drawing/2014/main" id="{980F9035-9B5A-44CB-AC79-5A8647092BD2}"/>
                    </a:ext>
                  </a:extLst>
                </p14:cNvPr>
                <p14:cNvContentPartPr/>
                <p14:nvPr/>
              </p14:nvContentPartPr>
              <p14:xfrm>
                <a:off x="4042380" y="7947180"/>
                <a:ext cx="345600" cy="153720"/>
              </p14:xfrm>
            </p:contentPart>
          </mc:Choice>
          <mc:Fallback>
            <p:pic>
              <p:nvPicPr>
                <p:cNvPr id="315" name="インク 314">
                  <a:extLst>
                    <a:ext uri="{FF2B5EF4-FFF2-40B4-BE49-F238E27FC236}">
                      <a16:creationId xmlns:a16="http://schemas.microsoft.com/office/drawing/2014/main" id="{980F9035-9B5A-44CB-AC79-5A8647092BD2}"/>
                    </a:ext>
                  </a:extLst>
                </p:cNvPr>
                <p:cNvPicPr/>
                <p:nvPr/>
              </p:nvPicPr>
              <p:blipFill>
                <a:blip r:embed="rId425"/>
                <a:stretch>
                  <a:fillRect/>
                </a:stretch>
              </p:blipFill>
              <p:spPr>
                <a:xfrm>
                  <a:off x="4033380" y="7938180"/>
                  <a:ext cx="36324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317" name="インク 316">
                  <a:extLst>
                    <a:ext uri="{FF2B5EF4-FFF2-40B4-BE49-F238E27FC236}">
                      <a16:creationId xmlns:a16="http://schemas.microsoft.com/office/drawing/2014/main" id="{B9391257-B44C-4C86-95C8-A3AC00D6C893}"/>
                    </a:ext>
                  </a:extLst>
                </p14:cNvPr>
                <p14:cNvContentPartPr/>
                <p14:nvPr/>
              </p14:nvContentPartPr>
              <p14:xfrm>
                <a:off x="3847620" y="7574220"/>
                <a:ext cx="117720" cy="200880"/>
              </p14:xfrm>
            </p:contentPart>
          </mc:Choice>
          <mc:Fallback>
            <p:pic>
              <p:nvPicPr>
                <p:cNvPr id="317" name="インク 316">
                  <a:extLst>
                    <a:ext uri="{FF2B5EF4-FFF2-40B4-BE49-F238E27FC236}">
                      <a16:creationId xmlns:a16="http://schemas.microsoft.com/office/drawing/2014/main" id="{B9391257-B44C-4C86-95C8-A3AC00D6C893}"/>
                    </a:ext>
                  </a:extLst>
                </p:cNvPr>
                <p:cNvPicPr/>
                <p:nvPr/>
              </p:nvPicPr>
              <p:blipFill>
                <a:blip r:embed="rId427"/>
                <a:stretch>
                  <a:fillRect/>
                </a:stretch>
              </p:blipFill>
              <p:spPr>
                <a:xfrm>
                  <a:off x="3838980" y="7565220"/>
                  <a:ext cx="13536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318" name="インク 317">
                  <a:extLst>
                    <a:ext uri="{FF2B5EF4-FFF2-40B4-BE49-F238E27FC236}">
                      <a16:creationId xmlns:a16="http://schemas.microsoft.com/office/drawing/2014/main" id="{510624AA-CD3E-4DDA-8514-9B048F9309D8}"/>
                    </a:ext>
                  </a:extLst>
                </p14:cNvPr>
                <p14:cNvContentPartPr/>
                <p14:nvPr/>
              </p14:nvContentPartPr>
              <p14:xfrm>
                <a:off x="3869940" y="7574220"/>
                <a:ext cx="104400" cy="360"/>
              </p14:xfrm>
            </p:contentPart>
          </mc:Choice>
          <mc:Fallback>
            <p:pic>
              <p:nvPicPr>
                <p:cNvPr id="318" name="インク 317">
                  <a:extLst>
                    <a:ext uri="{FF2B5EF4-FFF2-40B4-BE49-F238E27FC236}">
                      <a16:creationId xmlns:a16="http://schemas.microsoft.com/office/drawing/2014/main" id="{510624AA-CD3E-4DDA-8514-9B048F9309D8}"/>
                    </a:ext>
                  </a:extLst>
                </p:cNvPr>
                <p:cNvPicPr/>
                <p:nvPr/>
              </p:nvPicPr>
              <p:blipFill>
                <a:blip r:embed="rId429"/>
                <a:stretch>
                  <a:fillRect/>
                </a:stretch>
              </p:blipFill>
              <p:spPr>
                <a:xfrm>
                  <a:off x="3861300" y="7565220"/>
                  <a:ext cx="122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320" name="インク 319">
                  <a:extLst>
                    <a:ext uri="{FF2B5EF4-FFF2-40B4-BE49-F238E27FC236}">
                      <a16:creationId xmlns:a16="http://schemas.microsoft.com/office/drawing/2014/main" id="{B4076B17-B00A-41DD-A30E-54A0BF6BB2FA}"/>
                    </a:ext>
                  </a:extLst>
                </p14:cNvPr>
                <p14:cNvContentPartPr/>
                <p14:nvPr/>
              </p14:nvContentPartPr>
              <p14:xfrm>
                <a:off x="4091700" y="7697340"/>
                <a:ext cx="137880" cy="6480"/>
              </p14:xfrm>
            </p:contentPart>
          </mc:Choice>
          <mc:Fallback>
            <p:pic>
              <p:nvPicPr>
                <p:cNvPr id="320" name="インク 319">
                  <a:extLst>
                    <a:ext uri="{FF2B5EF4-FFF2-40B4-BE49-F238E27FC236}">
                      <a16:creationId xmlns:a16="http://schemas.microsoft.com/office/drawing/2014/main" id="{B4076B17-B00A-41DD-A30E-54A0BF6BB2FA}"/>
                    </a:ext>
                  </a:extLst>
                </p:cNvPr>
                <p:cNvPicPr/>
                <p:nvPr/>
              </p:nvPicPr>
              <p:blipFill>
                <a:blip r:embed="rId431"/>
                <a:stretch>
                  <a:fillRect/>
                </a:stretch>
              </p:blipFill>
              <p:spPr>
                <a:xfrm>
                  <a:off x="4082700" y="7688700"/>
                  <a:ext cx="15552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321" name="インク 320">
                  <a:extLst>
                    <a:ext uri="{FF2B5EF4-FFF2-40B4-BE49-F238E27FC236}">
                      <a16:creationId xmlns:a16="http://schemas.microsoft.com/office/drawing/2014/main" id="{F30018D6-8015-436F-BE9A-8574713A0B11}"/>
                    </a:ext>
                  </a:extLst>
                </p14:cNvPr>
                <p14:cNvContentPartPr/>
                <p14:nvPr/>
              </p14:nvContentPartPr>
              <p14:xfrm>
                <a:off x="4146420" y="7642620"/>
                <a:ext cx="14400" cy="99720"/>
              </p14:xfrm>
            </p:contentPart>
          </mc:Choice>
          <mc:Fallback>
            <p:pic>
              <p:nvPicPr>
                <p:cNvPr id="321" name="インク 320">
                  <a:extLst>
                    <a:ext uri="{FF2B5EF4-FFF2-40B4-BE49-F238E27FC236}">
                      <a16:creationId xmlns:a16="http://schemas.microsoft.com/office/drawing/2014/main" id="{F30018D6-8015-436F-BE9A-8574713A0B11}"/>
                    </a:ext>
                  </a:extLst>
                </p:cNvPr>
                <p:cNvPicPr/>
                <p:nvPr/>
              </p:nvPicPr>
              <p:blipFill>
                <a:blip r:embed="rId433"/>
                <a:stretch>
                  <a:fillRect/>
                </a:stretch>
              </p:blipFill>
              <p:spPr>
                <a:xfrm>
                  <a:off x="4137420" y="7633620"/>
                  <a:ext cx="3204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322" name="インク 321">
                  <a:extLst>
                    <a:ext uri="{FF2B5EF4-FFF2-40B4-BE49-F238E27FC236}">
                      <a16:creationId xmlns:a16="http://schemas.microsoft.com/office/drawing/2014/main" id="{5E4EE2BA-FA81-4E11-B992-61DEF4C60370}"/>
                    </a:ext>
                  </a:extLst>
                </p14:cNvPr>
                <p14:cNvContentPartPr/>
                <p14:nvPr/>
              </p14:nvContentPartPr>
              <p14:xfrm>
                <a:off x="4213740" y="7564500"/>
                <a:ext cx="291240" cy="235800"/>
              </p14:xfrm>
            </p:contentPart>
          </mc:Choice>
          <mc:Fallback>
            <p:pic>
              <p:nvPicPr>
                <p:cNvPr id="322" name="インク 321">
                  <a:extLst>
                    <a:ext uri="{FF2B5EF4-FFF2-40B4-BE49-F238E27FC236}">
                      <a16:creationId xmlns:a16="http://schemas.microsoft.com/office/drawing/2014/main" id="{5E4EE2BA-FA81-4E11-B992-61DEF4C60370}"/>
                    </a:ext>
                  </a:extLst>
                </p:cNvPr>
                <p:cNvPicPr/>
                <p:nvPr/>
              </p:nvPicPr>
              <p:blipFill>
                <a:blip r:embed="rId435"/>
                <a:stretch>
                  <a:fillRect/>
                </a:stretch>
              </p:blipFill>
              <p:spPr>
                <a:xfrm>
                  <a:off x="4204740" y="7555500"/>
                  <a:ext cx="30888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323" name="インク 322">
                  <a:extLst>
                    <a:ext uri="{FF2B5EF4-FFF2-40B4-BE49-F238E27FC236}">
                      <a16:creationId xmlns:a16="http://schemas.microsoft.com/office/drawing/2014/main" id="{E1B4CA92-641F-4101-8125-65BB93DFE4C0}"/>
                    </a:ext>
                  </a:extLst>
                </p14:cNvPr>
                <p14:cNvContentPartPr/>
                <p14:nvPr/>
              </p14:nvContentPartPr>
              <p14:xfrm>
                <a:off x="4348380" y="7649460"/>
                <a:ext cx="98640" cy="132840"/>
              </p14:xfrm>
            </p:contentPart>
          </mc:Choice>
          <mc:Fallback>
            <p:pic>
              <p:nvPicPr>
                <p:cNvPr id="323" name="インク 322">
                  <a:extLst>
                    <a:ext uri="{FF2B5EF4-FFF2-40B4-BE49-F238E27FC236}">
                      <a16:creationId xmlns:a16="http://schemas.microsoft.com/office/drawing/2014/main" id="{E1B4CA92-641F-4101-8125-65BB93DFE4C0}"/>
                    </a:ext>
                  </a:extLst>
                </p:cNvPr>
                <p:cNvPicPr/>
                <p:nvPr/>
              </p:nvPicPr>
              <p:blipFill>
                <a:blip r:embed="rId437"/>
                <a:stretch>
                  <a:fillRect/>
                </a:stretch>
              </p:blipFill>
              <p:spPr>
                <a:xfrm>
                  <a:off x="4339740" y="7640820"/>
                  <a:ext cx="11628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324" name="インク 323">
                  <a:extLst>
                    <a:ext uri="{FF2B5EF4-FFF2-40B4-BE49-F238E27FC236}">
                      <a16:creationId xmlns:a16="http://schemas.microsoft.com/office/drawing/2014/main" id="{820C3E33-1A26-435F-83D6-117A67CB1563}"/>
                    </a:ext>
                  </a:extLst>
                </p14:cNvPr>
                <p14:cNvContentPartPr/>
                <p14:nvPr/>
              </p14:nvContentPartPr>
              <p14:xfrm>
                <a:off x="4434780" y="7504740"/>
                <a:ext cx="366480" cy="768960"/>
              </p14:xfrm>
            </p:contentPart>
          </mc:Choice>
          <mc:Fallback>
            <p:pic>
              <p:nvPicPr>
                <p:cNvPr id="324" name="インク 323">
                  <a:extLst>
                    <a:ext uri="{FF2B5EF4-FFF2-40B4-BE49-F238E27FC236}">
                      <a16:creationId xmlns:a16="http://schemas.microsoft.com/office/drawing/2014/main" id="{820C3E33-1A26-435F-83D6-117A67CB1563}"/>
                    </a:ext>
                  </a:extLst>
                </p:cNvPr>
                <p:cNvPicPr/>
                <p:nvPr/>
              </p:nvPicPr>
              <p:blipFill>
                <a:blip r:embed="rId439"/>
                <a:stretch>
                  <a:fillRect/>
                </a:stretch>
              </p:blipFill>
              <p:spPr>
                <a:xfrm>
                  <a:off x="4426140" y="7496100"/>
                  <a:ext cx="384120" cy="786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40">
            <p14:nvContentPartPr>
              <p14:cNvPr id="326" name="インク 325">
                <a:extLst>
                  <a:ext uri="{FF2B5EF4-FFF2-40B4-BE49-F238E27FC236}">
                    <a16:creationId xmlns:a16="http://schemas.microsoft.com/office/drawing/2014/main" id="{78D8D851-FF25-4E80-AB0F-789397C229E7}"/>
                  </a:ext>
                </a:extLst>
              </p14:cNvPr>
              <p14:cNvContentPartPr/>
              <p14:nvPr/>
            </p14:nvContentPartPr>
            <p14:xfrm>
              <a:off x="723540" y="8203140"/>
              <a:ext cx="4817520" cy="140400"/>
            </p14:xfrm>
          </p:contentPart>
        </mc:Choice>
        <mc:Fallback>
          <p:pic>
            <p:nvPicPr>
              <p:cNvPr id="326" name="インク 325">
                <a:extLst>
                  <a:ext uri="{FF2B5EF4-FFF2-40B4-BE49-F238E27FC236}">
                    <a16:creationId xmlns:a16="http://schemas.microsoft.com/office/drawing/2014/main" id="{78D8D851-FF25-4E80-AB0F-789397C229E7}"/>
                  </a:ext>
                </a:extLst>
              </p:cNvPr>
              <p:cNvPicPr/>
              <p:nvPr/>
            </p:nvPicPr>
            <p:blipFill>
              <a:blip r:embed="rId441"/>
              <a:stretch>
                <a:fillRect/>
              </a:stretch>
            </p:blipFill>
            <p:spPr>
              <a:xfrm>
                <a:off x="714540" y="8194500"/>
                <a:ext cx="4835160" cy="158040"/>
              </a:xfrm>
              <a:prstGeom prst="rect">
                <a:avLst/>
              </a:prstGeom>
            </p:spPr>
          </p:pic>
        </mc:Fallback>
      </mc:AlternateContent>
      <p:grpSp>
        <p:nvGrpSpPr>
          <p:cNvPr id="333" name="グループ化 332">
            <a:extLst>
              <a:ext uri="{FF2B5EF4-FFF2-40B4-BE49-F238E27FC236}">
                <a16:creationId xmlns:a16="http://schemas.microsoft.com/office/drawing/2014/main" id="{CFECE89D-70E9-4C05-90B2-7652B055F687}"/>
              </a:ext>
            </a:extLst>
          </p:cNvPr>
          <p:cNvGrpSpPr/>
          <p:nvPr/>
        </p:nvGrpSpPr>
        <p:grpSpPr>
          <a:xfrm>
            <a:off x="868620" y="8709300"/>
            <a:ext cx="731160" cy="702360"/>
            <a:chOff x="868620" y="8709300"/>
            <a:chExt cx="731160" cy="702360"/>
          </a:xfrm>
        </p:grpSpPr>
        <mc:AlternateContent xmlns:mc="http://schemas.openxmlformats.org/markup-compatibility/2006">
          <mc:Choice xmlns:p14="http://schemas.microsoft.com/office/powerpoint/2010/main" Requires="p14">
            <p:contentPart p14:bwMode="auto" r:id="rId442">
              <p14:nvContentPartPr>
                <p14:cNvPr id="327" name="インク 326">
                  <a:extLst>
                    <a:ext uri="{FF2B5EF4-FFF2-40B4-BE49-F238E27FC236}">
                      <a16:creationId xmlns:a16="http://schemas.microsoft.com/office/drawing/2014/main" id="{872B7174-3866-4181-89B9-D8FB0E4BA1F2}"/>
                    </a:ext>
                  </a:extLst>
                </p14:cNvPr>
                <p14:cNvContentPartPr/>
                <p14:nvPr/>
              </p14:nvContentPartPr>
              <p14:xfrm>
                <a:off x="889140" y="8791380"/>
                <a:ext cx="211680" cy="540720"/>
              </p14:xfrm>
            </p:contentPart>
          </mc:Choice>
          <mc:Fallback>
            <p:pic>
              <p:nvPicPr>
                <p:cNvPr id="327" name="インク 326">
                  <a:extLst>
                    <a:ext uri="{FF2B5EF4-FFF2-40B4-BE49-F238E27FC236}">
                      <a16:creationId xmlns:a16="http://schemas.microsoft.com/office/drawing/2014/main" id="{872B7174-3866-4181-89B9-D8FB0E4BA1F2}"/>
                    </a:ext>
                  </a:extLst>
                </p:cNvPr>
                <p:cNvPicPr/>
                <p:nvPr/>
              </p:nvPicPr>
              <p:blipFill>
                <a:blip r:embed="rId443"/>
                <a:stretch>
                  <a:fillRect/>
                </a:stretch>
              </p:blipFill>
              <p:spPr>
                <a:xfrm>
                  <a:off x="880500" y="8782380"/>
                  <a:ext cx="229320" cy="55836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328" name="インク 327">
                  <a:extLst>
                    <a:ext uri="{FF2B5EF4-FFF2-40B4-BE49-F238E27FC236}">
                      <a16:creationId xmlns:a16="http://schemas.microsoft.com/office/drawing/2014/main" id="{D3E9AC41-FC04-4307-A90D-FD019FDE3DE4}"/>
                    </a:ext>
                  </a:extLst>
                </p14:cNvPr>
                <p14:cNvContentPartPr/>
                <p14:nvPr/>
              </p14:nvContentPartPr>
              <p14:xfrm>
                <a:off x="868620" y="8896500"/>
                <a:ext cx="63360" cy="515160"/>
              </p14:xfrm>
            </p:contentPart>
          </mc:Choice>
          <mc:Fallback>
            <p:pic>
              <p:nvPicPr>
                <p:cNvPr id="328" name="インク 327">
                  <a:extLst>
                    <a:ext uri="{FF2B5EF4-FFF2-40B4-BE49-F238E27FC236}">
                      <a16:creationId xmlns:a16="http://schemas.microsoft.com/office/drawing/2014/main" id="{D3E9AC41-FC04-4307-A90D-FD019FDE3DE4}"/>
                    </a:ext>
                  </a:extLst>
                </p:cNvPr>
                <p:cNvPicPr/>
                <p:nvPr/>
              </p:nvPicPr>
              <p:blipFill>
                <a:blip r:embed="rId445"/>
                <a:stretch>
                  <a:fillRect/>
                </a:stretch>
              </p:blipFill>
              <p:spPr>
                <a:xfrm>
                  <a:off x="859620" y="8887500"/>
                  <a:ext cx="81000" cy="53280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329" name="インク 328">
                  <a:extLst>
                    <a:ext uri="{FF2B5EF4-FFF2-40B4-BE49-F238E27FC236}">
                      <a16:creationId xmlns:a16="http://schemas.microsoft.com/office/drawing/2014/main" id="{E63FC542-5271-4592-BCF0-6684A6BDC927}"/>
                    </a:ext>
                  </a:extLst>
                </p14:cNvPr>
                <p14:cNvContentPartPr/>
                <p14:nvPr/>
              </p14:nvContentPartPr>
              <p14:xfrm>
                <a:off x="1201620" y="8755020"/>
                <a:ext cx="17640" cy="75960"/>
              </p14:xfrm>
            </p:contentPart>
          </mc:Choice>
          <mc:Fallback>
            <p:pic>
              <p:nvPicPr>
                <p:cNvPr id="329" name="インク 328">
                  <a:extLst>
                    <a:ext uri="{FF2B5EF4-FFF2-40B4-BE49-F238E27FC236}">
                      <a16:creationId xmlns:a16="http://schemas.microsoft.com/office/drawing/2014/main" id="{E63FC542-5271-4592-BCF0-6684A6BDC927}"/>
                    </a:ext>
                  </a:extLst>
                </p:cNvPr>
                <p:cNvPicPr/>
                <p:nvPr/>
              </p:nvPicPr>
              <p:blipFill>
                <a:blip r:embed="rId447"/>
                <a:stretch>
                  <a:fillRect/>
                </a:stretch>
              </p:blipFill>
              <p:spPr>
                <a:xfrm>
                  <a:off x="1192980" y="8746020"/>
                  <a:ext cx="3528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330" name="インク 329">
                  <a:extLst>
                    <a:ext uri="{FF2B5EF4-FFF2-40B4-BE49-F238E27FC236}">
                      <a16:creationId xmlns:a16="http://schemas.microsoft.com/office/drawing/2014/main" id="{1B6D6640-EEF9-433C-B03C-94EB041E034F}"/>
                    </a:ext>
                  </a:extLst>
                </p14:cNvPr>
                <p14:cNvContentPartPr/>
                <p14:nvPr/>
              </p14:nvContentPartPr>
              <p14:xfrm>
                <a:off x="1300260" y="8709300"/>
                <a:ext cx="77760" cy="277560"/>
              </p14:xfrm>
            </p:contentPart>
          </mc:Choice>
          <mc:Fallback>
            <p:pic>
              <p:nvPicPr>
                <p:cNvPr id="330" name="インク 329">
                  <a:extLst>
                    <a:ext uri="{FF2B5EF4-FFF2-40B4-BE49-F238E27FC236}">
                      <a16:creationId xmlns:a16="http://schemas.microsoft.com/office/drawing/2014/main" id="{1B6D6640-EEF9-433C-B03C-94EB041E034F}"/>
                    </a:ext>
                  </a:extLst>
                </p:cNvPr>
                <p:cNvPicPr/>
                <p:nvPr/>
              </p:nvPicPr>
              <p:blipFill>
                <a:blip r:embed="rId449"/>
                <a:stretch>
                  <a:fillRect/>
                </a:stretch>
              </p:blipFill>
              <p:spPr>
                <a:xfrm>
                  <a:off x="1291620" y="8700300"/>
                  <a:ext cx="9540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331" name="インク 330">
                  <a:extLst>
                    <a:ext uri="{FF2B5EF4-FFF2-40B4-BE49-F238E27FC236}">
                      <a16:creationId xmlns:a16="http://schemas.microsoft.com/office/drawing/2014/main" id="{17B3BA09-CBC1-4AFD-82E8-35C24E67E909}"/>
                    </a:ext>
                  </a:extLst>
                </p14:cNvPr>
                <p14:cNvContentPartPr/>
                <p14:nvPr/>
              </p14:nvContentPartPr>
              <p14:xfrm>
                <a:off x="1386660" y="9083700"/>
                <a:ext cx="177840" cy="29880"/>
              </p14:xfrm>
            </p:contentPart>
          </mc:Choice>
          <mc:Fallback>
            <p:pic>
              <p:nvPicPr>
                <p:cNvPr id="331" name="インク 330">
                  <a:extLst>
                    <a:ext uri="{FF2B5EF4-FFF2-40B4-BE49-F238E27FC236}">
                      <a16:creationId xmlns:a16="http://schemas.microsoft.com/office/drawing/2014/main" id="{17B3BA09-CBC1-4AFD-82E8-35C24E67E909}"/>
                    </a:ext>
                  </a:extLst>
                </p:cNvPr>
                <p:cNvPicPr/>
                <p:nvPr/>
              </p:nvPicPr>
              <p:blipFill>
                <a:blip r:embed="rId451"/>
                <a:stretch>
                  <a:fillRect/>
                </a:stretch>
              </p:blipFill>
              <p:spPr>
                <a:xfrm>
                  <a:off x="1377660" y="9074700"/>
                  <a:ext cx="19548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332" name="インク 331">
                  <a:extLst>
                    <a:ext uri="{FF2B5EF4-FFF2-40B4-BE49-F238E27FC236}">
                      <a16:creationId xmlns:a16="http://schemas.microsoft.com/office/drawing/2014/main" id="{1919BB5C-F03A-4036-8530-2BDBBC1B4C73}"/>
                    </a:ext>
                  </a:extLst>
                </p14:cNvPr>
                <p14:cNvContentPartPr/>
                <p14:nvPr/>
              </p14:nvContentPartPr>
              <p14:xfrm>
                <a:off x="1333380" y="9197100"/>
                <a:ext cx="266400" cy="20520"/>
              </p14:xfrm>
            </p:contentPart>
          </mc:Choice>
          <mc:Fallback>
            <p:pic>
              <p:nvPicPr>
                <p:cNvPr id="332" name="インク 331">
                  <a:extLst>
                    <a:ext uri="{FF2B5EF4-FFF2-40B4-BE49-F238E27FC236}">
                      <a16:creationId xmlns:a16="http://schemas.microsoft.com/office/drawing/2014/main" id="{1919BB5C-F03A-4036-8530-2BDBBC1B4C73}"/>
                    </a:ext>
                  </a:extLst>
                </p:cNvPr>
                <p:cNvPicPr/>
                <p:nvPr/>
              </p:nvPicPr>
              <p:blipFill>
                <a:blip r:embed="rId453"/>
                <a:stretch>
                  <a:fillRect/>
                </a:stretch>
              </p:blipFill>
              <p:spPr>
                <a:xfrm>
                  <a:off x="1324380" y="9188100"/>
                  <a:ext cx="284040" cy="38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54">
            <p14:nvContentPartPr>
              <p14:cNvPr id="334" name="インク 333">
                <a:extLst>
                  <a:ext uri="{FF2B5EF4-FFF2-40B4-BE49-F238E27FC236}">
                    <a16:creationId xmlns:a16="http://schemas.microsoft.com/office/drawing/2014/main" id="{E9135B3E-B7D8-40FC-AEF7-072CD34917C9}"/>
                  </a:ext>
                </a:extLst>
              </p14:cNvPr>
              <p14:cNvContentPartPr/>
              <p14:nvPr/>
            </p14:nvContentPartPr>
            <p14:xfrm>
              <a:off x="1820460" y="8770500"/>
              <a:ext cx="191160" cy="784080"/>
            </p14:xfrm>
          </p:contentPart>
        </mc:Choice>
        <mc:Fallback>
          <p:pic>
            <p:nvPicPr>
              <p:cNvPr id="334" name="インク 333">
                <a:extLst>
                  <a:ext uri="{FF2B5EF4-FFF2-40B4-BE49-F238E27FC236}">
                    <a16:creationId xmlns:a16="http://schemas.microsoft.com/office/drawing/2014/main" id="{E9135B3E-B7D8-40FC-AEF7-072CD34917C9}"/>
                  </a:ext>
                </a:extLst>
              </p:cNvPr>
              <p:cNvPicPr/>
              <p:nvPr/>
            </p:nvPicPr>
            <p:blipFill>
              <a:blip r:embed="rId455"/>
              <a:stretch>
                <a:fillRect/>
              </a:stretch>
            </p:blipFill>
            <p:spPr>
              <a:xfrm>
                <a:off x="1811820" y="8761500"/>
                <a:ext cx="208800" cy="801720"/>
              </a:xfrm>
              <a:prstGeom prst="rect">
                <a:avLst/>
              </a:prstGeom>
            </p:spPr>
          </p:pic>
        </mc:Fallback>
      </mc:AlternateContent>
      <p:grpSp>
        <p:nvGrpSpPr>
          <p:cNvPr id="341" name="グループ化 340">
            <a:extLst>
              <a:ext uri="{FF2B5EF4-FFF2-40B4-BE49-F238E27FC236}">
                <a16:creationId xmlns:a16="http://schemas.microsoft.com/office/drawing/2014/main" id="{C868EEA9-39A9-47E1-B622-B6D4310C270B}"/>
              </a:ext>
            </a:extLst>
          </p:cNvPr>
          <p:cNvGrpSpPr/>
          <p:nvPr/>
        </p:nvGrpSpPr>
        <p:grpSpPr>
          <a:xfrm>
            <a:off x="2063100" y="8970300"/>
            <a:ext cx="894240" cy="478440"/>
            <a:chOff x="2063100" y="8970300"/>
            <a:chExt cx="894240" cy="478440"/>
          </a:xfrm>
        </p:grpSpPr>
        <mc:AlternateContent xmlns:mc="http://schemas.openxmlformats.org/markup-compatibility/2006">
          <mc:Choice xmlns:p14="http://schemas.microsoft.com/office/powerpoint/2010/main" Requires="p14">
            <p:contentPart p14:bwMode="auto" r:id="rId456">
              <p14:nvContentPartPr>
                <p14:cNvPr id="335" name="インク 334">
                  <a:extLst>
                    <a:ext uri="{FF2B5EF4-FFF2-40B4-BE49-F238E27FC236}">
                      <a16:creationId xmlns:a16="http://schemas.microsoft.com/office/drawing/2014/main" id="{C57E8541-F415-442A-9386-99956C334386}"/>
                    </a:ext>
                  </a:extLst>
                </p14:cNvPr>
                <p14:cNvContentPartPr/>
                <p14:nvPr/>
              </p14:nvContentPartPr>
              <p14:xfrm>
                <a:off x="2063100" y="9069300"/>
                <a:ext cx="92160" cy="239400"/>
              </p14:xfrm>
            </p:contentPart>
          </mc:Choice>
          <mc:Fallback>
            <p:pic>
              <p:nvPicPr>
                <p:cNvPr id="335" name="インク 334">
                  <a:extLst>
                    <a:ext uri="{FF2B5EF4-FFF2-40B4-BE49-F238E27FC236}">
                      <a16:creationId xmlns:a16="http://schemas.microsoft.com/office/drawing/2014/main" id="{C57E8541-F415-442A-9386-99956C334386}"/>
                    </a:ext>
                  </a:extLst>
                </p:cNvPr>
                <p:cNvPicPr/>
                <p:nvPr/>
              </p:nvPicPr>
              <p:blipFill>
                <a:blip r:embed="rId457"/>
                <a:stretch>
                  <a:fillRect/>
                </a:stretch>
              </p:blipFill>
              <p:spPr>
                <a:xfrm>
                  <a:off x="2054100" y="9060660"/>
                  <a:ext cx="10980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458">
              <p14:nvContentPartPr>
                <p14:cNvPr id="336" name="インク 335">
                  <a:extLst>
                    <a:ext uri="{FF2B5EF4-FFF2-40B4-BE49-F238E27FC236}">
                      <a16:creationId xmlns:a16="http://schemas.microsoft.com/office/drawing/2014/main" id="{7A616A37-BD30-48ED-8D75-3EF1EC1044BC}"/>
                    </a:ext>
                  </a:extLst>
                </p14:cNvPr>
                <p14:cNvContentPartPr/>
                <p14:nvPr/>
              </p14:nvContentPartPr>
              <p14:xfrm>
                <a:off x="2179020" y="8970300"/>
                <a:ext cx="291600" cy="379440"/>
              </p14:xfrm>
            </p:contentPart>
          </mc:Choice>
          <mc:Fallback>
            <p:pic>
              <p:nvPicPr>
                <p:cNvPr id="336" name="インク 335">
                  <a:extLst>
                    <a:ext uri="{FF2B5EF4-FFF2-40B4-BE49-F238E27FC236}">
                      <a16:creationId xmlns:a16="http://schemas.microsoft.com/office/drawing/2014/main" id="{7A616A37-BD30-48ED-8D75-3EF1EC1044BC}"/>
                    </a:ext>
                  </a:extLst>
                </p:cNvPr>
                <p:cNvPicPr/>
                <p:nvPr/>
              </p:nvPicPr>
              <p:blipFill>
                <a:blip r:embed="rId459"/>
                <a:stretch>
                  <a:fillRect/>
                </a:stretch>
              </p:blipFill>
              <p:spPr>
                <a:xfrm>
                  <a:off x="2170020" y="8961300"/>
                  <a:ext cx="309240" cy="397080"/>
                </a:xfrm>
                <a:prstGeom prst="rect">
                  <a:avLst/>
                </a:prstGeom>
              </p:spPr>
            </p:pic>
          </mc:Fallback>
        </mc:AlternateContent>
        <mc:AlternateContent xmlns:mc="http://schemas.openxmlformats.org/markup-compatibility/2006">
          <mc:Choice xmlns:p14="http://schemas.microsoft.com/office/powerpoint/2010/main" Requires="p14">
            <p:contentPart p14:bwMode="auto" r:id="rId460">
              <p14:nvContentPartPr>
                <p14:cNvPr id="337" name="インク 336">
                  <a:extLst>
                    <a:ext uri="{FF2B5EF4-FFF2-40B4-BE49-F238E27FC236}">
                      <a16:creationId xmlns:a16="http://schemas.microsoft.com/office/drawing/2014/main" id="{80809E98-87DF-4820-B41C-F0C4C0910C5D}"/>
                    </a:ext>
                  </a:extLst>
                </p14:cNvPr>
                <p14:cNvContentPartPr/>
                <p14:nvPr/>
              </p14:nvContentPartPr>
              <p14:xfrm>
                <a:off x="2377740" y="9118620"/>
                <a:ext cx="103320" cy="189000"/>
              </p14:xfrm>
            </p:contentPart>
          </mc:Choice>
          <mc:Fallback>
            <p:pic>
              <p:nvPicPr>
                <p:cNvPr id="337" name="インク 336">
                  <a:extLst>
                    <a:ext uri="{FF2B5EF4-FFF2-40B4-BE49-F238E27FC236}">
                      <a16:creationId xmlns:a16="http://schemas.microsoft.com/office/drawing/2014/main" id="{80809E98-87DF-4820-B41C-F0C4C0910C5D}"/>
                    </a:ext>
                  </a:extLst>
                </p:cNvPr>
                <p:cNvPicPr/>
                <p:nvPr/>
              </p:nvPicPr>
              <p:blipFill>
                <a:blip r:embed="rId461"/>
                <a:stretch>
                  <a:fillRect/>
                </a:stretch>
              </p:blipFill>
              <p:spPr>
                <a:xfrm>
                  <a:off x="2369100" y="9109980"/>
                  <a:ext cx="12096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462">
              <p14:nvContentPartPr>
                <p14:cNvPr id="338" name="インク 337">
                  <a:extLst>
                    <a:ext uri="{FF2B5EF4-FFF2-40B4-BE49-F238E27FC236}">
                      <a16:creationId xmlns:a16="http://schemas.microsoft.com/office/drawing/2014/main" id="{1D440D5A-AEC9-47E9-9E46-8B02D1380E50}"/>
                    </a:ext>
                  </a:extLst>
                </p14:cNvPr>
                <p14:cNvContentPartPr/>
                <p14:nvPr/>
              </p14:nvContentPartPr>
              <p14:xfrm>
                <a:off x="2537220" y="9197100"/>
                <a:ext cx="122400" cy="360"/>
              </p14:xfrm>
            </p:contentPart>
          </mc:Choice>
          <mc:Fallback>
            <p:pic>
              <p:nvPicPr>
                <p:cNvPr id="338" name="インク 337">
                  <a:extLst>
                    <a:ext uri="{FF2B5EF4-FFF2-40B4-BE49-F238E27FC236}">
                      <a16:creationId xmlns:a16="http://schemas.microsoft.com/office/drawing/2014/main" id="{1D440D5A-AEC9-47E9-9E46-8B02D1380E50}"/>
                    </a:ext>
                  </a:extLst>
                </p:cNvPr>
                <p:cNvPicPr/>
                <p:nvPr/>
              </p:nvPicPr>
              <p:blipFill>
                <a:blip r:embed="rId463"/>
                <a:stretch>
                  <a:fillRect/>
                </a:stretch>
              </p:blipFill>
              <p:spPr>
                <a:xfrm>
                  <a:off x="2528220" y="9188100"/>
                  <a:ext cx="140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4">
              <p14:nvContentPartPr>
                <p14:cNvPr id="339" name="インク 338">
                  <a:extLst>
                    <a:ext uri="{FF2B5EF4-FFF2-40B4-BE49-F238E27FC236}">
                      <a16:creationId xmlns:a16="http://schemas.microsoft.com/office/drawing/2014/main" id="{4D31E9DE-CAD1-495B-8BB4-AD1410651F54}"/>
                    </a:ext>
                  </a:extLst>
                </p14:cNvPr>
                <p14:cNvContentPartPr/>
                <p14:nvPr/>
              </p14:nvContentPartPr>
              <p14:xfrm>
                <a:off x="2735220" y="8976060"/>
                <a:ext cx="56880" cy="340920"/>
              </p14:xfrm>
            </p:contentPart>
          </mc:Choice>
          <mc:Fallback>
            <p:pic>
              <p:nvPicPr>
                <p:cNvPr id="339" name="インク 338">
                  <a:extLst>
                    <a:ext uri="{FF2B5EF4-FFF2-40B4-BE49-F238E27FC236}">
                      <a16:creationId xmlns:a16="http://schemas.microsoft.com/office/drawing/2014/main" id="{4D31E9DE-CAD1-495B-8BB4-AD1410651F54}"/>
                    </a:ext>
                  </a:extLst>
                </p:cNvPr>
                <p:cNvPicPr/>
                <p:nvPr/>
              </p:nvPicPr>
              <p:blipFill>
                <a:blip r:embed="rId465"/>
                <a:stretch>
                  <a:fillRect/>
                </a:stretch>
              </p:blipFill>
              <p:spPr>
                <a:xfrm>
                  <a:off x="2726220" y="8967060"/>
                  <a:ext cx="74520" cy="358560"/>
                </a:xfrm>
                <a:prstGeom prst="rect">
                  <a:avLst/>
                </a:prstGeom>
              </p:spPr>
            </p:pic>
          </mc:Fallback>
        </mc:AlternateContent>
        <mc:AlternateContent xmlns:mc="http://schemas.openxmlformats.org/markup-compatibility/2006">
          <mc:Choice xmlns:p14="http://schemas.microsoft.com/office/powerpoint/2010/main" Requires="p14">
            <p:contentPart p14:bwMode="auto" r:id="rId466">
              <p14:nvContentPartPr>
                <p14:cNvPr id="340" name="インク 339">
                  <a:extLst>
                    <a:ext uri="{FF2B5EF4-FFF2-40B4-BE49-F238E27FC236}">
                      <a16:creationId xmlns:a16="http://schemas.microsoft.com/office/drawing/2014/main" id="{DEEB622E-147F-434E-8FD2-DC42F419642B}"/>
                    </a:ext>
                  </a:extLst>
                </p14:cNvPr>
                <p14:cNvContentPartPr/>
                <p14:nvPr/>
              </p14:nvContentPartPr>
              <p14:xfrm>
                <a:off x="2882100" y="9253620"/>
                <a:ext cx="75240" cy="195120"/>
              </p14:xfrm>
            </p:contentPart>
          </mc:Choice>
          <mc:Fallback>
            <p:pic>
              <p:nvPicPr>
                <p:cNvPr id="340" name="インク 339">
                  <a:extLst>
                    <a:ext uri="{FF2B5EF4-FFF2-40B4-BE49-F238E27FC236}">
                      <a16:creationId xmlns:a16="http://schemas.microsoft.com/office/drawing/2014/main" id="{DEEB622E-147F-434E-8FD2-DC42F419642B}"/>
                    </a:ext>
                  </a:extLst>
                </p:cNvPr>
                <p:cNvPicPr/>
                <p:nvPr/>
              </p:nvPicPr>
              <p:blipFill>
                <a:blip r:embed="rId467"/>
                <a:stretch>
                  <a:fillRect/>
                </a:stretch>
              </p:blipFill>
              <p:spPr>
                <a:xfrm>
                  <a:off x="2873100" y="9244620"/>
                  <a:ext cx="92880" cy="212760"/>
                </a:xfrm>
                <a:prstGeom prst="rect">
                  <a:avLst/>
                </a:prstGeom>
              </p:spPr>
            </p:pic>
          </mc:Fallback>
        </mc:AlternateContent>
      </p:grpSp>
      <p:grpSp>
        <p:nvGrpSpPr>
          <p:cNvPr id="347" name="グループ化 346">
            <a:extLst>
              <a:ext uri="{FF2B5EF4-FFF2-40B4-BE49-F238E27FC236}">
                <a16:creationId xmlns:a16="http://schemas.microsoft.com/office/drawing/2014/main" id="{1D63570A-B5FB-4CCA-8907-97D6A219E984}"/>
              </a:ext>
            </a:extLst>
          </p:cNvPr>
          <p:cNvGrpSpPr/>
          <p:nvPr/>
        </p:nvGrpSpPr>
        <p:grpSpPr>
          <a:xfrm>
            <a:off x="3207900" y="8906220"/>
            <a:ext cx="708840" cy="555120"/>
            <a:chOff x="3207900" y="8906220"/>
            <a:chExt cx="708840" cy="555120"/>
          </a:xfrm>
        </p:grpSpPr>
        <mc:AlternateContent xmlns:mc="http://schemas.openxmlformats.org/markup-compatibility/2006">
          <mc:Choice xmlns:p14="http://schemas.microsoft.com/office/powerpoint/2010/main" Requires="p14">
            <p:contentPart p14:bwMode="auto" r:id="rId468">
              <p14:nvContentPartPr>
                <p14:cNvPr id="342" name="インク 341">
                  <a:extLst>
                    <a:ext uri="{FF2B5EF4-FFF2-40B4-BE49-F238E27FC236}">
                      <a16:creationId xmlns:a16="http://schemas.microsoft.com/office/drawing/2014/main" id="{B52BF313-A3FD-4ACE-AA25-02C084928FF4}"/>
                    </a:ext>
                  </a:extLst>
                </p14:cNvPr>
                <p14:cNvContentPartPr/>
                <p14:nvPr/>
              </p14:nvContentPartPr>
              <p14:xfrm>
                <a:off x="3207900" y="8960940"/>
                <a:ext cx="19800" cy="354600"/>
              </p14:xfrm>
            </p:contentPart>
          </mc:Choice>
          <mc:Fallback>
            <p:pic>
              <p:nvPicPr>
                <p:cNvPr id="342" name="インク 341">
                  <a:extLst>
                    <a:ext uri="{FF2B5EF4-FFF2-40B4-BE49-F238E27FC236}">
                      <a16:creationId xmlns:a16="http://schemas.microsoft.com/office/drawing/2014/main" id="{B52BF313-A3FD-4ACE-AA25-02C084928FF4}"/>
                    </a:ext>
                  </a:extLst>
                </p:cNvPr>
                <p:cNvPicPr/>
                <p:nvPr/>
              </p:nvPicPr>
              <p:blipFill>
                <a:blip r:embed="rId469"/>
                <a:stretch>
                  <a:fillRect/>
                </a:stretch>
              </p:blipFill>
              <p:spPr>
                <a:xfrm>
                  <a:off x="3198900" y="8951940"/>
                  <a:ext cx="37440" cy="372240"/>
                </a:xfrm>
                <a:prstGeom prst="rect">
                  <a:avLst/>
                </a:prstGeom>
              </p:spPr>
            </p:pic>
          </mc:Fallback>
        </mc:AlternateContent>
        <mc:AlternateContent xmlns:mc="http://schemas.openxmlformats.org/markup-compatibility/2006">
          <mc:Choice xmlns:p14="http://schemas.microsoft.com/office/powerpoint/2010/main" Requires="p14">
            <p:contentPart p14:bwMode="auto" r:id="rId470">
              <p14:nvContentPartPr>
                <p14:cNvPr id="343" name="インク 342">
                  <a:extLst>
                    <a:ext uri="{FF2B5EF4-FFF2-40B4-BE49-F238E27FC236}">
                      <a16:creationId xmlns:a16="http://schemas.microsoft.com/office/drawing/2014/main" id="{24B6FDE2-5C5E-4E28-881C-CE8D43C1D944}"/>
                    </a:ext>
                  </a:extLst>
                </p14:cNvPr>
                <p14:cNvContentPartPr/>
                <p14:nvPr/>
              </p14:nvContentPartPr>
              <p14:xfrm>
                <a:off x="3322020" y="9189540"/>
                <a:ext cx="118080" cy="360"/>
              </p14:xfrm>
            </p:contentPart>
          </mc:Choice>
          <mc:Fallback>
            <p:pic>
              <p:nvPicPr>
                <p:cNvPr id="343" name="インク 342">
                  <a:extLst>
                    <a:ext uri="{FF2B5EF4-FFF2-40B4-BE49-F238E27FC236}">
                      <a16:creationId xmlns:a16="http://schemas.microsoft.com/office/drawing/2014/main" id="{24B6FDE2-5C5E-4E28-881C-CE8D43C1D944}"/>
                    </a:ext>
                  </a:extLst>
                </p:cNvPr>
                <p:cNvPicPr/>
                <p:nvPr/>
              </p:nvPicPr>
              <p:blipFill>
                <a:blip r:embed="rId471"/>
                <a:stretch>
                  <a:fillRect/>
                </a:stretch>
              </p:blipFill>
              <p:spPr>
                <a:xfrm>
                  <a:off x="3313020" y="9180540"/>
                  <a:ext cx="1357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72">
              <p14:nvContentPartPr>
                <p14:cNvPr id="344" name="インク 343">
                  <a:extLst>
                    <a:ext uri="{FF2B5EF4-FFF2-40B4-BE49-F238E27FC236}">
                      <a16:creationId xmlns:a16="http://schemas.microsoft.com/office/drawing/2014/main" id="{AAC75113-1389-4EB2-A317-A0E817FEAFE0}"/>
                    </a:ext>
                  </a:extLst>
                </p14:cNvPr>
                <p14:cNvContentPartPr/>
                <p14:nvPr/>
              </p14:nvContentPartPr>
              <p14:xfrm>
                <a:off x="3489780" y="8906220"/>
                <a:ext cx="256680" cy="420840"/>
              </p14:xfrm>
            </p:contentPart>
          </mc:Choice>
          <mc:Fallback>
            <p:pic>
              <p:nvPicPr>
                <p:cNvPr id="344" name="インク 343">
                  <a:extLst>
                    <a:ext uri="{FF2B5EF4-FFF2-40B4-BE49-F238E27FC236}">
                      <a16:creationId xmlns:a16="http://schemas.microsoft.com/office/drawing/2014/main" id="{AAC75113-1389-4EB2-A317-A0E817FEAFE0}"/>
                    </a:ext>
                  </a:extLst>
                </p:cNvPr>
                <p:cNvPicPr/>
                <p:nvPr/>
              </p:nvPicPr>
              <p:blipFill>
                <a:blip r:embed="rId473"/>
                <a:stretch>
                  <a:fillRect/>
                </a:stretch>
              </p:blipFill>
              <p:spPr>
                <a:xfrm>
                  <a:off x="3480780" y="8897220"/>
                  <a:ext cx="274320" cy="438480"/>
                </a:xfrm>
                <a:prstGeom prst="rect">
                  <a:avLst/>
                </a:prstGeom>
              </p:spPr>
            </p:pic>
          </mc:Fallback>
        </mc:AlternateContent>
        <mc:AlternateContent xmlns:mc="http://schemas.openxmlformats.org/markup-compatibility/2006">
          <mc:Choice xmlns:p14="http://schemas.microsoft.com/office/powerpoint/2010/main" Requires="p14">
            <p:contentPart p14:bwMode="auto" r:id="rId474">
              <p14:nvContentPartPr>
                <p14:cNvPr id="345" name="インク 344">
                  <a:extLst>
                    <a:ext uri="{FF2B5EF4-FFF2-40B4-BE49-F238E27FC236}">
                      <a16:creationId xmlns:a16="http://schemas.microsoft.com/office/drawing/2014/main" id="{BD92F66B-77D3-4367-83B2-150789547795}"/>
                    </a:ext>
                  </a:extLst>
                </p14:cNvPr>
                <p14:cNvContentPartPr/>
                <p14:nvPr/>
              </p14:nvContentPartPr>
              <p14:xfrm>
                <a:off x="3619380" y="9028620"/>
                <a:ext cx="129960" cy="208080"/>
              </p14:xfrm>
            </p:contentPart>
          </mc:Choice>
          <mc:Fallback>
            <p:pic>
              <p:nvPicPr>
                <p:cNvPr id="345" name="インク 344">
                  <a:extLst>
                    <a:ext uri="{FF2B5EF4-FFF2-40B4-BE49-F238E27FC236}">
                      <a16:creationId xmlns:a16="http://schemas.microsoft.com/office/drawing/2014/main" id="{BD92F66B-77D3-4367-83B2-150789547795}"/>
                    </a:ext>
                  </a:extLst>
                </p:cNvPr>
                <p:cNvPicPr/>
                <p:nvPr/>
              </p:nvPicPr>
              <p:blipFill>
                <a:blip r:embed="rId475"/>
                <a:stretch>
                  <a:fillRect/>
                </a:stretch>
              </p:blipFill>
              <p:spPr>
                <a:xfrm>
                  <a:off x="3610380" y="9019620"/>
                  <a:ext cx="14760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476">
              <p14:nvContentPartPr>
                <p14:cNvPr id="346" name="インク 345">
                  <a:extLst>
                    <a:ext uri="{FF2B5EF4-FFF2-40B4-BE49-F238E27FC236}">
                      <a16:creationId xmlns:a16="http://schemas.microsoft.com/office/drawing/2014/main" id="{7F6F3A90-5CF1-4E20-BEA8-58759C90F761}"/>
                    </a:ext>
                  </a:extLst>
                </p14:cNvPr>
                <p14:cNvContentPartPr/>
                <p14:nvPr/>
              </p14:nvContentPartPr>
              <p14:xfrm>
                <a:off x="3814500" y="9203580"/>
                <a:ext cx="102240" cy="257760"/>
              </p14:xfrm>
            </p:contentPart>
          </mc:Choice>
          <mc:Fallback>
            <p:pic>
              <p:nvPicPr>
                <p:cNvPr id="346" name="インク 345">
                  <a:extLst>
                    <a:ext uri="{FF2B5EF4-FFF2-40B4-BE49-F238E27FC236}">
                      <a16:creationId xmlns:a16="http://schemas.microsoft.com/office/drawing/2014/main" id="{7F6F3A90-5CF1-4E20-BEA8-58759C90F761}"/>
                    </a:ext>
                  </a:extLst>
                </p:cNvPr>
                <p:cNvPicPr/>
                <p:nvPr/>
              </p:nvPicPr>
              <p:blipFill>
                <a:blip r:embed="rId477"/>
                <a:stretch>
                  <a:fillRect/>
                </a:stretch>
              </p:blipFill>
              <p:spPr>
                <a:xfrm>
                  <a:off x="3805860" y="9194580"/>
                  <a:ext cx="119880" cy="275400"/>
                </a:xfrm>
                <a:prstGeom prst="rect">
                  <a:avLst/>
                </a:prstGeom>
              </p:spPr>
            </p:pic>
          </mc:Fallback>
        </mc:AlternateContent>
      </p:grpSp>
      <p:grpSp>
        <p:nvGrpSpPr>
          <p:cNvPr id="357" name="グループ化 356">
            <a:extLst>
              <a:ext uri="{FF2B5EF4-FFF2-40B4-BE49-F238E27FC236}">
                <a16:creationId xmlns:a16="http://schemas.microsoft.com/office/drawing/2014/main" id="{6E5BD322-1E95-4E19-A84A-D9F3BABBFDCD}"/>
              </a:ext>
            </a:extLst>
          </p:cNvPr>
          <p:cNvGrpSpPr/>
          <p:nvPr/>
        </p:nvGrpSpPr>
        <p:grpSpPr>
          <a:xfrm>
            <a:off x="4144620" y="8652060"/>
            <a:ext cx="946800" cy="894960"/>
            <a:chOff x="4144620" y="8652060"/>
            <a:chExt cx="946800" cy="894960"/>
          </a:xfrm>
        </p:grpSpPr>
        <mc:AlternateContent xmlns:mc="http://schemas.openxmlformats.org/markup-compatibility/2006">
          <mc:Choice xmlns:p14="http://schemas.microsoft.com/office/powerpoint/2010/main" Requires="p14">
            <p:contentPart p14:bwMode="auto" r:id="rId478">
              <p14:nvContentPartPr>
                <p14:cNvPr id="350" name="インク 349">
                  <a:extLst>
                    <a:ext uri="{FF2B5EF4-FFF2-40B4-BE49-F238E27FC236}">
                      <a16:creationId xmlns:a16="http://schemas.microsoft.com/office/drawing/2014/main" id="{C4928893-9EF1-484A-B19E-0E8BE7D08B23}"/>
                    </a:ext>
                  </a:extLst>
                </p14:cNvPr>
                <p14:cNvContentPartPr/>
                <p14:nvPr/>
              </p14:nvContentPartPr>
              <p14:xfrm>
                <a:off x="4144620" y="8999100"/>
                <a:ext cx="153720" cy="344880"/>
              </p14:xfrm>
            </p:contentPart>
          </mc:Choice>
          <mc:Fallback>
            <p:pic>
              <p:nvPicPr>
                <p:cNvPr id="350" name="インク 349">
                  <a:extLst>
                    <a:ext uri="{FF2B5EF4-FFF2-40B4-BE49-F238E27FC236}">
                      <a16:creationId xmlns:a16="http://schemas.microsoft.com/office/drawing/2014/main" id="{C4928893-9EF1-484A-B19E-0E8BE7D08B23}"/>
                    </a:ext>
                  </a:extLst>
                </p:cNvPr>
                <p:cNvPicPr/>
                <p:nvPr/>
              </p:nvPicPr>
              <p:blipFill>
                <a:blip r:embed="rId479"/>
                <a:stretch>
                  <a:fillRect/>
                </a:stretch>
              </p:blipFill>
              <p:spPr>
                <a:xfrm>
                  <a:off x="4135620" y="8990100"/>
                  <a:ext cx="171360" cy="362520"/>
                </a:xfrm>
                <a:prstGeom prst="rect">
                  <a:avLst/>
                </a:prstGeom>
              </p:spPr>
            </p:pic>
          </mc:Fallback>
        </mc:AlternateContent>
        <mc:AlternateContent xmlns:mc="http://schemas.openxmlformats.org/markup-compatibility/2006">
          <mc:Choice xmlns:p14="http://schemas.microsoft.com/office/powerpoint/2010/main" Requires="p14">
            <p:contentPart p14:bwMode="auto" r:id="rId480">
              <p14:nvContentPartPr>
                <p14:cNvPr id="351" name="インク 350">
                  <a:extLst>
                    <a:ext uri="{FF2B5EF4-FFF2-40B4-BE49-F238E27FC236}">
                      <a16:creationId xmlns:a16="http://schemas.microsoft.com/office/drawing/2014/main" id="{A41BAACB-5D54-4727-B329-99ECE71D6A9F}"/>
                    </a:ext>
                  </a:extLst>
                </p14:cNvPr>
                <p14:cNvContentPartPr/>
                <p14:nvPr/>
              </p14:nvContentPartPr>
              <p14:xfrm>
                <a:off x="4160460" y="9014580"/>
                <a:ext cx="165240" cy="38160"/>
              </p14:xfrm>
            </p:contentPart>
          </mc:Choice>
          <mc:Fallback>
            <p:pic>
              <p:nvPicPr>
                <p:cNvPr id="351" name="インク 350">
                  <a:extLst>
                    <a:ext uri="{FF2B5EF4-FFF2-40B4-BE49-F238E27FC236}">
                      <a16:creationId xmlns:a16="http://schemas.microsoft.com/office/drawing/2014/main" id="{A41BAACB-5D54-4727-B329-99ECE71D6A9F}"/>
                    </a:ext>
                  </a:extLst>
                </p:cNvPr>
                <p:cNvPicPr/>
                <p:nvPr/>
              </p:nvPicPr>
              <p:blipFill>
                <a:blip r:embed="rId481"/>
                <a:stretch>
                  <a:fillRect/>
                </a:stretch>
              </p:blipFill>
              <p:spPr>
                <a:xfrm>
                  <a:off x="4151460" y="9005940"/>
                  <a:ext cx="18288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482">
              <p14:nvContentPartPr>
                <p14:cNvPr id="352" name="インク 351">
                  <a:extLst>
                    <a:ext uri="{FF2B5EF4-FFF2-40B4-BE49-F238E27FC236}">
                      <a16:creationId xmlns:a16="http://schemas.microsoft.com/office/drawing/2014/main" id="{C00DB955-2103-4B45-8A7C-377E6B8729CE}"/>
                    </a:ext>
                  </a:extLst>
                </p14:cNvPr>
                <p14:cNvContentPartPr/>
                <p14:nvPr/>
              </p14:nvContentPartPr>
              <p14:xfrm>
                <a:off x="4358460" y="9174060"/>
                <a:ext cx="158400" cy="8280"/>
              </p14:xfrm>
            </p:contentPart>
          </mc:Choice>
          <mc:Fallback>
            <p:pic>
              <p:nvPicPr>
                <p:cNvPr id="352" name="インク 351">
                  <a:extLst>
                    <a:ext uri="{FF2B5EF4-FFF2-40B4-BE49-F238E27FC236}">
                      <a16:creationId xmlns:a16="http://schemas.microsoft.com/office/drawing/2014/main" id="{C00DB955-2103-4B45-8A7C-377E6B8729CE}"/>
                    </a:ext>
                  </a:extLst>
                </p:cNvPr>
                <p:cNvPicPr/>
                <p:nvPr/>
              </p:nvPicPr>
              <p:blipFill>
                <a:blip r:embed="rId483"/>
                <a:stretch>
                  <a:fillRect/>
                </a:stretch>
              </p:blipFill>
              <p:spPr>
                <a:xfrm>
                  <a:off x="4349460" y="9165420"/>
                  <a:ext cx="17604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484">
              <p14:nvContentPartPr>
                <p14:cNvPr id="353" name="インク 352">
                  <a:extLst>
                    <a:ext uri="{FF2B5EF4-FFF2-40B4-BE49-F238E27FC236}">
                      <a16:creationId xmlns:a16="http://schemas.microsoft.com/office/drawing/2014/main" id="{2CE75CA5-0C5B-43EB-9B01-815C6DDC3EC3}"/>
                    </a:ext>
                  </a:extLst>
                </p14:cNvPr>
                <p14:cNvContentPartPr/>
                <p14:nvPr/>
              </p14:nvContentPartPr>
              <p14:xfrm>
                <a:off x="4419300" y="9059940"/>
                <a:ext cx="26280" cy="216360"/>
              </p14:xfrm>
            </p:contentPart>
          </mc:Choice>
          <mc:Fallback>
            <p:pic>
              <p:nvPicPr>
                <p:cNvPr id="353" name="インク 352">
                  <a:extLst>
                    <a:ext uri="{FF2B5EF4-FFF2-40B4-BE49-F238E27FC236}">
                      <a16:creationId xmlns:a16="http://schemas.microsoft.com/office/drawing/2014/main" id="{2CE75CA5-0C5B-43EB-9B01-815C6DDC3EC3}"/>
                    </a:ext>
                  </a:extLst>
                </p:cNvPr>
                <p:cNvPicPr/>
                <p:nvPr/>
              </p:nvPicPr>
              <p:blipFill>
                <a:blip r:embed="rId485"/>
                <a:stretch>
                  <a:fillRect/>
                </a:stretch>
              </p:blipFill>
              <p:spPr>
                <a:xfrm>
                  <a:off x="4410300" y="9050940"/>
                  <a:ext cx="4392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486">
              <p14:nvContentPartPr>
                <p14:cNvPr id="354" name="インク 353">
                  <a:extLst>
                    <a:ext uri="{FF2B5EF4-FFF2-40B4-BE49-F238E27FC236}">
                      <a16:creationId xmlns:a16="http://schemas.microsoft.com/office/drawing/2014/main" id="{7F0B3619-92BB-4D1D-BEF4-E16F82541C58}"/>
                    </a:ext>
                  </a:extLst>
                </p14:cNvPr>
                <p14:cNvContentPartPr/>
                <p14:nvPr/>
              </p14:nvContentPartPr>
              <p14:xfrm>
                <a:off x="4533780" y="8856540"/>
                <a:ext cx="318960" cy="478440"/>
              </p14:xfrm>
            </p:contentPart>
          </mc:Choice>
          <mc:Fallback>
            <p:pic>
              <p:nvPicPr>
                <p:cNvPr id="354" name="インク 353">
                  <a:extLst>
                    <a:ext uri="{FF2B5EF4-FFF2-40B4-BE49-F238E27FC236}">
                      <a16:creationId xmlns:a16="http://schemas.microsoft.com/office/drawing/2014/main" id="{7F0B3619-92BB-4D1D-BEF4-E16F82541C58}"/>
                    </a:ext>
                  </a:extLst>
                </p:cNvPr>
                <p:cNvPicPr/>
                <p:nvPr/>
              </p:nvPicPr>
              <p:blipFill>
                <a:blip r:embed="rId487"/>
                <a:stretch>
                  <a:fillRect/>
                </a:stretch>
              </p:blipFill>
              <p:spPr>
                <a:xfrm>
                  <a:off x="4524780" y="8847900"/>
                  <a:ext cx="336600" cy="496080"/>
                </a:xfrm>
                <a:prstGeom prst="rect">
                  <a:avLst/>
                </a:prstGeom>
              </p:spPr>
            </p:pic>
          </mc:Fallback>
        </mc:AlternateContent>
        <mc:AlternateContent xmlns:mc="http://schemas.openxmlformats.org/markup-compatibility/2006">
          <mc:Choice xmlns:p14="http://schemas.microsoft.com/office/powerpoint/2010/main" Requires="p14">
            <p:contentPart p14:bwMode="auto" r:id="rId488">
              <p14:nvContentPartPr>
                <p14:cNvPr id="355" name="インク 354">
                  <a:extLst>
                    <a:ext uri="{FF2B5EF4-FFF2-40B4-BE49-F238E27FC236}">
                      <a16:creationId xmlns:a16="http://schemas.microsoft.com/office/drawing/2014/main" id="{9DAC14E3-4862-4C1B-ABE5-D28656AFDA67}"/>
                    </a:ext>
                  </a:extLst>
                </p14:cNvPr>
                <p14:cNvContentPartPr/>
                <p14:nvPr/>
              </p14:nvContentPartPr>
              <p14:xfrm>
                <a:off x="4738980" y="8967060"/>
                <a:ext cx="137160" cy="240120"/>
              </p14:xfrm>
            </p:contentPart>
          </mc:Choice>
          <mc:Fallback>
            <p:pic>
              <p:nvPicPr>
                <p:cNvPr id="355" name="インク 354">
                  <a:extLst>
                    <a:ext uri="{FF2B5EF4-FFF2-40B4-BE49-F238E27FC236}">
                      <a16:creationId xmlns:a16="http://schemas.microsoft.com/office/drawing/2014/main" id="{9DAC14E3-4862-4C1B-ABE5-D28656AFDA67}"/>
                    </a:ext>
                  </a:extLst>
                </p:cNvPr>
                <p:cNvPicPr/>
                <p:nvPr/>
              </p:nvPicPr>
              <p:blipFill>
                <a:blip r:embed="rId489"/>
                <a:stretch>
                  <a:fillRect/>
                </a:stretch>
              </p:blipFill>
              <p:spPr>
                <a:xfrm>
                  <a:off x="4729980" y="8958420"/>
                  <a:ext cx="15480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490">
              <p14:nvContentPartPr>
                <p14:cNvPr id="356" name="インク 355">
                  <a:extLst>
                    <a:ext uri="{FF2B5EF4-FFF2-40B4-BE49-F238E27FC236}">
                      <a16:creationId xmlns:a16="http://schemas.microsoft.com/office/drawing/2014/main" id="{6D00C3C7-D132-4A48-893C-C92B26BBCC5F}"/>
                    </a:ext>
                  </a:extLst>
                </p14:cNvPr>
                <p14:cNvContentPartPr/>
                <p14:nvPr/>
              </p14:nvContentPartPr>
              <p14:xfrm>
                <a:off x="4845900" y="8652060"/>
                <a:ext cx="245520" cy="894960"/>
              </p14:xfrm>
            </p:contentPart>
          </mc:Choice>
          <mc:Fallback>
            <p:pic>
              <p:nvPicPr>
                <p:cNvPr id="356" name="インク 355">
                  <a:extLst>
                    <a:ext uri="{FF2B5EF4-FFF2-40B4-BE49-F238E27FC236}">
                      <a16:creationId xmlns:a16="http://schemas.microsoft.com/office/drawing/2014/main" id="{6D00C3C7-D132-4A48-893C-C92B26BBCC5F}"/>
                    </a:ext>
                  </a:extLst>
                </p:cNvPr>
                <p:cNvPicPr/>
                <p:nvPr/>
              </p:nvPicPr>
              <p:blipFill>
                <a:blip r:embed="rId491"/>
                <a:stretch>
                  <a:fillRect/>
                </a:stretch>
              </p:blipFill>
              <p:spPr>
                <a:xfrm>
                  <a:off x="4836900" y="8643420"/>
                  <a:ext cx="263160" cy="912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92">
            <p14:nvContentPartPr>
              <p14:cNvPr id="358" name="インク 357">
                <a:extLst>
                  <a:ext uri="{FF2B5EF4-FFF2-40B4-BE49-F238E27FC236}">
                    <a16:creationId xmlns:a16="http://schemas.microsoft.com/office/drawing/2014/main" id="{414521FF-83EA-4EF0-8770-3907379C17CD}"/>
                  </a:ext>
                </a:extLst>
              </p14:cNvPr>
              <p14:cNvContentPartPr/>
              <p14:nvPr/>
            </p14:nvContentPartPr>
            <p14:xfrm>
              <a:off x="1135020" y="9628380"/>
              <a:ext cx="4989960" cy="194040"/>
            </p14:xfrm>
          </p:contentPart>
        </mc:Choice>
        <mc:Fallback>
          <p:pic>
            <p:nvPicPr>
              <p:cNvPr id="358" name="インク 357">
                <a:extLst>
                  <a:ext uri="{FF2B5EF4-FFF2-40B4-BE49-F238E27FC236}">
                    <a16:creationId xmlns:a16="http://schemas.microsoft.com/office/drawing/2014/main" id="{414521FF-83EA-4EF0-8770-3907379C17CD}"/>
                  </a:ext>
                </a:extLst>
              </p:cNvPr>
              <p:cNvPicPr/>
              <p:nvPr/>
            </p:nvPicPr>
            <p:blipFill>
              <a:blip r:embed="rId493"/>
              <a:stretch>
                <a:fillRect/>
              </a:stretch>
            </p:blipFill>
            <p:spPr>
              <a:xfrm>
                <a:off x="1126020" y="9619380"/>
                <a:ext cx="500760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494">
            <p14:nvContentPartPr>
              <p14:cNvPr id="359" name="インク 358">
                <a:extLst>
                  <a:ext uri="{FF2B5EF4-FFF2-40B4-BE49-F238E27FC236}">
                    <a16:creationId xmlns:a16="http://schemas.microsoft.com/office/drawing/2014/main" id="{F9806C0A-6FA6-4D89-9DB1-801A063EE008}"/>
                  </a:ext>
                </a:extLst>
              </p14:cNvPr>
              <p14:cNvContentPartPr/>
              <p14:nvPr/>
            </p14:nvContentPartPr>
            <p14:xfrm>
              <a:off x="5720700" y="9562860"/>
              <a:ext cx="24480" cy="236880"/>
            </p14:xfrm>
          </p:contentPart>
        </mc:Choice>
        <mc:Fallback>
          <p:pic>
            <p:nvPicPr>
              <p:cNvPr id="359" name="インク 358">
                <a:extLst>
                  <a:ext uri="{FF2B5EF4-FFF2-40B4-BE49-F238E27FC236}">
                    <a16:creationId xmlns:a16="http://schemas.microsoft.com/office/drawing/2014/main" id="{F9806C0A-6FA6-4D89-9DB1-801A063EE008}"/>
                  </a:ext>
                </a:extLst>
              </p:cNvPr>
              <p:cNvPicPr/>
              <p:nvPr/>
            </p:nvPicPr>
            <p:blipFill>
              <a:blip r:embed="rId495"/>
              <a:stretch>
                <a:fillRect/>
              </a:stretch>
            </p:blipFill>
            <p:spPr>
              <a:xfrm>
                <a:off x="5712060" y="9553860"/>
                <a:ext cx="4212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496">
            <p14:nvContentPartPr>
              <p14:cNvPr id="360" name="インク 359">
                <a:extLst>
                  <a:ext uri="{FF2B5EF4-FFF2-40B4-BE49-F238E27FC236}">
                    <a16:creationId xmlns:a16="http://schemas.microsoft.com/office/drawing/2014/main" id="{3F2B6969-D95A-4562-954B-68306FE55640}"/>
                  </a:ext>
                </a:extLst>
              </p14:cNvPr>
              <p14:cNvContentPartPr/>
              <p14:nvPr/>
            </p14:nvContentPartPr>
            <p14:xfrm>
              <a:off x="5860020" y="9555300"/>
              <a:ext cx="75960" cy="384480"/>
            </p14:xfrm>
          </p:contentPart>
        </mc:Choice>
        <mc:Fallback>
          <p:pic>
            <p:nvPicPr>
              <p:cNvPr id="360" name="インク 359">
                <a:extLst>
                  <a:ext uri="{FF2B5EF4-FFF2-40B4-BE49-F238E27FC236}">
                    <a16:creationId xmlns:a16="http://schemas.microsoft.com/office/drawing/2014/main" id="{3F2B6969-D95A-4562-954B-68306FE55640}"/>
                  </a:ext>
                </a:extLst>
              </p:cNvPr>
              <p:cNvPicPr/>
              <p:nvPr/>
            </p:nvPicPr>
            <p:blipFill>
              <a:blip r:embed="rId497"/>
              <a:stretch>
                <a:fillRect/>
              </a:stretch>
            </p:blipFill>
            <p:spPr>
              <a:xfrm>
                <a:off x="5851020" y="9546300"/>
                <a:ext cx="93600" cy="402120"/>
              </a:xfrm>
              <a:prstGeom prst="rect">
                <a:avLst/>
              </a:prstGeom>
            </p:spPr>
          </p:pic>
        </mc:Fallback>
      </mc:AlternateContent>
      <mc:AlternateContent xmlns:mc="http://schemas.openxmlformats.org/markup-compatibility/2006">
        <mc:Choice xmlns:p14="http://schemas.microsoft.com/office/powerpoint/2010/main" Requires="p14">
          <p:contentPart p14:bwMode="auto" r:id="rId498">
            <p14:nvContentPartPr>
              <p14:cNvPr id="361" name="インク 360">
                <a:extLst>
                  <a:ext uri="{FF2B5EF4-FFF2-40B4-BE49-F238E27FC236}">
                    <a16:creationId xmlns:a16="http://schemas.microsoft.com/office/drawing/2014/main" id="{A5047F14-1EDF-41A7-9DFB-B3E8B163ED7C}"/>
                  </a:ext>
                </a:extLst>
              </p14:cNvPr>
              <p14:cNvContentPartPr/>
              <p14:nvPr/>
            </p14:nvContentPartPr>
            <p14:xfrm>
              <a:off x="5258820" y="8130420"/>
              <a:ext cx="52560" cy="374760"/>
            </p14:xfrm>
          </p:contentPart>
        </mc:Choice>
        <mc:Fallback>
          <p:pic>
            <p:nvPicPr>
              <p:cNvPr id="361" name="インク 360">
                <a:extLst>
                  <a:ext uri="{FF2B5EF4-FFF2-40B4-BE49-F238E27FC236}">
                    <a16:creationId xmlns:a16="http://schemas.microsoft.com/office/drawing/2014/main" id="{A5047F14-1EDF-41A7-9DFB-B3E8B163ED7C}"/>
                  </a:ext>
                </a:extLst>
              </p:cNvPr>
              <p:cNvPicPr/>
              <p:nvPr/>
            </p:nvPicPr>
            <p:blipFill>
              <a:blip r:embed="rId499"/>
              <a:stretch>
                <a:fillRect/>
              </a:stretch>
            </p:blipFill>
            <p:spPr>
              <a:xfrm>
                <a:off x="5250180" y="8121420"/>
                <a:ext cx="70200" cy="392400"/>
              </a:xfrm>
              <a:prstGeom prst="rect">
                <a:avLst/>
              </a:prstGeom>
            </p:spPr>
          </p:pic>
        </mc:Fallback>
      </mc:AlternateContent>
    </p:spTree>
    <p:extLst>
      <p:ext uri="{BB962C8B-B14F-4D97-AF65-F5344CB8AC3E}">
        <p14:creationId xmlns:p14="http://schemas.microsoft.com/office/powerpoint/2010/main" val="600261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テキスト ボックス 75">
            <a:extLst>
              <a:ext uri="{FF2B5EF4-FFF2-40B4-BE49-F238E27FC236}">
                <a16:creationId xmlns:a16="http://schemas.microsoft.com/office/drawing/2014/main" id="{EFFFD152-F2BF-BE5A-7B12-32C691CD1D37}"/>
              </a:ext>
            </a:extLst>
          </p:cNvPr>
          <p:cNvSpPr txBox="1"/>
          <p:nvPr/>
        </p:nvSpPr>
        <p:spPr>
          <a:xfrm>
            <a:off x="120650" y="149225"/>
            <a:ext cx="1590500" cy="307777"/>
          </a:xfrm>
          <a:prstGeom prst="rect">
            <a:avLst/>
          </a:prstGeom>
          <a:noFill/>
        </p:spPr>
        <p:txBody>
          <a:bodyPr wrap="none" rtlCol="0">
            <a:spAutoFit/>
          </a:bodyPr>
          <a:lstStyle/>
          <a:p>
            <a:r>
              <a:rPr kumimoji="1" lang="en-US" altLang="ja-JP" sz="1400" b="1" u="sng" dirty="0"/>
              <a:t>1.</a:t>
            </a:r>
            <a:r>
              <a:rPr kumimoji="1" lang="ja-JP" altLang="en-US" sz="1400" b="1" u="sng" dirty="0"/>
              <a:t>ベクトルの内積</a:t>
            </a:r>
          </a:p>
        </p:txBody>
      </p:sp>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F127FEEC-726B-D677-DB09-69CFB65F3442}"/>
                  </a:ext>
                </a:extLst>
              </p:cNvPr>
              <p:cNvSpPr txBox="1"/>
              <p:nvPr/>
            </p:nvSpPr>
            <p:spPr>
              <a:xfrm>
                <a:off x="120651" y="433348"/>
                <a:ext cx="3505199" cy="3210623"/>
              </a:xfrm>
              <a:prstGeom prst="rect">
                <a:avLst/>
              </a:prstGeom>
              <a:noFill/>
            </p:spPr>
            <p:txBody>
              <a:bodyPr wrap="square" rtlCol="0">
                <a:spAutoFit/>
              </a:bodyPr>
              <a:lstStyle/>
              <a:p>
                <a:r>
                  <a:rPr kumimoji="1" lang="ja-JP" altLang="en-US" sz="1200" dirty="0"/>
                  <a:t>ベクトルには</a:t>
                </a:r>
                <a:r>
                  <a:rPr kumimoji="1" lang="ja-JP" altLang="en-US" sz="1200" b="1" u="sng" dirty="0"/>
                  <a:t>内積</a:t>
                </a:r>
                <a:r>
                  <a:rPr kumimoji="1" lang="ja-JP" altLang="en-US" sz="1200" b="1" dirty="0"/>
                  <a:t>と呼ばれる計算がある。</a:t>
                </a:r>
                <a:endParaRPr kumimoji="1" lang="en-US" altLang="ja-JP" sz="1200" b="1" dirty="0"/>
              </a:p>
              <a:p>
                <a:r>
                  <a:rPr kumimoji="1" lang="ja-JP" altLang="en-US" sz="1200" dirty="0"/>
                  <a:t>これは、</a:t>
                </a:r>
                <a:endParaRPr kumimoji="1" lang="en-US" altLang="ja-JP" sz="1200" dirty="0"/>
              </a:p>
              <a:p>
                <a:endParaRPr kumimoji="1" lang="en-US" altLang="ja-JP" sz="1200" b="1" dirty="0"/>
              </a:p>
              <a:p>
                <a:r>
                  <a:rPr kumimoji="1" lang="en-US" altLang="ja-JP" sz="1200" b="1" dirty="0"/>
                  <a:t>          </a:t>
                </a:r>
                <a14:m>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en-US" altLang="ja-JP" sz="1200" b="1" dirty="0"/>
                  <a:t> </a:t>
                </a:r>
                <a:r>
                  <a:rPr kumimoji="1" lang="ja-JP" altLang="en-US" sz="1200" b="1" dirty="0"/>
                  <a:t>・</a:t>
                </a:r>
                <a14:m>
                  <m:oMath xmlns:m="http://schemas.openxmlformats.org/officeDocument/2006/math">
                    <m:acc>
                      <m:accPr>
                        <m:chr m:val="⃗"/>
                        <m:ctrlPr>
                          <a:rPr kumimoji="1" lang="en-US" altLang="ja-JP" sz="1200" b="1"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oMath>
                </a14:m>
                <a:endParaRPr kumimoji="1" lang="en-US" altLang="ja-JP" sz="1200" dirty="0"/>
              </a:p>
              <a:p>
                <a:endParaRPr kumimoji="1" lang="en-US" altLang="ja-JP" sz="1200" dirty="0"/>
              </a:p>
              <a:p>
                <a:r>
                  <a:rPr kumimoji="1" lang="ja-JP" altLang="en-US" sz="1200" dirty="0"/>
                  <a:t>という風に書く。</a:t>
                </a:r>
                <a:r>
                  <a:rPr kumimoji="1" lang="en-US" altLang="ja-JP" sz="1200" b="1" dirty="0"/>
                  <a:t> </a:t>
                </a:r>
              </a:p>
              <a:p>
                <a:r>
                  <a:rPr kumimoji="1" lang="ja-JP" altLang="en-US" sz="1200" dirty="0"/>
                  <a:t>内積の定義は</a:t>
                </a:r>
                <a14:m>
                  <m:oMath xmlns:m="http://schemas.openxmlformats.org/officeDocument/2006/math">
                    <m:r>
                      <a:rPr kumimoji="1" lang="en-US" altLang="ja-JP" sz="1200" b="0" i="0" smtClean="0">
                        <a:latin typeface="Cambria Math" panose="02040503050406030204" pitchFamily="18" charset="0"/>
                      </a:rPr>
                      <m:t> </m:t>
                    </m:r>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d>
                      <m:dPr>
                        <m:ctrlPr>
                          <a:rPr kumimoji="1" lang="en-US" altLang="ja-JP" sz="1200" b="0" i="1" dirty="0" smtClean="0">
                            <a:latin typeface="Cambria Math" panose="02040503050406030204" pitchFamily="18" charset="0"/>
                          </a:rPr>
                        </m:ctrlPr>
                      </m:dPr>
                      <m:e>
                        <m:r>
                          <a:rPr kumimoji="1" lang="en-US" altLang="ja-JP" sz="1200" b="0" i="1" dirty="0" smtClean="0">
                            <a:latin typeface="Cambria Math" panose="02040503050406030204" pitchFamily="18" charset="0"/>
                          </a:rPr>
                          <m:t>1,2</m:t>
                        </m:r>
                      </m:e>
                    </m:d>
                    <m:r>
                      <a:rPr kumimoji="1" lang="en-US" altLang="ja-JP" sz="1200" b="0" i="1" dirty="0" smtClean="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r>
                      <a:rPr kumimoji="1" lang="en-US" altLang="ja-JP" sz="1200" b="0" i="1" dirty="0" smtClean="0">
                        <a:latin typeface="Cambria Math" panose="02040503050406030204" pitchFamily="18" charset="0"/>
                      </a:rPr>
                      <m:t>(2,3)</m:t>
                    </m:r>
                    <m:r>
                      <a:rPr kumimoji="1" lang="ja-JP" altLang="en-US" sz="1200" i="1" dirty="0">
                        <a:latin typeface="Cambria Math" panose="02040503050406030204" pitchFamily="18" charset="0"/>
                      </a:rPr>
                      <m:t>ならば、</m:t>
                    </m:r>
                  </m:oMath>
                </a14:m>
                <a:endParaRPr kumimoji="1" lang="en-US" altLang="ja-JP" sz="1200" dirty="0"/>
              </a:p>
              <a:p>
                <a:endParaRPr kumimoji="1" lang="en-US" altLang="ja-JP" sz="1200" dirty="0"/>
              </a:p>
              <a:p>
                <a:r>
                  <a:rPr kumimoji="1" lang="en-US" altLang="ja-JP" sz="1200" b="1" dirty="0"/>
                  <a:t> </a:t>
                </a:r>
                <a14:m>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en-US" altLang="ja-JP" sz="1200" b="1" dirty="0"/>
                  <a:t> </a:t>
                </a:r>
                <a:r>
                  <a:rPr kumimoji="1" lang="ja-JP" altLang="en-US" sz="1200" b="1" dirty="0"/>
                  <a:t>・</a:t>
                </a:r>
                <a14:m>
                  <m:oMath xmlns:m="http://schemas.openxmlformats.org/officeDocument/2006/math">
                    <m:acc>
                      <m:accPr>
                        <m:chr m:val="⃗"/>
                        <m:ctrlPr>
                          <a:rPr kumimoji="1" lang="en-US" altLang="ja-JP" sz="1200" b="1"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oMath>
                </a14:m>
                <a:r>
                  <a:rPr kumimoji="1" lang="en-US" altLang="ja-JP" sz="1200" dirty="0"/>
                  <a:t> = 1*2 +2*3 = 8</a:t>
                </a:r>
              </a:p>
              <a:p>
                <a:endParaRPr kumimoji="1" lang="en-US" altLang="ja-JP" sz="1200" dirty="0"/>
              </a:p>
              <a:p>
                <a:r>
                  <a:rPr kumimoji="1" lang="ja-JP" altLang="en-US" sz="1200" dirty="0"/>
                  <a:t>となり、これは何を表しているかというと、</a:t>
                </a:r>
                <a:endParaRPr kumimoji="1" lang="en-US" altLang="ja-JP" sz="1200" dirty="0"/>
              </a:p>
              <a:p>
                <a:endParaRPr kumimoji="1" lang="en-US" altLang="ja-JP" sz="1200" dirty="0"/>
              </a:p>
              <a:p>
                <a14:m>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en-US" altLang="ja-JP" sz="1200" b="1" dirty="0"/>
                  <a:t> </a:t>
                </a:r>
                <a:r>
                  <a:rPr kumimoji="1" lang="ja-JP" altLang="en-US" sz="1200" b="1" dirty="0"/>
                  <a:t>・</a:t>
                </a:r>
                <a14:m>
                  <m:oMath xmlns:m="http://schemas.openxmlformats.org/officeDocument/2006/math">
                    <m:acc>
                      <m:accPr>
                        <m:chr m:val="⃗"/>
                        <m:ctrlPr>
                          <a:rPr kumimoji="1" lang="en-US" altLang="ja-JP" sz="1200" b="1"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r>
                      <a:rPr kumimoji="1" lang="en-US" altLang="ja-JP" sz="1200" b="1" i="1" dirty="0" smtClean="0">
                        <a:latin typeface="Cambria Math" panose="02040503050406030204" pitchFamily="18" charset="0"/>
                      </a:rPr>
                      <m:t>= </m:t>
                    </m:r>
                    <m:d>
                      <m:dPr>
                        <m:begChr m:val="|"/>
                        <m:endChr m:val="|"/>
                        <m:ctrlPr>
                          <a:rPr kumimoji="1" lang="en-US" altLang="ja-JP" sz="1200" i="1" dirty="0" smtClean="0">
                            <a:solidFill>
                              <a:srgbClr val="836967"/>
                            </a:solidFill>
                            <a:latin typeface="Cambria Math" panose="02040503050406030204" pitchFamily="18" charset="0"/>
                          </a:rPr>
                        </m:ctrlPr>
                      </m:dPr>
                      <m:e>
                        <m:acc>
                          <m:accPr>
                            <m:chr m:val="⃗"/>
                            <m:ctrlPr>
                              <a:rPr kumimoji="1" lang="en-US" altLang="ja-JP" sz="1200" i="1" dirty="0">
                                <a:solidFill>
                                  <a:srgbClr val="836967"/>
                                </a:solidFill>
                                <a:latin typeface="Cambria Math" panose="02040503050406030204" pitchFamily="18" charset="0"/>
                              </a:rPr>
                            </m:ctrlPr>
                          </m:accPr>
                          <m:e>
                            <m:r>
                              <a:rPr kumimoji="1" lang="en-US" altLang="ja-JP" sz="1200" i="1" dirty="0">
                                <a:latin typeface="Cambria Math" panose="02040503050406030204" pitchFamily="18" charset="0"/>
                              </a:rPr>
                              <m:t>𝑎</m:t>
                            </m:r>
                          </m:e>
                        </m:acc>
                      </m:e>
                    </m:d>
                    <m:d>
                      <m:dPr>
                        <m:begChr m:val="|"/>
                        <m:endChr m:val="|"/>
                        <m:ctrlPr>
                          <a:rPr kumimoji="1" lang="en-US" altLang="ja-JP" sz="1200" i="1" dirty="0">
                            <a:solidFill>
                              <a:srgbClr val="836967"/>
                            </a:solidFill>
                            <a:latin typeface="Cambria Math" panose="02040503050406030204" pitchFamily="18" charset="0"/>
                          </a:rPr>
                        </m:ctrlPr>
                      </m:dPr>
                      <m:e>
                        <m:acc>
                          <m:accPr>
                            <m:chr m:val="⃗"/>
                            <m:ctrlPr>
                              <a:rPr kumimoji="1" lang="en-US" altLang="ja-JP" sz="1200" i="1" dirty="0">
                                <a:solidFill>
                                  <a:srgbClr val="836967"/>
                                </a:solidFill>
                                <a:latin typeface="Cambria Math" panose="02040503050406030204" pitchFamily="18" charset="0"/>
                              </a:rPr>
                            </m:ctrlPr>
                          </m:accPr>
                          <m:e>
                            <m:r>
                              <a:rPr kumimoji="1" lang="en-US" altLang="ja-JP" sz="1200" i="1" dirty="0">
                                <a:latin typeface="Cambria Math" panose="02040503050406030204" pitchFamily="18" charset="0"/>
                              </a:rPr>
                              <m:t>𝑏</m:t>
                            </m:r>
                          </m:e>
                        </m:acc>
                      </m:e>
                    </m:d>
                    <m:func>
                      <m:funcPr>
                        <m:ctrlPr>
                          <a:rPr kumimoji="1" lang="en-US" altLang="ja-JP" sz="1200" i="1" dirty="0">
                            <a:latin typeface="Cambria Math" panose="02040503050406030204" pitchFamily="18" charset="0"/>
                          </a:rPr>
                        </m:ctrlPr>
                      </m:funcPr>
                      <m:fName>
                        <m:r>
                          <m:rPr>
                            <m:sty m:val="p"/>
                          </m:rPr>
                          <a:rPr kumimoji="1" lang="en-US" altLang="ja-JP" sz="1200" i="0" dirty="0">
                            <a:latin typeface="Cambria Math" panose="02040503050406030204" pitchFamily="18" charset="0"/>
                          </a:rPr>
                          <m:t>cos</m:t>
                        </m:r>
                      </m:fName>
                      <m:e>
                        <m:r>
                          <a:rPr kumimoji="1" lang="en-US" altLang="ja-JP" sz="1200" i="1" dirty="0">
                            <a:latin typeface="Cambria Math" panose="02040503050406030204" pitchFamily="18" charset="0"/>
                          </a:rPr>
                          <m:t>𝜃</m:t>
                        </m:r>
                      </m:e>
                    </m:func>
                  </m:oMath>
                </a14:m>
                <a:endParaRPr kumimoji="1" lang="en-US" altLang="ja-JP" sz="1200" dirty="0"/>
              </a:p>
              <a:p>
                <a:endParaRPr kumimoji="1" lang="en-US" altLang="ja-JP" sz="1200" dirty="0"/>
              </a:p>
              <a:p>
                <a:r>
                  <a:rPr kumimoji="1" lang="ja-JP" altLang="en-US" sz="1200" dirty="0"/>
                  <a:t>を表している。</a:t>
                </a:r>
                <a:endParaRPr kumimoji="1" lang="en-US" altLang="ja-JP" sz="1200" dirty="0"/>
              </a:p>
              <a:p>
                <a:r>
                  <a:rPr kumimoji="1" lang="en-US" altLang="ja-JP" sz="1200" dirty="0"/>
                  <a:t>(※θ</a:t>
                </a:r>
                <a:r>
                  <a:rPr kumimoji="1" lang="ja-JP" altLang="en-US" sz="1200" dirty="0"/>
                  <a:t>は</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en-US" altLang="ja-JP" sz="1200" b="0" i="1" dirty="0" smtClean="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r>
                      <a:rPr kumimoji="1" lang="ja-JP" altLang="en-US" sz="1200" i="1" dirty="0">
                        <a:latin typeface="Cambria Math" panose="02040503050406030204" pitchFamily="18" charset="0"/>
                      </a:rPr>
                      <m:t>の</m:t>
                    </m:r>
                    <m:r>
                      <a:rPr kumimoji="1" lang="ja-JP" altLang="en-US" sz="1200" i="1" dirty="0" smtClean="0">
                        <a:latin typeface="Cambria Math" panose="02040503050406030204" pitchFamily="18" charset="0"/>
                      </a:rPr>
                      <m:t>なす</m:t>
                    </m:r>
                  </m:oMath>
                </a14:m>
                <a:r>
                  <a:rPr kumimoji="1" lang="ja-JP" altLang="en-US" sz="1200" dirty="0"/>
                  <a:t>角</a:t>
                </a:r>
                <a:r>
                  <a:rPr kumimoji="1" lang="en-US" altLang="ja-JP" sz="1200" dirty="0"/>
                  <a:t>)</a:t>
                </a:r>
              </a:p>
            </p:txBody>
          </p:sp>
        </mc:Choice>
        <mc:Fallback xmlns="">
          <p:sp>
            <p:nvSpPr>
              <p:cNvPr id="77" name="テキスト ボックス 76">
                <a:extLst>
                  <a:ext uri="{FF2B5EF4-FFF2-40B4-BE49-F238E27FC236}">
                    <a16:creationId xmlns:a16="http://schemas.microsoft.com/office/drawing/2014/main" id="{F127FEEC-726B-D677-DB09-69CFB65F3442}"/>
                  </a:ext>
                </a:extLst>
              </p:cNvPr>
              <p:cNvSpPr txBox="1">
                <a:spLocks noRot="1" noChangeAspect="1" noMove="1" noResize="1" noEditPoints="1" noAdjustHandles="1" noChangeArrowheads="1" noChangeShapeType="1" noTextEdit="1"/>
              </p:cNvSpPr>
              <p:nvPr/>
            </p:nvSpPr>
            <p:spPr>
              <a:xfrm>
                <a:off x="120651" y="433348"/>
                <a:ext cx="3505199" cy="3210623"/>
              </a:xfrm>
              <a:prstGeom prst="rect">
                <a:avLst/>
              </a:prstGeom>
              <a:blipFill>
                <a:blip r:embed="rId2"/>
                <a:stretch>
                  <a:fillRect l="-174"/>
                </a:stretch>
              </a:blipFill>
            </p:spPr>
            <p:txBody>
              <a:bodyPr/>
              <a:lstStyle/>
              <a:p>
                <a:r>
                  <a:rPr lang="ja-JP" altLang="en-US">
                    <a:noFill/>
                  </a:rPr>
                  <a:t> </a:t>
                </a:r>
              </a:p>
            </p:txBody>
          </p:sp>
        </mc:Fallback>
      </mc:AlternateContent>
      <p:sp>
        <p:nvSpPr>
          <p:cNvPr id="78" name="テキスト ボックス 77">
            <a:extLst>
              <a:ext uri="{FF2B5EF4-FFF2-40B4-BE49-F238E27FC236}">
                <a16:creationId xmlns:a16="http://schemas.microsoft.com/office/drawing/2014/main" id="{16DE09D2-6594-AF87-ED81-9BD6FFF53BB2}"/>
              </a:ext>
            </a:extLst>
          </p:cNvPr>
          <p:cNvSpPr txBox="1"/>
          <p:nvPr/>
        </p:nvSpPr>
        <p:spPr>
          <a:xfrm>
            <a:off x="3716203" y="134520"/>
            <a:ext cx="2488182" cy="307777"/>
          </a:xfrm>
          <a:prstGeom prst="rect">
            <a:avLst/>
          </a:prstGeom>
          <a:noFill/>
        </p:spPr>
        <p:txBody>
          <a:bodyPr wrap="none" rtlCol="0">
            <a:spAutoFit/>
          </a:bodyPr>
          <a:lstStyle/>
          <a:p>
            <a:r>
              <a:rPr kumimoji="1" lang="en-US" altLang="ja-JP" sz="1400" b="1" u="sng" dirty="0"/>
              <a:t>2.</a:t>
            </a:r>
            <a:r>
              <a:rPr kumimoji="1" lang="ja-JP" altLang="en-US" sz="1400" b="1" u="sng" dirty="0"/>
              <a:t>内積により何が分かるか？</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B338B68D-A12A-183F-569A-0AB376E6E513}"/>
                  </a:ext>
                </a:extLst>
              </p:cNvPr>
              <p:cNvSpPr txBox="1"/>
              <p:nvPr/>
            </p:nvSpPr>
            <p:spPr>
              <a:xfrm>
                <a:off x="3769360" y="433347"/>
                <a:ext cx="3505199" cy="3054106"/>
              </a:xfrm>
              <a:prstGeom prst="rect">
                <a:avLst/>
              </a:prstGeom>
              <a:noFill/>
            </p:spPr>
            <p:txBody>
              <a:bodyPr wrap="square" rtlCol="0">
                <a:spAutoFit/>
              </a:bodyPr>
              <a:lstStyle/>
              <a:p>
                <a:r>
                  <a:rPr kumimoji="1" lang="ja-JP" altLang="en-US" sz="1200" b="1" dirty="0"/>
                  <a:t>成分同士の計算で、なす角が求められる。</a:t>
                </a:r>
                <a:endParaRPr kumimoji="1" lang="en-US" altLang="ja-JP" sz="1200" b="1" dirty="0"/>
              </a:p>
              <a:p>
                <a:r>
                  <a:rPr kumimoji="1" lang="ja-JP" altLang="en-US" sz="1200" dirty="0"/>
                  <a:t>というのが内積のポイントである。</a:t>
                </a:r>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func>
                        <m:funcPr>
                          <m:ctrlPr>
                            <a:rPr kumimoji="1" lang="en-US" altLang="ja-JP" sz="1200" i="1" smtClean="0">
                              <a:latin typeface="Cambria Math" panose="02040503050406030204" pitchFamily="18" charset="0"/>
                            </a:rPr>
                          </m:ctrlPr>
                        </m:funcPr>
                        <m:fName>
                          <m:r>
                            <m:rPr>
                              <m:sty m:val="p"/>
                            </m:rPr>
                            <a:rPr kumimoji="1" lang="en-US" altLang="ja-JP" sz="1200" i="1" smtClean="0">
                              <a:latin typeface="Cambria Math" panose="02040503050406030204" pitchFamily="18" charset="0"/>
                            </a:rPr>
                            <m:t>cos</m:t>
                          </m:r>
                        </m:fName>
                        <m:e>
                          <m:r>
                            <a:rPr kumimoji="1" lang="en-US" altLang="ja-JP" sz="1200" i="1" smtClean="0">
                              <a:latin typeface="Cambria Math" panose="02040503050406030204" pitchFamily="18" charset="0"/>
                            </a:rPr>
                            <m:t>𝜃</m:t>
                          </m:r>
                        </m:e>
                      </m:func>
                      <m:r>
                        <a:rPr kumimoji="1" lang="en-US" altLang="ja-JP" sz="1200" i="1" smtClean="0">
                          <a:latin typeface="Cambria Math" panose="02040503050406030204" pitchFamily="18" charset="0"/>
                        </a:rPr>
                        <m:t>=</m:t>
                      </m:r>
                      <m:f>
                        <m:fPr>
                          <m:ctrlPr>
                            <a:rPr kumimoji="1" lang="en-US" altLang="ja-JP" sz="1200" i="1" smtClean="0">
                              <a:solidFill>
                                <a:srgbClr val="836967"/>
                              </a:solidFill>
                              <a:latin typeface="Cambria Math" panose="02040503050406030204" pitchFamily="18" charset="0"/>
                            </a:rPr>
                          </m:ctrlPr>
                        </m:fPr>
                        <m:num>
                          <m:acc>
                            <m:accPr>
                              <m:chr m:val="⃗"/>
                              <m:ctrlPr>
                                <a:rPr kumimoji="1" lang="en-US" altLang="ja-JP" sz="1200" i="1" smtClean="0">
                                  <a:solidFill>
                                    <a:srgbClr val="836967"/>
                                  </a:solidFill>
                                  <a:latin typeface="Cambria Math" panose="02040503050406030204" pitchFamily="18" charset="0"/>
                                </a:rPr>
                              </m:ctrlPr>
                            </m:accPr>
                            <m:e>
                              <m:r>
                                <a:rPr kumimoji="1" lang="en-US" altLang="ja-JP" sz="1200" i="1" smtClean="0">
                                  <a:latin typeface="Cambria Math" panose="02040503050406030204" pitchFamily="18" charset="0"/>
                                </a:rPr>
                                <m:t>𝑎</m:t>
                              </m:r>
                            </m:e>
                          </m:acc>
                          <m:r>
                            <a:rPr kumimoji="1" lang="en-US" altLang="ja-JP" sz="1200" i="1" smtClean="0">
                              <a:latin typeface="Cambria Math" panose="02040503050406030204" pitchFamily="18" charset="0"/>
                            </a:rPr>
                            <m:t>⋅</m:t>
                          </m:r>
                          <m:acc>
                            <m:accPr>
                              <m:chr m:val="⃗"/>
                              <m:ctrlPr>
                                <a:rPr kumimoji="1" lang="en-US" altLang="ja-JP" sz="1200" i="1" smtClean="0">
                                  <a:solidFill>
                                    <a:srgbClr val="836967"/>
                                  </a:solidFill>
                                  <a:latin typeface="Cambria Math" panose="02040503050406030204" pitchFamily="18" charset="0"/>
                                </a:rPr>
                              </m:ctrlPr>
                            </m:accPr>
                            <m:e>
                              <m:r>
                                <a:rPr kumimoji="1" lang="en-US" altLang="ja-JP" sz="1200" i="1" smtClean="0">
                                  <a:latin typeface="Cambria Math" panose="02040503050406030204" pitchFamily="18" charset="0"/>
                                </a:rPr>
                                <m:t>𝑏</m:t>
                              </m:r>
                            </m:e>
                          </m:acc>
                        </m:num>
                        <m:den>
                          <m:d>
                            <m:dPr>
                              <m:begChr m:val="|"/>
                              <m:endChr m:val="|"/>
                              <m:ctrlPr>
                                <a:rPr kumimoji="1" lang="en-US" altLang="ja-JP" sz="1200" i="1" smtClean="0">
                                  <a:solidFill>
                                    <a:srgbClr val="836967"/>
                                  </a:solidFill>
                                  <a:latin typeface="Cambria Math" panose="02040503050406030204" pitchFamily="18" charset="0"/>
                                </a:rPr>
                              </m:ctrlPr>
                            </m:dPr>
                            <m:e>
                              <m:acc>
                                <m:accPr>
                                  <m:chr m:val="⃗"/>
                                  <m:ctrlPr>
                                    <a:rPr kumimoji="1" lang="en-US" altLang="ja-JP" sz="1200" i="1" smtClean="0">
                                      <a:solidFill>
                                        <a:srgbClr val="836967"/>
                                      </a:solidFill>
                                      <a:latin typeface="Cambria Math" panose="02040503050406030204" pitchFamily="18" charset="0"/>
                                    </a:rPr>
                                  </m:ctrlPr>
                                </m:accPr>
                                <m:e>
                                  <m:r>
                                    <a:rPr kumimoji="1" lang="en-US" altLang="ja-JP" sz="1200" i="1" smtClean="0">
                                      <a:latin typeface="Cambria Math" panose="02040503050406030204" pitchFamily="18" charset="0"/>
                                    </a:rPr>
                                    <m:t>𝑎</m:t>
                                  </m:r>
                                </m:e>
                              </m:acc>
                            </m:e>
                          </m:d>
                          <m:d>
                            <m:dPr>
                              <m:begChr m:val="|"/>
                              <m:endChr m:val="|"/>
                              <m:ctrlPr>
                                <a:rPr kumimoji="1" lang="en-US" altLang="ja-JP" sz="1200" i="1" smtClean="0">
                                  <a:solidFill>
                                    <a:srgbClr val="836967"/>
                                  </a:solidFill>
                                  <a:latin typeface="Cambria Math" panose="02040503050406030204" pitchFamily="18" charset="0"/>
                                </a:rPr>
                              </m:ctrlPr>
                            </m:dPr>
                            <m:e>
                              <m:acc>
                                <m:accPr>
                                  <m:chr m:val="⃗"/>
                                  <m:ctrlPr>
                                    <a:rPr kumimoji="1" lang="en-US" altLang="ja-JP" sz="1200" i="1" smtClean="0">
                                      <a:solidFill>
                                        <a:srgbClr val="836967"/>
                                      </a:solidFill>
                                      <a:latin typeface="Cambria Math" panose="02040503050406030204" pitchFamily="18" charset="0"/>
                                    </a:rPr>
                                  </m:ctrlPr>
                                </m:accPr>
                                <m:e>
                                  <m:r>
                                    <a:rPr kumimoji="1" lang="en-US" altLang="ja-JP" sz="1200" i="1" smtClean="0">
                                      <a:latin typeface="Cambria Math" panose="02040503050406030204" pitchFamily="18" charset="0"/>
                                    </a:rPr>
                                    <m:t>𝑏</m:t>
                                  </m:r>
                                </m:e>
                              </m:acc>
                            </m:e>
                          </m:d>
                        </m:den>
                      </m:f>
                    </m:oMath>
                  </m:oMathPara>
                </a14:m>
                <a:endParaRPr kumimoji="1" lang="en-US" altLang="ja-JP" sz="1200" dirty="0"/>
              </a:p>
              <a:p>
                <a:endParaRPr kumimoji="1" lang="en-US" altLang="ja-JP" sz="1200" dirty="0"/>
              </a:p>
              <a:p>
                <a14:m>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ja-JP" altLang="en-US" sz="1200" b="1" i="1">
                        <a:latin typeface="Cambria Math" panose="02040503050406030204" pitchFamily="18" charset="0"/>
                      </a:rPr>
                      <m:t>方向に</m:t>
                    </m:r>
                  </m:oMath>
                </a14:m>
                <a:r>
                  <a:rPr kumimoji="1" lang="ja-JP" altLang="en-US" sz="1200" dirty="0"/>
                  <a:t>進む物体と、</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1" i="0" smtClean="0">
                            <a:latin typeface="Cambria Math" panose="02040503050406030204" pitchFamily="18" charset="0"/>
                          </a:rPr>
                          <m:t>𝐛</m:t>
                        </m:r>
                      </m:e>
                    </m:acc>
                    <m:r>
                      <a:rPr kumimoji="1" lang="ja-JP" altLang="en-US" sz="1200" b="1" i="1" dirty="0">
                        <a:latin typeface="Cambria Math" panose="02040503050406030204" pitchFamily="18" charset="0"/>
                      </a:rPr>
                      <m:t>方向に進む物体が</m:t>
                    </m:r>
                  </m:oMath>
                </a14:m>
                <a:r>
                  <a:rPr kumimoji="1" lang="ja-JP" altLang="en-US" sz="1200" dirty="0"/>
                  <a:t>あったとき、</a:t>
                </a:r>
                <a:r>
                  <a:rPr kumimoji="1" lang="en-US" altLang="ja-JP" sz="1200" b="0" dirty="0"/>
                  <a:t> </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ja-JP" altLang="en-US" sz="1200" i="1">
                        <a:latin typeface="Cambria Math" panose="02040503050406030204" pitchFamily="18" charset="0"/>
                      </a:rPr>
                      <m:t>または</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r>
                      <a:rPr kumimoji="1" lang="ja-JP" altLang="en-US" sz="1200" i="1" dirty="0">
                        <a:latin typeface="Cambria Math" panose="02040503050406030204" pitchFamily="18" charset="0"/>
                      </a:rPr>
                      <m:t>を</m:t>
                    </m:r>
                  </m:oMath>
                </a14:m>
                <a:r>
                  <a:rPr kumimoji="1" lang="ja-JP" altLang="en-US" sz="1200" b="1" dirty="0"/>
                  <a:t>どれだけ回転させれば同じ方向を向くか</a:t>
                </a:r>
                <a:r>
                  <a:rPr kumimoji="1" lang="ja-JP" altLang="en-US" sz="1200" dirty="0"/>
                  <a:t>、という事が分かる。</a:t>
                </a:r>
                <a:endParaRPr kumimoji="1" lang="en-US" altLang="ja-JP" sz="1200" dirty="0"/>
              </a:p>
              <a:p>
                <a:endParaRPr kumimoji="1" lang="en-US" altLang="ja-JP" sz="1200" dirty="0"/>
              </a:p>
              <a:p>
                <a:r>
                  <a:rPr kumimoji="1" lang="ja-JP" altLang="en-US" sz="1200" dirty="0"/>
                  <a:t>また、もし</a:t>
                </a:r>
                <a:r>
                  <a:rPr kumimoji="1" lang="ja-JP" altLang="en-US" sz="1200" b="1" dirty="0"/>
                  <a:t>内積の計算結果が</a:t>
                </a:r>
                <a:r>
                  <a:rPr kumimoji="1" lang="en-US" altLang="ja-JP" sz="1200" b="1" dirty="0"/>
                  <a:t>0</a:t>
                </a:r>
                <a:r>
                  <a:rPr kumimoji="1" lang="ja-JP" altLang="en-US" sz="1200" b="1" dirty="0"/>
                  <a:t>ならば</a:t>
                </a:r>
                <a:r>
                  <a:rPr kumimoji="1" lang="ja-JP" altLang="en-US" sz="1200" dirty="0"/>
                  <a:t>、</a:t>
                </a:r>
                <a:endParaRPr kumimoji="1" lang="en-US" altLang="ja-JP" sz="1200" dirty="0"/>
              </a:p>
              <a:p>
                <a:r>
                  <a:rPr kumimoji="1" lang="ja-JP" altLang="en-US" sz="1200" dirty="0"/>
                  <a:t>三角比の性質より、</a:t>
                </a:r>
                <a:endParaRPr kumimoji="1" lang="en-US" altLang="ja-JP" sz="1200" dirty="0"/>
              </a:p>
              <a:p>
                <a:r>
                  <a:rPr kumimoji="1" lang="ja-JP" altLang="en-US" sz="1200" dirty="0"/>
                  <a:t>それは</a:t>
                </a:r>
                <a:r>
                  <a:rPr kumimoji="1" lang="en-US" altLang="ja-JP" sz="1200" dirty="0"/>
                  <a:t>θ</a:t>
                </a:r>
                <a:r>
                  <a:rPr kumimoji="1" lang="ja-JP" altLang="en-US" sz="1200" dirty="0"/>
                  <a:t>が</a:t>
                </a:r>
                <a:r>
                  <a:rPr kumimoji="1" lang="en-US" altLang="ja-JP" sz="1200" dirty="0"/>
                  <a:t>90°,</a:t>
                </a:r>
                <a:r>
                  <a:rPr kumimoji="1" lang="ja-JP" altLang="en-US" sz="1200" dirty="0"/>
                  <a:t>もしくは</a:t>
                </a:r>
                <a:r>
                  <a:rPr kumimoji="1" lang="en-US" altLang="ja-JP" sz="1200" dirty="0"/>
                  <a:t>270°</a:t>
                </a:r>
                <a:r>
                  <a:rPr kumimoji="1" lang="ja-JP" altLang="en-US" sz="1200" dirty="0"/>
                  <a:t>のときだけです。</a:t>
                </a:r>
                <a:endParaRPr kumimoji="1" lang="en-US" altLang="ja-JP" sz="1200" dirty="0"/>
              </a:p>
              <a:p>
                <a:endParaRPr kumimoji="1" lang="en-US" altLang="ja-JP" sz="1200" dirty="0"/>
              </a:p>
              <a:p>
                <a:r>
                  <a:rPr kumimoji="1" lang="ja-JP" altLang="en-US" sz="1200" dirty="0"/>
                  <a:t>それは即ち、</a:t>
                </a:r>
                <a:r>
                  <a:rPr kumimoji="1" lang="en-US" altLang="ja-JP" sz="1200" b="0" dirty="0"/>
                  <a:t> </a:t>
                </a:r>
                <a14:m>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1" i="1" smtClean="0">
                            <a:latin typeface="Cambria Math" panose="02040503050406030204" pitchFamily="18" charset="0"/>
                          </a:rPr>
                          <m:t>𝒂</m:t>
                        </m:r>
                      </m:e>
                    </m:acc>
                    <m:r>
                      <a:rPr kumimoji="1" lang="ja-JP" altLang="en-US" sz="1200" b="1" i="1">
                        <a:latin typeface="Cambria Math" panose="02040503050406030204" pitchFamily="18" charset="0"/>
                      </a:rPr>
                      <m:t>と</m:t>
                    </m:r>
                    <m:acc>
                      <m:accPr>
                        <m:chr m:val="⃗"/>
                        <m:ctrlPr>
                          <a:rPr kumimoji="1" lang="en-US" altLang="ja-JP" sz="1200" b="1" i="1" dirty="0" smtClean="0">
                            <a:latin typeface="Cambria Math" panose="02040503050406030204" pitchFamily="18" charset="0"/>
                          </a:rPr>
                        </m:ctrlPr>
                      </m:accPr>
                      <m:e>
                        <m:r>
                          <a:rPr kumimoji="1" lang="en-US" altLang="ja-JP" sz="1200" b="1" i="1" dirty="0" smtClean="0">
                            <a:latin typeface="Cambria Math" panose="02040503050406030204" pitchFamily="18" charset="0"/>
                          </a:rPr>
                          <m:t>𝒃</m:t>
                        </m:r>
                      </m:e>
                    </m:acc>
                  </m:oMath>
                </a14:m>
                <a:r>
                  <a:rPr kumimoji="1" lang="ja-JP" altLang="en-US" sz="1200" b="1" dirty="0"/>
                  <a:t>が垂直である</a:t>
                </a:r>
                <a:r>
                  <a:rPr kumimoji="1" lang="ja-JP" altLang="en-US" sz="1200" dirty="0"/>
                  <a:t>ことを表します。</a:t>
                </a:r>
                <a:endParaRPr kumimoji="1" lang="en-US" altLang="ja-JP" sz="1200" dirty="0"/>
              </a:p>
            </p:txBody>
          </p:sp>
        </mc:Choice>
        <mc:Fallback xmlns="">
          <p:sp>
            <p:nvSpPr>
              <p:cNvPr id="2" name="テキスト ボックス 1">
                <a:extLst>
                  <a:ext uri="{FF2B5EF4-FFF2-40B4-BE49-F238E27FC236}">
                    <a16:creationId xmlns:a16="http://schemas.microsoft.com/office/drawing/2014/main" id="{B338B68D-A12A-183F-569A-0AB376E6E513}"/>
                  </a:ext>
                </a:extLst>
              </p:cNvPr>
              <p:cNvSpPr txBox="1">
                <a:spLocks noRot="1" noChangeAspect="1" noMove="1" noResize="1" noEditPoints="1" noAdjustHandles="1" noChangeArrowheads="1" noChangeShapeType="1" noTextEdit="1"/>
              </p:cNvSpPr>
              <p:nvPr/>
            </p:nvSpPr>
            <p:spPr>
              <a:xfrm>
                <a:off x="3769360" y="433347"/>
                <a:ext cx="3505199" cy="3054106"/>
              </a:xfrm>
              <a:prstGeom prst="rect">
                <a:avLst/>
              </a:prstGeom>
              <a:blipFill>
                <a:blip r:embed="rId3"/>
                <a:stretch>
                  <a:fillRect r="-4348" b="-599"/>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363B2A3D-A68E-10E8-88FE-5CBE30DBEE7A}"/>
              </a:ext>
            </a:extLst>
          </p:cNvPr>
          <p:cNvSpPr txBox="1"/>
          <p:nvPr/>
        </p:nvSpPr>
        <p:spPr>
          <a:xfrm>
            <a:off x="120650" y="3774205"/>
            <a:ext cx="2388795" cy="307777"/>
          </a:xfrm>
          <a:prstGeom prst="rect">
            <a:avLst/>
          </a:prstGeom>
          <a:noFill/>
        </p:spPr>
        <p:txBody>
          <a:bodyPr wrap="none" rtlCol="0">
            <a:spAutoFit/>
          </a:bodyPr>
          <a:lstStyle/>
          <a:p>
            <a:r>
              <a:rPr kumimoji="1" lang="ja-JP" altLang="en-US" sz="1400" b="1" u="sng" dirty="0"/>
              <a:t>３</a:t>
            </a:r>
            <a:r>
              <a:rPr kumimoji="1" lang="en-US" altLang="ja-JP" sz="1400" b="1" u="sng" dirty="0"/>
              <a:t>.</a:t>
            </a:r>
            <a:r>
              <a:rPr kumimoji="1" lang="ja-JP" altLang="en-US" sz="1400" b="1" u="sng" dirty="0"/>
              <a:t>ベクトルの物理への拡張</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EE41FEB-E07C-1800-F315-C16F5F4A74CF}"/>
                  </a:ext>
                </a:extLst>
              </p:cNvPr>
              <p:cNvSpPr txBox="1"/>
              <p:nvPr/>
            </p:nvSpPr>
            <p:spPr>
              <a:xfrm>
                <a:off x="119380" y="4102302"/>
                <a:ext cx="3596823" cy="2492990"/>
              </a:xfrm>
              <a:prstGeom prst="rect">
                <a:avLst/>
              </a:prstGeom>
              <a:noFill/>
            </p:spPr>
            <p:txBody>
              <a:bodyPr wrap="square" rtlCol="0">
                <a:spAutoFit/>
              </a:bodyPr>
              <a:lstStyle/>
              <a:p>
                <a:r>
                  <a:rPr kumimoji="1" lang="ja-JP" altLang="en-US" sz="1200" dirty="0"/>
                  <a:t>物理において速度は向きと量がある数値である。</a:t>
                </a:r>
                <a:endParaRPr kumimoji="1" lang="en-US" altLang="ja-JP" sz="1200" dirty="0"/>
              </a:p>
              <a:p>
                <a:r>
                  <a:rPr kumimoji="1" lang="ja-JP" altLang="en-US" sz="1200" dirty="0"/>
                  <a:t>それは数学上ではベクトルと同じものと言える。</a:t>
                </a:r>
                <a:endParaRPr kumimoji="1" lang="en-US" altLang="ja-JP" sz="1200" dirty="0"/>
              </a:p>
              <a:p>
                <a:r>
                  <a:rPr kumimoji="1" lang="en-US" altLang="ja-JP" sz="1200" dirty="0"/>
                  <a:t>(</a:t>
                </a:r>
                <a:r>
                  <a:rPr kumimoji="1" lang="ja-JP" altLang="en-US" sz="1200" dirty="0"/>
                  <a:t>というより、速度を表すためにベクトルが誕生</a:t>
                </a:r>
                <a:r>
                  <a:rPr kumimoji="1" lang="en-US" altLang="ja-JP" sz="1200" dirty="0"/>
                  <a:t>)</a:t>
                </a:r>
              </a:p>
              <a:p>
                <a:endParaRPr kumimoji="1" lang="en-US" altLang="ja-JP" sz="1200" dirty="0"/>
              </a:p>
              <a:p>
                <a:r>
                  <a:rPr kumimoji="1" lang="ja-JP" altLang="en-US" sz="1200" dirty="0"/>
                  <a:t>二次元空間において、</a:t>
                </a:r>
                <a:endParaRPr kumimoji="1" lang="en-US" altLang="ja-JP" sz="1200" dirty="0"/>
              </a:p>
              <a:p>
                <a:r>
                  <a:rPr kumimoji="1" lang="en-US" altLang="ja-JP" sz="1200" dirty="0"/>
                  <a:t>1</a:t>
                </a:r>
                <a:r>
                  <a:rPr kumimoji="1" lang="ja-JP" altLang="en-US" sz="1200" dirty="0"/>
                  <a:t>秒間に</a:t>
                </a:r>
                <a:r>
                  <a:rPr kumimoji="1" lang="en-US" altLang="ja-JP" sz="1200" dirty="0"/>
                  <a:t>x</a:t>
                </a:r>
                <a:r>
                  <a:rPr kumimoji="1" lang="ja-JP" altLang="en-US" sz="1200" dirty="0"/>
                  <a:t>方向に</a:t>
                </a:r>
                <a:r>
                  <a:rPr kumimoji="1" lang="en-US" altLang="ja-JP" sz="1200" dirty="0"/>
                  <a:t>1, y</a:t>
                </a:r>
                <a:r>
                  <a:rPr kumimoji="1" lang="ja-JP" altLang="en-US" sz="1200" dirty="0"/>
                  <a:t>方向に</a:t>
                </a:r>
                <a:r>
                  <a:rPr kumimoji="1" lang="en-US" altLang="ja-JP" sz="1200" dirty="0"/>
                  <a:t>2</a:t>
                </a:r>
                <a:r>
                  <a:rPr kumimoji="1" lang="ja-JP" altLang="en-US" sz="1200" dirty="0"/>
                  <a:t>進む物体があるとする。</a:t>
                </a:r>
                <a:endParaRPr kumimoji="1" lang="en-US" altLang="ja-JP" sz="1200" dirty="0"/>
              </a:p>
              <a:p>
                <a:endParaRPr kumimoji="1" lang="en-US" altLang="ja-JP" sz="1200" dirty="0"/>
              </a:p>
              <a:p>
                <a:r>
                  <a:rPr kumimoji="1" lang="ja-JP" altLang="en-US" sz="1200" dirty="0"/>
                  <a:t>その物体の速度</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𝑣</m:t>
                        </m:r>
                      </m:e>
                    </m:acc>
                  </m:oMath>
                </a14:m>
                <a:r>
                  <a:rPr kumimoji="1" lang="ja-JP" altLang="en-US" sz="1200" dirty="0"/>
                  <a:t>は</a:t>
                </a:r>
                <a:r>
                  <a:rPr kumimoji="1" lang="ja-JP" altLang="en-US" sz="1200" b="1" u="sng" dirty="0"/>
                  <a:t>ベクトル成分</a:t>
                </a:r>
                <a:r>
                  <a:rPr kumimoji="1" lang="ja-JP" altLang="en-US" sz="1200" dirty="0"/>
                  <a:t>として</a:t>
                </a:r>
                <a:endParaRPr kumimoji="1" lang="en-US" altLang="ja-JP" sz="1200" dirty="0"/>
              </a:p>
              <a:p>
                <a:endParaRPr kumimoji="1" lang="en-US" altLang="ja-JP" sz="1200" dirty="0"/>
              </a:p>
              <a:p>
                <a:pPr algn="ct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𝑣</m:t>
                        </m:r>
                      </m:e>
                    </m:acc>
                    <m:r>
                      <a:rPr kumimoji="1" lang="en-US" altLang="ja-JP" sz="1200" b="0" i="1" dirty="0" smtClean="0">
                        <a:latin typeface="Cambria Math" panose="02040503050406030204" pitchFamily="18" charset="0"/>
                      </a:rPr>
                      <m:t>=(1,2)</m:t>
                    </m:r>
                  </m:oMath>
                </a14:m>
                <a:r>
                  <a:rPr kumimoji="1" lang="en-US" altLang="ja-JP" sz="1200" dirty="0"/>
                  <a:t>[/s]</a:t>
                </a:r>
              </a:p>
              <a:p>
                <a:pPr algn="l"/>
                <a:r>
                  <a:rPr kumimoji="1" lang="ja-JP" altLang="en-US" sz="1200" dirty="0"/>
                  <a:t>　　　　　　　　　　　　　　　　と表せる。</a:t>
                </a:r>
                <a:endParaRPr kumimoji="1" lang="en-US" altLang="ja-JP" sz="1200" dirty="0"/>
              </a:p>
              <a:p>
                <a:pPr algn="l"/>
                <a:endParaRPr kumimoji="1" lang="en-US" altLang="ja-JP" sz="1200" dirty="0"/>
              </a:p>
              <a:p>
                <a:pPr algn="l"/>
                <a:r>
                  <a:rPr kumimoji="1" lang="ja-JP" altLang="en-US" sz="1200" dirty="0"/>
                  <a:t>これは向きと量を持つベクトルである。</a:t>
                </a:r>
                <a:endParaRPr kumimoji="1" lang="en-US" altLang="ja-JP" sz="1200" dirty="0"/>
              </a:p>
            </p:txBody>
          </p:sp>
        </mc:Choice>
        <mc:Fallback xmlns="">
          <p:sp>
            <p:nvSpPr>
              <p:cNvPr id="5" name="テキスト ボックス 4">
                <a:extLst>
                  <a:ext uri="{FF2B5EF4-FFF2-40B4-BE49-F238E27FC236}">
                    <a16:creationId xmlns:a16="http://schemas.microsoft.com/office/drawing/2014/main" id="{8EE41FEB-E07C-1800-F315-C16F5F4A74CF}"/>
                  </a:ext>
                </a:extLst>
              </p:cNvPr>
              <p:cNvSpPr txBox="1">
                <a:spLocks noRot="1" noChangeAspect="1" noMove="1" noResize="1" noEditPoints="1" noAdjustHandles="1" noChangeArrowheads="1" noChangeShapeType="1" noTextEdit="1"/>
              </p:cNvSpPr>
              <p:nvPr/>
            </p:nvSpPr>
            <p:spPr>
              <a:xfrm>
                <a:off x="119380" y="4102302"/>
                <a:ext cx="3596823" cy="2492990"/>
              </a:xfrm>
              <a:prstGeom prst="rect">
                <a:avLst/>
              </a:prstGeom>
              <a:blipFill>
                <a:blip r:embed="rId4"/>
                <a:stretch>
                  <a:fillRect l="-169" t="-244" r="-3390" b="-978"/>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7F50885E-0866-4235-B8B6-2910983E512F}"/>
              </a:ext>
            </a:extLst>
          </p:cNvPr>
          <p:cNvSpPr txBox="1"/>
          <p:nvPr/>
        </p:nvSpPr>
        <p:spPr>
          <a:xfrm>
            <a:off x="3805429" y="3786280"/>
            <a:ext cx="2209259" cy="307777"/>
          </a:xfrm>
          <a:prstGeom prst="rect">
            <a:avLst/>
          </a:prstGeom>
          <a:noFill/>
        </p:spPr>
        <p:txBody>
          <a:bodyPr wrap="none" rtlCol="0">
            <a:spAutoFit/>
          </a:bodyPr>
          <a:lstStyle/>
          <a:p>
            <a:r>
              <a:rPr kumimoji="1" lang="ja-JP" altLang="en-US" sz="1400" b="1" u="sng" dirty="0"/>
              <a:t>４</a:t>
            </a:r>
            <a:r>
              <a:rPr kumimoji="1" lang="en-US" altLang="ja-JP" sz="1400" b="1" u="sng" dirty="0"/>
              <a:t>.</a:t>
            </a:r>
            <a:r>
              <a:rPr kumimoji="1" lang="ja-JP" altLang="en-US" sz="1400" b="1" u="sng" dirty="0"/>
              <a:t>ベクトルの成分と座標</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BECA920-6B4B-37A8-4B32-8F8387B4726D}"/>
                  </a:ext>
                </a:extLst>
              </p:cNvPr>
              <p:cNvSpPr txBox="1"/>
              <p:nvPr/>
            </p:nvSpPr>
            <p:spPr>
              <a:xfrm>
                <a:off x="3879829" y="4114132"/>
                <a:ext cx="3570208" cy="2492990"/>
              </a:xfrm>
              <a:prstGeom prst="rect">
                <a:avLst/>
              </a:prstGeom>
              <a:noFill/>
            </p:spPr>
            <p:txBody>
              <a:bodyPr wrap="none" rtlCol="0">
                <a:spAutoFit/>
              </a:bodyPr>
              <a:lstStyle/>
              <a:p>
                <a:pPr algn="l"/>
                <a:r>
                  <a:rPr kumimoji="1" lang="ja-JP" altLang="en-US" sz="1200" dirty="0"/>
                  <a:t>二次元空間において、</a:t>
                </a:r>
                <a:endParaRPr kumimoji="1" lang="en-US" altLang="ja-JP" sz="1200" dirty="0"/>
              </a:p>
              <a:p>
                <a:pPr algn="l"/>
                <a:r>
                  <a:rPr kumimoji="1" lang="ja-JP" altLang="en-US" sz="1200" dirty="0"/>
                  <a:t>物体の位置も</a:t>
                </a:r>
                <a:r>
                  <a:rPr kumimoji="1" lang="en-US" altLang="ja-JP" sz="1200" dirty="0"/>
                  <a:t>x</a:t>
                </a:r>
                <a:r>
                  <a:rPr kumimoji="1" lang="ja-JP" altLang="en-US" sz="1200" dirty="0"/>
                  <a:t>と</a:t>
                </a:r>
                <a:r>
                  <a:rPr kumimoji="1" lang="en-US" altLang="ja-JP" sz="1200" dirty="0"/>
                  <a:t>y</a:t>
                </a:r>
                <a:r>
                  <a:rPr kumimoji="1" lang="ja-JP" altLang="en-US" sz="1200" dirty="0"/>
                  <a:t>の二要素で表せるので</a:t>
                </a:r>
                <a:endParaRPr kumimoji="1" lang="en-US" altLang="ja-JP" sz="1200" dirty="0"/>
              </a:p>
              <a:p>
                <a:pPr algn="l"/>
                <a:r>
                  <a:rPr kumimoji="1" lang="ja-JP" altLang="en-US" sz="1200" b="1" u="sng" dirty="0"/>
                  <a:t>座標</a:t>
                </a:r>
                <a:r>
                  <a:rPr kumimoji="1" lang="ja-JP" altLang="en-US" sz="1200" dirty="0"/>
                  <a:t>として表せる。</a:t>
                </a:r>
                <a:endParaRPr kumimoji="1" lang="en-US" altLang="ja-JP" sz="1200" dirty="0"/>
              </a:p>
              <a:p>
                <a:pPr algn="l"/>
                <a:endParaRPr kumimoji="1" lang="en-US" altLang="ja-JP" sz="1200" dirty="0"/>
              </a:p>
              <a:p>
                <a:pPr algn="l"/>
                <a:r>
                  <a:rPr kumimoji="1" lang="ja-JP" altLang="en-US" sz="1200" dirty="0"/>
                  <a:t>物体の位置を</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𝑝</m:t>
                        </m:r>
                      </m:e>
                    </m:acc>
                  </m:oMath>
                </a14:m>
                <a:r>
                  <a:rPr kumimoji="1" lang="ja-JP" altLang="en-US" sz="1200" dirty="0"/>
                  <a:t>とすると、</a:t>
                </a:r>
                <a:endParaRPr kumimoji="1" lang="en-US" altLang="ja-JP" sz="1200" dirty="0"/>
              </a:p>
              <a:p>
                <a:pPr algn="l"/>
                <a14:m>
                  <m:oMath xmlns:m="http://schemas.openxmlformats.org/officeDocument/2006/math">
                    <m:r>
                      <a:rPr kumimoji="1" lang="en-US" altLang="ja-JP" sz="1200" b="0" i="1" smtClean="0">
                        <a:latin typeface="Cambria Math" panose="02040503050406030204" pitchFamily="18" charset="0"/>
                      </a:rPr>
                      <m:t>𝑝</m:t>
                    </m:r>
                    <m:r>
                      <a:rPr kumimoji="1" lang="ja-JP" altLang="en-US" sz="1200" i="1">
                        <a:latin typeface="Cambria Math" panose="02040503050406030204" pitchFamily="18" charset="0"/>
                      </a:rPr>
                      <m:t>の</m:t>
                    </m:r>
                  </m:oMath>
                </a14:m>
                <a:r>
                  <a:rPr kumimoji="1" lang="ja-JP" altLang="en-US" sz="1200" dirty="0"/>
                  <a:t>位置が</a:t>
                </a:r>
                <a:r>
                  <a:rPr kumimoji="1" lang="en-US" altLang="ja-JP" sz="1200" dirty="0"/>
                  <a:t>x=3,y=4</a:t>
                </a:r>
                <a:r>
                  <a:rPr kumimoji="1" lang="ja-JP" altLang="en-US" sz="1200" dirty="0"/>
                  <a:t>であったならば、</a:t>
                </a:r>
                <a:endParaRPr kumimoji="1" lang="en-US" altLang="ja-JP" sz="1200" dirty="0"/>
              </a:p>
              <a:p>
                <a:pPr algn="l"/>
                <a:endParaRPr kumimoji="1" lang="en-US" altLang="ja-JP" sz="1200" dirty="0"/>
              </a:p>
              <a:p>
                <a:pPr algn="l"/>
                <a14:m>
                  <m:oMathPara xmlns:m="http://schemas.openxmlformats.org/officeDocument/2006/math">
                    <m:oMathParaPr>
                      <m:jc m:val="centerGroup"/>
                    </m:oMathParaPr>
                    <m:oMath xmlns:m="http://schemas.openxmlformats.org/officeDocument/2006/math">
                      <m:r>
                        <a:rPr kumimoji="1" lang="en-US" altLang="ja-JP" sz="1200" b="0" i="1" dirty="0" smtClean="0">
                          <a:latin typeface="Cambria Math" panose="02040503050406030204" pitchFamily="18" charset="0"/>
                        </a:rPr>
                        <m:t>𝑝</m:t>
                      </m:r>
                      <m:r>
                        <a:rPr kumimoji="1" lang="en-US" altLang="ja-JP" sz="1200" b="0" i="1" dirty="0" smtClean="0">
                          <a:latin typeface="Cambria Math" panose="02040503050406030204" pitchFamily="18" charset="0"/>
                        </a:rPr>
                        <m:t>=(3,4)</m:t>
                      </m:r>
                    </m:oMath>
                  </m:oMathPara>
                </a14:m>
                <a:endParaRPr kumimoji="1" lang="en-US" altLang="ja-JP" sz="1200" dirty="0"/>
              </a:p>
              <a:p>
                <a:pPr algn="l"/>
                <a:r>
                  <a:rPr kumimoji="1" lang="en-US" altLang="ja-JP" sz="1200" dirty="0"/>
                  <a:t>                                            </a:t>
                </a:r>
                <a:r>
                  <a:rPr kumimoji="1" lang="ja-JP" altLang="en-US" sz="1200" dirty="0"/>
                  <a:t>　　と表せる。</a:t>
                </a:r>
                <a:endParaRPr kumimoji="1" lang="en-US" altLang="ja-JP" sz="1200" dirty="0"/>
              </a:p>
              <a:p>
                <a:pPr algn="l"/>
                <a:endParaRPr kumimoji="1" lang="en-US" altLang="ja-JP" sz="1200" dirty="0"/>
              </a:p>
              <a:p>
                <a:pPr algn="l"/>
                <a:r>
                  <a:rPr kumimoji="1" lang="ja-JP" altLang="en-US" sz="1200" dirty="0"/>
                  <a:t>見た目が似ているが、これはベクトルでは無い。</a:t>
                </a:r>
                <a:endParaRPr kumimoji="1" lang="en-US" altLang="ja-JP" sz="1200" dirty="0"/>
              </a:p>
              <a:p>
                <a:pPr algn="l"/>
                <a:r>
                  <a:rPr kumimoji="1" lang="ja-JP" altLang="en-US" sz="1200" dirty="0"/>
                  <a:t>座標である。向きがない。</a:t>
                </a:r>
                <a:endParaRPr kumimoji="1" lang="en-US" altLang="ja-JP" sz="1200" dirty="0"/>
              </a:p>
              <a:p>
                <a:pPr algn="l"/>
                <a:r>
                  <a:rPr kumimoji="1" lang="ja-JP" altLang="en-US" sz="1200" dirty="0"/>
                  <a:t>→のある無しで判定する。</a:t>
                </a:r>
                <a:endParaRPr kumimoji="1" lang="en-US" altLang="ja-JP" sz="1200" dirty="0"/>
              </a:p>
            </p:txBody>
          </p:sp>
        </mc:Choice>
        <mc:Fallback xmlns="">
          <p:sp>
            <p:nvSpPr>
              <p:cNvPr id="7" name="テキスト ボックス 6">
                <a:extLst>
                  <a:ext uri="{FF2B5EF4-FFF2-40B4-BE49-F238E27FC236}">
                    <a16:creationId xmlns:a16="http://schemas.microsoft.com/office/drawing/2014/main" id="{2BECA920-6B4B-37A8-4B32-8F8387B4726D}"/>
                  </a:ext>
                </a:extLst>
              </p:cNvPr>
              <p:cNvSpPr txBox="1">
                <a:spLocks noRot="1" noChangeAspect="1" noMove="1" noResize="1" noEditPoints="1" noAdjustHandles="1" noChangeArrowheads="1" noChangeShapeType="1" noTextEdit="1"/>
              </p:cNvSpPr>
              <p:nvPr/>
            </p:nvSpPr>
            <p:spPr>
              <a:xfrm>
                <a:off x="3879829" y="4114132"/>
                <a:ext cx="3570208" cy="2492990"/>
              </a:xfrm>
              <a:prstGeom prst="rect">
                <a:avLst/>
              </a:prstGeom>
              <a:blipFill>
                <a:blip r:embed="rId5"/>
                <a:stretch>
                  <a:fillRect t="-244" b="-978"/>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0699E4F9-B5E3-CBE6-3811-4F563E88ED82}"/>
              </a:ext>
            </a:extLst>
          </p:cNvPr>
          <p:cNvSpPr txBox="1"/>
          <p:nvPr/>
        </p:nvSpPr>
        <p:spPr>
          <a:xfrm>
            <a:off x="119380" y="6807285"/>
            <a:ext cx="2488182" cy="307777"/>
          </a:xfrm>
          <a:prstGeom prst="rect">
            <a:avLst/>
          </a:prstGeom>
          <a:noFill/>
        </p:spPr>
        <p:txBody>
          <a:bodyPr wrap="none" rtlCol="0">
            <a:spAutoFit/>
          </a:bodyPr>
          <a:lstStyle/>
          <a:p>
            <a:r>
              <a:rPr kumimoji="1" lang="en-US" altLang="ja-JP" sz="1400" b="1" u="sng" dirty="0"/>
              <a:t>5.</a:t>
            </a:r>
            <a:r>
              <a:rPr kumimoji="1" lang="ja-JP" altLang="en-US" sz="1400" b="1" u="sng" dirty="0"/>
              <a:t>ベクトルの成分から座標へ</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7BF2C34-0D94-94E0-7B35-E5E91E537B97}"/>
                  </a:ext>
                </a:extLst>
              </p:cNvPr>
              <p:cNvSpPr txBox="1"/>
              <p:nvPr/>
            </p:nvSpPr>
            <p:spPr>
              <a:xfrm>
                <a:off x="172537" y="7115061"/>
                <a:ext cx="3453313" cy="3262432"/>
              </a:xfrm>
              <a:prstGeom prst="rect">
                <a:avLst/>
              </a:prstGeom>
              <a:noFill/>
            </p:spPr>
            <p:txBody>
              <a:bodyPr wrap="square" rtlCol="0">
                <a:spAutoFit/>
              </a:bodyPr>
              <a:lstStyle/>
              <a:p>
                <a:r>
                  <a:rPr kumimoji="1" lang="en-US" altLang="ja-JP" sz="1200" dirty="0"/>
                  <a:t>3</a:t>
                </a:r>
                <a:r>
                  <a:rPr kumimoji="1" lang="ja-JP" altLang="en-US" sz="1200" dirty="0"/>
                  <a:t>で示したように、数学上の概念的な話でなければベクトルは通常</a:t>
                </a:r>
                <a:r>
                  <a:rPr kumimoji="1" lang="ja-JP" altLang="en-US" sz="1200" b="1" u="sng" dirty="0"/>
                  <a:t>何らかの単位時間ごとに</a:t>
                </a:r>
                <a:endParaRPr kumimoji="1" lang="en-US" altLang="ja-JP" sz="1200" b="1" u="sng" dirty="0"/>
              </a:p>
              <a:p>
                <a:r>
                  <a:rPr kumimoji="1" lang="ja-JP" altLang="en-US" sz="1200" b="1" u="sng" dirty="0"/>
                  <a:t>どれだけ移動</a:t>
                </a:r>
                <a:r>
                  <a:rPr kumimoji="1" lang="ja-JP" altLang="en-US" sz="1200" dirty="0"/>
                  <a:t>する。というのを表した物である。</a:t>
                </a:r>
                <a:endParaRPr kumimoji="1" lang="en-US" altLang="ja-JP" sz="1200" dirty="0"/>
              </a:p>
              <a:p>
                <a:r>
                  <a:rPr kumimoji="1" lang="en-US" altLang="ja-JP" sz="1200" dirty="0"/>
                  <a:t>(</a:t>
                </a:r>
                <a:r>
                  <a:rPr kumimoji="1" lang="ja-JP" altLang="en-US" sz="1200" dirty="0"/>
                  <a:t>単位時間は</a:t>
                </a:r>
                <a:r>
                  <a:rPr kumimoji="1" lang="en-US" altLang="ja-JP" sz="1200" dirty="0"/>
                  <a:t>1</a:t>
                </a:r>
                <a:r>
                  <a:rPr kumimoji="1" lang="ja-JP" altLang="en-US" sz="1200" dirty="0"/>
                  <a:t>秒でも</a:t>
                </a:r>
                <a:r>
                  <a:rPr kumimoji="1" lang="en-US" altLang="ja-JP" sz="1200" dirty="0"/>
                  <a:t>,1/60</a:t>
                </a:r>
                <a:r>
                  <a:rPr kumimoji="1" lang="ja-JP" altLang="en-US" sz="1200" dirty="0"/>
                  <a:t>秒でも何でも良い</a:t>
                </a:r>
                <a:r>
                  <a:rPr kumimoji="1" lang="en-US" altLang="ja-JP" sz="1200" dirty="0"/>
                  <a:t>)</a:t>
                </a:r>
              </a:p>
              <a:p>
                <a:endParaRPr kumimoji="1" lang="en-US" altLang="ja-JP" sz="1200" dirty="0"/>
              </a:p>
              <a:p>
                <a:r>
                  <a:rPr kumimoji="1" lang="ja-JP" altLang="en-US" sz="1200" dirty="0"/>
                  <a:t>そこで、物体の運動を考えたとき、ベクトル成分から物体の座標を計算で出すことができる。</a:t>
                </a:r>
                <a:endParaRPr kumimoji="1" lang="en-US" altLang="ja-JP" sz="1200" dirty="0"/>
              </a:p>
              <a:p>
                <a:r>
                  <a:rPr kumimoji="1" lang="ja-JP" altLang="en-US" sz="1200" dirty="0"/>
                  <a:t>例えば、</a:t>
                </a:r>
                <a:endParaRPr kumimoji="1" lang="en-US" altLang="ja-JP" sz="1200" dirty="0"/>
              </a:p>
              <a:p>
                <a:endParaRPr kumimoji="1" lang="en-US" altLang="ja-JP" sz="1200" dirty="0"/>
              </a:p>
              <a:p>
                <a:r>
                  <a:rPr kumimoji="1" lang="ja-JP" altLang="en-US" sz="1200" dirty="0"/>
                  <a:t>ある物体の移動後の位置を</a:t>
                </a:r>
                <a:r>
                  <a:rPr kumimoji="1" lang="en-US" altLang="ja-JP" sz="1200" dirty="0"/>
                  <a:t>:</a:t>
                </a:r>
                <a:r>
                  <a:rPr kumimoji="1" lang="ja-JP" altLang="en-US" sz="1200" dirty="0"/>
                  <a:t>　</a:t>
                </a:r>
                <a:r>
                  <a:rPr kumimoji="1" lang="en-US" altLang="ja-JP" sz="1200" dirty="0"/>
                  <a:t>p</a:t>
                </a:r>
              </a:p>
              <a:p>
                <a:r>
                  <a:rPr kumimoji="1" lang="ja-JP" altLang="en-US" sz="1200" dirty="0"/>
                  <a:t>移動前の位置を</a:t>
                </a:r>
                <a:r>
                  <a:rPr kumimoji="1" lang="en-US" altLang="ja-JP" sz="1200" dirty="0"/>
                  <a:t>:</a:t>
                </a:r>
                <a:r>
                  <a:rPr kumimoji="1" lang="ja-JP" altLang="en-US" sz="1200" dirty="0"/>
                  <a:t>　</a:t>
                </a:r>
                <a:r>
                  <a:rPr kumimoji="1" lang="en-US" altLang="ja-JP" sz="1200" dirty="0"/>
                  <a:t>p0</a:t>
                </a:r>
              </a:p>
              <a:p>
                <a:r>
                  <a:rPr kumimoji="1" lang="ja-JP" altLang="en-US" sz="1200" dirty="0"/>
                  <a:t>速度を</a:t>
                </a:r>
                <a:r>
                  <a:rPr kumimoji="1" lang="en-US" altLang="ja-JP" sz="1200" dirty="0"/>
                  <a:t>:</a:t>
                </a:r>
                <a14:m>
                  <m:oMath xmlns:m="http://schemas.openxmlformats.org/officeDocument/2006/math">
                    <m:r>
                      <a:rPr kumimoji="1" lang="ja-JP" altLang="en-US" sz="1200" b="0" i="1" dirty="0">
                        <a:latin typeface="Cambria Math" panose="02040503050406030204" pitchFamily="18" charset="0"/>
                      </a:rPr>
                      <m:t>　</m:t>
                    </m:r>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𝑣</m:t>
                        </m:r>
                      </m:e>
                    </m:acc>
                    <m:r>
                      <a:rPr kumimoji="1" lang="ja-JP" altLang="en-US" sz="1200" i="1" dirty="0">
                        <a:latin typeface="Cambria Math" panose="02040503050406030204" pitchFamily="18" charset="0"/>
                      </a:rPr>
                      <m:t>　</m:t>
                    </m:r>
                  </m:oMath>
                </a14:m>
                <a:r>
                  <a:rPr kumimoji="1" lang="ja-JP" altLang="en-US" sz="1200" dirty="0"/>
                  <a:t>時間を</a:t>
                </a:r>
                <a:r>
                  <a:rPr kumimoji="1" lang="en-US" altLang="ja-JP" sz="1200" dirty="0"/>
                  <a:t>:</a:t>
                </a:r>
                <a14:m>
                  <m:oMath xmlns:m="http://schemas.openxmlformats.org/officeDocument/2006/math">
                    <m:r>
                      <a:rPr kumimoji="1" lang="ja-JP" altLang="en-US" sz="1200" b="0" i="1" dirty="0">
                        <a:latin typeface="Cambria Math" panose="02040503050406030204" pitchFamily="18" charset="0"/>
                      </a:rPr>
                      <m:t>　</m:t>
                    </m:r>
                    <m:r>
                      <a:rPr kumimoji="1" lang="en-US" altLang="ja-JP" sz="1200" b="0" i="1" smtClean="0">
                        <a:latin typeface="Cambria Math" panose="02040503050406030204" pitchFamily="18" charset="0"/>
                      </a:rPr>
                      <m:t>𝑡</m:t>
                    </m:r>
                  </m:oMath>
                </a14:m>
                <a:endParaRPr kumimoji="1" lang="en-US" altLang="ja-JP" sz="1200" b="0" dirty="0"/>
              </a:p>
              <a:p>
                <a:endParaRPr kumimoji="1" lang="en-US" altLang="ja-JP" sz="1200" b="0" dirty="0"/>
              </a:p>
              <a:p>
                <a:r>
                  <a:rPr kumimoji="1" lang="ja-JP" altLang="en-US" sz="1200" dirty="0"/>
                  <a:t>とすると、</a:t>
                </a:r>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𝑝</m:t>
                      </m:r>
                      <m:r>
                        <a:rPr kumimoji="1" lang="en-US" altLang="ja-JP" sz="1200" b="0" i="1" smtClean="0">
                          <a:latin typeface="Cambria Math" panose="02040503050406030204" pitchFamily="18" charset="0"/>
                        </a:rPr>
                        <m:t>=</m:t>
                      </m:r>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𝑣</m:t>
                          </m:r>
                        </m:e>
                      </m:acc>
                      <m:r>
                        <a:rPr kumimoji="1" lang="en-US" altLang="ja-JP" sz="1200" b="0" i="1" smtClean="0">
                          <a:latin typeface="Cambria Math" panose="02040503050406030204" pitchFamily="18" charset="0"/>
                        </a:rPr>
                        <m:t>𝑡</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𝑝</m:t>
                      </m:r>
                      <m:r>
                        <a:rPr kumimoji="1" lang="en-US" altLang="ja-JP" sz="1200" b="0" i="1" smtClean="0">
                          <a:latin typeface="Cambria Math" panose="02040503050406030204" pitchFamily="18" charset="0"/>
                        </a:rPr>
                        <m:t>0</m:t>
                      </m:r>
                    </m:oMath>
                  </m:oMathPara>
                </a14:m>
                <a:endParaRPr kumimoji="1" lang="en-US" altLang="ja-JP" sz="1200" b="0" dirty="0"/>
              </a:p>
              <a:p>
                <a:endParaRPr kumimoji="1" lang="en-US" altLang="ja-JP" sz="1200" dirty="0"/>
              </a:p>
              <a:p>
                <a:r>
                  <a:rPr kumimoji="1" lang="ja-JP" altLang="en-US" sz="1200" dirty="0"/>
                  <a:t>で</a:t>
                </a:r>
                <a:r>
                  <a:rPr kumimoji="1" lang="en-US" altLang="ja-JP" sz="1200" dirty="0"/>
                  <a:t>t</a:t>
                </a:r>
                <a:r>
                  <a:rPr kumimoji="1" lang="ja-JP" altLang="en-US" sz="1200" dirty="0"/>
                  <a:t>秒後の物体の位置が出せる。</a:t>
                </a:r>
                <a:endParaRPr kumimoji="1" lang="en-US" altLang="ja-JP" sz="1200" dirty="0"/>
              </a:p>
            </p:txBody>
          </p:sp>
        </mc:Choice>
        <mc:Fallback xmlns="">
          <p:sp>
            <p:nvSpPr>
              <p:cNvPr id="9" name="テキスト ボックス 8">
                <a:extLst>
                  <a:ext uri="{FF2B5EF4-FFF2-40B4-BE49-F238E27FC236}">
                    <a16:creationId xmlns:a16="http://schemas.microsoft.com/office/drawing/2014/main" id="{E7BF2C34-0D94-94E0-7B35-E5E91E537B97}"/>
                  </a:ext>
                </a:extLst>
              </p:cNvPr>
              <p:cNvSpPr txBox="1">
                <a:spLocks noRot="1" noChangeAspect="1" noMove="1" noResize="1" noEditPoints="1" noAdjustHandles="1" noChangeArrowheads="1" noChangeShapeType="1" noTextEdit="1"/>
              </p:cNvSpPr>
              <p:nvPr/>
            </p:nvSpPr>
            <p:spPr>
              <a:xfrm>
                <a:off x="172537" y="7115061"/>
                <a:ext cx="3453313" cy="3262432"/>
              </a:xfrm>
              <a:prstGeom prst="rect">
                <a:avLst/>
              </a:prstGeom>
              <a:blipFill>
                <a:blip r:embed="rId6"/>
                <a:stretch>
                  <a:fillRect r="-2469" b="-561"/>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C68CD0D8-459B-6C38-B4A6-EEB8AB7CBB6F}"/>
              </a:ext>
            </a:extLst>
          </p:cNvPr>
          <p:cNvSpPr txBox="1"/>
          <p:nvPr/>
        </p:nvSpPr>
        <p:spPr>
          <a:xfrm>
            <a:off x="3741528" y="6807284"/>
            <a:ext cx="1082348" cy="307777"/>
          </a:xfrm>
          <a:prstGeom prst="rect">
            <a:avLst/>
          </a:prstGeom>
          <a:noFill/>
        </p:spPr>
        <p:txBody>
          <a:bodyPr wrap="none" rtlCol="0">
            <a:spAutoFit/>
          </a:bodyPr>
          <a:lstStyle/>
          <a:p>
            <a:r>
              <a:rPr kumimoji="1" lang="ja-JP" altLang="en-US" sz="1400" b="1" u="sng" dirty="0"/>
              <a:t>・基本問題</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0B98FA8-3736-F304-0974-8AA0F2F44DCB}"/>
                  </a:ext>
                </a:extLst>
              </p:cNvPr>
              <p:cNvSpPr txBox="1"/>
              <p:nvPr/>
            </p:nvSpPr>
            <p:spPr>
              <a:xfrm>
                <a:off x="4006850" y="7115061"/>
                <a:ext cx="2767104" cy="646331"/>
              </a:xfrm>
              <a:prstGeom prst="rect">
                <a:avLst/>
              </a:prstGeom>
              <a:noFill/>
            </p:spPr>
            <p:txBody>
              <a:bodyPr wrap="none" rtlCol="0">
                <a:spAutoFit/>
              </a:bodyPr>
              <a:lstStyle/>
              <a:p>
                <a:r>
                  <a:rPr kumimoji="1" lang="ja-JP" altLang="en-US" sz="1200" dirty="0"/>
                  <a:t>速度</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𝑣</m:t>
                        </m:r>
                      </m:e>
                    </m:acc>
                    <m:r>
                      <a:rPr kumimoji="1" lang="en-US" altLang="ja-JP" sz="1200" b="0" i="1" dirty="0" smtClean="0">
                        <a:latin typeface="Cambria Math" panose="02040503050406030204" pitchFamily="18" charset="0"/>
                      </a:rPr>
                      <m:t>=</m:t>
                    </m:r>
                    <m:d>
                      <m:dPr>
                        <m:ctrlPr>
                          <a:rPr kumimoji="1" lang="en-US" altLang="ja-JP" sz="1200" b="0" i="1" dirty="0" smtClean="0">
                            <a:latin typeface="Cambria Math" panose="02040503050406030204" pitchFamily="18" charset="0"/>
                          </a:rPr>
                        </m:ctrlPr>
                      </m:dPr>
                      <m:e>
                        <m:r>
                          <a:rPr kumimoji="1" lang="en-US" altLang="ja-JP" sz="1200" b="0" i="1" dirty="0" smtClean="0">
                            <a:latin typeface="Cambria Math" panose="02040503050406030204" pitchFamily="18" charset="0"/>
                          </a:rPr>
                          <m:t>1,2</m:t>
                        </m:r>
                      </m:e>
                    </m:d>
                    <m:r>
                      <a:rPr kumimoji="1" lang="en-US" altLang="ja-JP" sz="1200" b="0" i="1" dirty="0" smtClean="0">
                        <a:latin typeface="Cambria Math" panose="02040503050406030204" pitchFamily="18" charset="0"/>
                      </a:rPr>
                      <m:t>[/</m:t>
                    </m:r>
                    <m:r>
                      <a:rPr kumimoji="1" lang="en-US" altLang="ja-JP" sz="1200" b="0" i="1" dirty="0" smtClean="0">
                        <a:latin typeface="Cambria Math" panose="02040503050406030204" pitchFamily="18" charset="0"/>
                      </a:rPr>
                      <m:t>𝑠</m:t>
                    </m:r>
                    <m:r>
                      <a:rPr kumimoji="1" lang="en-US" altLang="ja-JP" sz="1200" b="0" i="1" dirty="0" smtClean="0">
                        <a:latin typeface="Cambria Math" panose="02040503050406030204" pitchFamily="18" charset="0"/>
                      </a:rPr>
                      <m:t>]</m:t>
                    </m:r>
                  </m:oMath>
                </a14:m>
                <a:r>
                  <a:rPr kumimoji="1" lang="ja-JP" altLang="en-US" sz="1200" dirty="0"/>
                  <a:t> </a:t>
                </a:r>
                <a:r>
                  <a:rPr kumimoji="1" lang="en-US" altLang="ja-JP" sz="1200" dirty="0"/>
                  <a:t>,</a:t>
                </a:r>
                <a:r>
                  <a:rPr kumimoji="1" lang="ja-JP" altLang="en-US" sz="1200" dirty="0"/>
                  <a:t>初期位置</a:t>
                </a:r>
                <a:r>
                  <a:rPr kumimoji="1" lang="en-US" altLang="ja-JP" sz="1200" dirty="0"/>
                  <a:t>p0 = (2,3)</a:t>
                </a:r>
              </a:p>
              <a:p>
                <a:r>
                  <a:rPr kumimoji="1" lang="ja-JP" altLang="en-US" sz="1200" dirty="0"/>
                  <a:t>経過時間 </a:t>
                </a:r>
                <a:r>
                  <a:rPr kumimoji="1" lang="en-US" altLang="ja-JP" sz="1200" dirty="0"/>
                  <a:t>t = 3[/s]</a:t>
                </a:r>
                <a:r>
                  <a:rPr kumimoji="1" lang="ja-JP" altLang="en-US" sz="1200" dirty="0"/>
                  <a:t> とする。</a:t>
                </a:r>
                <a:endParaRPr kumimoji="1" lang="en-US" altLang="ja-JP" sz="1200" dirty="0"/>
              </a:p>
              <a:p>
                <a:r>
                  <a:rPr kumimoji="1" lang="en-US" altLang="ja-JP" sz="1200" dirty="0"/>
                  <a:t>t</a:t>
                </a:r>
                <a:r>
                  <a:rPr kumimoji="1" lang="ja-JP" altLang="en-US" sz="1200" dirty="0"/>
                  <a:t>秒後の座標</a:t>
                </a:r>
                <a:r>
                  <a:rPr kumimoji="1" lang="en-US" altLang="ja-JP" sz="1200" dirty="0"/>
                  <a:t>p(x</a:t>
                </a:r>
                <a:r>
                  <a:rPr kumimoji="1" lang="ja-JP" altLang="en-US" sz="1200" dirty="0"/>
                  <a:t>座標</a:t>
                </a:r>
                <a:r>
                  <a:rPr kumimoji="1" lang="en-US" altLang="ja-JP" sz="1200" dirty="0"/>
                  <a:t>,y</a:t>
                </a:r>
                <a:r>
                  <a:rPr kumimoji="1" lang="ja-JP" altLang="en-US" sz="1200" dirty="0"/>
                  <a:t>座標</a:t>
                </a:r>
                <a:r>
                  <a:rPr kumimoji="1" lang="en-US" altLang="ja-JP" sz="1200" dirty="0"/>
                  <a:t>)</a:t>
                </a:r>
                <a:r>
                  <a:rPr kumimoji="1" lang="ja-JP" altLang="en-US" sz="1200" dirty="0"/>
                  <a:t>を求めよ。</a:t>
                </a:r>
                <a:endParaRPr kumimoji="1" lang="en-US" altLang="ja-JP" sz="1200" dirty="0"/>
              </a:p>
            </p:txBody>
          </p:sp>
        </mc:Choice>
        <mc:Fallback xmlns="">
          <p:sp>
            <p:nvSpPr>
              <p:cNvPr id="11" name="テキスト ボックス 10">
                <a:extLst>
                  <a:ext uri="{FF2B5EF4-FFF2-40B4-BE49-F238E27FC236}">
                    <a16:creationId xmlns:a16="http://schemas.microsoft.com/office/drawing/2014/main" id="{30B98FA8-3736-F304-0974-8AA0F2F44DCB}"/>
                  </a:ext>
                </a:extLst>
              </p:cNvPr>
              <p:cNvSpPr txBox="1">
                <a:spLocks noRot="1" noChangeAspect="1" noMove="1" noResize="1" noEditPoints="1" noAdjustHandles="1" noChangeArrowheads="1" noChangeShapeType="1" noTextEdit="1"/>
              </p:cNvSpPr>
              <p:nvPr/>
            </p:nvSpPr>
            <p:spPr>
              <a:xfrm>
                <a:off x="4006850" y="7115061"/>
                <a:ext cx="2767104" cy="646331"/>
              </a:xfrm>
              <a:prstGeom prst="rect">
                <a:avLst/>
              </a:prstGeom>
              <a:blipFill>
                <a:blip r:embed="rId7"/>
                <a:stretch>
                  <a:fillRect b="-660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71833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9">
            <a:extLst>
              <a:ext uri="{FF2B5EF4-FFF2-40B4-BE49-F238E27FC236}">
                <a16:creationId xmlns:a16="http://schemas.microsoft.com/office/drawing/2014/main" id="{98D442B4-44E5-4D7C-82D7-7A29F7FA29C9}"/>
              </a:ext>
            </a:extLst>
          </p:cNvPr>
          <p:cNvSpPr/>
          <p:nvPr/>
        </p:nvSpPr>
        <p:spPr>
          <a:xfrm>
            <a:off x="704532" y="279908"/>
            <a:ext cx="165100" cy="210820"/>
          </a:xfrm>
          <a:custGeom>
            <a:avLst/>
            <a:gdLst/>
            <a:ahLst/>
            <a:cxnLst/>
            <a:rect l="l" t="t" r="r" b="b"/>
            <a:pathLst>
              <a:path w="165100" h="210820">
                <a:moveTo>
                  <a:pt x="158788" y="204228"/>
                </a:moveTo>
                <a:lnTo>
                  <a:pt x="6096" y="204228"/>
                </a:lnTo>
                <a:lnTo>
                  <a:pt x="0" y="204228"/>
                </a:lnTo>
                <a:lnTo>
                  <a:pt x="0" y="210312"/>
                </a:lnTo>
                <a:lnTo>
                  <a:pt x="6096" y="210312"/>
                </a:lnTo>
                <a:lnTo>
                  <a:pt x="158788" y="210312"/>
                </a:lnTo>
                <a:lnTo>
                  <a:pt x="158788" y="204228"/>
                </a:lnTo>
                <a:close/>
              </a:path>
              <a:path w="165100" h="210820">
                <a:moveTo>
                  <a:pt x="158788" y="0"/>
                </a:moveTo>
                <a:lnTo>
                  <a:pt x="6096" y="0"/>
                </a:lnTo>
                <a:lnTo>
                  <a:pt x="0" y="0"/>
                </a:lnTo>
                <a:lnTo>
                  <a:pt x="0" y="6096"/>
                </a:lnTo>
                <a:lnTo>
                  <a:pt x="0" y="204216"/>
                </a:lnTo>
                <a:lnTo>
                  <a:pt x="6096" y="204216"/>
                </a:lnTo>
                <a:lnTo>
                  <a:pt x="6096" y="6096"/>
                </a:lnTo>
                <a:lnTo>
                  <a:pt x="158788" y="6096"/>
                </a:lnTo>
                <a:lnTo>
                  <a:pt x="158788" y="0"/>
                </a:lnTo>
                <a:close/>
              </a:path>
              <a:path w="165100" h="210820">
                <a:moveTo>
                  <a:pt x="164896" y="204228"/>
                </a:moveTo>
                <a:lnTo>
                  <a:pt x="158800" y="204228"/>
                </a:lnTo>
                <a:lnTo>
                  <a:pt x="158800" y="210312"/>
                </a:lnTo>
                <a:lnTo>
                  <a:pt x="164896" y="210312"/>
                </a:lnTo>
                <a:lnTo>
                  <a:pt x="164896" y="204228"/>
                </a:lnTo>
                <a:close/>
              </a:path>
              <a:path w="165100" h="210820">
                <a:moveTo>
                  <a:pt x="164896" y="0"/>
                </a:moveTo>
                <a:lnTo>
                  <a:pt x="158800" y="0"/>
                </a:lnTo>
                <a:lnTo>
                  <a:pt x="158800" y="6096"/>
                </a:lnTo>
                <a:lnTo>
                  <a:pt x="158800" y="204216"/>
                </a:lnTo>
                <a:lnTo>
                  <a:pt x="164896" y="204216"/>
                </a:lnTo>
                <a:lnTo>
                  <a:pt x="164896" y="6096"/>
                </a:lnTo>
                <a:lnTo>
                  <a:pt x="164896" y="0"/>
                </a:lnTo>
                <a:close/>
              </a:path>
            </a:pathLst>
          </a:custGeom>
          <a:solidFill>
            <a:srgbClr val="000000"/>
          </a:solidFill>
        </p:spPr>
        <p:txBody>
          <a:bodyPr wrap="square" lIns="0" tIns="0" rIns="0" bIns="0" rtlCol="0"/>
          <a:lstStyle/>
          <a:p>
            <a:endParaRPr/>
          </a:p>
        </p:txBody>
      </p:sp>
      <p:sp>
        <p:nvSpPr>
          <p:cNvPr id="15" name="object 20">
            <a:extLst>
              <a:ext uri="{FF2B5EF4-FFF2-40B4-BE49-F238E27FC236}">
                <a16:creationId xmlns:a16="http://schemas.microsoft.com/office/drawing/2014/main" id="{8A5EBF6A-C732-4EAD-9813-59B370F7C92C}"/>
              </a:ext>
            </a:extLst>
          </p:cNvPr>
          <p:cNvSpPr/>
          <p:nvPr/>
        </p:nvSpPr>
        <p:spPr>
          <a:xfrm>
            <a:off x="1428649" y="766826"/>
            <a:ext cx="65405" cy="22225"/>
          </a:xfrm>
          <a:custGeom>
            <a:avLst/>
            <a:gdLst/>
            <a:ahLst/>
            <a:cxnLst/>
            <a:rect l="l" t="t" r="r" b="b"/>
            <a:pathLst>
              <a:path w="65405" h="22225">
                <a:moveTo>
                  <a:pt x="41469" y="0"/>
                </a:moveTo>
                <a:lnTo>
                  <a:pt x="45097" y="8168"/>
                </a:lnTo>
                <a:lnTo>
                  <a:pt x="0" y="8168"/>
                </a:lnTo>
                <a:lnTo>
                  <a:pt x="0" y="13705"/>
                </a:lnTo>
                <a:lnTo>
                  <a:pt x="45097" y="13705"/>
                </a:lnTo>
                <a:lnTo>
                  <a:pt x="41469" y="21884"/>
                </a:lnTo>
                <a:lnTo>
                  <a:pt x="64795" y="10811"/>
                </a:lnTo>
                <a:lnTo>
                  <a:pt x="41469" y="0"/>
                </a:lnTo>
                <a:close/>
              </a:path>
            </a:pathLst>
          </a:custGeom>
          <a:solidFill>
            <a:srgbClr val="000000"/>
          </a:solidFill>
        </p:spPr>
        <p:txBody>
          <a:bodyPr wrap="square" lIns="0" tIns="0" rIns="0" bIns="0" rtlCol="0"/>
          <a:lstStyle/>
          <a:p>
            <a:endParaRPr/>
          </a:p>
        </p:txBody>
      </p:sp>
      <p:sp>
        <p:nvSpPr>
          <p:cNvPr id="16" name="object 21">
            <a:extLst>
              <a:ext uri="{FF2B5EF4-FFF2-40B4-BE49-F238E27FC236}">
                <a16:creationId xmlns:a16="http://schemas.microsoft.com/office/drawing/2014/main" id="{95D4B1B1-39A3-4BB9-B63B-5F1AEBB6E0BF}"/>
              </a:ext>
            </a:extLst>
          </p:cNvPr>
          <p:cNvSpPr/>
          <p:nvPr/>
        </p:nvSpPr>
        <p:spPr>
          <a:xfrm>
            <a:off x="1744914" y="767881"/>
            <a:ext cx="60325" cy="22225"/>
          </a:xfrm>
          <a:custGeom>
            <a:avLst/>
            <a:gdLst/>
            <a:ahLst/>
            <a:cxnLst/>
            <a:rect l="l" t="t" r="r" b="b"/>
            <a:pathLst>
              <a:path w="60325" h="22225">
                <a:moveTo>
                  <a:pt x="37708" y="0"/>
                </a:moveTo>
                <a:lnTo>
                  <a:pt x="40938" y="8168"/>
                </a:lnTo>
                <a:lnTo>
                  <a:pt x="0" y="8168"/>
                </a:lnTo>
                <a:lnTo>
                  <a:pt x="0" y="13704"/>
                </a:lnTo>
                <a:lnTo>
                  <a:pt x="40938" y="13704"/>
                </a:lnTo>
                <a:lnTo>
                  <a:pt x="37708" y="21884"/>
                </a:lnTo>
                <a:lnTo>
                  <a:pt x="59790" y="10811"/>
                </a:lnTo>
                <a:lnTo>
                  <a:pt x="37708" y="0"/>
                </a:lnTo>
                <a:close/>
              </a:path>
            </a:pathLst>
          </a:custGeom>
          <a:solidFill>
            <a:srgbClr val="000000"/>
          </a:solidFill>
        </p:spPr>
        <p:txBody>
          <a:bodyPr wrap="square" lIns="0" tIns="0" rIns="0" bIns="0" rtlCol="0"/>
          <a:lstStyle/>
          <a:p>
            <a:endParaRPr/>
          </a:p>
        </p:txBody>
      </p:sp>
      <p:sp>
        <p:nvSpPr>
          <p:cNvPr id="17" name="object 22">
            <a:extLst>
              <a:ext uri="{FF2B5EF4-FFF2-40B4-BE49-F238E27FC236}">
                <a16:creationId xmlns:a16="http://schemas.microsoft.com/office/drawing/2014/main" id="{C7FC351B-EDE5-4613-9E22-8B531C618A59}"/>
              </a:ext>
            </a:extLst>
          </p:cNvPr>
          <p:cNvSpPr/>
          <p:nvPr/>
        </p:nvSpPr>
        <p:spPr>
          <a:xfrm>
            <a:off x="2103054" y="767881"/>
            <a:ext cx="62230" cy="22225"/>
          </a:xfrm>
          <a:custGeom>
            <a:avLst/>
            <a:gdLst/>
            <a:ahLst/>
            <a:cxnLst/>
            <a:rect l="l" t="t" r="r" b="b"/>
            <a:pathLst>
              <a:path w="62230" h="22225">
                <a:moveTo>
                  <a:pt x="39590" y="0"/>
                </a:moveTo>
                <a:lnTo>
                  <a:pt x="43087" y="8168"/>
                </a:lnTo>
                <a:lnTo>
                  <a:pt x="0" y="8168"/>
                </a:lnTo>
                <a:lnTo>
                  <a:pt x="0" y="13705"/>
                </a:lnTo>
                <a:lnTo>
                  <a:pt x="43087" y="13705"/>
                </a:lnTo>
                <a:lnTo>
                  <a:pt x="39590" y="21884"/>
                </a:lnTo>
                <a:lnTo>
                  <a:pt x="61939" y="10811"/>
                </a:lnTo>
                <a:lnTo>
                  <a:pt x="39590" y="0"/>
                </a:lnTo>
                <a:close/>
              </a:path>
            </a:pathLst>
          </a:custGeom>
          <a:solidFill>
            <a:srgbClr val="000000"/>
          </a:solidFill>
        </p:spPr>
        <p:txBody>
          <a:bodyPr wrap="square" lIns="0" tIns="0" rIns="0" bIns="0" rtlCol="0"/>
          <a:lstStyle/>
          <a:p>
            <a:endParaRPr/>
          </a:p>
        </p:txBody>
      </p:sp>
      <p:sp>
        <p:nvSpPr>
          <p:cNvPr id="18" name="object 23">
            <a:extLst>
              <a:ext uri="{FF2B5EF4-FFF2-40B4-BE49-F238E27FC236}">
                <a16:creationId xmlns:a16="http://schemas.microsoft.com/office/drawing/2014/main" id="{CF4839E5-99EA-4893-8125-291A467DC545}"/>
              </a:ext>
            </a:extLst>
          </p:cNvPr>
          <p:cNvSpPr/>
          <p:nvPr/>
        </p:nvSpPr>
        <p:spPr>
          <a:xfrm>
            <a:off x="2461794" y="767881"/>
            <a:ext cx="62865" cy="22225"/>
          </a:xfrm>
          <a:custGeom>
            <a:avLst/>
            <a:gdLst/>
            <a:ahLst/>
            <a:cxnLst/>
            <a:rect l="l" t="t" r="r" b="b"/>
            <a:pathLst>
              <a:path w="62864" h="22225">
                <a:moveTo>
                  <a:pt x="39395" y="0"/>
                </a:moveTo>
                <a:lnTo>
                  <a:pt x="43024" y="8168"/>
                </a:lnTo>
                <a:lnTo>
                  <a:pt x="0" y="8168"/>
                </a:lnTo>
                <a:lnTo>
                  <a:pt x="0" y="13705"/>
                </a:lnTo>
                <a:lnTo>
                  <a:pt x="43024" y="13705"/>
                </a:lnTo>
                <a:lnTo>
                  <a:pt x="39395" y="21884"/>
                </a:lnTo>
                <a:lnTo>
                  <a:pt x="62462" y="10811"/>
                </a:lnTo>
                <a:lnTo>
                  <a:pt x="39395" y="0"/>
                </a:lnTo>
                <a:close/>
              </a:path>
            </a:pathLst>
          </a:custGeom>
          <a:solidFill>
            <a:srgbClr val="000000"/>
          </a:solidFill>
        </p:spPr>
        <p:txBody>
          <a:bodyPr wrap="square" lIns="0" tIns="0" rIns="0" bIns="0" rtlCol="0"/>
          <a:lstStyle/>
          <a:p>
            <a:endParaRPr/>
          </a:p>
        </p:txBody>
      </p:sp>
      <p:sp>
        <p:nvSpPr>
          <p:cNvPr id="19" name="object 24">
            <a:extLst>
              <a:ext uri="{FF2B5EF4-FFF2-40B4-BE49-F238E27FC236}">
                <a16:creationId xmlns:a16="http://schemas.microsoft.com/office/drawing/2014/main" id="{7A215470-9B70-4B6B-915C-CA87DD661131}"/>
              </a:ext>
            </a:extLst>
          </p:cNvPr>
          <p:cNvSpPr/>
          <p:nvPr/>
        </p:nvSpPr>
        <p:spPr>
          <a:xfrm>
            <a:off x="2772188" y="767881"/>
            <a:ext cx="58419" cy="22225"/>
          </a:xfrm>
          <a:custGeom>
            <a:avLst/>
            <a:gdLst/>
            <a:ahLst/>
            <a:cxnLst/>
            <a:rect l="l" t="t" r="r" b="b"/>
            <a:pathLst>
              <a:path w="58419" h="22225">
                <a:moveTo>
                  <a:pt x="35153" y="0"/>
                </a:moveTo>
                <a:lnTo>
                  <a:pt x="38596" y="8168"/>
                </a:lnTo>
                <a:lnTo>
                  <a:pt x="0" y="8168"/>
                </a:lnTo>
                <a:lnTo>
                  <a:pt x="0" y="13705"/>
                </a:lnTo>
                <a:lnTo>
                  <a:pt x="38596" y="13705"/>
                </a:lnTo>
                <a:lnTo>
                  <a:pt x="35153" y="21884"/>
                </a:lnTo>
                <a:lnTo>
                  <a:pt x="58411" y="10811"/>
                </a:lnTo>
                <a:lnTo>
                  <a:pt x="35153" y="0"/>
                </a:lnTo>
                <a:close/>
              </a:path>
            </a:pathLst>
          </a:custGeom>
          <a:solidFill>
            <a:srgbClr val="000000"/>
          </a:solidFill>
        </p:spPr>
        <p:txBody>
          <a:bodyPr wrap="square" lIns="0" tIns="0" rIns="0" bIns="0" rtlCol="0"/>
          <a:lstStyle/>
          <a:p>
            <a:endParaRPr/>
          </a:p>
        </p:txBody>
      </p:sp>
      <p:sp>
        <p:nvSpPr>
          <p:cNvPr id="20" name="object 25">
            <a:extLst>
              <a:ext uri="{FF2B5EF4-FFF2-40B4-BE49-F238E27FC236}">
                <a16:creationId xmlns:a16="http://schemas.microsoft.com/office/drawing/2014/main" id="{65E0797A-E967-4B74-A4F6-59698D6B2130}"/>
              </a:ext>
            </a:extLst>
          </p:cNvPr>
          <p:cNvSpPr/>
          <p:nvPr/>
        </p:nvSpPr>
        <p:spPr>
          <a:xfrm>
            <a:off x="3993414" y="767881"/>
            <a:ext cx="62865" cy="22225"/>
          </a:xfrm>
          <a:custGeom>
            <a:avLst/>
            <a:gdLst/>
            <a:ahLst/>
            <a:cxnLst/>
            <a:rect l="l" t="t" r="r" b="b"/>
            <a:pathLst>
              <a:path w="62864" h="22225">
                <a:moveTo>
                  <a:pt x="39395" y="0"/>
                </a:moveTo>
                <a:lnTo>
                  <a:pt x="43024" y="8168"/>
                </a:lnTo>
                <a:lnTo>
                  <a:pt x="0" y="8168"/>
                </a:lnTo>
                <a:lnTo>
                  <a:pt x="0" y="13705"/>
                </a:lnTo>
                <a:lnTo>
                  <a:pt x="43024" y="13705"/>
                </a:lnTo>
                <a:lnTo>
                  <a:pt x="39395" y="21884"/>
                </a:lnTo>
                <a:lnTo>
                  <a:pt x="62462" y="10811"/>
                </a:lnTo>
                <a:lnTo>
                  <a:pt x="39395" y="0"/>
                </a:lnTo>
                <a:close/>
              </a:path>
            </a:pathLst>
          </a:custGeom>
          <a:solidFill>
            <a:srgbClr val="000000"/>
          </a:solidFill>
        </p:spPr>
        <p:txBody>
          <a:bodyPr wrap="square" lIns="0" tIns="0" rIns="0" bIns="0" rtlCol="0"/>
          <a:lstStyle/>
          <a:p>
            <a:endParaRPr/>
          </a:p>
        </p:txBody>
      </p:sp>
      <p:sp>
        <p:nvSpPr>
          <p:cNvPr id="21" name="object 26">
            <a:extLst>
              <a:ext uri="{FF2B5EF4-FFF2-40B4-BE49-F238E27FC236}">
                <a16:creationId xmlns:a16="http://schemas.microsoft.com/office/drawing/2014/main" id="{3A9DCDA9-F8D7-4045-A78F-C90856710F49}"/>
              </a:ext>
            </a:extLst>
          </p:cNvPr>
          <p:cNvSpPr/>
          <p:nvPr/>
        </p:nvSpPr>
        <p:spPr>
          <a:xfrm>
            <a:off x="4374414" y="766826"/>
            <a:ext cx="65405" cy="22225"/>
          </a:xfrm>
          <a:custGeom>
            <a:avLst/>
            <a:gdLst/>
            <a:ahLst/>
            <a:cxnLst/>
            <a:rect l="l" t="t" r="r" b="b"/>
            <a:pathLst>
              <a:path w="65404" h="22225">
                <a:moveTo>
                  <a:pt x="41469" y="0"/>
                </a:moveTo>
                <a:lnTo>
                  <a:pt x="45097" y="8168"/>
                </a:lnTo>
                <a:lnTo>
                  <a:pt x="0" y="8168"/>
                </a:lnTo>
                <a:lnTo>
                  <a:pt x="0" y="13705"/>
                </a:lnTo>
                <a:lnTo>
                  <a:pt x="45097" y="13705"/>
                </a:lnTo>
                <a:lnTo>
                  <a:pt x="41469" y="21884"/>
                </a:lnTo>
                <a:lnTo>
                  <a:pt x="64795" y="10811"/>
                </a:lnTo>
                <a:lnTo>
                  <a:pt x="41469" y="0"/>
                </a:lnTo>
                <a:close/>
              </a:path>
            </a:pathLst>
          </a:custGeom>
          <a:solidFill>
            <a:srgbClr val="000000"/>
          </a:solidFill>
        </p:spPr>
        <p:txBody>
          <a:bodyPr wrap="square" lIns="0" tIns="0" rIns="0" bIns="0" rtlCol="0"/>
          <a:lstStyle/>
          <a:p>
            <a:endParaRPr/>
          </a:p>
        </p:txBody>
      </p:sp>
      <p:sp>
        <p:nvSpPr>
          <p:cNvPr id="22" name="object 27">
            <a:extLst>
              <a:ext uri="{FF2B5EF4-FFF2-40B4-BE49-F238E27FC236}">
                <a16:creationId xmlns:a16="http://schemas.microsoft.com/office/drawing/2014/main" id="{EFBDF3F8-BC2F-443C-9FD3-012CA541CB00}"/>
              </a:ext>
            </a:extLst>
          </p:cNvPr>
          <p:cNvSpPr/>
          <p:nvPr/>
        </p:nvSpPr>
        <p:spPr>
          <a:xfrm>
            <a:off x="4622699" y="767881"/>
            <a:ext cx="58419" cy="22225"/>
          </a:xfrm>
          <a:custGeom>
            <a:avLst/>
            <a:gdLst/>
            <a:ahLst/>
            <a:cxnLst/>
            <a:rect l="l" t="t" r="r" b="b"/>
            <a:pathLst>
              <a:path w="58420" h="22225">
                <a:moveTo>
                  <a:pt x="34989" y="0"/>
                </a:moveTo>
                <a:lnTo>
                  <a:pt x="38618" y="8168"/>
                </a:lnTo>
                <a:lnTo>
                  <a:pt x="0" y="8168"/>
                </a:lnTo>
                <a:lnTo>
                  <a:pt x="0" y="13705"/>
                </a:lnTo>
                <a:lnTo>
                  <a:pt x="38618" y="13705"/>
                </a:lnTo>
                <a:lnTo>
                  <a:pt x="34989" y="21884"/>
                </a:lnTo>
                <a:lnTo>
                  <a:pt x="58315" y="10811"/>
                </a:lnTo>
                <a:lnTo>
                  <a:pt x="34989" y="0"/>
                </a:lnTo>
                <a:close/>
              </a:path>
            </a:pathLst>
          </a:custGeom>
          <a:solidFill>
            <a:srgbClr val="000000"/>
          </a:solidFill>
        </p:spPr>
        <p:txBody>
          <a:bodyPr wrap="square" lIns="0" tIns="0" rIns="0" bIns="0" rtlCol="0"/>
          <a:lstStyle/>
          <a:p>
            <a:endParaRPr/>
          </a:p>
        </p:txBody>
      </p:sp>
      <p:sp>
        <p:nvSpPr>
          <p:cNvPr id="23" name="object 28">
            <a:extLst>
              <a:ext uri="{FF2B5EF4-FFF2-40B4-BE49-F238E27FC236}">
                <a16:creationId xmlns:a16="http://schemas.microsoft.com/office/drawing/2014/main" id="{FF43100E-1EF1-40B0-8108-BE636355E651}"/>
              </a:ext>
            </a:extLst>
          </p:cNvPr>
          <p:cNvSpPr/>
          <p:nvPr/>
        </p:nvSpPr>
        <p:spPr>
          <a:xfrm>
            <a:off x="1285139" y="982584"/>
            <a:ext cx="62865" cy="22225"/>
          </a:xfrm>
          <a:custGeom>
            <a:avLst/>
            <a:gdLst/>
            <a:ahLst/>
            <a:cxnLst/>
            <a:rect l="l" t="t" r="r" b="b"/>
            <a:pathLst>
              <a:path w="62865" h="22225">
                <a:moveTo>
                  <a:pt x="39395" y="0"/>
                </a:moveTo>
                <a:lnTo>
                  <a:pt x="43024" y="8194"/>
                </a:lnTo>
                <a:lnTo>
                  <a:pt x="0" y="8194"/>
                </a:lnTo>
                <a:lnTo>
                  <a:pt x="0" y="13749"/>
                </a:lnTo>
                <a:lnTo>
                  <a:pt x="43024" y="13749"/>
                </a:lnTo>
                <a:lnTo>
                  <a:pt x="39395" y="21954"/>
                </a:lnTo>
                <a:lnTo>
                  <a:pt x="62462" y="10846"/>
                </a:lnTo>
                <a:lnTo>
                  <a:pt x="39395" y="0"/>
                </a:lnTo>
                <a:close/>
              </a:path>
            </a:pathLst>
          </a:custGeom>
          <a:solidFill>
            <a:srgbClr val="000000"/>
          </a:solidFill>
        </p:spPr>
        <p:txBody>
          <a:bodyPr wrap="square" lIns="0" tIns="0" rIns="0" bIns="0" rtlCol="0"/>
          <a:lstStyle/>
          <a:p>
            <a:endParaRPr/>
          </a:p>
        </p:txBody>
      </p:sp>
      <p:sp>
        <p:nvSpPr>
          <p:cNvPr id="24" name="object 29">
            <a:extLst>
              <a:ext uri="{FF2B5EF4-FFF2-40B4-BE49-F238E27FC236}">
                <a16:creationId xmlns:a16="http://schemas.microsoft.com/office/drawing/2014/main" id="{E131620B-AD3B-4DEA-9C1F-E56F99157DE0}"/>
              </a:ext>
            </a:extLst>
          </p:cNvPr>
          <p:cNvSpPr/>
          <p:nvPr/>
        </p:nvSpPr>
        <p:spPr>
          <a:xfrm>
            <a:off x="1531778" y="988641"/>
            <a:ext cx="70485" cy="22225"/>
          </a:xfrm>
          <a:custGeom>
            <a:avLst/>
            <a:gdLst/>
            <a:ahLst/>
            <a:cxnLst/>
            <a:rect l="l" t="t" r="r" b="b"/>
            <a:pathLst>
              <a:path w="70484" h="22225">
                <a:moveTo>
                  <a:pt x="46928" y="0"/>
                </a:moveTo>
                <a:lnTo>
                  <a:pt x="50499" y="8101"/>
                </a:lnTo>
                <a:lnTo>
                  <a:pt x="0" y="8101"/>
                </a:lnTo>
                <a:lnTo>
                  <a:pt x="0" y="13603"/>
                </a:lnTo>
                <a:lnTo>
                  <a:pt x="50499" y="13603"/>
                </a:lnTo>
                <a:lnTo>
                  <a:pt x="46928" y="21704"/>
                </a:lnTo>
                <a:lnTo>
                  <a:pt x="69882" y="10981"/>
                </a:lnTo>
                <a:lnTo>
                  <a:pt x="46928" y="0"/>
                </a:lnTo>
                <a:close/>
              </a:path>
            </a:pathLst>
          </a:custGeom>
          <a:solidFill>
            <a:srgbClr val="000000"/>
          </a:solidFill>
        </p:spPr>
        <p:txBody>
          <a:bodyPr wrap="square" lIns="0" tIns="0" rIns="0" bIns="0" rtlCol="0"/>
          <a:lstStyle/>
          <a:p>
            <a:endParaRPr/>
          </a:p>
        </p:txBody>
      </p:sp>
      <p:sp>
        <p:nvSpPr>
          <p:cNvPr id="25" name="object 30">
            <a:extLst>
              <a:ext uri="{FF2B5EF4-FFF2-40B4-BE49-F238E27FC236}">
                <a16:creationId xmlns:a16="http://schemas.microsoft.com/office/drawing/2014/main" id="{608EA37F-B1AF-4FEA-BC0D-553323EDBE7F}"/>
              </a:ext>
            </a:extLst>
          </p:cNvPr>
          <p:cNvSpPr/>
          <p:nvPr/>
        </p:nvSpPr>
        <p:spPr>
          <a:xfrm>
            <a:off x="1789329" y="981526"/>
            <a:ext cx="65405" cy="22225"/>
          </a:xfrm>
          <a:custGeom>
            <a:avLst/>
            <a:gdLst/>
            <a:ahLst/>
            <a:cxnLst/>
            <a:rect l="l" t="t" r="r" b="b"/>
            <a:pathLst>
              <a:path w="65405" h="22225">
                <a:moveTo>
                  <a:pt x="41469" y="0"/>
                </a:moveTo>
                <a:lnTo>
                  <a:pt x="45097" y="8194"/>
                </a:lnTo>
                <a:lnTo>
                  <a:pt x="0" y="8194"/>
                </a:lnTo>
                <a:lnTo>
                  <a:pt x="0" y="13749"/>
                </a:lnTo>
                <a:lnTo>
                  <a:pt x="45097" y="13749"/>
                </a:lnTo>
                <a:lnTo>
                  <a:pt x="41469" y="21954"/>
                </a:lnTo>
                <a:lnTo>
                  <a:pt x="64795" y="10846"/>
                </a:lnTo>
                <a:lnTo>
                  <a:pt x="41469" y="0"/>
                </a:lnTo>
                <a:close/>
              </a:path>
            </a:pathLst>
          </a:custGeom>
          <a:solidFill>
            <a:srgbClr val="000000"/>
          </a:solidFill>
        </p:spPr>
        <p:txBody>
          <a:bodyPr wrap="square" lIns="0" tIns="0" rIns="0" bIns="0" rtlCol="0"/>
          <a:lstStyle/>
          <a:p>
            <a:endParaRPr/>
          </a:p>
        </p:txBody>
      </p:sp>
      <p:sp>
        <p:nvSpPr>
          <p:cNvPr id="26" name="object 31">
            <a:extLst>
              <a:ext uri="{FF2B5EF4-FFF2-40B4-BE49-F238E27FC236}">
                <a16:creationId xmlns:a16="http://schemas.microsoft.com/office/drawing/2014/main" id="{2378F422-1007-4556-B39E-4DB5F0B3E4C4}"/>
              </a:ext>
            </a:extLst>
          </p:cNvPr>
          <p:cNvSpPr/>
          <p:nvPr/>
        </p:nvSpPr>
        <p:spPr>
          <a:xfrm>
            <a:off x="2099723" y="982584"/>
            <a:ext cx="62865" cy="22225"/>
          </a:xfrm>
          <a:custGeom>
            <a:avLst/>
            <a:gdLst/>
            <a:ahLst/>
            <a:cxnLst/>
            <a:rect l="l" t="t" r="r" b="b"/>
            <a:pathLst>
              <a:path w="62864" h="22225">
                <a:moveTo>
                  <a:pt x="39120" y="0"/>
                </a:moveTo>
                <a:lnTo>
                  <a:pt x="42826" y="8194"/>
                </a:lnTo>
                <a:lnTo>
                  <a:pt x="0" y="8194"/>
                </a:lnTo>
                <a:lnTo>
                  <a:pt x="0" y="13749"/>
                </a:lnTo>
                <a:lnTo>
                  <a:pt x="42826" y="13749"/>
                </a:lnTo>
                <a:lnTo>
                  <a:pt x="39120" y="21954"/>
                </a:lnTo>
                <a:lnTo>
                  <a:pt x="62379" y="10846"/>
                </a:lnTo>
                <a:lnTo>
                  <a:pt x="39120" y="0"/>
                </a:lnTo>
                <a:close/>
              </a:path>
            </a:pathLst>
          </a:custGeom>
          <a:solidFill>
            <a:srgbClr val="000000"/>
          </a:solidFill>
        </p:spPr>
        <p:txBody>
          <a:bodyPr wrap="square" lIns="0" tIns="0" rIns="0" bIns="0" rtlCol="0"/>
          <a:lstStyle/>
          <a:p>
            <a:endParaRPr/>
          </a:p>
        </p:txBody>
      </p:sp>
      <p:sp>
        <p:nvSpPr>
          <p:cNvPr id="27" name="object 32">
            <a:extLst>
              <a:ext uri="{FF2B5EF4-FFF2-40B4-BE49-F238E27FC236}">
                <a16:creationId xmlns:a16="http://schemas.microsoft.com/office/drawing/2014/main" id="{814D256E-CFB8-4257-A32E-7B55E9B2A093}"/>
              </a:ext>
            </a:extLst>
          </p:cNvPr>
          <p:cNvSpPr/>
          <p:nvPr/>
        </p:nvSpPr>
        <p:spPr>
          <a:xfrm>
            <a:off x="2410442" y="988641"/>
            <a:ext cx="67945" cy="22225"/>
          </a:xfrm>
          <a:custGeom>
            <a:avLst/>
            <a:gdLst/>
            <a:ahLst/>
            <a:cxnLst/>
            <a:rect l="l" t="t" r="r" b="b"/>
            <a:pathLst>
              <a:path w="67944" h="22225">
                <a:moveTo>
                  <a:pt x="45617" y="0"/>
                </a:moveTo>
                <a:lnTo>
                  <a:pt x="49093" y="8101"/>
                </a:lnTo>
                <a:lnTo>
                  <a:pt x="0" y="8101"/>
                </a:lnTo>
                <a:lnTo>
                  <a:pt x="0" y="13603"/>
                </a:lnTo>
                <a:lnTo>
                  <a:pt x="49093" y="13603"/>
                </a:lnTo>
                <a:lnTo>
                  <a:pt x="45617" y="21974"/>
                </a:lnTo>
                <a:lnTo>
                  <a:pt x="67769" y="10981"/>
                </a:lnTo>
                <a:lnTo>
                  <a:pt x="45617" y="0"/>
                </a:lnTo>
                <a:close/>
              </a:path>
            </a:pathLst>
          </a:custGeom>
          <a:solidFill>
            <a:srgbClr val="000000"/>
          </a:solidFill>
        </p:spPr>
        <p:txBody>
          <a:bodyPr wrap="square" lIns="0" tIns="0" rIns="0" bIns="0" rtlCol="0"/>
          <a:lstStyle/>
          <a:p>
            <a:endParaRPr/>
          </a:p>
        </p:txBody>
      </p:sp>
      <p:sp>
        <p:nvSpPr>
          <p:cNvPr id="28" name="object 33">
            <a:extLst>
              <a:ext uri="{FF2B5EF4-FFF2-40B4-BE49-F238E27FC236}">
                <a16:creationId xmlns:a16="http://schemas.microsoft.com/office/drawing/2014/main" id="{8E3DF747-67DA-4817-8568-5C504B7FB7A4}"/>
              </a:ext>
            </a:extLst>
          </p:cNvPr>
          <p:cNvSpPr/>
          <p:nvPr/>
        </p:nvSpPr>
        <p:spPr>
          <a:xfrm>
            <a:off x="2665629" y="982584"/>
            <a:ext cx="58419" cy="22225"/>
          </a:xfrm>
          <a:custGeom>
            <a:avLst/>
            <a:gdLst/>
            <a:ahLst/>
            <a:cxnLst/>
            <a:rect l="l" t="t" r="r" b="b"/>
            <a:pathLst>
              <a:path w="58419" h="22225">
                <a:moveTo>
                  <a:pt x="34989" y="0"/>
                </a:moveTo>
                <a:lnTo>
                  <a:pt x="38618" y="8194"/>
                </a:lnTo>
                <a:lnTo>
                  <a:pt x="0" y="8194"/>
                </a:lnTo>
                <a:lnTo>
                  <a:pt x="0" y="13749"/>
                </a:lnTo>
                <a:lnTo>
                  <a:pt x="38618" y="13749"/>
                </a:lnTo>
                <a:lnTo>
                  <a:pt x="34989" y="21954"/>
                </a:lnTo>
                <a:lnTo>
                  <a:pt x="58315" y="10846"/>
                </a:lnTo>
                <a:lnTo>
                  <a:pt x="34989" y="0"/>
                </a:lnTo>
                <a:close/>
              </a:path>
            </a:pathLst>
          </a:custGeom>
          <a:solidFill>
            <a:srgbClr val="000000"/>
          </a:solidFill>
        </p:spPr>
        <p:txBody>
          <a:bodyPr wrap="square" lIns="0" tIns="0" rIns="0" bIns="0" rtlCol="0"/>
          <a:lstStyle/>
          <a:p>
            <a:endParaRPr/>
          </a:p>
        </p:txBody>
      </p:sp>
      <p:sp>
        <p:nvSpPr>
          <p:cNvPr id="29" name="object 34">
            <a:extLst>
              <a:ext uri="{FF2B5EF4-FFF2-40B4-BE49-F238E27FC236}">
                <a16:creationId xmlns:a16="http://schemas.microsoft.com/office/drawing/2014/main" id="{19EE40F3-9EE7-41B3-9175-26900466C7ED}"/>
              </a:ext>
            </a:extLst>
          </p:cNvPr>
          <p:cNvSpPr/>
          <p:nvPr/>
        </p:nvSpPr>
        <p:spPr>
          <a:xfrm>
            <a:off x="3846729" y="982584"/>
            <a:ext cx="62865" cy="22225"/>
          </a:xfrm>
          <a:custGeom>
            <a:avLst/>
            <a:gdLst/>
            <a:ahLst/>
            <a:cxnLst/>
            <a:rect l="l" t="t" r="r" b="b"/>
            <a:pathLst>
              <a:path w="62864" h="22225">
                <a:moveTo>
                  <a:pt x="39395" y="0"/>
                </a:moveTo>
                <a:lnTo>
                  <a:pt x="43024" y="8194"/>
                </a:lnTo>
                <a:lnTo>
                  <a:pt x="0" y="8194"/>
                </a:lnTo>
                <a:lnTo>
                  <a:pt x="0" y="13749"/>
                </a:lnTo>
                <a:lnTo>
                  <a:pt x="43024" y="13749"/>
                </a:lnTo>
                <a:lnTo>
                  <a:pt x="39395" y="21954"/>
                </a:lnTo>
                <a:lnTo>
                  <a:pt x="62462" y="10846"/>
                </a:lnTo>
                <a:lnTo>
                  <a:pt x="39395" y="0"/>
                </a:lnTo>
                <a:close/>
              </a:path>
            </a:pathLst>
          </a:custGeom>
          <a:solidFill>
            <a:srgbClr val="000000"/>
          </a:solidFill>
        </p:spPr>
        <p:txBody>
          <a:bodyPr wrap="square" lIns="0" tIns="0" rIns="0" bIns="0" rtlCol="0"/>
          <a:lstStyle/>
          <a:p>
            <a:endParaRPr/>
          </a:p>
        </p:txBody>
      </p:sp>
      <p:sp>
        <p:nvSpPr>
          <p:cNvPr id="30" name="object 35">
            <a:extLst>
              <a:ext uri="{FF2B5EF4-FFF2-40B4-BE49-F238E27FC236}">
                <a16:creationId xmlns:a16="http://schemas.microsoft.com/office/drawing/2014/main" id="{A29F98D4-E530-4C73-AAA0-D3ECBE484959}"/>
              </a:ext>
            </a:extLst>
          </p:cNvPr>
          <p:cNvSpPr/>
          <p:nvPr/>
        </p:nvSpPr>
        <p:spPr>
          <a:xfrm>
            <a:off x="4095273" y="988641"/>
            <a:ext cx="70485" cy="22225"/>
          </a:xfrm>
          <a:custGeom>
            <a:avLst/>
            <a:gdLst/>
            <a:ahLst/>
            <a:cxnLst/>
            <a:rect l="l" t="t" r="r" b="b"/>
            <a:pathLst>
              <a:path w="70485" h="22225">
                <a:moveTo>
                  <a:pt x="46928" y="0"/>
                </a:moveTo>
                <a:lnTo>
                  <a:pt x="50499" y="8101"/>
                </a:lnTo>
                <a:lnTo>
                  <a:pt x="0" y="8101"/>
                </a:lnTo>
                <a:lnTo>
                  <a:pt x="0" y="13603"/>
                </a:lnTo>
                <a:lnTo>
                  <a:pt x="50499" y="13603"/>
                </a:lnTo>
                <a:lnTo>
                  <a:pt x="46928" y="21704"/>
                </a:lnTo>
                <a:lnTo>
                  <a:pt x="69882" y="10981"/>
                </a:lnTo>
                <a:lnTo>
                  <a:pt x="46928" y="0"/>
                </a:lnTo>
                <a:close/>
              </a:path>
            </a:pathLst>
          </a:custGeom>
          <a:solidFill>
            <a:srgbClr val="000000"/>
          </a:solidFill>
        </p:spPr>
        <p:txBody>
          <a:bodyPr wrap="square" lIns="0" tIns="0" rIns="0" bIns="0" rtlCol="0"/>
          <a:lstStyle/>
          <a:p>
            <a:endParaRPr/>
          </a:p>
        </p:txBody>
      </p:sp>
      <p:sp>
        <p:nvSpPr>
          <p:cNvPr id="31" name="object 36">
            <a:extLst>
              <a:ext uri="{FF2B5EF4-FFF2-40B4-BE49-F238E27FC236}">
                <a16:creationId xmlns:a16="http://schemas.microsoft.com/office/drawing/2014/main" id="{11C8872C-C3CC-49B5-B61E-B79BC0E5A41A}"/>
              </a:ext>
            </a:extLst>
          </p:cNvPr>
          <p:cNvSpPr/>
          <p:nvPr/>
        </p:nvSpPr>
        <p:spPr>
          <a:xfrm>
            <a:off x="4485539" y="981526"/>
            <a:ext cx="65405" cy="22225"/>
          </a:xfrm>
          <a:custGeom>
            <a:avLst/>
            <a:gdLst/>
            <a:ahLst/>
            <a:cxnLst/>
            <a:rect l="l" t="t" r="r" b="b"/>
            <a:pathLst>
              <a:path w="65404" h="22225">
                <a:moveTo>
                  <a:pt x="41469" y="0"/>
                </a:moveTo>
                <a:lnTo>
                  <a:pt x="45097" y="8194"/>
                </a:lnTo>
                <a:lnTo>
                  <a:pt x="0" y="8194"/>
                </a:lnTo>
                <a:lnTo>
                  <a:pt x="0" y="13749"/>
                </a:lnTo>
                <a:lnTo>
                  <a:pt x="45097" y="13749"/>
                </a:lnTo>
                <a:lnTo>
                  <a:pt x="41469" y="21954"/>
                </a:lnTo>
                <a:lnTo>
                  <a:pt x="64795" y="10846"/>
                </a:lnTo>
                <a:lnTo>
                  <a:pt x="41469" y="0"/>
                </a:lnTo>
                <a:close/>
              </a:path>
            </a:pathLst>
          </a:custGeom>
          <a:solidFill>
            <a:srgbClr val="000000"/>
          </a:solidFill>
        </p:spPr>
        <p:txBody>
          <a:bodyPr wrap="square" lIns="0" tIns="0" rIns="0" bIns="0" rtlCol="0"/>
          <a:lstStyle/>
          <a:p>
            <a:endParaRPr/>
          </a:p>
        </p:txBody>
      </p:sp>
      <p:sp>
        <p:nvSpPr>
          <p:cNvPr id="32" name="object 37">
            <a:extLst>
              <a:ext uri="{FF2B5EF4-FFF2-40B4-BE49-F238E27FC236}">
                <a16:creationId xmlns:a16="http://schemas.microsoft.com/office/drawing/2014/main" id="{242C005C-BEAF-480C-972A-4372487B21D0}"/>
              </a:ext>
            </a:extLst>
          </p:cNvPr>
          <p:cNvSpPr/>
          <p:nvPr/>
        </p:nvSpPr>
        <p:spPr>
          <a:xfrm>
            <a:off x="4732554" y="982584"/>
            <a:ext cx="58419" cy="22225"/>
          </a:xfrm>
          <a:custGeom>
            <a:avLst/>
            <a:gdLst/>
            <a:ahLst/>
            <a:cxnLst/>
            <a:rect l="l" t="t" r="r" b="b"/>
            <a:pathLst>
              <a:path w="58420" h="22225">
                <a:moveTo>
                  <a:pt x="34989" y="0"/>
                </a:moveTo>
                <a:lnTo>
                  <a:pt x="38618" y="8194"/>
                </a:lnTo>
                <a:lnTo>
                  <a:pt x="0" y="8194"/>
                </a:lnTo>
                <a:lnTo>
                  <a:pt x="0" y="13749"/>
                </a:lnTo>
                <a:lnTo>
                  <a:pt x="38618" y="13749"/>
                </a:lnTo>
                <a:lnTo>
                  <a:pt x="34989" y="21954"/>
                </a:lnTo>
                <a:lnTo>
                  <a:pt x="58315" y="10846"/>
                </a:lnTo>
                <a:lnTo>
                  <a:pt x="34989" y="0"/>
                </a:lnTo>
                <a:close/>
              </a:path>
            </a:pathLst>
          </a:custGeom>
          <a:solidFill>
            <a:srgbClr val="000000"/>
          </a:solidFill>
        </p:spPr>
        <p:txBody>
          <a:bodyPr wrap="square" lIns="0" tIns="0" rIns="0" bIns="0" rtlCol="0"/>
          <a:lstStyle/>
          <a:p>
            <a:endParaRPr/>
          </a:p>
        </p:txBody>
      </p:sp>
      <p:sp>
        <p:nvSpPr>
          <p:cNvPr id="33" name="object 38">
            <a:extLst>
              <a:ext uri="{FF2B5EF4-FFF2-40B4-BE49-F238E27FC236}">
                <a16:creationId xmlns:a16="http://schemas.microsoft.com/office/drawing/2014/main" id="{CED59E5E-C65C-4AF9-BBDA-373D0A10D3D8}"/>
              </a:ext>
            </a:extLst>
          </p:cNvPr>
          <p:cNvSpPr txBox="1"/>
          <p:nvPr/>
        </p:nvSpPr>
        <p:spPr>
          <a:xfrm>
            <a:off x="571182" y="165100"/>
            <a:ext cx="6414135" cy="1011174"/>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ja-JP" altLang="en-US" sz="1200" dirty="0">
                <a:latin typeface="ＭＳ ゴシック"/>
                <a:cs typeface="ＭＳ ゴシック"/>
              </a:rPr>
              <a:t>１</a:t>
            </a:r>
            <a:endParaRPr sz="1200" dirty="0">
              <a:latin typeface="ＭＳ ゴシック"/>
              <a:cs typeface="ＭＳ ゴシック"/>
            </a:endParaRPr>
          </a:p>
          <a:p>
            <a:pPr marL="133350">
              <a:lnSpc>
                <a:spcPct val="100000"/>
              </a:lnSpc>
              <a:spcBef>
                <a:spcPts val="464"/>
              </a:spcBef>
            </a:pPr>
            <a:r>
              <a:rPr sz="1050" spc="-20" dirty="0">
                <a:latin typeface="ＭＳ 明朝"/>
                <a:cs typeface="ＭＳ 明朝"/>
              </a:rPr>
              <a:t>次の問いに答えよ。</a:t>
            </a:r>
            <a:endParaRPr sz="1050" dirty="0">
              <a:latin typeface="ＭＳ 明朝"/>
              <a:cs typeface="ＭＳ 明朝"/>
            </a:endParaRPr>
          </a:p>
          <a:p>
            <a:pPr marL="132714">
              <a:lnSpc>
                <a:spcPct val="100000"/>
              </a:lnSpc>
              <a:spcBef>
                <a:spcPts val="665"/>
              </a:spcBef>
              <a:tabLst>
                <a:tab pos="422909" algn="l"/>
                <a:tab pos="423545" algn="l"/>
              </a:tabLst>
            </a:pPr>
            <a:r>
              <a:rPr lang="en-US" sz="1050" spc="-95" dirty="0">
                <a:latin typeface="ＭＳ 明朝"/>
                <a:cs typeface="ＭＳ 明朝"/>
              </a:rPr>
              <a:t>(1) </a:t>
            </a:r>
            <a:r>
              <a:rPr sz="1050" spc="-95" dirty="0" err="1">
                <a:latin typeface="ＭＳ 明朝"/>
                <a:cs typeface="ＭＳ 明朝"/>
              </a:rPr>
              <a:t>等式</a:t>
            </a:r>
            <a:r>
              <a:rPr sz="1050" spc="-95" dirty="0">
                <a:latin typeface="ＭＳ 明朝"/>
                <a:cs typeface="ＭＳ 明朝"/>
              </a:rPr>
              <a:t> </a:t>
            </a:r>
            <a:r>
              <a:rPr sz="1050" dirty="0">
                <a:latin typeface="Times New Roman"/>
                <a:cs typeface="Times New Roman"/>
              </a:rPr>
              <a:t>2(</a:t>
            </a:r>
            <a:r>
              <a:rPr sz="1050" spc="-105" dirty="0">
                <a:latin typeface="Times New Roman"/>
                <a:cs typeface="Times New Roman"/>
              </a:rPr>
              <a:t> </a:t>
            </a:r>
            <a:r>
              <a:rPr sz="1000" i="1" dirty="0">
                <a:latin typeface="Times New Roman"/>
                <a:cs typeface="Times New Roman"/>
              </a:rPr>
              <a:t>a</a:t>
            </a:r>
            <a:r>
              <a:rPr sz="1000" i="1" spc="-25" dirty="0">
                <a:latin typeface="Times New Roman"/>
                <a:cs typeface="Times New Roman"/>
              </a:rPr>
              <a:t> </a:t>
            </a:r>
            <a:r>
              <a:rPr sz="1050" spc="-180" dirty="0">
                <a:latin typeface="ＭＳ 明朝"/>
                <a:cs typeface="ＭＳ 明朝"/>
              </a:rPr>
              <a:t>＋ </a:t>
            </a:r>
            <a:r>
              <a:rPr sz="1000" spc="55" dirty="0">
                <a:latin typeface="Times New Roman"/>
                <a:cs typeface="Times New Roman"/>
              </a:rPr>
              <a:t>2</a:t>
            </a:r>
            <a:r>
              <a:rPr sz="1000" i="1" spc="55" dirty="0">
                <a:latin typeface="Times New Roman"/>
                <a:cs typeface="Times New Roman"/>
              </a:rPr>
              <a:t>x</a:t>
            </a:r>
            <a:r>
              <a:rPr sz="1000" i="1" spc="-40" dirty="0">
                <a:latin typeface="Times New Roman"/>
                <a:cs typeface="Times New Roman"/>
              </a:rPr>
              <a:t> </a:t>
            </a:r>
            <a:r>
              <a:rPr sz="1050" spc="-10" dirty="0">
                <a:latin typeface="Times New Roman"/>
                <a:cs typeface="Times New Roman"/>
              </a:rPr>
              <a:t>)</a:t>
            </a:r>
            <a:r>
              <a:rPr sz="1050" spc="-190" dirty="0">
                <a:latin typeface="ＭＳ 明朝"/>
                <a:cs typeface="ＭＳ 明朝"/>
              </a:rPr>
              <a:t>－ </a:t>
            </a:r>
            <a:r>
              <a:rPr sz="1000" dirty="0">
                <a:latin typeface="Times New Roman"/>
                <a:cs typeface="Times New Roman"/>
              </a:rPr>
              <a:t>4</a:t>
            </a:r>
            <a:r>
              <a:rPr sz="1000" i="1" dirty="0">
                <a:latin typeface="Times New Roman"/>
                <a:cs typeface="Times New Roman"/>
              </a:rPr>
              <a:t>a</a:t>
            </a:r>
            <a:r>
              <a:rPr sz="1000" i="1" spc="-50" dirty="0">
                <a:latin typeface="Times New Roman"/>
                <a:cs typeface="Times New Roman"/>
              </a:rPr>
              <a:t> </a:t>
            </a:r>
            <a:r>
              <a:rPr sz="1050" dirty="0">
                <a:latin typeface="ＭＳ 明朝"/>
                <a:cs typeface="ＭＳ 明朝"/>
              </a:rPr>
              <a:t>＝</a:t>
            </a:r>
            <a:r>
              <a:rPr sz="1050" dirty="0">
                <a:latin typeface="Times New Roman"/>
                <a:cs typeface="Times New Roman"/>
              </a:rPr>
              <a:t>5(</a:t>
            </a:r>
            <a:r>
              <a:rPr sz="1050" spc="-40" dirty="0">
                <a:latin typeface="Times New Roman"/>
                <a:cs typeface="Times New Roman"/>
              </a:rPr>
              <a:t> </a:t>
            </a:r>
            <a:r>
              <a:rPr sz="1000" i="1" dirty="0">
                <a:latin typeface="Times New Roman"/>
                <a:cs typeface="Times New Roman"/>
              </a:rPr>
              <a:t>x</a:t>
            </a:r>
            <a:r>
              <a:rPr sz="1000" i="1" spc="-15" dirty="0">
                <a:latin typeface="Times New Roman"/>
                <a:cs typeface="Times New Roman"/>
              </a:rPr>
              <a:t> </a:t>
            </a:r>
            <a:r>
              <a:rPr sz="1050" spc="-200" dirty="0">
                <a:latin typeface="ＭＳ 明朝"/>
                <a:cs typeface="ＭＳ 明朝"/>
              </a:rPr>
              <a:t>－ </a:t>
            </a:r>
            <a:r>
              <a:rPr sz="1000" dirty="0">
                <a:latin typeface="Times New Roman"/>
                <a:cs typeface="Times New Roman"/>
              </a:rPr>
              <a:t>3</a:t>
            </a:r>
            <a:r>
              <a:rPr sz="1000" i="1" dirty="0">
                <a:latin typeface="Times New Roman"/>
                <a:cs typeface="Times New Roman"/>
              </a:rPr>
              <a:t>b</a:t>
            </a:r>
            <a:r>
              <a:rPr sz="1000" i="1" spc="-45" dirty="0">
                <a:latin typeface="Times New Roman"/>
                <a:cs typeface="Times New Roman"/>
              </a:rPr>
              <a:t> </a:t>
            </a:r>
            <a:r>
              <a:rPr sz="1050" dirty="0">
                <a:latin typeface="Times New Roman"/>
                <a:cs typeface="Times New Roman"/>
              </a:rPr>
              <a:t>)</a:t>
            </a:r>
            <a:r>
              <a:rPr sz="1050" spc="-50" dirty="0">
                <a:latin typeface="ＭＳ 明朝"/>
                <a:cs typeface="ＭＳ 明朝"/>
              </a:rPr>
              <a:t>を満たすベクトル </a:t>
            </a:r>
            <a:r>
              <a:rPr sz="1000" i="1" dirty="0">
                <a:latin typeface="Times New Roman"/>
                <a:cs typeface="Times New Roman"/>
              </a:rPr>
              <a:t>x</a:t>
            </a:r>
            <a:r>
              <a:rPr sz="1000" i="1" spc="-15" dirty="0">
                <a:latin typeface="Times New Roman"/>
                <a:cs typeface="Times New Roman"/>
              </a:rPr>
              <a:t> </a:t>
            </a:r>
            <a:r>
              <a:rPr sz="1050" spc="-125" dirty="0">
                <a:latin typeface="ＭＳ 明朝"/>
                <a:cs typeface="ＭＳ 明朝"/>
              </a:rPr>
              <a:t>を， </a:t>
            </a:r>
            <a:r>
              <a:rPr sz="1000" i="1" dirty="0">
                <a:latin typeface="Times New Roman"/>
                <a:cs typeface="Times New Roman"/>
              </a:rPr>
              <a:t>a</a:t>
            </a:r>
            <a:r>
              <a:rPr sz="1000" i="1" spc="-20" dirty="0">
                <a:latin typeface="Times New Roman"/>
                <a:cs typeface="Times New Roman"/>
              </a:rPr>
              <a:t> </a:t>
            </a:r>
            <a:r>
              <a:rPr sz="1050" spc="-195" dirty="0">
                <a:latin typeface="ＭＳ 明朝"/>
                <a:cs typeface="ＭＳ 明朝"/>
              </a:rPr>
              <a:t>， </a:t>
            </a:r>
            <a:r>
              <a:rPr sz="1000" i="1" dirty="0">
                <a:latin typeface="Times New Roman"/>
                <a:cs typeface="Times New Roman"/>
              </a:rPr>
              <a:t>b</a:t>
            </a:r>
            <a:r>
              <a:rPr sz="1000" i="1" spc="15" dirty="0">
                <a:latin typeface="Times New Roman"/>
                <a:cs typeface="Times New Roman"/>
              </a:rPr>
              <a:t> </a:t>
            </a:r>
            <a:r>
              <a:rPr sz="1050" spc="-20" dirty="0">
                <a:latin typeface="ＭＳ 明朝"/>
                <a:cs typeface="ＭＳ 明朝"/>
              </a:rPr>
              <a:t>を用いて表せ。</a:t>
            </a:r>
            <a:endParaRPr sz="1050" dirty="0">
              <a:latin typeface="ＭＳ 明朝"/>
              <a:cs typeface="ＭＳ 明朝"/>
            </a:endParaRPr>
          </a:p>
          <a:p>
            <a:pPr marL="132714">
              <a:lnSpc>
                <a:spcPct val="100000"/>
              </a:lnSpc>
              <a:spcBef>
                <a:spcPts val="475"/>
              </a:spcBef>
              <a:tabLst>
                <a:tab pos="422909" algn="l"/>
                <a:tab pos="423545" algn="l"/>
              </a:tabLst>
            </a:pPr>
            <a:r>
              <a:rPr lang="en-US" sz="1575" spc="-157" baseline="2645" dirty="0">
                <a:latin typeface="ＭＳ 明朝"/>
                <a:cs typeface="ＭＳ 明朝"/>
              </a:rPr>
              <a:t>(2) </a:t>
            </a:r>
            <a:r>
              <a:rPr sz="1575" spc="-157" baseline="2645" dirty="0" err="1">
                <a:latin typeface="ＭＳ 明朝"/>
                <a:cs typeface="ＭＳ 明朝"/>
              </a:rPr>
              <a:t>等式</a:t>
            </a:r>
            <a:r>
              <a:rPr sz="1575" spc="-157" baseline="2645" dirty="0">
                <a:latin typeface="ＭＳ 明朝"/>
                <a:cs typeface="ＭＳ 明朝"/>
              </a:rPr>
              <a:t> </a:t>
            </a:r>
            <a:r>
              <a:rPr sz="1500" i="1" baseline="2777" dirty="0">
                <a:latin typeface="Times New Roman"/>
                <a:cs typeface="Times New Roman"/>
              </a:rPr>
              <a:t>x</a:t>
            </a:r>
            <a:r>
              <a:rPr sz="1500" i="1" spc="-30" baseline="2777" dirty="0">
                <a:latin typeface="Times New Roman"/>
                <a:cs typeface="Times New Roman"/>
              </a:rPr>
              <a:t> </a:t>
            </a:r>
            <a:r>
              <a:rPr sz="1575" spc="-195" baseline="2645" dirty="0">
                <a:latin typeface="ＭＳ 明朝"/>
                <a:cs typeface="ＭＳ 明朝"/>
              </a:rPr>
              <a:t>＋ </a:t>
            </a:r>
            <a:r>
              <a:rPr sz="1000" i="1" dirty="0">
                <a:latin typeface="Times New Roman"/>
                <a:cs typeface="Times New Roman"/>
              </a:rPr>
              <a:t>y</a:t>
            </a:r>
            <a:r>
              <a:rPr sz="1000" i="1" spc="15" dirty="0">
                <a:latin typeface="Times New Roman"/>
                <a:cs typeface="Times New Roman"/>
              </a:rPr>
              <a:t> </a:t>
            </a:r>
            <a:r>
              <a:rPr sz="1575" baseline="2645" dirty="0">
                <a:latin typeface="ＭＳ 明朝"/>
                <a:cs typeface="ＭＳ 明朝"/>
              </a:rPr>
              <a:t>＝</a:t>
            </a:r>
            <a:r>
              <a:rPr sz="1575" spc="-525" baseline="2645" dirty="0">
                <a:latin typeface="ＭＳ 明朝"/>
                <a:cs typeface="ＭＳ 明朝"/>
              </a:rPr>
              <a:t> </a:t>
            </a:r>
            <a:r>
              <a:rPr sz="1500" i="1" baseline="2777" dirty="0">
                <a:latin typeface="Times New Roman"/>
                <a:cs typeface="Times New Roman"/>
              </a:rPr>
              <a:t>a</a:t>
            </a:r>
            <a:r>
              <a:rPr sz="1500" i="1" spc="-30" baseline="2777" dirty="0">
                <a:latin typeface="Times New Roman"/>
                <a:cs typeface="Times New Roman"/>
              </a:rPr>
              <a:t> </a:t>
            </a:r>
            <a:r>
              <a:rPr sz="1575" spc="-300" baseline="2645" dirty="0">
                <a:latin typeface="ＭＳ 明朝"/>
                <a:cs typeface="ＭＳ 明朝"/>
              </a:rPr>
              <a:t>， </a:t>
            </a:r>
            <a:r>
              <a:rPr sz="1500" baseline="2777" dirty="0">
                <a:latin typeface="Times New Roman"/>
                <a:cs typeface="Times New Roman"/>
              </a:rPr>
              <a:t>3</a:t>
            </a:r>
            <a:r>
              <a:rPr sz="1500" i="1" baseline="2777" dirty="0">
                <a:latin typeface="Times New Roman"/>
                <a:cs typeface="Times New Roman"/>
              </a:rPr>
              <a:t>x</a:t>
            </a:r>
            <a:r>
              <a:rPr sz="1500" i="1" spc="-112" baseline="2777" dirty="0">
                <a:latin typeface="Times New Roman"/>
                <a:cs typeface="Times New Roman"/>
              </a:rPr>
              <a:t> </a:t>
            </a:r>
            <a:r>
              <a:rPr sz="1575" spc="-270" baseline="2645" dirty="0">
                <a:latin typeface="ＭＳ 明朝"/>
                <a:cs typeface="ＭＳ 明朝"/>
              </a:rPr>
              <a:t>＋ </a:t>
            </a:r>
            <a:r>
              <a:rPr sz="1000" dirty="0">
                <a:latin typeface="Times New Roman"/>
                <a:cs typeface="Times New Roman"/>
              </a:rPr>
              <a:t>2</a:t>
            </a:r>
            <a:r>
              <a:rPr sz="1000" spc="-140" dirty="0">
                <a:latin typeface="Times New Roman"/>
                <a:cs typeface="Times New Roman"/>
              </a:rPr>
              <a:t> </a:t>
            </a:r>
            <a:r>
              <a:rPr sz="1000" i="1" dirty="0">
                <a:latin typeface="Times New Roman"/>
                <a:cs typeface="Times New Roman"/>
              </a:rPr>
              <a:t>y</a:t>
            </a:r>
            <a:r>
              <a:rPr sz="1000" i="1" spc="-10" dirty="0">
                <a:latin typeface="Times New Roman"/>
                <a:cs typeface="Times New Roman"/>
              </a:rPr>
              <a:t> </a:t>
            </a:r>
            <a:r>
              <a:rPr sz="1575" baseline="2645" dirty="0">
                <a:latin typeface="ＭＳ 明朝"/>
                <a:cs typeface="ＭＳ 明朝"/>
              </a:rPr>
              <a:t>＝</a:t>
            </a:r>
            <a:r>
              <a:rPr sz="1575" spc="-607" baseline="2645" dirty="0">
                <a:latin typeface="ＭＳ 明朝"/>
                <a:cs typeface="ＭＳ 明朝"/>
              </a:rPr>
              <a:t> </a:t>
            </a:r>
            <a:r>
              <a:rPr sz="1500" i="1" baseline="2777" dirty="0">
                <a:latin typeface="Times New Roman"/>
                <a:cs typeface="Times New Roman"/>
              </a:rPr>
              <a:t>b</a:t>
            </a:r>
            <a:r>
              <a:rPr sz="1500" i="1" spc="22" baseline="2777" dirty="0">
                <a:latin typeface="Times New Roman"/>
                <a:cs typeface="Times New Roman"/>
              </a:rPr>
              <a:t> </a:t>
            </a:r>
            <a:r>
              <a:rPr sz="1575" spc="-75" baseline="2645" dirty="0">
                <a:latin typeface="ＭＳ 明朝"/>
                <a:cs typeface="ＭＳ 明朝"/>
              </a:rPr>
              <a:t>を満たすベクトル </a:t>
            </a:r>
            <a:r>
              <a:rPr sz="1500" i="1" baseline="2777" dirty="0">
                <a:latin typeface="Times New Roman"/>
                <a:cs typeface="Times New Roman"/>
              </a:rPr>
              <a:t>x</a:t>
            </a:r>
            <a:r>
              <a:rPr sz="1500" i="1" spc="-22" baseline="2777" dirty="0">
                <a:latin typeface="Times New Roman"/>
                <a:cs typeface="Times New Roman"/>
              </a:rPr>
              <a:t> </a:t>
            </a:r>
            <a:r>
              <a:rPr sz="1575" spc="-187" baseline="2645" dirty="0">
                <a:latin typeface="ＭＳ 明朝"/>
                <a:cs typeface="ＭＳ 明朝"/>
              </a:rPr>
              <a:t>， </a:t>
            </a:r>
            <a:r>
              <a:rPr sz="1000" i="1" dirty="0">
                <a:latin typeface="Times New Roman"/>
                <a:cs typeface="Times New Roman"/>
              </a:rPr>
              <a:t>y</a:t>
            </a:r>
            <a:r>
              <a:rPr sz="1000" i="1" spc="20" dirty="0">
                <a:latin typeface="Times New Roman"/>
                <a:cs typeface="Times New Roman"/>
              </a:rPr>
              <a:t> </a:t>
            </a:r>
            <a:r>
              <a:rPr sz="1575" spc="-187" baseline="2645" dirty="0">
                <a:latin typeface="ＭＳ 明朝"/>
                <a:cs typeface="ＭＳ 明朝"/>
              </a:rPr>
              <a:t>を， </a:t>
            </a:r>
            <a:r>
              <a:rPr sz="1500" i="1" baseline="2777" dirty="0">
                <a:latin typeface="Times New Roman"/>
                <a:cs typeface="Times New Roman"/>
              </a:rPr>
              <a:t>a</a:t>
            </a:r>
            <a:r>
              <a:rPr sz="1500" i="1" spc="-22" baseline="2777" dirty="0">
                <a:latin typeface="Times New Roman"/>
                <a:cs typeface="Times New Roman"/>
              </a:rPr>
              <a:t> </a:t>
            </a:r>
            <a:r>
              <a:rPr sz="1575" spc="-300" baseline="2645" dirty="0">
                <a:latin typeface="ＭＳ 明朝"/>
                <a:cs typeface="ＭＳ 明朝"/>
              </a:rPr>
              <a:t>， </a:t>
            </a:r>
            <a:r>
              <a:rPr sz="1500" i="1" baseline="2777" dirty="0">
                <a:latin typeface="Times New Roman"/>
                <a:cs typeface="Times New Roman"/>
              </a:rPr>
              <a:t>b</a:t>
            </a:r>
            <a:r>
              <a:rPr sz="1500" i="1" spc="22" baseline="2777" dirty="0">
                <a:latin typeface="Times New Roman"/>
                <a:cs typeface="Times New Roman"/>
              </a:rPr>
              <a:t> </a:t>
            </a:r>
            <a:r>
              <a:rPr sz="1575" spc="-30" baseline="2645" dirty="0">
                <a:latin typeface="ＭＳ 明朝"/>
                <a:cs typeface="ＭＳ 明朝"/>
              </a:rPr>
              <a:t>を用いてそれぞれ表せ。</a:t>
            </a:r>
            <a:endParaRPr sz="1575" baseline="2645" dirty="0">
              <a:latin typeface="ＭＳ 明朝"/>
              <a:cs typeface="ＭＳ 明朝"/>
            </a:endParaRPr>
          </a:p>
        </p:txBody>
      </p:sp>
      <p:sp>
        <p:nvSpPr>
          <p:cNvPr id="34" name="object 17">
            <a:extLst>
              <a:ext uri="{FF2B5EF4-FFF2-40B4-BE49-F238E27FC236}">
                <a16:creationId xmlns:a16="http://schemas.microsoft.com/office/drawing/2014/main" id="{CECC04F3-E3F9-47EE-8629-501640F88BE1}"/>
              </a:ext>
            </a:extLst>
          </p:cNvPr>
          <p:cNvSpPr/>
          <p:nvPr/>
        </p:nvSpPr>
        <p:spPr>
          <a:xfrm>
            <a:off x="684848" y="1511935"/>
            <a:ext cx="165100" cy="210820"/>
          </a:xfrm>
          <a:custGeom>
            <a:avLst/>
            <a:gdLst/>
            <a:ahLst/>
            <a:cxnLst/>
            <a:rect l="l" t="t" r="r" b="b"/>
            <a:pathLst>
              <a:path w="165100" h="210819">
                <a:moveTo>
                  <a:pt x="158788" y="0"/>
                </a:moveTo>
                <a:lnTo>
                  <a:pt x="6096" y="0"/>
                </a:lnTo>
                <a:lnTo>
                  <a:pt x="0" y="0"/>
                </a:lnTo>
                <a:lnTo>
                  <a:pt x="0" y="6096"/>
                </a:lnTo>
                <a:lnTo>
                  <a:pt x="0" y="204216"/>
                </a:lnTo>
                <a:lnTo>
                  <a:pt x="0" y="210312"/>
                </a:lnTo>
                <a:lnTo>
                  <a:pt x="6096" y="210312"/>
                </a:lnTo>
                <a:lnTo>
                  <a:pt x="158788" y="210312"/>
                </a:lnTo>
                <a:lnTo>
                  <a:pt x="158788" y="204216"/>
                </a:lnTo>
                <a:lnTo>
                  <a:pt x="6096" y="204216"/>
                </a:lnTo>
                <a:lnTo>
                  <a:pt x="6096" y="6096"/>
                </a:lnTo>
                <a:lnTo>
                  <a:pt x="158788" y="6096"/>
                </a:lnTo>
                <a:lnTo>
                  <a:pt x="158788" y="0"/>
                </a:lnTo>
                <a:close/>
              </a:path>
              <a:path w="165100" h="210819">
                <a:moveTo>
                  <a:pt x="164896" y="0"/>
                </a:moveTo>
                <a:lnTo>
                  <a:pt x="158800" y="0"/>
                </a:lnTo>
                <a:lnTo>
                  <a:pt x="158800" y="6096"/>
                </a:lnTo>
                <a:lnTo>
                  <a:pt x="158800" y="204216"/>
                </a:lnTo>
                <a:lnTo>
                  <a:pt x="158800" y="210312"/>
                </a:lnTo>
                <a:lnTo>
                  <a:pt x="164896" y="210312"/>
                </a:lnTo>
                <a:lnTo>
                  <a:pt x="164896" y="204216"/>
                </a:lnTo>
                <a:lnTo>
                  <a:pt x="164896" y="6096"/>
                </a:lnTo>
                <a:lnTo>
                  <a:pt x="164896" y="0"/>
                </a:lnTo>
                <a:close/>
              </a:path>
            </a:pathLst>
          </a:custGeom>
          <a:solidFill>
            <a:srgbClr val="000000"/>
          </a:solidFill>
        </p:spPr>
        <p:txBody>
          <a:bodyPr wrap="square" lIns="0" tIns="0" rIns="0" bIns="0" rtlCol="0"/>
          <a:lstStyle/>
          <a:p>
            <a:endParaRPr/>
          </a:p>
        </p:txBody>
      </p:sp>
      <p:sp>
        <p:nvSpPr>
          <p:cNvPr id="35" name="object 18">
            <a:extLst>
              <a:ext uri="{FF2B5EF4-FFF2-40B4-BE49-F238E27FC236}">
                <a16:creationId xmlns:a16="http://schemas.microsoft.com/office/drawing/2014/main" id="{D97C8ADB-97BD-4A44-ADBC-6A04E276F7DD}"/>
              </a:ext>
            </a:extLst>
          </p:cNvPr>
          <p:cNvSpPr/>
          <p:nvPr/>
        </p:nvSpPr>
        <p:spPr>
          <a:xfrm>
            <a:off x="709195" y="1775891"/>
            <a:ext cx="65405" cy="22225"/>
          </a:xfrm>
          <a:custGeom>
            <a:avLst/>
            <a:gdLst/>
            <a:ahLst/>
            <a:cxnLst/>
            <a:rect l="l" t="t" r="r" b="b"/>
            <a:pathLst>
              <a:path w="65404" h="22225">
                <a:moveTo>
                  <a:pt x="41469" y="0"/>
                </a:moveTo>
                <a:lnTo>
                  <a:pt x="45097" y="8440"/>
                </a:lnTo>
                <a:lnTo>
                  <a:pt x="0" y="8440"/>
                </a:lnTo>
                <a:lnTo>
                  <a:pt x="0" y="13715"/>
                </a:lnTo>
                <a:lnTo>
                  <a:pt x="45097" y="13715"/>
                </a:lnTo>
                <a:lnTo>
                  <a:pt x="41469" y="22156"/>
                </a:lnTo>
                <a:lnTo>
                  <a:pt x="64795" y="11083"/>
                </a:lnTo>
                <a:lnTo>
                  <a:pt x="41469" y="0"/>
                </a:lnTo>
                <a:close/>
              </a:path>
            </a:pathLst>
          </a:custGeom>
          <a:solidFill>
            <a:srgbClr val="000000"/>
          </a:solidFill>
        </p:spPr>
        <p:txBody>
          <a:bodyPr wrap="square" lIns="0" tIns="0" rIns="0" bIns="0" rtlCol="0"/>
          <a:lstStyle/>
          <a:p>
            <a:endParaRPr/>
          </a:p>
        </p:txBody>
      </p:sp>
      <p:sp>
        <p:nvSpPr>
          <p:cNvPr id="36" name="object 19">
            <a:extLst>
              <a:ext uri="{FF2B5EF4-FFF2-40B4-BE49-F238E27FC236}">
                <a16:creationId xmlns:a16="http://schemas.microsoft.com/office/drawing/2014/main" id="{B2240033-20AB-4762-AF46-653F88831D75}"/>
              </a:ext>
            </a:extLst>
          </p:cNvPr>
          <p:cNvSpPr/>
          <p:nvPr/>
        </p:nvSpPr>
        <p:spPr>
          <a:xfrm>
            <a:off x="1579145" y="1771942"/>
            <a:ext cx="58419" cy="22225"/>
          </a:xfrm>
          <a:custGeom>
            <a:avLst/>
            <a:gdLst/>
            <a:ahLst/>
            <a:cxnLst/>
            <a:rect l="l" t="t" r="r" b="b"/>
            <a:pathLst>
              <a:path w="58419" h="22225">
                <a:moveTo>
                  <a:pt x="34989" y="0"/>
                </a:moveTo>
                <a:lnTo>
                  <a:pt x="38618" y="8168"/>
                </a:lnTo>
                <a:lnTo>
                  <a:pt x="0" y="8168"/>
                </a:lnTo>
                <a:lnTo>
                  <a:pt x="0" y="13705"/>
                </a:lnTo>
                <a:lnTo>
                  <a:pt x="38618" y="13705"/>
                </a:lnTo>
                <a:lnTo>
                  <a:pt x="34989" y="21884"/>
                </a:lnTo>
                <a:lnTo>
                  <a:pt x="58315" y="10811"/>
                </a:lnTo>
                <a:lnTo>
                  <a:pt x="34989" y="0"/>
                </a:lnTo>
                <a:close/>
              </a:path>
            </a:pathLst>
          </a:custGeom>
          <a:solidFill>
            <a:srgbClr val="000000"/>
          </a:solidFill>
        </p:spPr>
        <p:txBody>
          <a:bodyPr wrap="square" lIns="0" tIns="0" rIns="0" bIns="0" rtlCol="0"/>
          <a:lstStyle/>
          <a:p>
            <a:endParaRPr/>
          </a:p>
        </p:txBody>
      </p:sp>
      <p:sp>
        <p:nvSpPr>
          <p:cNvPr id="37" name="object 20">
            <a:extLst>
              <a:ext uri="{FF2B5EF4-FFF2-40B4-BE49-F238E27FC236}">
                <a16:creationId xmlns:a16="http://schemas.microsoft.com/office/drawing/2014/main" id="{7C6573D8-FDAA-42D5-B3E7-7DC76712516B}"/>
              </a:ext>
            </a:extLst>
          </p:cNvPr>
          <p:cNvSpPr/>
          <p:nvPr/>
        </p:nvSpPr>
        <p:spPr>
          <a:xfrm>
            <a:off x="3042762" y="1775368"/>
            <a:ext cx="62230" cy="22225"/>
          </a:xfrm>
          <a:custGeom>
            <a:avLst/>
            <a:gdLst/>
            <a:ahLst/>
            <a:cxnLst/>
            <a:rect l="l" t="t" r="r" b="b"/>
            <a:pathLst>
              <a:path w="62230" h="22225">
                <a:moveTo>
                  <a:pt x="39587" y="0"/>
                </a:moveTo>
                <a:lnTo>
                  <a:pt x="43095" y="8168"/>
                </a:lnTo>
                <a:lnTo>
                  <a:pt x="0" y="8168"/>
                </a:lnTo>
                <a:lnTo>
                  <a:pt x="0" y="13715"/>
                </a:lnTo>
                <a:lnTo>
                  <a:pt x="43095" y="13715"/>
                </a:lnTo>
                <a:lnTo>
                  <a:pt x="39587" y="21884"/>
                </a:lnTo>
                <a:lnTo>
                  <a:pt x="61936" y="10811"/>
                </a:lnTo>
                <a:lnTo>
                  <a:pt x="39587" y="0"/>
                </a:lnTo>
                <a:close/>
              </a:path>
            </a:pathLst>
          </a:custGeom>
          <a:solidFill>
            <a:srgbClr val="000000"/>
          </a:solidFill>
        </p:spPr>
        <p:txBody>
          <a:bodyPr wrap="square" lIns="0" tIns="0" rIns="0" bIns="0" rtlCol="0"/>
          <a:lstStyle/>
          <a:p>
            <a:endParaRPr/>
          </a:p>
        </p:txBody>
      </p:sp>
      <p:sp>
        <p:nvSpPr>
          <p:cNvPr id="38" name="object 21">
            <a:extLst>
              <a:ext uri="{FF2B5EF4-FFF2-40B4-BE49-F238E27FC236}">
                <a16:creationId xmlns:a16="http://schemas.microsoft.com/office/drawing/2014/main" id="{CAF56A3E-C4FA-454A-8171-E2DFB4B3492B}"/>
              </a:ext>
            </a:extLst>
          </p:cNvPr>
          <p:cNvSpPr/>
          <p:nvPr/>
        </p:nvSpPr>
        <p:spPr>
          <a:xfrm>
            <a:off x="3366705" y="1775891"/>
            <a:ext cx="55244" cy="22225"/>
          </a:xfrm>
          <a:custGeom>
            <a:avLst/>
            <a:gdLst/>
            <a:ahLst/>
            <a:cxnLst/>
            <a:rect l="l" t="t" r="r" b="b"/>
            <a:pathLst>
              <a:path w="55245" h="22225">
                <a:moveTo>
                  <a:pt x="33120" y="0"/>
                </a:moveTo>
                <a:lnTo>
                  <a:pt x="36628" y="8440"/>
                </a:lnTo>
                <a:lnTo>
                  <a:pt x="0" y="8440"/>
                </a:lnTo>
                <a:lnTo>
                  <a:pt x="0" y="13715"/>
                </a:lnTo>
                <a:lnTo>
                  <a:pt x="36628" y="13715"/>
                </a:lnTo>
                <a:lnTo>
                  <a:pt x="33120" y="22156"/>
                </a:lnTo>
                <a:lnTo>
                  <a:pt x="55214" y="11083"/>
                </a:lnTo>
                <a:lnTo>
                  <a:pt x="33120" y="0"/>
                </a:lnTo>
                <a:close/>
              </a:path>
            </a:pathLst>
          </a:custGeom>
          <a:solidFill>
            <a:srgbClr val="000000"/>
          </a:solidFill>
        </p:spPr>
        <p:txBody>
          <a:bodyPr wrap="square" lIns="0" tIns="0" rIns="0" bIns="0" rtlCol="0"/>
          <a:lstStyle/>
          <a:p>
            <a:endParaRPr/>
          </a:p>
        </p:txBody>
      </p:sp>
      <p:sp>
        <p:nvSpPr>
          <p:cNvPr id="39" name="object 22">
            <a:extLst>
              <a:ext uri="{FF2B5EF4-FFF2-40B4-BE49-F238E27FC236}">
                <a16:creationId xmlns:a16="http://schemas.microsoft.com/office/drawing/2014/main" id="{44CE648A-F7E5-45E5-9473-AC145F8DFC1E}"/>
              </a:ext>
            </a:extLst>
          </p:cNvPr>
          <p:cNvSpPr txBox="1"/>
          <p:nvPr/>
        </p:nvSpPr>
        <p:spPr>
          <a:xfrm>
            <a:off x="561657" y="1390777"/>
            <a:ext cx="6423660" cy="552715"/>
          </a:xfrm>
          <a:prstGeom prst="rect">
            <a:avLst/>
          </a:prstGeom>
          <a:ln w="9525">
            <a:solidFill>
              <a:srgbClr val="000000"/>
            </a:solidFill>
          </a:ln>
        </p:spPr>
        <p:txBody>
          <a:bodyPr vert="horz" wrap="square" lIns="0" tIns="128270" rIns="0" bIns="0" rtlCol="0">
            <a:spAutoFit/>
          </a:bodyPr>
          <a:lstStyle/>
          <a:p>
            <a:pPr marL="128905">
              <a:lnSpc>
                <a:spcPct val="100000"/>
              </a:lnSpc>
              <a:spcBef>
                <a:spcPts val="1010"/>
              </a:spcBef>
            </a:pPr>
            <a:r>
              <a:rPr lang="ja-JP" altLang="en-US" sz="1200" dirty="0">
                <a:latin typeface="ＭＳ ゴシック"/>
                <a:cs typeface="ＭＳ ゴシック"/>
              </a:rPr>
              <a:t>２</a:t>
            </a:r>
            <a:endParaRPr sz="1200" dirty="0">
              <a:latin typeface="ＭＳ ゴシック"/>
              <a:cs typeface="ＭＳ ゴシック"/>
            </a:endParaRPr>
          </a:p>
          <a:p>
            <a:pPr marL="144780">
              <a:lnSpc>
                <a:spcPct val="100000"/>
              </a:lnSpc>
              <a:spcBef>
                <a:spcPts val="600"/>
              </a:spcBef>
            </a:pPr>
            <a:r>
              <a:rPr sz="1000" i="1" dirty="0">
                <a:latin typeface="Times New Roman"/>
                <a:cs typeface="Times New Roman"/>
              </a:rPr>
              <a:t>a </a:t>
            </a:r>
            <a:r>
              <a:rPr sz="1575" spc="-15" baseline="2645" dirty="0">
                <a:latin typeface="ＭＳ 明朝"/>
                <a:cs typeface="ＭＳ 明朝"/>
              </a:rPr>
              <a:t>＝</a:t>
            </a:r>
            <a:r>
              <a:rPr sz="1575" spc="-15" baseline="2645" dirty="0">
                <a:latin typeface="Times New Roman"/>
                <a:cs typeface="Times New Roman"/>
              </a:rPr>
              <a:t>(2</a:t>
            </a:r>
            <a:r>
              <a:rPr sz="1575" spc="-15" baseline="2645" dirty="0">
                <a:latin typeface="ＭＳ 明朝"/>
                <a:cs typeface="ＭＳ 明朝"/>
              </a:rPr>
              <a:t>，－</a:t>
            </a:r>
            <a:r>
              <a:rPr sz="1575" spc="-15" baseline="2645" dirty="0">
                <a:latin typeface="Times New Roman"/>
                <a:cs typeface="Times New Roman"/>
              </a:rPr>
              <a:t>4)</a:t>
            </a:r>
            <a:r>
              <a:rPr sz="1575" spc="-300" baseline="2645" dirty="0">
                <a:latin typeface="ＭＳ 明朝"/>
                <a:cs typeface="ＭＳ 明朝"/>
              </a:rPr>
              <a:t>， </a:t>
            </a:r>
            <a:r>
              <a:rPr sz="1000" i="1" dirty="0">
                <a:latin typeface="Times New Roman"/>
                <a:cs typeface="Times New Roman"/>
              </a:rPr>
              <a:t>b</a:t>
            </a:r>
            <a:r>
              <a:rPr sz="1000" i="1" spc="45" dirty="0">
                <a:latin typeface="Times New Roman"/>
                <a:cs typeface="Times New Roman"/>
              </a:rPr>
              <a:t> </a:t>
            </a:r>
            <a:r>
              <a:rPr sz="1575" spc="-15" baseline="2645" dirty="0">
                <a:latin typeface="ＭＳ 明朝"/>
                <a:cs typeface="ＭＳ 明朝"/>
              </a:rPr>
              <a:t>＝</a:t>
            </a:r>
            <a:r>
              <a:rPr sz="1575" spc="-15" baseline="2645" dirty="0">
                <a:latin typeface="Times New Roman"/>
                <a:cs typeface="Times New Roman"/>
              </a:rPr>
              <a:t>(5</a:t>
            </a:r>
            <a:r>
              <a:rPr sz="1575" spc="-15" baseline="2645" dirty="0">
                <a:latin typeface="ＭＳ 明朝"/>
                <a:cs typeface="ＭＳ 明朝"/>
              </a:rPr>
              <a:t>，－</a:t>
            </a:r>
            <a:r>
              <a:rPr sz="1575" spc="-15" baseline="2645" dirty="0">
                <a:latin typeface="Times New Roman"/>
                <a:cs typeface="Times New Roman"/>
              </a:rPr>
              <a:t>3)</a:t>
            </a:r>
            <a:r>
              <a:rPr sz="1575" spc="-112" baseline="2645" dirty="0">
                <a:latin typeface="ＭＳ 明朝"/>
                <a:cs typeface="ＭＳ 明朝"/>
              </a:rPr>
              <a:t>のとき，－ </a:t>
            </a:r>
            <a:r>
              <a:rPr sz="1000" dirty="0">
                <a:latin typeface="Times New Roman"/>
                <a:cs typeface="Times New Roman"/>
              </a:rPr>
              <a:t>3</a:t>
            </a:r>
            <a:r>
              <a:rPr sz="1000" i="1" dirty="0">
                <a:latin typeface="Times New Roman"/>
                <a:cs typeface="Times New Roman"/>
              </a:rPr>
              <a:t>a</a:t>
            </a:r>
            <a:r>
              <a:rPr sz="1000" i="1" spc="40" dirty="0">
                <a:latin typeface="Times New Roman"/>
                <a:cs typeface="Times New Roman"/>
              </a:rPr>
              <a:t> </a:t>
            </a:r>
            <a:r>
              <a:rPr sz="1575" spc="-254" baseline="2645" dirty="0">
                <a:latin typeface="ＭＳ 明朝"/>
                <a:cs typeface="ＭＳ 明朝"/>
              </a:rPr>
              <a:t>＋ </a:t>
            </a:r>
            <a:r>
              <a:rPr sz="1000" dirty="0">
                <a:latin typeface="Times New Roman"/>
                <a:cs typeface="Times New Roman"/>
              </a:rPr>
              <a:t>2</a:t>
            </a:r>
            <a:r>
              <a:rPr sz="1000" i="1" dirty="0">
                <a:latin typeface="Times New Roman"/>
                <a:cs typeface="Times New Roman"/>
              </a:rPr>
              <a:t>b</a:t>
            </a:r>
            <a:r>
              <a:rPr sz="1000" i="1" spc="10" dirty="0">
                <a:latin typeface="Times New Roman"/>
                <a:cs typeface="Times New Roman"/>
              </a:rPr>
              <a:t> </a:t>
            </a:r>
            <a:r>
              <a:rPr sz="1575" spc="-30" baseline="2645" dirty="0">
                <a:latin typeface="ＭＳ 明朝"/>
                <a:cs typeface="ＭＳ 明朝"/>
              </a:rPr>
              <a:t>を成分で表せ。また，その大きさを求めよ。</a:t>
            </a:r>
            <a:endParaRPr sz="1575" baseline="2645" dirty="0">
              <a:latin typeface="ＭＳ 明朝"/>
              <a:cs typeface="ＭＳ 明朝"/>
            </a:endParaRPr>
          </a:p>
        </p:txBody>
      </p:sp>
      <p:sp>
        <p:nvSpPr>
          <p:cNvPr id="40" name="object 34">
            <a:extLst>
              <a:ext uri="{FF2B5EF4-FFF2-40B4-BE49-F238E27FC236}">
                <a16:creationId xmlns:a16="http://schemas.microsoft.com/office/drawing/2014/main" id="{13DB12FB-788C-4977-A654-C84B615408B0}"/>
              </a:ext>
            </a:extLst>
          </p:cNvPr>
          <p:cNvSpPr/>
          <p:nvPr/>
        </p:nvSpPr>
        <p:spPr>
          <a:xfrm>
            <a:off x="701675" y="2166440"/>
            <a:ext cx="1622425" cy="742950"/>
          </a:xfrm>
          <a:custGeom>
            <a:avLst/>
            <a:gdLst/>
            <a:ahLst/>
            <a:cxnLst/>
            <a:rect l="l" t="t" r="r" b="b"/>
            <a:pathLst>
              <a:path w="1622425" h="742950">
                <a:moveTo>
                  <a:pt x="158788" y="204228"/>
                </a:moveTo>
                <a:lnTo>
                  <a:pt x="6096" y="204228"/>
                </a:lnTo>
                <a:lnTo>
                  <a:pt x="0" y="204228"/>
                </a:lnTo>
                <a:lnTo>
                  <a:pt x="0" y="210312"/>
                </a:lnTo>
                <a:lnTo>
                  <a:pt x="6096" y="210312"/>
                </a:lnTo>
                <a:lnTo>
                  <a:pt x="158788" y="210312"/>
                </a:lnTo>
                <a:lnTo>
                  <a:pt x="158788" y="204228"/>
                </a:lnTo>
                <a:close/>
              </a:path>
              <a:path w="1622425" h="742950">
                <a:moveTo>
                  <a:pt x="158788" y="0"/>
                </a:moveTo>
                <a:lnTo>
                  <a:pt x="6096" y="0"/>
                </a:lnTo>
                <a:lnTo>
                  <a:pt x="0" y="0"/>
                </a:lnTo>
                <a:lnTo>
                  <a:pt x="0" y="6096"/>
                </a:lnTo>
                <a:lnTo>
                  <a:pt x="0" y="204216"/>
                </a:lnTo>
                <a:lnTo>
                  <a:pt x="6096" y="204216"/>
                </a:lnTo>
                <a:lnTo>
                  <a:pt x="6096" y="6096"/>
                </a:lnTo>
                <a:lnTo>
                  <a:pt x="158788" y="6096"/>
                </a:lnTo>
                <a:lnTo>
                  <a:pt x="158788" y="0"/>
                </a:lnTo>
                <a:close/>
              </a:path>
              <a:path w="1622425" h="742950">
                <a:moveTo>
                  <a:pt x="164896" y="204228"/>
                </a:moveTo>
                <a:lnTo>
                  <a:pt x="158800" y="204228"/>
                </a:lnTo>
                <a:lnTo>
                  <a:pt x="158800" y="210312"/>
                </a:lnTo>
                <a:lnTo>
                  <a:pt x="164896" y="210312"/>
                </a:lnTo>
                <a:lnTo>
                  <a:pt x="164896" y="204228"/>
                </a:lnTo>
                <a:close/>
              </a:path>
              <a:path w="1622425" h="742950">
                <a:moveTo>
                  <a:pt x="164896" y="0"/>
                </a:moveTo>
                <a:lnTo>
                  <a:pt x="158800" y="0"/>
                </a:lnTo>
                <a:lnTo>
                  <a:pt x="158800" y="6096"/>
                </a:lnTo>
                <a:lnTo>
                  <a:pt x="158800" y="204216"/>
                </a:lnTo>
                <a:lnTo>
                  <a:pt x="164896" y="204216"/>
                </a:lnTo>
                <a:lnTo>
                  <a:pt x="164896" y="6096"/>
                </a:lnTo>
                <a:lnTo>
                  <a:pt x="164896" y="0"/>
                </a:lnTo>
                <a:close/>
              </a:path>
              <a:path w="1622425" h="742950">
                <a:moveTo>
                  <a:pt x="404736" y="503008"/>
                </a:moveTo>
                <a:lnTo>
                  <a:pt x="381406" y="491921"/>
                </a:lnTo>
                <a:lnTo>
                  <a:pt x="385038" y="500367"/>
                </a:lnTo>
                <a:lnTo>
                  <a:pt x="339940" y="500367"/>
                </a:lnTo>
                <a:lnTo>
                  <a:pt x="339940" y="505637"/>
                </a:lnTo>
                <a:lnTo>
                  <a:pt x="385038" y="505637"/>
                </a:lnTo>
                <a:lnTo>
                  <a:pt x="381406" y="514083"/>
                </a:lnTo>
                <a:lnTo>
                  <a:pt x="404736" y="503008"/>
                </a:lnTo>
                <a:close/>
              </a:path>
              <a:path w="1622425" h="742950">
                <a:moveTo>
                  <a:pt x="899261" y="498792"/>
                </a:moveTo>
                <a:lnTo>
                  <a:pt x="875944" y="487984"/>
                </a:lnTo>
                <a:lnTo>
                  <a:pt x="879563" y="496150"/>
                </a:lnTo>
                <a:lnTo>
                  <a:pt x="840955" y="496150"/>
                </a:lnTo>
                <a:lnTo>
                  <a:pt x="840955" y="501688"/>
                </a:lnTo>
                <a:lnTo>
                  <a:pt x="879563" y="501688"/>
                </a:lnTo>
                <a:lnTo>
                  <a:pt x="875944" y="509866"/>
                </a:lnTo>
                <a:lnTo>
                  <a:pt x="899261" y="498792"/>
                </a:lnTo>
                <a:close/>
              </a:path>
              <a:path w="1622425" h="742950">
                <a:moveTo>
                  <a:pt x="1289926" y="731608"/>
                </a:moveTo>
                <a:lnTo>
                  <a:pt x="1266596" y="720521"/>
                </a:lnTo>
                <a:lnTo>
                  <a:pt x="1270228" y="728967"/>
                </a:lnTo>
                <a:lnTo>
                  <a:pt x="1225130" y="728967"/>
                </a:lnTo>
                <a:lnTo>
                  <a:pt x="1225130" y="734237"/>
                </a:lnTo>
                <a:lnTo>
                  <a:pt x="1270228" y="734237"/>
                </a:lnTo>
                <a:lnTo>
                  <a:pt x="1266596" y="742683"/>
                </a:lnTo>
                <a:lnTo>
                  <a:pt x="1289926" y="731608"/>
                </a:lnTo>
                <a:close/>
              </a:path>
              <a:path w="1622425" h="742950">
                <a:moveTo>
                  <a:pt x="1380096" y="503008"/>
                </a:moveTo>
                <a:lnTo>
                  <a:pt x="1356766" y="491921"/>
                </a:lnTo>
                <a:lnTo>
                  <a:pt x="1360398" y="500367"/>
                </a:lnTo>
                <a:lnTo>
                  <a:pt x="1315300" y="500367"/>
                </a:lnTo>
                <a:lnTo>
                  <a:pt x="1315300" y="505637"/>
                </a:lnTo>
                <a:lnTo>
                  <a:pt x="1360398" y="505637"/>
                </a:lnTo>
                <a:lnTo>
                  <a:pt x="1356766" y="514083"/>
                </a:lnTo>
                <a:lnTo>
                  <a:pt x="1380096" y="503008"/>
                </a:lnTo>
                <a:close/>
              </a:path>
              <a:path w="1622425" h="742950">
                <a:moveTo>
                  <a:pt x="1530451" y="727392"/>
                </a:moveTo>
                <a:lnTo>
                  <a:pt x="1507134" y="716584"/>
                </a:lnTo>
                <a:lnTo>
                  <a:pt x="1510753" y="724750"/>
                </a:lnTo>
                <a:lnTo>
                  <a:pt x="1472145" y="724750"/>
                </a:lnTo>
                <a:lnTo>
                  <a:pt x="1472145" y="730288"/>
                </a:lnTo>
                <a:lnTo>
                  <a:pt x="1510753" y="730288"/>
                </a:lnTo>
                <a:lnTo>
                  <a:pt x="1507134" y="738466"/>
                </a:lnTo>
                <a:lnTo>
                  <a:pt x="1530451" y="727392"/>
                </a:lnTo>
                <a:close/>
              </a:path>
              <a:path w="1622425" h="742950">
                <a:moveTo>
                  <a:pt x="1621891" y="498792"/>
                </a:moveTo>
                <a:lnTo>
                  <a:pt x="1598574" y="487984"/>
                </a:lnTo>
                <a:lnTo>
                  <a:pt x="1602193" y="496150"/>
                </a:lnTo>
                <a:lnTo>
                  <a:pt x="1563585" y="496150"/>
                </a:lnTo>
                <a:lnTo>
                  <a:pt x="1563585" y="501688"/>
                </a:lnTo>
                <a:lnTo>
                  <a:pt x="1602193" y="501688"/>
                </a:lnTo>
                <a:lnTo>
                  <a:pt x="1598574" y="509866"/>
                </a:lnTo>
                <a:lnTo>
                  <a:pt x="1621891" y="498792"/>
                </a:lnTo>
                <a:close/>
              </a:path>
            </a:pathLst>
          </a:custGeom>
          <a:solidFill>
            <a:srgbClr val="000000"/>
          </a:solidFill>
        </p:spPr>
        <p:txBody>
          <a:bodyPr wrap="square" lIns="0" tIns="0" rIns="0" bIns="0" rtlCol="0"/>
          <a:lstStyle/>
          <a:p>
            <a:endParaRPr/>
          </a:p>
        </p:txBody>
      </p:sp>
      <p:sp>
        <p:nvSpPr>
          <p:cNvPr id="41" name="object 35">
            <a:extLst>
              <a:ext uri="{FF2B5EF4-FFF2-40B4-BE49-F238E27FC236}">
                <a16:creationId xmlns:a16="http://schemas.microsoft.com/office/drawing/2014/main" id="{596333D1-B3D0-4865-BD50-07AA73178612}"/>
              </a:ext>
            </a:extLst>
          </p:cNvPr>
          <p:cNvSpPr txBox="1"/>
          <p:nvPr/>
        </p:nvSpPr>
        <p:spPr>
          <a:xfrm>
            <a:off x="701675" y="2095551"/>
            <a:ext cx="2555875" cy="967105"/>
          </a:xfrm>
          <a:prstGeom prst="rect">
            <a:avLst/>
          </a:prstGeom>
        </p:spPr>
        <p:txBody>
          <a:bodyPr vert="horz" wrap="square" lIns="0" tIns="78105" rIns="0" bIns="0" rtlCol="0">
            <a:spAutoFit/>
          </a:bodyPr>
          <a:lstStyle/>
          <a:p>
            <a:pPr marL="5715">
              <a:lnSpc>
                <a:spcPct val="100000"/>
              </a:lnSpc>
              <a:spcBef>
                <a:spcPts val="615"/>
              </a:spcBef>
            </a:pPr>
            <a:r>
              <a:rPr lang="ja-JP" altLang="en-US" sz="1200" dirty="0">
                <a:latin typeface="ＭＳ ゴシック"/>
                <a:cs typeface="ＭＳ ゴシック"/>
              </a:rPr>
              <a:t>３</a:t>
            </a:r>
            <a:endParaRPr sz="1200" dirty="0">
              <a:latin typeface="ＭＳ ゴシック"/>
              <a:cs typeface="ＭＳ ゴシック"/>
            </a:endParaRPr>
          </a:p>
          <a:p>
            <a:pPr>
              <a:lnSpc>
                <a:spcPct val="100000"/>
              </a:lnSpc>
              <a:spcBef>
                <a:spcPts val="465"/>
              </a:spcBef>
            </a:pPr>
            <a:r>
              <a:rPr sz="1050" spc="-20" dirty="0">
                <a:latin typeface="ＭＳ 明朝"/>
                <a:cs typeface="ＭＳ 明朝"/>
              </a:rPr>
              <a:t>次の内積を求めよ。</a:t>
            </a:r>
            <a:endParaRPr sz="1050" dirty="0">
              <a:latin typeface="ＭＳ 明朝"/>
              <a:cs typeface="ＭＳ 明朝"/>
            </a:endParaRPr>
          </a:p>
          <a:p>
            <a:pPr>
              <a:lnSpc>
                <a:spcPct val="100000"/>
              </a:lnSpc>
              <a:spcBef>
                <a:spcPts val="670"/>
              </a:spcBef>
              <a:tabLst>
                <a:tab pos="289560" algn="l"/>
              </a:tabLst>
            </a:pPr>
            <a:r>
              <a:rPr sz="1050" spc="-25" dirty="0">
                <a:latin typeface="Times New Roman"/>
                <a:cs typeface="Times New Roman"/>
              </a:rPr>
              <a:t>(1)</a:t>
            </a:r>
            <a:r>
              <a:rPr sz="1050" dirty="0">
                <a:latin typeface="Times New Roman"/>
                <a:cs typeface="Times New Roman"/>
              </a:rPr>
              <a:t>	|</a:t>
            </a:r>
            <a:r>
              <a:rPr sz="1050" spc="-105" dirty="0">
                <a:latin typeface="Times New Roman"/>
                <a:cs typeface="Times New Roman"/>
              </a:rPr>
              <a:t> </a:t>
            </a:r>
            <a:r>
              <a:rPr sz="1000" i="1" dirty="0">
                <a:latin typeface="Times New Roman"/>
                <a:cs typeface="Times New Roman"/>
              </a:rPr>
              <a:t>a</a:t>
            </a:r>
            <a:r>
              <a:rPr sz="1000" i="1" spc="-20" dirty="0">
                <a:latin typeface="Times New Roman"/>
                <a:cs typeface="Times New Roman"/>
              </a:rPr>
              <a:t> </a:t>
            </a:r>
            <a:r>
              <a:rPr sz="1050" spc="-10" dirty="0">
                <a:latin typeface="Times New Roman"/>
                <a:cs typeface="Times New Roman"/>
              </a:rPr>
              <a:t>|</a:t>
            </a:r>
            <a:r>
              <a:rPr sz="1050" spc="-10" dirty="0">
                <a:latin typeface="ＭＳ 明朝"/>
                <a:cs typeface="ＭＳ 明朝"/>
              </a:rPr>
              <a:t>＝</a:t>
            </a:r>
            <a:r>
              <a:rPr sz="1050" spc="-10" dirty="0">
                <a:latin typeface="Times New Roman"/>
                <a:cs typeface="Times New Roman"/>
              </a:rPr>
              <a:t>3</a:t>
            </a:r>
            <a:r>
              <a:rPr sz="1050" spc="-10" dirty="0">
                <a:latin typeface="ＭＳ 明朝"/>
                <a:cs typeface="ＭＳ 明朝"/>
              </a:rPr>
              <a:t>，</a:t>
            </a:r>
            <a:r>
              <a:rPr sz="1050" spc="-10" dirty="0">
                <a:latin typeface="Times New Roman"/>
                <a:cs typeface="Times New Roman"/>
              </a:rPr>
              <a:t>|</a:t>
            </a:r>
            <a:r>
              <a:rPr sz="1050" spc="-135" dirty="0">
                <a:latin typeface="Times New Roman"/>
                <a:cs typeface="Times New Roman"/>
              </a:rPr>
              <a:t> </a:t>
            </a:r>
            <a:r>
              <a:rPr sz="1000" i="1" dirty="0">
                <a:latin typeface="Times New Roman"/>
                <a:cs typeface="Times New Roman"/>
              </a:rPr>
              <a:t>b</a:t>
            </a:r>
            <a:r>
              <a:rPr sz="1000" i="1" spc="20" dirty="0">
                <a:latin typeface="Times New Roman"/>
                <a:cs typeface="Times New Roman"/>
              </a:rPr>
              <a:t> </a:t>
            </a:r>
            <a:r>
              <a:rPr sz="1050" spc="-10" dirty="0">
                <a:latin typeface="Times New Roman"/>
                <a:cs typeface="Times New Roman"/>
              </a:rPr>
              <a:t>|</a:t>
            </a:r>
            <a:r>
              <a:rPr sz="1050" spc="-10" dirty="0">
                <a:latin typeface="ＭＳ 明朝"/>
                <a:cs typeface="ＭＳ 明朝"/>
              </a:rPr>
              <a:t>＝</a:t>
            </a:r>
            <a:r>
              <a:rPr sz="1050" spc="-10" dirty="0">
                <a:latin typeface="Times New Roman"/>
                <a:cs typeface="Times New Roman"/>
              </a:rPr>
              <a:t>2</a:t>
            </a:r>
            <a:r>
              <a:rPr sz="1050" spc="-185" dirty="0">
                <a:latin typeface="ＭＳ 明朝"/>
                <a:cs typeface="ＭＳ 明朝"/>
              </a:rPr>
              <a:t>， </a:t>
            </a:r>
            <a:r>
              <a:rPr sz="1000" i="1" dirty="0">
                <a:latin typeface="Times New Roman"/>
                <a:cs typeface="Times New Roman"/>
              </a:rPr>
              <a:t>a</a:t>
            </a:r>
            <a:r>
              <a:rPr sz="1000" i="1" spc="-20" dirty="0">
                <a:latin typeface="Times New Roman"/>
                <a:cs typeface="Times New Roman"/>
              </a:rPr>
              <a:t> </a:t>
            </a:r>
            <a:r>
              <a:rPr sz="1050" spc="135" dirty="0">
                <a:latin typeface="ＭＳ 明朝"/>
                <a:cs typeface="ＭＳ 明朝"/>
              </a:rPr>
              <a:t>と</a:t>
            </a:r>
            <a:r>
              <a:rPr sz="1000" i="1" dirty="0">
                <a:latin typeface="Times New Roman"/>
                <a:cs typeface="Times New Roman"/>
              </a:rPr>
              <a:t>b</a:t>
            </a:r>
            <a:r>
              <a:rPr sz="1000" i="1" spc="10" dirty="0">
                <a:latin typeface="Times New Roman"/>
                <a:cs typeface="Times New Roman"/>
              </a:rPr>
              <a:t> </a:t>
            </a:r>
            <a:r>
              <a:rPr sz="1050" spc="-55" dirty="0">
                <a:latin typeface="ＭＳ 明朝"/>
                <a:cs typeface="ＭＳ 明朝"/>
              </a:rPr>
              <a:t>のなす角が </a:t>
            </a:r>
            <a:r>
              <a:rPr sz="1050" spc="-25" dirty="0">
                <a:latin typeface="Times New Roman"/>
                <a:cs typeface="Times New Roman"/>
              </a:rPr>
              <a:t>45°</a:t>
            </a:r>
            <a:endParaRPr sz="1050" dirty="0">
              <a:latin typeface="Times New Roman"/>
              <a:cs typeface="Times New Roman"/>
            </a:endParaRPr>
          </a:p>
          <a:p>
            <a:pPr marL="266700">
              <a:lnSpc>
                <a:spcPct val="100000"/>
              </a:lnSpc>
              <a:spcBef>
                <a:spcPts val="540"/>
              </a:spcBef>
            </a:pPr>
            <a:r>
              <a:rPr sz="1050" spc="10" dirty="0">
                <a:latin typeface="ＭＳ 明朝"/>
                <a:cs typeface="ＭＳ 明朝"/>
              </a:rPr>
              <a:t>のときの，内積</a:t>
            </a:r>
            <a:r>
              <a:rPr sz="1000" i="1" dirty="0">
                <a:latin typeface="Times New Roman"/>
                <a:cs typeface="Times New Roman"/>
              </a:rPr>
              <a:t>a</a:t>
            </a:r>
            <a:r>
              <a:rPr sz="1000" i="1" spc="-20" dirty="0">
                <a:latin typeface="Times New Roman"/>
                <a:cs typeface="Times New Roman"/>
              </a:rPr>
              <a:t> </a:t>
            </a:r>
            <a:r>
              <a:rPr sz="1050" spc="120" dirty="0">
                <a:latin typeface="ＭＳ 明朝"/>
                <a:cs typeface="ＭＳ 明朝"/>
              </a:rPr>
              <a:t>・</a:t>
            </a:r>
            <a:r>
              <a:rPr sz="1000" i="1" spc="-50" dirty="0">
                <a:latin typeface="Times New Roman"/>
                <a:cs typeface="Times New Roman"/>
              </a:rPr>
              <a:t>b</a:t>
            </a:r>
            <a:endParaRPr sz="1000" dirty="0">
              <a:latin typeface="Times New Roman"/>
              <a:cs typeface="Times New Roman"/>
            </a:endParaRPr>
          </a:p>
        </p:txBody>
      </p:sp>
      <p:sp>
        <p:nvSpPr>
          <p:cNvPr id="42" name="object 36">
            <a:extLst>
              <a:ext uri="{FF2B5EF4-FFF2-40B4-BE49-F238E27FC236}">
                <a16:creationId xmlns:a16="http://schemas.microsoft.com/office/drawing/2014/main" id="{0EC4477C-25DD-40F4-B674-D8C4B757AC5E}"/>
              </a:ext>
            </a:extLst>
          </p:cNvPr>
          <p:cNvSpPr/>
          <p:nvPr/>
        </p:nvSpPr>
        <p:spPr>
          <a:xfrm>
            <a:off x="1015580" y="3340225"/>
            <a:ext cx="2711450" cy="26670"/>
          </a:xfrm>
          <a:custGeom>
            <a:avLst/>
            <a:gdLst/>
            <a:ahLst/>
            <a:cxnLst/>
            <a:rect l="l" t="t" r="r" b="b"/>
            <a:pathLst>
              <a:path w="2711450" h="26670">
                <a:moveTo>
                  <a:pt x="64795" y="15024"/>
                </a:moveTo>
                <a:lnTo>
                  <a:pt x="41465" y="3937"/>
                </a:lnTo>
                <a:lnTo>
                  <a:pt x="45097" y="12382"/>
                </a:lnTo>
                <a:lnTo>
                  <a:pt x="0" y="12382"/>
                </a:lnTo>
                <a:lnTo>
                  <a:pt x="0" y="17653"/>
                </a:lnTo>
                <a:lnTo>
                  <a:pt x="45097" y="17653"/>
                </a:lnTo>
                <a:lnTo>
                  <a:pt x="41465" y="26098"/>
                </a:lnTo>
                <a:lnTo>
                  <a:pt x="64795" y="15024"/>
                </a:lnTo>
                <a:close/>
              </a:path>
              <a:path w="2711450" h="26670">
                <a:moveTo>
                  <a:pt x="926985" y="10807"/>
                </a:moveTo>
                <a:lnTo>
                  <a:pt x="903668" y="0"/>
                </a:lnTo>
                <a:lnTo>
                  <a:pt x="907288" y="8166"/>
                </a:lnTo>
                <a:lnTo>
                  <a:pt x="868680" y="8166"/>
                </a:lnTo>
                <a:lnTo>
                  <a:pt x="868680" y="13703"/>
                </a:lnTo>
                <a:lnTo>
                  <a:pt x="907288" y="13703"/>
                </a:lnTo>
                <a:lnTo>
                  <a:pt x="903668" y="21882"/>
                </a:lnTo>
                <a:lnTo>
                  <a:pt x="926985" y="10807"/>
                </a:lnTo>
                <a:close/>
              </a:path>
              <a:path w="2711450" h="26670">
                <a:moveTo>
                  <a:pt x="2471445" y="15024"/>
                </a:moveTo>
                <a:lnTo>
                  <a:pt x="2448115" y="3937"/>
                </a:lnTo>
                <a:lnTo>
                  <a:pt x="2451747" y="12382"/>
                </a:lnTo>
                <a:lnTo>
                  <a:pt x="2406650" y="12382"/>
                </a:lnTo>
                <a:lnTo>
                  <a:pt x="2406650" y="17653"/>
                </a:lnTo>
                <a:lnTo>
                  <a:pt x="2451747" y="17653"/>
                </a:lnTo>
                <a:lnTo>
                  <a:pt x="2448115" y="26098"/>
                </a:lnTo>
                <a:lnTo>
                  <a:pt x="2471445" y="15024"/>
                </a:lnTo>
                <a:close/>
              </a:path>
              <a:path w="2711450" h="26670">
                <a:moveTo>
                  <a:pt x="2711335" y="10807"/>
                </a:moveTo>
                <a:lnTo>
                  <a:pt x="2688018" y="0"/>
                </a:lnTo>
                <a:lnTo>
                  <a:pt x="2691638" y="8166"/>
                </a:lnTo>
                <a:lnTo>
                  <a:pt x="2653030" y="8166"/>
                </a:lnTo>
                <a:lnTo>
                  <a:pt x="2653030" y="13703"/>
                </a:lnTo>
                <a:lnTo>
                  <a:pt x="2691638" y="13703"/>
                </a:lnTo>
                <a:lnTo>
                  <a:pt x="2688018" y="21882"/>
                </a:lnTo>
                <a:lnTo>
                  <a:pt x="2711335" y="10807"/>
                </a:lnTo>
                <a:close/>
              </a:path>
            </a:pathLst>
          </a:custGeom>
          <a:solidFill>
            <a:srgbClr val="000000"/>
          </a:solidFill>
        </p:spPr>
        <p:txBody>
          <a:bodyPr wrap="square" lIns="0" tIns="0" rIns="0" bIns="0" rtlCol="0"/>
          <a:lstStyle/>
          <a:p>
            <a:endParaRPr/>
          </a:p>
        </p:txBody>
      </p:sp>
      <p:sp>
        <p:nvSpPr>
          <p:cNvPr id="43" name="object 37">
            <a:extLst>
              <a:ext uri="{FF2B5EF4-FFF2-40B4-BE49-F238E27FC236}">
                <a16:creationId xmlns:a16="http://schemas.microsoft.com/office/drawing/2014/main" id="{9132B649-B735-4430-BD0F-C611E3212BC0}"/>
              </a:ext>
            </a:extLst>
          </p:cNvPr>
          <p:cNvSpPr txBox="1"/>
          <p:nvPr/>
        </p:nvSpPr>
        <p:spPr>
          <a:xfrm>
            <a:off x="701675" y="3333437"/>
            <a:ext cx="3037840" cy="186690"/>
          </a:xfrm>
          <a:prstGeom prst="rect">
            <a:avLst/>
          </a:prstGeom>
        </p:spPr>
        <p:txBody>
          <a:bodyPr vert="horz" wrap="square" lIns="0" tIns="13335" rIns="0" bIns="0" rtlCol="0">
            <a:spAutoFit/>
          </a:bodyPr>
          <a:lstStyle/>
          <a:p>
            <a:pPr>
              <a:lnSpc>
                <a:spcPct val="100000"/>
              </a:lnSpc>
              <a:spcBef>
                <a:spcPts val="105"/>
              </a:spcBef>
              <a:tabLst>
                <a:tab pos="311150" algn="l"/>
              </a:tabLst>
            </a:pPr>
            <a:r>
              <a:rPr sz="1050" spc="-25" dirty="0">
                <a:latin typeface="Times New Roman"/>
                <a:cs typeface="Times New Roman"/>
              </a:rPr>
              <a:t>(2)</a:t>
            </a:r>
            <a:r>
              <a:rPr sz="1050" dirty="0">
                <a:latin typeface="Times New Roman"/>
                <a:cs typeface="Times New Roman"/>
              </a:rPr>
              <a:t>	</a:t>
            </a:r>
            <a:r>
              <a:rPr sz="1000" i="1" dirty="0">
                <a:latin typeface="Times New Roman"/>
                <a:cs typeface="Times New Roman"/>
              </a:rPr>
              <a:t>a</a:t>
            </a:r>
            <a:r>
              <a:rPr sz="1000" i="1" spc="-5" dirty="0">
                <a:latin typeface="Times New Roman"/>
                <a:cs typeface="Times New Roman"/>
              </a:rPr>
              <a:t> </a:t>
            </a:r>
            <a:r>
              <a:rPr sz="1050" spc="-10" dirty="0">
                <a:latin typeface="ＭＳ 明朝"/>
                <a:cs typeface="ＭＳ 明朝"/>
              </a:rPr>
              <a:t>＝</a:t>
            </a:r>
            <a:r>
              <a:rPr sz="1050" spc="-10" dirty="0">
                <a:latin typeface="Times New Roman"/>
                <a:cs typeface="Times New Roman"/>
              </a:rPr>
              <a:t>(2</a:t>
            </a:r>
            <a:r>
              <a:rPr sz="1050" spc="-10" dirty="0">
                <a:latin typeface="ＭＳ 明朝"/>
                <a:cs typeface="ＭＳ 明朝"/>
              </a:rPr>
              <a:t>，－</a:t>
            </a:r>
            <a:r>
              <a:rPr sz="1050" spc="-10" dirty="0">
                <a:latin typeface="Times New Roman"/>
                <a:cs typeface="Times New Roman"/>
              </a:rPr>
              <a:t>4)</a:t>
            </a:r>
            <a:r>
              <a:rPr sz="1050" spc="-200" dirty="0">
                <a:latin typeface="ＭＳ 明朝"/>
                <a:cs typeface="ＭＳ 明朝"/>
              </a:rPr>
              <a:t>， </a:t>
            </a:r>
            <a:r>
              <a:rPr sz="1000" i="1" dirty="0">
                <a:latin typeface="Times New Roman"/>
                <a:cs typeface="Times New Roman"/>
              </a:rPr>
              <a:t>b</a:t>
            </a:r>
            <a:r>
              <a:rPr sz="1000" i="1" spc="35" dirty="0">
                <a:latin typeface="Times New Roman"/>
                <a:cs typeface="Times New Roman"/>
              </a:rPr>
              <a:t> </a:t>
            </a:r>
            <a:r>
              <a:rPr sz="1050" spc="-10" dirty="0">
                <a:latin typeface="ＭＳ 明朝"/>
                <a:cs typeface="ＭＳ 明朝"/>
              </a:rPr>
              <a:t>＝</a:t>
            </a:r>
            <a:r>
              <a:rPr sz="1050" spc="-10" dirty="0">
                <a:latin typeface="Times New Roman"/>
                <a:cs typeface="Times New Roman"/>
              </a:rPr>
              <a:t>(5</a:t>
            </a:r>
            <a:r>
              <a:rPr sz="1050" spc="-10" dirty="0">
                <a:latin typeface="ＭＳ 明朝"/>
                <a:cs typeface="ＭＳ 明朝"/>
              </a:rPr>
              <a:t>，</a:t>
            </a:r>
            <a:r>
              <a:rPr sz="1050" spc="-10" dirty="0">
                <a:latin typeface="Times New Roman"/>
                <a:cs typeface="Times New Roman"/>
              </a:rPr>
              <a:t>3)</a:t>
            </a:r>
            <a:r>
              <a:rPr sz="1050" spc="10" dirty="0">
                <a:latin typeface="ＭＳ 明朝"/>
                <a:cs typeface="ＭＳ 明朝"/>
              </a:rPr>
              <a:t>のときの，内積</a:t>
            </a:r>
            <a:r>
              <a:rPr sz="1000" i="1" dirty="0">
                <a:latin typeface="Times New Roman"/>
                <a:cs typeface="Times New Roman"/>
              </a:rPr>
              <a:t>a </a:t>
            </a:r>
            <a:r>
              <a:rPr sz="1050" spc="114" dirty="0">
                <a:latin typeface="ＭＳ 明朝"/>
                <a:cs typeface="ＭＳ 明朝"/>
              </a:rPr>
              <a:t>・</a:t>
            </a:r>
            <a:r>
              <a:rPr sz="1000" i="1" spc="-50" dirty="0">
                <a:latin typeface="Times New Roman"/>
                <a:cs typeface="Times New Roman"/>
              </a:rPr>
              <a:t>b</a:t>
            </a:r>
            <a:endParaRPr sz="1000">
              <a:latin typeface="Times New Roman"/>
              <a:cs typeface="Times New Roman"/>
            </a:endParaRPr>
          </a:p>
        </p:txBody>
      </p:sp>
      <p:sp>
        <p:nvSpPr>
          <p:cNvPr id="44" name="object 38">
            <a:extLst>
              <a:ext uri="{FF2B5EF4-FFF2-40B4-BE49-F238E27FC236}">
                <a16:creationId xmlns:a16="http://schemas.microsoft.com/office/drawing/2014/main" id="{3A74DB14-7D92-477B-AB01-9D8866B291EA}"/>
              </a:ext>
            </a:extLst>
          </p:cNvPr>
          <p:cNvSpPr/>
          <p:nvPr/>
        </p:nvSpPr>
        <p:spPr>
          <a:xfrm>
            <a:off x="701675" y="3995240"/>
            <a:ext cx="165100" cy="210820"/>
          </a:xfrm>
          <a:custGeom>
            <a:avLst/>
            <a:gdLst/>
            <a:ahLst/>
            <a:cxnLst/>
            <a:rect l="l" t="t" r="r" b="b"/>
            <a:pathLst>
              <a:path w="165100" h="210820">
                <a:moveTo>
                  <a:pt x="6096" y="6172"/>
                </a:moveTo>
                <a:lnTo>
                  <a:pt x="0" y="6172"/>
                </a:lnTo>
                <a:lnTo>
                  <a:pt x="0" y="204597"/>
                </a:lnTo>
                <a:lnTo>
                  <a:pt x="6096" y="204597"/>
                </a:lnTo>
                <a:lnTo>
                  <a:pt x="6096" y="6172"/>
                </a:lnTo>
                <a:close/>
              </a:path>
              <a:path w="165100" h="210820">
                <a:moveTo>
                  <a:pt x="158788" y="204609"/>
                </a:moveTo>
                <a:lnTo>
                  <a:pt x="6096" y="204609"/>
                </a:lnTo>
                <a:lnTo>
                  <a:pt x="0" y="204609"/>
                </a:lnTo>
                <a:lnTo>
                  <a:pt x="0" y="210693"/>
                </a:lnTo>
                <a:lnTo>
                  <a:pt x="6096" y="210693"/>
                </a:lnTo>
                <a:lnTo>
                  <a:pt x="158788" y="210693"/>
                </a:lnTo>
                <a:lnTo>
                  <a:pt x="158788" y="204609"/>
                </a:lnTo>
                <a:close/>
              </a:path>
              <a:path w="165100" h="210820">
                <a:moveTo>
                  <a:pt x="158788" y="0"/>
                </a:moveTo>
                <a:lnTo>
                  <a:pt x="6096" y="0"/>
                </a:lnTo>
                <a:lnTo>
                  <a:pt x="0" y="0"/>
                </a:lnTo>
                <a:lnTo>
                  <a:pt x="0" y="6096"/>
                </a:lnTo>
                <a:lnTo>
                  <a:pt x="6096" y="6096"/>
                </a:lnTo>
                <a:lnTo>
                  <a:pt x="158788" y="6096"/>
                </a:lnTo>
                <a:lnTo>
                  <a:pt x="158788" y="0"/>
                </a:lnTo>
                <a:close/>
              </a:path>
              <a:path w="165100" h="210820">
                <a:moveTo>
                  <a:pt x="164896" y="204609"/>
                </a:moveTo>
                <a:lnTo>
                  <a:pt x="158800" y="204609"/>
                </a:lnTo>
                <a:lnTo>
                  <a:pt x="158800" y="210693"/>
                </a:lnTo>
                <a:lnTo>
                  <a:pt x="164896" y="210693"/>
                </a:lnTo>
                <a:lnTo>
                  <a:pt x="164896" y="204609"/>
                </a:lnTo>
                <a:close/>
              </a:path>
              <a:path w="165100" h="210820">
                <a:moveTo>
                  <a:pt x="164896" y="6172"/>
                </a:moveTo>
                <a:lnTo>
                  <a:pt x="158800" y="6172"/>
                </a:lnTo>
                <a:lnTo>
                  <a:pt x="158800" y="204597"/>
                </a:lnTo>
                <a:lnTo>
                  <a:pt x="164896" y="204597"/>
                </a:lnTo>
                <a:lnTo>
                  <a:pt x="164896" y="6172"/>
                </a:lnTo>
                <a:close/>
              </a:path>
              <a:path w="165100" h="210820">
                <a:moveTo>
                  <a:pt x="164896" y="0"/>
                </a:moveTo>
                <a:lnTo>
                  <a:pt x="158800" y="0"/>
                </a:lnTo>
                <a:lnTo>
                  <a:pt x="158800" y="6096"/>
                </a:lnTo>
                <a:lnTo>
                  <a:pt x="164896" y="6096"/>
                </a:lnTo>
                <a:lnTo>
                  <a:pt x="164896" y="0"/>
                </a:lnTo>
                <a:close/>
              </a:path>
            </a:pathLst>
          </a:custGeom>
          <a:solidFill>
            <a:srgbClr val="000000"/>
          </a:solidFill>
        </p:spPr>
        <p:txBody>
          <a:bodyPr wrap="square" lIns="0" tIns="0" rIns="0" bIns="0" rtlCol="0"/>
          <a:lstStyle/>
          <a:p>
            <a:endParaRPr/>
          </a:p>
        </p:txBody>
      </p:sp>
      <p:sp>
        <p:nvSpPr>
          <p:cNvPr id="45" name="object 39">
            <a:extLst>
              <a:ext uri="{FF2B5EF4-FFF2-40B4-BE49-F238E27FC236}">
                <a16:creationId xmlns:a16="http://schemas.microsoft.com/office/drawing/2014/main" id="{5FF31538-2FD5-46F8-9D85-7A0475C5CD20}"/>
              </a:ext>
            </a:extLst>
          </p:cNvPr>
          <p:cNvSpPr/>
          <p:nvPr/>
        </p:nvSpPr>
        <p:spPr>
          <a:xfrm>
            <a:off x="1914742" y="4487160"/>
            <a:ext cx="65405" cy="22225"/>
          </a:xfrm>
          <a:custGeom>
            <a:avLst/>
            <a:gdLst/>
            <a:ahLst/>
            <a:cxnLst/>
            <a:rect l="l" t="t" r="r" b="b"/>
            <a:pathLst>
              <a:path w="65405" h="22225">
                <a:moveTo>
                  <a:pt x="41469" y="0"/>
                </a:moveTo>
                <a:lnTo>
                  <a:pt x="45097" y="8440"/>
                </a:lnTo>
                <a:lnTo>
                  <a:pt x="0" y="8440"/>
                </a:lnTo>
                <a:lnTo>
                  <a:pt x="0" y="13715"/>
                </a:lnTo>
                <a:lnTo>
                  <a:pt x="45097" y="13715"/>
                </a:lnTo>
                <a:lnTo>
                  <a:pt x="41469" y="22156"/>
                </a:lnTo>
                <a:lnTo>
                  <a:pt x="64795" y="11083"/>
                </a:lnTo>
                <a:lnTo>
                  <a:pt x="41469" y="0"/>
                </a:lnTo>
                <a:close/>
              </a:path>
            </a:pathLst>
          </a:custGeom>
          <a:solidFill>
            <a:srgbClr val="000000"/>
          </a:solidFill>
        </p:spPr>
        <p:txBody>
          <a:bodyPr wrap="square" lIns="0" tIns="0" rIns="0" bIns="0" rtlCol="0"/>
          <a:lstStyle/>
          <a:p>
            <a:endParaRPr/>
          </a:p>
        </p:txBody>
      </p:sp>
      <p:sp>
        <p:nvSpPr>
          <p:cNvPr id="46" name="object 40">
            <a:extLst>
              <a:ext uri="{FF2B5EF4-FFF2-40B4-BE49-F238E27FC236}">
                <a16:creationId xmlns:a16="http://schemas.microsoft.com/office/drawing/2014/main" id="{B363419E-EA1E-4BBE-8BBF-88775A79F74A}"/>
              </a:ext>
            </a:extLst>
          </p:cNvPr>
          <p:cNvSpPr/>
          <p:nvPr/>
        </p:nvSpPr>
        <p:spPr>
          <a:xfrm>
            <a:off x="2652612" y="4483213"/>
            <a:ext cx="58419" cy="22225"/>
          </a:xfrm>
          <a:custGeom>
            <a:avLst/>
            <a:gdLst/>
            <a:ahLst/>
            <a:cxnLst/>
            <a:rect l="l" t="t" r="r" b="b"/>
            <a:pathLst>
              <a:path w="58419" h="22225">
                <a:moveTo>
                  <a:pt x="34989" y="0"/>
                </a:moveTo>
                <a:lnTo>
                  <a:pt x="38618" y="8168"/>
                </a:lnTo>
                <a:lnTo>
                  <a:pt x="0" y="8168"/>
                </a:lnTo>
                <a:lnTo>
                  <a:pt x="0" y="13705"/>
                </a:lnTo>
                <a:lnTo>
                  <a:pt x="38618" y="13705"/>
                </a:lnTo>
                <a:lnTo>
                  <a:pt x="34989" y="21884"/>
                </a:lnTo>
                <a:lnTo>
                  <a:pt x="58315" y="10811"/>
                </a:lnTo>
                <a:lnTo>
                  <a:pt x="34989" y="0"/>
                </a:lnTo>
                <a:close/>
              </a:path>
            </a:pathLst>
          </a:custGeom>
          <a:solidFill>
            <a:srgbClr val="000000"/>
          </a:solidFill>
        </p:spPr>
        <p:txBody>
          <a:bodyPr wrap="square" lIns="0" tIns="0" rIns="0" bIns="0" rtlCol="0"/>
          <a:lstStyle/>
          <a:p>
            <a:endParaRPr/>
          </a:p>
        </p:txBody>
      </p:sp>
      <p:sp>
        <p:nvSpPr>
          <p:cNvPr id="47" name="object 41">
            <a:extLst>
              <a:ext uri="{FF2B5EF4-FFF2-40B4-BE49-F238E27FC236}">
                <a16:creationId xmlns:a16="http://schemas.microsoft.com/office/drawing/2014/main" id="{D973AEDE-9377-4CD0-98C7-28845DE49F63}"/>
              </a:ext>
            </a:extLst>
          </p:cNvPr>
          <p:cNvSpPr/>
          <p:nvPr/>
        </p:nvSpPr>
        <p:spPr>
          <a:xfrm>
            <a:off x="1015582" y="4715760"/>
            <a:ext cx="65405" cy="22225"/>
          </a:xfrm>
          <a:custGeom>
            <a:avLst/>
            <a:gdLst/>
            <a:ahLst/>
            <a:cxnLst/>
            <a:rect l="l" t="t" r="r" b="b"/>
            <a:pathLst>
              <a:path w="65405" h="22225">
                <a:moveTo>
                  <a:pt x="41469" y="0"/>
                </a:moveTo>
                <a:lnTo>
                  <a:pt x="45097" y="8440"/>
                </a:lnTo>
                <a:lnTo>
                  <a:pt x="0" y="8440"/>
                </a:lnTo>
                <a:lnTo>
                  <a:pt x="0" y="13715"/>
                </a:lnTo>
                <a:lnTo>
                  <a:pt x="45097" y="13715"/>
                </a:lnTo>
                <a:lnTo>
                  <a:pt x="41469" y="22156"/>
                </a:lnTo>
                <a:lnTo>
                  <a:pt x="64795" y="11083"/>
                </a:lnTo>
                <a:lnTo>
                  <a:pt x="41469" y="0"/>
                </a:lnTo>
                <a:close/>
              </a:path>
            </a:pathLst>
          </a:custGeom>
          <a:solidFill>
            <a:srgbClr val="000000"/>
          </a:solidFill>
        </p:spPr>
        <p:txBody>
          <a:bodyPr wrap="square" lIns="0" tIns="0" rIns="0" bIns="0" rtlCol="0"/>
          <a:lstStyle/>
          <a:p>
            <a:endParaRPr/>
          </a:p>
        </p:txBody>
      </p:sp>
      <p:sp>
        <p:nvSpPr>
          <p:cNvPr id="48" name="object 42">
            <a:extLst>
              <a:ext uri="{FF2B5EF4-FFF2-40B4-BE49-F238E27FC236}">
                <a16:creationId xmlns:a16="http://schemas.microsoft.com/office/drawing/2014/main" id="{87B92EDE-C5D5-4875-95C7-6114B7E36CB6}"/>
              </a:ext>
            </a:extLst>
          </p:cNvPr>
          <p:cNvSpPr/>
          <p:nvPr/>
        </p:nvSpPr>
        <p:spPr>
          <a:xfrm>
            <a:off x="1884262" y="4711813"/>
            <a:ext cx="58419" cy="22225"/>
          </a:xfrm>
          <a:custGeom>
            <a:avLst/>
            <a:gdLst/>
            <a:ahLst/>
            <a:cxnLst/>
            <a:rect l="l" t="t" r="r" b="b"/>
            <a:pathLst>
              <a:path w="58419" h="22225">
                <a:moveTo>
                  <a:pt x="34989" y="0"/>
                </a:moveTo>
                <a:lnTo>
                  <a:pt x="38618" y="8168"/>
                </a:lnTo>
                <a:lnTo>
                  <a:pt x="0" y="8168"/>
                </a:lnTo>
                <a:lnTo>
                  <a:pt x="0" y="13705"/>
                </a:lnTo>
                <a:lnTo>
                  <a:pt x="38618" y="13705"/>
                </a:lnTo>
                <a:lnTo>
                  <a:pt x="34989" y="21884"/>
                </a:lnTo>
                <a:lnTo>
                  <a:pt x="58315" y="10811"/>
                </a:lnTo>
                <a:lnTo>
                  <a:pt x="34989" y="0"/>
                </a:lnTo>
                <a:close/>
              </a:path>
            </a:pathLst>
          </a:custGeom>
          <a:solidFill>
            <a:srgbClr val="000000"/>
          </a:solidFill>
        </p:spPr>
        <p:txBody>
          <a:bodyPr wrap="square" lIns="0" tIns="0" rIns="0" bIns="0" rtlCol="0"/>
          <a:lstStyle/>
          <a:p>
            <a:endParaRPr/>
          </a:p>
        </p:txBody>
      </p:sp>
      <p:sp>
        <p:nvSpPr>
          <p:cNvPr id="49" name="object 43">
            <a:extLst>
              <a:ext uri="{FF2B5EF4-FFF2-40B4-BE49-F238E27FC236}">
                <a16:creationId xmlns:a16="http://schemas.microsoft.com/office/drawing/2014/main" id="{E500FC1C-DCE0-4029-82A2-73F0BB07BFC3}"/>
              </a:ext>
            </a:extLst>
          </p:cNvPr>
          <p:cNvSpPr txBox="1"/>
          <p:nvPr/>
        </p:nvSpPr>
        <p:spPr>
          <a:xfrm>
            <a:off x="579755" y="3881702"/>
            <a:ext cx="6423660" cy="1009892"/>
          </a:xfrm>
          <a:prstGeom prst="rect">
            <a:avLst/>
          </a:prstGeom>
          <a:ln w="9525">
            <a:solidFill>
              <a:srgbClr val="000000"/>
            </a:solidFill>
          </a:ln>
        </p:spPr>
        <p:txBody>
          <a:bodyPr vert="horz" wrap="square" lIns="0" tIns="121285" rIns="0" bIns="0" rtlCol="0">
            <a:spAutoFit/>
          </a:bodyPr>
          <a:lstStyle/>
          <a:p>
            <a:pPr marL="127635">
              <a:lnSpc>
                <a:spcPct val="100000"/>
              </a:lnSpc>
              <a:spcBef>
                <a:spcPts val="955"/>
              </a:spcBef>
            </a:pPr>
            <a:r>
              <a:rPr lang="ja-JP" altLang="en-US" sz="1200" dirty="0">
                <a:latin typeface="ＭＳ ゴシック"/>
                <a:cs typeface="ＭＳ ゴシック"/>
              </a:rPr>
              <a:t>４</a:t>
            </a:r>
            <a:endParaRPr sz="1200" dirty="0">
              <a:latin typeface="ＭＳ ゴシック"/>
              <a:cs typeface="ＭＳ ゴシック"/>
            </a:endParaRPr>
          </a:p>
          <a:p>
            <a:pPr marL="121920">
              <a:lnSpc>
                <a:spcPct val="100000"/>
              </a:lnSpc>
              <a:spcBef>
                <a:spcPts val="464"/>
              </a:spcBef>
            </a:pPr>
            <a:r>
              <a:rPr sz="1050" spc="-20" dirty="0" err="1">
                <a:latin typeface="ＭＳ 明朝"/>
                <a:cs typeface="ＭＳ 明朝"/>
              </a:rPr>
              <a:t>次の問いに答えよ</a:t>
            </a:r>
            <a:r>
              <a:rPr sz="1050" spc="-20" dirty="0">
                <a:latin typeface="ＭＳ 明朝"/>
                <a:cs typeface="ＭＳ 明朝"/>
              </a:rPr>
              <a:t>。</a:t>
            </a:r>
            <a:endParaRPr sz="1050" dirty="0">
              <a:latin typeface="ＭＳ 明朝"/>
              <a:cs typeface="ＭＳ 明朝"/>
            </a:endParaRPr>
          </a:p>
          <a:p>
            <a:pPr marL="411480" indent="-290195">
              <a:lnSpc>
                <a:spcPct val="100000"/>
              </a:lnSpc>
              <a:spcBef>
                <a:spcPts val="665"/>
              </a:spcBef>
              <a:buAutoNum type="arabicParenBoth"/>
              <a:tabLst>
                <a:tab pos="411480" algn="l"/>
                <a:tab pos="412115" algn="l"/>
              </a:tabLst>
            </a:pPr>
            <a:r>
              <a:rPr sz="1050" dirty="0">
                <a:latin typeface="Times New Roman"/>
                <a:cs typeface="Times New Roman"/>
              </a:rPr>
              <a:t>2</a:t>
            </a:r>
            <a:r>
              <a:rPr sz="1050" spc="35" dirty="0">
                <a:latin typeface="Times New Roman"/>
                <a:cs typeface="Times New Roman"/>
              </a:rPr>
              <a:t> </a:t>
            </a:r>
            <a:r>
              <a:rPr sz="1050" spc="10" dirty="0">
                <a:latin typeface="ＭＳ 明朝"/>
                <a:cs typeface="ＭＳ 明朝"/>
              </a:rPr>
              <a:t>つのベクトル</a:t>
            </a:r>
            <a:r>
              <a:rPr sz="1000" i="1" dirty="0">
                <a:latin typeface="Times New Roman"/>
                <a:cs typeface="Times New Roman"/>
              </a:rPr>
              <a:t>a </a:t>
            </a:r>
            <a:r>
              <a:rPr sz="1050" spc="-10" dirty="0">
                <a:latin typeface="ＭＳ 明朝"/>
                <a:cs typeface="ＭＳ 明朝"/>
              </a:rPr>
              <a:t>＝</a:t>
            </a:r>
            <a:r>
              <a:rPr sz="1050" spc="-10" dirty="0">
                <a:latin typeface="Times New Roman"/>
                <a:cs typeface="Times New Roman"/>
              </a:rPr>
              <a:t>(3</a:t>
            </a:r>
            <a:r>
              <a:rPr sz="1050" spc="-10" dirty="0">
                <a:latin typeface="ＭＳ 明朝"/>
                <a:cs typeface="ＭＳ 明朝"/>
              </a:rPr>
              <a:t>，</a:t>
            </a:r>
            <a:r>
              <a:rPr sz="1050" spc="-10" dirty="0">
                <a:latin typeface="Times New Roman"/>
                <a:cs typeface="Times New Roman"/>
              </a:rPr>
              <a:t>7)</a:t>
            </a:r>
            <a:r>
              <a:rPr sz="1050" spc="-200" dirty="0">
                <a:latin typeface="ＭＳ 明朝"/>
                <a:cs typeface="ＭＳ 明朝"/>
              </a:rPr>
              <a:t>， </a:t>
            </a:r>
            <a:r>
              <a:rPr sz="1000" i="1" dirty="0">
                <a:latin typeface="Times New Roman"/>
                <a:cs typeface="Times New Roman"/>
              </a:rPr>
              <a:t>b</a:t>
            </a:r>
            <a:r>
              <a:rPr sz="1000" i="1" spc="40" dirty="0">
                <a:latin typeface="Times New Roman"/>
                <a:cs typeface="Times New Roman"/>
              </a:rPr>
              <a:t> </a:t>
            </a:r>
            <a:r>
              <a:rPr sz="1050" spc="-10" dirty="0">
                <a:latin typeface="ＭＳ 明朝"/>
                <a:cs typeface="ＭＳ 明朝"/>
              </a:rPr>
              <a:t>＝</a:t>
            </a:r>
            <a:r>
              <a:rPr sz="1050" spc="-10" dirty="0">
                <a:latin typeface="Times New Roman"/>
                <a:cs typeface="Times New Roman"/>
              </a:rPr>
              <a:t>(</a:t>
            </a:r>
            <a:r>
              <a:rPr sz="1050" spc="-10" dirty="0">
                <a:latin typeface="ＭＳ 明朝"/>
                <a:cs typeface="ＭＳ 明朝"/>
              </a:rPr>
              <a:t>－</a:t>
            </a:r>
            <a:r>
              <a:rPr sz="1050" spc="-10" dirty="0">
                <a:latin typeface="Times New Roman"/>
                <a:cs typeface="Times New Roman"/>
              </a:rPr>
              <a:t>5</a:t>
            </a:r>
            <a:r>
              <a:rPr sz="1050" spc="-10" dirty="0">
                <a:latin typeface="ＭＳ 明朝"/>
                <a:cs typeface="ＭＳ 明朝"/>
              </a:rPr>
              <a:t>，－</a:t>
            </a:r>
            <a:r>
              <a:rPr sz="1050" spc="-10" dirty="0">
                <a:latin typeface="Times New Roman"/>
                <a:cs typeface="Times New Roman"/>
              </a:rPr>
              <a:t>2)</a:t>
            </a:r>
            <a:r>
              <a:rPr sz="1050" spc="-15" dirty="0">
                <a:latin typeface="ＭＳ 明朝"/>
                <a:cs typeface="ＭＳ 明朝"/>
              </a:rPr>
              <a:t>のなす角</a:t>
            </a:r>
            <a:r>
              <a:rPr sz="1050" dirty="0">
                <a:latin typeface="ＭＳ 明朝"/>
                <a:cs typeface="ＭＳ 明朝"/>
              </a:rPr>
              <a:t>θ</a:t>
            </a:r>
            <a:r>
              <a:rPr sz="1050" spc="-25" dirty="0">
                <a:latin typeface="ＭＳ 明朝"/>
                <a:cs typeface="ＭＳ 明朝"/>
              </a:rPr>
              <a:t>を求めよ。</a:t>
            </a:r>
            <a:endParaRPr sz="1050" dirty="0">
              <a:latin typeface="ＭＳ 明朝"/>
              <a:cs typeface="ＭＳ 明朝"/>
            </a:endParaRPr>
          </a:p>
          <a:p>
            <a:pPr marL="433070" indent="-311785">
              <a:lnSpc>
                <a:spcPct val="100000"/>
              </a:lnSpc>
              <a:spcBef>
                <a:spcPts val="540"/>
              </a:spcBef>
              <a:buSzPct val="105000"/>
              <a:buFont typeface="Times New Roman"/>
              <a:buAutoNum type="arabicParenBoth"/>
              <a:tabLst>
                <a:tab pos="433070" algn="l"/>
                <a:tab pos="433705" algn="l"/>
              </a:tabLst>
            </a:pPr>
            <a:r>
              <a:rPr sz="1000" i="1" dirty="0">
                <a:latin typeface="Times New Roman"/>
                <a:cs typeface="Times New Roman"/>
              </a:rPr>
              <a:t>a </a:t>
            </a:r>
            <a:r>
              <a:rPr sz="1050" spc="-10" dirty="0">
                <a:latin typeface="ＭＳ 明朝"/>
                <a:cs typeface="ＭＳ 明朝"/>
              </a:rPr>
              <a:t>＝</a:t>
            </a:r>
            <a:r>
              <a:rPr sz="1050" spc="-10" dirty="0">
                <a:latin typeface="Times New Roman"/>
                <a:cs typeface="Times New Roman"/>
              </a:rPr>
              <a:t>(2</a:t>
            </a:r>
            <a:r>
              <a:rPr sz="1050" spc="-10" dirty="0">
                <a:latin typeface="ＭＳ 明朝"/>
                <a:cs typeface="ＭＳ 明朝"/>
              </a:rPr>
              <a:t>，－</a:t>
            </a:r>
            <a:r>
              <a:rPr sz="1050" spc="-10" dirty="0">
                <a:latin typeface="Times New Roman"/>
                <a:cs typeface="Times New Roman"/>
              </a:rPr>
              <a:t>4)</a:t>
            </a:r>
            <a:r>
              <a:rPr sz="1050" spc="-200" dirty="0">
                <a:latin typeface="ＭＳ 明朝"/>
                <a:cs typeface="ＭＳ 明朝"/>
              </a:rPr>
              <a:t>， </a:t>
            </a:r>
            <a:r>
              <a:rPr sz="1000" i="1" dirty="0">
                <a:latin typeface="Times New Roman"/>
                <a:cs typeface="Times New Roman"/>
              </a:rPr>
              <a:t>b</a:t>
            </a:r>
            <a:r>
              <a:rPr sz="1000" i="1" spc="40" dirty="0">
                <a:latin typeface="Times New Roman"/>
                <a:cs typeface="Times New Roman"/>
              </a:rPr>
              <a:t> </a:t>
            </a:r>
            <a:r>
              <a:rPr sz="1050" spc="-10" dirty="0">
                <a:latin typeface="ＭＳ 明朝"/>
                <a:cs typeface="ＭＳ 明朝"/>
              </a:rPr>
              <a:t>＝</a:t>
            </a:r>
            <a:r>
              <a:rPr sz="1050" spc="-10" dirty="0">
                <a:latin typeface="Times New Roman"/>
                <a:cs typeface="Times New Roman"/>
              </a:rPr>
              <a:t>(5</a:t>
            </a:r>
            <a:r>
              <a:rPr sz="1050" spc="-10" dirty="0">
                <a:latin typeface="ＭＳ 明朝"/>
                <a:cs typeface="ＭＳ 明朝"/>
              </a:rPr>
              <a:t>＋</a:t>
            </a:r>
            <a:r>
              <a:rPr sz="1050" i="1" spc="-10" dirty="0">
                <a:latin typeface="Times New Roman"/>
                <a:cs typeface="Times New Roman"/>
              </a:rPr>
              <a:t>x</a:t>
            </a:r>
            <a:r>
              <a:rPr sz="1050" spc="-10" dirty="0">
                <a:latin typeface="ＭＳ 明朝"/>
                <a:cs typeface="ＭＳ 明朝"/>
              </a:rPr>
              <a:t>，</a:t>
            </a:r>
            <a:r>
              <a:rPr sz="1050" spc="-10" dirty="0">
                <a:latin typeface="Times New Roman"/>
                <a:cs typeface="Times New Roman"/>
              </a:rPr>
              <a:t>3</a:t>
            </a:r>
            <a:r>
              <a:rPr sz="1050" spc="-10" dirty="0">
                <a:latin typeface="ＭＳ 明朝"/>
                <a:cs typeface="ＭＳ 明朝"/>
              </a:rPr>
              <a:t>＋</a:t>
            </a:r>
            <a:r>
              <a:rPr sz="1050" i="1" spc="-10" dirty="0">
                <a:latin typeface="Times New Roman"/>
                <a:cs typeface="Times New Roman"/>
              </a:rPr>
              <a:t>x</a:t>
            </a:r>
            <a:r>
              <a:rPr sz="1050" spc="-10" dirty="0">
                <a:latin typeface="Times New Roman"/>
                <a:cs typeface="Times New Roman"/>
              </a:rPr>
              <a:t>)</a:t>
            </a:r>
            <a:r>
              <a:rPr sz="1050" spc="-15" dirty="0">
                <a:latin typeface="ＭＳ 明朝"/>
                <a:cs typeface="ＭＳ 明朝"/>
              </a:rPr>
              <a:t>が垂直であるとき，</a:t>
            </a:r>
            <a:r>
              <a:rPr sz="1050" i="1" dirty="0">
                <a:latin typeface="Times New Roman"/>
                <a:cs typeface="Times New Roman"/>
              </a:rPr>
              <a:t>x</a:t>
            </a:r>
            <a:r>
              <a:rPr sz="1050" i="1" spc="40" dirty="0">
                <a:latin typeface="Times New Roman"/>
                <a:cs typeface="Times New Roman"/>
              </a:rPr>
              <a:t> </a:t>
            </a:r>
            <a:r>
              <a:rPr sz="1050" spc="-20" dirty="0">
                <a:latin typeface="ＭＳ 明朝"/>
                <a:cs typeface="ＭＳ 明朝"/>
              </a:rPr>
              <a:t>の値を求めよ。</a:t>
            </a:r>
            <a:endParaRPr sz="1050" dirty="0">
              <a:latin typeface="ＭＳ 明朝"/>
              <a:cs typeface="ＭＳ 明朝"/>
            </a:endParaRPr>
          </a:p>
        </p:txBody>
      </p:sp>
      <p:grpSp>
        <p:nvGrpSpPr>
          <p:cNvPr id="50" name="object 45">
            <a:extLst>
              <a:ext uri="{FF2B5EF4-FFF2-40B4-BE49-F238E27FC236}">
                <a16:creationId xmlns:a16="http://schemas.microsoft.com/office/drawing/2014/main" id="{4D371C8F-122C-453C-9568-F32E5F443D22}"/>
              </a:ext>
            </a:extLst>
          </p:cNvPr>
          <p:cNvGrpSpPr/>
          <p:nvPr/>
        </p:nvGrpSpPr>
        <p:grpSpPr>
          <a:xfrm>
            <a:off x="571182" y="2039250"/>
            <a:ext cx="6433185" cy="1632585"/>
            <a:chOff x="555307" y="6283643"/>
            <a:chExt cx="6433185" cy="1632585"/>
          </a:xfrm>
        </p:grpSpPr>
        <p:sp>
          <p:nvSpPr>
            <p:cNvPr id="51" name="object 46">
              <a:extLst>
                <a:ext uri="{FF2B5EF4-FFF2-40B4-BE49-F238E27FC236}">
                  <a16:creationId xmlns:a16="http://schemas.microsoft.com/office/drawing/2014/main" id="{40D52112-FD2F-4C51-BBDB-BB2F1F8F7337}"/>
                </a:ext>
              </a:extLst>
            </p:cNvPr>
            <p:cNvSpPr/>
            <p:nvPr/>
          </p:nvSpPr>
          <p:spPr>
            <a:xfrm>
              <a:off x="560069" y="6288405"/>
              <a:ext cx="6423660" cy="1623060"/>
            </a:xfrm>
            <a:custGeom>
              <a:avLst/>
              <a:gdLst/>
              <a:ahLst/>
              <a:cxnLst/>
              <a:rect l="l" t="t" r="r" b="b"/>
              <a:pathLst>
                <a:path w="6423659" h="1623059">
                  <a:moveTo>
                    <a:pt x="0" y="1623059"/>
                  </a:moveTo>
                  <a:lnTo>
                    <a:pt x="6423659" y="1623059"/>
                  </a:lnTo>
                  <a:lnTo>
                    <a:pt x="6423659" y="0"/>
                  </a:lnTo>
                  <a:lnTo>
                    <a:pt x="0" y="0"/>
                  </a:lnTo>
                  <a:lnTo>
                    <a:pt x="0" y="1623059"/>
                  </a:lnTo>
                  <a:close/>
                </a:path>
              </a:pathLst>
            </a:custGeom>
            <a:ln w="9524">
              <a:solidFill>
                <a:srgbClr val="000000"/>
              </a:solidFill>
              <a:prstDash val="dot"/>
            </a:ln>
          </p:spPr>
          <p:txBody>
            <a:bodyPr wrap="square" lIns="0" tIns="0" rIns="0" bIns="0" rtlCol="0"/>
            <a:lstStyle/>
            <a:p>
              <a:endParaRPr/>
            </a:p>
          </p:txBody>
        </p:sp>
        <p:pic>
          <p:nvPicPr>
            <p:cNvPr id="52" name="object 47">
              <a:extLst>
                <a:ext uri="{FF2B5EF4-FFF2-40B4-BE49-F238E27FC236}">
                  <a16:creationId xmlns:a16="http://schemas.microsoft.com/office/drawing/2014/main" id="{DF1DFFCB-F684-4BD4-B25F-662190E30F15}"/>
                </a:ext>
              </a:extLst>
            </p:cNvPr>
            <p:cNvPicPr/>
            <p:nvPr/>
          </p:nvPicPr>
          <p:blipFill>
            <a:blip r:embed="rId2" cstate="print"/>
            <a:stretch>
              <a:fillRect/>
            </a:stretch>
          </p:blipFill>
          <p:spPr>
            <a:xfrm>
              <a:off x="5336005" y="7057644"/>
              <a:ext cx="64288" cy="146303"/>
            </a:xfrm>
            <a:prstGeom prst="rect">
              <a:avLst/>
            </a:prstGeom>
          </p:spPr>
        </p:pic>
        <p:pic>
          <p:nvPicPr>
            <p:cNvPr id="53" name="object 48">
              <a:extLst>
                <a:ext uri="{FF2B5EF4-FFF2-40B4-BE49-F238E27FC236}">
                  <a16:creationId xmlns:a16="http://schemas.microsoft.com/office/drawing/2014/main" id="{4FDC3539-FC86-4207-BC45-CD9B984CF438}"/>
                </a:ext>
              </a:extLst>
            </p:cNvPr>
            <p:cNvPicPr/>
            <p:nvPr/>
          </p:nvPicPr>
          <p:blipFill>
            <a:blip r:embed="rId3" cstate="print"/>
            <a:stretch>
              <a:fillRect/>
            </a:stretch>
          </p:blipFill>
          <p:spPr>
            <a:xfrm>
              <a:off x="4891031" y="6694932"/>
              <a:ext cx="64321" cy="137160"/>
            </a:xfrm>
            <a:prstGeom prst="rect">
              <a:avLst/>
            </a:prstGeom>
          </p:spPr>
        </p:pic>
        <p:sp>
          <p:nvSpPr>
            <p:cNvPr id="54" name="object 49">
              <a:extLst>
                <a:ext uri="{FF2B5EF4-FFF2-40B4-BE49-F238E27FC236}">
                  <a16:creationId xmlns:a16="http://schemas.microsoft.com/office/drawing/2014/main" id="{CD202BED-E9A6-412F-9224-B6C37241285E}"/>
                </a:ext>
              </a:extLst>
            </p:cNvPr>
            <p:cNvSpPr/>
            <p:nvPr/>
          </p:nvSpPr>
          <p:spPr>
            <a:xfrm>
              <a:off x="4649978" y="6868668"/>
              <a:ext cx="868680" cy="445770"/>
            </a:xfrm>
            <a:custGeom>
              <a:avLst/>
              <a:gdLst/>
              <a:ahLst/>
              <a:cxnLst/>
              <a:rect l="l" t="t" r="r" b="b"/>
              <a:pathLst>
                <a:path w="868679" h="445770">
                  <a:moveTo>
                    <a:pt x="868553" y="407289"/>
                  </a:moveTo>
                  <a:lnTo>
                    <a:pt x="855853" y="400939"/>
                  </a:lnTo>
                  <a:lnTo>
                    <a:pt x="792353" y="369189"/>
                  </a:lnTo>
                  <a:lnTo>
                    <a:pt x="792353" y="400939"/>
                  </a:lnTo>
                  <a:lnTo>
                    <a:pt x="19926" y="400939"/>
                  </a:lnTo>
                  <a:lnTo>
                    <a:pt x="362356" y="58407"/>
                  </a:lnTo>
                  <a:lnTo>
                    <a:pt x="384810" y="80899"/>
                  </a:lnTo>
                  <a:lnTo>
                    <a:pt x="398348" y="40386"/>
                  </a:lnTo>
                  <a:lnTo>
                    <a:pt x="411861" y="0"/>
                  </a:lnTo>
                  <a:lnTo>
                    <a:pt x="330962" y="26924"/>
                  </a:lnTo>
                  <a:lnTo>
                    <a:pt x="353402" y="49441"/>
                  </a:lnTo>
                  <a:lnTo>
                    <a:pt x="0" y="402844"/>
                  </a:lnTo>
                  <a:lnTo>
                    <a:pt x="4572" y="407416"/>
                  </a:lnTo>
                  <a:lnTo>
                    <a:pt x="4572" y="413639"/>
                  </a:lnTo>
                  <a:lnTo>
                    <a:pt x="792353" y="413639"/>
                  </a:lnTo>
                  <a:lnTo>
                    <a:pt x="792353" y="445389"/>
                  </a:lnTo>
                  <a:lnTo>
                    <a:pt x="855853" y="413639"/>
                  </a:lnTo>
                  <a:lnTo>
                    <a:pt x="868553" y="407289"/>
                  </a:lnTo>
                  <a:close/>
                </a:path>
              </a:pathLst>
            </a:custGeom>
            <a:solidFill>
              <a:srgbClr val="000000"/>
            </a:solidFill>
          </p:spPr>
          <p:txBody>
            <a:bodyPr wrap="square" lIns="0" tIns="0" rIns="0" bIns="0" rtlCol="0"/>
            <a:lstStyle/>
            <a:p>
              <a:endParaRPr/>
            </a:p>
          </p:txBody>
        </p:sp>
      </p:grpSp>
      <p:sp>
        <p:nvSpPr>
          <p:cNvPr id="55" name="object 50">
            <a:extLst>
              <a:ext uri="{FF2B5EF4-FFF2-40B4-BE49-F238E27FC236}">
                <a16:creationId xmlns:a16="http://schemas.microsoft.com/office/drawing/2014/main" id="{4A36CEAA-689C-43F0-A803-7B1D7946D638}"/>
              </a:ext>
            </a:extLst>
          </p:cNvPr>
          <p:cNvSpPr txBox="1"/>
          <p:nvPr/>
        </p:nvSpPr>
        <p:spPr>
          <a:xfrm>
            <a:off x="4760976" y="2633800"/>
            <a:ext cx="80010" cy="186690"/>
          </a:xfrm>
          <a:prstGeom prst="rect">
            <a:avLst/>
          </a:prstGeom>
        </p:spPr>
        <p:txBody>
          <a:bodyPr vert="horz" wrap="square" lIns="0" tIns="13335" rIns="0" bIns="0" rtlCol="0">
            <a:spAutoFit/>
          </a:bodyPr>
          <a:lstStyle/>
          <a:p>
            <a:pPr>
              <a:lnSpc>
                <a:spcPct val="100000"/>
              </a:lnSpc>
              <a:spcBef>
                <a:spcPts val="105"/>
              </a:spcBef>
            </a:pPr>
            <a:r>
              <a:rPr sz="1050" dirty="0">
                <a:latin typeface="Times New Roman"/>
                <a:cs typeface="Times New Roman"/>
              </a:rPr>
              <a:t>2</a:t>
            </a:r>
            <a:endParaRPr sz="1050">
              <a:latin typeface="Times New Roman"/>
              <a:cs typeface="Times New Roman"/>
            </a:endParaRPr>
          </a:p>
        </p:txBody>
      </p:sp>
      <p:sp>
        <p:nvSpPr>
          <p:cNvPr id="56" name="object 51">
            <a:extLst>
              <a:ext uri="{FF2B5EF4-FFF2-40B4-BE49-F238E27FC236}">
                <a16:creationId xmlns:a16="http://schemas.microsoft.com/office/drawing/2014/main" id="{9521DA40-CDBD-449C-BA45-1BA6D552B16F}"/>
              </a:ext>
            </a:extLst>
          </p:cNvPr>
          <p:cNvSpPr txBox="1"/>
          <p:nvPr/>
        </p:nvSpPr>
        <p:spPr>
          <a:xfrm>
            <a:off x="4887467" y="2788638"/>
            <a:ext cx="262890" cy="446405"/>
          </a:xfrm>
          <a:prstGeom prst="rect">
            <a:avLst/>
          </a:prstGeom>
        </p:spPr>
        <p:txBody>
          <a:bodyPr vert="horz" wrap="square" lIns="0" tIns="62865" rIns="0" bIns="0" rtlCol="0">
            <a:spAutoFit/>
          </a:bodyPr>
          <a:lstStyle/>
          <a:p>
            <a:pPr marR="66675" algn="r">
              <a:lnSpc>
                <a:spcPct val="100000"/>
              </a:lnSpc>
              <a:spcBef>
                <a:spcPts val="495"/>
              </a:spcBef>
            </a:pPr>
            <a:r>
              <a:rPr sz="1050" spc="-25" dirty="0">
                <a:latin typeface="Times New Roman"/>
                <a:cs typeface="Times New Roman"/>
              </a:rPr>
              <a:t>45°</a:t>
            </a:r>
            <a:endParaRPr sz="1050">
              <a:latin typeface="Times New Roman"/>
              <a:cs typeface="Times New Roman"/>
            </a:endParaRPr>
          </a:p>
          <a:p>
            <a:pPr marR="5080" algn="r">
              <a:lnSpc>
                <a:spcPct val="100000"/>
              </a:lnSpc>
              <a:spcBef>
                <a:spcPts val="395"/>
              </a:spcBef>
            </a:pPr>
            <a:r>
              <a:rPr sz="1050" dirty="0">
                <a:latin typeface="Times New Roman"/>
                <a:cs typeface="Times New Roman"/>
              </a:rPr>
              <a:t>3</a:t>
            </a:r>
            <a:endParaRPr sz="1050">
              <a:latin typeface="Times New Roman"/>
              <a:cs typeface="Times New Roman"/>
            </a:endParaRPr>
          </a:p>
        </p:txBody>
      </p:sp>
      <p:grpSp>
        <p:nvGrpSpPr>
          <p:cNvPr id="57" name="object 52">
            <a:extLst>
              <a:ext uri="{FF2B5EF4-FFF2-40B4-BE49-F238E27FC236}">
                <a16:creationId xmlns:a16="http://schemas.microsoft.com/office/drawing/2014/main" id="{816782D9-12D8-4625-BAD8-F53E7A969DD8}"/>
              </a:ext>
            </a:extLst>
          </p:cNvPr>
          <p:cNvGrpSpPr/>
          <p:nvPr/>
        </p:nvGrpSpPr>
        <p:grpSpPr>
          <a:xfrm>
            <a:off x="4667250" y="2621100"/>
            <a:ext cx="862330" cy="504825"/>
            <a:chOff x="4651375" y="6865493"/>
            <a:chExt cx="862330" cy="504825"/>
          </a:xfrm>
        </p:grpSpPr>
        <p:sp>
          <p:nvSpPr>
            <p:cNvPr id="58" name="object 53">
              <a:extLst>
                <a:ext uri="{FF2B5EF4-FFF2-40B4-BE49-F238E27FC236}">
                  <a16:creationId xmlns:a16="http://schemas.microsoft.com/office/drawing/2014/main" id="{B794A0BA-B5B2-41DF-B495-B307C4A802FE}"/>
                </a:ext>
              </a:extLst>
            </p:cNvPr>
            <p:cNvSpPr/>
            <p:nvPr/>
          </p:nvSpPr>
          <p:spPr>
            <a:xfrm>
              <a:off x="4750435" y="7182993"/>
              <a:ext cx="50800" cy="90170"/>
            </a:xfrm>
            <a:custGeom>
              <a:avLst/>
              <a:gdLst/>
              <a:ahLst/>
              <a:cxnLst/>
              <a:rect l="l" t="t" r="r" b="b"/>
              <a:pathLst>
                <a:path w="50800" h="90170">
                  <a:moveTo>
                    <a:pt x="0" y="0"/>
                  </a:moveTo>
                  <a:lnTo>
                    <a:pt x="25102" y="13640"/>
                  </a:lnTo>
                  <a:lnTo>
                    <a:pt x="42418" y="35115"/>
                  </a:lnTo>
                  <a:lnTo>
                    <a:pt x="50399" y="61543"/>
                  </a:lnTo>
                  <a:lnTo>
                    <a:pt x="47498" y="90042"/>
                  </a:lnTo>
                </a:path>
              </a:pathLst>
            </a:custGeom>
            <a:ln w="6350">
              <a:solidFill>
                <a:srgbClr val="000000"/>
              </a:solidFill>
            </a:ln>
          </p:spPr>
          <p:txBody>
            <a:bodyPr wrap="square" lIns="0" tIns="0" rIns="0" bIns="0" rtlCol="0"/>
            <a:lstStyle/>
            <a:p>
              <a:endParaRPr/>
            </a:p>
          </p:txBody>
        </p:sp>
        <p:sp>
          <p:nvSpPr>
            <p:cNvPr id="59" name="object 54">
              <a:extLst>
                <a:ext uri="{FF2B5EF4-FFF2-40B4-BE49-F238E27FC236}">
                  <a16:creationId xmlns:a16="http://schemas.microsoft.com/office/drawing/2014/main" id="{EA587CC6-BC36-4974-9E5C-B55F7A05E392}"/>
                </a:ext>
              </a:extLst>
            </p:cNvPr>
            <p:cNvSpPr/>
            <p:nvPr/>
          </p:nvSpPr>
          <p:spPr>
            <a:xfrm>
              <a:off x="4654550" y="7275830"/>
              <a:ext cx="855980" cy="90805"/>
            </a:xfrm>
            <a:custGeom>
              <a:avLst/>
              <a:gdLst/>
              <a:ahLst/>
              <a:cxnLst/>
              <a:rect l="l" t="t" r="r" b="b"/>
              <a:pathLst>
                <a:path w="855979" h="90804">
                  <a:moveTo>
                    <a:pt x="0" y="0"/>
                  </a:moveTo>
                  <a:lnTo>
                    <a:pt x="56626" y="29479"/>
                  </a:lnTo>
                  <a:lnTo>
                    <a:pt x="131445" y="54863"/>
                  </a:lnTo>
                  <a:lnTo>
                    <a:pt x="170190" y="63015"/>
                  </a:lnTo>
                  <a:lnTo>
                    <a:pt x="213568" y="70118"/>
                  </a:lnTo>
                  <a:lnTo>
                    <a:pt x="260421" y="76434"/>
                  </a:lnTo>
                  <a:lnTo>
                    <a:pt x="309590" y="82226"/>
                  </a:lnTo>
                  <a:lnTo>
                    <a:pt x="359917" y="87756"/>
                  </a:lnTo>
                </a:path>
                <a:path w="855979" h="90804">
                  <a:moveTo>
                    <a:pt x="855726" y="3175"/>
                  </a:moveTo>
                  <a:lnTo>
                    <a:pt x="798988" y="32591"/>
                  </a:lnTo>
                  <a:lnTo>
                    <a:pt x="724153" y="57912"/>
                  </a:lnTo>
                  <a:lnTo>
                    <a:pt x="685408" y="66063"/>
                  </a:lnTo>
                  <a:lnTo>
                    <a:pt x="642030" y="73166"/>
                  </a:lnTo>
                  <a:lnTo>
                    <a:pt x="595177" y="79482"/>
                  </a:lnTo>
                  <a:lnTo>
                    <a:pt x="546008" y="85274"/>
                  </a:lnTo>
                  <a:lnTo>
                    <a:pt x="495680" y="90804"/>
                  </a:lnTo>
                </a:path>
              </a:pathLst>
            </a:custGeom>
            <a:ln w="6350">
              <a:solidFill>
                <a:srgbClr val="000000"/>
              </a:solidFill>
              <a:prstDash val="sysDash"/>
            </a:ln>
          </p:spPr>
          <p:txBody>
            <a:bodyPr wrap="square" lIns="0" tIns="0" rIns="0" bIns="0" rtlCol="0"/>
            <a:lstStyle/>
            <a:p>
              <a:endParaRPr/>
            </a:p>
          </p:txBody>
        </p:sp>
        <p:pic>
          <p:nvPicPr>
            <p:cNvPr id="60" name="object 55">
              <a:extLst>
                <a:ext uri="{FF2B5EF4-FFF2-40B4-BE49-F238E27FC236}">
                  <a16:creationId xmlns:a16="http://schemas.microsoft.com/office/drawing/2014/main" id="{B70C7A68-69E0-4083-8094-BC0194519D2A}"/>
                </a:ext>
              </a:extLst>
            </p:cNvPr>
            <p:cNvPicPr/>
            <p:nvPr/>
          </p:nvPicPr>
          <p:blipFill>
            <a:blip r:embed="rId4" cstate="print"/>
            <a:stretch>
              <a:fillRect/>
            </a:stretch>
          </p:blipFill>
          <p:spPr>
            <a:xfrm>
              <a:off x="4853812" y="6865493"/>
              <a:ext cx="211200" cy="101473"/>
            </a:xfrm>
            <a:prstGeom prst="rect">
              <a:avLst/>
            </a:prstGeom>
          </p:spPr>
        </p:pic>
        <p:pic>
          <p:nvPicPr>
            <p:cNvPr id="61" name="object 56">
              <a:extLst>
                <a:ext uri="{FF2B5EF4-FFF2-40B4-BE49-F238E27FC236}">
                  <a16:creationId xmlns:a16="http://schemas.microsoft.com/office/drawing/2014/main" id="{993316B0-30EB-4F90-BA5C-F4CDB8DFAB73}"/>
                </a:ext>
              </a:extLst>
            </p:cNvPr>
            <p:cNvPicPr/>
            <p:nvPr/>
          </p:nvPicPr>
          <p:blipFill>
            <a:blip r:embed="rId5" cstate="print"/>
            <a:stretch>
              <a:fillRect/>
            </a:stretch>
          </p:blipFill>
          <p:spPr>
            <a:xfrm>
              <a:off x="4651375" y="7063867"/>
              <a:ext cx="100964" cy="210819"/>
            </a:xfrm>
            <a:prstGeom prst="rect">
              <a:avLst/>
            </a:prstGeom>
          </p:spPr>
        </p:pic>
      </p:grpSp>
      <p:sp>
        <p:nvSpPr>
          <p:cNvPr id="63" name="object 4">
            <a:extLst>
              <a:ext uri="{FF2B5EF4-FFF2-40B4-BE49-F238E27FC236}">
                <a16:creationId xmlns:a16="http://schemas.microsoft.com/office/drawing/2014/main" id="{161ECE8D-3A5D-4EE6-A30A-1E06D0603017}"/>
              </a:ext>
            </a:extLst>
          </p:cNvPr>
          <p:cNvSpPr/>
          <p:nvPr/>
        </p:nvSpPr>
        <p:spPr>
          <a:xfrm>
            <a:off x="751421" y="5411937"/>
            <a:ext cx="65405" cy="22225"/>
          </a:xfrm>
          <a:custGeom>
            <a:avLst/>
            <a:gdLst/>
            <a:ahLst/>
            <a:cxnLst/>
            <a:rect l="l" t="t" r="r" b="b"/>
            <a:pathLst>
              <a:path w="65404" h="22225">
                <a:moveTo>
                  <a:pt x="41469" y="0"/>
                </a:moveTo>
                <a:lnTo>
                  <a:pt x="45097" y="8440"/>
                </a:lnTo>
                <a:lnTo>
                  <a:pt x="0" y="8440"/>
                </a:lnTo>
                <a:lnTo>
                  <a:pt x="0" y="13716"/>
                </a:lnTo>
                <a:lnTo>
                  <a:pt x="45097" y="13716"/>
                </a:lnTo>
                <a:lnTo>
                  <a:pt x="41469" y="22157"/>
                </a:lnTo>
                <a:lnTo>
                  <a:pt x="64795" y="11084"/>
                </a:lnTo>
                <a:lnTo>
                  <a:pt x="41469" y="0"/>
                </a:lnTo>
                <a:close/>
              </a:path>
            </a:pathLst>
          </a:custGeom>
          <a:solidFill>
            <a:srgbClr val="000000"/>
          </a:solidFill>
        </p:spPr>
        <p:txBody>
          <a:bodyPr wrap="square" lIns="0" tIns="0" rIns="0" bIns="0" rtlCol="0"/>
          <a:lstStyle/>
          <a:p>
            <a:endParaRPr/>
          </a:p>
        </p:txBody>
      </p:sp>
      <p:sp>
        <p:nvSpPr>
          <p:cNvPr id="64" name="object 5">
            <a:extLst>
              <a:ext uri="{FF2B5EF4-FFF2-40B4-BE49-F238E27FC236}">
                <a16:creationId xmlns:a16="http://schemas.microsoft.com/office/drawing/2014/main" id="{8A2F4754-F024-4692-ACBF-88711D07F25C}"/>
              </a:ext>
            </a:extLst>
          </p:cNvPr>
          <p:cNvSpPr/>
          <p:nvPr/>
        </p:nvSpPr>
        <p:spPr>
          <a:xfrm>
            <a:off x="1251166" y="5407988"/>
            <a:ext cx="58419" cy="22225"/>
          </a:xfrm>
          <a:custGeom>
            <a:avLst/>
            <a:gdLst/>
            <a:ahLst/>
            <a:cxnLst/>
            <a:rect l="l" t="t" r="r" b="b"/>
            <a:pathLst>
              <a:path w="58419" h="22225">
                <a:moveTo>
                  <a:pt x="34989" y="0"/>
                </a:moveTo>
                <a:lnTo>
                  <a:pt x="38618" y="8169"/>
                </a:lnTo>
                <a:lnTo>
                  <a:pt x="0" y="8169"/>
                </a:lnTo>
                <a:lnTo>
                  <a:pt x="0" y="13705"/>
                </a:lnTo>
                <a:lnTo>
                  <a:pt x="38618" y="13705"/>
                </a:lnTo>
                <a:lnTo>
                  <a:pt x="34989" y="21885"/>
                </a:lnTo>
                <a:lnTo>
                  <a:pt x="58315" y="10812"/>
                </a:lnTo>
                <a:lnTo>
                  <a:pt x="34989" y="0"/>
                </a:lnTo>
                <a:close/>
              </a:path>
            </a:pathLst>
          </a:custGeom>
          <a:solidFill>
            <a:srgbClr val="000000"/>
          </a:solidFill>
        </p:spPr>
        <p:txBody>
          <a:bodyPr wrap="square" lIns="0" tIns="0" rIns="0" bIns="0" rtlCol="0"/>
          <a:lstStyle/>
          <a:p>
            <a:endParaRPr/>
          </a:p>
        </p:txBody>
      </p:sp>
      <p:sp>
        <p:nvSpPr>
          <p:cNvPr id="65" name="object 6">
            <a:extLst>
              <a:ext uri="{FF2B5EF4-FFF2-40B4-BE49-F238E27FC236}">
                <a16:creationId xmlns:a16="http://schemas.microsoft.com/office/drawing/2014/main" id="{948E0D23-5F44-4086-8810-A4E00CD8BB6F}"/>
              </a:ext>
            </a:extLst>
          </p:cNvPr>
          <p:cNvSpPr/>
          <p:nvPr/>
        </p:nvSpPr>
        <p:spPr>
          <a:xfrm>
            <a:off x="1752816" y="5411937"/>
            <a:ext cx="65405" cy="22225"/>
          </a:xfrm>
          <a:custGeom>
            <a:avLst/>
            <a:gdLst/>
            <a:ahLst/>
            <a:cxnLst/>
            <a:rect l="l" t="t" r="r" b="b"/>
            <a:pathLst>
              <a:path w="65405" h="22225">
                <a:moveTo>
                  <a:pt x="41469" y="0"/>
                </a:moveTo>
                <a:lnTo>
                  <a:pt x="45097" y="8440"/>
                </a:lnTo>
                <a:lnTo>
                  <a:pt x="0" y="8440"/>
                </a:lnTo>
                <a:lnTo>
                  <a:pt x="0" y="13716"/>
                </a:lnTo>
                <a:lnTo>
                  <a:pt x="45097" y="13716"/>
                </a:lnTo>
                <a:lnTo>
                  <a:pt x="41469" y="22157"/>
                </a:lnTo>
                <a:lnTo>
                  <a:pt x="64795" y="11084"/>
                </a:lnTo>
                <a:lnTo>
                  <a:pt x="41469" y="0"/>
                </a:lnTo>
                <a:close/>
              </a:path>
            </a:pathLst>
          </a:custGeom>
          <a:solidFill>
            <a:srgbClr val="000000"/>
          </a:solidFill>
        </p:spPr>
        <p:txBody>
          <a:bodyPr wrap="square" lIns="0" tIns="0" rIns="0" bIns="0" rtlCol="0"/>
          <a:lstStyle/>
          <a:p>
            <a:endParaRPr/>
          </a:p>
        </p:txBody>
      </p:sp>
      <p:sp>
        <p:nvSpPr>
          <p:cNvPr id="66" name="object 7">
            <a:extLst>
              <a:ext uri="{FF2B5EF4-FFF2-40B4-BE49-F238E27FC236}">
                <a16:creationId xmlns:a16="http://schemas.microsoft.com/office/drawing/2014/main" id="{18FDBF95-91E7-4AE2-B206-FEF3E9A7D5B3}"/>
              </a:ext>
            </a:extLst>
          </p:cNvPr>
          <p:cNvSpPr/>
          <p:nvPr/>
        </p:nvSpPr>
        <p:spPr>
          <a:xfrm>
            <a:off x="2069400" y="5407988"/>
            <a:ext cx="56515" cy="22225"/>
          </a:xfrm>
          <a:custGeom>
            <a:avLst/>
            <a:gdLst/>
            <a:ahLst/>
            <a:cxnLst/>
            <a:rect l="l" t="t" r="r" b="b"/>
            <a:pathLst>
              <a:path w="56514" h="22225">
                <a:moveTo>
                  <a:pt x="33515" y="0"/>
                </a:moveTo>
                <a:lnTo>
                  <a:pt x="37024" y="8169"/>
                </a:lnTo>
                <a:lnTo>
                  <a:pt x="0" y="8169"/>
                </a:lnTo>
                <a:lnTo>
                  <a:pt x="0" y="13705"/>
                </a:lnTo>
                <a:lnTo>
                  <a:pt x="37024" y="13705"/>
                </a:lnTo>
                <a:lnTo>
                  <a:pt x="33515" y="21885"/>
                </a:lnTo>
                <a:lnTo>
                  <a:pt x="55942" y="10812"/>
                </a:lnTo>
                <a:lnTo>
                  <a:pt x="33515" y="0"/>
                </a:lnTo>
                <a:close/>
              </a:path>
            </a:pathLst>
          </a:custGeom>
          <a:solidFill>
            <a:srgbClr val="000000"/>
          </a:solidFill>
        </p:spPr>
        <p:txBody>
          <a:bodyPr wrap="square" lIns="0" tIns="0" rIns="0" bIns="0" rtlCol="0"/>
          <a:lstStyle/>
          <a:p>
            <a:endParaRPr/>
          </a:p>
        </p:txBody>
      </p:sp>
      <p:sp>
        <p:nvSpPr>
          <p:cNvPr id="67" name="object 8">
            <a:extLst>
              <a:ext uri="{FF2B5EF4-FFF2-40B4-BE49-F238E27FC236}">
                <a16:creationId xmlns:a16="http://schemas.microsoft.com/office/drawing/2014/main" id="{EAC733E3-1F18-4653-86FA-C085AD9C08CC}"/>
              </a:ext>
            </a:extLst>
          </p:cNvPr>
          <p:cNvSpPr/>
          <p:nvPr/>
        </p:nvSpPr>
        <p:spPr>
          <a:xfrm>
            <a:off x="2975191" y="5411937"/>
            <a:ext cx="65405" cy="22225"/>
          </a:xfrm>
          <a:custGeom>
            <a:avLst/>
            <a:gdLst/>
            <a:ahLst/>
            <a:cxnLst/>
            <a:rect l="l" t="t" r="r" b="b"/>
            <a:pathLst>
              <a:path w="65405" h="22225">
                <a:moveTo>
                  <a:pt x="41469" y="0"/>
                </a:moveTo>
                <a:lnTo>
                  <a:pt x="45097" y="8440"/>
                </a:lnTo>
                <a:lnTo>
                  <a:pt x="0" y="8440"/>
                </a:lnTo>
                <a:lnTo>
                  <a:pt x="0" y="13716"/>
                </a:lnTo>
                <a:lnTo>
                  <a:pt x="45097" y="13716"/>
                </a:lnTo>
                <a:lnTo>
                  <a:pt x="41469" y="22157"/>
                </a:lnTo>
                <a:lnTo>
                  <a:pt x="64795" y="11084"/>
                </a:lnTo>
                <a:lnTo>
                  <a:pt x="41469" y="0"/>
                </a:lnTo>
                <a:close/>
              </a:path>
            </a:pathLst>
          </a:custGeom>
          <a:solidFill>
            <a:srgbClr val="000000"/>
          </a:solidFill>
        </p:spPr>
        <p:txBody>
          <a:bodyPr wrap="square" lIns="0" tIns="0" rIns="0" bIns="0" rtlCol="0"/>
          <a:lstStyle/>
          <a:p>
            <a:endParaRPr/>
          </a:p>
        </p:txBody>
      </p:sp>
      <p:sp>
        <p:nvSpPr>
          <p:cNvPr id="68" name="object 9">
            <a:extLst>
              <a:ext uri="{FF2B5EF4-FFF2-40B4-BE49-F238E27FC236}">
                <a16:creationId xmlns:a16="http://schemas.microsoft.com/office/drawing/2014/main" id="{C6452CEB-0FF6-4410-A7E0-382128C7D58C}"/>
              </a:ext>
            </a:extLst>
          </p:cNvPr>
          <p:cNvSpPr/>
          <p:nvPr/>
        </p:nvSpPr>
        <p:spPr>
          <a:xfrm>
            <a:off x="3223476" y="5407988"/>
            <a:ext cx="58419" cy="22225"/>
          </a:xfrm>
          <a:custGeom>
            <a:avLst/>
            <a:gdLst/>
            <a:ahLst/>
            <a:cxnLst/>
            <a:rect l="l" t="t" r="r" b="b"/>
            <a:pathLst>
              <a:path w="58420" h="22225">
                <a:moveTo>
                  <a:pt x="34989" y="0"/>
                </a:moveTo>
                <a:lnTo>
                  <a:pt x="38618" y="8169"/>
                </a:lnTo>
                <a:lnTo>
                  <a:pt x="0" y="8169"/>
                </a:lnTo>
                <a:lnTo>
                  <a:pt x="0" y="13705"/>
                </a:lnTo>
                <a:lnTo>
                  <a:pt x="38618" y="13705"/>
                </a:lnTo>
                <a:lnTo>
                  <a:pt x="34989" y="21885"/>
                </a:lnTo>
                <a:lnTo>
                  <a:pt x="58315" y="10812"/>
                </a:lnTo>
                <a:lnTo>
                  <a:pt x="34989" y="0"/>
                </a:lnTo>
                <a:close/>
              </a:path>
            </a:pathLst>
          </a:custGeom>
          <a:solidFill>
            <a:srgbClr val="000000"/>
          </a:solidFill>
        </p:spPr>
        <p:txBody>
          <a:bodyPr wrap="square" lIns="0" tIns="0" rIns="0" bIns="0" rtlCol="0"/>
          <a:lstStyle/>
          <a:p>
            <a:endParaRPr/>
          </a:p>
        </p:txBody>
      </p:sp>
      <p:sp>
        <p:nvSpPr>
          <p:cNvPr id="69" name="object 10">
            <a:extLst>
              <a:ext uri="{FF2B5EF4-FFF2-40B4-BE49-F238E27FC236}">
                <a16:creationId xmlns:a16="http://schemas.microsoft.com/office/drawing/2014/main" id="{2B2BD736-A524-401B-95B6-9C303ABB40B4}"/>
              </a:ext>
            </a:extLst>
          </p:cNvPr>
          <p:cNvSpPr txBox="1"/>
          <p:nvPr/>
        </p:nvSpPr>
        <p:spPr>
          <a:xfrm>
            <a:off x="571182" y="5015134"/>
            <a:ext cx="6423660" cy="695325"/>
          </a:xfrm>
          <a:prstGeom prst="rect">
            <a:avLst/>
          </a:prstGeom>
          <a:ln w="9525">
            <a:solidFill>
              <a:srgbClr val="000000"/>
            </a:solidFill>
          </a:ln>
        </p:spPr>
        <p:txBody>
          <a:bodyPr vert="horz" wrap="square" lIns="0" tIns="0" rIns="0" bIns="0" rtlCol="0">
            <a:spAutoFit/>
          </a:bodyPr>
          <a:lstStyle/>
          <a:p>
            <a:pPr>
              <a:lnSpc>
                <a:spcPct val="100000"/>
              </a:lnSpc>
            </a:pPr>
            <a:endParaRPr lang="ja-JP" altLang="en-US" sz="1200" dirty="0">
              <a:latin typeface="Times New Roman"/>
              <a:cs typeface="Times New Roman"/>
            </a:endParaRPr>
          </a:p>
          <a:p>
            <a:pPr>
              <a:lnSpc>
                <a:spcPct val="100000"/>
              </a:lnSpc>
              <a:spcBef>
                <a:spcPts val="25"/>
              </a:spcBef>
            </a:pPr>
            <a:endParaRPr lang="ja-JP" altLang="en-US" sz="1450" dirty="0">
              <a:latin typeface="Times New Roman"/>
              <a:cs typeface="Times New Roman"/>
            </a:endParaRPr>
          </a:p>
          <a:p>
            <a:pPr marL="123825">
              <a:lnSpc>
                <a:spcPct val="100000"/>
              </a:lnSpc>
            </a:pPr>
            <a:r>
              <a:rPr sz="1575" baseline="2645" dirty="0">
                <a:latin typeface="Times New Roman"/>
                <a:cs typeface="Times New Roman"/>
              </a:rPr>
              <a:t>|</a:t>
            </a:r>
            <a:r>
              <a:rPr sz="1575" spc="-135" baseline="2645" dirty="0">
                <a:latin typeface="Times New Roman"/>
                <a:cs typeface="Times New Roman"/>
              </a:rPr>
              <a:t> </a:t>
            </a:r>
            <a:r>
              <a:rPr sz="1000" i="1" dirty="0">
                <a:latin typeface="Times New Roman"/>
                <a:cs typeface="Times New Roman"/>
              </a:rPr>
              <a:t>a</a:t>
            </a:r>
            <a:r>
              <a:rPr sz="1000" i="1" spc="-25" dirty="0">
                <a:latin typeface="Times New Roman"/>
                <a:cs typeface="Times New Roman"/>
              </a:rPr>
              <a:t> </a:t>
            </a:r>
            <a:r>
              <a:rPr sz="1575" spc="-15" baseline="2645" dirty="0">
                <a:latin typeface="Times New Roman"/>
                <a:cs typeface="Times New Roman"/>
              </a:rPr>
              <a:t>|</a:t>
            </a:r>
            <a:r>
              <a:rPr sz="1575" spc="-15" baseline="2645" dirty="0">
                <a:latin typeface="ＭＳ 明朝"/>
                <a:cs typeface="ＭＳ 明朝"/>
              </a:rPr>
              <a:t>＝</a:t>
            </a:r>
            <a:r>
              <a:rPr sz="1575" spc="-15" baseline="2645" dirty="0">
                <a:latin typeface="Times New Roman"/>
                <a:cs typeface="Times New Roman"/>
              </a:rPr>
              <a:t>3</a:t>
            </a:r>
            <a:r>
              <a:rPr sz="1575" spc="-15" baseline="2645" dirty="0">
                <a:latin typeface="ＭＳ 明朝"/>
                <a:cs typeface="ＭＳ 明朝"/>
              </a:rPr>
              <a:t>，</a:t>
            </a:r>
            <a:r>
              <a:rPr sz="1575" spc="-15" baseline="2645" dirty="0">
                <a:latin typeface="Times New Roman"/>
                <a:cs typeface="Times New Roman"/>
              </a:rPr>
              <a:t>|</a:t>
            </a:r>
            <a:r>
              <a:rPr sz="1575" spc="-202" baseline="2645" dirty="0">
                <a:latin typeface="Times New Roman"/>
                <a:cs typeface="Times New Roman"/>
              </a:rPr>
              <a:t> </a:t>
            </a:r>
            <a:r>
              <a:rPr sz="1000" i="1" dirty="0">
                <a:latin typeface="Times New Roman"/>
                <a:cs typeface="Times New Roman"/>
              </a:rPr>
              <a:t>b</a:t>
            </a:r>
            <a:r>
              <a:rPr sz="1000" i="1" spc="10" dirty="0">
                <a:latin typeface="Times New Roman"/>
                <a:cs typeface="Times New Roman"/>
              </a:rPr>
              <a:t> </a:t>
            </a:r>
            <a:r>
              <a:rPr sz="1575" spc="-15" baseline="2645" dirty="0">
                <a:latin typeface="Times New Roman"/>
                <a:cs typeface="Times New Roman"/>
              </a:rPr>
              <a:t>|</a:t>
            </a:r>
            <a:r>
              <a:rPr sz="1575" spc="-15" baseline="2645" dirty="0">
                <a:latin typeface="ＭＳ 明朝"/>
                <a:cs typeface="ＭＳ 明朝"/>
              </a:rPr>
              <a:t>＝</a:t>
            </a:r>
            <a:r>
              <a:rPr sz="1575" spc="-15" baseline="2645" dirty="0">
                <a:latin typeface="Times New Roman"/>
                <a:cs typeface="Times New Roman"/>
              </a:rPr>
              <a:t>4</a:t>
            </a:r>
            <a:r>
              <a:rPr sz="1575" spc="-15" baseline="2645" dirty="0">
                <a:latin typeface="ＭＳ 明朝"/>
                <a:cs typeface="ＭＳ 明朝"/>
              </a:rPr>
              <a:t>，</a:t>
            </a:r>
            <a:r>
              <a:rPr sz="1575" spc="-15" baseline="2645" dirty="0">
                <a:latin typeface="Times New Roman"/>
                <a:cs typeface="Times New Roman"/>
              </a:rPr>
              <a:t>|</a:t>
            </a:r>
            <a:r>
              <a:rPr sz="1575" spc="-150" baseline="2645" dirty="0">
                <a:latin typeface="Times New Roman"/>
                <a:cs typeface="Times New Roman"/>
              </a:rPr>
              <a:t> </a:t>
            </a:r>
            <a:r>
              <a:rPr sz="1000" i="1" dirty="0">
                <a:latin typeface="Times New Roman"/>
                <a:cs typeface="Times New Roman"/>
              </a:rPr>
              <a:t>a</a:t>
            </a:r>
            <a:r>
              <a:rPr sz="1000" i="1" spc="-25" dirty="0">
                <a:latin typeface="Times New Roman"/>
                <a:cs typeface="Times New Roman"/>
              </a:rPr>
              <a:t> </a:t>
            </a:r>
            <a:r>
              <a:rPr sz="1575" spc="-270" baseline="2645" dirty="0">
                <a:latin typeface="ＭＳ 明朝"/>
                <a:cs typeface="ＭＳ 明朝"/>
              </a:rPr>
              <a:t>＋ </a:t>
            </a:r>
            <a:r>
              <a:rPr sz="1000" dirty="0">
                <a:latin typeface="Times New Roman"/>
                <a:cs typeface="Times New Roman"/>
              </a:rPr>
              <a:t>2</a:t>
            </a:r>
            <a:r>
              <a:rPr sz="1000" i="1" dirty="0">
                <a:latin typeface="Times New Roman"/>
                <a:cs typeface="Times New Roman"/>
              </a:rPr>
              <a:t>b</a:t>
            </a:r>
            <a:r>
              <a:rPr sz="1000" i="1" spc="-25" dirty="0">
                <a:latin typeface="Times New Roman"/>
                <a:cs typeface="Times New Roman"/>
              </a:rPr>
              <a:t> </a:t>
            </a:r>
            <a:r>
              <a:rPr sz="1575" baseline="2645" dirty="0">
                <a:latin typeface="Times New Roman"/>
                <a:cs typeface="Times New Roman"/>
              </a:rPr>
              <a:t>|</a:t>
            </a:r>
            <a:r>
              <a:rPr sz="1575" baseline="2645" dirty="0">
                <a:latin typeface="ＭＳ 明朝"/>
                <a:cs typeface="ＭＳ 明朝"/>
              </a:rPr>
              <a:t>＝</a:t>
            </a:r>
            <a:r>
              <a:rPr sz="1575" baseline="2645" dirty="0">
                <a:latin typeface="Times New Roman"/>
                <a:cs typeface="Times New Roman"/>
              </a:rPr>
              <a:t>7</a:t>
            </a:r>
            <a:r>
              <a:rPr sz="1575" spc="7" baseline="2645" dirty="0">
                <a:latin typeface="Times New Roman"/>
                <a:cs typeface="Times New Roman"/>
              </a:rPr>
              <a:t> </a:t>
            </a:r>
            <a:r>
              <a:rPr sz="1575" spc="-127" baseline="2645" dirty="0">
                <a:latin typeface="ＭＳ 明朝"/>
                <a:cs typeface="ＭＳ 明朝"/>
              </a:rPr>
              <a:t>のとき， </a:t>
            </a:r>
            <a:r>
              <a:rPr sz="1000" i="1" dirty="0">
                <a:latin typeface="Times New Roman"/>
                <a:cs typeface="Times New Roman"/>
              </a:rPr>
              <a:t>a</a:t>
            </a:r>
            <a:r>
              <a:rPr sz="1000" i="1" spc="-25" dirty="0">
                <a:latin typeface="Times New Roman"/>
                <a:cs typeface="Times New Roman"/>
              </a:rPr>
              <a:t> </a:t>
            </a:r>
            <a:r>
              <a:rPr sz="1575" spc="195" baseline="2645" dirty="0">
                <a:latin typeface="ＭＳ 明朝"/>
                <a:cs typeface="ＭＳ 明朝"/>
              </a:rPr>
              <a:t>と</a:t>
            </a:r>
            <a:r>
              <a:rPr sz="1000" i="1" dirty="0">
                <a:latin typeface="Times New Roman"/>
                <a:cs typeface="Times New Roman"/>
              </a:rPr>
              <a:t>b</a:t>
            </a:r>
            <a:r>
              <a:rPr sz="1000" i="1" spc="10" dirty="0">
                <a:latin typeface="Times New Roman"/>
                <a:cs typeface="Times New Roman"/>
              </a:rPr>
              <a:t> </a:t>
            </a:r>
            <a:r>
              <a:rPr sz="1575" spc="-22" baseline="2645" dirty="0">
                <a:latin typeface="ＭＳ 明朝"/>
                <a:cs typeface="ＭＳ 明朝"/>
              </a:rPr>
              <a:t>のなす角</a:t>
            </a:r>
            <a:r>
              <a:rPr sz="1575" baseline="2645" dirty="0">
                <a:latin typeface="ＭＳ 明朝"/>
                <a:cs typeface="ＭＳ 明朝"/>
              </a:rPr>
              <a:t>θ</a:t>
            </a:r>
            <a:r>
              <a:rPr sz="1575" spc="-22" baseline="2645" dirty="0">
                <a:latin typeface="ＭＳ 明朝"/>
                <a:cs typeface="ＭＳ 明朝"/>
              </a:rPr>
              <a:t>を求めよ。ただし，</a:t>
            </a:r>
            <a:r>
              <a:rPr sz="1575" baseline="2645" dirty="0">
                <a:latin typeface="Times New Roman"/>
                <a:cs typeface="Times New Roman"/>
              </a:rPr>
              <a:t>0°</a:t>
            </a:r>
            <a:r>
              <a:rPr sz="1575" spc="390" baseline="2645" dirty="0">
                <a:latin typeface="Times New Roman"/>
                <a:cs typeface="Times New Roman"/>
              </a:rPr>
              <a:t> </a:t>
            </a:r>
            <a:r>
              <a:rPr sz="1575" baseline="2645" dirty="0">
                <a:latin typeface="ＭＳ 明朝"/>
                <a:cs typeface="ＭＳ 明朝"/>
              </a:rPr>
              <a:t>≦θ≦</a:t>
            </a:r>
            <a:r>
              <a:rPr sz="1575" baseline="2645" dirty="0">
                <a:latin typeface="Times New Roman"/>
                <a:cs typeface="Times New Roman"/>
              </a:rPr>
              <a:t>180</a:t>
            </a:r>
            <a:r>
              <a:rPr sz="1575" spc="202" baseline="2645" dirty="0">
                <a:latin typeface="Times New Roman"/>
                <a:cs typeface="Times New Roman"/>
              </a:rPr>
              <a:t>° </a:t>
            </a:r>
            <a:r>
              <a:rPr sz="1575" spc="-30" baseline="2645" dirty="0">
                <a:latin typeface="ＭＳ 明朝"/>
                <a:cs typeface="ＭＳ 明朝"/>
              </a:rPr>
              <a:t>とする。</a:t>
            </a:r>
            <a:endParaRPr sz="1575" baseline="2645" dirty="0">
              <a:latin typeface="ＭＳ 明朝"/>
              <a:cs typeface="ＭＳ 明朝"/>
            </a:endParaRPr>
          </a:p>
        </p:txBody>
      </p:sp>
      <p:sp>
        <p:nvSpPr>
          <p:cNvPr id="4" name="テキスト ボックス 3">
            <a:extLst>
              <a:ext uri="{FF2B5EF4-FFF2-40B4-BE49-F238E27FC236}">
                <a16:creationId xmlns:a16="http://schemas.microsoft.com/office/drawing/2014/main" id="{BC1A6550-B4B4-4F0F-9BD7-289118FD382C}"/>
              </a:ext>
            </a:extLst>
          </p:cNvPr>
          <p:cNvSpPr txBox="1"/>
          <p:nvPr/>
        </p:nvSpPr>
        <p:spPr>
          <a:xfrm>
            <a:off x="592499" y="5833999"/>
            <a:ext cx="274276" cy="246221"/>
          </a:xfrm>
          <a:prstGeom prst="rect">
            <a:avLst/>
          </a:prstGeom>
          <a:noFill/>
          <a:ln>
            <a:solidFill>
              <a:schemeClr val="tx1"/>
            </a:solidFill>
          </a:ln>
        </p:spPr>
        <p:txBody>
          <a:bodyPr wrap="square" rtlCol="0">
            <a:spAutoFit/>
          </a:bodyPr>
          <a:lstStyle/>
          <a:p>
            <a:r>
              <a:rPr kumimoji="1" lang="ja-JP" altLang="en-US" sz="1000" b="1" dirty="0"/>
              <a:t>６</a:t>
            </a:r>
          </a:p>
        </p:txBody>
      </p:sp>
      <p:sp>
        <p:nvSpPr>
          <p:cNvPr id="12" name="楕円 11">
            <a:extLst>
              <a:ext uri="{FF2B5EF4-FFF2-40B4-BE49-F238E27FC236}">
                <a16:creationId xmlns:a16="http://schemas.microsoft.com/office/drawing/2014/main" id="{9ADAFD75-84C7-41BB-B045-2551FD8279F6}"/>
              </a:ext>
            </a:extLst>
          </p:cNvPr>
          <p:cNvSpPr/>
          <p:nvPr/>
        </p:nvSpPr>
        <p:spPr>
          <a:xfrm>
            <a:off x="1080987" y="6565900"/>
            <a:ext cx="67182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dirty="0"/>
          </a:p>
        </p:txBody>
      </p:sp>
      <p:sp>
        <p:nvSpPr>
          <p:cNvPr id="75" name="楕円 74">
            <a:extLst>
              <a:ext uri="{FF2B5EF4-FFF2-40B4-BE49-F238E27FC236}">
                <a16:creationId xmlns:a16="http://schemas.microsoft.com/office/drawing/2014/main" id="{769FAD89-0FCE-434C-892C-D25AFD85DF03}"/>
              </a:ext>
            </a:extLst>
          </p:cNvPr>
          <p:cNvSpPr/>
          <p:nvPr/>
        </p:nvSpPr>
        <p:spPr>
          <a:xfrm>
            <a:off x="2671978" y="6565900"/>
            <a:ext cx="67182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dirty="0"/>
          </a:p>
        </p:txBody>
      </p:sp>
      <p:sp>
        <p:nvSpPr>
          <p:cNvPr id="13" name="テキスト ボックス 12">
            <a:extLst>
              <a:ext uri="{FF2B5EF4-FFF2-40B4-BE49-F238E27FC236}">
                <a16:creationId xmlns:a16="http://schemas.microsoft.com/office/drawing/2014/main" id="{79D01E4A-A89D-43D7-B657-A9C4B19A9452}"/>
              </a:ext>
            </a:extLst>
          </p:cNvPr>
          <p:cNvSpPr txBox="1"/>
          <p:nvPr/>
        </p:nvSpPr>
        <p:spPr>
          <a:xfrm>
            <a:off x="1015580" y="7679892"/>
            <a:ext cx="2424062" cy="2677656"/>
          </a:xfrm>
          <a:prstGeom prst="rect">
            <a:avLst/>
          </a:prstGeom>
          <a:noFill/>
        </p:spPr>
        <p:txBody>
          <a:bodyPr wrap="none" rtlCol="0">
            <a:spAutoFit/>
          </a:bodyPr>
          <a:lstStyle/>
          <a:p>
            <a:r>
              <a:rPr kumimoji="1" lang="ja-JP" altLang="en-US" sz="1200" dirty="0"/>
              <a:t>球</a:t>
            </a:r>
            <a:r>
              <a:rPr kumimoji="1" lang="en-US" altLang="ja-JP" sz="1200" dirty="0"/>
              <a:t>A</a:t>
            </a:r>
            <a:r>
              <a:rPr kumimoji="1" lang="ja-JP" altLang="en-US" sz="1200" dirty="0"/>
              <a:t>と球</a:t>
            </a:r>
            <a:r>
              <a:rPr kumimoji="1" lang="en-US" altLang="ja-JP" sz="1200" dirty="0"/>
              <a:t>B</a:t>
            </a:r>
            <a:r>
              <a:rPr kumimoji="1" lang="ja-JP" altLang="en-US" sz="1200" dirty="0"/>
              <a:t>の中心の座標を</a:t>
            </a:r>
            <a:endParaRPr kumimoji="1" lang="en-US" altLang="ja-JP" sz="1200" dirty="0"/>
          </a:p>
          <a:p>
            <a:r>
              <a:rPr kumimoji="1" lang="en-US" altLang="ja-JP" sz="1200" dirty="0"/>
              <a:t>A(</a:t>
            </a:r>
            <a:r>
              <a:rPr kumimoji="1" lang="en-US" altLang="ja-JP" sz="1200" dirty="0" err="1"/>
              <a:t>Xa,Ya</a:t>
            </a:r>
            <a:r>
              <a:rPr kumimoji="1" lang="en-US" altLang="ja-JP" sz="1200" dirty="0"/>
              <a:t>),B(</a:t>
            </a:r>
            <a:r>
              <a:rPr kumimoji="1" lang="en-US" altLang="ja-JP" sz="1200" dirty="0" err="1"/>
              <a:t>Xb,Yb</a:t>
            </a:r>
            <a:r>
              <a:rPr kumimoji="1" lang="en-US" altLang="ja-JP" sz="1200" dirty="0"/>
              <a:t>)</a:t>
            </a:r>
            <a:r>
              <a:rPr kumimoji="1" lang="ja-JP" altLang="en-US" sz="1200" dirty="0"/>
              <a:t>とする。</a:t>
            </a:r>
            <a:endParaRPr kumimoji="1" lang="en-US" altLang="ja-JP" sz="1200" dirty="0"/>
          </a:p>
          <a:p>
            <a:r>
              <a:rPr kumimoji="1" lang="ja-JP" altLang="en-US" sz="1200" dirty="0"/>
              <a:t>半径を</a:t>
            </a:r>
            <a:r>
              <a:rPr kumimoji="1" lang="en-US" altLang="ja-JP" sz="1200" dirty="0"/>
              <a:t>r</a:t>
            </a:r>
            <a:r>
              <a:rPr kumimoji="1" lang="ja-JP" altLang="en-US" sz="1200" dirty="0"/>
              <a:t>とする。</a:t>
            </a:r>
            <a:endParaRPr kumimoji="1" lang="en-US" altLang="ja-JP" sz="1200" dirty="0"/>
          </a:p>
          <a:p>
            <a:endParaRPr kumimoji="1" lang="en-US" altLang="ja-JP" sz="1200" dirty="0"/>
          </a:p>
          <a:p>
            <a:r>
              <a:rPr kumimoji="1" lang="ja-JP" altLang="en-US" sz="1200" dirty="0"/>
              <a:t>ＡとＢの最短距離を</a:t>
            </a:r>
            <a:r>
              <a:rPr kumimoji="1" lang="en-US" altLang="ja-JP" sz="1200" dirty="0"/>
              <a:t>d</a:t>
            </a:r>
            <a:r>
              <a:rPr kumimoji="1" lang="ja-JP" altLang="en-US" sz="1200" dirty="0"/>
              <a:t>とすると、</a:t>
            </a:r>
            <a:endParaRPr kumimoji="1" lang="en-US" altLang="ja-JP" sz="1200" dirty="0"/>
          </a:p>
          <a:p>
            <a:endParaRPr kumimoji="1" lang="en-US" altLang="ja-JP" sz="1200" dirty="0"/>
          </a:p>
          <a:p>
            <a:r>
              <a:rPr kumimoji="1" lang="en-US" altLang="ja-JP" sz="1200" dirty="0"/>
              <a:t>d = </a:t>
            </a:r>
            <a:r>
              <a:rPr kumimoji="1" lang="ja-JP" altLang="en-US" sz="1200" u="sng" dirty="0"/>
              <a:t>　　　　　　　　　　</a:t>
            </a:r>
            <a:endParaRPr kumimoji="1" lang="en-US" altLang="ja-JP" sz="1200" u="sng" dirty="0"/>
          </a:p>
          <a:p>
            <a:endParaRPr kumimoji="1" lang="en-US" altLang="ja-JP" sz="1200" dirty="0"/>
          </a:p>
          <a:p>
            <a:r>
              <a:rPr kumimoji="1" lang="ja-JP" altLang="en-US" sz="1200" dirty="0"/>
              <a:t>となり、</a:t>
            </a:r>
            <a:endParaRPr kumimoji="1" lang="en-US" altLang="ja-JP" sz="1200" dirty="0"/>
          </a:p>
          <a:p>
            <a:endParaRPr kumimoji="1" lang="en-US" altLang="ja-JP" sz="1200" dirty="0"/>
          </a:p>
          <a:p>
            <a:r>
              <a:rPr kumimoji="1" lang="en-US" altLang="ja-JP" sz="1200" dirty="0"/>
              <a:t>d &lt; </a:t>
            </a:r>
            <a:r>
              <a:rPr kumimoji="1" lang="ja-JP" altLang="en-US" sz="1200" u="sng" dirty="0"/>
              <a:t>　　　　　　　　　　</a:t>
            </a:r>
            <a:endParaRPr kumimoji="1" lang="en-US" altLang="ja-JP" sz="1200" u="sng" dirty="0"/>
          </a:p>
          <a:p>
            <a:endParaRPr kumimoji="1" lang="en-US" altLang="ja-JP" sz="1200" dirty="0"/>
          </a:p>
          <a:p>
            <a:r>
              <a:rPr kumimoji="1" lang="ja-JP" altLang="en-US" sz="1200" dirty="0"/>
              <a:t>のとき、</a:t>
            </a:r>
            <a:r>
              <a:rPr kumimoji="1" lang="en-US" altLang="ja-JP" sz="1200" dirty="0"/>
              <a:t>A</a:t>
            </a:r>
            <a:r>
              <a:rPr kumimoji="1" lang="ja-JP" altLang="en-US" sz="1200" dirty="0"/>
              <a:t>と</a:t>
            </a:r>
            <a:r>
              <a:rPr kumimoji="1" lang="en-US" altLang="ja-JP" sz="1200" dirty="0"/>
              <a:t>B</a:t>
            </a:r>
            <a:r>
              <a:rPr kumimoji="1" lang="ja-JP" altLang="en-US" sz="1200" dirty="0"/>
              <a:t>は衝突している。</a:t>
            </a:r>
            <a:endParaRPr kumimoji="1" lang="en-US" altLang="ja-JP" sz="1200" dirty="0"/>
          </a:p>
          <a:p>
            <a:endParaRPr kumimoji="1" lang="ja-JP" altLang="en-US" sz="1200" dirty="0"/>
          </a:p>
        </p:txBody>
      </p:sp>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46CFF6D2-8558-4FF5-A0EB-92233E448878}"/>
                  </a:ext>
                </a:extLst>
              </p:cNvPr>
              <p:cNvSpPr txBox="1"/>
              <p:nvPr/>
            </p:nvSpPr>
            <p:spPr>
              <a:xfrm>
                <a:off x="4114005" y="7753600"/>
                <a:ext cx="2646878" cy="2170851"/>
              </a:xfrm>
              <a:prstGeom prst="rect">
                <a:avLst/>
              </a:prstGeom>
              <a:noFill/>
            </p:spPr>
            <p:txBody>
              <a:bodyPr wrap="none" rtlCol="0">
                <a:spAutoFit/>
              </a:bodyPr>
              <a:lstStyle/>
              <a:p>
                <a:r>
                  <a:rPr kumimoji="1" lang="ja-JP" altLang="en-US" sz="1200" dirty="0"/>
                  <a:t>これをベクトルで考えると、</a:t>
                </a:r>
                <a:endParaRPr kumimoji="1" lang="en-US" altLang="ja-JP" sz="1200" dirty="0"/>
              </a:p>
              <a:p>
                <a:endParaRPr kumimoji="1" lang="en-US" altLang="ja-JP" sz="1200" dirty="0"/>
              </a:p>
              <a:p>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𝐴𝐵</m:t>
                        </m:r>
                      </m:e>
                    </m:acc>
                    <m:r>
                      <a:rPr kumimoji="1" lang="en-US" altLang="ja-JP" sz="1200" b="0" i="1" dirty="0" smtClean="0">
                        <a:latin typeface="Cambria Math" panose="02040503050406030204" pitchFamily="18" charset="0"/>
                      </a:rPr>
                      <m:t>=</m:t>
                    </m:r>
                  </m:oMath>
                </a14:m>
                <a:r>
                  <a:rPr kumimoji="1" lang="ja-JP" altLang="en-US" sz="1200" u="sng" dirty="0"/>
                  <a:t>　　　　　　　　　</a:t>
                </a:r>
                <a:endParaRPr kumimoji="1" lang="en-US" altLang="ja-JP" sz="1200" u="sng" dirty="0"/>
              </a:p>
              <a:p>
                <a:endParaRPr kumimoji="1" lang="en-US" altLang="ja-JP" sz="1200" u="sng" dirty="0"/>
              </a:p>
              <a:p>
                <a:r>
                  <a:rPr kumimoji="1" lang="ja-JP" altLang="en-US" sz="1200" dirty="0"/>
                  <a:t>であり、この大きさが距離なので、</a:t>
                </a:r>
                <a:endParaRPr kumimoji="1" lang="en-US" altLang="ja-JP" sz="1200" dirty="0"/>
              </a:p>
              <a:p>
                <a:endParaRPr kumimoji="1" lang="en-US" altLang="ja-JP" sz="1200" dirty="0"/>
              </a:p>
              <a:p>
                <a:endParaRPr kumimoji="1" lang="en-US" altLang="ja-JP" sz="1200" dirty="0"/>
              </a:p>
              <a:p>
                <a:r>
                  <a:rPr kumimoji="1" lang="en-US" altLang="ja-JP" sz="1200" dirty="0"/>
                  <a:t>| </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𝐴𝐵</m:t>
                        </m:r>
                      </m:e>
                    </m:acc>
                    <m:r>
                      <a:rPr kumimoji="1" lang="en-US" altLang="ja-JP" sz="1200" b="0" i="1" smtClean="0">
                        <a:latin typeface="Cambria Math" panose="02040503050406030204" pitchFamily="18" charset="0"/>
                      </a:rPr>
                      <m:t> |</m:t>
                    </m:r>
                  </m:oMath>
                </a14:m>
                <a:r>
                  <a:rPr kumimoji="1" lang="en-US" altLang="ja-JP" sz="1200" dirty="0"/>
                  <a:t> &lt;  </a:t>
                </a:r>
                <a:r>
                  <a:rPr kumimoji="1" lang="ja-JP" altLang="en-US" sz="1200" u="sng" dirty="0"/>
                  <a:t>　　　　　　　　　　</a:t>
                </a:r>
                <a:endParaRPr kumimoji="1" lang="en-US" altLang="ja-JP" sz="1200" u="sng" dirty="0"/>
              </a:p>
              <a:p>
                <a:endParaRPr kumimoji="1" lang="en-US" altLang="ja-JP" sz="1200" dirty="0"/>
              </a:p>
              <a:p>
                <a:r>
                  <a:rPr kumimoji="1" lang="ja-JP" altLang="en-US" sz="1200" dirty="0"/>
                  <a:t>のとき、</a:t>
                </a:r>
                <a:r>
                  <a:rPr kumimoji="1" lang="en-US" altLang="ja-JP" sz="1200" dirty="0"/>
                  <a:t>A</a:t>
                </a:r>
                <a:r>
                  <a:rPr kumimoji="1" lang="ja-JP" altLang="en-US" sz="1200" dirty="0"/>
                  <a:t>と</a:t>
                </a:r>
                <a:r>
                  <a:rPr kumimoji="1" lang="en-US" altLang="ja-JP" sz="1200" dirty="0"/>
                  <a:t>B</a:t>
                </a:r>
                <a:r>
                  <a:rPr kumimoji="1" lang="ja-JP" altLang="en-US" sz="1200" dirty="0"/>
                  <a:t>は衝突している。</a:t>
                </a:r>
                <a:endParaRPr kumimoji="1" lang="en-US" altLang="ja-JP" sz="1200" dirty="0"/>
              </a:p>
              <a:p>
                <a:endParaRPr kumimoji="1" lang="ja-JP" altLang="en-US" sz="1200" dirty="0"/>
              </a:p>
            </p:txBody>
          </p:sp>
        </mc:Choice>
        <mc:Fallback xmlns="">
          <p:sp>
            <p:nvSpPr>
              <p:cNvPr id="79" name="テキスト ボックス 78">
                <a:extLst>
                  <a:ext uri="{FF2B5EF4-FFF2-40B4-BE49-F238E27FC236}">
                    <a16:creationId xmlns:a16="http://schemas.microsoft.com/office/drawing/2014/main" id="{46CFF6D2-8558-4FF5-A0EB-92233E448878}"/>
                  </a:ext>
                </a:extLst>
              </p:cNvPr>
              <p:cNvSpPr txBox="1">
                <a:spLocks noRot="1" noChangeAspect="1" noMove="1" noResize="1" noEditPoints="1" noAdjustHandles="1" noChangeArrowheads="1" noChangeShapeType="1" noTextEdit="1"/>
              </p:cNvSpPr>
              <p:nvPr/>
            </p:nvSpPr>
            <p:spPr>
              <a:xfrm>
                <a:off x="4114005" y="7753600"/>
                <a:ext cx="2646878" cy="2170851"/>
              </a:xfrm>
              <a:prstGeom prst="rect">
                <a:avLst/>
              </a:prstGeom>
              <a:blipFill>
                <a:blip r:embed="rId6"/>
                <a:stretch>
                  <a:fillRect l="-230" t="-281"/>
                </a:stretch>
              </a:blipFill>
            </p:spPr>
            <p:txBody>
              <a:bodyPr/>
              <a:lstStyle/>
              <a:p>
                <a:r>
                  <a:rPr lang="ja-JP" altLang="en-US">
                    <a:noFill/>
                  </a:rPr>
                  <a:t> </a:t>
                </a:r>
              </a:p>
            </p:txBody>
          </p:sp>
        </mc:Fallback>
      </mc:AlternateContent>
      <p:sp>
        <p:nvSpPr>
          <p:cNvPr id="80" name="テキスト ボックス 79">
            <a:extLst>
              <a:ext uri="{FF2B5EF4-FFF2-40B4-BE49-F238E27FC236}">
                <a16:creationId xmlns:a16="http://schemas.microsoft.com/office/drawing/2014/main" id="{77C20D1F-8BB1-4F9D-AFE2-E4497F769A99}"/>
              </a:ext>
            </a:extLst>
          </p:cNvPr>
          <p:cNvSpPr txBox="1"/>
          <p:nvPr/>
        </p:nvSpPr>
        <p:spPr>
          <a:xfrm>
            <a:off x="642097" y="5041968"/>
            <a:ext cx="224678" cy="261610"/>
          </a:xfrm>
          <a:prstGeom prst="rect">
            <a:avLst/>
          </a:prstGeom>
          <a:noFill/>
          <a:ln>
            <a:solidFill>
              <a:schemeClr val="tx1"/>
            </a:solidFill>
          </a:ln>
        </p:spPr>
        <p:txBody>
          <a:bodyPr wrap="square" rtlCol="0">
            <a:spAutoFit/>
          </a:bodyPr>
          <a:lstStyle/>
          <a:p>
            <a:r>
              <a:rPr kumimoji="1" lang="en-US" altLang="ja-JP" sz="1050" dirty="0"/>
              <a:t>5</a:t>
            </a:r>
            <a:endParaRPr kumimoji="1" lang="ja-JP" altLang="en-US" sz="1050" dirty="0"/>
          </a:p>
        </p:txBody>
      </p:sp>
    </p:spTree>
    <p:extLst>
      <p:ext uri="{BB962C8B-B14F-4D97-AF65-F5344CB8AC3E}">
        <p14:creationId xmlns:p14="http://schemas.microsoft.com/office/powerpoint/2010/main" val="1980009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テキスト ボックス 75">
            <a:extLst>
              <a:ext uri="{FF2B5EF4-FFF2-40B4-BE49-F238E27FC236}">
                <a16:creationId xmlns:a16="http://schemas.microsoft.com/office/drawing/2014/main" id="{EFFFD152-F2BF-BE5A-7B12-32C691CD1D37}"/>
              </a:ext>
            </a:extLst>
          </p:cNvPr>
          <p:cNvSpPr txBox="1"/>
          <p:nvPr/>
        </p:nvSpPr>
        <p:spPr>
          <a:xfrm>
            <a:off x="120650" y="149225"/>
            <a:ext cx="1770036" cy="307777"/>
          </a:xfrm>
          <a:prstGeom prst="rect">
            <a:avLst/>
          </a:prstGeom>
          <a:noFill/>
        </p:spPr>
        <p:txBody>
          <a:bodyPr wrap="none" rtlCol="0">
            <a:spAutoFit/>
          </a:bodyPr>
          <a:lstStyle/>
          <a:p>
            <a:r>
              <a:rPr kumimoji="1" lang="en-US" altLang="ja-JP" sz="1400" b="1" u="sng" dirty="0"/>
              <a:t>1.</a:t>
            </a:r>
            <a:r>
              <a:rPr kumimoji="1" lang="ja-JP" altLang="en-US" sz="1400" b="1" u="sng" dirty="0"/>
              <a:t>ベクトルの正規化</a:t>
            </a:r>
          </a:p>
        </p:txBody>
      </p:sp>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F127FEEC-726B-D677-DB09-69CFB65F3442}"/>
                  </a:ext>
                </a:extLst>
              </p:cNvPr>
              <p:cNvSpPr txBox="1"/>
              <p:nvPr/>
            </p:nvSpPr>
            <p:spPr>
              <a:xfrm>
                <a:off x="138086" y="439222"/>
                <a:ext cx="3505199" cy="3393108"/>
              </a:xfrm>
              <a:prstGeom prst="rect">
                <a:avLst/>
              </a:prstGeom>
              <a:noFill/>
            </p:spPr>
            <p:txBody>
              <a:bodyPr wrap="square" rtlCol="0">
                <a:spAutoFit/>
              </a:bodyPr>
              <a:lstStyle/>
              <a:p>
                <a:r>
                  <a:rPr kumimoji="1" lang="ja-JP" altLang="en-US" sz="1200" dirty="0"/>
                  <a:t>ベクトルの</a:t>
                </a:r>
                <a:r>
                  <a:rPr kumimoji="1" lang="ja-JP" altLang="en-US" sz="1200" b="1" dirty="0"/>
                  <a:t>大きさを１にすること</a:t>
                </a:r>
                <a:r>
                  <a:rPr kumimoji="1" lang="ja-JP" altLang="en-US" sz="1200" dirty="0"/>
                  <a:t>を正規化する</a:t>
                </a:r>
                <a:r>
                  <a:rPr kumimoji="1" lang="ja-JP" altLang="en-US" sz="1200" b="1" dirty="0"/>
                  <a:t>。</a:t>
                </a:r>
                <a:endParaRPr kumimoji="1" lang="en-US" altLang="ja-JP" sz="1200" b="1" dirty="0"/>
              </a:p>
              <a:p>
                <a:r>
                  <a:rPr kumimoji="1" lang="ja-JP" altLang="en-US" sz="1200" dirty="0"/>
                  <a:t>と言います。正規化されたベクトルを</a:t>
                </a:r>
                <a:r>
                  <a:rPr kumimoji="1" lang="ja-JP" altLang="en-US" sz="1200" b="1" dirty="0"/>
                  <a:t>単位ベクトル</a:t>
                </a:r>
                <a:r>
                  <a:rPr kumimoji="1" lang="ja-JP" altLang="en-US" sz="1200" dirty="0"/>
                  <a:t>とも言います。</a:t>
                </a:r>
                <a:endParaRPr kumimoji="1" lang="en-US" altLang="ja-JP" sz="1200" dirty="0"/>
              </a:p>
              <a:p>
                <a:endParaRPr kumimoji="1" lang="en-US" altLang="ja-JP" sz="1200" b="1" dirty="0"/>
              </a:p>
              <a:p>
                <a:r>
                  <a:rPr kumimoji="1" lang="ja-JP" altLang="en-US" sz="1200" dirty="0"/>
                  <a:t>普通の数値であれば１に相当するものです。同じ方向のベクトルの基準値と捉えても良いです。</a:t>
                </a:r>
                <a:endParaRPr kumimoji="1" lang="en-US" altLang="ja-JP" sz="1200" dirty="0"/>
              </a:p>
              <a:p>
                <a:endParaRPr kumimoji="1" lang="en-US" altLang="ja-JP" sz="1200" dirty="0"/>
              </a:p>
              <a:p>
                <a:r>
                  <a:rPr kumimoji="1" lang="ja-JP" altLang="en-US" sz="1200" dirty="0"/>
                  <a:t>普通の数値ならばわざわざ求める必要はありませんが</a:t>
                </a:r>
                <a:r>
                  <a:rPr kumimoji="1" lang="en-US" altLang="ja-JP" sz="1200" dirty="0"/>
                  <a:t>(</a:t>
                </a:r>
                <a:r>
                  <a:rPr kumimoji="1" lang="ja-JP" altLang="en-US" sz="1200" dirty="0"/>
                  <a:t>絶対</a:t>
                </a:r>
                <a:r>
                  <a:rPr kumimoji="1" lang="en-US" altLang="ja-JP" sz="1200" dirty="0"/>
                  <a:t>1</a:t>
                </a:r>
                <a:r>
                  <a:rPr kumimoji="1" lang="ja-JP" altLang="en-US" sz="1200" dirty="0"/>
                  <a:t>なので</a:t>
                </a:r>
                <a:r>
                  <a:rPr kumimoji="1" lang="en-US" altLang="ja-JP" sz="1200" dirty="0"/>
                  <a:t>)</a:t>
                </a:r>
                <a:r>
                  <a:rPr kumimoji="1" lang="ja-JP" altLang="en-US" sz="1200" dirty="0"/>
                  <a:t>、ベクトルの場合は向く方向によって正規化された値が違います。</a:t>
                </a:r>
                <a:endParaRPr kumimoji="1" lang="en-US" altLang="ja-JP" sz="1200" dirty="0"/>
              </a:p>
              <a:p>
                <a:endParaRPr kumimoji="1" lang="en-US" altLang="ja-JP" sz="1200" dirty="0"/>
              </a:p>
              <a:p>
                <a:r>
                  <a:rPr kumimoji="1" lang="ja-JP" altLang="en-US" sz="1200" dirty="0"/>
                  <a:t>そのため、以下のような計算をします。</a:t>
                </a:r>
                <a:endParaRPr kumimoji="1" lang="en-US" altLang="ja-JP" sz="1200" dirty="0"/>
              </a:p>
              <a:p>
                <a:r>
                  <a:rPr kumimoji="1" lang="en-US" altLang="ja-JP" sz="1200" dirty="0"/>
                  <a:t>(</a:t>
                </a:r>
                <a:r>
                  <a:rPr kumimoji="1" lang="ja-JP" altLang="en-US" sz="1200" dirty="0"/>
                  <a:t>求めるベクトルを</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ja-JP" altLang="en-US" sz="1200" i="1" dirty="0">
                        <a:latin typeface="Cambria Math" panose="02040503050406030204" pitchFamily="18" charset="0"/>
                      </a:rPr>
                      <m:t>とします</m:t>
                    </m:r>
                  </m:oMath>
                </a14:m>
                <a:r>
                  <a:rPr kumimoji="1" lang="en-US" altLang="ja-JP" sz="1200" dirty="0"/>
                  <a:t>)</a:t>
                </a:r>
              </a:p>
              <a:p>
                <a:endParaRPr kumimoji="1" lang="en-US" altLang="ja-JP" sz="1200" dirty="0"/>
              </a:p>
              <a:p>
                <a:r>
                  <a:rPr kumimoji="1" lang="ja-JP" altLang="en-US" sz="1200" dirty="0"/>
                  <a:t>単位ベクトル　</a:t>
                </a:r>
                <a:r>
                  <a:rPr kumimoji="1" lang="en-US" altLang="ja-JP" sz="1200" dirty="0"/>
                  <a:t>=</a:t>
                </a:r>
                <a:r>
                  <a:rPr kumimoji="1" lang="ja-JP" altLang="en-US" sz="1200" dirty="0"/>
                  <a:t>　</a:t>
                </a:r>
                <a14:m>
                  <m:oMath xmlns:m="http://schemas.openxmlformats.org/officeDocument/2006/math">
                    <m:f>
                      <m:fPr>
                        <m:ctrlPr>
                          <a:rPr kumimoji="1" lang="ja-JP" altLang="en-US" sz="2400" i="1" smtClean="0">
                            <a:solidFill>
                              <a:srgbClr val="836967"/>
                            </a:solidFill>
                            <a:latin typeface="Cambria Math" panose="02040503050406030204" pitchFamily="18" charset="0"/>
                          </a:rPr>
                        </m:ctrlPr>
                      </m:fPr>
                      <m:num>
                        <m:acc>
                          <m:accPr>
                            <m:chr m:val="⃗"/>
                            <m:ctrlPr>
                              <a:rPr kumimoji="1" lang="ja-JP" altLang="en-US" sz="2400" i="1" smtClean="0">
                                <a:solidFill>
                                  <a:srgbClr val="836967"/>
                                </a:solidFill>
                                <a:latin typeface="Cambria Math" panose="02040503050406030204" pitchFamily="18" charset="0"/>
                              </a:rPr>
                            </m:ctrlPr>
                          </m:accPr>
                          <m:e>
                            <m:r>
                              <a:rPr kumimoji="1" lang="ja-JP" altLang="en-US" sz="2400" i="1" smtClean="0">
                                <a:latin typeface="Cambria Math" panose="02040503050406030204" pitchFamily="18" charset="0"/>
                              </a:rPr>
                              <m:t>𝑎</m:t>
                            </m:r>
                          </m:e>
                        </m:acc>
                      </m:num>
                      <m:den>
                        <m:d>
                          <m:dPr>
                            <m:begChr m:val="|"/>
                            <m:endChr m:val="|"/>
                            <m:ctrlPr>
                              <a:rPr kumimoji="1" lang="ja-JP" altLang="en-US" sz="2400" i="1" smtClean="0">
                                <a:solidFill>
                                  <a:srgbClr val="836967"/>
                                </a:solidFill>
                                <a:latin typeface="Cambria Math" panose="02040503050406030204" pitchFamily="18" charset="0"/>
                              </a:rPr>
                            </m:ctrlPr>
                          </m:dPr>
                          <m:e>
                            <m:acc>
                              <m:accPr>
                                <m:chr m:val="⃗"/>
                                <m:ctrlPr>
                                  <a:rPr kumimoji="1" lang="ja-JP" altLang="en-US" sz="2400" i="1" smtClean="0">
                                    <a:solidFill>
                                      <a:srgbClr val="836967"/>
                                    </a:solidFill>
                                    <a:latin typeface="Cambria Math" panose="02040503050406030204" pitchFamily="18" charset="0"/>
                                  </a:rPr>
                                </m:ctrlPr>
                              </m:accPr>
                              <m:e>
                                <m:r>
                                  <a:rPr kumimoji="1" lang="ja-JP" altLang="en-US" sz="2400" i="1" smtClean="0">
                                    <a:latin typeface="Cambria Math" panose="02040503050406030204" pitchFamily="18" charset="0"/>
                                  </a:rPr>
                                  <m:t>𝑎</m:t>
                                </m:r>
                              </m:e>
                            </m:acc>
                          </m:e>
                        </m:d>
                      </m:den>
                    </m:f>
                  </m:oMath>
                </a14:m>
                <a:endParaRPr kumimoji="1" lang="en-US" altLang="ja-JP" sz="1200" dirty="0"/>
              </a:p>
            </p:txBody>
          </p:sp>
        </mc:Choice>
        <mc:Fallback xmlns="">
          <p:sp>
            <p:nvSpPr>
              <p:cNvPr id="77" name="テキスト ボックス 76">
                <a:extLst>
                  <a:ext uri="{FF2B5EF4-FFF2-40B4-BE49-F238E27FC236}">
                    <a16:creationId xmlns:a16="http://schemas.microsoft.com/office/drawing/2014/main" id="{F127FEEC-726B-D677-DB09-69CFB65F3442}"/>
                  </a:ext>
                </a:extLst>
              </p:cNvPr>
              <p:cNvSpPr txBox="1">
                <a:spLocks noRot="1" noChangeAspect="1" noMove="1" noResize="1" noEditPoints="1" noAdjustHandles="1" noChangeArrowheads="1" noChangeShapeType="1" noTextEdit="1"/>
              </p:cNvSpPr>
              <p:nvPr/>
            </p:nvSpPr>
            <p:spPr>
              <a:xfrm>
                <a:off x="138086" y="439222"/>
                <a:ext cx="3505199" cy="3393108"/>
              </a:xfrm>
              <a:prstGeom prst="rect">
                <a:avLst/>
              </a:prstGeom>
              <a:blipFill>
                <a:blip r:embed="rId2"/>
                <a:stretch>
                  <a:fillRect l="-174" r="-870"/>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ABDE55D7-E4CD-49B2-96C4-A86A418AB2D1}"/>
              </a:ext>
            </a:extLst>
          </p:cNvPr>
          <p:cNvSpPr txBox="1"/>
          <p:nvPr/>
        </p:nvSpPr>
        <p:spPr>
          <a:xfrm>
            <a:off x="3778250" y="149225"/>
            <a:ext cx="2209259" cy="307777"/>
          </a:xfrm>
          <a:prstGeom prst="rect">
            <a:avLst/>
          </a:prstGeom>
          <a:noFill/>
        </p:spPr>
        <p:txBody>
          <a:bodyPr wrap="none" rtlCol="0">
            <a:spAutoFit/>
          </a:bodyPr>
          <a:lstStyle/>
          <a:p>
            <a:r>
              <a:rPr kumimoji="1" lang="ja-JP" altLang="en-US" sz="1400" b="1" u="sng" dirty="0"/>
              <a:t>２</a:t>
            </a:r>
            <a:r>
              <a:rPr kumimoji="1" lang="en-US" altLang="ja-JP" sz="1400" b="1" u="sng" dirty="0"/>
              <a:t>.</a:t>
            </a:r>
            <a:r>
              <a:rPr kumimoji="1" lang="ja-JP" altLang="en-US" sz="1400" b="1" u="sng" dirty="0"/>
              <a:t>なぜ正規化するのか？</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EF74F721-F812-4195-A6A5-9BCA722C5B95}"/>
                  </a:ext>
                </a:extLst>
              </p:cNvPr>
              <p:cNvSpPr txBox="1"/>
              <p:nvPr/>
            </p:nvSpPr>
            <p:spPr>
              <a:xfrm>
                <a:off x="3778250" y="457002"/>
                <a:ext cx="3505199" cy="3286284"/>
              </a:xfrm>
              <a:prstGeom prst="rect">
                <a:avLst/>
              </a:prstGeom>
              <a:noFill/>
            </p:spPr>
            <p:txBody>
              <a:bodyPr wrap="square" rtlCol="0">
                <a:spAutoFit/>
              </a:bodyPr>
              <a:lstStyle/>
              <a:p>
                <a:r>
                  <a:rPr kumimoji="1" lang="ja-JP" altLang="en-US" sz="1200" dirty="0"/>
                  <a:t>ある方向へのベクトルは、</a:t>
                </a:r>
                <a:endParaRPr kumimoji="1" lang="en-US" altLang="ja-JP" sz="1200" dirty="0"/>
              </a:p>
              <a:p>
                <a:r>
                  <a:rPr kumimoji="1" lang="ja-JP" altLang="en-US" sz="1200" dirty="0"/>
                  <a:t>単位ベクトル</a:t>
                </a:r>
                <a:r>
                  <a:rPr kumimoji="1" lang="en-US" altLang="ja-JP" sz="1200" dirty="0"/>
                  <a:t>*n </a:t>
                </a:r>
                <a:r>
                  <a:rPr kumimoji="1" lang="ja-JP" altLang="en-US" sz="1200" dirty="0"/>
                  <a:t>で全て表せるからです。</a:t>
                </a:r>
                <a:endParaRPr kumimoji="1" lang="en-US" altLang="ja-JP" sz="1200" dirty="0"/>
              </a:p>
              <a:p>
                <a:endParaRPr kumimoji="1" lang="en-US" altLang="ja-JP" sz="1200" dirty="0"/>
              </a:p>
              <a:p>
                <a:r>
                  <a:rPr kumimoji="1" lang="ja-JP" altLang="en-US" sz="1200" dirty="0"/>
                  <a:t>具体的には速度などを計算する際に、</a:t>
                </a:r>
                <a:endParaRPr kumimoji="1" lang="en-US" altLang="ja-JP" sz="1200" dirty="0"/>
              </a:p>
              <a:p>
                <a:endParaRPr kumimoji="1" lang="en-US" altLang="ja-JP" sz="1200" dirty="0"/>
              </a:p>
              <a:p>
                <a:r>
                  <a:rPr kumimoji="1" lang="ja-JP" altLang="en-US" sz="1200" dirty="0"/>
                  <a:t>現在の速度　＝　単位ベクトル </a:t>
                </a:r>
                <a:r>
                  <a:rPr kumimoji="1" lang="en-US" altLang="ja-JP" sz="1200" dirty="0"/>
                  <a:t>* n</a:t>
                </a:r>
                <a:r>
                  <a:rPr kumimoji="1" lang="ja-JP" altLang="en-US" sz="1200" dirty="0"/>
                  <a:t>倍</a:t>
                </a:r>
                <a:endParaRPr kumimoji="1" lang="en-US" altLang="ja-JP" sz="1200" dirty="0"/>
              </a:p>
              <a:p>
                <a:endParaRPr kumimoji="1" lang="en-US" altLang="ja-JP" sz="1200" dirty="0"/>
              </a:p>
              <a:p>
                <a:r>
                  <a:rPr kumimoji="1" lang="ja-JP" altLang="en-US" sz="1200" dirty="0"/>
                  <a:t>という形で計算します。</a:t>
                </a:r>
                <a:endParaRPr kumimoji="1" lang="en-US" altLang="ja-JP" sz="1200" dirty="0"/>
              </a:p>
              <a:p>
                <a:r>
                  <a:rPr kumimoji="1" lang="ja-JP" altLang="en-US" sz="1200" dirty="0"/>
                  <a:t>また、</a:t>
                </a:r>
                <a:endParaRPr kumimoji="1" lang="en-US" altLang="ja-JP" sz="1200" dirty="0"/>
              </a:p>
              <a:p>
                <a:endParaRPr kumimoji="1" lang="en-US" altLang="ja-JP" sz="1200" dirty="0"/>
              </a:p>
              <a:p>
                <a:r>
                  <a:rPr kumimoji="1" lang="ja-JP" altLang="en-US" sz="1200" dirty="0"/>
                  <a:t>物体</a:t>
                </a:r>
                <a:r>
                  <a:rPr kumimoji="1" lang="en-US" altLang="ja-JP" sz="1200" dirty="0"/>
                  <a:t>A</a:t>
                </a:r>
                <a:r>
                  <a:rPr kumimoji="1" lang="ja-JP" altLang="en-US" sz="1200" dirty="0"/>
                  <a:t>の位置を</a:t>
                </a:r>
                <a:r>
                  <a:rPr kumimoji="1" lang="en-US" altLang="ja-JP" sz="1200" dirty="0"/>
                  <a:t>pa,</a:t>
                </a:r>
                <a:r>
                  <a:rPr kumimoji="1" lang="ja-JP" altLang="en-US" sz="1200" dirty="0"/>
                  <a:t>速度が</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en-US" altLang="ja-JP" sz="1200" b="0" i="1" dirty="0" smtClean="0">
                        <a:latin typeface="Cambria Math" panose="02040503050406030204" pitchFamily="18" charset="0"/>
                      </a:rPr>
                      <m:t> </m:t>
                    </m:r>
                  </m:oMath>
                </a14:m>
                <a:endParaRPr kumimoji="1" lang="en-US" altLang="ja-JP" sz="1200" dirty="0"/>
              </a:p>
              <a:p>
                <a:r>
                  <a:rPr kumimoji="1" lang="ja-JP" altLang="en-US" sz="1200" dirty="0"/>
                  <a:t>物体</a:t>
                </a:r>
                <a:r>
                  <a:rPr kumimoji="1" lang="en-US" altLang="ja-JP" sz="1200" dirty="0"/>
                  <a:t>B</a:t>
                </a:r>
                <a:r>
                  <a:rPr kumimoji="1" lang="ja-JP" altLang="en-US" sz="1200" dirty="0"/>
                  <a:t>の位置を</a:t>
                </a:r>
                <a:r>
                  <a:rPr kumimoji="1" lang="en-US" altLang="ja-JP" sz="1200" dirty="0"/>
                  <a:t>pb,</a:t>
                </a:r>
                <a:r>
                  <a:rPr kumimoji="1" lang="ja-JP" altLang="en-US" sz="1200" dirty="0"/>
                  <a:t>速度が</a:t>
                </a:r>
                <a14:m>
                  <m:oMath xmlns:m="http://schemas.openxmlformats.org/officeDocument/2006/math">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oMath>
                </a14:m>
                <a:r>
                  <a:rPr kumimoji="1" lang="ja-JP" altLang="en-US" sz="1200" dirty="0"/>
                  <a:t>　とした場合に</a:t>
                </a:r>
                <a:endParaRPr kumimoji="1" lang="en-US" altLang="ja-JP" sz="1200" dirty="0"/>
              </a:p>
              <a:p>
                <a:endParaRPr kumimoji="1" lang="en-US" altLang="ja-JP" sz="1200" dirty="0"/>
              </a:p>
              <a:p>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en-US" altLang="ja-JP" sz="1200" b="0" i="1" dirty="0" smtClean="0">
                        <a:latin typeface="Cambria Math" panose="02040503050406030204" pitchFamily="18" charset="0"/>
                      </a:rPr>
                      <m:t> ∗</m:t>
                    </m:r>
                    <m:r>
                      <a:rPr kumimoji="1" lang="en-US" altLang="ja-JP" sz="1200" b="0" i="1" dirty="0" smtClean="0">
                        <a:latin typeface="Cambria Math" panose="02040503050406030204" pitchFamily="18" charset="0"/>
                      </a:rPr>
                      <m:t>𝑘</m:t>
                    </m:r>
                    <m:r>
                      <a:rPr kumimoji="1" lang="en-US" altLang="ja-JP" sz="1200" b="0" i="1" dirty="0" smtClean="0">
                        <a:latin typeface="Cambria Math" panose="02040503050406030204" pitchFamily="18" charset="0"/>
                      </a:rPr>
                      <m:t>+</m:t>
                    </m:r>
                    <m:r>
                      <a:rPr kumimoji="1" lang="en-US" altLang="ja-JP" sz="1200" b="0" i="1" dirty="0" smtClean="0">
                        <a:latin typeface="Cambria Math" panose="02040503050406030204" pitchFamily="18" charset="0"/>
                      </a:rPr>
                      <m:t>𝑝𝑎</m:t>
                    </m:r>
                    <m:r>
                      <a:rPr kumimoji="1" lang="en-US" altLang="ja-JP" sz="1200" b="0" i="1" dirty="0" smtClean="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r>
                      <a:rPr kumimoji="1" lang="en-US" altLang="ja-JP" sz="1200" b="0" i="1" dirty="0" smtClean="0">
                        <a:latin typeface="Cambria Math" panose="02040503050406030204" pitchFamily="18" charset="0"/>
                      </a:rPr>
                      <m:t> ∗</m:t>
                    </m:r>
                    <m:r>
                      <a:rPr kumimoji="1" lang="en-US" altLang="ja-JP" sz="1200" b="0" i="1" dirty="0" smtClean="0">
                        <a:latin typeface="Cambria Math" panose="02040503050406030204" pitchFamily="18" charset="0"/>
                      </a:rPr>
                      <m:t>𝑘</m:t>
                    </m:r>
                  </m:oMath>
                </a14:m>
                <a:r>
                  <a:rPr kumimoji="1" lang="en-US" altLang="ja-JP" sz="1200" dirty="0"/>
                  <a:t> +pb</a:t>
                </a:r>
              </a:p>
              <a:p>
                <a:endParaRPr kumimoji="1" lang="en-US" altLang="ja-JP" sz="1200" dirty="0"/>
              </a:p>
              <a:p>
                <a:r>
                  <a:rPr kumimoji="1" lang="ja-JP" altLang="en-US" sz="1200" dirty="0"/>
                  <a:t>が成り立てば、</a:t>
                </a:r>
                <a:r>
                  <a:rPr kumimoji="1" lang="en-US" altLang="ja-JP" sz="1200" dirty="0"/>
                  <a:t>A</a:t>
                </a:r>
                <a:r>
                  <a:rPr kumimoji="1" lang="ja-JP" altLang="en-US" sz="1200" dirty="0"/>
                  <a:t>と</a:t>
                </a:r>
                <a:r>
                  <a:rPr kumimoji="1" lang="en-US" altLang="ja-JP" sz="1200" dirty="0"/>
                  <a:t>B</a:t>
                </a:r>
                <a:r>
                  <a:rPr kumimoji="1" lang="ja-JP" altLang="en-US" sz="1200" dirty="0"/>
                  <a:t>はいずれ</a:t>
                </a:r>
                <a:r>
                  <a:rPr kumimoji="1" lang="ja-JP" altLang="en-US" sz="1200" b="1" dirty="0"/>
                  <a:t>衝突する</a:t>
                </a:r>
                <a:r>
                  <a:rPr kumimoji="1" lang="ja-JP" altLang="en-US" sz="1200" dirty="0"/>
                  <a:t>と分かります。</a:t>
                </a:r>
                <a:endParaRPr kumimoji="1" lang="en-US" altLang="ja-JP" sz="1200" dirty="0"/>
              </a:p>
            </p:txBody>
          </p:sp>
        </mc:Choice>
        <mc:Fallback xmlns="">
          <p:sp>
            <p:nvSpPr>
              <p:cNvPr id="15" name="テキスト ボックス 14">
                <a:extLst>
                  <a:ext uri="{FF2B5EF4-FFF2-40B4-BE49-F238E27FC236}">
                    <a16:creationId xmlns:a16="http://schemas.microsoft.com/office/drawing/2014/main" id="{EF74F721-F812-4195-A6A5-9BCA722C5B95}"/>
                  </a:ext>
                </a:extLst>
              </p:cNvPr>
              <p:cNvSpPr txBox="1">
                <a:spLocks noRot="1" noChangeAspect="1" noMove="1" noResize="1" noEditPoints="1" noAdjustHandles="1" noChangeArrowheads="1" noChangeShapeType="1" noTextEdit="1"/>
              </p:cNvSpPr>
              <p:nvPr/>
            </p:nvSpPr>
            <p:spPr>
              <a:xfrm>
                <a:off x="3778250" y="457002"/>
                <a:ext cx="3505199" cy="3286284"/>
              </a:xfrm>
              <a:prstGeom prst="rect">
                <a:avLst/>
              </a:prstGeom>
              <a:blipFill>
                <a:blip r:embed="rId3"/>
                <a:stretch>
                  <a:fillRect l="-174" t="-186" b="-371"/>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5A2C30F5-505B-41F4-B26E-598FBDDFEE93}"/>
              </a:ext>
            </a:extLst>
          </p:cNvPr>
          <p:cNvSpPr txBox="1"/>
          <p:nvPr/>
        </p:nvSpPr>
        <p:spPr>
          <a:xfrm>
            <a:off x="120650" y="3968438"/>
            <a:ext cx="1590500" cy="307777"/>
          </a:xfrm>
          <a:prstGeom prst="rect">
            <a:avLst/>
          </a:prstGeom>
          <a:noFill/>
        </p:spPr>
        <p:txBody>
          <a:bodyPr wrap="none" rtlCol="0">
            <a:spAutoFit/>
          </a:bodyPr>
          <a:lstStyle/>
          <a:p>
            <a:r>
              <a:rPr kumimoji="1" lang="en-US" altLang="ja-JP" sz="1400" b="1" u="sng" dirty="0"/>
              <a:t>3.</a:t>
            </a:r>
            <a:r>
              <a:rPr kumimoji="1" lang="ja-JP" altLang="en-US" sz="1400" b="1" u="sng" dirty="0"/>
              <a:t>物理への拡張２</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A4C1DA3-AB5B-43BE-910D-B20F977BEED8}"/>
                  </a:ext>
                </a:extLst>
              </p:cNvPr>
              <p:cNvSpPr txBox="1"/>
              <p:nvPr/>
            </p:nvSpPr>
            <p:spPr>
              <a:xfrm>
                <a:off x="178967" y="4797008"/>
                <a:ext cx="14738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0+</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𝑣</m:t>
                          </m:r>
                        </m:e>
                      </m:acc>
                      <m:r>
                        <a:rPr kumimoji="1" lang="en-US" altLang="ja-JP" b="0" i="1" smtClean="0">
                          <a:latin typeface="Cambria Math" panose="02040503050406030204" pitchFamily="18" charset="0"/>
                        </a:rPr>
                        <m:t>𝑡</m:t>
                      </m:r>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9A4C1DA3-AB5B-43BE-910D-B20F977BEED8}"/>
                  </a:ext>
                </a:extLst>
              </p:cNvPr>
              <p:cNvSpPr txBox="1">
                <a:spLocks noRot="1" noChangeAspect="1" noMove="1" noResize="1" noEditPoints="1" noAdjustHandles="1" noChangeArrowheads="1" noChangeShapeType="1" noTextEdit="1"/>
              </p:cNvSpPr>
              <p:nvPr/>
            </p:nvSpPr>
            <p:spPr>
              <a:xfrm>
                <a:off x="178967" y="4797008"/>
                <a:ext cx="1473865" cy="369332"/>
              </a:xfrm>
              <a:prstGeom prst="rect">
                <a:avLst/>
              </a:prstGeom>
              <a:blipFill>
                <a:blip r:embed="rId4"/>
                <a:stretch>
                  <a:fillRect t="-21667" r="-103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51B125BE-4600-49AE-B2EE-5EE9BB6183FD}"/>
                  </a:ext>
                </a:extLst>
              </p:cNvPr>
              <p:cNvSpPr txBox="1"/>
              <p:nvPr/>
            </p:nvSpPr>
            <p:spPr>
              <a:xfrm>
                <a:off x="170598" y="4276215"/>
                <a:ext cx="2529539" cy="461665"/>
              </a:xfrm>
              <a:prstGeom prst="rect">
                <a:avLst/>
              </a:prstGeom>
              <a:noFill/>
            </p:spPr>
            <p:txBody>
              <a:bodyPr wrap="none" rtlCol="0">
                <a:spAutoFit/>
              </a:bodyPr>
              <a:lstStyle/>
              <a:p>
                <a:r>
                  <a:rPr kumimoji="1" lang="ja-JP" altLang="en-US" sz="1200" dirty="0"/>
                  <a:t>ある物体の初期位置を</a:t>
                </a:r>
                <a:r>
                  <a:rPr kumimoji="1" lang="en-US" altLang="ja-JP" sz="1200" dirty="0"/>
                  <a:t>p0,</a:t>
                </a:r>
                <a:r>
                  <a:rPr kumimoji="1" lang="ja-JP" altLang="en-US" sz="1200" dirty="0"/>
                  <a:t>速度を</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𝑣</m:t>
                        </m:r>
                      </m:e>
                    </m:acc>
                  </m:oMath>
                </a14:m>
                <a:r>
                  <a:rPr kumimoji="1" lang="en-US" altLang="ja-JP" sz="1200" dirty="0"/>
                  <a:t>,</a:t>
                </a:r>
              </a:p>
              <a:p>
                <a:r>
                  <a:rPr kumimoji="1" lang="ja-JP" altLang="en-US" sz="1200" dirty="0"/>
                  <a:t>経過時間を</a:t>
                </a:r>
                <a:r>
                  <a:rPr kumimoji="1" lang="en-US" altLang="ja-JP" sz="1200" dirty="0"/>
                  <a:t>t,</a:t>
                </a:r>
                <a:r>
                  <a:rPr kumimoji="1" lang="ja-JP" altLang="en-US" sz="1200" dirty="0"/>
                  <a:t>現在地を</a:t>
                </a:r>
                <a:r>
                  <a:rPr kumimoji="1" lang="en-US" altLang="ja-JP" sz="1200" dirty="0"/>
                  <a:t>P</a:t>
                </a:r>
                <a:r>
                  <a:rPr kumimoji="1" lang="ja-JP" altLang="en-US" sz="1200" dirty="0"/>
                  <a:t>とすると、</a:t>
                </a:r>
              </a:p>
            </p:txBody>
          </p:sp>
        </mc:Choice>
        <mc:Fallback xmlns="">
          <p:sp>
            <p:nvSpPr>
              <p:cNvPr id="2" name="テキスト ボックス 1">
                <a:extLst>
                  <a:ext uri="{FF2B5EF4-FFF2-40B4-BE49-F238E27FC236}">
                    <a16:creationId xmlns:a16="http://schemas.microsoft.com/office/drawing/2014/main" id="{51B125BE-4600-49AE-B2EE-5EE9BB6183FD}"/>
                  </a:ext>
                </a:extLst>
              </p:cNvPr>
              <p:cNvSpPr txBox="1">
                <a:spLocks noRot="1" noChangeAspect="1" noMove="1" noResize="1" noEditPoints="1" noAdjustHandles="1" noChangeArrowheads="1" noChangeShapeType="1" noTextEdit="1"/>
              </p:cNvSpPr>
              <p:nvPr/>
            </p:nvSpPr>
            <p:spPr>
              <a:xfrm>
                <a:off x="170598" y="4276215"/>
                <a:ext cx="2529539" cy="461665"/>
              </a:xfrm>
              <a:prstGeom prst="rect">
                <a:avLst/>
              </a:prstGeom>
              <a:blipFill>
                <a:blip r:embed="rId5"/>
                <a:stretch>
                  <a:fillRect l="-241" r="-4096" b="-92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1743DAC-229D-4CDA-A1BB-BF800163CD26}"/>
                  </a:ext>
                </a:extLst>
              </p:cNvPr>
              <p:cNvSpPr txBox="1"/>
              <p:nvPr/>
            </p:nvSpPr>
            <p:spPr>
              <a:xfrm>
                <a:off x="170598" y="5200745"/>
                <a:ext cx="2331087" cy="1569597"/>
              </a:xfrm>
              <a:prstGeom prst="rect">
                <a:avLst/>
              </a:prstGeom>
              <a:noFill/>
            </p:spPr>
            <p:txBody>
              <a:bodyPr wrap="none" rtlCol="0">
                <a:spAutoFit/>
              </a:bodyPr>
              <a:lstStyle/>
              <a:p>
                <a:r>
                  <a:rPr kumimoji="1" lang="ja-JP" altLang="en-US" sz="1200" dirty="0"/>
                  <a:t>で表せる。</a:t>
                </a:r>
                <a:endParaRPr kumimoji="1" lang="en-US" altLang="ja-JP" sz="1200" dirty="0"/>
              </a:p>
              <a:p>
                <a:r>
                  <a:rPr kumimoji="1" lang="ja-JP" altLang="en-US" sz="1200" dirty="0"/>
                  <a:t>また、加速度運動の場合は、</a:t>
                </a:r>
                <a:endParaRPr kumimoji="1" lang="en-US" altLang="ja-JP" sz="1200" dirty="0"/>
              </a:p>
              <a:p>
                <a:r>
                  <a:rPr kumimoji="1" lang="ja-JP" altLang="en-US" sz="1200" dirty="0"/>
                  <a:t>加速度を</a:t>
                </a:r>
                <a14:m>
                  <m:oMath xmlns:m="http://schemas.openxmlformats.org/officeDocument/2006/math">
                    <m:acc>
                      <m:accPr>
                        <m:chr m:val="⃗"/>
                        <m:ctrlPr>
                          <a:rPr kumimoji="1" lang="en-US" altLang="ja-JP" sz="1200" b="0" i="1" smtClean="0">
                            <a:latin typeface="Cambria Math" panose="02040503050406030204" pitchFamily="18" charset="0"/>
                          </a:rPr>
                        </m:ctrlPr>
                      </m:accPr>
                      <m:e>
                        <m:r>
                          <m:rPr>
                            <m:sty m:val="p"/>
                          </m:rPr>
                          <a:rPr kumimoji="1" lang="en-US" altLang="ja-JP" sz="1200" i="1">
                            <a:latin typeface="Cambria Math" panose="02040503050406030204" pitchFamily="18" charset="0"/>
                          </a:rPr>
                          <m:t>α</m:t>
                        </m:r>
                      </m:e>
                    </m:acc>
                  </m:oMath>
                </a14:m>
                <a:r>
                  <a:rPr kumimoji="1" lang="en-US" altLang="ja-JP" sz="1200" dirty="0"/>
                  <a:t>,</a:t>
                </a:r>
                <a:r>
                  <a:rPr kumimoji="1" lang="ja-JP" altLang="en-US" sz="1200" dirty="0"/>
                  <a:t>初速度を</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𝑣</m:t>
                        </m:r>
                        <m:r>
                          <a:rPr kumimoji="1" lang="en-US" altLang="ja-JP" sz="1200" b="0" i="1" smtClean="0">
                            <a:latin typeface="Cambria Math" panose="02040503050406030204" pitchFamily="18" charset="0"/>
                          </a:rPr>
                          <m:t>0</m:t>
                        </m:r>
                      </m:e>
                    </m:acc>
                    <m:r>
                      <a:rPr kumimoji="1" lang="ja-JP" altLang="en-US" sz="1200" i="1" dirty="0">
                        <a:latin typeface="Cambria Math" panose="02040503050406030204" pitchFamily="18" charset="0"/>
                      </a:rPr>
                      <m:t>と</m:t>
                    </m:r>
                  </m:oMath>
                </a14:m>
                <a:r>
                  <a:rPr kumimoji="1" lang="ja-JP" altLang="en-US" sz="1200" dirty="0"/>
                  <a:t>すると</a:t>
                </a:r>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𝑃</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𝑃</m:t>
                      </m:r>
                      <m:r>
                        <a:rPr kumimoji="1" lang="en-US" altLang="ja-JP" sz="1200" b="0" i="1" smtClean="0">
                          <a:latin typeface="Cambria Math" panose="02040503050406030204" pitchFamily="18" charset="0"/>
                        </a:rPr>
                        <m:t>0+</m:t>
                      </m:r>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𝑣</m:t>
                          </m:r>
                          <m:r>
                            <a:rPr kumimoji="1" lang="en-US" altLang="ja-JP" sz="1200" b="0" i="1" smtClean="0">
                              <a:latin typeface="Cambria Math" panose="02040503050406030204" pitchFamily="18" charset="0"/>
                            </a:rPr>
                            <m:t>0</m:t>
                          </m:r>
                        </m:e>
                      </m:acc>
                      <m:r>
                        <a:rPr kumimoji="1" lang="en-US" altLang="ja-JP" sz="1200" b="0" i="1" smtClean="0">
                          <a:latin typeface="Cambria Math" panose="02040503050406030204" pitchFamily="18" charset="0"/>
                        </a:rPr>
                        <m:t>𝑡</m:t>
                      </m:r>
                      <m:r>
                        <a:rPr kumimoji="1" lang="en-US" altLang="ja-JP" sz="1200" b="0" i="1" smtClean="0">
                          <a:latin typeface="Cambria Math" panose="02040503050406030204" pitchFamily="18" charset="0"/>
                        </a:rPr>
                        <m:t>+</m:t>
                      </m:r>
                      <m:f>
                        <m:fPr>
                          <m:ctrlPr>
                            <a:rPr kumimoji="1" lang="en-US" altLang="ja-JP" sz="1200" b="0" i="1" smtClean="0">
                              <a:latin typeface="Cambria Math" panose="02040503050406030204" pitchFamily="18" charset="0"/>
                            </a:rPr>
                          </m:ctrlPr>
                        </m:fPr>
                        <m:num>
                          <m:r>
                            <a:rPr kumimoji="1" lang="en-US" altLang="ja-JP" sz="1200" b="0" i="1" smtClean="0">
                              <a:latin typeface="Cambria Math" panose="02040503050406030204" pitchFamily="18" charset="0"/>
                            </a:rPr>
                            <m:t>1</m:t>
                          </m:r>
                        </m:num>
                        <m:den>
                          <m:r>
                            <a:rPr kumimoji="1" lang="en-US" altLang="ja-JP" sz="1200" b="0" i="1" smtClean="0">
                              <a:latin typeface="Cambria Math" panose="02040503050406030204" pitchFamily="18" charset="0"/>
                            </a:rPr>
                            <m:t>2</m:t>
                          </m:r>
                        </m:den>
                      </m:f>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en-US" altLang="ja-JP" sz="1200" b="0" i="1" smtClean="0">
                          <a:latin typeface="Cambria Math" panose="02040503050406030204" pitchFamily="18" charset="0"/>
                        </a:rPr>
                        <m:t>𝑡</m:t>
                      </m:r>
                    </m:oMath>
                  </m:oMathPara>
                </a14:m>
                <a:endParaRPr kumimoji="1" lang="en-US" altLang="ja-JP" sz="1200" dirty="0"/>
              </a:p>
              <a:p>
                <a:endParaRPr kumimoji="1" lang="en-US" altLang="ja-JP" sz="1200" dirty="0"/>
              </a:p>
              <a:p>
                <a:r>
                  <a:rPr kumimoji="1" lang="ja-JP" altLang="en-US" sz="1200" dirty="0"/>
                  <a:t>となる。</a:t>
                </a:r>
                <a:endParaRPr kumimoji="1" lang="en-US" altLang="ja-JP" sz="1200" dirty="0"/>
              </a:p>
            </p:txBody>
          </p:sp>
        </mc:Choice>
        <mc:Fallback xmlns="">
          <p:sp>
            <p:nvSpPr>
              <p:cNvPr id="9" name="テキスト ボックス 8">
                <a:extLst>
                  <a:ext uri="{FF2B5EF4-FFF2-40B4-BE49-F238E27FC236}">
                    <a16:creationId xmlns:a16="http://schemas.microsoft.com/office/drawing/2014/main" id="{11743DAC-229D-4CDA-A1BB-BF800163CD26}"/>
                  </a:ext>
                </a:extLst>
              </p:cNvPr>
              <p:cNvSpPr txBox="1">
                <a:spLocks noRot="1" noChangeAspect="1" noMove="1" noResize="1" noEditPoints="1" noAdjustHandles="1" noChangeArrowheads="1" noChangeShapeType="1" noTextEdit="1"/>
              </p:cNvSpPr>
              <p:nvPr/>
            </p:nvSpPr>
            <p:spPr>
              <a:xfrm>
                <a:off x="170598" y="5200745"/>
                <a:ext cx="2331087" cy="1569597"/>
              </a:xfrm>
              <a:prstGeom prst="rect">
                <a:avLst/>
              </a:prstGeom>
              <a:blipFill>
                <a:blip r:embed="rId6"/>
                <a:stretch>
                  <a:fillRect l="-262" b="-1938"/>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061E3F8E-820A-4402-B039-71A09312ED65}"/>
              </a:ext>
            </a:extLst>
          </p:cNvPr>
          <p:cNvSpPr txBox="1"/>
          <p:nvPr/>
        </p:nvSpPr>
        <p:spPr>
          <a:xfrm>
            <a:off x="3643285" y="3968437"/>
            <a:ext cx="1949573" cy="307777"/>
          </a:xfrm>
          <a:prstGeom prst="rect">
            <a:avLst/>
          </a:prstGeom>
          <a:noFill/>
        </p:spPr>
        <p:txBody>
          <a:bodyPr wrap="none" rtlCol="0">
            <a:spAutoFit/>
          </a:bodyPr>
          <a:lstStyle/>
          <a:p>
            <a:r>
              <a:rPr kumimoji="1" lang="en-US" altLang="ja-JP" sz="1400" b="1" u="sng" dirty="0"/>
              <a:t>4.</a:t>
            </a:r>
            <a:r>
              <a:rPr kumimoji="1" lang="ja-JP" altLang="en-US" sz="1400" b="1" u="sng" dirty="0"/>
              <a:t>物理拡張のメリット</a:t>
            </a:r>
            <a:endParaRPr kumimoji="1" lang="en-US" altLang="ja-JP" sz="1400" b="1" u="sng" dirty="0"/>
          </a:p>
        </p:txBody>
      </p:sp>
      <p:sp>
        <p:nvSpPr>
          <p:cNvPr id="11" name="テキスト ボックス 10">
            <a:extLst>
              <a:ext uri="{FF2B5EF4-FFF2-40B4-BE49-F238E27FC236}">
                <a16:creationId xmlns:a16="http://schemas.microsoft.com/office/drawing/2014/main" id="{D8BD89C5-F2C1-46B0-B44D-2FC7B6EC0FD5}"/>
              </a:ext>
            </a:extLst>
          </p:cNvPr>
          <p:cNvSpPr txBox="1"/>
          <p:nvPr/>
        </p:nvSpPr>
        <p:spPr>
          <a:xfrm>
            <a:off x="3778250" y="4276215"/>
            <a:ext cx="3877985" cy="461665"/>
          </a:xfrm>
          <a:prstGeom prst="rect">
            <a:avLst/>
          </a:prstGeom>
          <a:noFill/>
        </p:spPr>
        <p:txBody>
          <a:bodyPr wrap="none" rtlCol="0">
            <a:spAutoFit/>
          </a:bodyPr>
          <a:lstStyle/>
          <a:p>
            <a:r>
              <a:rPr kumimoji="1" lang="ja-JP" altLang="en-US" sz="1200" dirty="0"/>
              <a:t>メリットは有りすぎて語り切れませんが、</a:t>
            </a:r>
            <a:endParaRPr kumimoji="1" lang="en-US" altLang="ja-JP" sz="1200" dirty="0"/>
          </a:p>
          <a:p>
            <a:r>
              <a:rPr kumimoji="1" lang="ja-JP" altLang="en-US" sz="1200" dirty="0"/>
              <a:t>分かりやすいところだと三角比の使用を減らせます。</a:t>
            </a:r>
            <a:endParaRPr kumimoji="1" lang="en-US" altLang="ja-JP" sz="1200" dirty="0"/>
          </a:p>
        </p:txBody>
      </p:sp>
      <p:sp>
        <p:nvSpPr>
          <p:cNvPr id="3" name="楕円 2">
            <a:extLst>
              <a:ext uri="{FF2B5EF4-FFF2-40B4-BE49-F238E27FC236}">
                <a16:creationId xmlns:a16="http://schemas.microsoft.com/office/drawing/2014/main" id="{FF0D359B-15AF-4B1C-BDA7-B47431E527C3}"/>
              </a:ext>
            </a:extLst>
          </p:cNvPr>
          <p:cNvSpPr/>
          <p:nvPr/>
        </p:nvSpPr>
        <p:spPr>
          <a:xfrm>
            <a:off x="4008471" y="5160013"/>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488197A6-45C1-42A3-8826-C83632E6E98F}"/>
              </a:ext>
            </a:extLst>
          </p:cNvPr>
          <p:cNvCxnSpPr/>
          <p:nvPr/>
        </p:nvCxnSpPr>
        <p:spPr>
          <a:xfrm flipV="1">
            <a:off x="4313271" y="5007613"/>
            <a:ext cx="723629"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FB589D4F-EC57-4F96-A619-73D2AB22E9D1}"/>
              </a:ext>
            </a:extLst>
          </p:cNvPr>
          <p:cNvSpPr txBox="1"/>
          <p:nvPr/>
        </p:nvSpPr>
        <p:spPr>
          <a:xfrm>
            <a:off x="5368238" y="4769364"/>
            <a:ext cx="2056973" cy="144655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1100" dirty="0"/>
              <a:t>左のような運動を考える際に</a:t>
            </a:r>
            <a:endParaRPr kumimoji="1" lang="en-US" altLang="ja-JP" sz="1100" dirty="0"/>
          </a:p>
          <a:p>
            <a:r>
              <a:rPr kumimoji="1" lang="ja-JP" altLang="en-US" sz="1100" dirty="0"/>
              <a:t>速度を</a:t>
            </a:r>
            <a:r>
              <a:rPr kumimoji="1" lang="en-US" altLang="ja-JP" sz="1100" dirty="0"/>
              <a:t>x</a:t>
            </a:r>
            <a:r>
              <a:rPr kumimoji="1" lang="ja-JP" altLang="en-US" sz="1100" dirty="0"/>
              <a:t>成分</a:t>
            </a:r>
            <a:r>
              <a:rPr kumimoji="1" lang="en-US" altLang="ja-JP" sz="1100" dirty="0"/>
              <a:t>,y</a:t>
            </a:r>
            <a:r>
              <a:rPr kumimoji="1" lang="ja-JP" altLang="en-US" sz="1100" dirty="0"/>
              <a:t>成分に分解しな</a:t>
            </a:r>
            <a:endParaRPr kumimoji="1" lang="en-US" altLang="ja-JP" sz="1100" dirty="0"/>
          </a:p>
          <a:p>
            <a:r>
              <a:rPr kumimoji="1" lang="ja-JP" altLang="en-US" sz="1100" dirty="0"/>
              <a:t>くてはなりません。</a:t>
            </a:r>
            <a:endParaRPr kumimoji="1" lang="en-US" altLang="ja-JP" sz="1100" dirty="0"/>
          </a:p>
          <a:p>
            <a:endParaRPr kumimoji="1" lang="en-US" altLang="ja-JP" sz="1100" dirty="0"/>
          </a:p>
          <a:p>
            <a:r>
              <a:rPr kumimoji="1" lang="en-US" altLang="ja-JP" sz="1100" dirty="0"/>
              <a:t>X=</a:t>
            </a:r>
            <a:r>
              <a:rPr kumimoji="1" lang="en-US" altLang="ja-JP" sz="1100" dirty="0" err="1"/>
              <a:t>vcosθ,Y</a:t>
            </a:r>
            <a:r>
              <a:rPr kumimoji="1" lang="en-US" altLang="ja-JP" sz="1100" dirty="0"/>
              <a:t>=</a:t>
            </a:r>
            <a:r>
              <a:rPr kumimoji="1" lang="en-US" altLang="ja-JP" sz="1100" dirty="0" err="1"/>
              <a:t>vsinθ</a:t>
            </a:r>
            <a:r>
              <a:rPr kumimoji="1" lang="en-US" altLang="ja-JP" sz="1100" dirty="0"/>
              <a:t> </a:t>
            </a:r>
          </a:p>
          <a:p>
            <a:endParaRPr kumimoji="1" lang="en-US" altLang="ja-JP" sz="1100" dirty="0"/>
          </a:p>
          <a:p>
            <a:r>
              <a:rPr kumimoji="1" lang="ja-JP" altLang="en-US" sz="1100" dirty="0"/>
              <a:t>ですが、ベクトルを用いれば</a:t>
            </a:r>
            <a:endParaRPr kumimoji="1" lang="en-US" altLang="ja-JP" sz="1100" dirty="0"/>
          </a:p>
          <a:p>
            <a:r>
              <a:rPr kumimoji="1" lang="ja-JP" altLang="en-US" sz="1100" dirty="0"/>
              <a:t>その手間を減らせます。</a:t>
            </a:r>
          </a:p>
        </p:txBody>
      </p:sp>
      <mc:AlternateContent xmlns:mc="http://schemas.openxmlformats.org/markup-compatibility/2006" xmlns:p14="http://schemas.microsoft.com/office/powerpoint/2010/main">
        <mc:Choice Requires="p14">
          <p:contentPart p14:bwMode="auto" r:id="rId7">
            <p14:nvContentPartPr>
              <p14:cNvPr id="23" name="インク 22">
                <a:extLst>
                  <a:ext uri="{FF2B5EF4-FFF2-40B4-BE49-F238E27FC236}">
                    <a16:creationId xmlns:a16="http://schemas.microsoft.com/office/drawing/2014/main" id="{FDC7B2B8-1467-487C-A8F6-187E13F12F7A}"/>
                  </a:ext>
                </a:extLst>
              </p14:cNvPr>
              <p14:cNvContentPartPr/>
              <p14:nvPr/>
            </p14:nvContentPartPr>
            <p14:xfrm>
              <a:off x="4683109" y="4977393"/>
              <a:ext cx="122400" cy="103320"/>
            </p14:xfrm>
          </p:contentPart>
        </mc:Choice>
        <mc:Fallback xmlns="">
          <p:pic>
            <p:nvPicPr>
              <p:cNvPr id="23" name="インク 22">
                <a:extLst>
                  <a:ext uri="{FF2B5EF4-FFF2-40B4-BE49-F238E27FC236}">
                    <a16:creationId xmlns:a16="http://schemas.microsoft.com/office/drawing/2014/main" id="{FDC7B2B8-1467-487C-A8F6-187E13F12F7A}"/>
                  </a:ext>
                </a:extLst>
              </p:cNvPr>
              <p:cNvPicPr/>
              <p:nvPr/>
            </p:nvPicPr>
            <p:blipFill>
              <a:blip r:embed="rId8"/>
              <a:stretch>
                <a:fillRect/>
              </a:stretch>
            </p:blipFill>
            <p:spPr>
              <a:xfrm>
                <a:off x="4674469" y="4968393"/>
                <a:ext cx="140040" cy="120960"/>
              </a:xfrm>
              <a:prstGeom prst="rect">
                <a:avLst/>
              </a:prstGeom>
            </p:spPr>
          </p:pic>
        </mc:Fallback>
      </mc:AlternateContent>
      <p:sp>
        <p:nvSpPr>
          <p:cNvPr id="27" name="テキスト ボックス 26">
            <a:extLst>
              <a:ext uri="{FF2B5EF4-FFF2-40B4-BE49-F238E27FC236}">
                <a16:creationId xmlns:a16="http://schemas.microsoft.com/office/drawing/2014/main" id="{ED00E4BB-5F59-4587-836E-D6D9ABBFAE36}"/>
              </a:ext>
            </a:extLst>
          </p:cNvPr>
          <p:cNvSpPr txBox="1"/>
          <p:nvPr/>
        </p:nvSpPr>
        <p:spPr>
          <a:xfrm>
            <a:off x="3854450" y="6262763"/>
            <a:ext cx="2492990" cy="646331"/>
          </a:xfrm>
          <a:prstGeom prst="rect">
            <a:avLst/>
          </a:prstGeom>
          <a:noFill/>
        </p:spPr>
        <p:txBody>
          <a:bodyPr wrap="none" rtlCol="0">
            <a:spAutoFit/>
          </a:bodyPr>
          <a:lstStyle/>
          <a:p>
            <a:r>
              <a:rPr kumimoji="1" lang="ja-JP" altLang="en-US" sz="1200" dirty="0"/>
              <a:t>具体例は以下の例題で行います。</a:t>
            </a:r>
            <a:endParaRPr kumimoji="1" lang="en-US" altLang="ja-JP" sz="1200" dirty="0"/>
          </a:p>
          <a:p>
            <a:r>
              <a:rPr kumimoji="1" lang="ja-JP" altLang="en-US" sz="1200" dirty="0"/>
              <a:t>問題と解答を確認して、</a:t>
            </a:r>
            <a:endParaRPr kumimoji="1" lang="en-US" altLang="ja-JP" sz="1200" dirty="0"/>
          </a:p>
          <a:p>
            <a:r>
              <a:rPr kumimoji="1" lang="ja-JP" altLang="en-US" sz="1200" dirty="0"/>
              <a:t>メリットを確認してください。</a:t>
            </a:r>
            <a:endParaRPr kumimoji="1" lang="en-US" altLang="ja-JP" sz="1200" dirty="0"/>
          </a:p>
        </p:txBody>
      </p:sp>
      <p:grpSp>
        <p:nvGrpSpPr>
          <p:cNvPr id="29" name="グループ化 28">
            <a:extLst>
              <a:ext uri="{FF2B5EF4-FFF2-40B4-BE49-F238E27FC236}">
                <a16:creationId xmlns:a16="http://schemas.microsoft.com/office/drawing/2014/main" id="{E1A92AAA-6153-4C30-8522-5B65084F2935}"/>
              </a:ext>
            </a:extLst>
          </p:cNvPr>
          <p:cNvGrpSpPr/>
          <p:nvPr/>
        </p:nvGrpSpPr>
        <p:grpSpPr>
          <a:xfrm>
            <a:off x="4707229" y="5220033"/>
            <a:ext cx="221760" cy="216720"/>
            <a:chOff x="4707229" y="5220033"/>
            <a:chExt cx="221760" cy="216720"/>
          </a:xfrm>
        </p:grpSpPr>
        <mc:AlternateContent xmlns:mc="http://schemas.openxmlformats.org/markup-compatibility/2006" xmlns:p14="http://schemas.microsoft.com/office/powerpoint/2010/main">
          <mc:Choice Requires="p14">
            <p:contentPart p14:bwMode="auto" r:id="rId9">
              <p14:nvContentPartPr>
                <p14:cNvPr id="7" name="インク 6">
                  <a:extLst>
                    <a:ext uri="{FF2B5EF4-FFF2-40B4-BE49-F238E27FC236}">
                      <a16:creationId xmlns:a16="http://schemas.microsoft.com/office/drawing/2014/main" id="{B6A78357-1C21-4F4B-AF45-46D337D8DBFD}"/>
                    </a:ext>
                  </a:extLst>
                </p14:cNvPr>
                <p14:cNvContentPartPr/>
                <p14:nvPr/>
              </p14:nvContentPartPr>
              <p14:xfrm>
                <a:off x="4707229" y="5220033"/>
                <a:ext cx="80280" cy="216720"/>
              </p14:xfrm>
            </p:contentPart>
          </mc:Choice>
          <mc:Fallback xmlns="">
            <p:pic>
              <p:nvPicPr>
                <p:cNvPr id="7" name="インク 6">
                  <a:extLst>
                    <a:ext uri="{FF2B5EF4-FFF2-40B4-BE49-F238E27FC236}">
                      <a16:creationId xmlns:a16="http://schemas.microsoft.com/office/drawing/2014/main" id="{B6A78357-1C21-4F4B-AF45-46D337D8DBFD}"/>
                    </a:ext>
                  </a:extLst>
                </p:cNvPr>
                <p:cNvPicPr/>
                <p:nvPr/>
              </p:nvPicPr>
              <p:blipFill>
                <a:blip r:embed="rId10"/>
                <a:stretch>
                  <a:fillRect/>
                </a:stretch>
              </p:blipFill>
              <p:spPr>
                <a:xfrm>
                  <a:off x="4698589" y="5211393"/>
                  <a:ext cx="9792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インク 7">
                  <a:extLst>
                    <a:ext uri="{FF2B5EF4-FFF2-40B4-BE49-F238E27FC236}">
                      <a16:creationId xmlns:a16="http://schemas.microsoft.com/office/drawing/2014/main" id="{A50E29F6-367E-4190-9874-C7FEBAC89602}"/>
                    </a:ext>
                  </a:extLst>
                </p14:cNvPr>
                <p14:cNvContentPartPr/>
                <p14:nvPr/>
              </p14:nvContentPartPr>
              <p14:xfrm>
                <a:off x="4864549" y="5261433"/>
                <a:ext cx="64440" cy="125640"/>
              </p14:xfrm>
            </p:contentPart>
          </mc:Choice>
          <mc:Fallback xmlns="">
            <p:pic>
              <p:nvPicPr>
                <p:cNvPr id="8" name="インク 7">
                  <a:extLst>
                    <a:ext uri="{FF2B5EF4-FFF2-40B4-BE49-F238E27FC236}">
                      <a16:creationId xmlns:a16="http://schemas.microsoft.com/office/drawing/2014/main" id="{A50E29F6-367E-4190-9874-C7FEBAC89602}"/>
                    </a:ext>
                  </a:extLst>
                </p:cNvPr>
                <p:cNvPicPr/>
                <p:nvPr/>
              </p:nvPicPr>
              <p:blipFill>
                <a:blip r:embed="rId12"/>
                <a:stretch>
                  <a:fillRect/>
                </a:stretch>
              </p:blipFill>
              <p:spPr>
                <a:xfrm>
                  <a:off x="4855549" y="5252793"/>
                  <a:ext cx="8208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インク 11">
                  <a:extLst>
                    <a:ext uri="{FF2B5EF4-FFF2-40B4-BE49-F238E27FC236}">
                      <a16:creationId xmlns:a16="http://schemas.microsoft.com/office/drawing/2014/main" id="{2EA6F498-5A26-4DE8-9921-85598172E4C4}"/>
                    </a:ext>
                  </a:extLst>
                </p14:cNvPr>
                <p14:cNvContentPartPr/>
                <p14:nvPr/>
              </p14:nvContentPartPr>
              <p14:xfrm>
                <a:off x="4896589" y="5317593"/>
                <a:ext cx="22680" cy="360"/>
              </p14:xfrm>
            </p:contentPart>
          </mc:Choice>
          <mc:Fallback xmlns="">
            <p:pic>
              <p:nvPicPr>
                <p:cNvPr id="12" name="インク 11">
                  <a:extLst>
                    <a:ext uri="{FF2B5EF4-FFF2-40B4-BE49-F238E27FC236}">
                      <a16:creationId xmlns:a16="http://schemas.microsoft.com/office/drawing/2014/main" id="{2EA6F498-5A26-4DE8-9921-85598172E4C4}"/>
                    </a:ext>
                  </a:extLst>
                </p:cNvPr>
                <p:cNvPicPr/>
                <p:nvPr/>
              </p:nvPicPr>
              <p:blipFill>
                <a:blip r:embed="rId14"/>
                <a:stretch>
                  <a:fillRect/>
                </a:stretch>
              </p:blipFill>
              <p:spPr>
                <a:xfrm>
                  <a:off x="4887589" y="5308953"/>
                  <a:ext cx="40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6" name="インク 25">
                  <a:extLst>
                    <a:ext uri="{FF2B5EF4-FFF2-40B4-BE49-F238E27FC236}">
                      <a16:creationId xmlns:a16="http://schemas.microsoft.com/office/drawing/2014/main" id="{6DAA5734-96B5-42C6-98DF-91B038A23660}"/>
                    </a:ext>
                  </a:extLst>
                </p14:cNvPr>
                <p14:cNvContentPartPr/>
                <p14:nvPr/>
              </p14:nvContentPartPr>
              <p14:xfrm>
                <a:off x="4872168" y="5309280"/>
                <a:ext cx="29160" cy="360"/>
              </p14:xfrm>
            </p:contentPart>
          </mc:Choice>
          <mc:Fallback xmlns="">
            <p:pic>
              <p:nvPicPr>
                <p:cNvPr id="26" name="インク 25">
                  <a:extLst>
                    <a:ext uri="{FF2B5EF4-FFF2-40B4-BE49-F238E27FC236}">
                      <a16:creationId xmlns:a16="http://schemas.microsoft.com/office/drawing/2014/main" id="{6DAA5734-96B5-42C6-98DF-91B038A23660}"/>
                    </a:ext>
                  </a:extLst>
                </p:cNvPr>
                <p:cNvPicPr/>
                <p:nvPr/>
              </p:nvPicPr>
              <p:blipFill>
                <a:blip r:embed="rId16"/>
                <a:stretch>
                  <a:fillRect/>
                </a:stretch>
              </p:blipFill>
              <p:spPr>
                <a:xfrm>
                  <a:off x="4863168" y="5300640"/>
                  <a:ext cx="46800" cy="18000"/>
                </a:xfrm>
                <a:prstGeom prst="rect">
                  <a:avLst/>
                </a:prstGeom>
              </p:spPr>
            </p:pic>
          </mc:Fallback>
        </mc:AlternateContent>
      </p:grpSp>
      <p:sp>
        <p:nvSpPr>
          <p:cNvPr id="32" name="テキスト ボックス 31">
            <a:extLst>
              <a:ext uri="{FF2B5EF4-FFF2-40B4-BE49-F238E27FC236}">
                <a16:creationId xmlns:a16="http://schemas.microsoft.com/office/drawing/2014/main" id="{56347110-0FB5-42BE-9F9C-DF6F2CBBBD3C}"/>
              </a:ext>
            </a:extLst>
          </p:cNvPr>
          <p:cNvSpPr txBox="1"/>
          <p:nvPr/>
        </p:nvSpPr>
        <p:spPr>
          <a:xfrm>
            <a:off x="170598" y="7021403"/>
            <a:ext cx="822661" cy="307777"/>
          </a:xfrm>
          <a:prstGeom prst="rect">
            <a:avLst/>
          </a:prstGeom>
          <a:noFill/>
        </p:spPr>
        <p:txBody>
          <a:bodyPr wrap="none" rtlCol="0">
            <a:spAutoFit/>
          </a:bodyPr>
          <a:lstStyle/>
          <a:p>
            <a:r>
              <a:rPr kumimoji="1" lang="ja-JP" altLang="en-US" sz="1400" b="1" u="sng" dirty="0"/>
              <a:t>・例題</a:t>
            </a:r>
            <a:r>
              <a:rPr kumimoji="1" lang="en-US" altLang="ja-JP" sz="1400" b="1" u="sng" dirty="0"/>
              <a:t>1</a:t>
            </a:r>
            <a:endParaRPr kumimoji="1" lang="ja-JP" altLang="en-US" sz="1400" b="1" u="sng" dirty="0"/>
          </a:p>
        </p:txBody>
      </p:sp>
      <p:sp>
        <p:nvSpPr>
          <p:cNvPr id="34" name="テキスト ボックス 33">
            <a:extLst>
              <a:ext uri="{FF2B5EF4-FFF2-40B4-BE49-F238E27FC236}">
                <a16:creationId xmlns:a16="http://schemas.microsoft.com/office/drawing/2014/main" id="{B0AFCF1B-E590-4E4E-8791-73D8EFC098DE}"/>
              </a:ext>
            </a:extLst>
          </p:cNvPr>
          <p:cNvSpPr txBox="1"/>
          <p:nvPr/>
        </p:nvSpPr>
        <p:spPr>
          <a:xfrm>
            <a:off x="3778250" y="7021402"/>
            <a:ext cx="822661" cy="307777"/>
          </a:xfrm>
          <a:prstGeom prst="rect">
            <a:avLst/>
          </a:prstGeom>
          <a:noFill/>
        </p:spPr>
        <p:txBody>
          <a:bodyPr wrap="none" rtlCol="0">
            <a:spAutoFit/>
          </a:bodyPr>
          <a:lstStyle/>
          <a:p>
            <a:r>
              <a:rPr kumimoji="1" lang="ja-JP" altLang="en-US" sz="1400" b="1" u="sng" dirty="0"/>
              <a:t>・例題</a:t>
            </a:r>
            <a:r>
              <a:rPr kumimoji="1" lang="en-US" altLang="ja-JP" sz="1400" b="1" u="sng" dirty="0"/>
              <a:t>2</a:t>
            </a:r>
            <a:endParaRPr kumimoji="1" lang="ja-JP" altLang="en-US" sz="1400" b="1" u="sng" dirty="0"/>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A1C4623A-0E00-4561-9CD9-8688E422569F}"/>
                  </a:ext>
                </a:extLst>
              </p:cNvPr>
              <p:cNvSpPr txBox="1"/>
              <p:nvPr/>
            </p:nvSpPr>
            <p:spPr>
              <a:xfrm>
                <a:off x="269280" y="7344927"/>
                <a:ext cx="2767104" cy="646331"/>
              </a:xfrm>
              <a:prstGeom prst="rect">
                <a:avLst/>
              </a:prstGeom>
              <a:noFill/>
            </p:spPr>
            <p:txBody>
              <a:bodyPr wrap="none" rtlCol="0">
                <a:spAutoFit/>
              </a:bodyPr>
              <a:lstStyle/>
              <a:p>
                <a:r>
                  <a:rPr kumimoji="1" lang="ja-JP" altLang="en-US" sz="1200" dirty="0"/>
                  <a:t>速度</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𝑣</m:t>
                        </m:r>
                      </m:e>
                    </m:acc>
                    <m:r>
                      <a:rPr kumimoji="1" lang="en-US" altLang="ja-JP" sz="1200" b="0" i="1" dirty="0" smtClean="0">
                        <a:latin typeface="Cambria Math" panose="02040503050406030204" pitchFamily="18" charset="0"/>
                      </a:rPr>
                      <m:t>=</m:t>
                    </m:r>
                    <m:d>
                      <m:dPr>
                        <m:ctrlPr>
                          <a:rPr kumimoji="1" lang="en-US" altLang="ja-JP" sz="1200" b="0" i="1" dirty="0" smtClean="0">
                            <a:latin typeface="Cambria Math" panose="02040503050406030204" pitchFamily="18" charset="0"/>
                          </a:rPr>
                        </m:ctrlPr>
                      </m:dPr>
                      <m:e>
                        <m:r>
                          <a:rPr kumimoji="1" lang="en-US" altLang="ja-JP" sz="1200" b="0" i="1" dirty="0" smtClean="0">
                            <a:latin typeface="Cambria Math" panose="02040503050406030204" pitchFamily="18" charset="0"/>
                          </a:rPr>
                          <m:t>1,2</m:t>
                        </m:r>
                      </m:e>
                    </m:d>
                    <m:r>
                      <a:rPr kumimoji="1" lang="en-US" altLang="ja-JP" sz="1200" b="0" i="1" dirty="0" smtClean="0">
                        <a:latin typeface="Cambria Math" panose="02040503050406030204" pitchFamily="18" charset="0"/>
                      </a:rPr>
                      <m:t>[/</m:t>
                    </m:r>
                    <m:r>
                      <a:rPr kumimoji="1" lang="en-US" altLang="ja-JP" sz="1200" b="0" i="1" dirty="0" smtClean="0">
                        <a:latin typeface="Cambria Math" panose="02040503050406030204" pitchFamily="18" charset="0"/>
                      </a:rPr>
                      <m:t>𝑠</m:t>
                    </m:r>
                    <m:r>
                      <a:rPr kumimoji="1" lang="en-US" altLang="ja-JP" sz="1200" b="0" i="1" dirty="0" smtClean="0">
                        <a:latin typeface="Cambria Math" panose="02040503050406030204" pitchFamily="18" charset="0"/>
                      </a:rPr>
                      <m:t>]</m:t>
                    </m:r>
                  </m:oMath>
                </a14:m>
                <a:r>
                  <a:rPr kumimoji="1" lang="ja-JP" altLang="en-US" sz="1200" dirty="0"/>
                  <a:t> </a:t>
                </a:r>
                <a:r>
                  <a:rPr kumimoji="1" lang="en-US" altLang="ja-JP" sz="1200" dirty="0"/>
                  <a:t>,</a:t>
                </a:r>
                <a:r>
                  <a:rPr kumimoji="1" lang="ja-JP" altLang="en-US" sz="1200" dirty="0"/>
                  <a:t>初期位置</a:t>
                </a:r>
                <a:r>
                  <a:rPr kumimoji="1" lang="en-US" altLang="ja-JP" sz="1200" dirty="0"/>
                  <a:t>p0 = (2,3)</a:t>
                </a:r>
              </a:p>
              <a:p>
                <a:r>
                  <a:rPr kumimoji="1" lang="ja-JP" altLang="en-US" sz="1200" dirty="0"/>
                  <a:t>経過時間 </a:t>
                </a:r>
                <a:r>
                  <a:rPr kumimoji="1" lang="en-US" altLang="ja-JP" sz="1200" dirty="0"/>
                  <a:t>t = 3[/s]</a:t>
                </a:r>
                <a:r>
                  <a:rPr kumimoji="1" lang="ja-JP" altLang="en-US" sz="1200" dirty="0"/>
                  <a:t> とする。</a:t>
                </a:r>
                <a:endParaRPr kumimoji="1" lang="en-US" altLang="ja-JP" sz="1200" dirty="0"/>
              </a:p>
              <a:p>
                <a:r>
                  <a:rPr kumimoji="1" lang="en-US" altLang="ja-JP" sz="1200" dirty="0"/>
                  <a:t>t</a:t>
                </a:r>
                <a:r>
                  <a:rPr kumimoji="1" lang="ja-JP" altLang="en-US" sz="1200" dirty="0"/>
                  <a:t>秒後の座標</a:t>
                </a:r>
                <a:r>
                  <a:rPr kumimoji="1" lang="en-US" altLang="ja-JP" sz="1200" dirty="0"/>
                  <a:t>p(x</a:t>
                </a:r>
                <a:r>
                  <a:rPr kumimoji="1" lang="ja-JP" altLang="en-US" sz="1200" dirty="0"/>
                  <a:t>座標</a:t>
                </a:r>
                <a:r>
                  <a:rPr kumimoji="1" lang="en-US" altLang="ja-JP" sz="1200" dirty="0"/>
                  <a:t>,y</a:t>
                </a:r>
                <a:r>
                  <a:rPr kumimoji="1" lang="ja-JP" altLang="en-US" sz="1200" dirty="0"/>
                  <a:t>座標</a:t>
                </a:r>
                <a:r>
                  <a:rPr kumimoji="1" lang="en-US" altLang="ja-JP" sz="1200" dirty="0"/>
                  <a:t>)</a:t>
                </a:r>
                <a:r>
                  <a:rPr kumimoji="1" lang="ja-JP" altLang="en-US" sz="1200" dirty="0"/>
                  <a:t>を求めよ。</a:t>
                </a:r>
                <a:endParaRPr kumimoji="1" lang="en-US" altLang="ja-JP" sz="1200" dirty="0"/>
              </a:p>
            </p:txBody>
          </p:sp>
        </mc:Choice>
        <mc:Fallback xmlns="">
          <p:sp>
            <p:nvSpPr>
              <p:cNvPr id="35" name="テキスト ボックス 34">
                <a:extLst>
                  <a:ext uri="{FF2B5EF4-FFF2-40B4-BE49-F238E27FC236}">
                    <a16:creationId xmlns:a16="http://schemas.microsoft.com/office/drawing/2014/main" id="{A1C4623A-0E00-4561-9CD9-8688E422569F}"/>
                  </a:ext>
                </a:extLst>
              </p:cNvPr>
              <p:cNvSpPr txBox="1">
                <a:spLocks noRot="1" noChangeAspect="1" noMove="1" noResize="1" noEditPoints="1" noAdjustHandles="1" noChangeArrowheads="1" noChangeShapeType="1" noTextEdit="1"/>
              </p:cNvSpPr>
              <p:nvPr/>
            </p:nvSpPr>
            <p:spPr>
              <a:xfrm>
                <a:off x="269280" y="7344927"/>
                <a:ext cx="2767104" cy="646331"/>
              </a:xfrm>
              <a:prstGeom prst="rect">
                <a:avLst/>
              </a:prstGeom>
              <a:blipFill>
                <a:blip r:embed="rId17"/>
                <a:stretch>
                  <a:fillRect t="-943" b="-66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42EE0D4E-D5C5-446B-83D1-E7E51442EDD3}"/>
                  </a:ext>
                </a:extLst>
              </p:cNvPr>
              <p:cNvSpPr txBox="1"/>
              <p:nvPr/>
            </p:nvSpPr>
            <p:spPr>
              <a:xfrm>
                <a:off x="3930650" y="7293743"/>
                <a:ext cx="2967479" cy="670183"/>
              </a:xfrm>
              <a:prstGeom prst="rect">
                <a:avLst/>
              </a:prstGeom>
              <a:noFill/>
            </p:spPr>
            <p:txBody>
              <a:bodyPr wrap="none" rtlCol="0">
                <a:spAutoFit/>
              </a:bodyPr>
              <a:lstStyle/>
              <a:p>
                <a:r>
                  <a:rPr kumimoji="1" lang="ja-JP" altLang="en-US" sz="1200" dirty="0"/>
                  <a:t>初速度</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𝑣</m:t>
                        </m:r>
                        <m:r>
                          <a:rPr kumimoji="1" lang="en-US" altLang="ja-JP" sz="1200" b="0" i="1" smtClean="0">
                            <a:latin typeface="Cambria Math" panose="02040503050406030204" pitchFamily="18" charset="0"/>
                          </a:rPr>
                          <m:t>0</m:t>
                        </m:r>
                      </m:e>
                    </m:acc>
                    <m:r>
                      <a:rPr kumimoji="1" lang="en-US" altLang="ja-JP" sz="1200" b="0" i="1" dirty="0" smtClean="0">
                        <a:latin typeface="Cambria Math" panose="02040503050406030204" pitchFamily="18" charset="0"/>
                      </a:rPr>
                      <m:t>=</m:t>
                    </m:r>
                    <m:d>
                      <m:dPr>
                        <m:ctrlPr>
                          <a:rPr kumimoji="1" lang="en-US" altLang="ja-JP" sz="1200" b="0" i="1" dirty="0" smtClean="0">
                            <a:latin typeface="Cambria Math" panose="02040503050406030204" pitchFamily="18" charset="0"/>
                          </a:rPr>
                        </m:ctrlPr>
                      </m:dPr>
                      <m:e>
                        <m:r>
                          <a:rPr kumimoji="1" lang="en-US" altLang="ja-JP" sz="1200" b="0" i="1" dirty="0" smtClean="0">
                            <a:latin typeface="Cambria Math" panose="02040503050406030204" pitchFamily="18" charset="0"/>
                          </a:rPr>
                          <m:t>1,2</m:t>
                        </m:r>
                      </m:e>
                    </m:d>
                    <m:r>
                      <a:rPr kumimoji="1" lang="en-US" altLang="ja-JP" sz="1200" b="0" i="1" dirty="0" smtClean="0">
                        <a:latin typeface="Cambria Math" panose="02040503050406030204" pitchFamily="18" charset="0"/>
                      </a:rPr>
                      <m:t>[/</m:t>
                    </m:r>
                    <m:r>
                      <a:rPr kumimoji="1" lang="en-US" altLang="ja-JP" sz="1200" b="0" i="1" dirty="0" smtClean="0">
                        <a:latin typeface="Cambria Math" panose="02040503050406030204" pitchFamily="18" charset="0"/>
                      </a:rPr>
                      <m:t>𝑠</m:t>
                    </m:r>
                    <m:r>
                      <a:rPr kumimoji="1" lang="en-US" altLang="ja-JP" sz="1200" b="0" i="1" dirty="0" smtClean="0">
                        <a:latin typeface="Cambria Math" panose="02040503050406030204" pitchFamily="18" charset="0"/>
                      </a:rPr>
                      <m:t>]</m:t>
                    </m:r>
                  </m:oMath>
                </a14:m>
                <a:r>
                  <a:rPr kumimoji="1" lang="ja-JP" altLang="en-US" sz="1200" dirty="0"/>
                  <a:t> </a:t>
                </a:r>
                <a:r>
                  <a:rPr kumimoji="1" lang="en-US" altLang="ja-JP" sz="1200" dirty="0"/>
                  <a:t>,</a:t>
                </a:r>
                <a:r>
                  <a:rPr kumimoji="1" lang="ja-JP" altLang="en-US" sz="1200" dirty="0"/>
                  <a:t>初期位置</a:t>
                </a:r>
                <a:r>
                  <a:rPr kumimoji="1" lang="en-US" altLang="ja-JP" sz="1200" dirty="0"/>
                  <a:t>p0 = (2,3)</a:t>
                </a:r>
              </a:p>
              <a:p>
                <a:r>
                  <a:rPr kumimoji="1" lang="ja-JP" altLang="en-US" sz="1200" dirty="0"/>
                  <a:t>経過時間 </a:t>
                </a:r>
                <a:r>
                  <a:rPr kumimoji="1" lang="en-US" altLang="ja-JP" sz="1200" dirty="0"/>
                  <a:t>t = 3[/s],</a:t>
                </a:r>
                <a:r>
                  <a:rPr kumimoji="1" lang="ja-JP" altLang="en-US" sz="1200" dirty="0"/>
                  <a:t>加速度</a:t>
                </a:r>
                <a14:m>
                  <m:oMath xmlns:m="http://schemas.openxmlformats.org/officeDocument/2006/math">
                    <m:acc>
                      <m:accPr>
                        <m:chr m:val="⃗"/>
                        <m:ctrlPr>
                          <a:rPr kumimoji="1" lang="en-US" altLang="ja-JP" sz="1200" b="0" i="1" dirty="0" smtClean="0">
                            <a:latin typeface="Cambria Math" panose="02040503050406030204" pitchFamily="18" charset="0"/>
                          </a:rPr>
                        </m:ctrlPr>
                      </m:accPr>
                      <m:e>
                        <m:r>
                          <m:rPr>
                            <m:sty m:val="p"/>
                          </m:rPr>
                          <a:rPr kumimoji="1" lang="en-US" altLang="ja-JP" sz="1200" i="1" dirty="0">
                            <a:latin typeface="Cambria Math" panose="02040503050406030204" pitchFamily="18" charset="0"/>
                          </a:rPr>
                          <m:t>α</m:t>
                        </m:r>
                      </m:e>
                    </m:acc>
                  </m:oMath>
                </a14:m>
                <a:r>
                  <a:rPr kumimoji="1" lang="en-US" altLang="ja-JP" sz="1200" dirty="0"/>
                  <a:t>=(1,0)[/s/s]</a:t>
                </a:r>
              </a:p>
              <a:p>
                <a:r>
                  <a:rPr kumimoji="1" lang="en-US" altLang="ja-JP" sz="1200" dirty="0"/>
                  <a:t>t</a:t>
                </a:r>
                <a:r>
                  <a:rPr kumimoji="1" lang="ja-JP" altLang="en-US" sz="1200" dirty="0"/>
                  <a:t>秒後の座標</a:t>
                </a:r>
                <a:r>
                  <a:rPr kumimoji="1" lang="en-US" altLang="ja-JP" sz="1200" dirty="0"/>
                  <a:t>p(x</a:t>
                </a:r>
                <a:r>
                  <a:rPr kumimoji="1" lang="ja-JP" altLang="en-US" sz="1200" dirty="0"/>
                  <a:t>座標</a:t>
                </a:r>
                <a:r>
                  <a:rPr kumimoji="1" lang="en-US" altLang="ja-JP" sz="1200" dirty="0"/>
                  <a:t>,y</a:t>
                </a:r>
                <a:r>
                  <a:rPr kumimoji="1" lang="ja-JP" altLang="en-US" sz="1200" dirty="0"/>
                  <a:t>座標</a:t>
                </a:r>
                <a:r>
                  <a:rPr kumimoji="1" lang="en-US" altLang="ja-JP" sz="1200" dirty="0"/>
                  <a:t>)</a:t>
                </a:r>
                <a:r>
                  <a:rPr kumimoji="1" lang="ja-JP" altLang="en-US" sz="1200" dirty="0"/>
                  <a:t>を求めよ。</a:t>
                </a:r>
                <a:endParaRPr kumimoji="1" lang="en-US" altLang="ja-JP" sz="1200" dirty="0"/>
              </a:p>
            </p:txBody>
          </p:sp>
        </mc:Choice>
        <mc:Fallback xmlns="">
          <p:sp>
            <p:nvSpPr>
              <p:cNvPr id="36" name="テキスト ボックス 35">
                <a:extLst>
                  <a:ext uri="{FF2B5EF4-FFF2-40B4-BE49-F238E27FC236}">
                    <a16:creationId xmlns:a16="http://schemas.microsoft.com/office/drawing/2014/main" id="{42EE0D4E-D5C5-446B-83D1-E7E51442EDD3}"/>
                  </a:ext>
                </a:extLst>
              </p:cNvPr>
              <p:cNvSpPr txBox="1">
                <a:spLocks noRot="1" noChangeAspect="1" noMove="1" noResize="1" noEditPoints="1" noAdjustHandles="1" noChangeArrowheads="1" noChangeShapeType="1" noTextEdit="1"/>
              </p:cNvSpPr>
              <p:nvPr/>
            </p:nvSpPr>
            <p:spPr>
              <a:xfrm>
                <a:off x="3930650" y="7293743"/>
                <a:ext cx="2967479" cy="670183"/>
              </a:xfrm>
              <a:prstGeom prst="rect">
                <a:avLst/>
              </a:prstGeom>
              <a:blipFill>
                <a:blip r:embed="rId18"/>
                <a:stretch>
                  <a:fillRect l="-205" b="-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7832B24E-A4A9-4484-82FD-F498959BD924}"/>
                  </a:ext>
                </a:extLst>
              </p:cNvPr>
              <p:cNvSpPr txBox="1"/>
              <p:nvPr/>
            </p:nvSpPr>
            <p:spPr>
              <a:xfrm>
                <a:off x="360614" y="8002319"/>
                <a:ext cx="2073260" cy="646331"/>
              </a:xfrm>
              <a:prstGeom prst="rect">
                <a:avLst/>
              </a:prstGeom>
              <a:noFill/>
            </p:spPr>
            <p:txBody>
              <a:bodyPr wrap="none" rtlCol="0">
                <a:spAutoFit/>
              </a:bodyPr>
              <a:lstStyle/>
              <a:p>
                <a:r>
                  <a:rPr kumimoji="1" lang="en-US" altLang="ja-JP" sz="1200" dirty="0"/>
                  <a:t>p = p0 + </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𝑣</m:t>
                        </m:r>
                      </m:e>
                    </m:acc>
                    <m:r>
                      <a:rPr kumimoji="1" lang="en-US" altLang="ja-JP" sz="1200" b="0" i="1" dirty="0" smtClean="0">
                        <a:latin typeface="Cambria Math" panose="02040503050406030204" pitchFamily="18" charset="0"/>
                      </a:rPr>
                      <m:t>𝑡</m:t>
                    </m:r>
                  </m:oMath>
                </a14:m>
                <a:r>
                  <a:rPr kumimoji="1" lang="ja-JP" altLang="en-US" sz="1200" dirty="0"/>
                  <a:t> </a:t>
                </a:r>
                <a:r>
                  <a:rPr kumimoji="1" lang="en-US" altLang="ja-JP" sz="1200" dirty="0"/>
                  <a:t>= (2,3) + (1,2)*3</a:t>
                </a:r>
              </a:p>
              <a:p>
                <a:r>
                  <a:rPr kumimoji="1" lang="en-US" altLang="ja-JP" sz="1200" dirty="0"/>
                  <a:t>   = (2+3,3+6)</a:t>
                </a:r>
              </a:p>
              <a:p>
                <a:r>
                  <a:rPr kumimoji="1" lang="en-US" altLang="ja-JP" sz="1200" dirty="0"/>
                  <a:t>   = (5,9)</a:t>
                </a:r>
              </a:p>
            </p:txBody>
          </p:sp>
        </mc:Choice>
        <mc:Fallback xmlns="">
          <p:sp>
            <p:nvSpPr>
              <p:cNvPr id="31" name="テキスト ボックス 30">
                <a:extLst>
                  <a:ext uri="{FF2B5EF4-FFF2-40B4-BE49-F238E27FC236}">
                    <a16:creationId xmlns:a16="http://schemas.microsoft.com/office/drawing/2014/main" id="{7832B24E-A4A9-4484-82FD-F498959BD924}"/>
                  </a:ext>
                </a:extLst>
              </p:cNvPr>
              <p:cNvSpPr txBox="1">
                <a:spLocks noRot="1" noChangeAspect="1" noMove="1" noResize="1" noEditPoints="1" noAdjustHandles="1" noChangeArrowheads="1" noChangeShapeType="1" noTextEdit="1"/>
              </p:cNvSpPr>
              <p:nvPr/>
            </p:nvSpPr>
            <p:spPr>
              <a:xfrm>
                <a:off x="360614" y="8002319"/>
                <a:ext cx="2073260" cy="646331"/>
              </a:xfrm>
              <a:prstGeom prst="rect">
                <a:avLst/>
              </a:prstGeom>
              <a:blipFill>
                <a:blip r:embed="rId19"/>
                <a:stretch>
                  <a:fillRect t="-1887" b="-5660"/>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F1CE5609-9531-4BBC-90A8-00855A7F0CB6}"/>
              </a:ext>
            </a:extLst>
          </p:cNvPr>
          <p:cNvSpPr txBox="1"/>
          <p:nvPr/>
        </p:nvSpPr>
        <p:spPr>
          <a:xfrm>
            <a:off x="269280" y="8809970"/>
            <a:ext cx="1736373" cy="2616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1100" u="sng" dirty="0"/>
              <a:t>ベクトルを使わずに解く</a:t>
            </a:r>
          </a:p>
        </p:txBody>
      </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977326DD-635C-47EB-8F59-17FCD5EB1A49}"/>
                  </a:ext>
                </a:extLst>
              </p:cNvPr>
              <p:cNvSpPr txBox="1"/>
              <p:nvPr/>
            </p:nvSpPr>
            <p:spPr>
              <a:xfrm>
                <a:off x="269280" y="9056848"/>
                <a:ext cx="3432268" cy="1125821"/>
              </a:xfrm>
              <a:prstGeom prst="rect">
                <a:avLst/>
              </a:prstGeom>
              <a:noFill/>
            </p:spPr>
            <p:txBody>
              <a:bodyPr wrap="square" rtlCol="0">
                <a:spAutoFit/>
              </a:bodyPr>
              <a:lstStyle/>
              <a:p>
                <a:r>
                  <a:rPr kumimoji="1" lang="ja-JP" altLang="en-US" sz="1100" dirty="0"/>
                  <a:t>ベクトルを使わないと、</a:t>
                </a:r>
                <a:endParaRPr kumimoji="1" lang="en-US" altLang="ja-JP" sz="1100" dirty="0"/>
              </a:p>
              <a:p>
                <a:r>
                  <a:rPr kumimoji="1" lang="ja-JP" altLang="en-US" sz="1100" dirty="0"/>
                  <a:t>そもそも速度が以下のように与えられてしまう。</a:t>
                </a:r>
                <a:endParaRPr kumimoji="1" lang="en-US" altLang="ja-JP" sz="1100" dirty="0"/>
              </a:p>
              <a:p>
                <a:r>
                  <a:rPr kumimoji="1" lang="ja-JP" altLang="en-US" sz="1100" dirty="0"/>
                  <a:t>速度</a:t>
                </a:r>
                <a14:m>
                  <m:oMath xmlns:m="http://schemas.openxmlformats.org/officeDocument/2006/math">
                    <m:r>
                      <m:rPr>
                        <m:sty m:val="p"/>
                      </m:rPr>
                      <a:rPr kumimoji="1" lang="en-US" altLang="ja-JP" sz="1100" b="0" i="0" dirty="0" smtClean="0">
                        <a:latin typeface="Cambria Math" panose="02040503050406030204" pitchFamily="18" charset="0"/>
                      </a:rPr>
                      <m:t>v</m:t>
                    </m:r>
                    <m:r>
                      <a:rPr kumimoji="1" lang="en-US" altLang="ja-JP" sz="1100" b="0" i="1" dirty="0" smtClean="0">
                        <a:latin typeface="Cambria Math" panose="02040503050406030204" pitchFamily="18" charset="0"/>
                      </a:rPr>
                      <m:t>=</m:t>
                    </m:r>
                    <m:rad>
                      <m:radPr>
                        <m:degHide m:val="on"/>
                        <m:ctrlPr>
                          <a:rPr kumimoji="1" lang="en-US" altLang="ja-JP" sz="1100" b="0" i="1" dirty="0" smtClean="0">
                            <a:solidFill>
                              <a:srgbClr val="836967"/>
                            </a:solidFill>
                            <a:latin typeface="Cambria Math" panose="02040503050406030204" pitchFamily="18" charset="0"/>
                          </a:rPr>
                        </m:ctrlPr>
                      </m:radPr>
                      <m:deg/>
                      <m:e>
                        <m:r>
                          <a:rPr kumimoji="1" lang="en-US" altLang="ja-JP" sz="1100" b="0" i="1" dirty="0" smtClean="0">
                            <a:latin typeface="Cambria Math" panose="02040503050406030204" pitchFamily="18" charset="0"/>
                          </a:rPr>
                          <m:t>5</m:t>
                        </m:r>
                      </m:e>
                    </m:rad>
                    <m:r>
                      <a:rPr kumimoji="1" lang="en-US" altLang="ja-JP" sz="1100" b="0" i="1" dirty="0" smtClean="0">
                        <a:latin typeface="Cambria Math" panose="02040503050406030204" pitchFamily="18" charset="0"/>
                      </a:rPr>
                      <m:t> [/</m:t>
                    </m:r>
                    <m:r>
                      <a:rPr kumimoji="1" lang="en-US" altLang="ja-JP" sz="1100" b="0" i="1" dirty="0" smtClean="0">
                        <a:latin typeface="Cambria Math" panose="02040503050406030204" pitchFamily="18" charset="0"/>
                      </a:rPr>
                      <m:t>𝑠</m:t>
                    </m:r>
                    <m:r>
                      <a:rPr kumimoji="1" lang="en-US" altLang="ja-JP" sz="1100" b="0" i="1" dirty="0" smtClean="0">
                        <a:latin typeface="Cambria Math" panose="02040503050406030204" pitchFamily="18" charset="0"/>
                      </a:rPr>
                      <m:t>]</m:t>
                    </m:r>
                  </m:oMath>
                </a14:m>
                <a:r>
                  <a:rPr kumimoji="1" lang="ja-JP" altLang="en-US" sz="1100" dirty="0"/>
                  <a:t> </a:t>
                </a:r>
                <a:r>
                  <a:rPr kumimoji="1" lang="en-US" altLang="ja-JP" sz="1100" dirty="0"/>
                  <a:t>,θ=(</a:t>
                </a:r>
                <a:r>
                  <a:rPr kumimoji="1" lang="ja-JP" altLang="en-US" sz="1100" dirty="0"/>
                  <a:t>何がしかの値</a:t>
                </a:r>
                <a:r>
                  <a:rPr kumimoji="1" lang="en-US" altLang="ja-JP" sz="1100" dirty="0"/>
                  <a:t>)</a:t>
                </a:r>
              </a:p>
              <a:p>
                <a:endParaRPr kumimoji="1" lang="en-US" altLang="ja-JP" sz="1100" dirty="0"/>
              </a:p>
              <a:p>
                <a:r>
                  <a:rPr kumimoji="1" lang="el-GR" altLang="ja-JP" sz="1100" dirty="0"/>
                  <a:t>Θ</a:t>
                </a:r>
                <a:r>
                  <a:rPr kumimoji="1" lang="ja-JP" altLang="en-US" sz="1100" dirty="0"/>
                  <a:t>を元に</a:t>
                </a:r>
                <a:r>
                  <a:rPr kumimoji="1" lang="en-US" altLang="ja-JP" sz="1100" dirty="0"/>
                  <a:t>v</a:t>
                </a:r>
                <a:r>
                  <a:rPr kumimoji="1" lang="ja-JP" altLang="en-US" sz="1100" dirty="0"/>
                  <a:t>を三角比で分解する事から始めねばならず、計算がややこしくなる。</a:t>
                </a:r>
                <a:endParaRPr kumimoji="1" lang="en-US" altLang="ja-JP" sz="1100" dirty="0"/>
              </a:p>
            </p:txBody>
          </p:sp>
        </mc:Choice>
        <mc:Fallback xmlns="">
          <p:sp>
            <p:nvSpPr>
              <p:cNvPr id="39" name="テキスト ボックス 38">
                <a:extLst>
                  <a:ext uri="{FF2B5EF4-FFF2-40B4-BE49-F238E27FC236}">
                    <a16:creationId xmlns:a16="http://schemas.microsoft.com/office/drawing/2014/main" id="{977326DD-635C-47EB-8F59-17FCD5EB1A49}"/>
                  </a:ext>
                </a:extLst>
              </p:cNvPr>
              <p:cNvSpPr txBox="1">
                <a:spLocks noRot="1" noChangeAspect="1" noMove="1" noResize="1" noEditPoints="1" noAdjustHandles="1" noChangeArrowheads="1" noChangeShapeType="1" noTextEdit="1"/>
              </p:cNvSpPr>
              <p:nvPr/>
            </p:nvSpPr>
            <p:spPr>
              <a:xfrm>
                <a:off x="269280" y="9056848"/>
                <a:ext cx="3432268" cy="1125821"/>
              </a:xfrm>
              <a:prstGeom prst="rect">
                <a:avLst/>
              </a:prstGeom>
              <a:blipFill>
                <a:blip r:embed="rId20"/>
                <a:stretch>
                  <a:fillRect t="-543" b="-27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81B89A31-30BF-4B50-AF71-3CFE90860766}"/>
                  </a:ext>
                </a:extLst>
              </p:cNvPr>
              <p:cNvSpPr txBox="1"/>
              <p:nvPr/>
            </p:nvSpPr>
            <p:spPr>
              <a:xfrm>
                <a:off x="4000270" y="8110811"/>
                <a:ext cx="2315057" cy="1136208"/>
              </a:xfrm>
              <a:prstGeom prst="rect">
                <a:avLst/>
              </a:prstGeom>
              <a:noFill/>
            </p:spPr>
            <p:txBody>
              <a:bodyPr wrap="none" rtlCol="0">
                <a:spAutoFit/>
              </a:bodyPr>
              <a:lstStyle/>
              <a:p>
                <a:r>
                  <a:rPr kumimoji="1" lang="en-US" altLang="ja-JP" sz="1200" dirty="0"/>
                  <a:t>p = p0 + </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𝑣</m:t>
                        </m:r>
                        <m:r>
                          <a:rPr kumimoji="1" lang="en-US" altLang="ja-JP" sz="1200" b="0" i="1" smtClean="0">
                            <a:latin typeface="Cambria Math" panose="02040503050406030204" pitchFamily="18" charset="0"/>
                          </a:rPr>
                          <m:t>0</m:t>
                        </m:r>
                      </m:e>
                    </m:acc>
                    <m:r>
                      <a:rPr kumimoji="1" lang="en-US" altLang="ja-JP" sz="1200" b="0" i="1" dirty="0" smtClean="0">
                        <a:latin typeface="Cambria Math" panose="02040503050406030204" pitchFamily="18" charset="0"/>
                      </a:rPr>
                      <m:t>𝑡</m:t>
                    </m:r>
                  </m:oMath>
                </a14:m>
                <a:r>
                  <a:rPr kumimoji="1" lang="ja-JP" altLang="en-US" sz="1200" dirty="0"/>
                  <a:t> </a:t>
                </a:r>
                <a:r>
                  <a:rPr kumimoji="1" lang="en-US" altLang="ja-JP" sz="1200" dirty="0"/>
                  <a:t>+</a:t>
                </a:r>
                <a14:m>
                  <m:oMath xmlns:m="http://schemas.openxmlformats.org/officeDocument/2006/math">
                    <m:r>
                      <a:rPr kumimoji="1" lang="en-US" altLang="ja-JP" sz="1200" b="0" i="0" smtClean="0">
                        <a:latin typeface="Cambria Math" panose="02040503050406030204" pitchFamily="18" charset="0"/>
                      </a:rPr>
                      <m:t> </m:t>
                    </m:r>
                    <m:f>
                      <m:fPr>
                        <m:ctrlPr>
                          <a:rPr kumimoji="1" lang="en-US" altLang="ja-JP" sz="1200" b="0" i="1" smtClean="0">
                            <a:latin typeface="Cambria Math" panose="02040503050406030204" pitchFamily="18" charset="0"/>
                          </a:rPr>
                        </m:ctrlPr>
                      </m:fPr>
                      <m:num>
                        <m:r>
                          <a:rPr kumimoji="1" lang="en-US" altLang="ja-JP" sz="1200" b="0" i="1" smtClean="0">
                            <a:latin typeface="Cambria Math" panose="02040503050406030204" pitchFamily="18" charset="0"/>
                          </a:rPr>
                          <m:t>1</m:t>
                        </m:r>
                      </m:num>
                      <m:den>
                        <m:r>
                          <a:rPr kumimoji="1" lang="en-US" altLang="ja-JP" sz="1200" b="0" i="1" smtClean="0">
                            <a:latin typeface="Cambria Math" panose="02040503050406030204" pitchFamily="18" charset="0"/>
                          </a:rPr>
                          <m:t>2</m:t>
                        </m:r>
                      </m:den>
                    </m:f>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en-US" altLang="ja-JP" sz="1200" b="0" i="1" smtClean="0">
                        <a:latin typeface="Cambria Math" panose="02040503050406030204" pitchFamily="18" charset="0"/>
                      </a:rPr>
                      <m:t>𝑡</m:t>
                    </m:r>
                  </m:oMath>
                </a14:m>
                <a:endParaRPr kumimoji="1" lang="en-US" altLang="ja-JP" sz="1200" dirty="0"/>
              </a:p>
              <a:p>
                <a:r>
                  <a:rPr kumimoji="1" lang="ja-JP" altLang="en-US" sz="1200" dirty="0"/>
                  <a:t>　</a:t>
                </a:r>
                <a:r>
                  <a:rPr kumimoji="1" lang="en-US" altLang="ja-JP" sz="1200" dirty="0"/>
                  <a:t>=  (2,3) + (1,2)*3 + </a:t>
                </a:r>
                <a14:m>
                  <m:oMath xmlns:m="http://schemas.openxmlformats.org/officeDocument/2006/math">
                    <m:f>
                      <m:fPr>
                        <m:ctrlPr>
                          <a:rPr kumimoji="1" lang="en-US" altLang="ja-JP" sz="1200" b="0" i="1" smtClean="0">
                            <a:latin typeface="Cambria Math" panose="02040503050406030204" pitchFamily="18" charset="0"/>
                          </a:rPr>
                        </m:ctrlPr>
                      </m:fPr>
                      <m:num>
                        <m:r>
                          <a:rPr kumimoji="1" lang="en-US" altLang="ja-JP" sz="1200" b="0" i="1" smtClean="0">
                            <a:latin typeface="Cambria Math" panose="02040503050406030204" pitchFamily="18" charset="0"/>
                          </a:rPr>
                          <m:t>1</m:t>
                        </m:r>
                      </m:num>
                      <m:den>
                        <m:r>
                          <a:rPr kumimoji="1" lang="en-US" altLang="ja-JP" sz="1200" b="0" i="1" smtClean="0">
                            <a:latin typeface="Cambria Math" panose="02040503050406030204" pitchFamily="18" charset="0"/>
                          </a:rPr>
                          <m:t>2</m:t>
                        </m:r>
                      </m:den>
                    </m:f>
                  </m:oMath>
                </a14:m>
                <a:r>
                  <a:rPr kumimoji="1" lang="en-US" altLang="ja-JP" sz="1200" dirty="0"/>
                  <a:t> *(1,0) *3</a:t>
                </a:r>
              </a:p>
              <a:p>
                <a:r>
                  <a:rPr kumimoji="1" lang="en-US" altLang="ja-JP" sz="1200" dirty="0"/>
                  <a:t>   = (2+3+</a:t>
                </a:r>
                <a14:m>
                  <m:oMath xmlns:m="http://schemas.openxmlformats.org/officeDocument/2006/math">
                    <m:f>
                      <m:fPr>
                        <m:ctrlPr>
                          <a:rPr kumimoji="1" lang="en-US" altLang="ja-JP" sz="1200" b="0" i="1" smtClean="0">
                            <a:latin typeface="Cambria Math" panose="02040503050406030204" pitchFamily="18" charset="0"/>
                          </a:rPr>
                        </m:ctrlPr>
                      </m:fPr>
                      <m:num>
                        <m:r>
                          <a:rPr kumimoji="1" lang="en-US" altLang="ja-JP" sz="1200" b="0" i="1" smtClean="0">
                            <a:latin typeface="Cambria Math" panose="02040503050406030204" pitchFamily="18" charset="0"/>
                          </a:rPr>
                          <m:t>3</m:t>
                        </m:r>
                      </m:num>
                      <m:den>
                        <m:r>
                          <a:rPr kumimoji="1" lang="en-US" altLang="ja-JP" sz="1200" b="0" i="1" smtClean="0">
                            <a:latin typeface="Cambria Math" panose="02040503050406030204" pitchFamily="18" charset="0"/>
                          </a:rPr>
                          <m:t>2</m:t>
                        </m:r>
                      </m:den>
                    </m:f>
                  </m:oMath>
                </a14:m>
                <a:r>
                  <a:rPr kumimoji="1" lang="en-US" altLang="ja-JP" sz="1200" dirty="0"/>
                  <a:t> , 3+6+0)</a:t>
                </a:r>
              </a:p>
              <a:p>
                <a:r>
                  <a:rPr kumimoji="1" lang="en-US" altLang="ja-JP" sz="1200" dirty="0"/>
                  <a:t>   =(</a:t>
                </a:r>
                <a14:m>
                  <m:oMath xmlns:m="http://schemas.openxmlformats.org/officeDocument/2006/math">
                    <m:f>
                      <m:fPr>
                        <m:ctrlPr>
                          <a:rPr kumimoji="1" lang="en-US" altLang="ja-JP" sz="1200" b="0" i="1" smtClean="0">
                            <a:latin typeface="Cambria Math" panose="02040503050406030204" pitchFamily="18" charset="0"/>
                          </a:rPr>
                        </m:ctrlPr>
                      </m:fPr>
                      <m:num>
                        <m:r>
                          <a:rPr kumimoji="1" lang="en-US" altLang="ja-JP" sz="1200" b="0" i="1" smtClean="0">
                            <a:latin typeface="Cambria Math" panose="02040503050406030204" pitchFamily="18" charset="0"/>
                          </a:rPr>
                          <m:t>13</m:t>
                        </m:r>
                      </m:num>
                      <m:den>
                        <m:r>
                          <a:rPr kumimoji="1" lang="en-US" altLang="ja-JP" sz="1200" b="0" i="1" smtClean="0">
                            <a:latin typeface="Cambria Math" panose="02040503050406030204" pitchFamily="18" charset="0"/>
                          </a:rPr>
                          <m:t>2</m:t>
                        </m:r>
                      </m:den>
                    </m:f>
                  </m:oMath>
                </a14:m>
                <a:r>
                  <a:rPr kumimoji="1" lang="en-US" altLang="ja-JP" sz="1200" dirty="0"/>
                  <a:t>,9)</a:t>
                </a:r>
              </a:p>
            </p:txBody>
          </p:sp>
        </mc:Choice>
        <mc:Fallback xmlns="">
          <p:sp>
            <p:nvSpPr>
              <p:cNvPr id="40" name="テキスト ボックス 39">
                <a:extLst>
                  <a:ext uri="{FF2B5EF4-FFF2-40B4-BE49-F238E27FC236}">
                    <a16:creationId xmlns:a16="http://schemas.microsoft.com/office/drawing/2014/main" id="{81B89A31-30BF-4B50-AF71-3CFE90860766}"/>
                  </a:ext>
                </a:extLst>
              </p:cNvPr>
              <p:cNvSpPr txBox="1">
                <a:spLocks noRot="1" noChangeAspect="1" noMove="1" noResize="1" noEditPoints="1" noAdjustHandles="1" noChangeArrowheads="1" noChangeShapeType="1" noTextEdit="1"/>
              </p:cNvSpPr>
              <p:nvPr/>
            </p:nvSpPr>
            <p:spPr>
              <a:xfrm>
                <a:off x="4000270" y="8110811"/>
                <a:ext cx="2315057" cy="1136208"/>
              </a:xfrm>
              <a:prstGeom prst="rect">
                <a:avLst/>
              </a:prstGeom>
              <a:blipFill>
                <a:blip r:embed="rId21"/>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87284CE7-9E10-4966-9303-8D6BB7764DC0}"/>
              </a:ext>
            </a:extLst>
          </p:cNvPr>
          <p:cNvSpPr txBox="1"/>
          <p:nvPr/>
        </p:nvSpPr>
        <p:spPr>
          <a:xfrm>
            <a:off x="3898900" y="9393904"/>
            <a:ext cx="3498073"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1200" dirty="0"/>
              <a:t>手書きで書くと結局成分ごとに計算しているが、</a:t>
            </a:r>
            <a:endParaRPr kumimoji="1" lang="en-US" altLang="ja-JP" sz="1200" dirty="0"/>
          </a:p>
          <a:p>
            <a:r>
              <a:rPr kumimoji="1" lang="ja-JP" altLang="en-US" sz="1200" dirty="0"/>
              <a:t>プログラミング上なら、</a:t>
            </a:r>
            <a:endParaRPr kumimoji="1" lang="en-US" altLang="ja-JP" sz="1200" dirty="0"/>
          </a:p>
          <a:p>
            <a:r>
              <a:rPr kumimoji="1" lang="ja-JP" altLang="en-US" sz="1200" dirty="0"/>
              <a:t>ベクトル変数の足し算と掛け算をしてるだけである。</a:t>
            </a:r>
            <a:endParaRPr kumimoji="1" lang="en-US" altLang="ja-JP" sz="1200" dirty="0"/>
          </a:p>
          <a:p>
            <a:r>
              <a:rPr kumimoji="1" lang="en-US" altLang="ja-JP" sz="1200" dirty="0"/>
              <a:t>(※</a:t>
            </a:r>
            <a:r>
              <a:rPr kumimoji="1" lang="ja-JP" altLang="en-US" sz="1200" dirty="0"/>
              <a:t>超簡単になります</a:t>
            </a:r>
            <a:r>
              <a:rPr kumimoji="1" lang="en-US" altLang="ja-JP" sz="1200" dirty="0"/>
              <a:t>)</a:t>
            </a:r>
            <a:endParaRPr kumimoji="1" lang="ja-JP" altLang="en-US" sz="1200" dirty="0"/>
          </a:p>
        </p:txBody>
      </p:sp>
    </p:spTree>
    <p:extLst>
      <p:ext uri="{BB962C8B-B14F-4D97-AF65-F5344CB8AC3E}">
        <p14:creationId xmlns:p14="http://schemas.microsoft.com/office/powerpoint/2010/main" val="929669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2" name="object 38">
                <a:extLst>
                  <a:ext uri="{FF2B5EF4-FFF2-40B4-BE49-F238E27FC236}">
                    <a16:creationId xmlns:a16="http://schemas.microsoft.com/office/drawing/2014/main" id="{C14ECD64-FB34-4317-96E3-5FEA231391C1}"/>
                  </a:ext>
                </a:extLst>
              </p:cNvPr>
              <p:cNvSpPr txBox="1"/>
              <p:nvPr/>
            </p:nvSpPr>
            <p:spPr>
              <a:xfrm>
                <a:off x="571182" y="165100"/>
                <a:ext cx="6414135" cy="950838"/>
              </a:xfrm>
              <a:prstGeom prst="rect">
                <a:avLst/>
              </a:prstGeom>
              <a:ln w="9525">
                <a:solidFill>
                  <a:srgbClr val="000000"/>
                </a:solidFill>
              </a:ln>
            </p:spPr>
            <p:txBody>
              <a:bodyPr vert="horz" wrap="square" lIns="0" tIns="122555" rIns="0" bIns="0" rtlCol="0">
                <a:spAutoFit/>
              </a:bodyPr>
              <a:lstStyle/>
              <a:p>
                <a:pPr marL="133350">
                  <a:lnSpc>
                    <a:spcPct val="100000"/>
                  </a:lnSpc>
                  <a:spcBef>
                    <a:spcPts val="464"/>
                  </a:spcBef>
                </a:pPr>
                <a:r>
                  <a:rPr lang="en-US" altLang="ja-JP" sz="1050" u="sng" spc="-20" dirty="0">
                    <a:latin typeface="ＭＳ 明朝"/>
                    <a:cs typeface="ＭＳ 明朝"/>
                  </a:rPr>
                  <a:t>1</a:t>
                </a:r>
              </a:p>
              <a:p>
                <a:pPr marL="133350">
                  <a:lnSpc>
                    <a:spcPct val="100000"/>
                  </a:lnSpc>
                  <a:spcBef>
                    <a:spcPts val="464"/>
                  </a:spcBef>
                </a:pPr>
                <a:r>
                  <a:rPr lang="ja-JP" altLang="en-US" sz="1050" spc="-20" dirty="0">
                    <a:latin typeface="ＭＳ 明朝"/>
                    <a:cs typeface="ＭＳ 明朝"/>
                  </a:rPr>
                  <a:t>次の座標から、以下の４つのベクトルを作成せよ。</a:t>
                </a:r>
              </a:p>
              <a:p>
                <a:pPr marL="133350">
                  <a:lnSpc>
                    <a:spcPct val="100000"/>
                  </a:lnSpc>
                  <a:spcBef>
                    <a:spcPts val="464"/>
                  </a:spcBef>
                </a:pPr>
                <a:r>
                  <a:rPr lang="en-US" altLang="ja-JP" sz="1050" spc="-20" dirty="0">
                    <a:latin typeface="ＭＳ 明朝"/>
                    <a:cs typeface="ＭＳ 明朝"/>
                  </a:rPr>
                  <a:t>a(1,2),b(3,4),c(-1,5),d(-2,-3)</a:t>
                </a:r>
                <a:endParaRPr lang="ja-JP" altLang="en-US" sz="1050" spc="-20" dirty="0">
                  <a:latin typeface="ＭＳ 明朝"/>
                  <a:cs typeface="ＭＳ 明朝"/>
                </a:endParaRPr>
              </a:p>
              <a:p>
                <a:pPr marL="133350">
                  <a:lnSpc>
                    <a:spcPct val="100000"/>
                  </a:lnSpc>
                  <a:spcBef>
                    <a:spcPts val="464"/>
                  </a:spcBef>
                </a:pPr>
                <a14:m>
                  <m:oMathPara xmlns:m="http://schemas.openxmlformats.org/officeDocument/2006/math">
                    <m:oMathParaPr>
                      <m:jc m:val="centerGroup"/>
                    </m:oMathParaPr>
                    <m:oMath xmlns:m="http://schemas.openxmlformats.org/officeDocument/2006/math">
                      <m:acc>
                        <m:accPr>
                          <m:chr m:val="⃗"/>
                          <m:ctrlPr>
                            <a:rPr lang="en-US" altLang="ja-JP" sz="1050" b="0" i="1" smtClean="0">
                              <a:latin typeface="Cambria Math" panose="02040503050406030204" pitchFamily="18" charset="0"/>
                            </a:rPr>
                          </m:ctrlPr>
                        </m:accPr>
                        <m:e>
                          <m:r>
                            <a:rPr lang="en-US" altLang="ja-JP" sz="1050" b="0" i="1" smtClean="0">
                              <a:latin typeface="Cambria Math" panose="02040503050406030204" pitchFamily="18" charset="0"/>
                            </a:rPr>
                            <m:t>𝑎𝑏</m:t>
                          </m:r>
                        </m:e>
                      </m:acc>
                      <m:r>
                        <a:rPr lang="en-US" altLang="ja-JP" sz="1200" b="0" i="1" dirty="0" smtClean="0">
                          <a:latin typeface="Cambria Math" panose="02040503050406030204" pitchFamily="18" charset="0"/>
                        </a:rPr>
                        <m:t>,</m:t>
                      </m:r>
                      <m:acc>
                        <m:accPr>
                          <m:chr m:val="⃗"/>
                          <m:ctrlPr>
                            <a:rPr lang="en-US" altLang="ja-JP" sz="1200" b="0" i="1" dirty="0" smtClean="0">
                              <a:latin typeface="Cambria Math" panose="02040503050406030204" pitchFamily="18" charset="0"/>
                            </a:rPr>
                          </m:ctrlPr>
                        </m:accPr>
                        <m:e>
                          <m:r>
                            <a:rPr lang="en-US" altLang="ja-JP" sz="1200" b="0" i="1" dirty="0" smtClean="0">
                              <a:latin typeface="Cambria Math" panose="02040503050406030204" pitchFamily="18" charset="0"/>
                            </a:rPr>
                            <m:t> </m:t>
                          </m:r>
                          <m:r>
                            <a:rPr lang="en-US" altLang="ja-JP" sz="1200" b="0" i="1" dirty="0" smtClean="0">
                              <a:latin typeface="Cambria Math" panose="02040503050406030204" pitchFamily="18" charset="0"/>
                            </a:rPr>
                            <m:t>𝑏𝑐</m:t>
                          </m:r>
                        </m:e>
                      </m:acc>
                      <m:r>
                        <a:rPr lang="en-US" altLang="ja-JP" sz="1200" b="0" i="0" dirty="0" smtClean="0">
                          <a:latin typeface="Cambria Math" panose="02040503050406030204" pitchFamily="18" charset="0"/>
                        </a:rPr>
                        <m:t>,</m:t>
                      </m:r>
                      <m:acc>
                        <m:accPr>
                          <m:chr m:val="⃗"/>
                          <m:ctrlPr>
                            <a:rPr lang="en-US" altLang="ja-JP" sz="1200" b="0" i="1" dirty="0" smtClean="0">
                              <a:latin typeface="Cambria Math" panose="02040503050406030204" pitchFamily="18" charset="0"/>
                            </a:rPr>
                          </m:ctrlPr>
                        </m:accPr>
                        <m:e>
                          <m:r>
                            <a:rPr lang="en-US" altLang="ja-JP" sz="1200" b="0" i="1" dirty="0" smtClean="0">
                              <a:latin typeface="Cambria Math" panose="02040503050406030204" pitchFamily="18" charset="0"/>
                            </a:rPr>
                            <m:t> </m:t>
                          </m:r>
                          <m:r>
                            <a:rPr lang="en-US" altLang="ja-JP" sz="1200" b="0" i="1" dirty="0" smtClean="0">
                              <a:latin typeface="Cambria Math" panose="02040503050406030204" pitchFamily="18" charset="0"/>
                            </a:rPr>
                            <m:t>𝑐𝑑</m:t>
                          </m:r>
                        </m:e>
                      </m:acc>
                      <m:r>
                        <a:rPr lang="en-US" altLang="ja-JP" sz="1200" b="0" i="1" dirty="0" smtClean="0">
                          <a:latin typeface="Cambria Math" panose="02040503050406030204" pitchFamily="18" charset="0"/>
                        </a:rPr>
                        <m:t>, </m:t>
                      </m:r>
                      <m:acc>
                        <m:accPr>
                          <m:chr m:val="⃗"/>
                          <m:ctrlPr>
                            <a:rPr lang="en-US" altLang="ja-JP" sz="1200" b="0" i="1" dirty="0" smtClean="0">
                              <a:latin typeface="Cambria Math" panose="02040503050406030204" pitchFamily="18" charset="0"/>
                            </a:rPr>
                          </m:ctrlPr>
                        </m:accPr>
                        <m:e>
                          <m:r>
                            <a:rPr lang="en-US" altLang="ja-JP" sz="1200" b="0" i="1" dirty="0" smtClean="0">
                              <a:latin typeface="Cambria Math" panose="02040503050406030204" pitchFamily="18" charset="0"/>
                            </a:rPr>
                            <m:t>𝑑𝑎</m:t>
                          </m:r>
                        </m:e>
                      </m:acc>
                    </m:oMath>
                  </m:oMathPara>
                </a14:m>
                <a:endParaRPr sz="1050" dirty="0">
                  <a:latin typeface="ＭＳ 明朝"/>
                  <a:cs typeface="ＭＳ 明朝"/>
                </a:endParaRPr>
              </a:p>
            </p:txBody>
          </p:sp>
        </mc:Choice>
        <mc:Fallback xmlns="">
          <p:sp>
            <p:nvSpPr>
              <p:cNvPr id="92" name="object 38">
                <a:extLst>
                  <a:ext uri="{FF2B5EF4-FFF2-40B4-BE49-F238E27FC236}">
                    <a16:creationId xmlns:a16="http://schemas.microsoft.com/office/drawing/2014/main" id="{C14ECD64-FB34-4317-96E3-5FEA231391C1}"/>
                  </a:ext>
                </a:extLst>
              </p:cNvPr>
              <p:cNvSpPr txBox="1">
                <a:spLocks noRot="1" noChangeAspect="1" noMove="1" noResize="1" noEditPoints="1" noAdjustHandles="1" noChangeArrowheads="1" noChangeShapeType="1" noTextEdit="1"/>
              </p:cNvSpPr>
              <p:nvPr/>
            </p:nvSpPr>
            <p:spPr>
              <a:xfrm>
                <a:off x="571182" y="165100"/>
                <a:ext cx="6414135" cy="950838"/>
              </a:xfrm>
              <a:prstGeom prst="rect">
                <a:avLst/>
              </a:prstGeom>
              <a:blipFill>
                <a:blip r:embed="rId2"/>
                <a:stretch>
                  <a:fillRect b="-1899"/>
                </a:stretch>
              </a:blipFill>
              <a:ln w="9525">
                <a:solidFill>
                  <a:srgbClr val="000000"/>
                </a:solidFill>
              </a:ln>
            </p:spPr>
            <p:txBody>
              <a:bodyPr/>
              <a:lstStyle/>
              <a:p>
                <a:r>
                  <a:rPr lang="ja-JP" altLang="en-US">
                    <a:noFill/>
                  </a:rPr>
                  <a:t> </a:t>
                </a:r>
              </a:p>
            </p:txBody>
          </p:sp>
        </mc:Fallback>
      </mc:AlternateContent>
      <p:sp>
        <p:nvSpPr>
          <p:cNvPr id="93" name="object 38">
            <a:extLst>
              <a:ext uri="{FF2B5EF4-FFF2-40B4-BE49-F238E27FC236}">
                <a16:creationId xmlns:a16="http://schemas.microsoft.com/office/drawing/2014/main" id="{A1C0834A-AF6E-4530-B887-E99E48C8EAB4}"/>
              </a:ext>
            </a:extLst>
          </p:cNvPr>
          <p:cNvSpPr txBox="1"/>
          <p:nvPr/>
        </p:nvSpPr>
        <p:spPr>
          <a:xfrm>
            <a:off x="571182" y="1308100"/>
            <a:ext cx="6414135" cy="985526"/>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200" u="sng" dirty="0">
                <a:latin typeface="ＭＳ ゴシック"/>
                <a:cs typeface="ＭＳ ゴシック"/>
              </a:rPr>
              <a:t>2</a:t>
            </a:r>
            <a:endParaRPr lang="ja-JP" altLang="en-US" sz="1200" u="sng" dirty="0">
              <a:latin typeface="ＭＳ ゴシック"/>
              <a:cs typeface="ＭＳ ゴシック"/>
            </a:endParaRPr>
          </a:p>
          <a:p>
            <a:pPr marL="133350">
              <a:lnSpc>
                <a:spcPct val="100000"/>
              </a:lnSpc>
              <a:spcBef>
                <a:spcPts val="464"/>
              </a:spcBef>
            </a:pPr>
            <a:r>
              <a:rPr lang="ja-JP" altLang="en-US" sz="1050" spc="-20" dirty="0">
                <a:latin typeface="ＭＳ 明朝"/>
                <a:cs typeface="ＭＳ 明朝"/>
              </a:rPr>
              <a:t>右の点について考える。</a:t>
            </a: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1.a</a:t>
            </a:r>
            <a:r>
              <a:rPr lang="ja-JP" altLang="en-US" sz="1050" spc="-20" dirty="0">
                <a:latin typeface="ＭＳ 明朝"/>
                <a:cs typeface="ＭＳ 明朝"/>
              </a:rPr>
              <a:t>から</a:t>
            </a:r>
            <a:r>
              <a:rPr lang="en-US" altLang="ja-JP" sz="1050" spc="-20" dirty="0">
                <a:latin typeface="ＭＳ 明朝"/>
                <a:cs typeface="ＭＳ 明朝"/>
              </a:rPr>
              <a:t>b</a:t>
            </a:r>
            <a:r>
              <a:rPr lang="ja-JP" altLang="en-US" sz="1050" spc="-20" dirty="0">
                <a:latin typeface="ＭＳ 明朝"/>
                <a:cs typeface="ＭＳ 明朝"/>
              </a:rPr>
              <a:t>に向かうベクトルを求めよ。</a:t>
            </a: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2.b</a:t>
            </a:r>
            <a:r>
              <a:rPr lang="ja-JP" altLang="en-US" sz="1050" spc="-20" dirty="0">
                <a:latin typeface="ＭＳ 明朝"/>
                <a:cs typeface="ＭＳ 明朝"/>
              </a:rPr>
              <a:t>から</a:t>
            </a:r>
            <a:r>
              <a:rPr lang="en-US" altLang="ja-JP" sz="1050" spc="-20" dirty="0">
                <a:latin typeface="ＭＳ 明朝"/>
                <a:cs typeface="ＭＳ 明朝"/>
              </a:rPr>
              <a:t>a</a:t>
            </a:r>
            <a:r>
              <a:rPr lang="ja-JP" altLang="en-US" sz="1050" spc="-20" dirty="0">
                <a:latin typeface="ＭＳ 明朝"/>
                <a:cs typeface="ＭＳ 明朝"/>
              </a:rPr>
              <a:t>に向かうベクトルを求めよ。</a:t>
            </a:r>
            <a:endParaRPr lang="en-US" altLang="ja-JP" sz="1050" spc="-20" dirty="0">
              <a:latin typeface="ＭＳ 明朝"/>
              <a:cs typeface="ＭＳ 明朝"/>
            </a:endParaRPr>
          </a:p>
        </p:txBody>
      </p:sp>
      <p:sp>
        <p:nvSpPr>
          <p:cNvPr id="94" name="楕円 93">
            <a:extLst>
              <a:ext uri="{FF2B5EF4-FFF2-40B4-BE49-F238E27FC236}">
                <a16:creationId xmlns:a16="http://schemas.microsoft.com/office/drawing/2014/main" id="{06CCAB0B-411F-42E0-AB94-9E0E0F029EB7}"/>
              </a:ext>
            </a:extLst>
          </p:cNvPr>
          <p:cNvSpPr/>
          <p:nvPr/>
        </p:nvSpPr>
        <p:spPr>
          <a:xfrm flipH="1">
            <a:off x="4692648" y="2070100"/>
            <a:ext cx="7620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楕円 94">
            <a:extLst>
              <a:ext uri="{FF2B5EF4-FFF2-40B4-BE49-F238E27FC236}">
                <a16:creationId xmlns:a16="http://schemas.microsoft.com/office/drawing/2014/main" id="{388BCD91-34DE-40F9-99B2-77E95CA1F692}"/>
              </a:ext>
            </a:extLst>
          </p:cNvPr>
          <p:cNvSpPr/>
          <p:nvPr/>
        </p:nvSpPr>
        <p:spPr>
          <a:xfrm flipH="1">
            <a:off x="5911850" y="1536700"/>
            <a:ext cx="7620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D403C932-6B0C-4ECA-8265-1978DAC6D5CC}"/>
              </a:ext>
            </a:extLst>
          </p:cNvPr>
          <p:cNvSpPr txBox="1"/>
          <p:nvPr/>
        </p:nvSpPr>
        <p:spPr>
          <a:xfrm>
            <a:off x="4798059" y="1981242"/>
            <a:ext cx="582211" cy="253916"/>
          </a:xfrm>
          <a:prstGeom prst="rect">
            <a:avLst/>
          </a:prstGeom>
          <a:noFill/>
        </p:spPr>
        <p:txBody>
          <a:bodyPr wrap="none" rtlCol="0">
            <a:spAutoFit/>
          </a:bodyPr>
          <a:lstStyle/>
          <a:p>
            <a:r>
              <a:rPr kumimoji="1" lang="en-US" altLang="ja-JP" sz="1050" dirty="0"/>
              <a:t>a(-1,2)</a:t>
            </a:r>
            <a:endParaRPr kumimoji="1" lang="ja-JP" altLang="en-US" dirty="0"/>
          </a:p>
        </p:txBody>
      </p:sp>
      <p:sp>
        <p:nvSpPr>
          <p:cNvPr id="96" name="テキスト ボックス 95">
            <a:extLst>
              <a:ext uri="{FF2B5EF4-FFF2-40B4-BE49-F238E27FC236}">
                <a16:creationId xmlns:a16="http://schemas.microsoft.com/office/drawing/2014/main" id="{66E5951C-6818-45C7-B63E-E268DBB3F839}"/>
              </a:ext>
            </a:extLst>
          </p:cNvPr>
          <p:cNvSpPr txBox="1"/>
          <p:nvPr/>
        </p:nvSpPr>
        <p:spPr>
          <a:xfrm>
            <a:off x="5988051" y="1447842"/>
            <a:ext cx="537327" cy="253916"/>
          </a:xfrm>
          <a:prstGeom prst="rect">
            <a:avLst/>
          </a:prstGeom>
          <a:noFill/>
        </p:spPr>
        <p:txBody>
          <a:bodyPr wrap="none" rtlCol="0">
            <a:spAutoFit/>
          </a:bodyPr>
          <a:lstStyle/>
          <a:p>
            <a:r>
              <a:rPr kumimoji="1" lang="en-US" altLang="ja-JP" sz="1050" dirty="0"/>
              <a:t>b(5,7)</a:t>
            </a:r>
            <a:endParaRPr kumimoji="1" lang="ja-JP" altLang="en-US" dirty="0"/>
          </a:p>
        </p:txBody>
      </p:sp>
      <mc:AlternateContent xmlns:mc="http://schemas.openxmlformats.org/markup-compatibility/2006" xmlns:a14="http://schemas.microsoft.com/office/drawing/2010/main">
        <mc:Choice Requires="a14">
          <p:sp>
            <p:nvSpPr>
              <p:cNvPr id="97" name="object 38">
                <a:extLst>
                  <a:ext uri="{FF2B5EF4-FFF2-40B4-BE49-F238E27FC236}">
                    <a16:creationId xmlns:a16="http://schemas.microsoft.com/office/drawing/2014/main" id="{531715D1-F30F-4752-9F75-018CD0D7E4BF}"/>
                  </a:ext>
                </a:extLst>
              </p:cNvPr>
              <p:cNvSpPr txBox="1"/>
              <p:nvPr/>
            </p:nvSpPr>
            <p:spPr>
              <a:xfrm>
                <a:off x="571182" y="2491788"/>
                <a:ext cx="6414135" cy="1484765"/>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200" u="sng" dirty="0">
                    <a:latin typeface="ＭＳ ゴシック"/>
                    <a:cs typeface="ＭＳ ゴシック"/>
                  </a:rPr>
                  <a:t>3</a:t>
                </a:r>
                <a:endParaRPr lang="ja-JP" altLang="en-US" sz="1200" u="sng" dirty="0">
                  <a:latin typeface="ＭＳ ゴシック"/>
                  <a:cs typeface="ＭＳ ゴシック"/>
                </a:endParaRPr>
              </a:p>
              <a:p>
                <a:pPr marL="133350">
                  <a:lnSpc>
                    <a:spcPct val="100000"/>
                  </a:lnSpc>
                  <a:spcBef>
                    <a:spcPts val="464"/>
                  </a:spcBef>
                </a:pPr>
                <a:r>
                  <a:rPr lang="ja-JP" altLang="en-US" sz="1050" spc="-20" dirty="0">
                    <a:latin typeface="ＭＳ 明朝"/>
                    <a:cs typeface="ＭＳ 明朝"/>
                  </a:rPr>
                  <a:t>右の点について考える。</a:t>
                </a: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1.a</a:t>
                </a:r>
                <a:r>
                  <a:rPr lang="ja-JP" altLang="en-US" sz="1050" spc="-20" dirty="0">
                    <a:latin typeface="ＭＳ 明朝"/>
                    <a:cs typeface="ＭＳ 明朝"/>
                  </a:rPr>
                  <a:t>から</a:t>
                </a:r>
                <a:r>
                  <a:rPr lang="en-US" altLang="ja-JP" sz="1050" spc="-20" dirty="0">
                    <a:latin typeface="ＭＳ 明朝"/>
                    <a:cs typeface="ＭＳ 明朝"/>
                  </a:rPr>
                  <a:t>b</a:t>
                </a:r>
                <a:r>
                  <a:rPr lang="ja-JP" altLang="en-US" sz="1050" spc="-20" dirty="0">
                    <a:latin typeface="ＭＳ 明朝"/>
                    <a:cs typeface="ＭＳ 明朝"/>
                  </a:rPr>
                  <a:t>に向かうベクトルを求めよ。</a:t>
                </a: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2.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𝑎𝑏</m:t>
                        </m:r>
                      </m:e>
                    </m:acc>
                    <m:r>
                      <a:rPr lang="ja-JP" altLang="en-US" sz="1200" i="1" dirty="0">
                        <a:latin typeface="Cambria Math" panose="02040503050406030204" pitchFamily="18" charset="0"/>
                      </a:rPr>
                      <m:t>を</m:t>
                    </m:r>
                  </m:oMath>
                </a14:m>
                <a:r>
                  <a:rPr lang="ja-JP" altLang="en-US" sz="1050" spc="-20" dirty="0">
                    <a:latin typeface="ＭＳ 明朝"/>
                    <a:cs typeface="ＭＳ 明朝"/>
                  </a:rPr>
                  <a:t>正規化したものを</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𝑛</m:t>
                        </m:r>
                      </m:e>
                    </m:acc>
                    <m:r>
                      <a:rPr lang="ja-JP" altLang="en-US" sz="1200" i="1" dirty="0">
                        <a:latin typeface="Cambria Math" panose="02040503050406030204" pitchFamily="18" charset="0"/>
                      </a:rPr>
                      <m:t>とする</m:t>
                    </m:r>
                    <m:r>
                      <a:rPr lang="ja-JP" altLang="en-US" sz="1200" i="1" dirty="0" smtClean="0">
                        <a:latin typeface="Cambria Math" panose="02040503050406030204" pitchFamily="18" charset="0"/>
                      </a:rPr>
                      <m:t>。</m:t>
                    </m:r>
                    <m:r>
                      <a:rPr lang="en-US" altLang="ja-JP" sz="1200" b="0" i="1" dirty="0" smtClean="0">
                        <a:latin typeface="Cambria Math" panose="02040503050406030204" pitchFamily="18" charset="0"/>
                      </a:rPr>
                      <m:t>𝑎</m:t>
                    </m:r>
                    <m:r>
                      <a:rPr lang="ja-JP" altLang="en-US" sz="1200" i="1" dirty="0">
                        <a:latin typeface="Cambria Math" panose="02040503050406030204" pitchFamily="18" charset="0"/>
                      </a:rPr>
                      <m:t>がその際に</m:t>
                    </m:r>
                    <m:r>
                      <a:rPr lang="en-US" altLang="ja-JP" sz="1200" b="0" i="1" dirty="0" smtClean="0">
                        <a:latin typeface="Cambria Math" panose="02040503050406030204" pitchFamily="18" charset="0"/>
                      </a:rPr>
                      <m:t>𝑡</m:t>
                    </m:r>
                    <m:r>
                      <a:rPr lang="en-US" altLang="ja-JP" sz="1200" b="0" i="1" dirty="0" smtClean="0">
                        <a:latin typeface="Cambria Math" panose="02040503050406030204" pitchFamily="18" charset="0"/>
                      </a:rPr>
                      <m:t>[/</m:t>
                    </m:r>
                    <m:r>
                      <a:rPr lang="en-US" altLang="ja-JP" sz="1200" b="0" i="1" dirty="0" smtClean="0">
                        <a:latin typeface="Cambria Math" panose="02040503050406030204" pitchFamily="18" charset="0"/>
                      </a:rPr>
                      <m:t>𝑠</m:t>
                    </m:r>
                    <m:r>
                      <a:rPr lang="en-US" altLang="ja-JP" sz="1200" b="0" i="1" dirty="0" smtClean="0">
                        <a:latin typeface="Cambria Math" panose="02040503050406030204" pitchFamily="18" charset="0"/>
                      </a:rPr>
                      <m:t>]</m:t>
                    </m:r>
                    <m:r>
                      <a:rPr lang="ja-JP" altLang="en-US" sz="1200" i="1" dirty="0">
                        <a:latin typeface="Cambria Math" panose="02040503050406030204" pitchFamily="18" charset="0"/>
                      </a:rPr>
                      <m:t>で</m:t>
                    </m:r>
                  </m:oMath>
                </a14:m>
                <a:r>
                  <a:rPr lang="en-US" altLang="ja-JP" sz="1050" spc="-20" dirty="0">
                    <a:latin typeface="ＭＳ 明朝"/>
                    <a:cs typeface="ＭＳ 明朝"/>
                  </a:rPr>
                  <a:t>b</a:t>
                </a:r>
                <a:r>
                  <a:rPr lang="ja-JP" altLang="en-US" sz="1050" spc="-20" dirty="0">
                    <a:latin typeface="ＭＳ 明朝"/>
                    <a:cs typeface="ＭＳ 明朝"/>
                  </a:rPr>
                  <a:t>たどり着くための速度ベクトルを求めよ。</a:t>
                </a: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  </a:t>
                </a:r>
                <a:r>
                  <a:rPr lang="ja-JP" altLang="en-US" sz="1050" spc="-20" dirty="0">
                    <a:latin typeface="ＭＳ 明朝"/>
                    <a:cs typeface="ＭＳ 明朝"/>
                  </a:rPr>
                  <a:t>解答には</a:t>
                </a:r>
                <a14:m>
                  <m:oMath xmlns:m="http://schemas.openxmlformats.org/officeDocument/2006/math">
                    <m:r>
                      <a:rPr lang="en-US" altLang="ja-JP" sz="1050" b="0" i="1" spc="-20" smtClean="0">
                        <a:latin typeface="Cambria Math" panose="02040503050406030204" pitchFamily="18" charset="0"/>
                        <a:cs typeface="ＭＳ 明朝"/>
                      </a:rPr>
                      <m:t>|</m:t>
                    </m:r>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𝑎𝑏</m:t>
                        </m:r>
                      </m:e>
                    </m:acc>
                    <m:r>
                      <a:rPr lang="en-US" altLang="ja-JP" sz="1050" b="0" i="1" spc="-20" smtClean="0">
                        <a:latin typeface="Cambria Math" panose="02040503050406030204" pitchFamily="18" charset="0"/>
                      </a:rPr>
                      <m:t>|</m:t>
                    </m:r>
                    <m:r>
                      <a:rPr lang="ja-JP" altLang="en-US" sz="1050" i="1" spc="-20">
                        <a:latin typeface="Cambria Math" panose="02040503050406030204" pitchFamily="18" charset="0"/>
                      </a:rPr>
                      <m:t>を</m:t>
                    </m:r>
                  </m:oMath>
                </a14:m>
                <a:r>
                  <a:rPr lang="ja-JP" altLang="en-US" sz="1050" spc="-20" dirty="0">
                    <a:latin typeface="ＭＳ 明朝"/>
                    <a:cs typeface="ＭＳ 明朝"/>
                  </a:rPr>
                  <a:t>使用して良い。</a:t>
                </a:r>
                <a:endParaRPr lang="en-US" altLang="ja-JP" sz="1050" spc="-20" dirty="0">
                  <a:latin typeface="ＭＳ 明朝"/>
                  <a:cs typeface="ＭＳ 明朝"/>
                </a:endParaRPr>
              </a:p>
            </p:txBody>
          </p:sp>
        </mc:Choice>
        <mc:Fallback xmlns="">
          <p:sp>
            <p:nvSpPr>
              <p:cNvPr id="97" name="object 38">
                <a:extLst>
                  <a:ext uri="{FF2B5EF4-FFF2-40B4-BE49-F238E27FC236}">
                    <a16:creationId xmlns:a16="http://schemas.microsoft.com/office/drawing/2014/main" id="{531715D1-F30F-4752-9F75-018CD0D7E4BF}"/>
                  </a:ext>
                </a:extLst>
              </p:cNvPr>
              <p:cNvSpPr txBox="1">
                <a:spLocks noRot="1" noChangeAspect="1" noMove="1" noResize="1" noEditPoints="1" noAdjustHandles="1" noChangeArrowheads="1" noChangeShapeType="1" noTextEdit="1"/>
              </p:cNvSpPr>
              <p:nvPr/>
            </p:nvSpPr>
            <p:spPr>
              <a:xfrm>
                <a:off x="571182" y="2491788"/>
                <a:ext cx="6414135" cy="1484765"/>
              </a:xfrm>
              <a:prstGeom prst="rect">
                <a:avLst/>
              </a:prstGeom>
              <a:blipFill>
                <a:blip r:embed="rId3"/>
                <a:stretch>
                  <a:fillRect b="-3673"/>
                </a:stretch>
              </a:blipFill>
              <a:ln w="9525">
                <a:solidFill>
                  <a:srgbClr val="000000"/>
                </a:solidFill>
              </a:ln>
            </p:spPr>
            <p:txBody>
              <a:bodyPr/>
              <a:lstStyle/>
              <a:p>
                <a:r>
                  <a:rPr lang="ja-JP" altLang="en-US">
                    <a:noFill/>
                  </a:rPr>
                  <a:t> </a:t>
                </a:r>
              </a:p>
            </p:txBody>
          </p:sp>
        </mc:Fallback>
      </mc:AlternateContent>
      <p:sp>
        <p:nvSpPr>
          <p:cNvPr id="98" name="楕円 97">
            <a:extLst>
              <a:ext uri="{FF2B5EF4-FFF2-40B4-BE49-F238E27FC236}">
                <a16:creationId xmlns:a16="http://schemas.microsoft.com/office/drawing/2014/main" id="{BD937C61-F20B-4AE4-B666-7F5C59C801E9}"/>
              </a:ext>
            </a:extLst>
          </p:cNvPr>
          <p:cNvSpPr/>
          <p:nvPr/>
        </p:nvSpPr>
        <p:spPr>
          <a:xfrm flipH="1">
            <a:off x="4848202" y="3383238"/>
            <a:ext cx="7620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楕円 98">
            <a:extLst>
              <a:ext uri="{FF2B5EF4-FFF2-40B4-BE49-F238E27FC236}">
                <a16:creationId xmlns:a16="http://schemas.microsoft.com/office/drawing/2014/main" id="{B789676F-4541-45DA-B983-308407125DF8}"/>
              </a:ext>
            </a:extLst>
          </p:cNvPr>
          <p:cNvSpPr/>
          <p:nvPr/>
        </p:nvSpPr>
        <p:spPr>
          <a:xfrm flipH="1">
            <a:off x="5983226" y="2827271"/>
            <a:ext cx="7620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テキスト ボックス 99">
            <a:extLst>
              <a:ext uri="{FF2B5EF4-FFF2-40B4-BE49-F238E27FC236}">
                <a16:creationId xmlns:a16="http://schemas.microsoft.com/office/drawing/2014/main" id="{9246D373-9FF4-4B3B-AB39-791F5E0DDCD3}"/>
              </a:ext>
            </a:extLst>
          </p:cNvPr>
          <p:cNvSpPr txBox="1"/>
          <p:nvPr/>
        </p:nvSpPr>
        <p:spPr>
          <a:xfrm>
            <a:off x="4886303" y="3294380"/>
            <a:ext cx="671979" cy="253916"/>
          </a:xfrm>
          <a:prstGeom prst="rect">
            <a:avLst/>
          </a:prstGeom>
          <a:noFill/>
        </p:spPr>
        <p:txBody>
          <a:bodyPr wrap="none" rtlCol="0">
            <a:spAutoFit/>
          </a:bodyPr>
          <a:lstStyle/>
          <a:p>
            <a:r>
              <a:rPr kumimoji="1" lang="en-US" altLang="ja-JP" sz="1050" dirty="0"/>
              <a:t>a(</a:t>
            </a:r>
            <a:r>
              <a:rPr kumimoji="1" lang="en-US" altLang="ja-JP" sz="1050" dirty="0" err="1"/>
              <a:t>xa,ya</a:t>
            </a:r>
            <a:r>
              <a:rPr kumimoji="1" lang="en-US" altLang="ja-JP" sz="1050" dirty="0"/>
              <a:t>)</a:t>
            </a:r>
            <a:endParaRPr kumimoji="1" lang="ja-JP" altLang="en-US" dirty="0"/>
          </a:p>
        </p:txBody>
      </p:sp>
      <p:sp>
        <p:nvSpPr>
          <p:cNvPr id="101" name="テキスト ボックス 100">
            <a:extLst>
              <a:ext uri="{FF2B5EF4-FFF2-40B4-BE49-F238E27FC236}">
                <a16:creationId xmlns:a16="http://schemas.microsoft.com/office/drawing/2014/main" id="{AA61CC26-8934-46C2-81B9-709C0B54ED96}"/>
              </a:ext>
            </a:extLst>
          </p:cNvPr>
          <p:cNvSpPr txBox="1"/>
          <p:nvPr/>
        </p:nvSpPr>
        <p:spPr>
          <a:xfrm>
            <a:off x="6009627" y="2739358"/>
            <a:ext cx="671979" cy="253916"/>
          </a:xfrm>
          <a:prstGeom prst="rect">
            <a:avLst/>
          </a:prstGeom>
          <a:noFill/>
        </p:spPr>
        <p:txBody>
          <a:bodyPr wrap="none" rtlCol="0">
            <a:spAutoFit/>
          </a:bodyPr>
          <a:lstStyle/>
          <a:p>
            <a:r>
              <a:rPr kumimoji="1" lang="en-US" altLang="ja-JP" sz="1050" dirty="0"/>
              <a:t>b(</a:t>
            </a:r>
            <a:r>
              <a:rPr kumimoji="1" lang="en-US" altLang="ja-JP" sz="1050" dirty="0" err="1"/>
              <a:t>xb,yb</a:t>
            </a:r>
            <a:r>
              <a:rPr kumimoji="1" lang="en-US" altLang="ja-JP" sz="1050" dirty="0"/>
              <a:t>)</a:t>
            </a:r>
            <a:endParaRPr kumimoji="1" lang="ja-JP" altLang="en-US" dirty="0"/>
          </a:p>
        </p:txBody>
      </p:sp>
      <mc:AlternateContent xmlns:mc="http://schemas.openxmlformats.org/markup-compatibility/2006" xmlns:a14="http://schemas.microsoft.com/office/drawing/2010/main">
        <mc:Choice Requires="a14">
          <p:sp>
            <p:nvSpPr>
              <p:cNvPr id="102" name="object 38">
                <a:extLst>
                  <a:ext uri="{FF2B5EF4-FFF2-40B4-BE49-F238E27FC236}">
                    <a16:creationId xmlns:a16="http://schemas.microsoft.com/office/drawing/2014/main" id="{5DFF2DE1-0C35-492A-B994-0ACD2D6F9509}"/>
                  </a:ext>
                </a:extLst>
              </p:cNvPr>
              <p:cNvSpPr txBox="1"/>
              <p:nvPr/>
            </p:nvSpPr>
            <p:spPr>
              <a:xfrm>
                <a:off x="571181" y="4397400"/>
                <a:ext cx="6414135" cy="1223797"/>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200" u="sng" dirty="0">
                    <a:latin typeface="ＭＳ ゴシック"/>
                    <a:cs typeface="ＭＳ ゴシック"/>
                  </a:rPr>
                  <a:t>4</a:t>
                </a:r>
                <a:endParaRPr lang="ja-JP" altLang="en-US" sz="1200" u="sng" dirty="0">
                  <a:latin typeface="ＭＳ ゴシック"/>
                  <a:cs typeface="ＭＳ ゴシック"/>
                </a:endParaRPr>
              </a:p>
              <a:p>
                <a:pPr marL="133350">
                  <a:lnSpc>
                    <a:spcPct val="100000"/>
                  </a:lnSpc>
                  <a:spcBef>
                    <a:spcPts val="464"/>
                  </a:spcBef>
                </a:pPr>
                <a:r>
                  <a:rPr lang="ja-JP" altLang="en-US" sz="1050" spc="-20" dirty="0">
                    <a:latin typeface="ＭＳ 明朝"/>
                    <a:cs typeface="ＭＳ 明朝"/>
                  </a:rPr>
                  <a:t>あるオブジェクトが、常にプレイヤーを正面にとらえて欲しい。</a:t>
                </a: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P(</a:t>
                </a:r>
                <a:r>
                  <a:rPr lang="en-US" altLang="ja-JP" sz="1050" spc="-20" dirty="0" err="1">
                    <a:latin typeface="ＭＳ 明朝"/>
                    <a:cs typeface="ＭＳ 明朝"/>
                  </a:rPr>
                  <a:t>px,py</a:t>
                </a:r>
                <a:r>
                  <a:rPr lang="en-US" altLang="ja-JP" sz="1050" spc="-20" dirty="0">
                    <a:latin typeface="ＭＳ 明朝"/>
                    <a:cs typeface="ＭＳ 明朝"/>
                  </a:rPr>
                  <a:t>),O(</a:t>
                </a:r>
                <a:r>
                  <a:rPr lang="en-US" altLang="ja-JP" sz="1050" spc="-20" dirty="0" err="1">
                    <a:latin typeface="ＭＳ 明朝"/>
                    <a:cs typeface="ＭＳ 明朝"/>
                  </a:rPr>
                  <a:t>ox,oy</a:t>
                </a:r>
                <a:r>
                  <a:rPr lang="en-US" altLang="ja-JP" sz="1050" spc="-20" dirty="0">
                    <a:latin typeface="ＭＳ 明朝"/>
                    <a:cs typeface="ＭＳ 明朝"/>
                  </a:rPr>
                  <a:t>)</a:t>
                </a:r>
                <a:r>
                  <a:rPr lang="ja-JP" altLang="en-US" sz="1050" spc="-20" dirty="0">
                    <a:latin typeface="ＭＳ 明朝"/>
                    <a:cs typeface="ＭＳ 明朝"/>
                  </a:rPr>
                  <a:t>とすると、</a:t>
                </a:r>
                <a:endParaRPr lang="en-US" altLang="ja-JP" sz="1050" spc="-20" dirty="0">
                  <a:latin typeface="ＭＳ 明朝"/>
                  <a:cs typeface="ＭＳ 明朝"/>
                </a:endParaRPr>
              </a:p>
              <a:p>
                <a:pPr marL="133350">
                  <a:lnSpc>
                    <a:spcPct val="100000"/>
                  </a:lnSpc>
                  <a:spcBef>
                    <a:spcPts val="464"/>
                  </a:spcBef>
                </a:pPr>
                <a:r>
                  <a:rPr lang="ja-JP" altLang="en-US" sz="1050" spc="-20" dirty="0">
                    <a:latin typeface="ＭＳ 明朝"/>
                    <a:cs typeface="ＭＳ 明朝"/>
                  </a:rPr>
                  <a:t>右図の</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𝑝</m:t>
                        </m:r>
                      </m:e>
                    </m:acc>
                    <m:r>
                      <a:rPr lang="ja-JP" altLang="en-US" sz="1200" i="1" dirty="0">
                        <a:latin typeface="Cambria Math" panose="02040503050406030204" pitchFamily="18" charset="0"/>
                      </a:rPr>
                      <m:t>の</m:t>
                    </m:r>
                    <m:r>
                      <a:rPr lang="ja-JP" altLang="en-US" sz="1200" i="1" dirty="0" smtClean="0">
                        <a:latin typeface="Cambria Math" panose="02040503050406030204" pitchFamily="18" charset="0"/>
                      </a:rPr>
                      <m:t>式を</m:t>
                    </m:r>
                  </m:oMath>
                </a14:m>
                <a:r>
                  <a:rPr lang="ja-JP" altLang="en-US" sz="1050" spc="-20" dirty="0">
                    <a:latin typeface="ＭＳ 明朝"/>
                    <a:cs typeface="ＭＳ 明朝"/>
                  </a:rPr>
                  <a:t>求めよ。</a:t>
                </a: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p:txBody>
          </p:sp>
        </mc:Choice>
        <mc:Fallback xmlns="">
          <p:sp>
            <p:nvSpPr>
              <p:cNvPr id="102" name="object 38">
                <a:extLst>
                  <a:ext uri="{FF2B5EF4-FFF2-40B4-BE49-F238E27FC236}">
                    <a16:creationId xmlns:a16="http://schemas.microsoft.com/office/drawing/2014/main" id="{5DFF2DE1-0C35-492A-B994-0ACD2D6F9509}"/>
                  </a:ext>
                </a:extLst>
              </p:cNvPr>
              <p:cNvSpPr txBox="1">
                <a:spLocks noRot="1" noChangeAspect="1" noMove="1" noResize="1" noEditPoints="1" noAdjustHandles="1" noChangeArrowheads="1" noChangeShapeType="1" noTextEdit="1"/>
              </p:cNvSpPr>
              <p:nvPr/>
            </p:nvSpPr>
            <p:spPr>
              <a:xfrm>
                <a:off x="571181" y="4397400"/>
                <a:ext cx="6414135" cy="1223797"/>
              </a:xfrm>
              <a:prstGeom prst="rect">
                <a:avLst/>
              </a:prstGeom>
              <a:blipFill>
                <a:blip r:embed="rId4"/>
                <a:stretch>
                  <a:fillRect/>
                </a:stretch>
              </a:blipFill>
              <a:ln w="9525">
                <a:solidFill>
                  <a:srgbClr val="000000"/>
                </a:solidFill>
              </a:ln>
            </p:spPr>
            <p:txBody>
              <a:bodyPr/>
              <a:lstStyle/>
              <a:p>
                <a:r>
                  <a:rPr lang="ja-JP" altLang="en-US">
                    <a:noFill/>
                  </a:rPr>
                  <a:t> </a:t>
                </a:r>
              </a:p>
            </p:txBody>
          </p:sp>
        </mc:Fallback>
      </mc:AlternateContent>
      <p:sp>
        <p:nvSpPr>
          <p:cNvPr id="5" name="二等辺三角形 4">
            <a:extLst>
              <a:ext uri="{FF2B5EF4-FFF2-40B4-BE49-F238E27FC236}">
                <a16:creationId xmlns:a16="http://schemas.microsoft.com/office/drawing/2014/main" id="{437557E2-CAEE-4DEE-90B3-ABF68C7157A8}"/>
              </a:ext>
            </a:extLst>
          </p:cNvPr>
          <p:cNvSpPr/>
          <p:nvPr/>
        </p:nvSpPr>
        <p:spPr>
          <a:xfrm rot="17340554">
            <a:off x="6407208" y="4974696"/>
            <a:ext cx="301368" cy="2946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O</a:t>
            </a:r>
          </a:p>
        </p:txBody>
      </p:sp>
      <p:sp>
        <p:nvSpPr>
          <p:cNvPr id="6" name="楕円 5">
            <a:extLst>
              <a:ext uri="{FF2B5EF4-FFF2-40B4-BE49-F238E27FC236}">
                <a16:creationId xmlns:a16="http://schemas.microsoft.com/office/drawing/2014/main" id="{4C7A4D14-9CDE-49DE-B389-8A78C2EA0DC2}"/>
              </a:ext>
            </a:extLst>
          </p:cNvPr>
          <p:cNvSpPr/>
          <p:nvPr/>
        </p:nvSpPr>
        <p:spPr>
          <a:xfrm>
            <a:off x="5503314" y="464121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endParaRPr kumimoji="1" lang="ja-JP" altLang="en-US" dirty="0"/>
          </a:p>
        </p:txBody>
      </p:sp>
      <p:cxnSp>
        <p:nvCxnSpPr>
          <p:cNvPr id="8" name="直線矢印コネクタ 7">
            <a:extLst>
              <a:ext uri="{FF2B5EF4-FFF2-40B4-BE49-F238E27FC236}">
                <a16:creationId xmlns:a16="http://schemas.microsoft.com/office/drawing/2014/main" id="{5C8FA99D-D295-414C-9157-60DC6F97BD5A}"/>
              </a:ext>
            </a:extLst>
          </p:cNvPr>
          <p:cNvCxnSpPr>
            <a:cxnSpLocks/>
            <a:stCxn id="5" idx="0"/>
          </p:cNvCxnSpPr>
          <p:nvPr/>
        </p:nvCxnSpPr>
        <p:spPr>
          <a:xfrm flipH="1" flipV="1">
            <a:off x="5795809" y="4870964"/>
            <a:ext cx="622792" cy="203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B382FFDB-B1C5-43BB-944A-4EEB04BA6B0F}"/>
                  </a:ext>
                </a:extLst>
              </p:cNvPr>
              <p:cNvSpPr txBox="1"/>
              <p:nvPr/>
            </p:nvSpPr>
            <p:spPr>
              <a:xfrm>
                <a:off x="6014589" y="4648095"/>
                <a:ext cx="33592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𝑝</m:t>
                          </m:r>
                        </m:e>
                      </m:acc>
                    </m:oMath>
                  </m:oMathPara>
                </a14:m>
                <a:endParaRPr kumimoji="1" lang="ja-JP" altLang="en-US" dirty="0"/>
              </a:p>
            </p:txBody>
          </p:sp>
        </mc:Choice>
        <mc:Fallback xmlns="">
          <p:sp>
            <p:nvSpPr>
              <p:cNvPr id="104" name="テキスト ボックス 103">
                <a:extLst>
                  <a:ext uri="{FF2B5EF4-FFF2-40B4-BE49-F238E27FC236}">
                    <a16:creationId xmlns:a16="http://schemas.microsoft.com/office/drawing/2014/main" id="{B382FFDB-B1C5-43BB-944A-4EEB04BA6B0F}"/>
                  </a:ext>
                </a:extLst>
              </p:cNvPr>
              <p:cNvSpPr txBox="1">
                <a:spLocks noRot="1" noChangeAspect="1" noMove="1" noResize="1" noEditPoints="1" noAdjustHandles="1" noChangeArrowheads="1" noChangeShapeType="1" noTextEdit="1"/>
              </p:cNvSpPr>
              <p:nvPr/>
            </p:nvSpPr>
            <p:spPr>
              <a:xfrm>
                <a:off x="6014589" y="4648095"/>
                <a:ext cx="335925" cy="307777"/>
              </a:xfrm>
              <a:prstGeom prst="rect">
                <a:avLst/>
              </a:prstGeom>
              <a:blipFill>
                <a:blip r:embed="rId5"/>
                <a:stretch>
                  <a:fillRect t="-9804" r="-14545" b="-19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object 38">
                <a:extLst>
                  <a:ext uri="{FF2B5EF4-FFF2-40B4-BE49-F238E27FC236}">
                    <a16:creationId xmlns:a16="http://schemas.microsoft.com/office/drawing/2014/main" id="{9A637F73-D7BE-44BF-B52E-59E8F2B81522}"/>
                  </a:ext>
                </a:extLst>
              </p:cNvPr>
              <p:cNvSpPr txBox="1"/>
              <p:nvPr/>
            </p:nvSpPr>
            <p:spPr>
              <a:xfrm>
                <a:off x="571181" y="5838125"/>
                <a:ext cx="6414135" cy="4423390"/>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200" u="sng" dirty="0">
                    <a:latin typeface="ＭＳ ゴシック"/>
                    <a:cs typeface="ＭＳ ゴシック"/>
                  </a:rPr>
                  <a:t>5</a:t>
                </a:r>
              </a:p>
              <a:p>
                <a:pPr marL="139065">
                  <a:lnSpc>
                    <a:spcPct val="100000"/>
                  </a:lnSpc>
                  <a:spcBef>
                    <a:spcPts val="965"/>
                  </a:spcBef>
                </a:pPr>
                <a:r>
                  <a:rPr lang="ja-JP" altLang="en-US" sz="1200" spc="-20" dirty="0">
                    <a:latin typeface="ＭＳ ゴシック"/>
                    <a:cs typeface="ＭＳ ゴシック"/>
                  </a:rPr>
                  <a:t>次の運動をする物体を考える。</a:t>
                </a:r>
                <a:endParaRPr lang="en-US" altLang="ja-JP" sz="1200" spc="-20" dirty="0">
                  <a:latin typeface="ＭＳ ゴシック"/>
                  <a:cs typeface="ＭＳ ゴシック"/>
                </a:endParaRPr>
              </a:p>
              <a:p>
                <a:pPr marL="139065">
                  <a:lnSpc>
                    <a:spcPct val="100000"/>
                  </a:lnSpc>
                  <a:spcBef>
                    <a:spcPts val="965"/>
                  </a:spcBef>
                </a:pPr>
                <a:r>
                  <a:rPr lang="ja-JP" altLang="en-US" sz="1200" spc="-20" dirty="0">
                    <a:latin typeface="ＭＳ ゴシック"/>
                    <a:cs typeface="ＭＳ ゴシック"/>
                  </a:rPr>
                  <a:t>加速度</a:t>
                </a:r>
                <a:r>
                  <a:rPr lang="en-US" altLang="ja-JP" sz="1200" spc="-20" dirty="0">
                    <a:latin typeface="ＭＳ ゴシック"/>
                    <a:cs typeface="ＭＳ ゴシック"/>
                  </a:rPr>
                  <a:t>:</a:t>
                </a:r>
                <a14:m>
                  <m:oMath xmlns:m="http://schemas.openxmlformats.org/officeDocument/2006/math">
                    <m:acc>
                      <m:accPr>
                        <m:chr m:val="⃗"/>
                        <m:ctrlPr>
                          <a:rPr lang="en-US" altLang="ja-JP" sz="1200" b="0" i="1" spc="-20" smtClean="0">
                            <a:latin typeface="Cambria Math" panose="02040503050406030204" pitchFamily="18" charset="0"/>
                          </a:rPr>
                        </m:ctrlPr>
                      </m:accPr>
                      <m:e>
                        <m:r>
                          <m:rPr>
                            <m:sty m:val="p"/>
                          </m:rPr>
                          <a:rPr lang="en-US" altLang="ja-JP" sz="1200" i="1" spc="-20">
                            <a:latin typeface="Cambria Math" panose="02040503050406030204" pitchFamily="18" charset="0"/>
                          </a:rPr>
                          <m:t>α</m:t>
                        </m:r>
                      </m:e>
                    </m:acc>
                    <m:r>
                      <a:rPr lang="en-US" altLang="ja-JP" sz="1200" b="0" i="1" dirty="0" smtClean="0">
                        <a:latin typeface="Cambria Math" panose="02040503050406030204" pitchFamily="18" charset="0"/>
                      </a:rPr>
                      <m:t>,</m:t>
                    </m:r>
                  </m:oMath>
                </a14:m>
                <a:r>
                  <a:rPr lang="ja-JP" altLang="en-US" sz="1200" spc="-20" dirty="0">
                    <a:latin typeface="ＭＳ ゴシック"/>
                    <a:cs typeface="ＭＳ ゴシック"/>
                  </a:rPr>
                  <a:t>現在地</a:t>
                </a:r>
                <a:r>
                  <a:rPr lang="en-US" altLang="ja-JP" sz="1200" spc="-20" dirty="0">
                    <a:latin typeface="ＭＳ ゴシック"/>
                    <a:cs typeface="ＭＳ ゴシック"/>
                  </a:rPr>
                  <a:t>:P,</a:t>
                </a:r>
                <a:r>
                  <a:rPr lang="ja-JP" altLang="en-US" sz="1200" spc="-20" dirty="0">
                    <a:latin typeface="ＭＳ ゴシック"/>
                    <a:cs typeface="ＭＳ ゴシック"/>
                  </a:rPr>
                  <a:t>初速度</a:t>
                </a:r>
                <a:r>
                  <a:rPr lang="en-US" altLang="ja-JP" sz="1200" spc="-20" dirty="0">
                    <a:latin typeface="ＭＳ ゴシック"/>
                    <a:cs typeface="ＭＳ ゴシック"/>
                  </a:rPr>
                  <a:t>:</a:t>
                </a:r>
                <a14:m>
                  <m:oMath xmlns:m="http://schemas.openxmlformats.org/officeDocument/2006/math">
                    <m:acc>
                      <m:accPr>
                        <m:chr m:val="⃗"/>
                        <m:ctrlPr>
                          <a:rPr lang="en-US" altLang="ja-JP" sz="1200" b="0" i="1" spc="-20" smtClean="0">
                            <a:latin typeface="Cambria Math" panose="02040503050406030204" pitchFamily="18" charset="0"/>
                          </a:rPr>
                        </m:ctrlPr>
                      </m:accPr>
                      <m:e>
                        <m:r>
                          <a:rPr lang="en-US" altLang="ja-JP" sz="1200" b="0" i="1" spc="-20" smtClean="0">
                            <a:latin typeface="Cambria Math" panose="02040503050406030204" pitchFamily="18" charset="0"/>
                          </a:rPr>
                          <m:t>𝑣</m:t>
                        </m:r>
                        <m:r>
                          <a:rPr lang="en-US" altLang="ja-JP" sz="1200" b="0" i="1" spc="-20" smtClean="0">
                            <a:latin typeface="Cambria Math" panose="02040503050406030204" pitchFamily="18" charset="0"/>
                          </a:rPr>
                          <m:t>0</m:t>
                        </m:r>
                      </m:e>
                    </m:acc>
                    <m:r>
                      <a:rPr lang="en-US" altLang="ja-JP" sz="1200" b="0" i="1" dirty="0" smtClean="0">
                        <a:latin typeface="Cambria Math" panose="02040503050406030204" pitchFamily="18" charset="0"/>
                      </a:rPr>
                      <m:t>, </m:t>
                    </m:r>
                  </m:oMath>
                </a14:m>
                <a:r>
                  <a:rPr lang="ja-JP" altLang="en-US" sz="1200" spc="-20" dirty="0">
                    <a:latin typeface="ＭＳ ゴシック"/>
                    <a:cs typeface="ＭＳ ゴシック"/>
                  </a:rPr>
                  <a:t>初期位置</a:t>
                </a:r>
                <a:r>
                  <a:rPr lang="en-US" altLang="ja-JP" sz="1200" spc="-20" dirty="0">
                    <a:latin typeface="ＭＳ ゴシック"/>
                    <a:cs typeface="ＭＳ ゴシック"/>
                  </a:rPr>
                  <a:t>:</a:t>
                </a:r>
                <a14:m>
                  <m:oMath xmlns:m="http://schemas.openxmlformats.org/officeDocument/2006/math">
                    <m:acc>
                      <m:accPr>
                        <m:chr m:val="⃗"/>
                        <m:ctrlPr>
                          <a:rPr lang="en-US" altLang="ja-JP" sz="1200" b="0" i="1" spc="-20" smtClean="0">
                            <a:latin typeface="Cambria Math" panose="02040503050406030204" pitchFamily="18" charset="0"/>
                          </a:rPr>
                        </m:ctrlPr>
                      </m:accPr>
                      <m:e>
                        <m:r>
                          <a:rPr lang="en-US" altLang="ja-JP" sz="1200" b="0" i="1" spc="-20" smtClean="0">
                            <a:latin typeface="Cambria Math" panose="02040503050406030204" pitchFamily="18" charset="0"/>
                          </a:rPr>
                          <m:t>𝑝</m:t>
                        </m:r>
                        <m:r>
                          <a:rPr lang="en-US" altLang="ja-JP" sz="1200" b="0" i="1" spc="-20" smtClean="0">
                            <a:latin typeface="Cambria Math" panose="02040503050406030204" pitchFamily="18" charset="0"/>
                          </a:rPr>
                          <m:t>0</m:t>
                        </m:r>
                      </m:e>
                    </m:acc>
                  </m:oMath>
                </a14:m>
                <a:r>
                  <a:rPr lang="ja-JP" altLang="en-US" sz="1200" spc="-20" dirty="0">
                    <a:latin typeface="ＭＳ ゴシック"/>
                    <a:cs typeface="ＭＳ ゴシック"/>
                  </a:rPr>
                  <a:t>　とする。</a:t>
                </a:r>
                <a:endParaRPr lang="en-US" altLang="ja-JP" sz="1200" spc="-20" dirty="0">
                  <a:latin typeface="ＭＳ ゴシック"/>
                  <a:cs typeface="ＭＳ ゴシック"/>
                </a:endParaRPr>
              </a:p>
              <a:p>
                <a:pPr marL="139065">
                  <a:lnSpc>
                    <a:spcPct val="100000"/>
                  </a:lnSpc>
                  <a:spcBef>
                    <a:spcPts val="965"/>
                  </a:spcBef>
                </a:pPr>
                <a:r>
                  <a:rPr lang="ja-JP" altLang="en-US" sz="1200" spc="-20" dirty="0">
                    <a:latin typeface="ＭＳ ゴシック"/>
                    <a:cs typeface="ＭＳ ゴシック"/>
                  </a:rPr>
                  <a:t>経過時間は</a:t>
                </a:r>
                <a:r>
                  <a:rPr lang="en-US" altLang="ja-JP" sz="1200" spc="-20" dirty="0">
                    <a:latin typeface="ＭＳ ゴシック"/>
                    <a:cs typeface="ＭＳ ゴシック"/>
                  </a:rPr>
                  <a:t>t</a:t>
                </a:r>
                <a:r>
                  <a:rPr lang="ja-JP" altLang="en-US" sz="1200" spc="-20" dirty="0">
                    <a:latin typeface="ＭＳ ゴシック"/>
                    <a:cs typeface="ＭＳ ゴシック"/>
                  </a:rPr>
                  <a:t>とする。</a:t>
                </a:r>
                <a:endParaRPr lang="en-US" altLang="ja-JP" sz="1200" spc="-20" dirty="0">
                  <a:latin typeface="ＭＳ ゴシック"/>
                  <a:cs typeface="ＭＳ ゴシック"/>
                </a:endParaRPr>
              </a:p>
              <a:p>
                <a:pPr marL="139065">
                  <a:lnSpc>
                    <a:spcPct val="100000"/>
                  </a:lnSpc>
                  <a:spcBef>
                    <a:spcPts val="965"/>
                  </a:spcBef>
                </a:pPr>
                <a14:m>
                  <m:oMath xmlns:m="http://schemas.openxmlformats.org/officeDocument/2006/math">
                    <m:r>
                      <a:rPr lang="en-US" altLang="ja-JP" sz="1200" b="0" i="1" spc="-20" smtClean="0">
                        <a:latin typeface="Cambria Math" panose="02040503050406030204" pitchFamily="18" charset="0"/>
                      </a:rPr>
                      <m:t>1.</m:t>
                    </m:r>
                    <m:r>
                      <a:rPr lang="en-US" altLang="ja-JP" sz="1200" b="0" i="1" spc="-20" smtClean="0">
                        <a:latin typeface="Cambria Math" panose="02040503050406030204" pitchFamily="18" charset="0"/>
                      </a:rPr>
                      <m:t>𝑡</m:t>
                    </m:r>
                    <m:r>
                      <a:rPr lang="en-US" altLang="ja-JP" sz="1200" b="0" i="1" spc="-20" smtClean="0">
                        <a:latin typeface="Cambria Math" panose="02040503050406030204" pitchFamily="18" charset="0"/>
                      </a:rPr>
                      <m:t>=0 ~ </m:t>
                    </m:r>
                    <m:r>
                      <a:rPr lang="en-US" altLang="ja-JP" sz="1200" b="0" i="1" spc="-20" smtClean="0">
                        <a:latin typeface="Cambria Math" panose="02040503050406030204" pitchFamily="18" charset="0"/>
                      </a:rPr>
                      <m:t>𝑡</m:t>
                    </m:r>
                    <m:r>
                      <a:rPr lang="en-US" altLang="ja-JP" sz="1200" b="0" i="1" spc="-20" smtClean="0">
                        <a:latin typeface="Cambria Math" panose="02040503050406030204" pitchFamily="18" charset="0"/>
                      </a:rPr>
                      <m:t>=3 </m:t>
                    </m:r>
                    <m:r>
                      <a:rPr lang="ja-JP" altLang="en-US" sz="1200" i="1" spc="-20">
                        <a:latin typeface="Cambria Math" panose="02040503050406030204" pitchFamily="18" charset="0"/>
                      </a:rPr>
                      <m:t>の</m:t>
                    </m:r>
                    <m:r>
                      <a:rPr lang="ja-JP" altLang="en-US" sz="1200" i="1" spc="-20" smtClean="0">
                        <a:latin typeface="Cambria Math" panose="02040503050406030204" pitchFamily="18" charset="0"/>
                      </a:rPr>
                      <m:t>とき、</m:t>
                    </m:r>
                    <m:acc>
                      <m:accPr>
                        <m:chr m:val="⃗"/>
                        <m:ctrlPr>
                          <a:rPr lang="en-US" altLang="ja-JP" sz="1200" b="0" i="1" spc="-20" smtClean="0">
                            <a:latin typeface="Cambria Math" panose="02040503050406030204" pitchFamily="18" charset="0"/>
                          </a:rPr>
                        </m:ctrlPr>
                      </m:accPr>
                      <m:e>
                        <m:r>
                          <a:rPr lang="en-US" altLang="ja-JP" sz="1200" b="0" i="1" spc="-20" smtClean="0">
                            <a:latin typeface="Cambria Math" panose="02040503050406030204" pitchFamily="18" charset="0"/>
                          </a:rPr>
                          <m:t>𝑣</m:t>
                        </m:r>
                        <m:r>
                          <a:rPr lang="en-US" altLang="ja-JP" sz="1200" b="0" i="1" spc="-20" smtClean="0">
                            <a:latin typeface="Cambria Math" panose="02040503050406030204" pitchFamily="18" charset="0"/>
                          </a:rPr>
                          <m:t>0</m:t>
                        </m:r>
                      </m:e>
                    </m:acc>
                    <m:r>
                      <a:rPr lang="en-US" altLang="ja-JP" sz="1200" b="0" i="1" dirty="0" smtClean="0">
                        <a:latin typeface="Cambria Math" panose="02040503050406030204" pitchFamily="18" charset="0"/>
                      </a:rPr>
                      <m:t>=</m:t>
                    </m:r>
                    <m:d>
                      <m:dPr>
                        <m:ctrlPr>
                          <a:rPr lang="en-US" altLang="ja-JP" sz="1200" b="0" i="1" dirty="0" smtClean="0">
                            <a:latin typeface="Cambria Math" panose="02040503050406030204" pitchFamily="18" charset="0"/>
                          </a:rPr>
                        </m:ctrlPr>
                      </m:dPr>
                      <m:e>
                        <m:r>
                          <a:rPr lang="en-US" altLang="ja-JP" sz="1200" b="0" i="1" dirty="0" smtClean="0">
                            <a:latin typeface="Cambria Math" panose="02040503050406030204" pitchFamily="18" charset="0"/>
                          </a:rPr>
                          <m:t>1,2</m:t>
                        </m:r>
                      </m:e>
                    </m:d>
                    <m:r>
                      <a:rPr lang="en-US" altLang="ja-JP" sz="1200" b="0" i="1" dirty="0" smtClean="0">
                        <a:latin typeface="Cambria Math" panose="02040503050406030204" pitchFamily="18" charset="0"/>
                      </a:rPr>
                      <m:t>,</m:t>
                    </m:r>
                    <m:r>
                      <a:rPr lang="en-US" altLang="ja-JP" sz="1200" b="0" i="1" dirty="0" smtClean="0">
                        <a:latin typeface="Cambria Math" panose="02040503050406030204" pitchFamily="18" charset="0"/>
                      </a:rPr>
                      <m:t>𝑃</m:t>
                    </m:r>
                    <m:r>
                      <a:rPr lang="en-US" altLang="ja-JP" sz="1200" b="0" i="1" dirty="0" smtClean="0">
                        <a:latin typeface="Cambria Math" panose="02040503050406030204" pitchFamily="18" charset="0"/>
                      </a:rPr>
                      <m:t>0=(1,1)</m:t>
                    </m:r>
                  </m:oMath>
                </a14:m>
                <a:r>
                  <a:rPr lang="en-US" altLang="ja-JP" sz="1200" spc="-20" dirty="0">
                    <a:latin typeface="ＭＳ ゴシック"/>
                    <a:cs typeface="ＭＳ ゴシック"/>
                  </a:rPr>
                  <a:t>,</a:t>
                </a:r>
                <a14:m>
                  <m:oMath xmlns:m="http://schemas.openxmlformats.org/officeDocument/2006/math">
                    <m:acc>
                      <m:accPr>
                        <m:chr m:val="⃗"/>
                        <m:ctrlPr>
                          <a:rPr lang="en-US" altLang="ja-JP" sz="1200" b="0" i="1" spc="-20" dirty="0" smtClean="0">
                            <a:latin typeface="Cambria Math" panose="02040503050406030204" pitchFamily="18" charset="0"/>
                          </a:rPr>
                        </m:ctrlPr>
                      </m:accPr>
                      <m:e>
                        <m:r>
                          <m:rPr>
                            <m:sty m:val="p"/>
                          </m:rPr>
                          <a:rPr lang="en-US" altLang="ja-JP" sz="1200" i="1" spc="-20" dirty="0">
                            <a:latin typeface="Cambria Math" panose="02040503050406030204" pitchFamily="18" charset="0"/>
                          </a:rPr>
                          <m:t>α</m:t>
                        </m:r>
                      </m:e>
                    </m:acc>
                    <m:r>
                      <a:rPr lang="en-US" altLang="ja-JP" sz="1200" b="0" i="1" spc="-20" dirty="0" smtClean="0">
                        <a:latin typeface="Cambria Math" panose="02040503050406030204" pitchFamily="18" charset="0"/>
                        <a:cs typeface="ＭＳ ゴシック"/>
                      </a:rPr>
                      <m:t>(1,0)</m:t>
                    </m:r>
                  </m:oMath>
                </a14:m>
                <a:endParaRPr lang="en-US" altLang="ja-JP" sz="1200" spc="-20" dirty="0">
                  <a:latin typeface="ＭＳ ゴシック"/>
                  <a:cs typeface="ＭＳ ゴシック"/>
                </a:endParaRPr>
              </a:p>
              <a:p>
                <a:pPr marL="139065">
                  <a:spcBef>
                    <a:spcPts val="965"/>
                  </a:spcBef>
                </a:pPr>
                <a14:m>
                  <m:oMath xmlns:m="http://schemas.openxmlformats.org/officeDocument/2006/math">
                    <m:r>
                      <a:rPr lang="en-US" altLang="ja-JP" sz="1200" b="0" i="1" spc="-20" smtClean="0">
                        <a:latin typeface="Cambria Math" panose="02040503050406030204" pitchFamily="18" charset="0"/>
                        <a:cs typeface="ＭＳ ゴシック"/>
                      </a:rPr>
                      <m:t>2.</m:t>
                    </m:r>
                    <m:r>
                      <a:rPr lang="en-US" altLang="ja-JP" sz="1200" b="0" i="1" spc="-20" smtClean="0">
                        <a:latin typeface="Cambria Math" panose="02040503050406030204" pitchFamily="18" charset="0"/>
                        <a:cs typeface="ＭＳ ゴシック"/>
                      </a:rPr>
                      <m:t>𝑡</m:t>
                    </m:r>
                    <m:r>
                      <a:rPr lang="en-US" altLang="ja-JP" sz="1200" b="0" i="1" spc="-20" smtClean="0">
                        <a:latin typeface="Cambria Math" panose="02040503050406030204" pitchFamily="18" charset="0"/>
                        <a:cs typeface="ＭＳ ゴシック"/>
                      </a:rPr>
                      <m:t>=3 ~ </m:t>
                    </m:r>
                    <m:r>
                      <a:rPr lang="en-US" altLang="ja-JP" sz="1200" b="0" i="1" spc="-20" smtClean="0">
                        <a:latin typeface="Cambria Math" panose="02040503050406030204" pitchFamily="18" charset="0"/>
                        <a:cs typeface="ＭＳ ゴシック"/>
                      </a:rPr>
                      <m:t>𝑡</m:t>
                    </m:r>
                    <m:r>
                      <a:rPr lang="en-US" altLang="ja-JP" sz="1200" b="0" i="1" spc="-20" smtClean="0">
                        <a:latin typeface="Cambria Math" panose="02040503050406030204" pitchFamily="18" charset="0"/>
                        <a:cs typeface="ＭＳ ゴシック"/>
                      </a:rPr>
                      <m:t>=5 </m:t>
                    </m:r>
                    <m:r>
                      <a:rPr lang="ja-JP" altLang="en-US" sz="1200" i="1" spc="-20">
                        <a:latin typeface="Cambria Math" panose="02040503050406030204" pitchFamily="18" charset="0"/>
                        <a:cs typeface="ＭＳ ゴシック"/>
                      </a:rPr>
                      <m:t>のとき</m:t>
                    </m:r>
                  </m:oMath>
                </a14:m>
                <a:r>
                  <a:rPr lang="ja-JP" altLang="en-US" sz="1200" spc="-20" dirty="0">
                    <a:latin typeface="ＭＳ ゴシック"/>
                    <a:cs typeface="ＭＳ ゴシック"/>
                  </a:rPr>
                  <a:t>、物体</a:t>
                </a:r>
                <a:r>
                  <a:rPr lang="en-US" altLang="ja-JP" sz="1200" spc="-20" dirty="0">
                    <a:latin typeface="ＭＳ ゴシック"/>
                    <a:cs typeface="ＭＳ ゴシック"/>
                  </a:rPr>
                  <a:t>A</a:t>
                </a:r>
                <a:r>
                  <a:rPr lang="ja-JP" altLang="en-US" sz="1200" spc="-20" dirty="0">
                    <a:latin typeface="ＭＳ ゴシック"/>
                    <a:cs typeface="ＭＳ ゴシック"/>
                  </a:rPr>
                  <a:t>は</a:t>
                </a:r>
                <a:r>
                  <a:rPr lang="en-US" altLang="ja-JP" sz="1200" spc="-20" dirty="0">
                    <a:latin typeface="ＭＳ ゴシック"/>
                    <a:cs typeface="ＭＳ ゴシック"/>
                  </a:rPr>
                  <a:t>30°</a:t>
                </a:r>
                <a:r>
                  <a:rPr lang="ja-JP" altLang="en-US" sz="1200" spc="-20" dirty="0">
                    <a:latin typeface="ＭＳ ゴシック"/>
                    <a:cs typeface="ＭＳ ゴシック"/>
                  </a:rPr>
                  <a:t>回転し、</a:t>
                </a:r>
                <a14:m>
                  <m:oMath xmlns:m="http://schemas.openxmlformats.org/officeDocument/2006/math">
                    <m:acc>
                      <m:accPr>
                        <m:chr m:val="⃗"/>
                        <m:ctrlPr>
                          <a:rPr lang="en-US" altLang="ja-JP" sz="1200" b="0" i="1" spc="-20" dirty="0" smtClean="0">
                            <a:latin typeface="Cambria Math" panose="02040503050406030204" pitchFamily="18" charset="0"/>
                          </a:rPr>
                        </m:ctrlPr>
                      </m:accPr>
                      <m:e>
                        <m:r>
                          <m:rPr>
                            <m:sty m:val="p"/>
                          </m:rPr>
                          <a:rPr lang="en-US" altLang="ja-JP" sz="1200" i="1" spc="-20" dirty="0">
                            <a:latin typeface="Cambria Math" panose="02040503050406030204" pitchFamily="18" charset="0"/>
                          </a:rPr>
                          <m:t>α</m:t>
                        </m:r>
                      </m:e>
                    </m:acc>
                    <m:r>
                      <a:rPr lang="en-US" altLang="ja-JP" sz="1200" b="0" i="1" spc="-20" dirty="0" smtClean="0">
                        <a:latin typeface="Cambria Math" panose="02040503050406030204" pitchFamily="18" charset="0"/>
                        <a:cs typeface="ＭＳ ゴシック"/>
                      </a:rPr>
                      <m:t>(1,1)</m:t>
                    </m:r>
                  </m:oMath>
                </a14:m>
                <a:r>
                  <a:rPr lang="en-US" altLang="ja-JP" sz="1200" spc="-20" dirty="0">
                    <a:latin typeface="ＭＳ ゴシック"/>
                    <a:cs typeface="ＭＳ ゴシック"/>
                  </a:rPr>
                  <a:t> </a:t>
                </a:r>
                <a:r>
                  <a:rPr lang="ja-JP" altLang="en-US" sz="1200" spc="-20" dirty="0">
                    <a:latin typeface="ＭＳ ゴシック"/>
                    <a:cs typeface="ＭＳ ゴシック"/>
                  </a:rPr>
                  <a:t>となる。</a:t>
                </a:r>
                <a:endParaRPr lang="en-US" altLang="ja-JP" sz="1200" spc="-20" dirty="0">
                  <a:latin typeface="ＭＳ ゴシック"/>
                  <a:cs typeface="ＭＳ ゴシック"/>
                </a:endParaRPr>
              </a:p>
              <a:p>
                <a:pPr marL="139065">
                  <a:spcBef>
                    <a:spcPts val="965"/>
                  </a:spcBef>
                </a:pPr>
                <a:r>
                  <a:rPr lang="en-US" altLang="ja-JP" sz="1200" spc="-20" dirty="0">
                    <a:latin typeface="ＭＳ ゴシック"/>
                    <a:cs typeface="ＭＳ ゴシック"/>
                  </a:rPr>
                  <a:t>1</a:t>
                </a:r>
                <a:r>
                  <a:rPr lang="ja-JP" altLang="en-US" sz="1200" spc="-20" dirty="0">
                    <a:latin typeface="ＭＳ ゴシック"/>
                    <a:cs typeface="ＭＳ ゴシック"/>
                  </a:rPr>
                  <a:t>と２、それぞれの状況での</a:t>
                </a:r>
                <a:r>
                  <a:rPr lang="en-US" altLang="ja-JP" sz="1200" spc="-20" dirty="0">
                    <a:latin typeface="ＭＳ ゴシック"/>
                    <a:cs typeface="ＭＳ ゴシック"/>
                  </a:rPr>
                  <a:t>P</a:t>
                </a:r>
                <a:r>
                  <a:rPr lang="ja-JP" altLang="en-US" sz="1200" spc="-20" dirty="0">
                    <a:latin typeface="ＭＳ ゴシック"/>
                    <a:cs typeface="ＭＳ ゴシック"/>
                  </a:rPr>
                  <a:t>の式を立てよ。</a:t>
                </a:r>
                <a:endParaRPr lang="en-US" altLang="ja-JP" sz="1200" spc="-20" dirty="0">
                  <a:latin typeface="ＭＳ ゴシック"/>
                  <a:cs typeface="ＭＳ ゴシック"/>
                </a:endParaRPr>
              </a:p>
              <a:p>
                <a:pPr marL="139065">
                  <a:spcBef>
                    <a:spcPts val="965"/>
                  </a:spcBef>
                </a:pPr>
                <a:endParaRPr lang="en-US" altLang="ja-JP" sz="1200" spc="-20" dirty="0">
                  <a:latin typeface="ＭＳ ゴシック"/>
                  <a:cs typeface="ＭＳ ゴシック"/>
                </a:endParaRPr>
              </a:p>
              <a:p>
                <a:pPr marL="139065">
                  <a:spcBef>
                    <a:spcPts val="965"/>
                  </a:spcBef>
                </a:pPr>
                <a:endParaRPr lang="en-US" altLang="ja-JP" sz="1200" spc="-20" dirty="0">
                  <a:latin typeface="ＭＳ ゴシック"/>
                  <a:cs typeface="ＭＳ ゴシック"/>
                </a:endParaRPr>
              </a:p>
              <a:p>
                <a:pPr marL="139065">
                  <a:spcBef>
                    <a:spcPts val="965"/>
                  </a:spcBef>
                </a:pPr>
                <a:endParaRPr lang="en-US" altLang="ja-JP" sz="1200" spc="-20" dirty="0">
                  <a:latin typeface="ＭＳ ゴシック"/>
                  <a:cs typeface="ＭＳ ゴシック"/>
                </a:endParaRPr>
              </a:p>
              <a:p>
                <a:pPr marL="139065">
                  <a:spcBef>
                    <a:spcPts val="965"/>
                  </a:spcBef>
                </a:pPr>
                <a:endParaRPr lang="en-US" altLang="ja-JP" sz="1200" spc="-20" dirty="0">
                  <a:latin typeface="ＭＳ ゴシック"/>
                  <a:cs typeface="ＭＳ ゴシック"/>
                </a:endParaRPr>
              </a:p>
              <a:p>
                <a:pPr marL="139065">
                  <a:spcBef>
                    <a:spcPts val="965"/>
                  </a:spcBef>
                </a:pPr>
                <a:endParaRPr lang="en-US" altLang="ja-JP" sz="1200" spc="-20" dirty="0">
                  <a:latin typeface="ＭＳ ゴシック"/>
                  <a:cs typeface="ＭＳ ゴシック"/>
                </a:endParaRPr>
              </a:p>
              <a:p>
                <a:pPr marL="139065">
                  <a:spcBef>
                    <a:spcPts val="965"/>
                  </a:spcBef>
                </a:pPr>
                <a:endParaRPr lang="en-US" altLang="ja-JP" sz="1200" spc="-20" dirty="0">
                  <a:latin typeface="ＭＳ ゴシック"/>
                  <a:cs typeface="ＭＳ ゴシック"/>
                </a:endParaRPr>
              </a:p>
              <a:p>
                <a:pPr marL="139065">
                  <a:spcBef>
                    <a:spcPts val="965"/>
                  </a:spcBef>
                </a:pPr>
                <a:endParaRPr lang="en-US" altLang="ja-JP" sz="1200" spc="-20" dirty="0">
                  <a:latin typeface="ＭＳ ゴシック"/>
                  <a:cs typeface="ＭＳ ゴシック"/>
                </a:endParaRPr>
              </a:p>
            </p:txBody>
          </p:sp>
        </mc:Choice>
        <mc:Fallback xmlns="">
          <p:sp>
            <p:nvSpPr>
              <p:cNvPr id="105" name="object 38">
                <a:extLst>
                  <a:ext uri="{FF2B5EF4-FFF2-40B4-BE49-F238E27FC236}">
                    <a16:creationId xmlns:a16="http://schemas.microsoft.com/office/drawing/2014/main" id="{9A637F73-D7BE-44BF-B52E-59E8F2B81522}"/>
                  </a:ext>
                </a:extLst>
              </p:cNvPr>
              <p:cNvSpPr txBox="1">
                <a:spLocks noRot="1" noChangeAspect="1" noMove="1" noResize="1" noEditPoints="1" noAdjustHandles="1" noChangeArrowheads="1" noChangeShapeType="1" noTextEdit="1"/>
              </p:cNvSpPr>
              <p:nvPr/>
            </p:nvSpPr>
            <p:spPr>
              <a:xfrm>
                <a:off x="571181" y="5838125"/>
                <a:ext cx="6414135" cy="4423390"/>
              </a:xfrm>
              <a:prstGeom prst="rect">
                <a:avLst/>
              </a:prstGeom>
              <a:blipFill>
                <a:blip r:embed="rId6"/>
                <a:stretch>
                  <a:fillRect/>
                </a:stretch>
              </a:blipFill>
              <a:ln w="9525">
                <a:solidFill>
                  <a:srgbClr val="000000"/>
                </a:solidFill>
              </a:ln>
            </p:spPr>
            <p:txBody>
              <a:bodyPr/>
              <a:lstStyle/>
              <a:p>
                <a:r>
                  <a:rPr lang="ja-JP" altLang="en-US">
                    <a:noFill/>
                  </a:rPr>
                  <a:t> </a:t>
                </a:r>
              </a:p>
            </p:txBody>
          </p:sp>
        </mc:Fallback>
      </mc:AlternateContent>
      <p:sp>
        <p:nvSpPr>
          <p:cNvPr id="106" name="楕円 105">
            <a:extLst>
              <a:ext uri="{FF2B5EF4-FFF2-40B4-BE49-F238E27FC236}">
                <a16:creationId xmlns:a16="http://schemas.microsoft.com/office/drawing/2014/main" id="{6BB5C1E7-6935-4454-999F-86E9936A962C}"/>
              </a:ext>
            </a:extLst>
          </p:cNvPr>
          <p:cNvSpPr/>
          <p:nvPr/>
        </p:nvSpPr>
        <p:spPr>
          <a:xfrm>
            <a:off x="5166053" y="963476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矢印コネクタ 107">
            <a:extLst>
              <a:ext uri="{FF2B5EF4-FFF2-40B4-BE49-F238E27FC236}">
                <a16:creationId xmlns:a16="http://schemas.microsoft.com/office/drawing/2014/main" id="{074157B8-8A11-4769-BE27-1FE17FE0960F}"/>
              </a:ext>
            </a:extLst>
          </p:cNvPr>
          <p:cNvCxnSpPr>
            <a:cxnSpLocks/>
          </p:cNvCxnSpPr>
          <p:nvPr/>
        </p:nvCxnSpPr>
        <p:spPr>
          <a:xfrm flipV="1">
            <a:off x="5427114" y="9005328"/>
            <a:ext cx="38100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楕円 109">
            <a:extLst>
              <a:ext uri="{FF2B5EF4-FFF2-40B4-BE49-F238E27FC236}">
                <a16:creationId xmlns:a16="http://schemas.microsoft.com/office/drawing/2014/main" id="{0AF01C98-CF87-4D61-A880-C9416F4D57BB}"/>
              </a:ext>
            </a:extLst>
          </p:cNvPr>
          <p:cNvSpPr/>
          <p:nvPr/>
        </p:nvSpPr>
        <p:spPr>
          <a:xfrm>
            <a:off x="5830827" y="83947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1" name="直線矢印コネクタ 110">
            <a:extLst>
              <a:ext uri="{FF2B5EF4-FFF2-40B4-BE49-F238E27FC236}">
                <a16:creationId xmlns:a16="http://schemas.microsoft.com/office/drawing/2014/main" id="{A7F8719A-03CF-40CB-8814-968F2A8895CA}"/>
              </a:ext>
            </a:extLst>
          </p:cNvPr>
          <p:cNvCxnSpPr>
            <a:cxnSpLocks/>
          </p:cNvCxnSpPr>
          <p:nvPr/>
        </p:nvCxnSpPr>
        <p:spPr>
          <a:xfrm flipH="1" flipV="1">
            <a:off x="5830827" y="7504539"/>
            <a:ext cx="154033" cy="942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362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テキスト ボックス 75">
            <a:extLst>
              <a:ext uri="{FF2B5EF4-FFF2-40B4-BE49-F238E27FC236}">
                <a16:creationId xmlns:a16="http://schemas.microsoft.com/office/drawing/2014/main" id="{EFFFD152-F2BF-BE5A-7B12-32C691CD1D37}"/>
              </a:ext>
            </a:extLst>
          </p:cNvPr>
          <p:cNvSpPr txBox="1"/>
          <p:nvPr/>
        </p:nvSpPr>
        <p:spPr>
          <a:xfrm>
            <a:off x="120650" y="149225"/>
            <a:ext cx="2068195" cy="307777"/>
          </a:xfrm>
          <a:prstGeom prst="rect">
            <a:avLst/>
          </a:prstGeom>
          <a:noFill/>
        </p:spPr>
        <p:txBody>
          <a:bodyPr wrap="none" rtlCol="0">
            <a:spAutoFit/>
          </a:bodyPr>
          <a:lstStyle/>
          <a:p>
            <a:r>
              <a:rPr kumimoji="1" lang="en-US" altLang="ja-JP" sz="1400" b="1" u="sng" dirty="0"/>
              <a:t>1.</a:t>
            </a:r>
            <a:r>
              <a:rPr kumimoji="1" lang="ja-JP" altLang="en-US" sz="1400" b="1" u="sng" dirty="0"/>
              <a:t>空間</a:t>
            </a:r>
            <a:r>
              <a:rPr kumimoji="1" lang="en-US" altLang="ja-JP" sz="1400" b="1" u="sng" dirty="0"/>
              <a:t>(</a:t>
            </a:r>
            <a:r>
              <a:rPr kumimoji="1" lang="ja-JP" altLang="en-US" sz="1400" b="1" u="sng" dirty="0"/>
              <a:t>３次元</a:t>
            </a:r>
            <a:r>
              <a:rPr kumimoji="1" lang="en-US" altLang="ja-JP" sz="1400" b="1" u="sng" dirty="0"/>
              <a:t>)</a:t>
            </a:r>
            <a:r>
              <a:rPr kumimoji="1" lang="ja-JP" altLang="en-US" sz="1400" b="1" u="sng" dirty="0"/>
              <a:t>ベクトル</a:t>
            </a:r>
          </a:p>
        </p:txBody>
      </p:sp>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F127FEEC-726B-D677-DB09-69CFB65F3442}"/>
                  </a:ext>
                </a:extLst>
              </p:cNvPr>
              <p:cNvSpPr txBox="1"/>
              <p:nvPr/>
            </p:nvSpPr>
            <p:spPr>
              <a:xfrm>
                <a:off x="138086" y="439222"/>
                <a:ext cx="3505199" cy="2123658"/>
              </a:xfrm>
              <a:prstGeom prst="rect">
                <a:avLst/>
              </a:prstGeom>
              <a:noFill/>
            </p:spPr>
            <p:txBody>
              <a:bodyPr wrap="square" rtlCol="0">
                <a:spAutoFit/>
              </a:bodyPr>
              <a:lstStyle/>
              <a:p>
                <a:r>
                  <a:rPr kumimoji="1" lang="ja-JP" altLang="en-US" sz="1200" dirty="0"/>
                  <a:t>これまでは</a:t>
                </a:r>
                <a:r>
                  <a:rPr kumimoji="1" lang="en-US" altLang="ja-JP" sz="1200" dirty="0"/>
                  <a:t>2</a:t>
                </a:r>
                <a:r>
                  <a:rPr kumimoji="1" lang="ja-JP" altLang="en-US" sz="1200" dirty="0"/>
                  <a:t>次元のベクトルについて考えてきましたが、ベクトルは実際には三次元で使用される事が主になります。</a:t>
                </a:r>
                <a:endParaRPr kumimoji="1" lang="en-US" altLang="ja-JP" sz="1200" dirty="0"/>
              </a:p>
              <a:p>
                <a:r>
                  <a:rPr kumimoji="1" lang="ja-JP" altLang="en-US" sz="1200" dirty="0"/>
                  <a:t>例えば、三次元ベクトル</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ja-JP" altLang="en-US" sz="1200" dirty="0"/>
                  <a:t>を例示すると</a:t>
                </a:r>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en-US" altLang="ja-JP" sz="1200" b="0" i="1" dirty="0" smtClean="0">
                          <a:latin typeface="Cambria Math" panose="02040503050406030204" pitchFamily="18" charset="0"/>
                        </a:rPr>
                        <m:t>=(</m:t>
                      </m:r>
                      <m:r>
                        <a:rPr kumimoji="1" lang="en-US" altLang="ja-JP" sz="1200" b="0" i="1" dirty="0" smtClean="0">
                          <a:latin typeface="Cambria Math" panose="02040503050406030204" pitchFamily="18" charset="0"/>
                        </a:rPr>
                        <m:t>𝑎𝑥</m:t>
                      </m:r>
                      <m:r>
                        <a:rPr kumimoji="1" lang="en-US" altLang="ja-JP" sz="1200" b="0" i="1" dirty="0" smtClean="0">
                          <a:latin typeface="Cambria Math" panose="02040503050406030204" pitchFamily="18" charset="0"/>
                        </a:rPr>
                        <m:t>,</m:t>
                      </m:r>
                      <m:r>
                        <a:rPr kumimoji="1" lang="en-US" altLang="ja-JP" sz="1200" b="0" i="1" dirty="0" smtClean="0">
                          <a:latin typeface="Cambria Math" panose="02040503050406030204" pitchFamily="18" charset="0"/>
                        </a:rPr>
                        <m:t>𝑎𝑦</m:t>
                      </m:r>
                      <m:r>
                        <a:rPr kumimoji="1" lang="en-US" altLang="ja-JP" sz="1200" b="0" i="1" dirty="0" smtClean="0">
                          <a:latin typeface="Cambria Math" panose="02040503050406030204" pitchFamily="18" charset="0"/>
                        </a:rPr>
                        <m:t>,</m:t>
                      </m:r>
                      <m:r>
                        <a:rPr kumimoji="1" lang="en-US" altLang="ja-JP" sz="1200" b="0" i="1" dirty="0" smtClean="0">
                          <a:latin typeface="Cambria Math" panose="02040503050406030204" pitchFamily="18" charset="0"/>
                        </a:rPr>
                        <m:t>𝑎𝑧</m:t>
                      </m:r>
                      <m:r>
                        <a:rPr kumimoji="1" lang="en-US" altLang="ja-JP" sz="1200" b="0" i="1" dirty="0" smtClean="0">
                          <a:latin typeface="Cambria Math" panose="02040503050406030204" pitchFamily="18" charset="0"/>
                        </a:rPr>
                        <m:t>)</m:t>
                      </m:r>
                    </m:oMath>
                  </m:oMathPara>
                </a14:m>
                <a:endParaRPr kumimoji="1" lang="en-US" altLang="ja-JP" sz="1200" dirty="0"/>
              </a:p>
              <a:p>
                <a:r>
                  <a:rPr kumimoji="1" lang="ja-JP" altLang="en-US" sz="1200" dirty="0"/>
                  <a:t>となり、</a:t>
                </a:r>
                <a:endParaRPr kumimoji="1" lang="en-US" altLang="ja-JP" sz="1200" dirty="0"/>
              </a:p>
              <a:p>
                <a:r>
                  <a:rPr kumimoji="1" lang="en-US" altLang="ja-JP" sz="1200" dirty="0"/>
                  <a:t>z</a:t>
                </a:r>
                <a:r>
                  <a:rPr kumimoji="1" lang="ja-JP" altLang="en-US" sz="1200" dirty="0"/>
                  <a:t>方向の成分も持つベクトルとなります。</a:t>
                </a:r>
                <a:endParaRPr kumimoji="1" lang="en-US" altLang="ja-JP" sz="1200" dirty="0"/>
              </a:p>
              <a:p>
                <a:endParaRPr kumimoji="1" lang="en-US" altLang="ja-JP" sz="1200" dirty="0"/>
              </a:p>
              <a:p>
                <a:endParaRPr kumimoji="1" lang="en-US" altLang="ja-JP" sz="1200" dirty="0"/>
              </a:p>
              <a:p>
                <a:endParaRPr kumimoji="1" lang="en-US" altLang="ja-JP" sz="1200" dirty="0"/>
              </a:p>
            </p:txBody>
          </p:sp>
        </mc:Choice>
        <mc:Fallback xmlns="">
          <p:sp>
            <p:nvSpPr>
              <p:cNvPr id="77" name="テキスト ボックス 76">
                <a:extLst>
                  <a:ext uri="{FF2B5EF4-FFF2-40B4-BE49-F238E27FC236}">
                    <a16:creationId xmlns:a16="http://schemas.microsoft.com/office/drawing/2014/main" id="{F127FEEC-726B-D677-DB09-69CFB65F3442}"/>
                  </a:ext>
                </a:extLst>
              </p:cNvPr>
              <p:cNvSpPr txBox="1">
                <a:spLocks noRot="1" noChangeAspect="1" noMove="1" noResize="1" noEditPoints="1" noAdjustHandles="1" noChangeArrowheads="1" noChangeShapeType="1" noTextEdit="1"/>
              </p:cNvSpPr>
              <p:nvPr/>
            </p:nvSpPr>
            <p:spPr>
              <a:xfrm>
                <a:off x="138086" y="439222"/>
                <a:ext cx="3505199" cy="2123658"/>
              </a:xfrm>
              <a:prstGeom prst="rect">
                <a:avLst/>
              </a:prstGeom>
              <a:blipFill>
                <a:blip r:embed="rId2"/>
                <a:stretch>
                  <a:fillRect l="-174"/>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ABDE55D7-E4CD-49B2-96C4-A86A418AB2D1}"/>
              </a:ext>
            </a:extLst>
          </p:cNvPr>
          <p:cNvSpPr txBox="1"/>
          <p:nvPr/>
        </p:nvSpPr>
        <p:spPr>
          <a:xfrm>
            <a:off x="3778250" y="149225"/>
            <a:ext cx="2209259" cy="307777"/>
          </a:xfrm>
          <a:prstGeom prst="rect">
            <a:avLst/>
          </a:prstGeom>
          <a:noFill/>
        </p:spPr>
        <p:txBody>
          <a:bodyPr wrap="none" rtlCol="0">
            <a:spAutoFit/>
          </a:bodyPr>
          <a:lstStyle/>
          <a:p>
            <a:r>
              <a:rPr kumimoji="1" lang="ja-JP" altLang="en-US" sz="1400" b="1" u="sng" dirty="0"/>
              <a:t>２</a:t>
            </a:r>
            <a:r>
              <a:rPr kumimoji="1" lang="en-US" altLang="ja-JP" sz="1400" b="1" u="sng" dirty="0"/>
              <a:t>.</a:t>
            </a:r>
            <a:r>
              <a:rPr kumimoji="1" lang="ja-JP" altLang="en-US" sz="1400" b="1" u="sng" dirty="0"/>
              <a:t>３次元ベクトルの計算</a:t>
            </a:r>
          </a:p>
        </p:txBody>
      </p:sp>
      <p:sp>
        <p:nvSpPr>
          <p:cNvPr id="16" name="テキスト ボックス 15">
            <a:extLst>
              <a:ext uri="{FF2B5EF4-FFF2-40B4-BE49-F238E27FC236}">
                <a16:creationId xmlns:a16="http://schemas.microsoft.com/office/drawing/2014/main" id="{5A2C30F5-505B-41F4-B26E-598FBDDFEE93}"/>
              </a:ext>
            </a:extLst>
          </p:cNvPr>
          <p:cNvSpPr txBox="1"/>
          <p:nvPr/>
        </p:nvSpPr>
        <p:spPr>
          <a:xfrm>
            <a:off x="120650" y="3996271"/>
            <a:ext cx="692818" cy="307777"/>
          </a:xfrm>
          <a:prstGeom prst="rect">
            <a:avLst/>
          </a:prstGeom>
          <a:noFill/>
        </p:spPr>
        <p:txBody>
          <a:bodyPr wrap="none" rtlCol="0">
            <a:spAutoFit/>
          </a:bodyPr>
          <a:lstStyle/>
          <a:p>
            <a:r>
              <a:rPr kumimoji="1" lang="en-US" altLang="ja-JP" sz="1400" b="1" u="sng" dirty="0"/>
              <a:t>3.</a:t>
            </a:r>
            <a:r>
              <a:rPr kumimoji="1" lang="ja-JP" altLang="en-US" sz="1400" b="1" u="sng" dirty="0"/>
              <a:t>外積</a:t>
            </a:r>
          </a:p>
        </p:txBody>
      </p:sp>
      <p:pic>
        <p:nvPicPr>
          <p:cNvPr id="42" name="図 41">
            <a:extLst>
              <a:ext uri="{FF2B5EF4-FFF2-40B4-BE49-F238E27FC236}">
                <a16:creationId xmlns:a16="http://schemas.microsoft.com/office/drawing/2014/main" id="{33AC33B9-466B-4B55-88B1-33AC0935F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106" y="2049972"/>
            <a:ext cx="1430344" cy="1911894"/>
          </a:xfrm>
          <a:prstGeom prst="rect">
            <a:avLst/>
          </a:prstGeom>
        </p:spPr>
      </p:pic>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41D3F8E-B79E-4442-924D-46B8C742A5AF}"/>
                  </a:ext>
                </a:extLst>
              </p:cNvPr>
              <p:cNvSpPr txBox="1"/>
              <p:nvPr/>
            </p:nvSpPr>
            <p:spPr>
              <a:xfrm>
                <a:off x="4008472" y="399148"/>
                <a:ext cx="3505198" cy="3282758"/>
              </a:xfrm>
              <a:prstGeom prst="rect">
                <a:avLst/>
              </a:prstGeom>
              <a:noFill/>
            </p:spPr>
            <p:txBody>
              <a:bodyPr wrap="square" rtlCol="0">
                <a:spAutoFit/>
              </a:bodyPr>
              <a:lstStyle/>
              <a:p>
                <a14:m>
                  <m:oMath xmlns:m="http://schemas.openxmlformats.org/officeDocument/2006/math">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r>
                      <a:rPr kumimoji="1" lang="en-US" altLang="ja-JP" sz="1000" b="0" i="1" smtClean="0">
                        <a:latin typeface="Cambria Math" panose="02040503050406030204" pitchFamily="18" charset="0"/>
                      </a:rPr>
                      <m:t>=</m:t>
                    </m:r>
                    <m:d>
                      <m:dPr>
                        <m:ctrlPr>
                          <a:rPr kumimoji="1" lang="en-US" altLang="ja-JP" sz="1000" b="0" i="1" smtClean="0">
                            <a:latin typeface="Cambria Math" panose="02040503050406030204" pitchFamily="18" charset="0"/>
                          </a:rPr>
                        </m:ctrlPr>
                      </m:dPr>
                      <m:e>
                        <m:r>
                          <a:rPr kumimoji="1" lang="en-US" altLang="ja-JP" sz="1000" b="0" i="1" smtClean="0">
                            <a:latin typeface="Cambria Math" panose="02040503050406030204" pitchFamily="18" charset="0"/>
                          </a:rPr>
                          <m:t>𝑎𝑥</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𝑎𝑦</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𝑎𝑧</m:t>
                        </m:r>
                      </m:e>
                    </m:d>
                    <m:r>
                      <a:rPr kumimoji="1" lang="en-US" altLang="ja-JP" sz="1000" b="0" i="1" smtClean="0">
                        <a:latin typeface="Cambria Math" panose="02040503050406030204" pitchFamily="18" charset="0"/>
                      </a:rPr>
                      <m:t>,</m:t>
                    </m:r>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𝑏</m:t>
                        </m:r>
                      </m:e>
                    </m:acc>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𝑏𝑥</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𝑏𝑦</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𝑏𝑧</m:t>
                    </m:r>
                    <m:r>
                      <a:rPr kumimoji="1" lang="en-US" altLang="ja-JP" sz="1000" b="0" i="1" smtClean="0">
                        <a:latin typeface="Cambria Math" panose="02040503050406030204" pitchFamily="18" charset="0"/>
                      </a:rPr>
                      <m:t>)</m:t>
                    </m:r>
                  </m:oMath>
                </a14:m>
                <a:r>
                  <a:rPr kumimoji="1" lang="ja-JP" altLang="en-US" sz="1000" dirty="0"/>
                  <a:t>とする。</a:t>
                </a:r>
                <a:endParaRPr kumimoji="1" lang="en-US" altLang="ja-JP" sz="1000" dirty="0"/>
              </a:p>
              <a:p>
                <a:r>
                  <a:rPr kumimoji="1" lang="ja-JP" altLang="en-US" sz="1000" dirty="0"/>
                  <a:t>正規化された単位ベクトルを</a:t>
                </a:r>
                <a14:m>
                  <m:oMath xmlns:m="http://schemas.openxmlformats.org/officeDocument/2006/math">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𝑛</m:t>
                        </m:r>
                      </m:e>
                    </m:acc>
                    <m:r>
                      <a:rPr kumimoji="1" lang="ja-JP" altLang="en-US" sz="1000" i="1">
                        <a:latin typeface="Cambria Math" panose="02040503050406030204" pitchFamily="18" charset="0"/>
                      </a:rPr>
                      <m:t>と</m:t>
                    </m:r>
                  </m:oMath>
                </a14:m>
                <a:r>
                  <a:rPr kumimoji="1" lang="ja-JP" altLang="en-US" sz="1000" dirty="0"/>
                  <a:t>する。</a:t>
                </a:r>
                <a:endParaRPr kumimoji="1" lang="en-US" altLang="ja-JP" sz="1000" dirty="0"/>
              </a:p>
              <a:p>
                <a:endParaRPr kumimoji="1" lang="en-US" altLang="ja-JP" sz="1000" dirty="0"/>
              </a:p>
              <a:p>
                <a:pPr/>
                <a14:m>
                  <m:oMathPara xmlns:m="http://schemas.openxmlformats.org/officeDocument/2006/math">
                    <m:oMathParaPr>
                      <m:jc m:val="centerGroup"/>
                    </m:oMathParaPr>
                    <m:oMath xmlns:m="http://schemas.openxmlformats.org/officeDocument/2006/math">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r>
                        <a:rPr kumimoji="1" lang="en-US" altLang="ja-JP" sz="1000" b="0" i="1" smtClean="0">
                          <a:latin typeface="Cambria Math" panose="02040503050406030204" pitchFamily="18" charset="0"/>
                        </a:rPr>
                        <m:t>+</m:t>
                      </m:r>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𝑏</m:t>
                          </m:r>
                        </m:e>
                      </m:acc>
                      <m:r>
                        <a:rPr kumimoji="1" lang="en-US" altLang="ja-JP" sz="1000" b="0" i="1" smtClean="0">
                          <a:latin typeface="Cambria Math" panose="02040503050406030204" pitchFamily="18" charset="0"/>
                        </a:rPr>
                        <m:t>=</m:t>
                      </m:r>
                      <m:d>
                        <m:dPr>
                          <m:ctrlPr>
                            <a:rPr kumimoji="1" lang="en-US" altLang="ja-JP" sz="1000" b="0" i="1" smtClean="0">
                              <a:latin typeface="Cambria Math" panose="02040503050406030204" pitchFamily="18" charset="0"/>
                            </a:rPr>
                          </m:ctrlPr>
                        </m:dPr>
                        <m:e>
                          <m:r>
                            <a:rPr kumimoji="1" lang="en-US" altLang="ja-JP" sz="1000" b="0" i="1" smtClean="0">
                              <a:latin typeface="Cambria Math" panose="02040503050406030204" pitchFamily="18" charset="0"/>
                            </a:rPr>
                            <m:t>𝑎𝑥</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𝑏𝑥</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𝑎𝑦</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𝑏𝑦</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𝑎𝑧</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𝑏𝑧</m:t>
                          </m:r>
                        </m:e>
                      </m:d>
                    </m:oMath>
                  </m:oMathPara>
                </a14:m>
                <a:endParaRPr kumimoji="1" lang="en-US" altLang="ja-JP" sz="1000" b="0" dirty="0"/>
              </a:p>
              <a:p>
                <a:pPr/>
                <a14:m>
                  <m:oMathPara xmlns:m="http://schemas.openxmlformats.org/officeDocument/2006/math">
                    <m:oMathParaPr>
                      <m:jc m:val="centerGroup"/>
                    </m:oMathParaPr>
                    <m:oMath xmlns:m="http://schemas.openxmlformats.org/officeDocument/2006/math">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r>
                        <a:rPr kumimoji="1" lang="en-US" altLang="ja-JP" sz="1000" b="0" i="1" smtClean="0">
                          <a:latin typeface="Cambria Math" panose="02040503050406030204" pitchFamily="18" charset="0"/>
                        </a:rPr>
                        <m:t>−</m:t>
                      </m:r>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𝑏</m:t>
                          </m:r>
                        </m:e>
                      </m:acc>
                      <m:r>
                        <a:rPr kumimoji="1" lang="en-US" altLang="ja-JP" sz="1000" b="0" i="1" smtClean="0">
                          <a:latin typeface="Cambria Math" panose="02040503050406030204" pitchFamily="18" charset="0"/>
                        </a:rPr>
                        <m:t>=</m:t>
                      </m:r>
                      <m:d>
                        <m:dPr>
                          <m:ctrlPr>
                            <a:rPr kumimoji="1" lang="en-US" altLang="ja-JP" sz="1000" b="0" i="1" smtClean="0">
                              <a:latin typeface="Cambria Math" panose="02040503050406030204" pitchFamily="18" charset="0"/>
                            </a:rPr>
                          </m:ctrlPr>
                        </m:dPr>
                        <m:e>
                          <m:r>
                            <a:rPr kumimoji="1" lang="en-US" altLang="ja-JP" sz="1000" b="0" i="1" smtClean="0">
                              <a:latin typeface="Cambria Math" panose="02040503050406030204" pitchFamily="18" charset="0"/>
                            </a:rPr>
                            <m:t>𝑎𝑥</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𝑏𝑥</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𝑎𝑦</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𝑏𝑦</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𝑎𝑧</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𝑏𝑧</m:t>
                          </m:r>
                        </m:e>
                      </m:d>
                    </m:oMath>
                  </m:oMathPara>
                </a14:m>
                <a:endParaRPr kumimoji="1" lang="en-US" altLang="ja-JP" sz="1000" dirty="0"/>
              </a:p>
              <a:p>
                <a:pPr/>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rPr>
                        <m:t>𝑘</m:t>
                      </m:r>
                      <m:r>
                        <a:rPr kumimoji="1" lang="en-US" altLang="ja-JP" sz="1000" b="0" i="1" smtClean="0">
                          <a:latin typeface="Cambria Math" panose="02040503050406030204" pitchFamily="18" charset="0"/>
                        </a:rPr>
                        <m:t> </m:t>
                      </m:r>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𝑘</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𝑎𝑥</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𝑘</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𝑎𝑦</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𝑘</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𝑎𝑧</m:t>
                      </m:r>
                      <m:r>
                        <a:rPr kumimoji="1" lang="en-US" altLang="ja-JP" sz="1000" b="0" i="1" smtClean="0">
                          <a:latin typeface="Cambria Math" panose="02040503050406030204" pitchFamily="18" charset="0"/>
                        </a:rPr>
                        <m:t>)</m:t>
                      </m:r>
                    </m:oMath>
                  </m:oMathPara>
                </a14:m>
                <a:endParaRPr kumimoji="1" lang="en-US" altLang="ja-JP" sz="1000" dirty="0"/>
              </a:p>
              <a:p>
                <a:pPr/>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rPr>
                        <m:t> </m:t>
                      </m:r>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𝑘</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𝑘</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𝑎𝑥</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𝑘</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𝑎𝑦</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𝑘</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𝑎𝑧</m:t>
                      </m:r>
                      <m:r>
                        <a:rPr kumimoji="1" lang="en-US" altLang="ja-JP" sz="1000" b="0" i="1" smtClean="0">
                          <a:latin typeface="Cambria Math" panose="02040503050406030204" pitchFamily="18" charset="0"/>
                        </a:rPr>
                        <m:t>)</m:t>
                      </m:r>
                    </m:oMath>
                  </m:oMathPara>
                </a14:m>
                <a:endParaRPr kumimoji="1" lang="en-US" altLang="ja-JP" sz="1000" dirty="0"/>
              </a:p>
              <a:p>
                <a:pPr/>
                <a14:m>
                  <m:oMathPara xmlns:m="http://schemas.openxmlformats.org/officeDocument/2006/math">
                    <m:oMathParaPr>
                      <m:jc m:val="centerGroup"/>
                    </m:oMathParaPr>
                    <m:oMath xmlns:m="http://schemas.openxmlformats.org/officeDocument/2006/math">
                      <m:d>
                        <m:dPr>
                          <m:begChr m:val="|"/>
                          <m:endChr m:val="|"/>
                          <m:ctrlPr>
                            <a:rPr kumimoji="1" lang="en-US" altLang="ja-JP" sz="1000" b="0" i="1" smtClean="0">
                              <a:latin typeface="Cambria Math" panose="02040503050406030204" pitchFamily="18" charset="0"/>
                            </a:rPr>
                          </m:ctrlPr>
                        </m:dPr>
                        <m:e>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e>
                      </m:d>
                      <m:r>
                        <a:rPr kumimoji="1" lang="en-US" altLang="ja-JP" sz="1000" b="0" i="1" smtClean="0">
                          <a:latin typeface="Cambria Math" panose="02040503050406030204" pitchFamily="18" charset="0"/>
                        </a:rPr>
                        <m:t>=</m:t>
                      </m:r>
                      <m:rad>
                        <m:radPr>
                          <m:degHide m:val="on"/>
                          <m:ctrlPr>
                            <a:rPr kumimoji="1" lang="en-US" altLang="ja-JP" sz="1000" i="1" dirty="0" smtClean="0">
                              <a:solidFill>
                                <a:srgbClr val="836967"/>
                              </a:solidFill>
                              <a:latin typeface="Cambria Math" panose="02040503050406030204" pitchFamily="18" charset="0"/>
                            </a:rPr>
                          </m:ctrlPr>
                        </m:radPr>
                        <m:deg/>
                        <m:e>
                          <m:sSubSup>
                            <m:sSubSupPr>
                              <m:ctrlPr>
                                <a:rPr kumimoji="1" lang="en-US" altLang="ja-JP" sz="1000" i="1" dirty="0">
                                  <a:solidFill>
                                    <a:srgbClr val="836967"/>
                                  </a:solidFill>
                                  <a:latin typeface="Cambria Math" panose="02040503050406030204" pitchFamily="18" charset="0"/>
                                </a:rPr>
                              </m:ctrlPr>
                            </m:sSubSupPr>
                            <m:e>
                              <m:r>
                                <a:rPr kumimoji="1" lang="en-US" altLang="ja-JP" sz="1000" i="1" dirty="0">
                                  <a:latin typeface="Cambria Math" panose="02040503050406030204" pitchFamily="18" charset="0"/>
                                </a:rPr>
                                <m:t>𝑎</m:t>
                              </m:r>
                            </m:e>
                            <m:sub>
                              <m:r>
                                <a:rPr kumimoji="1" lang="en-US" altLang="ja-JP" sz="1000" i="1" dirty="0">
                                  <a:latin typeface="Cambria Math" panose="02040503050406030204" pitchFamily="18" charset="0"/>
                                </a:rPr>
                                <m:t>𝑥</m:t>
                              </m:r>
                            </m:sub>
                            <m:sup>
                              <m:r>
                                <a:rPr kumimoji="1" lang="en-US" altLang="ja-JP" sz="1000" i="0" dirty="0">
                                  <a:latin typeface="Cambria Math" panose="02040503050406030204" pitchFamily="18" charset="0"/>
                                </a:rPr>
                                <m:t>2</m:t>
                              </m:r>
                            </m:sup>
                          </m:sSubSup>
                          <m:r>
                            <a:rPr kumimoji="1" lang="en-US" altLang="ja-JP" sz="1000" i="0" dirty="0">
                              <a:latin typeface="Cambria Math" panose="02040503050406030204" pitchFamily="18" charset="0"/>
                            </a:rPr>
                            <m:t>+</m:t>
                          </m:r>
                          <m:sSubSup>
                            <m:sSubSupPr>
                              <m:ctrlPr>
                                <a:rPr kumimoji="1" lang="en-US" altLang="ja-JP" sz="1000" i="1" dirty="0">
                                  <a:solidFill>
                                    <a:srgbClr val="836967"/>
                                  </a:solidFill>
                                  <a:latin typeface="Cambria Math" panose="02040503050406030204" pitchFamily="18" charset="0"/>
                                </a:rPr>
                              </m:ctrlPr>
                            </m:sSubSupPr>
                            <m:e>
                              <m:r>
                                <a:rPr kumimoji="1" lang="en-US" altLang="ja-JP" sz="1000" i="1" dirty="0">
                                  <a:latin typeface="Cambria Math" panose="02040503050406030204" pitchFamily="18" charset="0"/>
                                </a:rPr>
                                <m:t>𝑎</m:t>
                              </m:r>
                            </m:e>
                            <m:sub>
                              <m:r>
                                <a:rPr kumimoji="1" lang="en-US" altLang="ja-JP" sz="1000" i="1" dirty="0">
                                  <a:latin typeface="Cambria Math" panose="02040503050406030204" pitchFamily="18" charset="0"/>
                                </a:rPr>
                                <m:t>𝑦</m:t>
                              </m:r>
                            </m:sub>
                            <m:sup>
                              <m:r>
                                <a:rPr kumimoji="1" lang="en-US" altLang="ja-JP" sz="1000" i="0" dirty="0">
                                  <a:latin typeface="Cambria Math" panose="02040503050406030204" pitchFamily="18" charset="0"/>
                                </a:rPr>
                                <m:t>2</m:t>
                              </m:r>
                            </m:sup>
                          </m:sSubSup>
                          <m:r>
                            <a:rPr kumimoji="1" lang="en-US" altLang="ja-JP" sz="1000" i="0" dirty="0">
                              <a:latin typeface="Cambria Math" panose="02040503050406030204" pitchFamily="18" charset="0"/>
                            </a:rPr>
                            <m:t>+</m:t>
                          </m:r>
                          <m:sSubSup>
                            <m:sSubSupPr>
                              <m:ctrlPr>
                                <a:rPr kumimoji="1" lang="en-US" altLang="ja-JP" sz="1000" i="1" dirty="0">
                                  <a:solidFill>
                                    <a:srgbClr val="836967"/>
                                  </a:solidFill>
                                  <a:latin typeface="Cambria Math" panose="02040503050406030204" pitchFamily="18" charset="0"/>
                                </a:rPr>
                              </m:ctrlPr>
                            </m:sSubSupPr>
                            <m:e>
                              <m:r>
                                <a:rPr kumimoji="1" lang="en-US" altLang="ja-JP" sz="1000" i="1" dirty="0">
                                  <a:latin typeface="Cambria Math" panose="02040503050406030204" pitchFamily="18" charset="0"/>
                                </a:rPr>
                                <m:t>𝑎</m:t>
                              </m:r>
                            </m:e>
                            <m:sub>
                              <m:r>
                                <a:rPr kumimoji="1" lang="en-US" altLang="ja-JP" sz="1000" i="1" dirty="0">
                                  <a:latin typeface="Cambria Math" panose="02040503050406030204" pitchFamily="18" charset="0"/>
                                </a:rPr>
                                <m:t>𝑧</m:t>
                              </m:r>
                            </m:sub>
                            <m:sup>
                              <m:r>
                                <a:rPr kumimoji="1" lang="en-US" altLang="ja-JP" sz="1000" i="0" dirty="0">
                                  <a:latin typeface="Cambria Math" panose="02040503050406030204" pitchFamily="18" charset="0"/>
                                </a:rPr>
                                <m:t>2</m:t>
                              </m:r>
                            </m:sup>
                          </m:sSubSup>
                        </m:e>
                      </m:rad>
                    </m:oMath>
                  </m:oMathPara>
                </a14:m>
                <a:endParaRPr kumimoji="1" lang="en-US" altLang="ja-JP" sz="1000" dirty="0"/>
              </a:p>
              <a:p>
                <a:pPr/>
                <a14:m>
                  <m:oMathPara xmlns:m="http://schemas.openxmlformats.org/officeDocument/2006/math">
                    <m:oMathParaPr>
                      <m:jc m:val="centerGroup"/>
                    </m:oMathParaPr>
                    <m:oMath xmlns:m="http://schemas.openxmlformats.org/officeDocument/2006/math">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𝑛</m:t>
                          </m:r>
                        </m:e>
                      </m:acc>
                      <m:r>
                        <a:rPr kumimoji="1" lang="en-US" altLang="ja-JP" sz="1000" b="0" i="1" smtClean="0">
                          <a:latin typeface="Cambria Math" panose="02040503050406030204" pitchFamily="18" charset="0"/>
                        </a:rPr>
                        <m:t>=</m:t>
                      </m:r>
                      <m:f>
                        <m:fPr>
                          <m:ctrlPr>
                            <a:rPr kumimoji="1" lang="en-US" altLang="ja-JP" sz="1000" b="0" i="1" smtClean="0">
                              <a:latin typeface="Cambria Math" panose="02040503050406030204" pitchFamily="18" charset="0"/>
                            </a:rPr>
                          </m:ctrlPr>
                        </m:fPr>
                        <m:num>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num>
                        <m:den>
                          <m:d>
                            <m:dPr>
                              <m:begChr m:val="|"/>
                              <m:endChr m:val="|"/>
                              <m:ctrlPr>
                                <a:rPr kumimoji="1" lang="en-US" altLang="ja-JP" sz="1000" b="0" i="1" smtClean="0">
                                  <a:latin typeface="Cambria Math" panose="02040503050406030204" pitchFamily="18" charset="0"/>
                                </a:rPr>
                              </m:ctrlPr>
                            </m:dPr>
                            <m:e>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e>
                          </m:d>
                        </m:den>
                      </m:f>
                    </m:oMath>
                  </m:oMathPara>
                </a14:m>
                <a:endParaRPr kumimoji="1" lang="en-US" altLang="ja-JP" sz="1000" dirty="0"/>
              </a:p>
              <a:p>
                <a:pPr/>
                <a14:m>
                  <m:oMathPara xmlns:m="http://schemas.openxmlformats.org/officeDocument/2006/math">
                    <m:oMathParaPr>
                      <m:jc m:val="centerGroup"/>
                    </m:oMathParaPr>
                    <m:oMath xmlns:m="http://schemas.openxmlformats.org/officeDocument/2006/math">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𝑎</m:t>
                          </m:r>
                        </m:e>
                      </m:acc>
                      <m:r>
                        <a:rPr kumimoji="1" lang="ja-JP" altLang="en-US" sz="1000" i="1">
                          <a:latin typeface="Cambria Math" panose="02040503050406030204" pitchFamily="18" charset="0"/>
                        </a:rPr>
                        <m:t>・</m:t>
                      </m:r>
                      <m:acc>
                        <m:accPr>
                          <m:chr m:val="⃗"/>
                          <m:ctrlPr>
                            <a:rPr kumimoji="1" lang="en-US" altLang="ja-JP" sz="1000" b="0" i="1" smtClean="0">
                              <a:latin typeface="Cambria Math" panose="02040503050406030204" pitchFamily="18" charset="0"/>
                            </a:rPr>
                          </m:ctrlPr>
                        </m:accPr>
                        <m:e>
                          <m:r>
                            <a:rPr kumimoji="1" lang="en-US" altLang="ja-JP" sz="1000" b="0" i="1" smtClean="0">
                              <a:latin typeface="Cambria Math" panose="02040503050406030204" pitchFamily="18" charset="0"/>
                            </a:rPr>
                            <m:t>𝑏</m:t>
                          </m:r>
                        </m:e>
                      </m:acc>
                      <m:r>
                        <a:rPr kumimoji="1" lang="en-US" altLang="ja-JP" sz="1000" b="0" i="1" smtClean="0">
                          <a:latin typeface="Cambria Math" panose="02040503050406030204" pitchFamily="18" charset="0"/>
                        </a:rPr>
                        <m:t>=</m:t>
                      </m:r>
                      <m:r>
                        <m:rPr>
                          <m:sty m:val="p"/>
                        </m:rPr>
                        <a:rPr kumimoji="1" lang="en-US" altLang="ja-JP" sz="1000" b="0" i="0" smtClean="0">
                          <a:latin typeface="Cambria Math" panose="02040503050406030204" pitchFamily="18" charset="0"/>
                        </a:rPr>
                        <m:t>ax</m:t>
                      </m:r>
                      <m:r>
                        <a:rPr kumimoji="1" lang="en-US" altLang="ja-JP" sz="1000" b="0" i="0" smtClean="0">
                          <a:latin typeface="Cambria Math" panose="02040503050406030204" pitchFamily="18" charset="0"/>
                        </a:rPr>
                        <m:t>∗</m:t>
                      </m:r>
                      <m:r>
                        <m:rPr>
                          <m:sty m:val="p"/>
                        </m:rPr>
                        <a:rPr kumimoji="1" lang="en-US" altLang="ja-JP" sz="1000" b="0" i="0" smtClean="0">
                          <a:latin typeface="Cambria Math" panose="02040503050406030204" pitchFamily="18" charset="0"/>
                        </a:rPr>
                        <m:t>bx</m:t>
                      </m:r>
                      <m:r>
                        <a:rPr kumimoji="1" lang="en-US" altLang="ja-JP" sz="1000" b="0" i="0" smtClean="0">
                          <a:latin typeface="Cambria Math" panose="02040503050406030204" pitchFamily="18" charset="0"/>
                        </a:rPr>
                        <m:t>+</m:t>
                      </m:r>
                      <m:r>
                        <m:rPr>
                          <m:sty m:val="p"/>
                        </m:rPr>
                        <a:rPr kumimoji="1" lang="en-US" altLang="ja-JP" sz="1000" b="0" i="0" smtClean="0">
                          <a:latin typeface="Cambria Math" panose="02040503050406030204" pitchFamily="18" charset="0"/>
                        </a:rPr>
                        <m:t>ay</m:t>
                      </m:r>
                      <m:r>
                        <a:rPr kumimoji="1" lang="en-US" altLang="ja-JP" sz="1000" b="0" i="0" smtClean="0">
                          <a:latin typeface="Cambria Math" panose="02040503050406030204" pitchFamily="18" charset="0"/>
                        </a:rPr>
                        <m:t>∗</m:t>
                      </m:r>
                      <m:r>
                        <m:rPr>
                          <m:sty m:val="p"/>
                        </m:rPr>
                        <a:rPr kumimoji="1" lang="en-US" altLang="ja-JP" sz="1000" b="0" i="0" smtClean="0">
                          <a:latin typeface="Cambria Math" panose="02040503050406030204" pitchFamily="18" charset="0"/>
                        </a:rPr>
                        <m:t>by</m:t>
                      </m:r>
                      <m:r>
                        <a:rPr kumimoji="1" lang="en-US" altLang="ja-JP" sz="1000" b="0" i="0" smtClean="0">
                          <a:latin typeface="Cambria Math" panose="02040503050406030204" pitchFamily="18" charset="0"/>
                        </a:rPr>
                        <m:t>+</m:t>
                      </m:r>
                      <m:r>
                        <m:rPr>
                          <m:sty m:val="p"/>
                        </m:rPr>
                        <a:rPr kumimoji="1" lang="en-US" altLang="ja-JP" sz="1000" b="0" i="0" smtClean="0">
                          <a:latin typeface="Cambria Math" panose="02040503050406030204" pitchFamily="18" charset="0"/>
                        </a:rPr>
                        <m:t>az</m:t>
                      </m:r>
                      <m:r>
                        <a:rPr kumimoji="1" lang="en-US" altLang="ja-JP" sz="1000" b="0" i="0" smtClean="0">
                          <a:latin typeface="Cambria Math" panose="02040503050406030204" pitchFamily="18" charset="0"/>
                        </a:rPr>
                        <m:t>∗</m:t>
                      </m:r>
                      <m:r>
                        <m:rPr>
                          <m:sty m:val="p"/>
                        </m:rPr>
                        <a:rPr kumimoji="1" lang="en-US" altLang="ja-JP" sz="1000" b="0" i="0" smtClean="0">
                          <a:latin typeface="Cambria Math" panose="02040503050406030204" pitchFamily="18" charset="0"/>
                        </a:rPr>
                        <m:t>bz</m:t>
                      </m:r>
                    </m:oMath>
                  </m:oMathPara>
                </a14:m>
                <a:endParaRPr kumimoji="1" lang="en-US" altLang="ja-JP" sz="1000" dirty="0"/>
              </a:p>
              <a:p>
                <a:endParaRPr kumimoji="1" lang="en-US" altLang="ja-JP" sz="1000" dirty="0"/>
              </a:p>
              <a:p>
                <a:r>
                  <a:rPr kumimoji="1" lang="ja-JP" altLang="en-US" sz="1000" dirty="0"/>
                  <a:t>三次元に拡張されただけで、二次元と基本的に同じです。</a:t>
                </a:r>
                <a:endParaRPr kumimoji="1" lang="en-US" altLang="ja-JP" sz="1000" dirty="0"/>
              </a:p>
              <a:p>
                <a:r>
                  <a:rPr kumimoji="1" lang="ja-JP" altLang="en-US" sz="1000" dirty="0"/>
                  <a:t>これ以外でも殆どのベクトルの計算は、</a:t>
                </a:r>
                <a:endParaRPr kumimoji="1" lang="en-US" altLang="ja-JP" sz="1000" dirty="0"/>
              </a:p>
              <a:p>
                <a:r>
                  <a:rPr kumimoji="1" lang="ja-JP" altLang="en-US" sz="1000" dirty="0"/>
                  <a:t>二次元ベクトルの計算にｚ成分を追加しただけになります。</a:t>
                </a:r>
                <a:endParaRPr kumimoji="1" lang="en-US" altLang="ja-JP" sz="1000" dirty="0"/>
              </a:p>
              <a:p>
                <a:endParaRPr kumimoji="1" lang="en-US" altLang="ja-JP" sz="1000" dirty="0"/>
              </a:p>
              <a:p>
                <a:r>
                  <a:rPr kumimoji="1" lang="ja-JP" altLang="en-US" sz="1000" dirty="0"/>
                  <a:t>手計算での公式の確認などは基本的に二次元でやりましょう。ここでは、３次元によって新たに出現した概念などを扱っていきます。</a:t>
                </a:r>
                <a:endParaRPr kumimoji="1" lang="en-US" altLang="ja-JP" sz="1000" dirty="0"/>
              </a:p>
            </p:txBody>
          </p:sp>
        </mc:Choice>
        <mc:Fallback xmlns="">
          <p:sp>
            <p:nvSpPr>
              <p:cNvPr id="13" name="テキスト ボックス 12">
                <a:extLst>
                  <a:ext uri="{FF2B5EF4-FFF2-40B4-BE49-F238E27FC236}">
                    <a16:creationId xmlns:a16="http://schemas.microsoft.com/office/drawing/2014/main" id="{241D3F8E-B79E-4442-924D-46B8C742A5AF}"/>
                  </a:ext>
                </a:extLst>
              </p:cNvPr>
              <p:cNvSpPr txBox="1">
                <a:spLocks noRot="1" noChangeAspect="1" noMove="1" noResize="1" noEditPoints="1" noAdjustHandles="1" noChangeArrowheads="1" noChangeShapeType="1" noTextEdit="1"/>
              </p:cNvSpPr>
              <p:nvPr/>
            </p:nvSpPr>
            <p:spPr>
              <a:xfrm>
                <a:off x="4008472" y="399148"/>
                <a:ext cx="3505198" cy="3282758"/>
              </a:xfrm>
              <a:prstGeom prst="rect">
                <a:avLst/>
              </a:prstGeom>
              <a:blipFill>
                <a:blip r:embed="rId4"/>
                <a:stretch>
                  <a:fillRect r="-26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CAF1310-3D8C-4C86-8F9A-639F5C197D05}"/>
                  </a:ext>
                </a:extLst>
              </p:cNvPr>
              <p:cNvSpPr txBox="1"/>
              <p:nvPr/>
            </p:nvSpPr>
            <p:spPr>
              <a:xfrm>
                <a:off x="196849" y="4304048"/>
                <a:ext cx="3886201" cy="2602251"/>
              </a:xfrm>
              <a:prstGeom prst="rect">
                <a:avLst/>
              </a:prstGeom>
              <a:noFill/>
            </p:spPr>
            <p:txBody>
              <a:bodyPr wrap="square" rtlCol="0">
                <a:spAutoFit/>
              </a:bodyPr>
              <a:lstStyle/>
              <a:p>
                <a:r>
                  <a:rPr kumimoji="1" lang="ja-JP" altLang="en-US" sz="1200" dirty="0"/>
                  <a:t>三次元ベクトルには外積という概念が存在します。</a:t>
                </a:r>
                <a:endParaRPr kumimoji="1" lang="en-US" altLang="ja-JP" sz="1200" dirty="0"/>
              </a:p>
              <a:p>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en-US" altLang="ja-JP" sz="1200" b="0" i="1" smtClean="0">
                        <a:latin typeface="Cambria Math" panose="02040503050406030204" pitchFamily="18" charset="0"/>
                      </a:rPr>
                      <m:t>=</m:t>
                    </m:r>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𝑎𝑥</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𝑎𝑦</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𝑎𝑧</m:t>
                        </m:r>
                      </m:e>
                    </m:d>
                    <m:r>
                      <a:rPr kumimoji="1" lang="en-US" altLang="ja-JP" sz="1200" b="0" i="1" smtClean="0">
                        <a:latin typeface="Cambria Math" panose="02040503050406030204" pitchFamily="18" charset="0"/>
                      </a:rPr>
                      <m:t>,</m:t>
                    </m:r>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𝑏</m:t>
                        </m:r>
                      </m:e>
                    </m:acc>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𝑏𝑥</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𝑏𝑦</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𝑏𝑧</m:t>
                    </m:r>
                    <m:r>
                      <a:rPr kumimoji="1" lang="en-US" altLang="ja-JP" sz="1200" b="0" i="1" smtClean="0">
                        <a:latin typeface="Cambria Math" panose="02040503050406030204" pitchFamily="18" charset="0"/>
                      </a:rPr>
                      <m:t>)</m:t>
                    </m:r>
                  </m:oMath>
                </a14:m>
                <a:r>
                  <a:rPr kumimoji="1" lang="ja-JP" altLang="en-US" sz="1200" dirty="0"/>
                  <a:t>とすると、</a:t>
                </a:r>
                <a:endParaRPr kumimoji="1" lang="en-US" altLang="ja-JP" sz="1200" dirty="0"/>
              </a:p>
              <a:p>
                <a:endParaRPr kumimoji="1" lang="en-US" altLang="ja-JP" sz="1200" dirty="0"/>
              </a:p>
              <a:p>
                <a:r>
                  <a:rPr kumimoji="1" lang="ja-JP" altLang="en-US" sz="1200" dirty="0"/>
                  <a:t>外積 </a:t>
                </a:r>
                <a:r>
                  <a:rPr kumimoji="1" lang="en-US" altLang="ja-JP" sz="1200" dirty="0"/>
                  <a:t>= </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en-US" altLang="ja-JP" sz="1200" i="1" dirty="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oMath>
                </a14:m>
                <a:endParaRPr kumimoji="1" lang="en-US" altLang="ja-JP" sz="1200" i="1" dirty="0">
                  <a:latin typeface="Cambria Math" panose="02040503050406030204" pitchFamily="18" charset="0"/>
                </a:endParaRPr>
              </a:p>
              <a:p>
                <a:r>
                  <a:rPr kumimoji="1" lang="en-US" altLang="ja-JP" sz="1200" b="0" dirty="0"/>
                  <a:t>        </a:t>
                </a:r>
                <a14:m>
                  <m:oMath xmlns:m="http://schemas.openxmlformats.org/officeDocument/2006/math">
                    <m:r>
                      <a:rPr kumimoji="1" lang="en-US" altLang="ja-JP" sz="1200" b="0" i="1" dirty="0" smtClean="0">
                        <a:latin typeface="Cambria Math" panose="02040503050406030204" pitchFamily="18" charset="0"/>
                      </a:rPr>
                      <m:t>=</m:t>
                    </m:r>
                  </m:oMath>
                </a14:m>
                <a:r>
                  <a:rPr kumimoji="1" lang="en-US" altLang="ja-JP" sz="1200" dirty="0"/>
                  <a:t> </a:t>
                </a:r>
                <a:r>
                  <a:rPr kumimoji="1" lang="en-US" altLang="ja-JP" sz="1200" b="1" u="sng" dirty="0"/>
                  <a:t>(ay*</a:t>
                </a:r>
                <a:r>
                  <a:rPr kumimoji="1" lang="en-US" altLang="ja-JP" sz="1200" b="1" u="sng" dirty="0" err="1"/>
                  <a:t>bz</a:t>
                </a:r>
                <a:r>
                  <a:rPr kumimoji="1" lang="en-US" altLang="ja-JP" sz="1200" b="1" u="sng" dirty="0"/>
                  <a:t> – </a:t>
                </a:r>
                <a:r>
                  <a:rPr kumimoji="1" lang="en-US" altLang="ja-JP" sz="1200" b="1" u="sng" dirty="0" err="1"/>
                  <a:t>az</a:t>
                </a:r>
                <a:r>
                  <a:rPr kumimoji="1" lang="en-US" altLang="ja-JP" sz="1200" b="1" u="sng" dirty="0"/>
                  <a:t>*by, </a:t>
                </a:r>
                <a:r>
                  <a:rPr kumimoji="1" lang="en-US" altLang="ja-JP" sz="1200" b="1" u="sng" dirty="0" err="1"/>
                  <a:t>az</a:t>
                </a:r>
                <a:r>
                  <a:rPr kumimoji="1" lang="en-US" altLang="ja-JP" sz="1200" b="1" u="sng" dirty="0"/>
                  <a:t>*bx –ax*</a:t>
                </a:r>
                <a:r>
                  <a:rPr kumimoji="1" lang="en-US" altLang="ja-JP" sz="1200" b="1" u="sng" dirty="0" err="1"/>
                  <a:t>bz</a:t>
                </a:r>
                <a:r>
                  <a:rPr kumimoji="1" lang="en-US" altLang="ja-JP" sz="1200" b="1" u="sng" dirty="0"/>
                  <a:t>, ax*by – ay*bx)</a:t>
                </a:r>
              </a:p>
              <a:p>
                <a:endParaRPr kumimoji="1" lang="en-US" altLang="ja-JP" sz="1200" dirty="0"/>
              </a:p>
              <a:p>
                <a:r>
                  <a:rPr kumimoji="1" lang="ja-JP" altLang="en-US" sz="1200" dirty="0"/>
                  <a:t>これにより何が求まるかというと、</a:t>
                </a:r>
                <a:endParaRPr kumimoji="1" lang="en-US" altLang="ja-JP" sz="1200" dirty="0"/>
              </a:p>
              <a:p>
                <a:endParaRPr kumimoji="1" lang="en-US" altLang="ja-JP" sz="1200" dirty="0"/>
              </a:p>
              <a:p>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ja-JP" altLang="en-US" sz="1200" i="1">
                        <a:latin typeface="Cambria Math" panose="02040503050406030204" pitchFamily="18" charset="0"/>
                      </a:rPr>
                      <m:t>と</m:t>
                    </m:r>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𝑏</m:t>
                        </m:r>
                      </m:e>
                    </m:acc>
                  </m:oMath>
                </a14:m>
                <a:r>
                  <a:rPr kumimoji="1" lang="ja-JP" altLang="en-US" sz="1200" dirty="0"/>
                  <a:t>の両方に対して垂直なベクトルが求まります。</a:t>
                </a:r>
                <a:endParaRPr kumimoji="1" lang="en-US" altLang="ja-JP" sz="1200" dirty="0"/>
              </a:p>
              <a:p>
                <a:endParaRPr kumimoji="1" lang="en-US" altLang="ja-JP" sz="1200" dirty="0"/>
              </a:p>
              <a:p>
                <a14:m>
                  <m:oMath xmlns:m="http://schemas.openxmlformats.org/officeDocument/2006/math">
                    <m:acc>
                      <m:accPr>
                        <m:chr m:val="⃗"/>
                        <m:ctrlPr>
                          <a:rPr kumimoji="1" lang="en-US" altLang="ja-JP" sz="1200" b="1" i="1" u="sng" smtClean="0">
                            <a:latin typeface="Cambria Math" panose="02040503050406030204" pitchFamily="18" charset="0"/>
                          </a:rPr>
                        </m:ctrlPr>
                      </m:accPr>
                      <m:e>
                        <m:r>
                          <a:rPr kumimoji="1" lang="en-US" altLang="ja-JP" sz="1200" b="1" i="1" u="sng" smtClean="0">
                            <a:latin typeface="Cambria Math" panose="02040503050406030204" pitchFamily="18" charset="0"/>
                          </a:rPr>
                          <m:t>𝒂</m:t>
                        </m:r>
                      </m:e>
                    </m:acc>
                    <m:r>
                      <a:rPr kumimoji="1" lang="en-US" altLang="ja-JP" sz="1200" b="1" i="1" u="sng" dirty="0">
                        <a:latin typeface="Cambria Math" panose="02040503050406030204" pitchFamily="18" charset="0"/>
                      </a:rPr>
                      <m:t>×</m:t>
                    </m:r>
                    <m:acc>
                      <m:accPr>
                        <m:chr m:val="⃗"/>
                        <m:ctrlPr>
                          <a:rPr kumimoji="1" lang="en-US" altLang="ja-JP" sz="1200" b="1" i="1" u="sng" dirty="0" smtClean="0">
                            <a:latin typeface="Cambria Math" panose="02040503050406030204" pitchFamily="18" charset="0"/>
                          </a:rPr>
                        </m:ctrlPr>
                      </m:accPr>
                      <m:e>
                        <m:r>
                          <a:rPr kumimoji="1" lang="en-US" altLang="ja-JP" sz="1200" b="1" i="1" u="sng" dirty="0" smtClean="0">
                            <a:latin typeface="Cambria Math" panose="02040503050406030204" pitchFamily="18" charset="0"/>
                          </a:rPr>
                          <m:t>𝒃</m:t>
                        </m:r>
                      </m:e>
                    </m:acc>
                    <m:r>
                      <a:rPr kumimoji="1" lang="en-US" altLang="ja-JP" sz="1200" b="1" i="1" u="sng" dirty="0" smtClean="0">
                        <a:latin typeface="Cambria Math" panose="02040503050406030204" pitchFamily="18" charset="0"/>
                      </a:rPr>
                      <m:t> </m:t>
                    </m:r>
                  </m:oMath>
                </a14:m>
                <a:r>
                  <a:rPr kumimoji="1" lang="ja-JP" altLang="en-US" sz="1200" b="1" u="sng" dirty="0"/>
                  <a:t>⊥ </a:t>
                </a:r>
                <a14:m>
                  <m:oMath xmlns:m="http://schemas.openxmlformats.org/officeDocument/2006/math">
                    <m:acc>
                      <m:accPr>
                        <m:chr m:val="⃗"/>
                        <m:ctrlPr>
                          <a:rPr kumimoji="1" lang="en-US" altLang="ja-JP" sz="1200" b="1" i="1" u="sng" smtClean="0">
                            <a:latin typeface="Cambria Math" panose="02040503050406030204" pitchFamily="18" charset="0"/>
                          </a:rPr>
                        </m:ctrlPr>
                      </m:accPr>
                      <m:e>
                        <m:r>
                          <a:rPr kumimoji="1" lang="en-US" altLang="ja-JP" sz="1200" b="1" i="1" u="sng" smtClean="0">
                            <a:latin typeface="Cambria Math" panose="02040503050406030204" pitchFamily="18" charset="0"/>
                          </a:rPr>
                          <m:t>𝒂</m:t>
                        </m:r>
                      </m:e>
                    </m:acc>
                  </m:oMath>
                </a14:m>
                <a:r>
                  <a:rPr kumimoji="1" lang="ja-JP" altLang="en-US" sz="1200" b="1" u="sng" dirty="0"/>
                  <a:t>  かつ　</a:t>
                </a:r>
                <a:r>
                  <a:rPr kumimoji="1" lang="en-US" altLang="ja-JP" sz="1200" b="1" u="sng" dirty="0"/>
                  <a:t> </a:t>
                </a:r>
                <a14:m>
                  <m:oMath xmlns:m="http://schemas.openxmlformats.org/officeDocument/2006/math">
                    <m:acc>
                      <m:accPr>
                        <m:chr m:val="⃗"/>
                        <m:ctrlPr>
                          <a:rPr kumimoji="1" lang="en-US" altLang="ja-JP" sz="1200" b="1" i="1" u="sng" smtClean="0">
                            <a:latin typeface="Cambria Math" panose="02040503050406030204" pitchFamily="18" charset="0"/>
                          </a:rPr>
                        </m:ctrlPr>
                      </m:accPr>
                      <m:e>
                        <m:r>
                          <a:rPr kumimoji="1" lang="en-US" altLang="ja-JP" sz="1200" b="1" i="1" u="sng" smtClean="0">
                            <a:latin typeface="Cambria Math" panose="02040503050406030204" pitchFamily="18" charset="0"/>
                          </a:rPr>
                          <m:t>𝒂</m:t>
                        </m:r>
                      </m:e>
                    </m:acc>
                    <m:r>
                      <a:rPr kumimoji="1" lang="en-US" altLang="ja-JP" sz="1200" b="1" i="1" u="sng" dirty="0">
                        <a:latin typeface="Cambria Math" panose="02040503050406030204" pitchFamily="18" charset="0"/>
                      </a:rPr>
                      <m:t>×</m:t>
                    </m:r>
                    <m:acc>
                      <m:accPr>
                        <m:chr m:val="⃗"/>
                        <m:ctrlPr>
                          <a:rPr kumimoji="1" lang="en-US" altLang="ja-JP" sz="1200" b="1" i="1" u="sng" dirty="0" smtClean="0">
                            <a:latin typeface="Cambria Math" panose="02040503050406030204" pitchFamily="18" charset="0"/>
                          </a:rPr>
                        </m:ctrlPr>
                      </m:accPr>
                      <m:e>
                        <m:r>
                          <a:rPr kumimoji="1" lang="en-US" altLang="ja-JP" sz="1200" b="1" i="1" u="sng" dirty="0" smtClean="0">
                            <a:latin typeface="Cambria Math" panose="02040503050406030204" pitchFamily="18" charset="0"/>
                          </a:rPr>
                          <m:t>𝒃</m:t>
                        </m:r>
                      </m:e>
                    </m:acc>
                    <m:r>
                      <a:rPr kumimoji="1" lang="en-US" altLang="ja-JP" sz="1200" b="1" i="1" u="sng" dirty="0" smtClean="0">
                        <a:latin typeface="Cambria Math" panose="02040503050406030204" pitchFamily="18" charset="0"/>
                      </a:rPr>
                      <m:t>  </m:t>
                    </m:r>
                  </m:oMath>
                </a14:m>
                <a:r>
                  <a:rPr kumimoji="1" lang="ja-JP" altLang="en-US" sz="1200" b="1" u="sng" dirty="0"/>
                  <a:t>⊥ </a:t>
                </a:r>
                <a14:m>
                  <m:oMath xmlns:m="http://schemas.openxmlformats.org/officeDocument/2006/math">
                    <m:acc>
                      <m:accPr>
                        <m:chr m:val="⃗"/>
                        <m:ctrlPr>
                          <a:rPr kumimoji="1" lang="en-US" altLang="ja-JP" sz="1200" b="1" i="1" u="sng" smtClean="0">
                            <a:latin typeface="Cambria Math" panose="02040503050406030204" pitchFamily="18" charset="0"/>
                          </a:rPr>
                        </m:ctrlPr>
                      </m:accPr>
                      <m:e>
                        <m:r>
                          <a:rPr kumimoji="1" lang="en-US" altLang="ja-JP" sz="1200" b="1" i="1" u="sng" smtClean="0">
                            <a:latin typeface="Cambria Math" panose="02040503050406030204" pitchFamily="18" charset="0"/>
                          </a:rPr>
                          <m:t>𝒃</m:t>
                        </m:r>
                      </m:e>
                    </m:acc>
                  </m:oMath>
                </a14:m>
                <a:endParaRPr kumimoji="1" lang="en-US" altLang="ja-JP" sz="1200" b="1" u="sng" dirty="0"/>
              </a:p>
              <a:p>
                <a:endParaRPr kumimoji="1" lang="en-US" altLang="ja-JP" sz="1200" dirty="0"/>
              </a:p>
              <a:p>
                <a:endParaRPr kumimoji="1" lang="ja-JP" altLang="en-US" sz="1200" dirty="0"/>
              </a:p>
            </p:txBody>
          </p:sp>
        </mc:Choice>
        <mc:Fallback xmlns="">
          <p:sp>
            <p:nvSpPr>
              <p:cNvPr id="17" name="テキスト ボックス 16">
                <a:extLst>
                  <a:ext uri="{FF2B5EF4-FFF2-40B4-BE49-F238E27FC236}">
                    <a16:creationId xmlns:a16="http://schemas.microsoft.com/office/drawing/2014/main" id="{DCAF1310-3D8C-4C86-8F9A-639F5C197D05}"/>
                  </a:ext>
                </a:extLst>
              </p:cNvPr>
              <p:cNvSpPr txBox="1">
                <a:spLocks noRot="1" noChangeAspect="1" noMove="1" noResize="1" noEditPoints="1" noAdjustHandles="1" noChangeArrowheads="1" noChangeShapeType="1" noTextEdit="1"/>
              </p:cNvSpPr>
              <p:nvPr/>
            </p:nvSpPr>
            <p:spPr>
              <a:xfrm>
                <a:off x="196849" y="4304048"/>
                <a:ext cx="3886201" cy="2602251"/>
              </a:xfrm>
              <a:prstGeom prst="rect">
                <a:avLst/>
              </a:prstGeom>
              <a:blipFill>
                <a:blip r:embed="rId5"/>
                <a:stretch>
                  <a:fillRect/>
                </a:stretch>
              </a:blipFill>
            </p:spPr>
            <p:txBody>
              <a:bodyPr/>
              <a:lstStyle/>
              <a:p>
                <a:r>
                  <a:rPr lang="ja-JP" altLang="en-US">
                    <a:noFill/>
                  </a:rPr>
                  <a:t> </a:t>
                </a:r>
              </a:p>
            </p:txBody>
          </p:sp>
        </mc:Fallback>
      </mc:AlternateContent>
      <p:pic>
        <p:nvPicPr>
          <p:cNvPr id="19" name="図 18">
            <a:extLst>
              <a:ext uri="{FF2B5EF4-FFF2-40B4-BE49-F238E27FC236}">
                <a16:creationId xmlns:a16="http://schemas.microsoft.com/office/drawing/2014/main" id="{9033B7B8-5334-41D0-BFF1-2C15F5B668B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2972" y="6642100"/>
            <a:ext cx="2172270" cy="1697991"/>
          </a:xfrm>
          <a:prstGeom prst="rect">
            <a:avLst/>
          </a:prstGeom>
        </p:spPr>
      </p:pic>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5BC6AE00-4719-4A1C-8F3C-955A123C7260}"/>
                  </a:ext>
                </a:extLst>
              </p:cNvPr>
              <p:cNvSpPr txBox="1"/>
              <p:nvPr/>
            </p:nvSpPr>
            <p:spPr>
              <a:xfrm>
                <a:off x="292972" y="8470900"/>
                <a:ext cx="3437929" cy="1421158"/>
              </a:xfrm>
              <a:prstGeom prst="rect">
                <a:avLst/>
              </a:prstGeom>
              <a:noFill/>
            </p:spPr>
            <p:txBody>
              <a:bodyPr wrap="none" rtlCol="0">
                <a:spAutoFit/>
              </a:bodyPr>
              <a:lstStyle/>
              <a:p>
                <a:r>
                  <a:rPr kumimoji="1" lang="ja-JP" altLang="en-US" sz="1200" dirty="0"/>
                  <a:t>また、外積の大きさは</a:t>
                </a:r>
                <a:endParaRPr kumimoji="1" lang="en-US" altLang="ja-JP" sz="1200" dirty="0"/>
              </a:p>
              <a:p>
                <a:r>
                  <a:rPr kumimoji="1" lang="ja-JP" altLang="en-US" sz="1200" dirty="0"/>
                  <a:t>上図のような</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ja-JP" altLang="en-US" sz="1200" i="1">
                        <a:latin typeface="Cambria Math" panose="02040503050406030204" pitchFamily="18" charset="0"/>
                      </a:rPr>
                      <m:t>と</m:t>
                    </m:r>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𝑏</m:t>
                        </m:r>
                      </m:e>
                    </m:acc>
                    <m:r>
                      <a:rPr kumimoji="1" lang="ja-JP" altLang="en-US" sz="1200" i="1">
                        <a:latin typeface="Cambria Math" panose="02040503050406030204" pitchFamily="18" charset="0"/>
                      </a:rPr>
                      <m:t>で</m:t>
                    </m:r>
                  </m:oMath>
                </a14:m>
                <a:r>
                  <a:rPr kumimoji="1" lang="ja-JP" altLang="en-US" sz="1200" dirty="0"/>
                  <a:t>描かれる</a:t>
                </a:r>
                <a:r>
                  <a:rPr kumimoji="1" lang="ja-JP" altLang="en-US" sz="1200" b="1" dirty="0"/>
                  <a:t>平行四辺形の面積</a:t>
                </a:r>
                <a:endParaRPr kumimoji="1" lang="en-US" altLang="ja-JP" sz="1200" b="1" dirty="0"/>
              </a:p>
              <a:p>
                <a:r>
                  <a:rPr kumimoji="1" lang="ja-JP" altLang="en-US" sz="1200" b="1" dirty="0"/>
                  <a:t>と等しい</a:t>
                </a:r>
                <a:r>
                  <a:rPr kumimoji="1" lang="ja-JP" altLang="en-US" sz="1200" dirty="0"/>
                  <a:t>という性質があります。</a:t>
                </a:r>
                <a:endParaRPr kumimoji="1" lang="en-US" altLang="ja-JP" sz="1200" dirty="0"/>
              </a:p>
              <a:p>
                <a:r>
                  <a:rPr kumimoji="1" lang="ja-JP" altLang="en-US" sz="1200" dirty="0"/>
                  <a:t>なので、次の性質が成り立ちます。</a:t>
                </a:r>
                <a:endParaRPr kumimoji="1" lang="en-US" altLang="ja-JP" sz="1200" dirty="0"/>
              </a:p>
              <a:p>
                <a:endParaRPr kumimoji="1" lang="en-US" altLang="ja-JP" sz="1200" dirty="0"/>
              </a:p>
              <a:p>
                <a14:m>
                  <m:oMath xmlns:m="http://schemas.openxmlformats.org/officeDocument/2006/math">
                    <m:d>
                      <m:dPr>
                        <m:begChr m:val="|"/>
                        <m:endChr m:val="|"/>
                        <m:ctrlPr>
                          <a:rPr kumimoji="1" lang="en-US" altLang="ja-JP" sz="2000" b="1" i="1" u="sng" smtClean="0">
                            <a:latin typeface="Cambria Math" panose="02040503050406030204" pitchFamily="18" charset="0"/>
                          </a:rPr>
                        </m:ctrlPr>
                      </m:dPr>
                      <m:e>
                        <m:acc>
                          <m:accPr>
                            <m:chr m:val="⃗"/>
                            <m:ctrlPr>
                              <a:rPr kumimoji="1" lang="en-US" altLang="ja-JP" sz="2000" b="1" i="1" u="sng" smtClean="0">
                                <a:latin typeface="Cambria Math" panose="02040503050406030204" pitchFamily="18" charset="0"/>
                              </a:rPr>
                            </m:ctrlPr>
                          </m:accPr>
                          <m:e>
                            <m:r>
                              <a:rPr kumimoji="1" lang="en-US" altLang="ja-JP" sz="2000" b="1" i="1" u="sng" smtClean="0">
                                <a:latin typeface="Cambria Math" panose="02040503050406030204" pitchFamily="18" charset="0"/>
                              </a:rPr>
                              <m:t>𝒂</m:t>
                            </m:r>
                          </m:e>
                        </m:acc>
                        <m:r>
                          <a:rPr kumimoji="1" lang="en-US" altLang="ja-JP" sz="2000" b="1" i="1" u="sng" dirty="0">
                            <a:latin typeface="Cambria Math" panose="02040503050406030204" pitchFamily="18" charset="0"/>
                          </a:rPr>
                          <m:t>×</m:t>
                        </m:r>
                        <m:acc>
                          <m:accPr>
                            <m:chr m:val="⃗"/>
                            <m:ctrlPr>
                              <a:rPr kumimoji="1" lang="en-US" altLang="ja-JP" sz="2000" b="1" i="1" u="sng" dirty="0" smtClean="0">
                                <a:latin typeface="Cambria Math" panose="02040503050406030204" pitchFamily="18" charset="0"/>
                              </a:rPr>
                            </m:ctrlPr>
                          </m:accPr>
                          <m:e>
                            <m:r>
                              <a:rPr kumimoji="1" lang="en-US" altLang="ja-JP" sz="2000" b="1" i="1" u="sng" dirty="0" smtClean="0">
                                <a:latin typeface="Cambria Math" panose="02040503050406030204" pitchFamily="18" charset="0"/>
                              </a:rPr>
                              <m:t>𝒃</m:t>
                            </m:r>
                          </m:e>
                        </m:acc>
                      </m:e>
                    </m:d>
                    <m:r>
                      <a:rPr kumimoji="1" lang="en-US" altLang="ja-JP" sz="2000" b="1" i="1" u="sng" dirty="0" smtClean="0">
                        <a:latin typeface="Cambria Math" panose="02040503050406030204" pitchFamily="18" charset="0"/>
                      </a:rPr>
                      <m:t>=</m:t>
                    </m:r>
                  </m:oMath>
                </a14:m>
                <a:r>
                  <a:rPr kumimoji="1" lang="en-US" altLang="ja-JP" sz="2000" b="1" u="sng" dirty="0"/>
                  <a:t> </a:t>
                </a:r>
                <a14:m>
                  <m:oMath xmlns:m="http://schemas.openxmlformats.org/officeDocument/2006/math">
                    <m:d>
                      <m:dPr>
                        <m:begChr m:val="|"/>
                        <m:endChr m:val="|"/>
                        <m:ctrlPr>
                          <a:rPr kumimoji="1" lang="en-US" altLang="ja-JP" sz="2000" b="1" i="1" u="sng" smtClean="0">
                            <a:latin typeface="Cambria Math" panose="02040503050406030204" pitchFamily="18" charset="0"/>
                          </a:rPr>
                        </m:ctrlPr>
                      </m:dPr>
                      <m:e>
                        <m:acc>
                          <m:accPr>
                            <m:chr m:val="⃗"/>
                            <m:ctrlPr>
                              <a:rPr kumimoji="1" lang="en-US" altLang="ja-JP" sz="2000" b="1" i="1" u="sng" smtClean="0">
                                <a:latin typeface="Cambria Math" panose="02040503050406030204" pitchFamily="18" charset="0"/>
                              </a:rPr>
                            </m:ctrlPr>
                          </m:accPr>
                          <m:e>
                            <m:r>
                              <a:rPr kumimoji="1" lang="en-US" altLang="ja-JP" sz="2000" b="1" i="1" u="sng" smtClean="0">
                                <a:latin typeface="Cambria Math" panose="02040503050406030204" pitchFamily="18" charset="0"/>
                              </a:rPr>
                              <m:t>𝒂</m:t>
                            </m:r>
                          </m:e>
                        </m:acc>
                      </m:e>
                    </m:d>
                    <m:r>
                      <a:rPr kumimoji="1" lang="en-US" altLang="ja-JP" sz="2000" b="1" i="1" u="sng" smtClean="0">
                        <a:latin typeface="Cambria Math" panose="02040503050406030204" pitchFamily="18" charset="0"/>
                      </a:rPr>
                      <m:t>|</m:t>
                    </m:r>
                    <m:acc>
                      <m:accPr>
                        <m:chr m:val="⃗"/>
                        <m:ctrlPr>
                          <a:rPr kumimoji="1" lang="en-US" altLang="ja-JP" sz="2000" b="1" i="1" u="sng" smtClean="0">
                            <a:latin typeface="Cambria Math" panose="02040503050406030204" pitchFamily="18" charset="0"/>
                          </a:rPr>
                        </m:ctrlPr>
                      </m:accPr>
                      <m:e>
                        <m:r>
                          <a:rPr kumimoji="1" lang="en-US" altLang="ja-JP" sz="2000" b="1" i="1" u="sng" smtClean="0">
                            <a:latin typeface="Cambria Math" panose="02040503050406030204" pitchFamily="18" charset="0"/>
                          </a:rPr>
                          <m:t>𝒃</m:t>
                        </m:r>
                      </m:e>
                    </m:acc>
                  </m:oMath>
                </a14:m>
                <a:r>
                  <a:rPr kumimoji="1" lang="en-US" altLang="ja-JP" sz="2000" b="1" u="sng" dirty="0"/>
                  <a:t>|</a:t>
                </a:r>
                <a14:m>
                  <m:oMath xmlns:m="http://schemas.openxmlformats.org/officeDocument/2006/math">
                    <m:r>
                      <a:rPr kumimoji="1" lang="en-US" altLang="ja-JP" sz="2000" b="1" i="1" u="sng" dirty="0" smtClean="0">
                        <a:latin typeface="Cambria Math" panose="02040503050406030204" pitchFamily="18" charset="0"/>
                      </a:rPr>
                      <m:t>𝒔𝒊𝒏</m:t>
                    </m:r>
                  </m:oMath>
                </a14:m>
                <a:r>
                  <a:rPr kumimoji="1" lang="en-US" altLang="ja-JP" sz="2000" b="1" u="sng" dirty="0"/>
                  <a:t>θ</a:t>
                </a:r>
                <a:endParaRPr kumimoji="1" lang="en-US" altLang="ja-JP" sz="1200" b="1" u="sng" dirty="0"/>
              </a:p>
            </p:txBody>
          </p:sp>
        </mc:Choice>
        <mc:Fallback xmlns="">
          <p:sp>
            <p:nvSpPr>
              <p:cNvPr id="20" name="テキスト ボックス 19">
                <a:extLst>
                  <a:ext uri="{FF2B5EF4-FFF2-40B4-BE49-F238E27FC236}">
                    <a16:creationId xmlns:a16="http://schemas.microsoft.com/office/drawing/2014/main" id="{5BC6AE00-4719-4A1C-8F3C-955A123C7260}"/>
                  </a:ext>
                </a:extLst>
              </p:cNvPr>
              <p:cNvSpPr txBox="1">
                <a:spLocks noRot="1" noChangeAspect="1" noMove="1" noResize="1" noEditPoints="1" noAdjustHandles="1" noChangeArrowheads="1" noChangeShapeType="1" noTextEdit="1"/>
              </p:cNvSpPr>
              <p:nvPr/>
            </p:nvSpPr>
            <p:spPr>
              <a:xfrm>
                <a:off x="292972" y="8470900"/>
                <a:ext cx="3437929" cy="1421158"/>
              </a:xfrm>
              <a:prstGeom prst="rect">
                <a:avLst/>
              </a:prstGeom>
              <a:blipFill>
                <a:blip r:embed="rId7"/>
                <a:stretch>
                  <a:fillRect t="-429" b="-5579"/>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089FDE2E-ADD2-4CF7-96FA-E84D732BB774}"/>
              </a:ext>
            </a:extLst>
          </p:cNvPr>
          <p:cNvSpPr txBox="1"/>
          <p:nvPr/>
        </p:nvSpPr>
        <p:spPr>
          <a:xfrm>
            <a:off x="4083050" y="3996271"/>
            <a:ext cx="1082348" cy="307777"/>
          </a:xfrm>
          <a:prstGeom prst="rect">
            <a:avLst/>
          </a:prstGeom>
          <a:noFill/>
        </p:spPr>
        <p:txBody>
          <a:bodyPr wrap="none" rtlCol="0">
            <a:spAutoFit/>
          </a:bodyPr>
          <a:lstStyle/>
          <a:p>
            <a:r>
              <a:rPr kumimoji="1" lang="ja-JP" altLang="en-US" sz="1400" b="1" u="sng" dirty="0"/>
              <a:t>・基本問題</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3E6A6E90-852A-4A88-A725-122D058A639F}"/>
                  </a:ext>
                </a:extLst>
              </p:cNvPr>
              <p:cNvSpPr txBox="1"/>
              <p:nvPr/>
            </p:nvSpPr>
            <p:spPr>
              <a:xfrm>
                <a:off x="4348923" y="4698734"/>
                <a:ext cx="2411366" cy="4960269"/>
              </a:xfrm>
              <a:prstGeom prst="rect">
                <a:avLst/>
              </a:prstGeom>
              <a:noFill/>
            </p:spPr>
            <p:txBody>
              <a:bodyPr wrap="none" rtlCol="0">
                <a:spAutoFit/>
              </a:bodyPr>
              <a:lstStyle/>
              <a:p>
                <a:endParaRPr kumimoji="1" lang="en-US" altLang="ja-JP"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𝑎</m:t>
                          </m:r>
                        </m:e>
                      </m:acc>
                      <m:r>
                        <a:rPr kumimoji="1" lang="en-US" altLang="ja-JP" sz="1400" b="0" i="1" smtClean="0">
                          <a:latin typeface="Cambria Math" panose="02040503050406030204" pitchFamily="18" charset="0"/>
                        </a:rPr>
                        <m:t>+</m:t>
                      </m:r>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𝑏</m:t>
                          </m:r>
                        </m:e>
                      </m:acc>
                      <m:r>
                        <a:rPr kumimoji="1" lang="en-US" altLang="ja-JP" sz="1400" b="0" i="1" smtClean="0">
                          <a:latin typeface="Cambria Math" panose="02040503050406030204" pitchFamily="18" charset="0"/>
                        </a:rPr>
                        <m:t>=</m:t>
                      </m:r>
                    </m:oMath>
                  </m:oMathPara>
                </a14:m>
                <a:endParaRPr kumimoji="1" lang="en-US" altLang="ja-JP" dirty="0"/>
              </a:p>
              <a:p>
                <a:endParaRPr kumimoji="1" lang="en-US" altLang="ja-JP"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𝑎</m:t>
                          </m:r>
                        </m:e>
                      </m:acc>
                      <m:r>
                        <a:rPr kumimoji="1" lang="en-US" altLang="ja-JP" sz="1400" b="0" i="1" smtClean="0">
                          <a:latin typeface="Cambria Math" panose="02040503050406030204" pitchFamily="18" charset="0"/>
                        </a:rPr>
                        <m:t>−</m:t>
                      </m:r>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𝑏</m:t>
                          </m:r>
                        </m:e>
                      </m:acc>
                      <m:r>
                        <a:rPr kumimoji="1" lang="en-US" altLang="ja-JP" sz="1400" b="0" i="1" smtClean="0">
                          <a:latin typeface="Cambria Math" panose="02040503050406030204" pitchFamily="18" charset="0"/>
                        </a:rPr>
                        <m:t>=</m:t>
                      </m:r>
                    </m:oMath>
                  </m:oMathPara>
                </a14:m>
                <a:endParaRPr kumimoji="1" lang="en-US" altLang="ja-JP" sz="1400" b="0" dirty="0"/>
              </a:p>
              <a:p>
                <a:endParaRPr kumimoji="1" lang="en-US" altLang="ja-JP"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𝑎</m:t>
                          </m:r>
                        </m:e>
                      </m:acc>
                      <m:r>
                        <a:rPr kumimoji="1" lang="ja-JP" altLang="en-US" sz="1400" i="1">
                          <a:latin typeface="Cambria Math" panose="02040503050406030204" pitchFamily="18" charset="0"/>
                        </a:rPr>
                        <m:t>・</m:t>
                      </m:r>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𝑏</m:t>
                          </m:r>
                        </m:e>
                      </m:acc>
                      <m:r>
                        <a:rPr kumimoji="1" lang="en-US" altLang="ja-JP" sz="1400" b="0" i="1" smtClean="0">
                          <a:latin typeface="Cambria Math" panose="02040503050406030204" pitchFamily="18" charset="0"/>
                        </a:rPr>
                        <m:t>=</m:t>
                      </m:r>
                    </m:oMath>
                  </m:oMathPara>
                </a14:m>
                <a:endParaRPr kumimoji="1" lang="en-US" altLang="ja-JP" sz="1400" b="0" i="1" dirty="0">
                  <a:latin typeface="Cambria Math" panose="02040503050406030204" pitchFamily="18" charset="0"/>
                </a:endParaRPr>
              </a:p>
              <a:p>
                <a:endParaRPr kumimoji="1" lang="en-US" altLang="ja-JP" sz="1600" b="0" dirty="0"/>
              </a:p>
              <a:p>
                <a:r>
                  <a:rPr kumimoji="1" lang="en-US" altLang="ja-JP" sz="1600" b="0" dirty="0"/>
                  <a:t>          </a:t>
                </a:r>
                <a14:m>
                  <m:oMath xmlns:m="http://schemas.openxmlformats.org/officeDocument/2006/math">
                    <m:d>
                      <m:dPr>
                        <m:begChr m:val="|"/>
                        <m:endChr m:val="|"/>
                        <m:ctrlPr>
                          <a:rPr kumimoji="1" lang="en-US" altLang="ja-JP" sz="1600" b="0" i="1" smtClean="0">
                            <a:latin typeface="Cambria Math" panose="02040503050406030204" pitchFamily="18" charset="0"/>
                          </a:rPr>
                        </m:ctrlPr>
                      </m:dPr>
                      <m:e>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𝑎</m:t>
                            </m:r>
                          </m:e>
                        </m:acc>
                      </m:e>
                    </m:d>
                  </m:oMath>
                </a14:m>
                <a:r>
                  <a:rPr kumimoji="1" lang="en-US" altLang="ja-JP" dirty="0"/>
                  <a:t>=</a:t>
                </a:r>
              </a:p>
              <a:p>
                <a:endParaRPr kumimoji="1" lang="en-US" altLang="ja-JP" dirty="0"/>
              </a:p>
              <a:p>
                <a:r>
                  <a:rPr kumimoji="1" lang="en-US" altLang="ja-JP" sz="1200" dirty="0"/>
                  <a:t> </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ja-JP" altLang="en-US" sz="1200" dirty="0"/>
                  <a:t>の単位ベクトル</a:t>
                </a:r>
                <a:r>
                  <a:rPr kumimoji="1" lang="en-US" altLang="ja-JP" sz="1200" dirty="0"/>
                  <a:t>=</a:t>
                </a:r>
              </a:p>
              <a:p>
                <a:endParaRPr kumimoji="1" lang="en-US" altLang="ja-JP" sz="1200" dirty="0"/>
              </a:p>
              <a:p>
                <a14:m>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1" i="1" smtClean="0">
                            <a:latin typeface="Cambria Math" panose="02040503050406030204" pitchFamily="18" charset="0"/>
                          </a:rPr>
                          <m:t>𝒂</m:t>
                        </m:r>
                      </m:e>
                    </m:acc>
                    <m:r>
                      <a:rPr kumimoji="1" lang="en-US" altLang="ja-JP" sz="1200" b="1" i="1" dirty="0">
                        <a:latin typeface="Cambria Math" panose="02040503050406030204" pitchFamily="18" charset="0"/>
                      </a:rPr>
                      <m:t>×</m:t>
                    </m:r>
                    <m:acc>
                      <m:accPr>
                        <m:chr m:val="⃗"/>
                        <m:ctrlPr>
                          <a:rPr kumimoji="1" lang="en-US" altLang="ja-JP" sz="1200" b="1" i="1" dirty="0" smtClean="0">
                            <a:latin typeface="Cambria Math" panose="02040503050406030204" pitchFamily="18" charset="0"/>
                          </a:rPr>
                        </m:ctrlPr>
                      </m:accPr>
                      <m:e>
                        <m:r>
                          <a:rPr kumimoji="1" lang="en-US" altLang="ja-JP" sz="1200" b="1" i="1" dirty="0" smtClean="0">
                            <a:latin typeface="Cambria Math" panose="02040503050406030204" pitchFamily="18" charset="0"/>
                          </a:rPr>
                          <m:t>𝒃</m:t>
                        </m:r>
                      </m:e>
                    </m:acc>
                  </m:oMath>
                </a14:m>
                <a:r>
                  <a:rPr kumimoji="1" lang="en-US" altLang="ja-JP" dirty="0"/>
                  <a:t>=</a:t>
                </a:r>
              </a:p>
              <a:p>
                <a:endParaRPr kumimoji="1" lang="en-US" altLang="ja-JP" dirty="0"/>
              </a:p>
              <a:p>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en-US" altLang="ja-JP" sz="1400" b="0" i="1" dirty="0" smtClean="0">
                        <a:latin typeface="Cambria Math" panose="02040503050406030204" pitchFamily="18" charset="0"/>
                      </a:rPr>
                      <m:t>,</m:t>
                    </m:r>
                    <m:acc>
                      <m:accPr>
                        <m:chr m:val="⃗"/>
                        <m:ctrlPr>
                          <a:rPr kumimoji="1" lang="en-US" altLang="ja-JP" sz="1400" b="0" i="1" dirty="0" smtClean="0">
                            <a:latin typeface="Cambria Math" panose="02040503050406030204" pitchFamily="18" charset="0"/>
                          </a:rPr>
                        </m:ctrlPr>
                      </m:accPr>
                      <m:e>
                        <m:r>
                          <a:rPr kumimoji="1" lang="en-US" altLang="ja-JP" sz="1400" b="0" i="1" dirty="0" smtClean="0">
                            <a:latin typeface="Cambria Math" panose="02040503050406030204" pitchFamily="18" charset="0"/>
                          </a:rPr>
                          <m:t>𝑏</m:t>
                        </m:r>
                      </m:e>
                    </m:acc>
                    <m:r>
                      <a:rPr kumimoji="1" lang="ja-JP" altLang="en-US" sz="1400" i="1" dirty="0">
                        <a:latin typeface="Cambria Math" panose="02040503050406030204" pitchFamily="18" charset="0"/>
                      </a:rPr>
                      <m:t>の</m:t>
                    </m:r>
                  </m:oMath>
                </a14:m>
                <a:r>
                  <a:rPr kumimoji="1" lang="ja-JP" altLang="en-US" sz="1200" dirty="0"/>
                  <a:t>なす角を</a:t>
                </a:r>
                <a:r>
                  <a:rPr kumimoji="1" lang="en-US" altLang="ja-JP" sz="1200" dirty="0"/>
                  <a:t>θ</a:t>
                </a:r>
                <a:r>
                  <a:rPr kumimoji="1" lang="ja-JP" altLang="en-US" sz="1200" dirty="0"/>
                  <a:t>とした際の</a:t>
                </a:r>
                <a:endParaRPr kumimoji="1" lang="en-US" altLang="ja-JP" sz="1200" dirty="0"/>
              </a:p>
              <a:p>
                <a:endParaRPr kumimoji="1" lang="en-US" altLang="ja-JP" sz="1200" dirty="0"/>
              </a:p>
              <a:p>
                <a:r>
                  <a:rPr kumimoji="1" lang="en-US" altLang="ja-JP" sz="1200" dirty="0" err="1"/>
                  <a:t>cosθ</a:t>
                </a:r>
                <a:r>
                  <a:rPr kumimoji="1" lang="ja-JP" altLang="en-US" sz="1200" dirty="0"/>
                  <a:t> </a:t>
                </a:r>
                <a:r>
                  <a:rPr kumimoji="1" lang="en-US" altLang="ja-JP" sz="1200" dirty="0"/>
                  <a:t>=</a:t>
                </a:r>
              </a:p>
              <a:p>
                <a:endParaRPr kumimoji="1" lang="en-US" altLang="ja-JP" sz="1200" dirty="0"/>
              </a:p>
              <a:p>
                <a:r>
                  <a:rPr kumimoji="1" lang="en-US" altLang="ja-JP" sz="1200" dirty="0" err="1"/>
                  <a:t>sinθ</a:t>
                </a:r>
                <a:r>
                  <a:rPr kumimoji="1" lang="ja-JP" altLang="en-US" sz="1200" dirty="0"/>
                  <a:t> </a:t>
                </a:r>
                <a:r>
                  <a:rPr kumimoji="1" lang="en-US" altLang="ja-JP" sz="1200" dirty="0"/>
                  <a:t>=</a:t>
                </a:r>
              </a:p>
              <a:p>
                <a:endParaRPr kumimoji="1" lang="en-US" altLang="ja-JP" sz="1200" dirty="0"/>
              </a:p>
              <a:p>
                <a14:m>
                  <m:oMath xmlns:m="http://schemas.openxmlformats.org/officeDocument/2006/math">
                    <m:acc>
                      <m:accPr>
                        <m:chr m:val="⃗"/>
                        <m:ctrlPr>
                          <a:rPr kumimoji="1" lang="en-US" altLang="ja-JP" sz="1100" b="0" i="1" smtClean="0">
                            <a:latin typeface="Cambria Math" panose="02040503050406030204" pitchFamily="18" charset="0"/>
                          </a:rPr>
                        </m:ctrlPr>
                      </m:accPr>
                      <m:e>
                        <m:r>
                          <a:rPr kumimoji="1" lang="en-US" altLang="ja-JP" sz="1100" b="0" i="1" smtClean="0">
                            <a:latin typeface="Cambria Math" panose="02040503050406030204" pitchFamily="18" charset="0"/>
                          </a:rPr>
                          <m:t>𝑎</m:t>
                        </m:r>
                      </m:e>
                    </m:acc>
                    <m:r>
                      <a:rPr kumimoji="1" lang="en-US" altLang="ja-JP" sz="1200" b="0" i="1" dirty="0" smtClean="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r>
                      <a:rPr kumimoji="1" lang="ja-JP" altLang="en-US" sz="1200" i="1" dirty="0">
                        <a:latin typeface="Cambria Math" panose="02040503050406030204" pitchFamily="18" charset="0"/>
                      </a:rPr>
                      <m:t>で</m:t>
                    </m:r>
                  </m:oMath>
                </a14:m>
                <a:r>
                  <a:rPr kumimoji="1" lang="ja-JP" altLang="en-US" sz="1200" dirty="0"/>
                  <a:t>描かれる平行四辺形の面積</a:t>
                </a:r>
                <a:endParaRPr kumimoji="1" lang="en-US" altLang="ja-JP" sz="1200" dirty="0"/>
              </a:p>
              <a:p>
                <a:endParaRPr kumimoji="1" lang="en-US" altLang="ja-JP" sz="1200" u="sng" dirty="0"/>
              </a:p>
              <a:p>
                <a14:m>
                  <m:oMath xmlns:m="http://schemas.openxmlformats.org/officeDocument/2006/math">
                    <m:d>
                      <m:dPr>
                        <m:begChr m:val="|"/>
                        <m:endChr m:val="|"/>
                        <m:ctrlPr>
                          <a:rPr kumimoji="1" lang="en-US" altLang="ja-JP" sz="1200" b="1" i="1" smtClean="0">
                            <a:latin typeface="Cambria Math" panose="02040503050406030204" pitchFamily="18" charset="0"/>
                          </a:rPr>
                        </m:ctrlPr>
                      </m:dPr>
                      <m:e>
                        <m:acc>
                          <m:accPr>
                            <m:chr m:val="⃗"/>
                            <m:ctrlPr>
                              <a:rPr kumimoji="1" lang="en-US" altLang="ja-JP" sz="1200" b="1" i="1" smtClean="0">
                                <a:latin typeface="Cambria Math" panose="02040503050406030204" pitchFamily="18" charset="0"/>
                              </a:rPr>
                            </m:ctrlPr>
                          </m:accPr>
                          <m:e>
                            <m:r>
                              <a:rPr kumimoji="1" lang="en-US" altLang="ja-JP" sz="1200" b="1" i="1" smtClean="0">
                                <a:latin typeface="Cambria Math" panose="02040503050406030204" pitchFamily="18" charset="0"/>
                              </a:rPr>
                              <m:t>𝒂</m:t>
                            </m:r>
                          </m:e>
                        </m:acc>
                        <m:r>
                          <a:rPr kumimoji="1" lang="en-US" altLang="ja-JP" sz="1200" b="1" i="1" dirty="0">
                            <a:latin typeface="Cambria Math" panose="02040503050406030204" pitchFamily="18" charset="0"/>
                          </a:rPr>
                          <m:t>×</m:t>
                        </m:r>
                        <m:acc>
                          <m:accPr>
                            <m:chr m:val="⃗"/>
                            <m:ctrlPr>
                              <a:rPr kumimoji="1" lang="en-US" altLang="ja-JP" sz="1200" b="1" i="1" dirty="0" smtClean="0">
                                <a:latin typeface="Cambria Math" panose="02040503050406030204" pitchFamily="18" charset="0"/>
                              </a:rPr>
                            </m:ctrlPr>
                          </m:accPr>
                          <m:e>
                            <m:r>
                              <a:rPr kumimoji="1" lang="en-US" altLang="ja-JP" sz="1200" b="1" i="1" dirty="0" smtClean="0">
                                <a:latin typeface="Cambria Math" panose="02040503050406030204" pitchFamily="18" charset="0"/>
                              </a:rPr>
                              <m:t>𝒃</m:t>
                            </m:r>
                          </m:e>
                        </m:acc>
                      </m:e>
                    </m:d>
                  </m:oMath>
                </a14:m>
                <a:r>
                  <a:rPr kumimoji="1" lang="ja-JP" altLang="en-US" sz="1200" dirty="0"/>
                  <a:t>＝</a:t>
                </a:r>
                <a:endParaRPr kumimoji="1" lang="en-US" altLang="ja-JP" sz="1200" dirty="0"/>
              </a:p>
            </p:txBody>
          </p:sp>
        </mc:Choice>
        <mc:Fallback xmlns="">
          <p:sp>
            <p:nvSpPr>
              <p:cNvPr id="2" name="テキスト ボックス 1">
                <a:extLst>
                  <a:ext uri="{FF2B5EF4-FFF2-40B4-BE49-F238E27FC236}">
                    <a16:creationId xmlns:a16="http://schemas.microsoft.com/office/drawing/2014/main" id="{3E6A6E90-852A-4A88-A725-122D058A639F}"/>
                  </a:ext>
                </a:extLst>
              </p:cNvPr>
              <p:cNvSpPr txBox="1">
                <a:spLocks noRot="1" noChangeAspect="1" noMove="1" noResize="1" noEditPoints="1" noAdjustHandles="1" noChangeArrowheads="1" noChangeShapeType="1" noTextEdit="1"/>
              </p:cNvSpPr>
              <p:nvPr/>
            </p:nvSpPr>
            <p:spPr>
              <a:xfrm>
                <a:off x="4348923" y="4698734"/>
                <a:ext cx="2411366" cy="4960269"/>
              </a:xfrm>
              <a:prstGeom prst="rect">
                <a:avLst/>
              </a:prstGeom>
              <a:blipFill>
                <a:blip r:embed="rId8"/>
                <a:stretch>
                  <a:fillRect b="-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5559332-8F48-4357-81E4-ADD03DA1BA00}"/>
                  </a:ext>
                </a:extLst>
              </p:cNvPr>
              <p:cNvSpPr txBox="1"/>
              <p:nvPr/>
            </p:nvSpPr>
            <p:spPr>
              <a:xfrm>
                <a:off x="4370014" y="4249935"/>
                <a:ext cx="2288127" cy="339645"/>
              </a:xfrm>
              <a:prstGeom prst="rect">
                <a:avLst/>
              </a:prstGeom>
              <a:noFill/>
            </p:spPr>
            <p:txBody>
              <a:bodyPr wrap="none" rtlCol="0">
                <a:spAutoFit/>
              </a:bodyPr>
              <a:lstStyle/>
              <a:p>
                <a14:m>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𝑎</m:t>
                        </m:r>
                      </m:e>
                    </m:acc>
                  </m:oMath>
                </a14:m>
                <a:r>
                  <a:rPr kumimoji="1" lang="en-US" altLang="ja-JP" sz="1400" dirty="0"/>
                  <a:t>(1,2,3),</a:t>
                </a:r>
                <a:r>
                  <a:rPr kumimoji="1" lang="en-US" altLang="ja-JP" sz="1400" b="0" dirty="0"/>
                  <a:t> </a:t>
                </a:r>
                <a14:m>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𝑏</m:t>
                        </m:r>
                      </m:e>
                    </m:acc>
                  </m:oMath>
                </a14:m>
                <a:r>
                  <a:rPr kumimoji="1" lang="en-US" altLang="ja-JP" sz="1400" dirty="0"/>
                  <a:t>(3,2,1) </a:t>
                </a:r>
                <a:r>
                  <a:rPr kumimoji="1" lang="ja-JP" altLang="en-US" sz="1400" dirty="0"/>
                  <a:t>とする。</a:t>
                </a:r>
              </a:p>
            </p:txBody>
          </p:sp>
        </mc:Choice>
        <mc:Fallback xmlns="">
          <p:sp>
            <p:nvSpPr>
              <p:cNvPr id="3" name="テキスト ボックス 2">
                <a:extLst>
                  <a:ext uri="{FF2B5EF4-FFF2-40B4-BE49-F238E27FC236}">
                    <a16:creationId xmlns:a16="http://schemas.microsoft.com/office/drawing/2014/main" id="{05559332-8F48-4357-81E4-ADD03DA1BA00}"/>
                  </a:ext>
                </a:extLst>
              </p:cNvPr>
              <p:cNvSpPr txBox="1">
                <a:spLocks noRot="1" noChangeAspect="1" noMove="1" noResize="1" noEditPoints="1" noAdjustHandles="1" noChangeArrowheads="1" noChangeShapeType="1" noTextEdit="1"/>
              </p:cNvSpPr>
              <p:nvPr/>
            </p:nvSpPr>
            <p:spPr>
              <a:xfrm>
                <a:off x="4370014" y="4249935"/>
                <a:ext cx="2288127" cy="339645"/>
              </a:xfrm>
              <a:prstGeom prst="rect">
                <a:avLst/>
              </a:prstGeom>
              <a:blipFill>
                <a:blip r:embed="rId9"/>
                <a:stretch>
                  <a:fillRect t="-8929" r="-800" b="-196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0284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8416E6D-3960-4503-828E-DD8E5A0914C4}"/>
              </a:ext>
            </a:extLst>
          </p:cNvPr>
          <p:cNvSpPr txBox="1"/>
          <p:nvPr/>
        </p:nvSpPr>
        <p:spPr>
          <a:xfrm>
            <a:off x="283210" y="121920"/>
            <a:ext cx="274276" cy="246221"/>
          </a:xfrm>
          <a:prstGeom prst="rect">
            <a:avLst/>
          </a:prstGeom>
          <a:noFill/>
          <a:ln>
            <a:solidFill>
              <a:schemeClr val="tx1"/>
            </a:solidFill>
          </a:ln>
        </p:spPr>
        <p:txBody>
          <a:bodyPr wrap="square" rtlCol="0">
            <a:spAutoFit/>
          </a:bodyPr>
          <a:lstStyle/>
          <a:p>
            <a:r>
              <a:rPr kumimoji="1" lang="en-US" altLang="ja-JP" sz="1000" b="1" dirty="0"/>
              <a:t>1</a:t>
            </a:r>
            <a:endParaRPr kumimoji="1" lang="ja-JP" altLang="en-US" sz="1000" b="1" dirty="0"/>
          </a:p>
        </p:txBody>
      </p:sp>
      <p:sp>
        <p:nvSpPr>
          <p:cNvPr id="5" name="テキスト ボックス 4">
            <a:extLst>
              <a:ext uri="{FF2B5EF4-FFF2-40B4-BE49-F238E27FC236}">
                <a16:creationId xmlns:a16="http://schemas.microsoft.com/office/drawing/2014/main" id="{DB572BBB-979A-42E2-B776-D44601F2169C}"/>
              </a:ext>
            </a:extLst>
          </p:cNvPr>
          <p:cNvSpPr txBox="1"/>
          <p:nvPr/>
        </p:nvSpPr>
        <p:spPr>
          <a:xfrm>
            <a:off x="282996" y="426472"/>
            <a:ext cx="2536272" cy="2677656"/>
          </a:xfrm>
          <a:prstGeom prst="rect">
            <a:avLst/>
          </a:prstGeom>
          <a:noFill/>
        </p:spPr>
        <p:txBody>
          <a:bodyPr wrap="none" rtlCol="0">
            <a:spAutoFit/>
          </a:bodyPr>
          <a:lstStyle/>
          <a:p>
            <a:r>
              <a:rPr kumimoji="1" lang="ja-JP" altLang="en-US" sz="1200" dirty="0"/>
              <a:t>球</a:t>
            </a:r>
            <a:r>
              <a:rPr kumimoji="1" lang="en-US" altLang="ja-JP" sz="1200" dirty="0"/>
              <a:t>A</a:t>
            </a:r>
            <a:r>
              <a:rPr kumimoji="1" lang="ja-JP" altLang="en-US" sz="1200" dirty="0"/>
              <a:t>と球</a:t>
            </a:r>
            <a:r>
              <a:rPr kumimoji="1" lang="en-US" altLang="ja-JP" sz="1200" dirty="0"/>
              <a:t>B</a:t>
            </a:r>
            <a:r>
              <a:rPr kumimoji="1" lang="ja-JP" altLang="en-US" sz="1200" dirty="0"/>
              <a:t>の中心の座標を</a:t>
            </a:r>
            <a:endParaRPr kumimoji="1" lang="en-US" altLang="ja-JP" sz="1200" dirty="0"/>
          </a:p>
          <a:p>
            <a:r>
              <a:rPr kumimoji="1" lang="en-US" altLang="ja-JP" sz="1200" dirty="0"/>
              <a:t>A(</a:t>
            </a:r>
            <a:r>
              <a:rPr kumimoji="1" lang="en-US" altLang="ja-JP" sz="1200" dirty="0" err="1"/>
              <a:t>Xa,Ya,Za</a:t>
            </a:r>
            <a:r>
              <a:rPr kumimoji="1" lang="en-US" altLang="ja-JP" sz="1200" dirty="0"/>
              <a:t>),B(</a:t>
            </a:r>
            <a:r>
              <a:rPr kumimoji="1" lang="en-US" altLang="ja-JP" sz="1200" dirty="0" err="1"/>
              <a:t>Xb,Yb,Zb</a:t>
            </a:r>
            <a:r>
              <a:rPr kumimoji="1" lang="en-US" altLang="ja-JP" sz="1200" dirty="0"/>
              <a:t>)</a:t>
            </a:r>
            <a:r>
              <a:rPr kumimoji="1" lang="ja-JP" altLang="en-US" sz="1200" dirty="0"/>
              <a:t>とする。</a:t>
            </a:r>
            <a:endParaRPr kumimoji="1" lang="en-US" altLang="ja-JP" sz="1200" dirty="0"/>
          </a:p>
          <a:p>
            <a:r>
              <a:rPr kumimoji="1" lang="ja-JP" altLang="en-US" sz="1200" dirty="0"/>
              <a:t>半径を</a:t>
            </a:r>
            <a:r>
              <a:rPr kumimoji="1" lang="en-US" altLang="ja-JP" sz="1200" dirty="0"/>
              <a:t>r</a:t>
            </a:r>
            <a:r>
              <a:rPr kumimoji="1" lang="ja-JP" altLang="en-US" sz="1200" dirty="0"/>
              <a:t>とする。</a:t>
            </a:r>
            <a:endParaRPr kumimoji="1" lang="en-US" altLang="ja-JP" sz="1200" dirty="0"/>
          </a:p>
          <a:p>
            <a:endParaRPr kumimoji="1" lang="en-US" altLang="ja-JP" sz="1200" dirty="0"/>
          </a:p>
          <a:p>
            <a:r>
              <a:rPr kumimoji="1" lang="ja-JP" altLang="en-US" sz="1200" dirty="0"/>
              <a:t>ＡとＢの最短距離を</a:t>
            </a:r>
            <a:r>
              <a:rPr kumimoji="1" lang="en-US" altLang="ja-JP" sz="1200" dirty="0"/>
              <a:t>d</a:t>
            </a:r>
            <a:r>
              <a:rPr kumimoji="1" lang="ja-JP" altLang="en-US" sz="1200" dirty="0"/>
              <a:t>とすると、</a:t>
            </a:r>
            <a:endParaRPr kumimoji="1" lang="en-US" altLang="ja-JP" sz="1200" dirty="0"/>
          </a:p>
          <a:p>
            <a:endParaRPr kumimoji="1" lang="en-US" altLang="ja-JP" sz="1200" dirty="0"/>
          </a:p>
          <a:p>
            <a:r>
              <a:rPr kumimoji="1" lang="en-US" altLang="ja-JP" sz="1200" dirty="0"/>
              <a:t>d = </a:t>
            </a:r>
            <a:r>
              <a:rPr kumimoji="1" lang="ja-JP" altLang="en-US" sz="1200" u="sng" dirty="0"/>
              <a:t>　　　　　　　　　　</a:t>
            </a:r>
            <a:endParaRPr kumimoji="1" lang="en-US" altLang="ja-JP" sz="1200" u="sng" dirty="0"/>
          </a:p>
          <a:p>
            <a:endParaRPr kumimoji="1" lang="en-US" altLang="ja-JP" sz="1200" dirty="0"/>
          </a:p>
          <a:p>
            <a:r>
              <a:rPr kumimoji="1" lang="ja-JP" altLang="en-US" sz="1200" dirty="0"/>
              <a:t>となり、</a:t>
            </a:r>
            <a:endParaRPr kumimoji="1" lang="en-US" altLang="ja-JP" sz="1200" dirty="0"/>
          </a:p>
          <a:p>
            <a:endParaRPr kumimoji="1" lang="en-US" altLang="ja-JP" sz="1200" dirty="0"/>
          </a:p>
          <a:p>
            <a:r>
              <a:rPr kumimoji="1" lang="en-US" altLang="ja-JP" sz="1200" dirty="0"/>
              <a:t>d &lt; </a:t>
            </a:r>
            <a:r>
              <a:rPr kumimoji="1" lang="ja-JP" altLang="en-US" sz="1200" u="sng" dirty="0"/>
              <a:t>　　　　　　　　　　</a:t>
            </a:r>
            <a:endParaRPr kumimoji="1" lang="en-US" altLang="ja-JP" sz="1200" u="sng" dirty="0"/>
          </a:p>
          <a:p>
            <a:endParaRPr kumimoji="1" lang="en-US" altLang="ja-JP" sz="1200" dirty="0"/>
          </a:p>
          <a:p>
            <a:r>
              <a:rPr kumimoji="1" lang="ja-JP" altLang="en-US" sz="1200" dirty="0"/>
              <a:t>のとき、</a:t>
            </a:r>
            <a:r>
              <a:rPr kumimoji="1" lang="en-US" altLang="ja-JP" sz="1200" dirty="0"/>
              <a:t>A</a:t>
            </a:r>
            <a:r>
              <a:rPr kumimoji="1" lang="ja-JP" altLang="en-US" sz="1200" dirty="0"/>
              <a:t>と</a:t>
            </a:r>
            <a:r>
              <a:rPr kumimoji="1" lang="en-US" altLang="ja-JP" sz="1200" dirty="0"/>
              <a:t>B</a:t>
            </a:r>
            <a:r>
              <a:rPr kumimoji="1" lang="ja-JP" altLang="en-US" sz="1200" dirty="0"/>
              <a:t>は衝突している。</a:t>
            </a:r>
            <a:endParaRPr kumimoji="1" lang="en-US" altLang="ja-JP" sz="1200" dirty="0"/>
          </a:p>
          <a:p>
            <a:endParaRPr kumimoji="1" lang="ja-JP" altLang="en-US" sz="12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3F79BAA-A29A-45B7-B145-4E36766F3932}"/>
                  </a:ext>
                </a:extLst>
              </p:cNvPr>
              <p:cNvSpPr txBox="1"/>
              <p:nvPr/>
            </p:nvSpPr>
            <p:spPr>
              <a:xfrm>
                <a:off x="2727899" y="426472"/>
                <a:ext cx="2646878" cy="2170851"/>
              </a:xfrm>
              <a:prstGeom prst="rect">
                <a:avLst/>
              </a:prstGeom>
              <a:noFill/>
            </p:spPr>
            <p:txBody>
              <a:bodyPr wrap="none" rtlCol="0">
                <a:spAutoFit/>
              </a:bodyPr>
              <a:lstStyle/>
              <a:p>
                <a:r>
                  <a:rPr kumimoji="1" lang="ja-JP" altLang="en-US" sz="1200" dirty="0"/>
                  <a:t>これをベクトルで考えると、</a:t>
                </a:r>
                <a:endParaRPr kumimoji="1" lang="en-US" altLang="ja-JP" sz="1200" dirty="0"/>
              </a:p>
              <a:p>
                <a:endParaRPr kumimoji="1" lang="en-US" altLang="ja-JP" sz="1200" dirty="0"/>
              </a:p>
              <a:p>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𝐴𝐵</m:t>
                        </m:r>
                      </m:e>
                    </m:acc>
                    <m:r>
                      <a:rPr kumimoji="1" lang="en-US" altLang="ja-JP" sz="1200" b="0" i="1" dirty="0" smtClean="0">
                        <a:latin typeface="Cambria Math" panose="02040503050406030204" pitchFamily="18" charset="0"/>
                      </a:rPr>
                      <m:t>=</m:t>
                    </m:r>
                  </m:oMath>
                </a14:m>
                <a:r>
                  <a:rPr kumimoji="1" lang="ja-JP" altLang="en-US" sz="1200" u="sng" dirty="0"/>
                  <a:t>　　　　　　　　　</a:t>
                </a:r>
                <a:endParaRPr kumimoji="1" lang="en-US" altLang="ja-JP" sz="1200" u="sng" dirty="0"/>
              </a:p>
              <a:p>
                <a:endParaRPr kumimoji="1" lang="en-US" altLang="ja-JP" sz="1200" u="sng" dirty="0"/>
              </a:p>
              <a:p>
                <a:r>
                  <a:rPr kumimoji="1" lang="ja-JP" altLang="en-US" sz="1200" dirty="0"/>
                  <a:t>であり、この大きさが距離なので、</a:t>
                </a:r>
                <a:endParaRPr kumimoji="1" lang="en-US" altLang="ja-JP" sz="1200" dirty="0"/>
              </a:p>
              <a:p>
                <a:endParaRPr kumimoji="1" lang="en-US" altLang="ja-JP" sz="1200" dirty="0"/>
              </a:p>
              <a:p>
                <a:endParaRPr kumimoji="1" lang="en-US" altLang="ja-JP" sz="1200" dirty="0"/>
              </a:p>
              <a:p>
                <a:r>
                  <a:rPr kumimoji="1" lang="en-US" altLang="ja-JP" sz="1200" dirty="0"/>
                  <a:t>| </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𝐴𝐵</m:t>
                        </m:r>
                      </m:e>
                    </m:acc>
                    <m:r>
                      <a:rPr kumimoji="1" lang="en-US" altLang="ja-JP" sz="1200" b="0" i="1" smtClean="0">
                        <a:latin typeface="Cambria Math" panose="02040503050406030204" pitchFamily="18" charset="0"/>
                      </a:rPr>
                      <m:t> |</m:t>
                    </m:r>
                  </m:oMath>
                </a14:m>
                <a:r>
                  <a:rPr kumimoji="1" lang="en-US" altLang="ja-JP" sz="1200" dirty="0"/>
                  <a:t> &lt;  </a:t>
                </a:r>
                <a:r>
                  <a:rPr kumimoji="1" lang="ja-JP" altLang="en-US" sz="1200" u="sng" dirty="0"/>
                  <a:t>　　　　　　　　　　</a:t>
                </a:r>
                <a:endParaRPr kumimoji="1" lang="en-US" altLang="ja-JP" sz="1200" u="sng" dirty="0"/>
              </a:p>
              <a:p>
                <a:endParaRPr kumimoji="1" lang="en-US" altLang="ja-JP" sz="1200" dirty="0"/>
              </a:p>
              <a:p>
                <a:r>
                  <a:rPr kumimoji="1" lang="ja-JP" altLang="en-US" sz="1200" dirty="0"/>
                  <a:t>のとき、</a:t>
                </a:r>
                <a:r>
                  <a:rPr kumimoji="1" lang="en-US" altLang="ja-JP" sz="1200" dirty="0"/>
                  <a:t>A</a:t>
                </a:r>
                <a:r>
                  <a:rPr kumimoji="1" lang="ja-JP" altLang="en-US" sz="1200" dirty="0"/>
                  <a:t>と</a:t>
                </a:r>
                <a:r>
                  <a:rPr kumimoji="1" lang="en-US" altLang="ja-JP" sz="1200" dirty="0"/>
                  <a:t>B</a:t>
                </a:r>
                <a:r>
                  <a:rPr kumimoji="1" lang="ja-JP" altLang="en-US" sz="1200" dirty="0"/>
                  <a:t>は衝突している。</a:t>
                </a:r>
                <a:endParaRPr kumimoji="1" lang="en-US" altLang="ja-JP" sz="1200" dirty="0"/>
              </a:p>
              <a:p>
                <a:endParaRPr kumimoji="1" lang="ja-JP" altLang="en-US" sz="1200" dirty="0"/>
              </a:p>
            </p:txBody>
          </p:sp>
        </mc:Choice>
        <mc:Fallback xmlns="">
          <p:sp>
            <p:nvSpPr>
              <p:cNvPr id="6" name="テキスト ボックス 5">
                <a:extLst>
                  <a:ext uri="{FF2B5EF4-FFF2-40B4-BE49-F238E27FC236}">
                    <a16:creationId xmlns:a16="http://schemas.microsoft.com/office/drawing/2014/main" id="{33F79BAA-A29A-45B7-B145-4E36766F3932}"/>
                  </a:ext>
                </a:extLst>
              </p:cNvPr>
              <p:cNvSpPr txBox="1">
                <a:spLocks noRot="1" noChangeAspect="1" noMove="1" noResize="1" noEditPoints="1" noAdjustHandles="1" noChangeArrowheads="1" noChangeShapeType="1" noTextEdit="1"/>
              </p:cNvSpPr>
              <p:nvPr/>
            </p:nvSpPr>
            <p:spPr>
              <a:xfrm>
                <a:off x="2727899" y="426472"/>
                <a:ext cx="2646878" cy="2170851"/>
              </a:xfrm>
              <a:prstGeom prst="rect">
                <a:avLst/>
              </a:prstGeom>
              <a:blipFill>
                <a:blip r:embed="rId2"/>
                <a:stretch>
                  <a:fillRect t="-281"/>
                </a:stretch>
              </a:blipFill>
            </p:spPr>
            <p:txBody>
              <a:bodyPr/>
              <a:lstStyle/>
              <a:p>
                <a:r>
                  <a:rPr lang="ja-JP" altLang="en-US">
                    <a:noFill/>
                  </a:rPr>
                  <a:t> </a:t>
                </a:r>
              </a:p>
            </p:txBody>
          </p:sp>
        </mc:Fallback>
      </mc:AlternateContent>
      <mc:AlternateContent xmlns:mc="http://schemas.openxmlformats.org/markup-compatibility/2006">
        <mc:Choice xmlns:am3d="http://schemas.microsoft.com/office/drawing/2017/model3d" Requires="am3d">
          <p:graphicFrame>
            <p:nvGraphicFramePr>
              <p:cNvPr id="7" name="3D モデル 6" descr="球">
                <a:extLst>
                  <a:ext uri="{FF2B5EF4-FFF2-40B4-BE49-F238E27FC236}">
                    <a16:creationId xmlns:a16="http://schemas.microsoft.com/office/drawing/2014/main" id="{54FBA107-FC15-4B57-9B16-051F557CF99C}"/>
                  </a:ext>
                </a:extLst>
              </p:cNvPr>
              <p:cNvGraphicFramePr>
                <a:graphicFrameLocks noChangeAspect="1"/>
              </p:cNvGraphicFramePr>
              <p:nvPr>
                <p:extLst>
                  <p:ext uri="{D42A27DB-BD31-4B8C-83A1-F6EECF244321}">
                    <p14:modId xmlns:p14="http://schemas.microsoft.com/office/powerpoint/2010/main" val="1983255178"/>
                  </p:ext>
                </p:extLst>
              </p:nvPr>
            </p:nvGraphicFramePr>
            <p:xfrm>
              <a:off x="6237462" y="431894"/>
              <a:ext cx="826984" cy="835295"/>
            </p:xfrm>
            <a:graphic>
              <a:graphicData uri="http://schemas.microsoft.com/office/drawing/2017/model3d">
                <am3d:model3d r:embed="rId3">
                  <am3d:spPr>
                    <a:xfrm>
                      <a:off x="0" y="0"/>
                      <a:ext cx="826984" cy="835295"/>
                    </a:xfrm>
                    <a:prstGeom prst="rect">
                      <a:avLst/>
                    </a:prstGeom>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m3d:postTrans dx="0" dy="0" dz="0"/>
                  </am3d:trans>
                  <am3d:raster rName="Office3DRenderer" rVer="16.0.8326">
                    <am3d:blip r:embed="rId4"/>
                  </am3d:raster>
                  <am3d:objViewport viewportSz="1466961"/>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7" name="3D モデル 6" descr="球">
                <a:extLst>
                  <a:ext uri="{FF2B5EF4-FFF2-40B4-BE49-F238E27FC236}">
                    <a16:creationId xmlns:a16="http://schemas.microsoft.com/office/drawing/2014/main" id="{54FBA107-FC15-4B57-9B16-051F557CF99C}"/>
                  </a:ext>
                </a:extLst>
              </p:cNvPr>
              <p:cNvPicPr>
                <a:picLocks noGrp="1" noRot="1" noChangeAspect="1" noMove="1" noResize="1" noEditPoints="1" noAdjustHandles="1" noChangeArrowheads="1" noChangeShapeType="1" noCrop="1"/>
              </p:cNvPicPr>
              <p:nvPr/>
            </p:nvPicPr>
            <p:blipFill>
              <a:blip r:embed="rId4"/>
              <a:stretch>
                <a:fillRect/>
              </a:stretch>
            </p:blipFill>
            <p:spPr>
              <a:xfrm>
                <a:off x="6237462" y="431894"/>
                <a:ext cx="826984" cy="835295"/>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8" name="3D モデル 7" descr="球">
                <a:extLst>
                  <a:ext uri="{FF2B5EF4-FFF2-40B4-BE49-F238E27FC236}">
                    <a16:creationId xmlns:a16="http://schemas.microsoft.com/office/drawing/2014/main" id="{40C58099-A8B0-4D98-AA20-CE245855EB3C}"/>
                  </a:ext>
                </a:extLst>
              </p:cNvPr>
              <p:cNvGraphicFramePr>
                <a:graphicFrameLocks noChangeAspect="1"/>
              </p:cNvGraphicFramePr>
              <p:nvPr>
                <p:extLst>
                  <p:ext uri="{D42A27DB-BD31-4B8C-83A1-F6EECF244321}">
                    <p14:modId xmlns:p14="http://schemas.microsoft.com/office/powerpoint/2010/main" val="296758554"/>
                  </p:ext>
                </p:extLst>
              </p:nvPr>
            </p:nvGraphicFramePr>
            <p:xfrm>
              <a:off x="5310192" y="1605745"/>
              <a:ext cx="1232070" cy="1244452"/>
            </p:xfrm>
            <a:graphic>
              <a:graphicData uri="http://schemas.microsoft.com/office/drawing/2017/model3d">
                <am3d:model3d r:embed="rId3">
                  <am3d:spPr>
                    <a:xfrm>
                      <a:off x="0" y="0"/>
                      <a:ext cx="1232070" cy="1244452"/>
                    </a:xfrm>
                    <a:prstGeom prst="rect">
                      <a:avLst/>
                    </a:prstGeom>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m3d:postTrans dx="0" dy="0" dz="0"/>
                  </am3d:trans>
                  <am3d:raster rName="Office3DRenderer" rVer="16.0.8326">
                    <am3d:blip r:embed="rId5"/>
                  </am3d:raster>
                  <am3d:objViewport viewportSz="218553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8" name="3D モデル 7" descr="球">
                <a:extLst>
                  <a:ext uri="{FF2B5EF4-FFF2-40B4-BE49-F238E27FC236}">
                    <a16:creationId xmlns:a16="http://schemas.microsoft.com/office/drawing/2014/main" id="{40C58099-A8B0-4D98-AA20-CE245855EB3C}"/>
                  </a:ext>
                </a:extLst>
              </p:cNvPr>
              <p:cNvPicPr>
                <a:picLocks noGrp="1" noRot="1" noChangeAspect="1" noMove="1" noResize="1" noEditPoints="1" noAdjustHandles="1" noChangeArrowheads="1" noChangeShapeType="1" noCrop="1"/>
              </p:cNvPicPr>
              <p:nvPr/>
            </p:nvPicPr>
            <p:blipFill>
              <a:blip r:embed="rId5"/>
              <a:stretch>
                <a:fillRect/>
              </a:stretch>
            </p:blipFill>
            <p:spPr>
              <a:xfrm>
                <a:off x="5310192" y="1605745"/>
                <a:ext cx="1232070" cy="1244452"/>
              </a:xfrm>
              <a:prstGeom prst="rect">
                <a:avLst/>
              </a:prstGeom>
            </p:spPr>
          </p:pic>
        </mc:Fallback>
      </mc:AlternateContent>
      <p:sp>
        <p:nvSpPr>
          <p:cNvPr id="9" name="テキスト ボックス 8">
            <a:extLst>
              <a:ext uri="{FF2B5EF4-FFF2-40B4-BE49-F238E27FC236}">
                <a16:creationId xmlns:a16="http://schemas.microsoft.com/office/drawing/2014/main" id="{69E4E63E-4654-4602-924D-2D0DBC90549B}"/>
              </a:ext>
            </a:extLst>
          </p:cNvPr>
          <p:cNvSpPr txBox="1"/>
          <p:nvPr/>
        </p:nvSpPr>
        <p:spPr>
          <a:xfrm>
            <a:off x="6918440" y="1067135"/>
            <a:ext cx="338554" cy="369332"/>
          </a:xfrm>
          <a:prstGeom prst="rect">
            <a:avLst/>
          </a:prstGeom>
          <a:noFill/>
        </p:spPr>
        <p:txBody>
          <a:bodyPr wrap="none" rtlCol="0">
            <a:spAutoFit/>
          </a:bodyPr>
          <a:lstStyle/>
          <a:p>
            <a:r>
              <a:rPr kumimoji="1" lang="en-US" altLang="ja-JP" dirty="0"/>
              <a:t>A</a:t>
            </a:r>
            <a:endParaRPr kumimoji="1" lang="ja-JP" altLang="en-US" dirty="0"/>
          </a:p>
        </p:txBody>
      </p:sp>
      <p:sp>
        <p:nvSpPr>
          <p:cNvPr id="10" name="テキスト ボックス 9">
            <a:extLst>
              <a:ext uri="{FF2B5EF4-FFF2-40B4-BE49-F238E27FC236}">
                <a16:creationId xmlns:a16="http://schemas.microsoft.com/office/drawing/2014/main" id="{9B735693-A941-421F-9D9D-7DEEB42996C7}"/>
              </a:ext>
            </a:extLst>
          </p:cNvPr>
          <p:cNvSpPr txBox="1"/>
          <p:nvPr/>
        </p:nvSpPr>
        <p:spPr>
          <a:xfrm>
            <a:off x="6542262" y="2043305"/>
            <a:ext cx="338554" cy="369332"/>
          </a:xfrm>
          <a:prstGeom prst="rect">
            <a:avLst/>
          </a:prstGeom>
          <a:noFill/>
        </p:spPr>
        <p:txBody>
          <a:bodyPr wrap="none" rtlCol="0">
            <a:spAutoFit/>
          </a:bodyPr>
          <a:lstStyle/>
          <a:p>
            <a:r>
              <a:rPr kumimoji="1" lang="en-US" altLang="ja-JP" dirty="0"/>
              <a:t>B</a:t>
            </a:r>
            <a:endParaRPr kumimoji="1" lang="ja-JP" altLang="en-US" dirty="0"/>
          </a:p>
        </p:txBody>
      </p:sp>
      <mc:AlternateContent xmlns:mc="http://schemas.openxmlformats.org/markup-compatibility/2006" xmlns:a14="http://schemas.microsoft.com/office/drawing/2010/main">
        <mc:Choice Requires="a14">
          <p:sp>
            <p:nvSpPr>
              <p:cNvPr id="11" name="object 38">
                <a:extLst>
                  <a:ext uri="{FF2B5EF4-FFF2-40B4-BE49-F238E27FC236}">
                    <a16:creationId xmlns:a16="http://schemas.microsoft.com/office/drawing/2014/main" id="{28C9AD75-A3FC-42A9-8FE5-B25CA3373CB5}"/>
                  </a:ext>
                </a:extLst>
              </p:cNvPr>
              <p:cNvSpPr txBox="1"/>
              <p:nvPr/>
            </p:nvSpPr>
            <p:spPr>
              <a:xfrm>
                <a:off x="504305" y="6490214"/>
                <a:ext cx="6414135" cy="1287660"/>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200" u="sng" dirty="0">
                    <a:latin typeface="ＭＳ ゴシック"/>
                    <a:cs typeface="ＭＳ ゴシック"/>
                  </a:rPr>
                  <a:t>4</a:t>
                </a:r>
                <a:endParaRPr lang="ja-JP" altLang="en-US" sz="1200" u="sng" dirty="0">
                  <a:latin typeface="ＭＳ ゴシック"/>
                  <a:cs typeface="ＭＳ ゴシック"/>
                </a:endParaRPr>
              </a:p>
              <a:p>
                <a:pPr marL="133350">
                  <a:lnSpc>
                    <a:spcPct val="100000"/>
                  </a:lnSpc>
                  <a:spcBef>
                    <a:spcPts val="464"/>
                  </a:spcBef>
                </a:pPr>
                <a:r>
                  <a:rPr lang="ja-JP" altLang="en-US" sz="1050" spc="-20" dirty="0">
                    <a:latin typeface="ＭＳ 明朝"/>
                    <a:cs typeface="ＭＳ 明朝"/>
                  </a:rPr>
                  <a:t>ある面の中に交差するベクトル</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m:t>
                        </m:r>
                      </m:e>
                    </m:acc>
                    <m:r>
                      <a:rPr lang="en-US" altLang="ja-JP" sz="1200" b="0" i="1" dirty="0" smtClean="0">
                        <a:latin typeface="Cambria Math" panose="02040503050406030204" pitchFamily="18" charset="0"/>
                      </a:rPr>
                      <m:t>,</m:t>
                    </m:r>
                    <m:acc>
                      <m:accPr>
                        <m:chr m:val="⃗"/>
                        <m:ctrlPr>
                          <a:rPr lang="en-US" altLang="ja-JP" sz="1200" b="0" i="1" dirty="0" smtClean="0">
                            <a:latin typeface="Cambria Math" panose="02040503050406030204" pitchFamily="18" charset="0"/>
                          </a:rPr>
                        </m:ctrlPr>
                      </m:accPr>
                      <m:e>
                        <m:r>
                          <a:rPr lang="en-US" altLang="ja-JP" sz="1200" b="0" i="1" dirty="0" smtClean="0">
                            <a:latin typeface="Cambria Math" panose="02040503050406030204" pitchFamily="18" charset="0"/>
                          </a:rPr>
                          <m:t>𝑏</m:t>
                        </m:r>
                      </m:e>
                    </m:acc>
                    <m:r>
                      <a:rPr lang="ja-JP" altLang="en-US" sz="1200" i="1" dirty="0">
                        <a:latin typeface="Cambria Math" panose="02040503050406030204" pitchFamily="18" charset="0"/>
                      </a:rPr>
                      <m:t>がある。</m:t>
                    </m:r>
                  </m:oMath>
                </a14:m>
                <a:endParaRPr lang="en-US" altLang="ja-JP" sz="1050" spc="-20" dirty="0">
                  <a:latin typeface="ＭＳ 明朝"/>
                  <a:cs typeface="ＭＳ 明朝"/>
                </a:endParaRPr>
              </a:p>
              <a:p>
                <a:pPr marL="133350">
                  <a:lnSpc>
                    <a:spcPct val="100000"/>
                  </a:lnSpc>
                  <a:spcBef>
                    <a:spcPts val="464"/>
                  </a:spcBef>
                </a:pP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m:t>
                        </m:r>
                      </m:e>
                    </m:acc>
                  </m:oMath>
                </a14:m>
                <a:r>
                  <a:rPr lang="en-US" altLang="ja-JP" sz="1050" spc="-20" dirty="0">
                    <a:latin typeface="ＭＳ 明朝"/>
                    <a:cs typeface="ＭＳ 明朝"/>
                  </a:rPr>
                  <a:t>=(1,2,3),</a:t>
                </a:r>
                <a:r>
                  <a:rPr lang="en-US" altLang="ja-JP" sz="1050" b="0" dirty="0"/>
                  <a:t> </a:t>
                </a:r>
                <a14:m>
                  <m:oMath xmlns:m="http://schemas.openxmlformats.org/officeDocument/2006/math">
                    <m:acc>
                      <m:accPr>
                        <m:chr m:val="⃗"/>
                        <m:ctrlPr>
                          <a:rPr lang="en-US" altLang="ja-JP" sz="1050" b="0" i="1" dirty="0" smtClean="0">
                            <a:latin typeface="Cambria Math" panose="02040503050406030204" pitchFamily="18" charset="0"/>
                          </a:rPr>
                        </m:ctrlPr>
                      </m:accPr>
                      <m:e>
                        <m:r>
                          <a:rPr lang="en-US" altLang="ja-JP" sz="1050" b="0" i="1" dirty="0" smtClean="0">
                            <a:latin typeface="Cambria Math" panose="02040503050406030204" pitchFamily="18" charset="0"/>
                          </a:rPr>
                          <m:t>𝑏</m:t>
                        </m:r>
                      </m:e>
                    </m:acc>
                  </m:oMath>
                </a14:m>
                <a:r>
                  <a:rPr lang="en-US" altLang="ja-JP" sz="1050" spc="-20" dirty="0">
                    <a:latin typeface="ＭＳ 明朝"/>
                    <a:cs typeface="ＭＳ 明朝"/>
                  </a:rPr>
                  <a:t>=(3,2,1)</a:t>
                </a:r>
              </a:p>
              <a:p>
                <a:pPr marL="133350">
                  <a:lnSpc>
                    <a:spcPct val="100000"/>
                  </a:lnSpc>
                  <a:spcBef>
                    <a:spcPts val="464"/>
                  </a:spcBef>
                </a:pPr>
                <a:r>
                  <a:rPr lang="ja-JP" altLang="en-US" sz="1050" spc="-20" dirty="0">
                    <a:latin typeface="ＭＳ 明朝"/>
                    <a:cs typeface="ＭＳ 明朝"/>
                  </a:rPr>
                  <a:t>とすると、その面に垂直なベクトルを一つ求めよ。</a:t>
                </a: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p:txBody>
          </p:sp>
        </mc:Choice>
        <mc:Fallback xmlns="">
          <p:sp>
            <p:nvSpPr>
              <p:cNvPr id="11" name="object 38">
                <a:extLst>
                  <a:ext uri="{FF2B5EF4-FFF2-40B4-BE49-F238E27FC236}">
                    <a16:creationId xmlns:a16="http://schemas.microsoft.com/office/drawing/2014/main" id="{28C9AD75-A3FC-42A9-8FE5-B25CA3373CB5}"/>
                  </a:ext>
                </a:extLst>
              </p:cNvPr>
              <p:cNvSpPr txBox="1">
                <a:spLocks noRot="1" noChangeAspect="1" noMove="1" noResize="1" noEditPoints="1" noAdjustHandles="1" noChangeArrowheads="1" noChangeShapeType="1" noTextEdit="1"/>
              </p:cNvSpPr>
              <p:nvPr/>
            </p:nvSpPr>
            <p:spPr>
              <a:xfrm>
                <a:off x="504305" y="6490214"/>
                <a:ext cx="6414135" cy="1287660"/>
              </a:xfrm>
              <a:prstGeom prst="rect">
                <a:avLst/>
              </a:prstGeom>
              <a:blipFill>
                <a:blip r:embed="rId6"/>
                <a:stretch>
                  <a:fillRect/>
                </a:stretch>
              </a:blipFill>
              <a:ln w="9525">
                <a:solidFill>
                  <a:srgbClr val="000000"/>
                </a:solidFill>
              </a:ln>
            </p:spPr>
            <p:txBody>
              <a:bodyPr/>
              <a:lstStyle/>
              <a:p>
                <a:r>
                  <a:rPr lang="ja-JP" altLang="en-US">
                    <a:noFill/>
                  </a:rPr>
                  <a:t> </a:t>
                </a:r>
              </a:p>
            </p:txBody>
          </p:sp>
        </mc:Fallback>
      </mc:AlternateContent>
      <mc:AlternateContent xmlns:mc="http://schemas.openxmlformats.org/markup-compatibility/2006">
        <mc:Choice xmlns:am3d="http://schemas.microsoft.com/office/drawing/2017/model3d" Requires="am3d">
          <p:graphicFrame>
            <p:nvGraphicFramePr>
              <p:cNvPr id="12" name="3D モデル 11" descr="球">
                <a:extLst>
                  <a:ext uri="{FF2B5EF4-FFF2-40B4-BE49-F238E27FC236}">
                    <a16:creationId xmlns:a16="http://schemas.microsoft.com/office/drawing/2014/main" id="{2B19B8BD-7B03-40AE-A55F-69A52591DF95}"/>
                  </a:ext>
                </a:extLst>
              </p:cNvPr>
              <p:cNvGraphicFramePr>
                <a:graphicFrameLocks noChangeAspect="1"/>
              </p:cNvGraphicFramePr>
              <p:nvPr>
                <p:extLst>
                  <p:ext uri="{D42A27DB-BD31-4B8C-83A1-F6EECF244321}">
                    <p14:modId xmlns:p14="http://schemas.microsoft.com/office/powerpoint/2010/main" val="971864338"/>
                  </p:ext>
                </p:extLst>
              </p:nvPr>
            </p:nvGraphicFramePr>
            <p:xfrm>
              <a:off x="4536578" y="3449419"/>
              <a:ext cx="838199" cy="838200"/>
            </p:xfrm>
            <a:graphic>
              <a:graphicData uri="http://schemas.microsoft.com/office/drawing/2017/model3d">
                <am3d:model3d r:embed="rId3">
                  <am3d:spPr>
                    <a:xfrm>
                      <a:off x="0" y="0"/>
                      <a:ext cx="838199" cy="838200"/>
                    </a:xfrm>
                    <a:prstGeom prst="rect">
                      <a:avLst/>
                    </a:prstGeom>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x="565816" ay="-1335422" az="-215981"/>
                    <am3d:postTrans dx="0" dy="0" dz="0"/>
                  </am3d:trans>
                  <am3d:raster rName="Office3DRenderer" rVer="16.0.8326">
                    <am3d:blip r:embed="rId7"/>
                  </am3d:raster>
                  <am3d:objViewport viewportSz="140288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2" name="3D モデル 11" descr="球">
                <a:extLst>
                  <a:ext uri="{FF2B5EF4-FFF2-40B4-BE49-F238E27FC236}">
                    <a16:creationId xmlns:a16="http://schemas.microsoft.com/office/drawing/2014/main" id="{2B19B8BD-7B03-40AE-A55F-69A52591DF95}"/>
                  </a:ext>
                </a:extLst>
              </p:cNvPr>
              <p:cNvPicPr>
                <a:picLocks noGrp="1" noRot="1" noChangeAspect="1" noMove="1" noResize="1" noEditPoints="1" noAdjustHandles="1" noChangeArrowheads="1" noChangeShapeType="1" noCrop="1"/>
              </p:cNvPicPr>
              <p:nvPr/>
            </p:nvPicPr>
            <p:blipFill>
              <a:blip r:embed="rId7"/>
              <a:stretch>
                <a:fillRect/>
              </a:stretch>
            </p:blipFill>
            <p:spPr>
              <a:xfrm>
                <a:off x="4536578" y="3449419"/>
                <a:ext cx="838199" cy="838200"/>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13" name="3D モデル 12" descr="球">
                <a:extLst>
                  <a:ext uri="{FF2B5EF4-FFF2-40B4-BE49-F238E27FC236}">
                    <a16:creationId xmlns:a16="http://schemas.microsoft.com/office/drawing/2014/main" id="{C65FD6A3-8E1E-4F55-976F-2616E4E4140B}"/>
                  </a:ext>
                </a:extLst>
              </p:cNvPr>
              <p:cNvGraphicFramePr>
                <a:graphicFrameLocks noChangeAspect="1"/>
              </p:cNvGraphicFramePr>
              <p:nvPr>
                <p:extLst>
                  <p:ext uri="{D42A27DB-BD31-4B8C-83A1-F6EECF244321}">
                    <p14:modId xmlns:p14="http://schemas.microsoft.com/office/powerpoint/2010/main" val="3493856381"/>
                  </p:ext>
                </p:extLst>
              </p:nvPr>
            </p:nvGraphicFramePr>
            <p:xfrm>
              <a:off x="5452320" y="3364772"/>
              <a:ext cx="513930" cy="513929"/>
            </p:xfrm>
            <a:graphic>
              <a:graphicData uri="http://schemas.microsoft.com/office/drawing/2017/model3d">
                <am3d:model3d r:embed="rId3">
                  <am3d:spPr>
                    <a:xfrm>
                      <a:off x="0" y="0"/>
                      <a:ext cx="513930" cy="513929"/>
                    </a:xfrm>
                    <a:prstGeom prst="rect">
                      <a:avLst/>
                    </a:prstGeom>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x="688154" ay="-3497137" az="-587556"/>
                    <am3d:postTrans dx="0" dy="0" dz="0"/>
                  </am3d:trans>
                  <am3d:raster rName="Office3DRenderer" rVer="16.0.8326">
                    <am3d:blip r:embed="rId8"/>
                  </am3d:raster>
                  <am3d:objViewport viewportSz="79944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3" name="3D モデル 12" descr="球">
                <a:extLst>
                  <a:ext uri="{FF2B5EF4-FFF2-40B4-BE49-F238E27FC236}">
                    <a16:creationId xmlns:a16="http://schemas.microsoft.com/office/drawing/2014/main" id="{C65FD6A3-8E1E-4F55-976F-2616E4E4140B}"/>
                  </a:ext>
                </a:extLst>
              </p:cNvPr>
              <p:cNvPicPr>
                <a:picLocks noGrp="1" noRot="1" noChangeAspect="1" noMove="1" noResize="1" noEditPoints="1" noAdjustHandles="1" noChangeArrowheads="1" noChangeShapeType="1" noCrop="1"/>
              </p:cNvPicPr>
              <p:nvPr/>
            </p:nvPicPr>
            <p:blipFill>
              <a:blip r:embed="rId8"/>
              <a:stretch>
                <a:fillRect/>
              </a:stretch>
            </p:blipFill>
            <p:spPr>
              <a:xfrm>
                <a:off x="5452320" y="3364772"/>
                <a:ext cx="513930" cy="513929"/>
              </a:xfrm>
              <a:prstGeom prst="rect">
                <a:avLst/>
              </a:prstGeom>
            </p:spPr>
          </p:pic>
        </mc:Fallback>
      </mc:AlternateContent>
      <p:sp>
        <p:nvSpPr>
          <p:cNvPr id="14" name="テキスト ボックス 13">
            <a:extLst>
              <a:ext uri="{FF2B5EF4-FFF2-40B4-BE49-F238E27FC236}">
                <a16:creationId xmlns:a16="http://schemas.microsoft.com/office/drawing/2014/main" id="{8C090CDC-89C1-4369-812C-F1229ADFE562}"/>
              </a:ext>
            </a:extLst>
          </p:cNvPr>
          <p:cNvSpPr txBox="1"/>
          <p:nvPr/>
        </p:nvSpPr>
        <p:spPr>
          <a:xfrm>
            <a:off x="5222801" y="4009925"/>
            <a:ext cx="800219" cy="307777"/>
          </a:xfrm>
          <a:prstGeom prst="rect">
            <a:avLst/>
          </a:prstGeom>
          <a:noFill/>
        </p:spPr>
        <p:txBody>
          <a:bodyPr wrap="none" rtlCol="0">
            <a:spAutoFit/>
          </a:bodyPr>
          <a:lstStyle/>
          <a:p>
            <a:r>
              <a:rPr kumimoji="1" lang="en-US" altLang="ja-JP" sz="1400" dirty="0"/>
              <a:t>a(1,2,3)</a:t>
            </a:r>
            <a:endParaRPr kumimoji="1" lang="ja-JP" altLang="en-US" sz="1400" dirty="0"/>
          </a:p>
        </p:txBody>
      </p:sp>
      <p:sp>
        <p:nvSpPr>
          <p:cNvPr id="15" name="テキスト ボックス 14">
            <a:extLst>
              <a:ext uri="{FF2B5EF4-FFF2-40B4-BE49-F238E27FC236}">
                <a16:creationId xmlns:a16="http://schemas.microsoft.com/office/drawing/2014/main" id="{8F950EE6-8A15-4F41-A0F4-D753217F1DF8}"/>
              </a:ext>
            </a:extLst>
          </p:cNvPr>
          <p:cNvSpPr txBox="1"/>
          <p:nvPr/>
        </p:nvSpPr>
        <p:spPr>
          <a:xfrm>
            <a:off x="5884563" y="3416392"/>
            <a:ext cx="800219" cy="307777"/>
          </a:xfrm>
          <a:prstGeom prst="rect">
            <a:avLst/>
          </a:prstGeom>
          <a:noFill/>
        </p:spPr>
        <p:txBody>
          <a:bodyPr wrap="none" rtlCol="0">
            <a:spAutoFit/>
          </a:bodyPr>
          <a:lstStyle/>
          <a:p>
            <a:r>
              <a:rPr kumimoji="1" lang="en-US" altLang="ja-JP" sz="1400" dirty="0"/>
              <a:t>b(3,4,5)</a:t>
            </a:r>
            <a:endParaRPr kumimoji="1" lang="ja-JP" altLang="en-US" sz="1400" dirty="0"/>
          </a:p>
        </p:txBody>
      </p:sp>
      <mc:AlternateContent xmlns:mc="http://schemas.openxmlformats.org/markup-compatibility/2006" xmlns:a14="http://schemas.microsoft.com/office/drawing/2010/main">
        <mc:Choice Requires="a14">
          <p:sp>
            <p:nvSpPr>
              <p:cNvPr id="16" name="object 38">
                <a:extLst>
                  <a:ext uri="{FF2B5EF4-FFF2-40B4-BE49-F238E27FC236}">
                    <a16:creationId xmlns:a16="http://schemas.microsoft.com/office/drawing/2014/main" id="{6AC04243-85F7-4D12-A17A-C307063D896C}"/>
                  </a:ext>
                </a:extLst>
              </p:cNvPr>
              <p:cNvSpPr txBox="1"/>
              <p:nvPr/>
            </p:nvSpPr>
            <p:spPr>
              <a:xfrm>
                <a:off x="504304" y="5119203"/>
                <a:ext cx="6414135" cy="1223797"/>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200" u="sng" dirty="0">
                    <a:latin typeface="ＭＳ ゴシック"/>
                    <a:cs typeface="ＭＳ ゴシック"/>
                  </a:rPr>
                  <a:t>3</a:t>
                </a:r>
                <a:endParaRPr lang="ja-JP" altLang="en-US" sz="1200" u="sng" dirty="0">
                  <a:latin typeface="ＭＳ ゴシック"/>
                  <a:cs typeface="ＭＳ ゴシック"/>
                </a:endParaRPr>
              </a:p>
              <a:p>
                <a:pPr marL="133350">
                  <a:lnSpc>
                    <a:spcPct val="100000"/>
                  </a:lnSpc>
                  <a:spcBef>
                    <a:spcPts val="464"/>
                  </a:spcBef>
                </a:pPr>
                <a:r>
                  <a:rPr lang="ja-JP" altLang="en-US" sz="1050" spc="-20" dirty="0">
                    <a:latin typeface="ＭＳ 明朝"/>
                    <a:cs typeface="ＭＳ 明朝"/>
                  </a:rPr>
                  <a:t>あるオブジェクトが、常にプレイヤーを正面にとらえて欲しい。</a:t>
                </a: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P(</a:t>
                </a:r>
                <a:r>
                  <a:rPr lang="en-US" altLang="ja-JP" sz="1050" spc="-20" dirty="0" err="1">
                    <a:latin typeface="ＭＳ 明朝"/>
                    <a:cs typeface="ＭＳ 明朝"/>
                  </a:rPr>
                  <a:t>px,py,pz</a:t>
                </a:r>
                <a:r>
                  <a:rPr lang="en-US" altLang="ja-JP" sz="1050" spc="-20" dirty="0">
                    <a:latin typeface="ＭＳ 明朝"/>
                    <a:cs typeface="ＭＳ 明朝"/>
                  </a:rPr>
                  <a:t>),O(</a:t>
                </a:r>
                <a:r>
                  <a:rPr lang="en-US" altLang="ja-JP" sz="1050" spc="-20" dirty="0" err="1">
                    <a:latin typeface="ＭＳ 明朝"/>
                    <a:cs typeface="ＭＳ 明朝"/>
                  </a:rPr>
                  <a:t>ox,oy,oz</a:t>
                </a:r>
                <a:r>
                  <a:rPr lang="en-US" altLang="ja-JP" sz="1050" spc="-20" dirty="0">
                    <a:latin typeface="ＭＳ 明朝"/>
                    <a:cs typeface="ＭＳ 明朝"/>
                  </a:rPr>
                  <a:t>)</a:t>
                </a:r>
                <a:r>
                  <a:rPr lang="ja-JP" altLang="en-US" sz="1050" spc="-20" dirty="0">
                    <a:latin typeface="ＭＳ 明朝"/>
                    <a:cs typeface="ＭＳ 明朝"/>
                  </a:rPr>
                  <a:t>とすると、</a:t>
                </a:r>
                <a:endParaRPr lang="en-US" altLang="ja-JP" sz="1050" spc="-20" dirty="0">
                  <a:latin typeface="ＭＳ 明朝"/>
                  <a:cs typeface="ＭＳ 明朝"/>
                </a:endParaRPr>
              </a:p>
              <a:p>
                <a:pPr marL="133350">
                  <a:lnSpc>
                    <a:spcPct val="100000"/>
                  </a:lnSpc>
                  <a:spcBef>
                    <a:spcPts val="464"/>
                  </a:spcBef>
                </a:pPr>
                <a:r>
                  <a:rPr lang="ja-JP" altLang="en-US" sz="1050" spc="-20" dirty="0">
                    <a:latin typeface="ＭＳ 明朝"/>
                    <a:cs typeface="ＭＳ 明朝"/>
                  </a:rPr>
                  <a:t>右図の</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𝑝</m:t>
                        </m:r>
                      </m:e>
                    </m:acc>
                    <m:r>
                      <a:rPr lang="ja-JP" altLang="en-US" sz="1200" i="1" dirty="0">
                        <a:latin typeface="Cambria Math" panose="02040503050406030204" pitchFamily="18" charset="0"/>
                      </a:rPr>
                      <m:t>の</m:t>
                    </m:r>
                    <m:r>
                      <a:rPr lang="ja-JP" altLang="en-US" sz="1200" i="1" dirty="0" smtClean="0">
                        <a:latin typeface="Cambria Math" panose="02040503050406030204" pitchFamily="18" charset="0"/>
                      </a:rPr>
                      <m:t>式を</m:t>
                    </m:r>
                  </m:oMath>
                </a14:m>
                <a:r>
                  <a:rPr lang="ja-JP" altLang="en-US" sz="1050" spc="-20" dirty="0">
                    <a:latin typeface="ＭＳ 明朝"/>
                    <a:cs typeface="ＭＳ 明朝"/>
                  </a:rPr>
                  <a:t>求めよ。</a:t>
                </a: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p:txBody>
          </p:sp>
        </mc:Choice>
        <mc:Fallback xmlns="">
          <p:sp>
            <p:nvSpPr>
              <p:cNvPr id="16" name="object 38">
                <a:extLst>
                  <a:ext uri="{FF2B5EF4-FFF2-40B4-BE49-F238E27FC236}">
                    <a16:creationId xmlns:a16="http://schemas.microsoft.com/office/drawing/2014/main" id="{6AC04243-85F7-4D12-A17A-C307063D896C}"/>
                  </a:ext>
                </a:extLst>
              </p:cNvPr>
              <p:cNvSpPr txBox="1">
                <a:spLocks noRot="1" noChangeAspect="1" noMove="1" noResize="1" noEditPoints="1" noAdjustHandles="1" noChangeArrowheads="1" noChangeShapeType="1" noTextEdit="1"/>
              </p:cNvSpPr>
              <p:nvPr/>
            </p:nvSpPr>
            <p:spPr>
              <a:xfrm>
                <a:off x="504304" y="5119203"/>
                <a:ext cx="6414135" cy="1223797"/>
              </a:xfrm>
              <a:prstGeom prst="rect">
                <a:avLst/>
              </a:prstGeom>
              <a:blipFill>
                <a:blip r:embed="rId9"/>
                <a:stretch>
                  <a:fillRect/>
                </a:stretch>
              </a:blipFill>
              <a:ln w="9525">
                <a:solidFill>
                  <a:srgbClr val="000000"/>
                </a:solidFill>
              </a:ln>
            </p:spPr>
            <p:txBody>
              <a:bodyPr/>
              <a:lstStyle/>
              <a:p>
                <a:r>
                  <a:rPr lang="ja-JP" altLang="en-US">
                    <a:noFill/>
                  </a:rPr>
                  <a:t> </a:t>
                </a:r>
              </a:p>
            </p:txBody>
          </p:sp>
        </mc:Fallback>
      </mc:AlternateContent>
      <mc:AlternateContent xmlns:mc="http://schemas.openxmlformats.org/markup-compatibility/2006">
        <mc:Choice xmlns:am3d="http://schemas.microsoft.com/office/drawing/2017/model3d" Requires="am3d">
          <p:graphicFrame>
            <p:nvGraphicFramePr>
              <p:cNvPr id="18" name="3D モデル 17" descr="球">
                <a:extLst>
                  <a:ext uri="{FF2B5EF4-FFF2-40B4-BE49-F238E27FC236}">
                    <a16:creationId xmlns:a16="http://schemas.microsoft.com/office/drawing/2014/main" id="{AAFD219B-B123-4824-B887-FC3D9C256C7A}"/>
                  </a:ext>
                </a:extLst>
              </p:cNvPr>
              <p:cNvGraphicFramePr>
                <a:graphicFrameLocks noChangeAspect="1"/>
              </p:cNvGraphicFramePr>
              <p:nvPr>
                <p:extLst>
                  <p:ext uri="{D42A27DB-BD31-4B8C-83A1-F6EECF244321}">
                    <p14:modId xmlns:p14="http://schemas.microsoft.com/office/powerpoint/2010/main" val="3746026162"/>
                  </p:ext>
                </p:extLst>
              </p:nvPr>
            </p:nvGraphicFramePr>
            <p:xfrm>
              <a:off x="5462378" y="5119203"/>
              <a:ext cx="513930" cy="513929"/>
            </p:xfrm>
            <a:graphic>
              <a:graphicData uri="http://schemas.microsoft.com/office/drawing/2017/model3d">
                <am3d:model3d r:embed="rId3">
                  <am3d:spPr>
                    <a:xfrm>
                      <a:off x="0" y="0"/>
                      <a:ext cx="513930" cy="513929"/>
                    </a:xfrm>
                    <a:prstGeom prst="rect">
                      <a:avLst/>
                    </a:prstGeom>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x="688154" ay="-3497137" az="-587556"/>
                    <am3d:postTrans dx="0" dy="0" dz="0"/>
                  </am3d:trans>
                  <am3d:raster rName="Office3DRenderer" rVer="16.0.8326">
                    <am3d:blip r:embed="rId8"/>
                  </am3d:raster>
                  <am3d:objViewport viewportSz="79944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8" name="3D モデル 17" descr="球">
                <a:extLst>
                  <a:ext uri="{FF2B5EF4-FFF2-40B4-BE49-F238E27FC236}">
                    <a16:creationId xmlns:a16="http://schemas.microsoft.com/office/drawing/2014/main" id="{AAFD219B-B123-4824-B887-FC3D9C256C7A}"/>
                  </a:ext>
                </a:extLst>
              </p:cNvPr>
              <p:cNvPicPr>
                <a:picLocks noGrp="1" noRot="1" noChangeAspect="1" noMove="1" noResize="1" noEditPoints="1" noAdjustHandles="1" noChangeArrowheads="1" noChangeShapeType="1" noCrop="1"/>
              </p:cNvPicPr>
              <p:nvPr/>
            </p:nvPicPr>
            <p:blipFill>
              <a:blip r:embed="rId8"/>
              <a:stretch>
                <a:fillRect/>
              </a:stretch>
            </p:blipFill>
            <p:spPr>
              <a:xfrm>
                <a:off x="5462378" y="5119203"/>
                <a:ext cx="513930" cy="513929"/>
              </a:xfrm>
              <a:prstGeom prst="rect">
                <a:avLst/>
              </a:prstGeom>
            </p:spPr>
          </p:pic>
        </mc:Fallback>
      </mc:AlternateContent>
      <p:sp>
        <p:nvSpPr>
          <p:cNvPr id="21" name="テキスト ボックス 20">
            <a:extLst>
              <a:ext uri="{FF2B5EF4-FFF2-40B4-BE49-F238E27FC236}">
                <a16:creationId xmlns:a16="http://schemas.microsoft.com/office/drawing/2014/main" id="{65A5EB1E-E93B-4E11-A561-7C5CB746CCFE}"/>
              </a:ext>
            </a:extLst>
          </p:cNvPr>
          <p:cNvSpPr txBox="1"/>
          <p:nvPr/>
        </p:nvSpPr>
        <p:spPr>
          <a:xfrm>
            <a:off x="5938263" y="5266417"/>
            <a:ext cx="692818" cy="307777"/>
          </a:xfrm>
          <a:prstGeom prst="rect">
            <a:avLst/>
          </a:prstGeom>
          <a:noFill/>
        </p:spPr>
        <p:txBody>
          <a:bodyPr wrap="none" rtlCol="0">
            <a:spAutoFit/>
          </a:bodyPr>
          <a:lstStyle/>
          <a:p>
            <a:r>
              <a:rPr kumimoji="1" lang="en-US" altLang="ja-JP" sz="1400" dirty="0"/>
              <a:t>Player</a:t>
            </a:r>
            <a:endParaRPr kumimoji="1" lang="ja-JP" altLang="en-US" sz="1400" dirty="0"/>
          </a:p>
        </p:txBody>
      </p:sp>
      <p:cxnSp>
        <p:nvCxnSpPr>
          <p:cNvPr id="23" name="直線矢印コネクタ 22">
            <a:extLst>
              <a:ext uri="{FF2B5EF4-FFF2-40B4-BE49-F238E27FC236}">
                <a16:creationId xmlns:a16="http://schemas.microsoft.com/office/drawing/2014/main" id="{B52660E6-5CB9-45DB-8533-52F615C87704}"/>
              </a:ext>
            </a:extLst>
          </p:cNvPr>
          <p:cNvCxnSpPr>
            <a:cxnSpLocks/>
          </p:cNvCxnSpPr>
          <p:nvPr/>
        </p:nvCxnSpPr>
        <p:spPr>
          <a:xfrm flipV="1">
            <a:off x="4955677" y="5376167"/>
            <a:ext cx="724903" cy="433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m3d="http://schemas.microsoft.com/office/drawing/2017/model3d" Requires="am3d">
          <p:graphicFrame>
            <p:nvGraphicFramePr>
              <p:cNvPr id="17" name="3D モデル 16" descr="球">
                <a:extLst>
                  <a:ext uri="{FF2B5EF4-FFF2-40B4-BE49-F238E27FC236}">
                    <a16:creationId xmlns:a16="http://schemas.microsoft.com/office/drawing/2014/main" id="{ACD36DB4-C112-48A7-B2E4-0CA9865B3ED2}"/>
                  </a:ext>
                </a:extLst>
              </p:cNvPr>
              <p:cNvGraphicFramePr>
                <a:graphicFrameLocks noChangeAspect="1"/>
              </p:cNvGraphicFramePr>
              <p:nvPr>
                <p:extLst>
                  <p:ext uri="{D42A27DB-BD31-4B8C-83A1-F6EECF244321}">
                    <p14:modId xmlns:p14="http://schemas.microsoft.com/office/powerpoint/2010/main" val="1143388772"/>
                  </p:ext>
                </p:extLst>
              </p:nvPr>
            </p:nvGraphicFramePr>
            <p:xfrm>
              <a:off x="4536578" y="5420306"/>
              <a:ext cx="838199" cy="838200"/>
            </p:xfrm>
            <a:graphic>
              <a:graphicData uri="http://schemas.microsoft.com/office/drawing/2017/model3d">
                <am3d:model3d r:embed="rId3">
                  <am3d:spPr>
                    <a:xfrm>
                      <a:off x="0" y="0"/>
                      <a:ext cx="838199" cy="838200"/>
                    </a:xfrm>
                    <a:prstGeom prst="rect">
                      <a:avLst/>
                    </a:prstGeom>
                  </am3d:spPr>
                  <am3d:camera>
                    <am3d:pos x="0" y="0" z="81469184"/>
                    <am3d:up dx="0" dy="36000000" dz="0"/>
                    <am3d:lookAt x="0" y="0" z="0"/>
                    <am3d:perspective fov="2700000"/>
                  </am3d:camera>
                  <am3d:trans>
                    <am3d:meterPerModelUnit n="7143146" d="1000000"/>
                    <am3d:preTrans dx="-2" dy="-18000000" dz="3"/>
                    <am3d:scale>
                      <am3d:sx n="1000000" d="1000000"/>
                      <am3d:sy n="1000000" d="1000000"/>
                      <am3d:sz n="1000000" d="1000000"/>
                    </am3d:scale>
                    <am3d:rot ax="565816" ay="-1335422" az="-215981"/>
                    <am3d:postTrans dx="0" dy="0" dz="0"/>
                  </am3d:trans>
                  <am3d:raster rName="Office3DRenderer" rVer="16.0.8326">
                    <am3d:blip r:embed="rId7"/>
                  </am3d:raster>
                  <am3d:objViewport viewportSz="140288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7" name="3D モデル 16" descr="球">
                <a:extLst>
                  <a:ext uri="{FF2B5EF4-FFF2-40B4-BE49-F238E27FC236}">
                    <a16:creationId xmlns:a16="http://schemas.microsoft.com/office/drawing/2014/main" id="{ACD36DB4-C112-48A7-B2E4-0CA9865B3ED2}"/>
                  </a:ext>
                </a:extLst>
              </p:cNvPr>
              <p:cNvPicPr>
                <a:picLocks noGrp="1" noRot="1" noChangeAspect="1" noMove="1" noResize="1" noEditPoints="1" noAdjustHandles="1" noChangeArrowheads="1" noChangeShapeType="1" noCrop="1"/>
              </p:cNvPicPr>
              <p:nvPr/>
            </p:nvPicPr>
            <p:blipFill>
              <a:blip r:embed="rId7"/>
              <a:stretch>
                <a:fillRect/>
              </a:stretch>
            </p:blipFill>
            <p:spPr>
              <a:xfrm>
                <a:off x="4536578" y="5420306"/>
                <a:ext cx="838199" cy="838200"/>
              </a:xfrm>
              <a:prstGeom prst="rect">
                <a:avLst/>
              </a:prstGeom>
            </p:spPr>
          </p:pic>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BCDC4625-2A4D-444B-968C-2FFBE0317A6E}"/>
                  </a:ext>
                </a:extLst>
              </p:cNvPr>
              <p:cNvSpPr txBox="1"/>
              <p:nvPr/>
            </p:nvSpPr>
            <p:spPr>
              <a:xfrm>
                <a:off x="5331762" y="5449222"/>
                <a:ext cx="1862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𝑝</m:t>
                          </m:r>
                        </m:e>
                      </m:acc>
                    </m:oMath>
                  </m:oMathPara>
                </a14:m>
                <a:endParaRPr kumimoji="1" lang="ja-JP" altLang="en-US" dirty="0"/>
              </a:p>
            </p:txBody>
          </p:sp>
        </mc:Choice>
        <mc:Fallback xmlns="">
          <p:sp>
            <p:nvSpPr>
              <p:cNvPr id="25" name="テキスト ボックス 24">
                <a:extLst>
                  <a:ext uri="{FF2B5EF4-FFF2-40B4-BE49-F238E27FC236}">
                    <a16:creationId xmlns:a16="http://schemas.microsoft.com/office/drawing/2014/main" id="{BCDC4625-2A4D-444B-968C-2FFBE0317A6E}"/>
                  </a:ext>
                </a:extLst>
              </p:cNvPr>
              <p:cNvSpPr txBox="1">
                <a:spLocks noRot="1" noChangeAspect="1" noMove="1" noResize="1" noEditPoints="1" noAdjustHandles="1" noChangeArrowheads="1" noChangeShapeType="1" noTextEdit="1"/>
              </p:cNvSpPr>
              <p:nvPr/>
            </p:nvSpPr>
            <p:spPr>
              <a:xfrm>
                <a:off x="5331762" y="5449222"/>
                <a:ext cx="186218" cy="369332"/>
              </a:xfrm>
              <a:prstGeom prst="rect">
                <a:avLst/>
              </a:prstGeom>
              <a:blipFill>
                <a:blip r:embed="rId10"/>
                <a:stretch>
                  <a:fillRect t="-21667" r="-66667" b="-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object 38">
                <a:extLst>
                  <a:ext uri="{FF2B5EF4-FFF2-40B4-BE49-F238E27FC236}">
                    <a16:creationId xmlns:a16="http://schemas.microsoft.com/office/drawing/2014/main" id="{77FE6587-84BC-4888-9DED-3D22C4D0EAD8}"/>
                  </a:ext>
                </a:extLst>
              </p:cNvPr>
              <p:cNvSpPr txBox="1"/>
              <p:nvPr/>
            </p:nvSpPr>
            <p:spPr>
              <a:xfrm>
                <a:off x="488315" y="3314859"/>
                <a:ext cx="6414135" cy="1484765"/>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200" u="sng" dirty="0">
                    <a:latin typeface="ＭＳ ゴシック"/>
                    <a:cs typeface="ＭＳ ゴシック"/>
                  </a:rPr>
                  <a:t>2</a:t>
                </a:r>
                <a:endParaRPr lang="ja-JP" altLang="en-US" sz="1200" u="sng" dirty="0">
                  <a:latin typeface="ＭＳ ゴシック"/>
                  <a:cs typeface="ＭＳ ゴシック"/>
                </a:endParaRPr>
              </a:p>
              <a:p>
                <a:pPr marL="133350">
                  <a:lnSpc>
                    <a:spcPct val="100000"/>
                  </a:lnSpc>
                  <a:spcBef>
                    <a:spcPts val="464"/>
                  </a:spcBef>
                </a:pPr>
                <a:r>
                  <a:rPr lang="ja-JP" altLang="en-US" sz="1050" spc="-20" dirty="0">
                    <a:latin typeface="ＭＳ 明朝"/>
                    <a:cs typeface="ＭＳ 明朝"/>
                  </a:rPr>
                  <a:t>右の点について考える。</a:t>
                </a: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1.a</a:t>
                </a:r>
                <a:r>
                  <a:rPr lang="ja-JP" altLang="en-US" sz="1050" spc="-20" dirty="0">
                    <a:latin typeface="ＭＳ 明朝"/>
                    <a:cs typeface="ＭＳ 明朝"/>
                  </a:rPr>
                  <a:t>から</a:t>
                </a:r>
                <a:r>
                  <a:rPr lang="en-US" altLang="ja-JP" sz="1050" spc="-20" dirty="0">
                    <a:latin typeface="ＭＳ 明朝"/>
                    <a:cs typeface="ＭＳ 明朝"/>
                  </a:rPr>
                  <a:t>b</a:t>
                </a:r>
                <a:r>
                  <a:rPr lang="ja-JP" altLang="en-US" sz="1050" spc="-20" dirty="0">
                    <a:latin typeface="ＭＳ 明朝"/>
                    <a:cs typeface="ＭＳ 明朝"/>
                  </a:rPr>
                  <a:t>に向かうベクトルを求めよ。</a:t>
                </a: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2. </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𝑎𝑏</m:t>
                        </m:r>
                      </m:e>
                    </m:acc>
                    <m:r>
                      <a:rPr lang="ja-JP" altLang="en-US" sz="1200" i="1" dirty="0">
                        <a:latin typeface="Cambria Math" panose="02040503050406030204" pitchFamily="18" charset="0"/>
                      </a:rPr>
                      <m:t>を</m:t>
                    </m:r>
                  </m:oMath>
                </a14:m>
                <a:r>
                  <a:rPr lang="ja-JP" altLang="en-US" sz="1050" spc="-20" dirty="0">
                    <a:latin typeface="ＭＳ 明朝"/>
                    <a:cs typeface="ＭＳ 明朝"/>
                  </a:rPr>
                  <a:t>正規化したものを</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𝑛</m:t>
                        </m:r>
                      </m:e>
                    </m:acc>
                    <m:r>
                      <a:rPr lang="ja-JP" altLang="en-US" sz="1200" i="1" dirty="0">
                        <a:latin typeface="Cambria Math" panose="02040503050406030204" pitchFamily="18" charset="0"/>
                      </a:rPr>
                      <m:t>とする</m:t>
                    </m:r>
                    <m:r>
                      <a:rPr lang="ja-JP" altLang="en-US" sz="1200" i="1" dirty="0" smtClean="0">
                        <a:latin typeface="Cambria Math" panose="02040503050406030204" pitchFamily="18" charset="0"/>
                      </a:rPr>
                      <m:t>。</m:t>
                    </m:r>
                    <m:r>
                      <a:rPr lang="en-US" altLang="ja-JP" sz="1200" b="0" i="1" dirty="0" smtClean="0">
                        <a:latin typeface="Cambria Math" panose="02040503050406030204" pitchFamily="18" charset="0"/>
                      </a:rPr>
                      <m:t>𝑎</m:t>
                    </m:r>
                    <m:r>
                      <a:rPr lang="ja-JP" altLang="en-US" sz="1200" i="1" dirty="0">
                        <a:latin typeface="Cambria Math" panose="02040503050406030204" pitchFamily="18" charset="0"/>
                      </a:rPr>
                      <m:t>がその際に</m:t>
                    </m:r>
                    <m:r>
                      <a:rPr lang="en-US" altLang="ja-JP" sz="1200" b="0" i="1" dirty="0" smtClean="0">
                        <a:latin typeface="Cambria Math" panose="02040503050406030204" pitchFamily="18" charset="0"/>
                      </a:rPr>
                      <m:t>𝑡</m:t>
                    </m:r>
                    <m:r>
                      <a:rPr lang="en-US" altLang="ja-JP" sz="1200" b="0" i="1" dirty="0" smtClean="0">
                        <a:latin typeface="Cambria Math" panose="02040503050406030204" pitchFamily="18" charset="0"/>
                      </a:rPr>
                      <m:t>[/</m:t>
                    </m:r>
                    <m:r>
                      <a:rPr lang="en-US" altLang="ja-JP" sz="1200" b="0" i="1" dirty="0" smtClean="0">
                        <a:latin typeface="Cambria Math" panose="02040503050406030204" pitchFamily="18" charset="0"/>
                      </a:rPr>
                      <m:t>𝑠</m:t>
                    </m:r>
                    <m:r>
                      <a:rPr lang="en-US" altLang="ja-JP" sz="1200" b="0" i="1" dirty="0" smtClean="0">
                        <a:latin typeface="Cambria Math" panose="02040503050406030204" pitchFamily="18" charset="0"/>
                      </a:rPr>
                      <m:t>]</m:t>
                    </m:r>
                    <m:r>
                      <a:rPr lang="ja-JP" altLang="en-US" sz="1200" i="1" dirty="0">
                        <a:latin typeface="Cambria Math" panose="02040503050406030204" pitchFamily="18" charset="0"/>
                      </a:rPr>
                      <m:t>で</m:t>
                    </m:r>
                  </m:oMath>
                </a14:m>
                <a:r>
                  <a:rPr lang="en-US" altLang="ja-JP" sz="1050" spc="-20" dirty="0">
                    <a:latin typeface="ＭＳ 明朝"/>
                    <a:cs typeface="ＭＳ 明朝"/>
                  </a:rPr>
                  <a:t>b</a:t>
                </a:r>
                <a:r>
                  <a:rPr lang="ja-JP" altLang="en-US" sz="1050" spc="-20" dirty="0">
                    <a:latin typeface="ＭＳ 明朝"/>
                    <a:cs typeface="ＭＳ 明朝"/>
                  </a:rPr>
                  <a:t>たどり着くための速度ベクトルを求めよ。</a:t>
                </a:r>
                <a:endParaRPr lang="en-US" altLang="ja-JP" sz="1050" spc="-20" dirty="0">
                  <a:latin typeface="ＭＳ 明朝"/>
                  <a:cs typeface="ＭＳ 明朝"/>
                </a:endParaRPr>
              </a:p>
              <a:p>
                <a:pPr marL="133350">
                  <a:lnSpc>
                    <a:spcPct val="100000"/>
                  </a:lnSpc>
                  <a:spcBef>
                    <a:spcPts val="464"/>
                  </a:spcBef>
                </a:pPr>
                <a:r>
                  <a:rPr lang="en-US" altLang="ja-JP" sz="1050" spc="-20" dirty="0">
                    <a:latin typeface="ＭＳ 明朝"/>
                    <a:cs typeface="ＭＳ 明朝"/>
                  </a:rPr>
                  <a:t>  </a:t>
                </a:r>
                <a:r>
                  <a:rPr lang="ja-JP" altLang="en-US" sz="1050" spc="-20" dirty="0">
                    <a:latin typeface="ＭＳ 明朝"/>
                    <a:cs typeface="ＭＳ 明朝"/>
                  </a:rPr>
                  <a:t>解答には</a:t>
                </a:r>
                <a14:m>
                  <m:oMath xmlns:m="http://schemas.openxmlformats.org/officeDocument/2006/math">
                    <m:r>
                      <a:rPr lang="en-US" altLang="ja-JP" sz="1050" b="0" i="1" spc="-20" smtClean="0">
                        <a:latin typeface="Cambria Math" panose="02040503050406030204" pitchFamily="18" charset="0"/>
                        <a:cs typeface="ＭＳ 明朝"/>
                      </a:rPr>
                      <m:t>|</m:t>
                    </m:r>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𝑎𝑏</m:t>
                        </m:r>
                      </m:e>
                    </m:acc>
                    <m:r>
                      <a:rPr lang="en-US" altLang="ja-JP" sz="1050" b="0" i="1" spc="-20" smtClean="0">
                        <a:latin typeface="Cambria Math" panose="02040503050406030204" pitchFamily="18" charset="0"/>
                      </a:rPr>
                      <m:t>|</m:t>
                    </m:r>
                    <m:r>
                      <a:rPr lang="ja-JP" altLang="en-US" sz="1050" i="1" spc="-20">
                        <a:latin typeface="Cambria Math" panose="02040503050406030204" pitchFamily="18" charset="0"/>
                      </a:rPr>
                      <m:t>を</m:t>
                    </m:r>
                  </m:oMath>
                </a14:m>
                <a:r>
                  <a:rPr lang="ja-JP" altLang="en-US" sz="1050" spc="-20" dirty="0">
                    <a:latin typeface="ＭＳ 明朝"/>
                    <a:cs typeface="ＭＳ 明朝"/>
                  </a:rPr>
                  <a:t>使用して良い。</a:t>
                </a:r>
                <a:endParaRPr lang="en-US" altLang="ja-JP" sz="1050" spc="-20" dirty="0">
                  <a:latin typeface="ＭＳ 明朝"/>
                  <a:cs typeface="ＭＳ 明朝"/>
                </a:endParaRPr>
              </a:p>
            </p:txBody>
          </p:sp>
        </mc:Choice>
        <mc:Fallback xmlns="">
          <p:sp>
            <p:nvSpPr>
              <p:cNvPr id="26" name="object 38">
                <a:extLst>
                  <a:ext uri="{FF2B5EF4-FFF2-40B4-BE49-F238E27FC236}">
                    <a16:creationId xmlns:a16="http://schemas.microsoft.com/office/drawing/2014/main" id="{77FE6587-84BC-4888-9DED-3D22C4D0EAD8}"/>
                  </a:ext>
                </a:extLst>
              </p:cNvPr>
              <p:cNvSpPr txBox="1">
                <a:spLocks noRot="1" noChangeAspect="1" noMove="1" noResize="1" noEditPoints="1" noAdjustHandles="1" noChangeArrowheads="1" noChangeShapeType="1" noTextEdit="1"/>
              </p:cNvSpPr>
              <p:nvPr/>
            </p:nvSpPr>
            <p:spPr>
              <a:xfrm>
                <a:off x="488315" y="3314859"/>
                <a:ext cx="6414135" cy="1484765"/>
              </a:xfrm>
              <a:prstGeom prst="rect">
                <a:avLst/>
              </a:prstGeom>
              <a:blipFill>
                <a:blip r:embed="rId11"/>
                <a:stretch>
                  <a:fillRect b="-3673"/>
                </a:stretch>
              </a:blipFill>
              <a:ln w="9525">
                <a:solidFill>
                  <a:srgbClr val="00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object 38">
                <a:extLst>
                  <a:ext uri="{FF2B5EF4-FFF2-40B4-BE49-F238E27FC236}">
                    <a16:creationId xmlns:a16="http://schemas.microsoft.com/office/drawing/2014/main" id="{0E7F771A-2081-4C08-AD76-5AC6F3408D7D}"/>
                  </a:ext>
                </a:extLst>
              </p:cNvPr>
              <p:cNvSpPr txBox="1"/>
              <p:nvPr/>
            </p:nvSpPr>
            <p:spPr>
              <a:xfrm>
                <a:off x="504304" y="7925088"/>
                <a:ext cx="6414135" cy="2390078"/>
              </a:xfrm>
              <a:prstGeom prst="rect">
                <a:avLst/>
              </a:prstGeom>
              <a:ln w="9525">
                <a:solidFill>
                  <a:srgbClr val="000000"/>
                </a:solidFill>
              </a:ln>
            </p:spPr>
            <p:txBody>
              <a:bodyPr vert="horz" wrap="square" lIns="0" tIns="122555" rIns="0" bIns="0" rtlCol="0">
                <a:spAutoFit/>
              </a:bodyPr>
              <a:lstStyle/>
              <a:p>
                <a:pPr marL="139065">
                  <a:lnSpc>
                    <a:spcPct val="100000"/>
                  </a:lnSpc>
                  <a:spcBef>
                    <a:spcPts val="965"/>
                  </a:spcBef>
                </a:pPr>
                <a:r>
                  <a:rPr lang="en-US" altLang="ja-JP" sz="1200" u="sng" dirty="0">
                    <a:latin typeface="ＭＳ ゴシック"/>
                    <a:cs typeface="ＭＳ ゴシック"/>
                  </a:rPr>
                  <a:t>5</a:t>
                </a:r>
                <a:endParaRPr lang="ja-JP" altLang="en-US" sz="1200" u="sng" dirty="0">
                  <a:latin typeface="ＭＳ ゴシック"/>
                  <a:cs typeface="ＭＳ ゴシック"/>
                </a:endParaRPr>
              </a:p>
              <a:p>
                <a:pPr marL="133350">
                  <a:lnSpc>
                    <a:spcPct val="100000"/>
                  </a:lnSpc>
                  <a:spcBef>
                    <a:spcPts val="464"/>
                  </a:spcBef>
                </a:pPr>
                <a:r>
                  <a:rPr lang="ja-JP" altLang="en-US" sz="1050" spc="-20" dirty="0">
                    <a:latin typeface="ＭＳ 明朝"/>
                    <a:cs typeface="ＭＳ 明朝"/>
                  </a:rPr>
                  <a:t>ある面に垂直なベクトルを求めることで、</a:t>
                </a:r>
                <a:endParaRPr lang="en-US" altLang="ja-JP" sz="1050" spc="-20" dirty="0">
                  <a:latin typeface="ＭＳ 明朝"/>
                  <a:cs typeface="ＭＳ 明朝"/>
                </a:endParaRPr>
              </a:p>
              <a:p>
                <a:pPr marL="133350">
                  <a:lnSpc>
                    <a:spcPct val="100000"/>
                  </a:lnSpc>
                  <a:spcBef>
                    <a:spcPts val="464"/>
                  </a:spcBef>
                </a:pPr>
                <a:r>
                  <a:rPr lang="ja-JP" altLang="en-US" sz="1050" spc="-20" dirty="0">
                    <a:latin typeface="ＭＳ 明朝"/>
                    <a:cs typeface="ＭＳ 明朝"/>
                  </a:rPr>
                  <a:t>その面で反射した際の反射ベクトルを求める事が出来る。</a:t>
                </a:r>
                <a:endParaRPr lang="en-US" altLang="ja-JP" sz="1050" spc="-20" dirty="0">
                  <a:latin typeface="ＭＳ 明朝"/>
                  <a:cs typeface="ＭＳ 明朝"/>
                </a:endParaRPr>
              </a:p>
              <a:p>
                <a:pPr marL="133350">
                  <a:lnSpc>
                    <a:spcPct val="100000"/>
                  </a:lnSpc>
                  <a:spcBef>
                    <a:spcPts val="464"/>
                  </a:spcBef>
                </a:pPr>
                <a:r>
                  <a:rPr lang="ja-JP" altLang="en-US" sz="1050" spc="-20" dirty="0">
                    <a:latin typeface="ＭＳ 明朝"/>
                    <a:cs typeface="ＭＳ 明朝"/>
                  </a:rPr>
                  <a:t>垂直なベクトルを</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𝑛</m:t>
                        </m:r>
                      </m:e>
                    </m:acc>
                  </m:oMath>
                </a14:m>
                <a:r>
                  <a:rPr lang="en-US" altLang="ja-JP" sz="1050" spc="-20" dirty="0">
                    <a:latin typeface="ＭＳ 明朝"/>
                    <a:cs typeface="ＭＳ 明朝"/>
                  </a:rPr>
                  <a:t>=(0,1,0)</a:t>
                </a:r>
                <a:r>
                  <a:rPr lang="ja-JP" altLang="en-US" sz="1050" spc="-20" dirty="0">
                    <a:latin typeface="ＭＳ 明朝"/>
                    <a:cs typeface="ＭＳ 明朝"/>
                  </a:rPr>
                  <a:t>とする。</a:t>
                </a:r>
                <a:endParaRPr lang="en-US" altLang="ja-JP" sz="1050" spc="-20" dirty="0">
                  <a:latin typeface="ＭＳ 明朝"/>
                  <a:cs typeface="ＭＳ 明朝"/>
                </a:endParaRPr>
              </a:p>
              <a:p>
                <a:pPr marL="133350">
                  <a:lnSpc>
                    <a:spcPct val="100000"/>
                  </a:lnSpc>
                  <a:spcBef>
                    <a:spcPts val="464"/>
                  </a:spcBef>
                </a:pPr>
                <a:r>
                  <a:rPr lang="ja-JP" altLang="en-US" sz="1050" spc="-20" dirty="0">
                    <a:latin typeface="ＭＳ 明朝"/>
                    <a:cs typeface="ＭＳ 明朝"/>
                  </a:rPr>
                  <a:t>入射ベクトルを</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𝑎</m:t>
                        </m:r>
                      </m:e>
                    </m:acc>
                    <m:r>
                      <a:rPr lang="en-US" altLang="ja-JP" sz="1200" b="0" i="1" dirty="0" smtClean="0">
                        <a:latin typeface="Cambria Math" panose="02040503050406030204" pitchFamily="18" charset="0"/>
                      </a:rPr>
                      <m:t>=(1,1, 1)</m:t>
                    </m:r>
                  </m:oMath>
                </a14:m>
                <a:r>
                  <a:rPr lang="ja-JP" altLang="en-US" sz="1050" spc="-20" dirty="0">
                    <a:latin typeface="ＭＳ 明朝"/>
                    <a:cs typeface="ＭＳ 明朝"/>
                  </a:rPr>
                  <a:t>とする。</a:t>
                </a:r>
                <a:endParaRPr lang="en-US" altLang="ja-JP" sz="1050" spc="-20" dirty="0">
                  <a:latin typeface="ＭＳ 明朝"/>
                  <a:cs typeface="ＭＳ 明朝"/>
                </a:endParaRPr>
              </a:p>
              <a:p>
                <a:pPr marL="133350">
                  <a:lnSpc>
                    <a:spcPct val="100000"/>
                  </a:lnSpc>
                  <a:spcBef>
                    <a:spcPts val="464"/>
                  </a:spcBef>
                </a:pPr>
                <a:r>
                  <a:rPr lang="ja-JP" altLang="en-US" sz="1050" spc="-20" dirty="0">
                    <a:latin typeface="ＭＳ 明朝"/>
                    <a:cs typeface="ＭＳ 明朝"/>
                  </a:rPr>
                  <a:t>反射ベクトル</a:t>
                </a:r>
                <a14:m>
                  <m:oMath xmlns:m="http://schemas.openxmlformats.org/officeDocument/2006/math">
                    <m:acc>
                      <m:accPr>
                        <m:chr m:val="⃗"/>
                        <m:ctrlPr>
                          <a:rPr lang="en-US" altLang="ja-JP" sz="1050" b="0" i="1" spc="-20" smtClean="0">
                            <a:latin typeface="Cambria Math" panose="02040503050406030204" pitchFamily="18" charset="0"/>
                          </a:rPr>
                        </m:ctrlPr>
                      </m:accPr>
                      <m:e>
                        <m:r>
                          <a:rPr lang="en-US" altLang="ja-JP" sz="1050" b="0" i="1" spc="-20" smtClean="0">
                            <a:latin typeface="Cambria Math" panose="02040503050406030204" pitchFamily="18" charset="0"/>
                          </a:rPr>
                          <m:t>𝑏</m:t>
                        </m:r>
                      </m:e>
                    </m:acc>
                    <m:r>
                      <a:rPr lang="ja-JP" altLang="en-US" sz="1200" i="1" dirty="0">
                        <a:latin typeface="Cambria Math" panose="02040503050406030204" pitchFamily="18" charset="0"/>
                      </a:rPr>
                      <m:t>を</m:t>
                    </m:r>
                  </m:oMath>
                </a14:m>
                <a:r>
                  <a:rPr lang="ja-JP" altLang="en-US" sz="1050" spc="-20" dirty="0">
                    <a:latin typeface="ＭＳ 明朝"/>
                    <a:cs typeface="ＭＳ 明朝"/>
                  </a:rPr>
                  <a:t>求めよ。</a:t>
                </a: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a:p>
                <a:pPr marL="133350">
                  <a:lnSpc>
                    <a:spcPct val="100000"/>
                  </a:lnSpc>
                  <a:spcBef>
                    <a:spcPts val="464"/>
                  </a:spcBef>
                </a:pPr>
                <a:endParaRPr lang="en-US" altLang="ja-JP" sz="1050" spc="-20" dirty="0">
                  <a:latin typeface="ＭＳ 明朝"/>
                  <a:cs typeface="ＭＳ 明朝"/>
                </a:endParaRPr>
              </a:p>
            </p:txBody>
          </p:sp>
        </mc:Choice>
        <mc:Fallback xmlns="">
          <p:sp>
            <p:nvSpPr>
              <p:cNvPr id="32" name="object 38">
                <a:extLst>
                  <a:ext uri="{FF2B5EF4-FFF2-40B4-BE49-F238E27FC236}">
                    <a16:creationId xmlns:a16="http://schemas.microsoft.com/office/drawing/2014/main" id="{0E7F771A-2081-4C08-AD76-5AC6F3408D7D}"/>
                  </a:ext>
                </a:extLst>
              </p:cNvPr>
              <p:cNvSpPr txBox="1">
                <a:spLocks noRot="1" noChangeAspect="1" noMove="1" noResize="1" noEditPoints="1" noAdjustHandles="1" noChangeArrowheads="1" noChangeShapeType="1" noTextEdit="1"/>
              </p:cNvSpPr>
              <p:nvPr/>
            </p:nvSpPr>
            <p:spPr>
              <a:xfrm>
                <a:off x="504304" y="7925088"/>
                <a:ext cx="6414135" cy="2390078"/>
              </a:xfrm>
              <a:prstGeom prst="rect">
                <a:avLst/>
              </a:prstGeom>
              <a:blipFill>
                <a:blip r:embed="rId12"/>
                <a:stretch>
                  <a:fillRect/>
                </a:stretch>
              </a:blipFill>
              <a:ln w="9525">
                <a:solidFill>
                  <a:srgbClr val="000000"/>
                </a:solidFill>
              </a:ln>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078D934E-ECEE-4FF6-89BC-188443CBD3C8}"/>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623392" y="6574724"/>
            <a:ext cx="2114376" cy="1076346"/>
          </a:xfrm>
          <a:prstGeom prst="rect">
            <a:avLst/>
          </a:prstGeom>
        </p:spPr>
      </p:pic>
      <p:cxnSp>
        <p:nvCxnSpPr>
          <p:cNvPr id="20" name="直線コネクタ 19">
            <a:extLst>
              <a:ext uri="{FF2B5EF4-FFF2-40B4-BE49-F238E27FC236}">
                <a16:creationId xmlns:a16="http://schemas.microsoft.com/office/drawing/2014/main" id="{447E160E-4A50-4C0B-AE04-B1CEEAE23814}"/>
              </a:ext>
            </a:extLst>
          </p:cNvPr>
          <p:cNvCxnSpPr>
            <a:cxnSpLocks/>
          </p:cNvCxnSpPr>
          <p:nvPr/>
        </p:nvCxnSpPr>
        <p:spPr>
          <a:xfrm>
            <a:off x="4845050" y="9461500"/>
            <a:ext cx="1892718"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30701FAC-CD02-4AEC-85B5-02C92C2A3D7F}"/>
              </a:ext>
            </a:extLst>
          </p:cNvPr>
          <p:cNvSpPr txBox="1"/>
          <p:nvPr/>
        </p:nvSpPr>
        <p:spPr>
          <a:xfrm>
            <a:off x="4480848" y="9307611"/>
            <a:ext cx="364202" cy="307777"/>
          </a:xfrm>
          <a:prstGeom prst="rect">
            <a:avLst/>
          </a:prstGeom>
          <a:noFill/>
        </p:spPr>
        <p:txBody>
          <a:bodyPr wrap="none" rtlCol="0">
            <a:spAutoFit/>
          </a:bodyPr>
          <a:lstStyle/>
          <a:p>
            <a:r>
              <a:rPr kumimoji="1" lang="ja-JP" altLang="en-US" sz="1400" dirty="0"/>
              <a:t>面</a:t>
            </a:r>
            <a:endParaRPr kumimoji="1" lang="ja-JP" altLang="en-US" dirty="0"/>
          </a:p>
        </p:txBody>
      </p:sp>
      <p:cxnSp>
        <p:nvCxnSpPr>
          <p:cNvPr id="28" name="直線矢印コネクタ 27">
            <a:extLst>
              <a:ext uri="{FF2B5EF4-FFF2-40B4-BE49-F238E27FC236}">
                <a16:creationId xmlns:a16="http://schemas.microsoft.com/office/drawing/2014/main" id="{99F0FDC4-8EF6-40EB-A31D-E75AFB983E75}"/>
              </a:ext>
            </a:extLst>
          </p:cNvPr>
          <p:cNvCxnSpPr>
            <a:cxnSpLocks/>
          </p:cNvCxnSpPr>
          <p:nvPr/>
        </p:nvCxnSpPr>
        <p:spPr>
          <a:xfrm flipV="1">
            <a:off x="5790139" y="8089900"/>
            <a:ext cx="1270" cy="13715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817241B8-354A-4C9D-8B83-3DAEA413C118}"/>
              </a:ext>
            </a:extLst>
          </p:cNvPr>
          <p:cNvCxnSpPr/>
          <p:nvPr/>
        </p:nvCxnSpPr>
        <p:spPr>
          <a:xfrm>
            <a:off x="4955677" y="8699500"/>
            <a:ext cx="834462" cy="761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5B7A29FC-BB83-4F22-8325-DF945D423AAA}"/>
              </a:ext>
            </a:extLst>
          </p:cNvPr>
          <p:cNvCxnSpPr>
            <a:cxnSpLocks/>
          </p:cNvCxnSpPr>
          <p:nvPr/>
        </p:nvCxnSpPr>
        <p:spPr>
          <a:xfrm flipV="1">
            <a:off x="5811729" y="8747256"/>
            <a:ext cx="752123" cy="714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2A461E5B-CD1B-4DE1-8418-23831A60A6C6}"/>
              </a:ext>
            </a:extLst>
          </p:cNvPr>
          <p:cNvSpPr txBox="1"/>
          <p:nvPr/>
        </p:nvSpPr>
        <p:spPr>
          <a:xfrm>
            <a:off x="4879296" y="9621413"/>
            <a:ext cx="1800493" cy="646331"/>
          </a:xfrm>
          <a:prstGeom prst="rect">
            <a:avLst/>
          </a:prstGeom>
          <a:noFill/>
        </p:spPr>
        <p:txBody>
          <a:bodyPr wrap="none" rtlCol="0">
            <a:spAutoFit/>
          </a:bodyPr>
          <a:lstStyle/>
          <a:p>
            <a:r>
              <a:rPr kumimoji="1" lang="ja-JP" altLang="en-US" dirty="0"/>
              <a:t>面に沿って</a:t>
            </a:r>
            <a:endParaRPr kumimoji="1" lang="en-US" altLang="ja-JP" dirty="0"/>
          </a:p>
          <a:p>
            <a:r>
              <a:rPr kumimoji="1" lang="ja-JP" altLang="en-US" dirty="0"/>
              <a:t>真横から見た図</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A94C1E1D-042F-4401-B60B-B867D17E4FFE}"/>
                  </a:ext>
                </a:extLst>
              </p:cNvPr>
              <p:cNvSpPr txBox="1"/>
              <p:nvPr/>
            </p:nvSpPr>
            <p:spPr>
              <a:xfrm>
                <a:off x="5811729" y="7936842"/>
                <a:ext cx="3858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𝑛</m:t>
                          </m:r>
                        </m:e>
                      </m:acc>
                    </m:oMath>
                  </m:oMathPara>
                </a14:m>
                <a:endParaRPr kumimoji="1" lang="ja-JP" altLang="en-US" dirty="0"/>
              </a:p>
            </p:txBody>
          </p:sp>
        </mc:Choice>
        <mc:Fallback xmlns="">
          <p:sp>
            <p:nvSpPr>
              <p:cNvPr id="36" name="テキスト ボックス 35">
                <a:extLst>
                  <a:ext uri="{FF2B5EF4-FFF2-40B4-BE49-F238E27FC236}">
                    <a16:creationId xmlns:a16="http://schemas.microsoft.com/office/drawing/2014/main" id="{A94C1E1D-042F-4401-B60B-B867D17E4FFE}"/>
                  </a:ext>
                </a:extLst>
              </p:cNvPr>
              <p:cNvSpPr txBox="1">
                <a:spLocks noRot="1" noChangeAspect="1" noMove="1" noResize="1" noEditPoints="1" noAdjustHandles="1" noChangeArrowheads="1" noChangeShapeType="1" noTextEdit="1"/>
              </p:cNvSpPr>
              <p:nvPr/>
            </p:nvSpPr>
            <p:spPr>
              <a:xfrm>
                <a:off x="5811729" y="7936842"/>
                <a:ext cx="385810"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9EFCD76-B094-480C-845C-59F375890181}"/>
                  </a:ext>
                </a:extLst>
              </p:cNvPr>
              <p:cNvSpPr txBox="1"/>
              <p:nvPr/>
            </p:nvSpPr>
            <p:spPr>
              <a:xfrm>
                <a:off x="5117287" y="8645703"/>
                <a:ext cx="3826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𝑎</m:t>
                          </m:r>
                        </m:e>
                      </m:acc>
                    </m:oMath>
                  </m:oMathPara>
                </a14:m>
                <a:endParaRPr kumimoji="1" lang="ja-JP" altLang="en-US" dirty="0"/>
              </a:p>
            </p:txBody>
          </p:sp>
        </mc:Choice>
        <mc:Fallback xmlns="">
          <p:sp>
            <p:nvSpPr>
              <p:cNvPr id="37" name="テキスト ボックス 36">
                <a:extLst>
                  <a:ext uri="{FF2B5EF4-FFF2-40B4-BE49-F238E27FC236}">
                    <a16:creationId xmlns:a16="http://schemas.microsoft.com/office/drawing/2014/main" id="{F9EFCD76-B094-480C-845C-59F375890181}"/>
                  </a:ext>
                </a:extLst>
              </p:cNvPr>
              <p:cNvSpPr txBox="1">
                <a:spLocks noRot="1" noChangeAspect="1" noMove="1" noResize="1" noEditPoints="1" noAdjustHandles="1" noChangeArrowheads="1" noChangeShapeType="1" noTextEdit="1"/>
              </p:cNvSpPr>
              <p:nvPr/>
            </p:nvSpPr>
            <p:spPr>
              <a:xfrm>
                <a:off x="5117287" y="8645703"/>
                <a:ext cx="382669" cy="369332"/>
              </a:xfrm>
              <a:prstGeom prst="rect">
                <a:avLst/>
              </a:prstGeom>
              <a:blipFill>
                <a:blip r:embed="rId15"/>
                <a:stretch>
                  <a:fillRect t="-21311" r="-269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139E6418-5301-47D4-9669-763A4FD717F4}"/>
                  </a:ext>
                </a:extLst>
              </p:cNvPr>
              <p:cNvSpPr txBox="1"/>
              <p:nvPr/>
            </p:nvSpPr>
            <p:spPr>
              <a:xfrm>
                <a:off x="6006204" y="8645703"/>
                <a:ext cx="378886" cy="4103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𝑏</m:t>
                          </m:r>
                        </m:e>
                      </m:acc>
                    </m:oMath>
                  </m:oMathPara>
                </a14:m>
                <a:endParaRPr kumimoji="1" lang="ja-JP" altLang="en-US" dirty="0"/>
              </a:p>
            </p:txBody>
          </p:sp>
        </mc:Choice>
        <mc:Fallback xmlns="">
          <p:sp>
            <p:nvSpPr>
              <p:cNvPr id="38" name="テキスト ボックス 37">
                <a:extLst>
                  <a:ext uri="{FF2B5EF4-FFF2-40B4-BE49-F238E27FC236}">
                    <a16:creationId xmlns:a16="http://schemas.microsoft.com/office/drawing/2014/main" id="{139E6418-5301-47D4-9669-763A4FD717F4}"/>
                  </a:ext>
                </a:extLst>
              </p:cNvPr>
              <p:cNvSpPr txBox="1">
                <a:spLocks noRot="1" noChangeAspect="1" noMove="1" noResize="1" noEditPoints="1" noAdjustHandles="1" noChangeArrowheads="1" noChangeShapeType="1" noTextEdit="1"/>
              </p:cNvSpPr>
              <p:nvPr/>
            </p:nvSpPr>
            <p:spPr>
              <a:xfrm>
                <a:off x="6006204" y="8645703"/>
                <a:ext cx="378886" cy="410305"/>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p14="http://schemas.microsoft.com/office/powerpoint/2010/main">
        <mc:Choice Requires="p14">
          <p:contentPart p14:bwMode="auto" r:id="rId17">
            <p14:nvContentPartPr>
              <p14:cNvPr id="3" name="インク 2">
                <a:extLst>
                  <a:ext uri="{FF2B5EF4-FFF2-40B4-BE49-F238E27FC236}">
                    <a16:creationId xmlns:a16="http://schemas.microsoft.com/office/drawing/2014/main" id="{616F89E7-F6E4-4022-88B3-C99E9B22E261}"/>
                  </a:ext>
                </a:extLst>
              </p14:cNvPr>
              <p14:cNvContentPartPr/>
              <p14:nvPr/>
            </p14:nvContentPartPr>
            <p14:xfrm>
              <a:off x="2021800" y="4353120"/>
              <a:ext cx="360" cy="360"/>
            </p14:xfrm>
          </p:contentPart>
        </mc:Choice>
        <mc:Fallback xmlns="">
          <p:pic>
            <p:nvPicPr>
              <p:cNvPr id="3" name="インク 2">
                <a:extLst>
                  <a:ext uri="{FF2B5EF4-FFF2-40B4-BE49-F238E27FC236}">
                    <a16:creationId xmlns:a16="http://schemas.microsoft.com/office/drawing/2014/main" id="{616F89E7-F6E4-4022-88B3-C99E9B22E261}"/>
                  </a:ext>
                </a:extLst>
              </p:cNvPr>
              <p:cNvPicPr/>
              <p:nvPr/>
            </p:nvPicPr>
            <p:blipFill>
              <a:blip r:embed="rId18"/>
              <a:stretch>
                <a:fillRect/>
              </a:stretch>
            </p:blipFill>
            <p:spPr>
              <a:xfrm>
                <a:off x="2012800" y="43444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インク 18">
                <a:extLst>
                  <a:ext uri="{FF2B5EF4-FFF2-40B4-BE49-F238E27FC236}">
                    <a16:creationId xmlns:a16="http://schemas.microsoft.com/office/drawing/2014/main" id="{03FD0632-B7B4-4E5B-AB5C-F10E09EC21A8}"/>
                  </a:ext>
                </a:extLst>
              </p14:cNvPr>
              <p14:cNvContentPartPr/>
              <p14:nvPr/>
            </p14:nvContentPartPr>
            <p14:xfrm>
              <a:off x="1726960" y="4383720"/>
              <a:ext cx="360" cy="360"/>
            </p14:xfrm>
          </p:contentPart>
        </mc:Choice>
        <mc:Fallback xmlns="">
          <p:pic>
            <p:nvPicPr>
              <p:cNvPr id="19" name="インク 18">
                <a:extLst>
                  <a:ext uri="{FF2B5EF4-FFF2-40B4-BE49-F238E27FC236}">
                    <a16:creationId xmlns:a16="http://schemas.microsoft.com/office/drawing/2014/main" id="{03FD0632-B7B4-4E5B-AB5C-F10E09EC21A8}"/>
                  </a:ext>
                </a:extLst>
              </p:cNvPr>
              <p:cNvPicPr/>
              <p:nvPr/>
            </p:nvPicPr>
            <p:blipFill>
              <a:blip r:embed="rId18"/>
              <a:stretch>
                <a:fillRect/>
              </a:stretch>
            </p:blipFill>
            <p:spPr>
              <a:xfrm>
                <a:off x="1717960" y="43747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インク 21">
                <a:extLst>
                  <a:ext uri="{FF2B5EF4-FFF2-40B4-BE49-F238E27FC236}">
                    <a16:creationId xmlns:a16="http://schemas.microsoft.com/office/drawing/2014/main" id="{606D9661-8969-4EF9-B07B-EFE89910B884}"/>
                  </a:ext>
                </a:extLst>
              </p14:cNvPr>
              <p14:cNvContentPartPr/>
              <p14:nvPr/>
            </p14:nvContentPartPr>
            <p14:xfrm>
              <a:off x="822640" y="7223400"/>
              <a:ext cx="360" cy="360"/>
            </p14:xfrm>
          </p:contentPart>
        </mc:Choice>
        <mc:Fallback xmlns="">
          <p:pic>
            <p:nvPicPr>
              <p:cNvPr id="22" name="インク 21">
                <a:extLst>
                  <a:ext uri="{FF2B5EF4-FFF2-40B4-BE49-F238E27FC236}">
                    <a16:creationId xmlns:a16="http://schemas.microsoft.com/office/drawing/2014/main" id="{606D9661-8969-4EF9-B07B-EFE89910B884}"/>
                  </a:ext>
                </a:extLst>
              </p:cNvPr>
              <p:cNvPicPr/>
              <p:nvPr/>
            </p:nvPicPr>
            <p:blipFill>
              <a:blip r:embed="rId18"/>
              <a:stretch>
                <a:fillRect/>
              </a:stretch>
            </p:blipFill>
            <p:spPr>
              <a:xfrm>
                <a:off x="813640" y="7214400"/>
                <a:ext cx="18000" cy="18000"/>
              </a:xfrm>
              <a:prstGeom prst="rect">
                <a:avLst/>
              </a:prstGeom>
            </p:spPr>
          </p:pic>
        </mc:Fallback>
      </mc:AlternateContent>
    </p:spTree>
    <p:extLst>
      <p:ext uri="{BB962C8B-B14F-4D97-AF65-F5344CB8AC3E}">
        <p14:creationId xmlns:p14="http://schemas.microsoft.com/office/powerpoint/2010/main" val="1581605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テキスト ボックス 75">
            <a:extLst>
              <a:ext uri="{FF2B5EF4-FFF2-40B4-BE49-F238E27FC236}">
                <a16:creationId xmlns:a16="http://schemas.microsoft.com/office/drawing/2014/main" id="{EFFFD152-F2BF-BE5A-7B12-32C691CD1D37}"/>
              </a:ext>
            </a:extLst>
          </p:cNvPr>
          <p:cNvSpPr txBox="1"/>
          <p:nvPr/>
        </p:nvSpPr>
        <p:spPr>
          <a:xfrm>
            <a:off x="120650" y="149225"/>
            <a:ext cx="2767104" cy="307777"/>
          </a:xfrm>
          <a:prstGeom prst="rect">
            <a:avLst/>
          </a:prstGeom>
          <a:noFill/>
        </p:spPr>
        <p:txBody>
          <a:bodyPr wrap="none" rtlCol="0">
            <a:spAutoFit/>
          </a:bodyPr>
          <a:lstStyle/>
          <a:p>
            <a:r>
              <a:rPr kumimoji="1" lang="en-US" altLang="ja-JP" sz="1400" b="1" u="sng" dirty="0"/>
              <a:t>1.2</a:t>
            </a:r>
            <a:r>
              <a:rPr kumimoji="1" lang="ja-JP" altLang="en-US" sz="1400" b="1" u="sng" dirty="0"/>
              <a:t>次元ベクトルによる面の定義</a:t>
            </a:r>
          </a:p>
        </p:txBody>
      </p:sp>
      <p:sp>
        <p:nvSpPr>
          <p:cNvPr id="14" name="テキスト ボックス 13">
            <a:extLst>
              <a:ext uri="{FF2B5EF4-FFF2-40B4-BE49-F238E27FC236}">
                <a16:creationId xmlns:a16="http://schemas.microsoft.com/office/drawing/2014/main" id="{ABDE55D7-E4CD-49B2-96C4-A86A418AB2D1}"/>
              </a:ext>
            </a:extLst>
          </p:cNvPr>
          <p:cNvSpPr txBox="1"/>
          <p:nvPr/>
        </p:nvSpPr>
        <p:spPr>
          <a:xfrm>
            <a:off x="3778250" y="149225"/>
            <a:ext cx="2927404" cy="307777"/>
          </a:xfrm>
          <a:prstGeom prst="rect">
            <a:avLst/>
          </a:prstGeom>
          <a:noFill/>
        </p:spPr>
        <p:txBody>
          <a:bodyPr wrap="none" rtlCol="0">
            <a:spAutoFit/>
          </a:bodyPr>
          <a:lstStyle/>
          <a:p>
            <a:r>
              <a:rPr kumimoji="1" lang="ja-JP" altLang="en-US" sz="1400" b="1" u="sng" dirty="0"/>
              <a:t>２</a:t>
            </a:r>
            <a:r>
              <a:rPr kumimoji="1" lang="en-US" altLang="ja-JP" sz="1400" b="1" u="sng" dirty="0"/>
              <a:t>.</a:t>
            </a:r>
            <a:r>
              <a:rPr kumimoji="1" lang="ja-JP" altLang="en-US" sz="1400" b="1" u="sng" dirty="0"/>
              <a:t>３次元ベクトルによる面の定義</a:t>
            </a:r>
          </a:p>
        </p:txBody>
      </p:sp>
      <p:sp>
        <p:nvSpPr>
          <p:cNvPr id="16" name="テキスト ボックス 15">
            <a:extLst>
              <a:ext uri="{FF2B5EF4-FFF2-40B4-BE49-F238E27FC236}">
                <a16:creationId xmlns:a16="http://schemas.microsoft.com/office/drawing/2014/main" id="{5A2C30F5-505B-41F4-B26E-598FBDDFEE93}"/>
              </a:ext>
            </a:extLst>
          </p:cNvPr>
          <p:cNvSpPr txBox="1"/>
          <p:nvPr/>
        </p:nvSpPr>
        <p:spPr>
          <a:xfrm>
            <a:off x="120650" y="3996271"/>
            <a:ext cx="1410964" cy="307777"/>
          </a:xfrm>
          <a:prstGeom prst="rect">
            <a:avLst/>
          </a:prstGeom>
          <a:noFill/>
        </p:spPr>
        <p:txBody>
          <a:bodyPr wrap="none" rtlCol="0">
            <a:spAutoFit/>
          </a:bodyPr>
          <a:lstStyle/>
          <a:p>
            <a:r>
              <a:rPr kumimoji="1" lang="en-US" altLang="ja-JP" sz="1400" b="1" u="sng" dirty="0"/>
              <a:t>3.</a:t>
            </a:r>
            <a:r>
              <a:rPr kumimoji="1" lang="ja-JP" altLang="en-US" sz="1400" b="1" u="sng" dirty="0"/>
              <a:t>法線ベクトル</a:t>
            </a:r>
          </a:p>
        </p:txBody>
      </p:sp>
      <p:sp>
        <p:nvSpPr>
          <p:cNvPr id="11" name="テキスト ボックス 10">
            <a:extLst>
              <a:ext uri="{FF2B5EF4-FFF2-40B4-BE49-F238E27FC236}">
                <a16:creationId xmlns:a16="http://schemas.microsoft.com/office/drawing/2014/main" id="{089FDE2E-ADD2-4CF7-96FA-E84D732BB774}"/>
              </a:ext>
            </a:extLst>
          </p:cNvPr>
          <p:cNvSpPr txBox="1"/>
          <p:nvPr/>
        </p:nvSpPr>
        <p:spPr>
          <a:xfrm>
            <a:off x="4083050" y="3996270"/>
            <a:ext cx="872355" cy="307777"/>
          </a:xfrm>
          <a:prstGeom prst="rect">
            <a:avLst/>
          </a:prstGeom>
          <a:noFill/>
        </p:spPr>
        <p:txBody>
          <a:bodyPr wrap="none" rtlCol="0">
            <a:spAutoFit/>
          </a:bodyPr>
          <a:lstStyle/>
          <a:p>
            <a:r>
              <a:rPr kumimoji="1" lang="en-US" altLang="ja-JP" sz="1400" b="1" u="sng" dirty="0"/>
              <a:t>4.</a:t>
            </a:r>
            <a:r>
              <a:rPr kumimoji="1" lang="ja-JP" altLang="en-US" sz="1400" b="1" u="sng" dirty="0"/>
              <a:t>面法線</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8FE07E2-1704-476E-A6E8-CABC504F32AE}"/>
                  </a:ext>
                </a:extLst>
              </p:cNvPr>
              <p:cNvSpPr txBox="1"/>
              <p:nvPr/>
            </p:nvSpPr>
            <p:spPr>
              <a:xfrm>
                <a:off x="196850" y="484942"/>
                <a:ext cx="3352800" cy="1168269"/>
              </a:xfrm>
              <a:prstGeom prst="rect">
                <a:avLst/>
              </a:prstGeom>
              <a:noFill/>
            </p:spPr>
            <p:txBody>
              <a:bodyPr wrap="square" rtlCol="0">
                <a:spAutoFit/>
              </a:bodyPr>
              <a:lstStyle/>
              <a:p>
                <a:r>
                  <a:rPr kumimoji="1" lang="en-US" altLang="ja-JP" sz="1200" dirty="0"/>
                  <a:t>2</a:t>
                </a:r>
                <a:r>
                  <a:rPr kumimoji="1" lang="ja-JP" altLang="en-US" sz="1200" dirty="0"/>
                  <a:t>次元平面上に、</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en-US" altLang="ja-JP" sz="1200" dirty="0"/>
                  <a:t> ,</a:t>
                </a:r>
                <a14:m>
                  <m:oMath xmlns:m="http://schemas.openxmlformats.org/officeDocument/2006/math">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r>
                      <a:rPr kumimoji="1" lang="en-US" altLang="ja-JP" sz="1200" b="0" i="1" dirty="0" smtClean="0">
                        <a:latin typeface="Cambria Math" panose="02040503050406030204" pitchFamily="18" charset="0"/>
                      </a:rPr>
                      <m:t> </m:t>
                    </m:r>
                    <m:r>
                      <a:rPr kumimoji="1" lang="ja-JP" altLang="en-US" sz="1200" i="1" dirty="0">
                        <a:latin typeface="Cambria Math" panose="02040503050406030204" pitchFamily="18" charset="0"/>
                      </a:rPr>
                      <m:t>が</m:t>
                    </m:r>
                  </m:oMath>
                </a14:m>
                <a:r>
                  <a:rPr kumimoji="1" lang="ja-JP" altLang="en-US" sz="1200" dirty="0"/>
                  <a:t>あるとする。</a:t>
                </a:r>
                <a:endParaRPr kumimoji="1" lang="en-US" altLang="ja-JP" sz="1200" dirty="0"/>
              </a:p>
              <a:p>
                <a:r>
                  <a:rPr kumimoji="1" lang="ja-JP" altLang="en-US" sz="1200" dirty="0"/>
                  <a:t>すると、その平面上の任意のベクトル</a:t>
                </a:r>
                <a14:m>
                  <m:oMath xmlns:m="http://schemas.openxmlformats.org/officeDocument/2006/math">
                    <m:r>
                      <a:rPr kumimoji="1" lang="ja-JP" altLang="en-US" sz="1200" i="1" dirty="0" smtClean="0">
                        <a:latin typeface="Cambria Math" panose="02040503050406030204" pitchFamily="18" charset="0"/>
                      </a:rPr>
                      <m:t> </m:t>
                    </m:r>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𝑝</m:t>
                        </m:r>
                      </m:e>
                    </m:acc>
                  </m:oMath>
                </a14:m>
                <a:r>
                  <a:rPr kumimoji="1" lang="en-US" altLang="ja-JP" sz="1200" dirty="0"/>
                  <a:t> </a:t>
                </a:r>
                <a:r>
                  <a:rPr kumimoji="1" lang="ja-JP" altLang="en-US" sz="1200" dirty="0"/>
                  <a:t>は</a:t>
                </a:r>
                <a:endParaRPr kumimoji="1" lang="en-US" altLang="ja-JP" sz="1200" dirty="0"/>
              </a:p>
              <a:p>
                <a:r>
                  <a:rPr kumimoji="1" lang="en-US" altLang="ja-JP" sz="1200" dirty="0"/>
                  <a:t>(</a:t>
                </a:r>
                <a:r>
                  <a:rPr kumimoji="1" lang="ja-JP" altLang="en-US" sz="1200" dirty="0"/>
                  <a:t>ただし、</a:t>
                </a:r>
                <a:r>
                  <a:rPr kumimoji="1" lang="en-US" altLang="ja-JP" sz="1200" b="0" dirty="0"/>
                  <a:t> </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en-US" altLang="ja-JP" sz="1200" dirty="0"/>
                  <a:t> ,</a:t>
                </a:r>
                <a14:m>
                  <m:oMath xmlns:m="http://schemas.openxmlformats.org/officeDocument/2006/math">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r>
                      <a:rPr kumimoji="1" lang="en-US" altLang="ja-JP" sz="1200" b="0" i="1" dirty="0" smtClean="0">
                        <a:latin typeface="Cambria Math" panose="02040503050406030204" pitchFamily="18" charset="0"/>
                      </a:rPr>
                      <m:t> </m:t>
                    </m:r>
                    <m:r>
                      <a:rPr kumimoji="1" lang="ja-JP" altLang="en-US" sz="1200" i="1" dirty="0">
                        <a:latin typeface="Cambria Math" panose="02040503050406030204" pitchFamily="18" charset="0"/>
                      </a:rPr>
                      <m:t>は</m:t>
                    </m:r>
                    <m:r>
                      <a:rPr kumimoji="1" lang="ja-JP" altLang="en-US" sz="1200" i="1" dirty="0" smtClean="0">
                        <a:latin typeface="Cambria Math" panose="02040503050406030204" pitchFamily="18" charset="0"/>
                      </a:rPr>
                      <m:t>平行</m:t>
                    </m:r>
                  </m:oMath>
                </a14:m>
                <a:r>
                  <a:rPr kumimoji="1" lang="ja-JP" altLang="en-US" sz="1200" dirty="0"/>
                  <a:t>で無い</a:t>
                </a:r>
                <a:r>
                  <a:rPr kumimoji="1" lang="en-US" altLang="ja-JP" sz="1200" dirty="0"/>
                  <a:t>)</a:t>
                </a:r>
              </a:p>
              <a:p>
                <a:endParaRPr kumimoji="1" lang="en-US" altLang="ja-JP" sz="1200" dirty="0"/>
              </a:p>
              <a:p>
                <a14:m>
                  <m:oMath xmlns:m="http://schemas.openxmlformats.org/officeDocument/2006/math">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𝑝</m:t>
                        </m:r>
                      </m:e>
                    </m:acc>
                    <m:r>
                      <a:rPr kumimoji="1" lang="en-US" altLang="ja-JP" sz="1600" b="0" i="1" dirty="0" smtClean="0">
                        <a:latin typeface="Cambria Math" panose="02040503050406030204" pitchFamily="18" charset="0"/>
                      </a:rPr>
                      <m:t>=</m:t>
                    </m:r>
                    <m:r>
                      <a:rPr kumimoji="1" lang="en-US" altLang="ja-JP" sz="1600" b="0" i="1" dirty="0" smtClean="0">
                        <a:latin typeface="Cambria Math" panose="02040503050406030204" pitchFamily="18" charset="0"/>
                      </a:rPr>
                      <m:t>𝑛</m:t>
                    </m:r>
                    <m:acc>
                      <m:accPr>
                        <m:chr m:val="⃗"/>
                        <m:ctrlPr>
                          <a:rPr kumimoji="1" lang="en-US" altLang="ja-JP" sz="1600" b="0" i="1" dirty="0" smtClean="0">
                            <a:latin typeface="Cambria Math" panose="02040503050406030204" pitchFamily="18" charset="0"/>
                          </a:rPr>
                        </m:ctrlPr>
                      </m:accPr>
                      <m:e>
                        <m:r>
                          <a:rPr kumimoji="1" lang="en-US" altLang="ja-JP" sz="1600" b="0" i="1" dirty="0" smtClean="0">
                            <a:latin typeface="Cambria Math" panose="02040503050406030204" pitchFamily="18" charset="0"/>
                          </a:rPr>
                          <m:t>𝑎</m:t>
                        </m:r>
                      </m:e>
                    </m:acc>
                  </m:oMath>
                </a14:m>
                <a:r>
                  <a:rPr kumimoji="1" lang="en-US" altLang="ja-JP" sz="1600" dirty="0"/>
                  <a:t> + m</a:t>
                </a:r>
                <a14:m>
                  <m:oMath xmlns:m="http://schemas.openxmlformats.org/officeDocument/2006/math">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𝑏</m:t>
                        </m:r>
                      </m:e>
                    </m:acc>
                  </m:oMath>
                </a14:m>
                <a:r>
                  <a:rPr kumimoji="1" lang="en-US" altLang="ja-JP" sz="1600" dirty="0"/>
                  <a:t> </a:t>
                </a:r>
                <a:r>
                  <a:rPr kumimoji="1" lang="en-US" altLang="ja-JP" sz="1200" dirty="0"/>
                  <a:t>(※n</a:t>
                </a:r>
                <a:r>
                  <a:rPr kumimoji="1" lang="en-US" altLang="ja-JP" sz="1200" dirty="0" err="1"/>
                  <a:t>,m</a:t>
                </a:r>
                <a:r>
                  <a:rPr kumimoji="1" lang="ja-JP" altLang="en-US" sz="1200" dirty="0"/>
                  <a:t>は任意の実数</a:t>
                </a:r>
                <a:r>
                  <a:rPr kumimoji="1" lang="en-US" altLang="ja-JP" sz="1200" dirty="0"/>
                  <a:t>)</a:t>
                </a:r>
                <a:endParaRPr kumimoji="1" lang="en-US" altLang="ja-JP" sz="1600" dirty="0"/>
              </a:p>
            </p:txBody>
          </p:sp>
        </mc:Choice>
        <mc:Fallback xmlns="">
          <p:sp>
            <p:nvSpPr>
              <p:cNvPr id="5" name="テキスト ボックス 4">
                <a:extLst>
                  <a:ext uri="{FF2B5EF4-FFF2-40B4-BE49-F238E27FC236}">
                    <a16:creationId xmlns:a16="http://schemas.microsoft.com/office/drawing/2014/main" id="{38FE07E2-1704-476E-A6E8-CABC504F32AE}"/>
                  </a:ext>
                </a:extLst>
              </p:cNvPr>
              <p:cNvSpPr txBox="1">
                <a:spLocks noRot="1" noChangeAspect="1" noMove="1" noResize="1" noEditPoints="1" noAdjustHandles="1" noChangeArrowheads="1" noChangeShapeType="1" noTextEdit="1"/>
              </p:cNvSpPr>
              <p:nvPr/>
            </p:nvSpPr>
            <p:spPr>
              <a:xfrm>
                <a:off x="196850" y="484942"/>
                <a:ext cx="3352800" cy="1168269"/>
              </a:xfrm>
              <a:prstGeom prst="rect">
                <a:avLst/>
              </a:prstGeom>
              <a:blipFill>
                <a:blip r:embed="rId2"/>
                <a:stretch>
                  <a:fillRect b="-6283"/>
                </a:stretch>
              </a:blipFill>
            </p:spPr>
            <p:txBody>
              <a:bodyPr/>
              <a:lstStyle/>
              <a:p>
                <a:r>
                  <a:rPr lang="ja-JP" altLang="en-US">
                    <a:noFill/>
                  </a:rPr>
                  <a:t> </a:t>
                </a:r>
              </a:p>
            </p:txBody>
          </p:sp>
        </mc:Fallback>
      </mc:AlternateContent>
      <p:cxnSp>
        <p:nvCxnSpPr>
          <p:cNvPr id="7" name="直線コネクタ 6">
            <a:extLst>
              <a:ext uri="{FF2B5EF4-FFF2-40B4-BE49-F238E27FC236}">
                <a16:creationId xmlns:a16="http://schemas.microsoft.com/office/drawing/2014/main" id="{71F3519B-38D8-4279-AA91-5D8D2BF62C43}"/>
              </a:ext>
            </a:extLst>
          </p:cNvPr>
          <p:cNvCxnSpPr/>
          <p:nvPr/>
        </p:nvCxnSpPr>
        <p:spPr>
          <a:xfrm>
            <a:off x="654050" y="1681151"/>
            <a:ext cx="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8C83758-5EB3-48BC-B356-AB0371F0AEF8}"/>
              </a:ext>
            </a:extLst>
          </p:cNvPr>
          <p:cNvCxnSpPr/>
          <p:nvPr/>
        </p:nvCxnSpPr>
        <p:spPr>
          <a:xfrm>
            <a:off x="120650" y="2519351"/>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F2CCE133-0DF3-4EB7-9349-B5884FC9C38F}"/>
              </a:ext>
            </a:extLst>
          </p:cNvPr>
          <p:cNvCxnSpPr/>
          <p:nvPr/>
        </p:nvCxnSpPr>
        <p:spPr>
          <a:xfrm flipV="1">
            <a:off x="654050" y="1909751"/>
            <a:ext cx="38100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98295E3D-488C-432E-A04E-E649D2EFC104}"/>
              </a:ext>
            </a:extLst>
          </p:cNvPr>
          <p:cNvCxnSpPr/>
          <p:nvPr/>
        </p:nvCxnSpPr>
        <p:spPr>
          <a:xfrm flipV="1">
            <a:off x="654050" y="2290751"/>
            <a:ext cx="11430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4FCDA731-6304-4CF1-B625-47B816A396B2}"/>
              </a:ext>
            </a:extLst>
          </p:cNvPr>
          <p:cNvCxnSpPr/>
          <p:nvPr/>
        </p:nvCxnSpPr>
        <p:spPr>
          <a:xfrm flipH="1" flipV="1">
            <a:off x="1035050" y="1909751"/>
            <a:ext cx="762000" cy="381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2C89DEA7-568F-4FD7-ACB3-E8277F0E0C84}"/>
              </a:ext>
            </a:extLst>
          </p:cNvPr>
          <p:cNvSpPr txBox="1"/>
          <p:nvPr/>
        </p:nvSpPr>
        <p:spPr>
          <a:xfrm>
            <a:off x="273050" y="3289300"/>
            <a:ext cx="3108543" cy="646331"/>
          </a:xfrm>
          <a:prstGeom prst="rect">
            <a:avLst/>
          </a:prstGeom>
          <a:noFill/>
        </p:spPr>
        <p:txBody>
          <a:bodyPr wrap="none" rtlCol="0">
            <a:spAutoFit/>
          </a:bodyPr>
          <a:lstStyle/>
          <a:p>
            <a:r>
              <a:rPr kumimoji="1" lang="ja-JP" altLang="en-US" sz="1200" dirty="0"/>
              <a:t>平行でなれば、</a:t>
            </a:r>
            <a:endParaRPr kumimoji="1" lang="en-US" altLang="ja-JP" sz="1200" dirty="0"/>
          </a:p>
          <a:p>
            <a:r>
              <a:rPr kumimoji="1" lang="ja-JP" altLang="en-US" sz="1200" dirty="0"/>
              <a:t>平面上のあらゆる　</a:t>
            </a:r>
            <a:r>
              <a:rPr kumimoji="1" lang="ja-JP" altLang="en-US" sz="1200" b="1" dirty="0"/>
              <a:t>大きさ・角度・向き　</a:t>
            </a:r>
            <a:endParaRPr kumimoji="1" lang="en-US" altLang="ja-JP" sz="1200" b="1" dirty="0"/>
          </a:p>
          <a:p>
            <a:r>
              <a:rPr kumimoji="1" lang="ja-JP" altLang="en-US" sz="1200" dirty="0"/>
              <a:t>のベクトルを作成できる。</a:t>
            </a:r>
            <a:endParaRPr kumimoji="1" lang="ja-JP" altLang="en-US" dirty="0"/>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99B8ABC8-AB27-4DDE-8374-88E34126D71C}"/>
                  </a:ext>
                </a:extLst>
              </p:cNvPr>
              <p:cNvSpPr txBox="1"/>
              <p:nvPr/>
            </p:nvSpPr>
            <p:spPr>
              <a:xfrm>
                <a:off x="3930650" y="456804"/>
                <a:ext cx="3352800" cy="1168269"/>
              </a:xfrm>
              <a:prstGeom prst="rect">
                <a:avLst/>
              </a:prstGeom>
              <a:noFill/>
            </p:spPr>
            <p:txBody>
              <a:bodyPr wrap="square" rtlCol="0">
                <a:spAutoFit/>
              </a:bodyPr>
              <a:lstStyle/>
              <a:p>
                <a:r>
                  <a:rPr kumimoji="1" lang="en-US" altLang="ja-JP" sz="1200" dirty="0"/>
                  <a:t>3</a:t>
                </a:r>
                <a:r>
                  <a:rPr kumimoji="1" lang="ja-JP" altLang="en-US" sz="1200" dirty="0"/>
                  <a:t>次元平面上に、</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en-US" altLang="ja-JP" sz="1200" dirty="0"/>
                  <a:t> ,</a:t>
                </a:r>
                <a14:m>
                  <m:oMath xmlns:m="http://schemas.openxmlformats.org/officeDocument/2006/math">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r>
                      <a:rPr kumimoji="1" lang="en-US" altLang="ja-JP" sz="1200" b="0" i="1" dirty="0" smtClean="0">
                        <a:latin typeface="Cambria Math" panose="02040503050406030204" pitchFamily="18" charset="0"/>
                      </a:rPr>
                      <m:t> </m:t>
                    </m:r>
                    <m:r>
                      <a:rPr kumimoji="1" lang="ja-JP" altLang="en-US" sz="1200" i="1" dirty="0">
                        <a:latin typeface="Cambria Math" panose="02040503050406030204" pitchFamily="18" charset="0"/>
                      </a:rPr>
                      <m:t>が</m:t>
                    </m:r>
                  </m:oMath>
                </a14:m>
                <a:r>
                  <a:rPr kumimoji="1" lang="ja-JP" altLang="en-US" sz="1200" dirty="0"/>
                  <a:t>あるとする。</a:t>
                </a:r>
                <a:endParaRPr kumimoji="1" lang="en-US" altLang="ja-JP" sz="1200" dirty="0"/>
              </a:p>
              <a:p>
                <a:r>
                  <a:rPr kumimoji="1" lang="ja-JP" altLang="en-US" sz="1200" dirty="0"/>
                  <a:t>すると、その平面上の任意のベクトル</a:t>
                </a:r>
                <a14:m>
                  <m:oMath xmlns:m="http://schemas.openxmlformats.org/officeDocument/2006/math">
                    <m:r>
                      <a:rPr kumimoji="1" lang="ja-JP" altLang="en-US" sz="1200" i="1" dirty="0" smtClean="0">
                        <a:latin typeface="Cambria Math" panose="02040503050406030204" pitchFamily="18" charset="0"/>
                      </a:rPr>
                      <m:t> </m:t>
                    </m:r>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𝑝</m:t>
                        </m:r>
                      </m:e>
                    </m:acc>
                  </m:oMath>
                </a14:m>
                <a:r>
                  <a:rPr kumimoji="1" lang="en-US" altLang="ja-JP" sz="1200" dirty="0"/>
                  <a:t> </a:t>
                </a:r>
                <a:r>
                  <a:rPr kumimoji="1" lang="ja-JP" altLang="en-US" sz="1200" dirty="0"/>
                  <a:t>は</a:t>
                </a:r>
                <a:endParaRPr kumimoji="1" lang="en-US" altLang="ja-JP" sz="1200" dirty="0"/>
              </a:p>
              <a:p>
                <a:r>
                  <a:rPr kumimoji="1" lang="en-US" altLang="ja-JP" sz="1200" dirty="0"/>
                  <a:t>(</a:t>
                </a:r>
                <a:r>
                  <a:rPr kumimoji="1" lang="ja-JP" altLang="en-US" sz="1200" dirty="0"/>
                  <a:t>ただし、</a:t>
                </a:r>
                <a:r>
                  <a:rPr kumimoji="1" lang="en-US" altLang="ja-JP" sz="1200" b="0" dirty="0"/>
                  <a:t> </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en-US" altLang="ja-JP" sz="1200" dirty="0"/>
                  <a:t> ,</a:t>
                </a:r>
                <a14:m>
                  <m:oMath xmlns:m="http://schemas.openxmlformats.org/officeDocument/2006/math">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r>
                      <a:rPr kumimoji="1" lang="en-US" altLang="ja-JP" sz="1200" b="0" i="1" dirty="0" smtClean="0">
                        <a:latin typeface="Cambria Math" panose="02040503050406030204" pitchFamily="18" charset="0"/>
                      </a:rPr>
                      <m:t> </m:t>
                    </m:r>
                    <m:r>
                      <a:rPr kumimoji="1" lang="ja-JP" altLang="en-US" sz="1200" i="1" dirty="0">
                        <a:latin typeface="Cambria Math" panose="02040503050406030204" pitchFamily="18" charset="0"/>
                      </a:rPr>
                      <m:t>は</m:t>
                    </m:r>
                    <m:r>
                      <a:rPr kumimoji="1" lang="ja-JP" altLang="en-US" sz="1200" i="1" dirty="0" smtClean="0">
                        <a:latin typeface="Cambria Math" panose="02040503050406030204" pitchFamily="18" charset="0"/>
                      </a:rPr>
                      <m:t>平行</m:t>
                    </m:r>
                  </m:oMath>
                </a14:m>
                <a:r>
                  <a:rPr kumimoji="1" lang="ja-JP" altLang="en-US" sz="1200" dirty="0"/>
                  <a:t>で無い</a:t>
                </a:r>
                <a:r>
                  <a:rPr kumimoji="1" lang="en-US" altLang="ja-JP" sz="1200" dirty="0"/>
                  <a:t>)</a:t>
                </a:r>
              </a:p>
              <a:p>
                <a:endParaRPr kumimoji="1" lang="en-US" altLang="ja-JP" sz="1200" dirty="0"/>
              </a:p>
              <a:p>
                <a14:m>
                  <m:oMath xmlns:m="http://schemas.openxmlformats.org/officeDocument/2006/math">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𝑝</m:t>
                        </m:r>
                      </m:e>
                    </m:acc>
                    <m:r>
                      <a:rPr kumimoji="1" lang="en-US" altLang="ja-JP" sz="1600" b="0" i="1" dirty="0" smtClean="0">
                        <a:latin typeface="Cambria Math" panose="02040503050406030204" pitchFamily="18" charset="0"/>
                      </a:rPr>
                      <m:t>=</m:t>
                    </m:r>
                    <m:r>
                      <a:rPr kumimoji="1" lang="en-US" altLang="ja-JP" sz="1600" b="0" i="1" dirty="0" smtClean="0">
                        <a:latin typeface="Cambria Math" panose="02040503050406030204" pitchFamily="18" charset="0"/>
                      </a:rPr>
                      <m:t>𝑛</m:t>
                    </m:r>
                    <m:acc>
                      <m:accPr>
                        <m:chr m:val="⃗"/>
                        <m:ctrlPr>
                          <a:rPr kumimoji="1" lang="en-US" altLang="ja-JP" sz="1600" b="0" i="1" dirty="0" smtClean="0">
                            <a:latin typeface="Cambria Math" panose="02040503050406030204" pitchFamily="18" charset="0"/>
                          </a:rPr>
                        </m:ctrlPr>
                      </m:accPr>
                      <m:e>
                        <m:r>
                          <a:rPr kumimoji="1" lang="en-US" altLang="ja-JP" sz="1600" b="0" i="1" dirty="0" smtClean="0">
                            <a:latin typeface="Cambria Math" panose="02040503050406030204" pitchFamily="18" charset="0"/>
                          </a:rPr>
                          <m:t>𝑎</m:t>
                        </m:r>
                      </m:e>
                    </m:acc>
                  </m:oMath>
                </a14:m>
                <a:r>
                  <a:rPr kumimoji="1" lang="en-US" altLang="ja-JP" sz="1600" dirty="0"/>
                  <a:t> + m</a:t>
                </a:r>
                <a14:m>
                  <m:oMath xmlns:m="http://schemas.openxmlformats.org/officeDocument/2006/math">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𝑏</m:t>
                        </m:r>
                      </m:e>
                    </m:acc>
                  </m:oMath>
                </a14:m>
                <a:r>
                  <a:rPr kumimoji="1" lang="en-US" altLang="ja-JP" sz="1600" dirty="0"/>
                  <a:t> </a:t>
                </a:r>
                <a:r>
                  <a:rPr kumimoji="1" lang="en-US" altLang="ja-JP" sz="1200" dirty="0"/>
                  <a:t>(※n</a:t>
                </a:r>
                <a:r>
                  <a:rPr kumimoji="1" lang="en-US" altLang="ja-JP" sz="1200" dirty="0" err="1"/>
                  <a:t>,m</a:t>
                </a:r>
                <a:r>
                  <a:rPr kumimoji="1" lang="ja-JP" altLang="en-US" sz="1200" dirty="0"/>
                  <a:t>は任意の実数</a:t>
                </a:r>
                <a:r>
                  <a:rPr kumimoji="1" lang="en-US" altLang="ja-JP" sz="1200" dirty="0"/>
                  <a:t>)</a:t>
                </a:r>
                <a:endParaRPr kumimoji="1" lang="en-US" altLang="ja-JP" sz="1600" dirty="0"/>
              </a:p>
            </p:txBody>
          </p:sp>
        </mc:Choice>
        <mc:Fallback xmlns="">
          <p:sp>
            <p:nvSpPr>
              <p:cNvPr id="27" name="テキスト ボックス 26">
                <a:extLst>
                  <a:ext uri="{FF2B5EF4-FFF2-40B4-BE49-F238E27FC236}">
                    <a16:creationId xmlns:a16="http://schemas.microsoft.com/office/drawing/2014/main" id="{99B8ABC8-AB27-4DDE-8374-88E34126D71C}"/>
                  </a:ext>
                </a:extLst>
              </p:cNvPr>
              <p:cNvSpPr txBox="1">
                <a:spLocks noRot="1" noChangeAspect="1" noMove="1" noResize="1" noEditPoints="1" noAdjustHandles="1" noChangeArrowheads="1" noChangeShapeType="1" noTextEdit="1"/>
              </p:cNvSpPr>
              <p:nvPr/>
            </p:nvSpPr>
            <p:spPr>
              <a:xfrm>
                <a:off x="3930650" y="456804"/>
                <a:ext cx="3352800" cy="1168269"/>
              </a:xfrm>
              <a:prstGeom prst="rect">
                <a:avLst/>
              </a:prstGeom>
              <a:blipFill>
                <a:blip r:embed="rId3"/>
                <a:stretch>
                  <a:fillRect l="-182" b="-5729"/>
                </a:stretch>
              </a:blipFill>
            </p:spPr>
            <p:txBody>
              <a:bodyPr/>
              <a:lstStyle/>
              <a:p>
                <a:r>
                  <a:rPr lang="ja-JP" altLang="en-US">
                    <a:noFill/>
                  </a:rPr>
                  <a:t> </a:t>
                </a:r>
              </a:p>
            </p:txBody>
          </p:sp>
        </mc:Fallback>
      </mc:AlternateContent>
      <p:pic>
        <p:nvPicPr>
          <p:cNvPr id="25" name="図 24">
            <a:extLst>
              <a:ext uri="{FF2B5EF4-FFF2-40B4-BE49-F238E27FC236}">
                <a16:creationId xmlns:a16="http://schemas.microsoft.com/office/drawing/2014/main" id="{97E4F91C-0096-4F2A-8E9F-DC02536D97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2357" y="1781481"/>
            <a:ext cx="1614693" cy="1474470"/>
          </a:xfrm>
          <a:prstGeom prst="rect">
            <a:avLst/>
          </a:prstGeom>
        </p:spPr>
      </p:pic>
      <p:sp>
        <p:nvSpPr>
          <p:cNvPr id="30" name="テキスト ボックス 29">
            <a:extLst>
              <a:ext uri="{FF2B5EF4-FFF2-40B4-BE49-F238E27FC236}">
                <a16:creationId xmlns:a16="http://schemas.microsoft.com/office/drawing/2014/main" id="{7C823671-483C-4F3F-A8B7-2BC355FDC35B}"/>
              </a:ext>
            </a:extLst>
          </p:cNvPr>
          <p:cNvSpPr txBox="1"/>
          <p:nvPr/>
        </p:nvSpPr>
        <p:spPr>
          <a:xfrm>
            <a:off x="3998707" y="3289300"/>
            <a:ext cx="3262432" cy="646331"/>
          </a:xfrm>
          <a:prstGeom prst="rect">
            <a:avLst/>
          </a:prstGeom>
          <a:noFill/>
        </p:spPr>
        <p:txBody>
          <a:bodyPr wrap="none" rtlCol="0">
            <a:spAutoFit/>
          </a:bodyPr>
          <a:lstStyle/>
          <a:p>
            <a:r>
              <a:rPr kumimoji="1" lang="ja-JP" altLang="en-US" sz="1200" dirty="0"/>
              <a:t>三次元でも、平面上では二次元と同じなので</a:t>
            </a:r>
            <a:endParaRPr kumimoji="1" lang="en-US" altLang="ja-JP" sz="1200" dirty="0"/>
          </a:p>
          <a:p>
            <a:r>
              <a:rPr kumimoji="1" lang="ja-JP" altLang="en-US" sz="1200" dirty="0"/>
              <a:t>平面上のあらゆる　</a:t>
            </a:r>
            <a:r>
              <a:rPr kumimoji="1" lang="ja-JP" altLang="en-US" sz="1200" b="1" dirty="0"/>
              <a:t>大きさ・角度・向き　</a:t>
            </a:r>
            <a:endParaRPr kumimoji="1" lang="en-US" altLang="ja-JP" sz="1200" b="1" dirty="0"/>
          </a:p>
          <a:p>
            <a:r>
              <a:rPr kumimoji="1" lang="ja-JP" altLang="en-US" sz="1200" dirty="0"/>
              <a:t>のベクトルを作成できる。</a:t>
            </a:r>
            <a:endParaRPr kumimoji="1" lang="ja-JP" altLang="en-US" dirty="0"/>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2BEE02BD-6D6A-4626-A1E4-040A28326435}"/>
                  </a:ext>
                </a:extLst>
              </p:cNvPr>
              <p:cNvSpPr txBox="1"/>
              <p:nvPr/>
            </p:nvSpPr>
            <p:spPr>
              <a:xfrm>
                <a:off x="242778" y="4353100"/>
                <a:ext cx="3535472" cy="2123787"/>
              </a:xfrm>
              <a:prstGeom prst="rect">
                <a:avLst/>
              </a:prstGeom>
              <a:noFill/>
            </p:spPr>
            <p:txBody>
              <a:bodyPr wrap="square" rtlCol="0">
                <a:spAutoFit/>
              </a:bodyPr>
              <a:lstStyle/>
              <a:p>
                <a:r>
                  <a:rPr kumimoji="1" lang="ja-JP" altLang="en-US" sz="1200" dirty="0"/>
                  <a:t>法線ベクトルとは、</a:t>
                </a:r>
                <a:endParaRPr kumimoji="1" lang="en-US" altLang="ja-JP" sz="1200" dirty="0"/>
              </a:p>
              <a:p>
                <a:r>
                  <a:rPr kumimoji="1" lang="ja-JP" altLang="en-US" sz="1200" dirty="0"/>
                  <a:t>あるベクトルに対して垂直なベクトルである。</a:t>
                </a:r>
                <a:endParaRPr kumimoji="1" lang="en-US" altLang="ja-JP" sz="1200" dirty="0"/>
              </a:p>
              <a:p>
                <a:r>
                  <a:rPr kumimoji="1" lang="ja-JP" altLang="en-US" sz="1200" dirty="0"/>
                  <a:t>内積が</a:t>
                </a:r>
                <a:r>
                  <a:rPr kumimoji="1" lang="en-US" altLang="ja-JP" sz="1200" dirty="0"/>
                  <a:t>0</a:t>
                </a:r>
                <a:r>
                  <a:rPr kumimoji="1" lang="ja-JP" altLang="en-US" sz="1200" dirty="0"/>
                  <a:t>になれば良いので、</a:t>
                </a:r>
                <a:endParaRPr kumimoji="1" lang="en-US" altLang="ja-JP" sz="1200" dirty="0"/>
              </a:p>
              <a:p>
                <a:r>
                  <a:rPr kumimoji="1" lang="ja-JP" altLang="en-US" sz="1200" dirty="0"/>
                  <a:t>あるベクトルを</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en-US" altLang="ja-JP" sz="1200" b="0" i="1" dirty="0" smtClean="0">
                        <a:latin typeface="Cambria Math" panose="02040503050406030204" pitchFamily="18" charset="0"/>
                      </a:rPr>
                      <m:t>,</m:t>
                    </m:r>
                    <m:r>
                      <a:rPr kumimoji="1" lang="ja-JP" altLang="en-US" sz="1200" i="1" dirty="0">
                        <a:latin typeface="Cambria Math" panose="02040503050406030204" pitchFamily="18" charset="0"/>
                      </a:rPr>
                      <m:t>法線</m:t>
                    </m:r>
                  </m:oMath>
                </a14:m>
                <a:r>
                  <a:rPr kumimoji="1" lang="ja-JP" altLang="en-US" sz="1200" dirty="0"/>
                  <a:t>ベクトルを</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𝑛</m:t>
                        </m:r>
                      </m:e>
                    </m:acc>
                  </m:oMath>
                </a14:m>
                <a:r>
                  <a:rPr kumimoji="1" lang="ja-JP" altLang="en-US" sz="1200" dirty="0"/>
                  <a:t>とすると、</a:t>
                </a:r>
                <a:endParaRPr kumimoji="1" lang="en-US" altLang="ja-JP" sz="1200" dirty="0"/>
              </a:p>
              <a:p>
                <a:endParaRPr kumimoji="1" lang="en-US" altLang="ja-JP" sz="1200" dirty="0"/>
              </a:p>
              <a:p>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en-US" altLang="ja-JP" sz="1200" b="0" i="1" smtClean="0">
                        <a:latin typeface="Cambria Math" panose="02040503050406030204" pitchFamily="18" charset="0"/>
                      </a:rPr>
                      <m:t> </m:t>
                    </m:r>
                    <m:r>
                      <a:rPr kumimoji="1" lang="ja-JP" altLang="en-US" sz="1200" i="1">
                        <a:latin typeface="Cambria Math" panose="02040503050406030204" pitchFamily="18" charset="0"/>
                      </a:rPr>
                      <m:t>・</m:t>
                    </m:r>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𝑛</m:t>
                        </m:r>
                      </m:e>
                    </m:acc>
                  </m:oMath>
                </a14:m>
                <a:r>
                  <a:rPr kumimoji="1" lang="en-US" altLang="ja-JP" sz="1200" dirty="0"/>
                  <a:t>=0</a:t>
                </a:r>
              </a:p>
              <a:p>
                <a:endParaRPr kumimoji="1" lang="en-US" altLang="ja-JP" sz="1200" dirty="0"/>
              </a:p>
              <a:p>
                <a:r>
                  <a:rPr kumimoji="1" lang="ja-JP" altLang="en-US" sz="1200" dirty="0"/>
                  <a:t>が成り立つベクトルを求めれば、それが法線ベクトルである。</a:t>
                </a:r>
                <a:endParaRPr kumimoji="1" lang="en-US" altLang="ja-JP" sz="1200" dirty="0"/>
              </a:p>
              <a:p>
                <a:r>
                  <a:rPr kumimoji="1" lang="en-US" altLang="ja-JP" sz="1200" dirty="0"/>
                  <a:t>2</a:t>
                </a:r>
                <a:r>
                  <a:rPr kumimoji="1" lang="ja-JP" altLang="en-US" sz="1200" dirty="0"/>
                  <a:t>次元ベクトルだと、法線ベクトルは</a:t>
                </a:r>
                <a:r>
                  <a:rPr kumimoji="1" lang="en-US" altLang="ja-JP" sz="1200" dirty="0"/>
                  <a:t>1</a:t>
                </a:r>
                <a:r>
                  <a:rPr kumimoji="1" lang="ja-JP" altLang="en-US" sz="1200" dirty="0"/>
                  <a:t>方向。</a:t>
                </a:r>
                <a:endParaRPr kumimoji="1" lang="en-US" altLang="ja-JP" sz="1200" dirty="0"/>
              </a:p>
              <a:p>
                <a:r>
                  <a:rPr kumimoji="1" lang="en-US" altLang="ja-JP" sz="1200" dirty="0"/>
                  <a:t>3</a:t>
                </a:r>
                <a:r>
                  <a:rPr kumimoji="1" lang="ja-JP" altLang="en-US" sz="1200" dirty="0"/>
                  <a:t>次元ベクトルだと、無数の方向に存在する。</a:t>
                </a:r>
                <a:endParaRPr kumimoji="1" lang="en-US" altLang="ja-JP" sz="1200" dirty="0"/>
              </a:p>
            </p:txBody>
          </p:sp>
        </mc:Choice>
        <mc:Fallback xmlns="">
          <p:sp>
            <p:nvSpPr>
              <p:cNvPr id="31" name="テキスト ボックス 30">
                <a:extLst>
                  <a:ext uri="{FF2B5EF4-FFF2-40B4-BE49-F238E27FC236}">
                    <a16:creationId xmlns:a16="http://schemas.microsoft.com/office/drawing/2014/main" id="{2BEE02BD-6D6A-4626-A1E4-040A28326435}"/>
                  </a:ext>
                </a:extLst>
              </p:cNvPr>
              <p:cNvSpPr txBox="1">
                <a:spLocks noRot="1" noChangeAspect="1" noMove="1" noResize="1" noEditPoints="1" noAdjustHandles="1" noChangeArrowheads="1" noChangeShapeType="1" noTextEdit="1"/>
              </p:cNvSpPr>
              <p:nvPr/>
            </p:nvSpPr>
            <p:spPr>
              <a:xfrm>
                <a:off x="242778" y="4353100"/>
                <a:ext cx="3535472" cy="2123787"/>
              </a:xfrm>
              <a:prstGeom prst="rect">
                <a:avLst/>
              </a:prstGeom>
              <a:blipFill>
                <a:blip r:embed="rId5"/>
                <a:stretch>
                  <a:fillRect l="-172" b="-1437"/>
                </a:stretch>
              </a:blipFill>
            </p:spPr>
            <p:txBody>
              <a:bodyPr/>
              <a:lstStyle/>
              <a:p>
                <a:r>
                  <a:rPr lang="ja-JP" altLang="en-US">
                    <a:noFill/>
                  </a:rPr>
                  <a:t> </a:t>
                </a:r>
              </a:p>
            </p:txBody>
          </p:sp>
        </mc:Fallback>
      </mc:AlternateContent>
      <p:cxnSp>
        <p:nvCxnSpPr>
          <p:cNvPr id="32" name="直線矢印コネクタ 31">
            <a:extLst>
              <a:ext uri="{FF2B5EF4-FFF2-40B4-BE49-F238E27FC236}">
                <a16:creationId xmlns:a16="http://schemas.microsoft.com/office/drawing/2014/main" id="{50DCD95A-3DB2-420B-B4EE-A4638D911D32}"/>
              </a:ext>
            </a:extLst>
          </p:cNvPr>
          <p:cNvCxnSpPr>
            <a:cxnSpLocks/>
          </p:cNvCxnSpPr>
          <p:nvPr/>
        </p:nvCxnSpPr>
        <p:spPr>
          <a:xfrm flipV="1">
            <a:off x="673732" y="6624634"/>
            <a:ext cx="304800" cy="417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89EE9C12-AEEB-4167-92B1-C465A837A8D9}"/>
              </a:ext>
            </a:extLst>
          </p:cNvPr>
          <p:cNvCxnSpPr>
            <a:cxnSpLocks/>
          </p:cNvCxnSpPr>
          <p:nvPr/>
        </p:nvCxnSpPr>
        <p:spPr>
          <a:xfrm flipH="1" flipV="1">
            <a:off x="425450" y="6833253"/>
            <a:ext cx="248282" cy="2060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2D5C8AD8-D0BD-4341-A670-7B146A4E81A8}"/>
              </a:ext>
            </a:extLst>
          </p:cNvPr>
          <p:cNvCxnSpPr>
            <a:cxnSpLocks/>
          </p:cNvCxnSpPr>
          <p:nvPr/>
        </p:nvCxnSpPr>
        <p:spPr>
          <a:xfrm flipV="1">
            <a:off x="2330450" y="6607507"/>
            <a:ext cx="0" cy="414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E9EDCD60-A764-408D-A18A-849FB7D8ECC8}"/>
              </a:ext>
            </a:extLst>
          </p:cNvPr>
          <p:cNvCxnSpPr>
            <a:cxnSpLocks/>
          </p:cNvCxnSpPr>
          <p:nvPr/>
        </p:nvCxnSpPr>
        <p:spPr>
          <a:xfrm flipH="1">
            <a:off x="2010514" y="7022206"/>
            <a:ext cx="319936" cy="2123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3E01CDED-11DD-4391-8197-27F663BF8F5D}"/>
              </a:ext>
            </a:extLst>
          </p:cNvPr>
          <p:cNvCxnSpPr>
            <a:cxnSpLocks/>
          </p:cNvCxnSpPr>
          <p:nvPr/>
        </p:nvCxnSpPr>
        <p:spPr>
          <a:xfrm flipH="1">
            <a:off x="2246683" y="7039333"/>
            <a:ext cx="83767" cy="2885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7C38D016-6CA0-4653-BDA1-741373EF62A5}"/>
              </a:ext>
            </a:extLst>
          </p:cNvPr>
          <p:cNvCxnSpPr>
            <a:cxnSpLocks/>
          </p:cNvCxnSpPr>
          <p:nvPr/>
        </p:nvCxnSpPr>
        <p:spPr>
          <a:xfrm>
            <a:off x="2330450" y="7039333"/>
            <a:ext cx="152400" cy="2885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94CC574F-01C8-430E-877F-2CF648E490CF}"/>
              </a:ext>
            </a:extLst>
          </p:cNvPr>
          <p:cNvCxnSpPr>
            <a:cxnSpLocks/>
          </p:cNvCxnSpPr>
          <p:nvPr/>
        </p:nvCxnSpPr>
        <p:spPr>
          <a:xfrm>
            <a:off x="2336853" y="7033515"/>
            <a:ext cx="381000" cy="1134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5F52D7C3-1952-49E4-A901-00CCB79D167C}"/>
              </a:ext>
            </a:extLst>
          </p:cNvPr>
          <p:cNvCxnSpPr>
            <a:cxnSpLocks/>
          </p:cNvCxnSpPr>
          <p:nvPr/>
        </p:nvCxnSpPr>
        <p:spPr>
          <a:xfrm flipV="1">
            <a:off x="2336853" y="6855460"/>
            <a:ext cx="303636" cy="161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0768A52D-E1FB-4EC6-83AD-2C883878A1E4}"/>
              </a:ext>
            </a:extLst>
          </p:cNvPr>
          <p:cNvCxnSpPr>
            <a:cxnSpLocks/>
          </p:cNvCxnSpPr>
          <p:nvPr/>
        </p:nvCxnSpPr>
        <p:spPr>
          <a:xfrm flipH="1" flipV="1">
            <a:off x="2030887" y="6982439"/>
            <a:ext cx="284427" cy="505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2A814822-453A-489E-8276-7CC5AE7BCBA3}"/>
              </a:ext>
            </a:extLst>
          </p:cNvPr>
          <p:cNvSpPr txBox="1"/>
          <p:nvPr/>
        </p:nvSpPr>
        <p:spPr>
          <a:xfrm>
            <a:off x="407131" y="7109452"/>
            <a:ext cx="646331" cy="27699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1200" dirty="0"/>
              <a:t>二次元</a:t>
            </a:r>
          </a:p>
        </p:txBody>
      </p:sp>
      <p:sp>
        <p:nvSpPr>
          <p:cNvPr id="66" name="テキスト ボックス 65">
            <a:extLst>
              <a:ext uri="{FF2B5EF4-FFF2-40B4-BE49-F238E27FC236}">
                <a16:creationId xmlns:a16="http://schemas.microsoft.com/office/drawing/2014/main" id="{FAC96E91-DF1E-448A-A7A9-272547FF3825}"/>
              </a:ext>
            </a:extLst>
          </p:cNvPr>
          <p:cNvSpPr txBox="1"/>
          <p:nvPr/>
        </p:nvSpPr>
        <p:spPr>
          <a:xfrm>
            <a:off x="2748380" y="7045116"/>
            <a:ext cx="646331" cy="27699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1200" dirty="0"/>
              <a:t>三次元</a:t>
            </a:r>
          </a:p>
        </p:txBody>
      </p:sp>
      <p:sp>
        <p:nvSpPr>
          <p:cNvPr id="67" name="テキスト ボックス 66">
            <a:extLst>
              <a:ext uri="{FF2B5EF4-FFF2-40B4-BE49-F238E27FC236}">
                <a16:creationId xmlns:a16="http://schemas.microsoft.com/office/drawing/2014/main" id="{95766A13-E818-4DF4-9E46-1D3E8C603EED}"/>
              </a:ext>
            </a:extLst>
          </p:cNvPr>
          <p:cNvSpPr txBox="1"/>
          <p:nvPr/>
        </p:nvSpPr>
        <p:spPr>
          <a:xfrm>
            <a:off x="4080563" y="4339286"/>
            <a:ext cx="3202887" cy="646331"/>
          </a:xfrm>
          <a:prstGeom prst="rect">
            <a:avLst/>
          </a:prstGeom>
          <a:noFill/>
        </p:spPr>
        <p:txBody>
          <a:bodyPr wrap="square" rtlCol="0">
            <a:spAutoFit/>
          </a:bodyPr>
          <a:lstStyle/>
          <a:p>
            <a:r>
              <a:rPr kumimoji="1" lang="ja-JP" altLang="en-US" sz="1200" dirty="0"/>
              <a:t>外積の定義より、</a:t>
            </a:r>
            <a:endParaRPr kumimoji="1" lang="en-US" altLang="ja-JP" sz="1200" dirty="0"/>
          </a:p>
          <a:p>
            <a:r>
              <a:rPr kumimoji="1" lang="ja-JP" altLang="en-US" sz="1200" dirty="0"/>
              <a:t>３次元ベクトルの外積を出すと、面の法線ベクトルが求まる事が分かります。</a:t>
            </a:r>
            <a:endParaRPr kumimoji="1" lang="en-US" altLang="ja-JP" sz="1200" dirty="0"/>
          </a:p>
        </p:txBody>
      </p:sp>
      <p:pic>
        <p:nvPicPr>
          <p:cNvPr id="68" name="図 67">
            <a:extLst>
              <a:ext uri="{FF2B5EF4-FFF2-40B4-BE49-F238E27FC236}">
                <a16:creationId xmlns:a16="http://schemas.microsoft.com/office/drawing/2014/main" id="{F9622903-16CB-4BD7-8378-2D98B3EBC74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7412" y="5047560"/>
            <a:ext cx="1413128" cy="1104595"/>
          </a:xfrm>
          <a:prstGeom prst="rect">
            <a:avLst/>
          </a:prstGeom>
        </p:spPr>
      </p:pic>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B8DB3880-86A6-4FE0-886E-B090FED287E6}"/>
                  </a:ext>
                </a:extLst>
              </p:cNvPr>
              <p:cNvSpPr txBox="1"/>
              <p:nvPr/>
            </p:nvSpPr>
            <p:spPr>
              <a:xfrm>
                <a:off x="5590540" y="5321300"/>
                <a:ext cx="1874494" cy="488980"/>
              </a:xfrm>
              <a:prstGeom prst="rect">
                <a:avLst/>
              </a:prstGeom>
              <a:noFill/>
            </p:spPr>
            <p:txBody>
              <a:bodyPr wrap="square" rtlCol="0">
                <a:spAutoFit/>
              </a:bodyPr>
              <a:lstStyle/>
              <a:p>
                <a:r>
                  <a:rPr kumimoji="1" lang="ja-JP" altLang="en-US" sz="1200" dirty="0"/>
                  <a:t>外積で求まるベクトルは、</a:t>
                </a:r>
                <a:endParaRPr kumimoji="1" lang="en-US" altLang="ja-JP" sz="1200" dirty="0"/>
              </a:p>
              <a:p>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r>
                      <a:rPr kumimoji="1" lang="en-US" altLang="ja-JP" sz="1200" b="0" i="1" dirty="0" smtClean="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r>
                      <a:rPr kumimoji="1" lang="ja-JP" altLang="en-US" sz="1200" i="1" dirty="0">
                        <a:latin typeface="Cambria Math" panose="02040503050406030204" pitchFamily="18" charset="0"/>
                      </a:rPr>
                      <m:t>で</m:t>
                    </m:r>
                    <m:r>
                      <a:rPr kumimoji="1" lang="ja-JP" altLang="en-US" sz="1200" i="1" dirty="0" smtClean="0">
                        <a:latin typeface="Cambria Math" panose="02040503050406030204" pitchFamily="18" charset="0"/>
                      </a:rPr>
                      <m:t>作られる</m:t>
                    </m:r>
                  </m:oMath>
                </a14:m>
                <a:r>
                  <a:rPr kumimoji="1" lang="ja-JP" altLang="en-US" sz="1200" dirty="0"/>
                  <a:t>面の法線</a:t>
                </a:r>
                <a:endParaRPr kumimoji="1" lang="en-US" altLang="ja-JP" sz="1200" dirty="0"/>
              </a:p>
            </p:txBody>
          </p:sp>
        </mc:Choice>
        <mc:Fallback xmlns="">
          <p:sp>
            <p:nvSpPr>
              <p:cNvPr id="69" name="テキスト ボックス 68">
                <a:extLst>
                  <a:ext uri="{FF2B5EF4-FFF2-40B4-BE49-F238E27FC236}">
                    <a16:creationId xmlns:a16="http://schemas.microsoft.com/office/drawing/2014/main" id="{B8DB3880-86A6-4FE0-886E-B090FED287E6}"/>
                  </a:ext>
                </a:extLst>
              </p:cNvPr>
              <p:cNvSpPr txBox="1">
                <a:spLocks noRot="1" noChangeAspect="1" noMove="1" noResize="1" noEditPoints="1" noAdjustHandles="1" noChangeArrowheads="1" noChangeShapeType="1" noTextEdit="1"/>
              </p:cNvSpPr>
              <p:nvPr/>
            </p:nvSpPr>
            <p:spPr>
              <a:xfrm>
                <a:off x="5590540" y="5321300"/>
                <a:ext cx="1874494" cy="488980"/>
              </a:xfrm>
              <a:prstGeom prst="rect">
                <a:avLst/>
              </a:prstGeom>
              <a:blipFill>
                <a:blip r:embed="rId7"/>
                <a:stretch>
                  <a:fillRect t="-1250" r="-7468" b="-87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2130B8BA-AF84-4847-A9F2-D3649237BB67}"/>
                  </a:ext>
                </a:extLst>
              </p:cNvPr>
              <p:cNvSpPr txBox="1"/>
              <p:nvPr/>
            </p:nvSpPr>
            <p:spPr>
              <a:xfrm>
                <a:off x="4191382" y="6214098"/>
                <a:ext cx="3202887" cy="1479187"/>
              </a:xfrm>
              <a:prstGeom prst="rect">
                <a:avLst/>
              </a:prstGeom>
              <a:noFill/>
            </p:spPr>
            <p:txBody>
              <a:bodyPr wrap="square" rtlCol="0">
                <a:spAutoFit/>
              </a:bodyPr>
              <a:lstStyle/>
              <a:p>
                <a:r>
                  <a:rPr kumimoji="1" lang="ja-JP" altLang="en-US" sz="1200" dirty="0"/>
                  <a:t>計算上、正規化した外積を法線ベクトルとして扱うのが普通なので、</a:t>
                </a:r>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𝑛</m:t>
                          </m:r>
                        </m:e>
                      </m:acc>
                      <m:r>
                        <a:rPr kumimoji="1" lang="en-US" altLang="ja-JP" sz="1200" b="0" i="1" dirty="0" smtClean="0">
                          <a:latin typeface="Cambria Math" panose="02040503050406030204" pitchFamily="18" charset="0"/>
                        </a:rPr>
                        <m:t>=</m:t>
                      </m:r>
                      <m:f>
                        <m:fPr>
                          <m:ctrlPr>
                            <a:rPr kumimoji="1" lang="en-US" altLang="ja-JP" sz="1200" b="0" i="1" dirty="0" smtClean="0">
                              <a:latin typeface="Cambria Math" panose="02040503050406030204" pitchFamily="18" charset="0"/>
                            </a:rPr>
                          </m:ctrlPr>
                        </m:fPr>
                        <m:num>
                          <m:d>
                            <m:dPr>
                              <m:ctrlPr>
                                <a:rPr kumimoji="1" lang="en-US" altLang="ja-JP" sz="1200" b="0" i="1" dirty="0" smtClean="0">
                                  <a:latin typeface="Cambria Math" panose="02040503050406030204" pitchFamily="18" charset="0"/>
                                </a:rPr>
                              </m:ctrlPr>
                            </m:dPr>
                            <m:e>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𝑎</m:t>
                                  </m:r>
                                </m:e>
                              </m:acc>
                              <m:r>
                                <a:rPr kumimoji="1" lang="en-US" altLang="ja-JP" sz="1200" i="1" dirty="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e>
                          </m:d>
                        </m:num>
                        <m:den>
                          <m:r>
                            <a:rPr kumimoji="1" lang="en-US" altLang="ja-JP" sz="1200" b="0" i="1" dirty="0" smtClean="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𝑎</m:t>
                              </m:r>
                            </m:e>
                          </m:acc>
                          <m:r>
                            <a:rPr kumimoji="1" lang="en-US" altLang="ja-JP" sz="1200" i="1" dirty="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r>
                            <m:rPr>
                              <m:nor/>
                            </m:rPr>
                            <a:rPr kumimoji="1" lang="en-US" altLang="ja-JP" sz="1200" b="0" dirty="0"/>
                            <m:t>| </m:t>
                          </m:r>
                        </m:den>
                      </m:f>
                    </m:oMath>
                  </m:oMathPara>
                </a14:m>
                <a:endParaRPr kumimoji="1" lang="en-US" altLang="ja-JP" sz="1200" b="0" i="1" dirty="0">
                  <a:latin typeface="Cambria Math" panose="02040503050406030204" pitchFamily="18" charset="0"/>
                </a:endParaRPr>
              </a:p>
              <a:p>
                <a:r>
                  <a:rPr kumimoji="1" lang="ja-JP" altLang="en-US" sz="1200" b="0" dirty="0">
                    <a:latin typeface="Cambria Math" panose="02040503050406030204" pitchFamily="18" charset="0"/>
                  </a:rPr>
                  <a:t>これを</a:t>
                </a:r>
                <a:r>
                  <a:rPr kumimoji="1" lang="ja-JP" altLang="en-US" sz="1200" b="1" dirty="0">
                    <a:latin typeface="Cambria Math" panose="02040503050406030204" pitchFamily="18" charset="0"/>
                  </a:rPr>
                  <a:t>面法線</a:t>
                </a:r>
                <a:r>
                  <a:rPr kumimoji="1" lang="ja-JP" altLang="en-US" sz="1200" b="0" dirty="0">
                    <a:latin typeface="Cambria Math" panose="02040503050406030204" pitchFamily="18" charset="0"/>
                  </a:rPr>
                  <a:t>と言う。</a:t>
                </a:r>
                <a:endParaRPr kumimoji="1" lang="en-US" altLang="ja-JP" sz="1200" b="0" dirty="0">
                  <a:latin typeface="Cambria Math" panose="02040503050406030204" pitchFamily="18" charset="0"/>
                </a:endParaRPr>
              </a:p>
              <a:p>
                <a:r>
                  <a:rPr kumimoji="1" lang="ja-JP" altLang="en-US" sz="1200" dirty="0">
                    <a:latin typeface="Cambria Math" panose="02040503050406030204" pitchFamily="18" charset="0"/>
                  </a:rPr>
                  <a:t>面法線は</a:t>
                </a:r>
                <a:r>
                  <a:rPr kumimoji="1" lang="ja-JP" altLang="en-US" sz="1200" b="1" dirty="0">
                    <a:latin typeface="Cambria Math" panose="02040503050406030204" pitchFamily="18" charset="0"/>
                  </a:rPr>
                  <a:t>その面の正面方向</a:t>
                </a:r>
                <a:r>
                  <a:rPr kumimoji="1" lang="ja-JP" altLang="en-US" sz="1200" dirty="0">
                    <a:latin typeface="Cambria Math" panose="02040503050406030204" pitchFamily="18" charset="0"/>
                  </a:rPr>
                  <a:t>として扱われる。</a:t>
                </a:r>
                <a:endParaRPr kumimoji="1" lang="en-US" altLang="ja-JP" sz="1200" b="0" dirty="0">
                  <a:latin typeface="Cambria Math" panose="02040503050406030204" pitchFamily="18" charset="0"/>
                </a:endParaRPr>
              </a:p>
            </p:txBody>
          </p:sp>
        </mc:Choice>
        <mc:Fallback xmlns="">
          <p:sp>
            <p:nvSpPr>
              <p:cNvPr id="70" name="テキスト ボックス 69">
                <a:extLst>
                  <a:ext uri="{FF2B5EF4-FFF2-40B4-BE49-F238E27FC236}">
                    <a16:creationId xmlns:a16="http://schemas.microsoft.com/office/drawing/2014/main" id="{2130B8BA-AF84-4847-A9F2-D3649237BB67}"/>
                  </a:ext>
                </a:extLst>
              </p:cNvPr>
              <p:cNvSpPr txBox="1">
                <a:spLocks noRot="1" noChangeAspect="1" noMove="1" noResize="1" noEditPoints="1" noAdjustHandles="1" noChangeArrowheads="1" noChangeShapeType="1" noTextEdit="1"/>
              </p:cNvSpPr>
              <p:nvPr/>
            </p:nvSpPr>
            <p:spPr>
              <a:xfrm>
                <a:off x="4191382" y="6214098"/>
                <a:ext cx="3202887" cy="1479187"/>
              </a:xfrm>
              <a:prstGeom prst="rect">
                <a:avLst/>
              </a:prstGeom>
              <a:blipFill>
                <a:blip r:embed="rId8"/>
                <a:stretch>
                  <a:fillRect l="-190" r="-952" b="-2058"/>
                </a:stretch>
              </a:blipFill>
            </p:spPr>
            <p:txBody>
              <a:bodyPr/>
              <a:lstStyle/>
              <a:p>
                <a:r>
                  <a:rPr lang="ja-JP" altLang="en-US">
                    <a:noFill/>
                  </a:rPr>
                  <a:t> </a:t>
                </a:r>
              </a:p>
            </p:txBody>
          </p:sp>
        </mc:Fallback>
      </mc:AlternateContent>
      <p:sp>
        <p:nvSpPr>
          <p:cNvPr id="71" name="テキスト ボックス 70">
            <a:extLst>
              <a:ext uri="{FF2B5EF4-FFF2-40B4-BE49-F238E27FC236}">
                <a16:creationId xmlns:a16="http://schemas.microsoft.com/office/drawing/2014/main" id="{AD7D6ECA-A1C3-4C22-A0EA-97A984026003}"/>
              </a:ext>
            </a:extLst>
          </p:cNvPr>
          <p:cNvSpPr txBox="1"/>
          <p:nvPr/>
        </p:nvSpPr>
        <p:spPr>
          <a:xfrm>
            <a:off x="120650" y="7693285"/>
            <a:ext cx="1410964" cy="307777"/>
          </a:xfrm>
          <a:prstGeom prst="rect">
            <a:avLst/>
          </a:prstGeom>
          <a:noFill/>
        </p:spPr>
        <p:txBody>
          <a:bodyPr wrap="none" rtlCol="0">
            <a:spAutoFit/>
          </a:bodyPr>
          <a:lstStyle/>
          <a:p>
            <a:r>
              <a:rPr kumimoji="1" lang="en-US" altLang="ja-JP" sz="1400" b="1" u="sng" dirty="0"/>
              <a:t>5.</a:t>
            </a:r>
            <a:r>
              <a:rPr kumimoji="1" lang="ja-JP" altLang="en-US" sz="1400" b="1" u="sng" dirty="0"/>
              <a:t>内積の活用法</a:t>
            </a: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0FA6C78A-9271-42C9-AE5C-AA9AEBCE24C3}"/>
                  </a:ext>
                </a:extLst>
              </p:cNvPr>
              <p:cNvSpPr txBox="1"/>
              <p:nvPr/>
            </p:nvSpPr>
            <p:spPr>
              <a:xfrm>
                <a:off x="273050" y="8061646"/>
                <a:ext cx="3657600" cy="2050690"/>
              </a:xfrm>
              <a:prstGeom prst="rect">
                <a:avLst/>
              </a:prstGeom>
              <a:noFill/>
            </p:spPr>
            <p:txBody>
              <a:bodyPr wrap="square" rtlCol="0">
                <a:spAutoFit/>
              </a:bodyPr>
              <a:lstStyle/>
              <a:p>
                <a:r>
                  <a:rPr kumimoji="1" lang="ja-JP" altLang="en-US" sz="1200" dirty="0"/>
                  <a:t>これまで内積は主になす角を求める際に使用していましたが、内積にはもう一つ重要な性質があります。それが、</a:t>
                </a:r>
                <a:r>
                  <a:rPr kumimoji="1" lang="ja-JP" altLang="en-US" sz="1200" b="1" dirty="0"/>
                  <a:t>投影</a:t>
                </a:r>
                <a:r>
                  <a:rPr kumimoji="1" lang="ja-JP" altLang="en-US" sz="1200" dirty="0"/>
                  <a:t>です。</a:t>
                </a:r>
                <a:r>
                  <a:rPr kumimoji="1" lang="ja-JP" altLang="en-US" sz="1200" b="1" dirty="0"/>
                  <a:t>射影</a:t>
                </a:r>
                <a:r>
                  <a:rPr kumimoji="1" lang="ja-JP" altLang="en-US" sz="1200" dirty="0"/>
                  <a:t>とも言います。</a:t>
                </a:r>
                <a:endParaRPr kumimoji="1" lang="en-US" altLang="ja-JP" sz="1200" dirty="0"/>
              </a:p>
              <a:p>
                <a:endParaRPr kumimoji="1" lang="en-US" altLang="ja-JP" sz="1200" dirty="0"/>
              </a:p>
              <a:p>
                <a14:m>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en-US" altLang="ja-JP" sz="1200" b="1" dirty="0"/>
                  <a:t> </a:t>
                </a:r>
                <a:r>
                  <a:rPr kumimoji="1" lang="ja-JP" altLang="en-US" sz="1200" b="1" dirty="0"/>
                  <a:t>・</a:t>
                </a:r>
                <a14:m>
                  <m:oMath xmlns:m="http://schemas.openxmlformats.org/officeDocument/2006/math">
                    <m:acc>
                      <m:accPr>
                        <m:chr m:val="⃗"/>
                        <m:ctrlPr>
                          <a:rPr kumimoji="1" lang="en-US" altLang="ja-JP" sz="1200" b="1"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r>
                      <a:rPr kumimoji="1" lang="en-US" altLang="ja-JP" sz="1200" b="1" i="1" dirty="0" smtClean="0">
                        <a:latin typeface="Cambria Math" panose="02040503050406030204" pitchFamily="18" charset="0"/>
                      </a:rPr>
                      <m:t>= </m:t>
                    </m:r>
                    <m:d>
                      <m:dPr>
                        <m:begChr m:val="|"/>
                        <m:endChr m:val="|"/>
                        <m:ctrlPr>
                          <a:rPr kumimoji="1" lang="en-US" altLang="ja-JP" sz="1200" i="1" dirty="0" smtClean="0">
                            <a:solidFill>
                              <a:srgbClr val="836967"/>
                            </a:solidFill>
                            <a:latin typeface="Cambria Math" panose="02040503050406030204" pitchFamily="18" charset="0"/>
                          </a:rPr>
                        </m:ctrlPr>
                      </m:dPr>
                      <m:e>
                        <m:acc>
                          <m:accPr>
                            <m:chr m:val="⃗"/>
                            <m:ctrlPr>
                              <a:rPr kumimoji="1" lang="en-US" altLang="ja-JP" sz="1200" i="1" dirty="0">
                                <a:solidFill>
                                  <a:srgbClr val="836967"/>
                                </a:solidFill>
                                <a:latin typeface="Cambria Math" panose="02040503050406030204" pitchFamily="18" charset="0"/>
                              </a:rPr>
                            </m:ctrlPr>
                          </m:accPr>
                          <m:e>
                            <m:r>
                              <a:rPr kumimoji="1" lang="en-US" altLang="ja-JP" sz="1200" i="1" dirty="0">
                                <a:latin typeface="Cambria Math" panose="02040503050406030204" pitchFamily="18" charset="0"/>
                              </a:rPr>
                              <m:t>𝑎</m:t>
                            </m:r>
                          </m:e>
                        </m:acc>
                      </m:e>
                    </m:d>
                    <m:d>
                      <m:dPr>
                        <m:begChr m:val="|"/>
                        <m:endChr m:val="|"/>
                        <m:ctrlPr>
                          <a:rPr kumimoji="1" lang="en-US" altLang="ja-JP" sz="1200" i="1" dirty="0">
                            <a:solidFill>
                              <a:srgbClr val="836967"/>
                            </a:solidFill>
                            <a:latin typeface="Cambria Math" panose="02040503050406030204" pitchFamily="18" charset="0"/>
                          </a:rPr>
                        </m:ctrlPr>
                      </m:dPr>
                      <m:e>
                        <m:acc>
                          <m:accPr>
                            <m:chr m:val="⃗"/>
                            <m:ctrlPr>
                              <a:rPr kumimoji="1" lang="en-US" altLang="ja-JP" sz="1200" i="1" dirty="0">
                                <a:solidFill>
                                  <a:srgbClr val="836967"/>
                                </a:solidFill>
                                <a:latin typeface="Cambria Math" panose="02040503050406030204" pitchFamily="18" charset="0"/>
                              </a:rPr>
                            </m:ctrlPr>
                          </m:accPr>
                          <m:e>
                            <m:r>
                              <a:rPr kumimoji="1" lang="en-US" altLang="ja-JP" sz="1200" i="1" dirty="0">
                                <a:latin typeface="Cambria Math" panose="02040503050406030204" pitchFamily="18" charset="0"/>
                              </a:rPr>
                              <m:t>𝑏</m:t>
                            </m:r>
                          </m:e>
                        </m:acc>
                      </m:e>
                    </m:d>
                    <m:func>
                      <m:funcPr>
                        <m:ctrlPr>
                          <a:rPr kumimoji="1" lang="en-US" altLang="ja-JP" sz="1200" i="1" dirty="0">
                            <a:latin typeface="Cambria Math" panose="02040503050406030204" pitchFamily="18" charset="0"/>
                          </a:rPr>
                        </m:ctrlPr>
                      </m:funcPr>
                      <m:fName>
                        <m:r>
                          <m:rPr>
                            <m:sty m:val="p"/>
                          </m:rPr>
                          <a:rPr kumimoji="1" lang="en-US" altLang="ja-JP" sz="1200" i="0" dirty="0">
                            <a:latin typeface="Cambria Math" panose="02040503050406030204" pitchFamily="18" charset="0"/>
                          </a:rPr>
                          <m:t>cos</m:t>
                        </m:r>
                      </m:fName>
                      <m:e>
                        <m:r>
                          <a:rPr kumimoji="1" lang="en-US" altLang="ja-JP" sz="1200" i="1" dirty="0">
                            <a:latin typeface="Cambria Math" panose="02040503050406030204" pitchFamily="18" charset="0"/>
                          </a:rPr>
                          <m:t>𝜃</m:t>
                        </m:r>
                      </m:e>
                    </m:func>
                  </m:oMath>
                </a14:m>
                <a:endParaRPr kumimoji="1" lang="en-US" altLang="ja-JP" sz="1200" dirty="0"/>
              </a:p>
              <a:p>
                <a:endParaRPr kumimoji="1" lang="en-US" altLang="ja-JP" sz="1200" dirty="0"/>
              </a:p>
              <a:p>
                <a:r>
                  <a:rPr kumimoji="1" lang="ja-JP" altLang="en-US" sz="1200" dirty="0"/>
                  <a:t>であるので、</a:t>
                </a:r>
                <a:endParaRPr kumimoji="1" lang="en-US" altLang="ja-JP" sz="1200" dirty="0"/>
              </a:p>
              <a:p>
                <a14:m>
                  <m:oMath xmlns:m="http://schemas.openxmlformats.org/officeDocument/2006/math">
                    <m:d>
                      <m:dPr>
                        <m:begChr m:val="|"/>
                        <m:endChr m:val="|"/>
                        <m:ctrlPr>
                          <a:rPr kumimoji="1" lang="en-US" altLang="ja-JP" sz="1200" i="1" dirty="0" smtClean="0">
                            <a:solidFill>
                              <a:srgbClr val="836967"/>
                            </a:solidFill>
                            <a:latin typeface="Cambria Math" panose="02040503050406030204" pitchFamily="18" charset="0"/>
                          </a:rPr>
                        </m:ctrlPr>
                      </m:dPr>
                      <m:e>
                        <m:acc>
                          <m:accPr>
                            <m:chr m:val="⃗"/>
                            <m:ctrlPr>
                              <a:rPr kumimoji="1" lang="en-US" altLang="ja-JP" sz="1200" i="1" dirty="0">
                                <a:solidFill>
                                  <a:srgbClr val="836967"/>
                                </a:solidFill>
                                <a:latin typeface="Cambria Math" panose="02040503050406030204" pitchFamily="18" charset="0"/>
                              </a:rPr>
                            </m:ctrlPr>
                          </m:accPr>
                          <m:e>
                            <m:r>
                              <a:rPr kumimoji="1" lang="en-US" altLang="ja-JP" sz="1200" i="1" dirty="0">
                                <a:latin typeface="Cambria Math" panose="02040503050406030204" pitchFamily="18" charset="0"/>
                              </a:rPr>
                              <m:t>𝑏</m:t>
                            </m:r>
                          </m:e>
                        </m:acc>
                      </m:e>
                    </m:d>
                  </m:oMath>
                </a14:m>
                <a:r>
                  <a:rPr kumimoji="1" lang="en-US" altLang="ja-JP" sz="1200" dirty="0"/>
                  <a:t>or</a:t>
                </a:r>
                <a:r>
                  <a:rPr kumimoji="1" lang="en-US" altLang="ja-JP" sz="1200" dirty="0">
                    <a:solidFill>
                      <a:srgbClr val="836967"/>
                    </a:solidFill>
                  </a:rPr>
                  <a:t> </a:t>
                </a:r>
                <a14:m>
                  <m:oMath xmlns:m="http://schemas.openxmlformats.org/officeDocument/2006/math">
                    <m:d>
                      <m:dPr>
                        <m:begChr m:val="|"/>
                        <m:endChr m:val="|"/>
                        <m:ctrlPr>
                          <a:rPr kumimoji="1" lang="en-US" altLang="ja-JP" sz="1200" i="1" dirty="0" smtClean="0">
                            <a:solidFill>
                              <a:srgbClr val="836967"/>
                            </a:solidFill>
                            <a:latin typeface="Cambria Math" panose="02040503050406030204" pitchFamily="18" charset="0"/>
                          </a:rPr>
                        </m:ctrlPr>
                      </m:dPr>
                      <m:e>
                        <m:acc>
                          <m:accPr>
                            <m:chr m:val="⃗"/>
                            <m:ctrlPr>
                              <a:rPr kumimoji="1" lang="en-US" altLang="ja-JP" sz="1200" i="1" dirty="0">
                                <a:solidFill>
                                  <a:srgbClr val="836967"/>
                                </a:solidFill>
                                <a:latin typeface="Cambria Math" panose="02040503050406030204" pitchFamily="18" charset="0"/>
                              </a:rPr>
                            </m:ctrlPr>
                          </m:accPr>
                          <m:e>
                            <m:r>
                              <a:rPr kumimoji="1" lang="en-US" altLang="ja-JP" sz="1200" i="1" dirty="0">
                                <a:latin typeface="Cambria Math" panose="02040503050406030204" pitchFamily="18" charset="0"/>
                              </a:rPr>
                              <m:t>𝑎</m:t>
                            </m:r>
                          </m:e>
                        </m:acc>
                      </m:e>
                    </m:d>
                    <m:r>
                      <a:rPr kumimoji="1" lang="ja-JP" altLang="en-US" sz="1200" i="1" dirty="0">
                        <a:latin typeface="Cambria Math" panose="02040503050406030204" pitchFamily="18" charset="0"/>
                      </a:rPr>
                      <m:t>が</m:t>
                    </m:r>
                  </m:oMath>
                </a14:m>
                <a:r>
                  <a:rPr kumimoji="1" lang="en-US" altLang="ja-JP" sz="1200" dirty="0"/>
                  <a:t>1</a:t>
                </a:r>
                <a:r>
                  <a:rPr kumimoji="1" lang="ja-JP" altLang="en-US" sz="1200" dirty="0"/>
                  <a:t>であれば</a:t>
                </a:r>
                <a:endParaRPr kumimoji="1" lang="en-US" altLang="ja-JP" sz="1200" dirty="0"/>
              </a:p>
              <a:p>
                <a14:m>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en-US" altLang="ja-JP" sz="1200" dirty="0"/>
                  <a:t> or</a:t>
                </a:r>
                <a:r>
                  <a:rPr kumimoji="1" lang="en-US" altLang="ja-JP" sz="1200" b="1" dirty="0"/>
                  <a:t> </a:t>
                </a:r>
                <a14:m>
                  <m:oMath xmlns:m="http://schemas.openxmlformats.org/officeDocument/2006/math">
                    <m:acc>
                      <m:accPr>
                        <m:chr m:val="⃗"/>
                        <m:ctrlPr>
                          <a:rPr kumimoji="1" lang="en-US" altLang="ja-JP" sz="1200" b="1" i="1" dirty="0" smtClean="0">
                            <a:latin typeface="Cambria Math" panose="02040503050406030204" pitchFamily="18" charset="0"/>
                          </a:rPr>
                        </m:ctrlPr>
                      </m:accPr>
                      <m:e>
                        <m:r>
                          <a:rPr kumimoji="1" lang="en-US" altLang="ja-JP" sz="1200" b="0" i="1" dirty="0" smtClean="0">
                            <a:latin typeface="Cambria Math" panose="02040503050406030204" pitchFamily="18" charset="0"/>
                          </a:rPr>
                          <m:t>𝑏</m:t>
                        </m:r>
                      </m:e>
                    </m:acc>
                  </m:oMath>
                </a14:m>
                <a:r>
                  <a:rPr kumimoji="1" lang="ja-JP" altLang="en-US" sz="1200" dirty="0"/>
                  <a:t>を</a:t>
                </a:r>
                <a14:m>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1" i="1" smtClean="0">
                            <a:latin typeface="Cambria Math" panose="02040503050406030204" pitchFamily="18" charset="0"/>
                          </a:rPr>
                          <m:t>𝒃</m:t>
                        </m:r>
                      </m:e>
                    </m:acc>
                  </m:oMath>
                </a14:m>
                <a:r>
                  <a:rPr kumimoji="1" lang="en-US" altLang="ja-JP" sz="1200" dirty="0"/>
                  <a:t> or</a:t>
                </a:r>
                <a:r>
                  <a:rPr kumimoji="1" lang="en-US" altLang="ja-JP" sz="1200" b="1" dirty="0"/>
                  <a:t> </a:t>
                </a:r>
                <a14:m>
                  <m:oMath xmlns:m="http://schemas.openxmlformats.org/officeDocument/2006/math">
                    <m:acc>
                      <m:accPr>
                        <m:chr m:val="⃗"/>
                        <m:ctrlPr>
                          <a:rPr kumimoji="1" lang="en-US" altLang="ja-JP" sz="1200" b="1" i="1" dirty="0" smtClean="0">
                            <a:latin typeface="Cambria Math" panose="02040503050406030204" pitchFamily="18" charset="0"/>
                          </a:rPr>
                        </m:ctrlPr>
                      </m:accPr>
                      <m:e>
                        <m:r>
                          <a:rPr kumimoji="1" lang="en-US" altLang="ja-JP" sz="1200" b="1" i="1" dirty="0" smtClean="0">
                            <a:latin typeface="Cambria Math" panose="02040503050406030204" pitchFamily="18" charset="0"/>
                          </a:rPr>
                          <m:t>𝒄</m:t>
                        </m:r>
                      </m:e>
                    </m:acc>
                  </m:oMath>
                </a14:m>
                <a:r>
                  <a:rPr kumimoji="1" lang="ja-JP" altLang="en-US" sz="1200" dirty="0"/>
                  <a:t>軸上に</a:t>
                </a:r>
                <a:endParaRPr kumimoji="1" lang="en-US" altLang="ja-JP" sz="1200" dirty="0"/>
              </a:p>
              <a:p>
                <a:r>
                  <a:rPr kumimoji="1" lang="ja-JP" altLang="en-US" sz="1200" dirty="0"/>
                  <a:t>変換した長さが獲得できます。</a:t>
                </a:r>
                <a:endParaRPr kumimoji="1" lang="en-US" altLang="ja-JP" sz="1200" dirty="0"/>
              </a:p>
            </p:txBody>
          </p:sp>
        </mc:Choice>
        <mc:Fallback xmlns="">
          <p:sp>
            <p:nvSpPr>
              <p:cNvPr id="87" name="テキスト ボックス 86">
                <a:extLst>
                  <a:ext uri="{FF2B5EF4-FFF2-40B4-BE49-F238E27FC236}">
                    <a16:creationId xmlns:a16="http://schemas.microsoft.com/office/drawing/2014/main" id="{0FA6C78A-9271-42C9-AE5C-AA9AEBCE24C3}"/>
                  </a:ext>
                </a:extLst>
              </p:cNvPr>
              <p:cNvSpPr txBox="1">
                <a:spLocks noRot="1" noChangeAspect="1" noMove="1" noResize="1" noEditPoints="1" noAdjustHandles="1" noChangeArrowheads="1" noChangeShapeType="1" noTextEdit="1"/>
              </p:cNvSpPr>
              <p:nvPr/>
            </p:nvSpPr>
            <p:spPr>
              <a:xfrm>
                <a:off x="273050" y="8061646"/>
                <a:ext cx="3657600" cy="2050690"/>
              </a:xfrm>
              <a:prstGeom prst="rect">
                <a:avLst/>
              </a:prstGeom>
              <a:blipFill>
                <a:blip r:embed="rId9"/>
                <a:stretch>
                  <a:fillRect l="-167" b="-118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0" name="テキスト ボックス 89">
                <a:extLst>
                  <a:ext uri="{FF2B5EF4-FFF2-40B4-BE49-F238E27FC236}">
                    <a16:creationId xmlns:a16="http://schemas.microsoft.com/office/drawing/2014/main" id="{1D037DD9-B797-4E5E-A190-981FB9FEF97E}"/>
                  </a:ext>
                </a:extLst>
              </p:cNvPr>
              <p:cNvSpPr txBox="1"/>
              <p:nvPr/>
            </p:nvSpPr>
            <p:spPr>
              <a:xfrm>
                <a:off x="4355608" y="7844633"/>
                <a:ext cx="2828070" cy="2205604"/>
              </a:xfrm>
              <a:prstGeom prst="rect">
                <a:avLst/>
              </a:prstGeom>
              <a:noFill/>
            </p:spPr>
            <p:txBody>
              <a:bodyPr wrap="square" rtlCol="0">
                <a:spAutoFit/>
              </a:bodyPr>
              <a:lstStyle/>
              <a:p>
                <a:r>
                  <a:rPr kumimoji="1" lang="ja-JP" altLang="en-US" sz="1200" dirty="0"/>
                  <a:t>これが投影と呼ばれる物で、</a:t>
                </a:r>
                <a:endParaRPr kumimoji="1" lang="en-US" altLang="ja-JP" sz="1200" dirty="0"/>
              </a:p>
              <a:p>
                <a:r>
                  <a:rPr kumimoji="1" lang="ja-JP" altLang="en-US" sz="1200" dirty="0"/>
                  <a:t>影を落としたように見るのでそう呼ばれます。</a:t>
                </a:r>
                <a:endParaRPr kumimoji="1" lang="en-US" altLang="ja-JP" sz="1200" dirty="0"/>
              </a:p>
              <a:p>
                <a:endParaRPr kumimoji="1" lang="en-US" altLang="ja-JP" sz="1200" dirty="0"/>
              </a:p>
              <a:p>
                <a:r>
                  <a:rPr kumimoji="1" lang="ja-JP" altLang="en-US" sz="1200" dirty="0"/>
                  <a:t>投影で得られるのは長さですので、</a:t>
                </a:r>
                <a:endParaRPr kumimoji="1" lang="en-US" altLang="ja-JP" sz="1200" dirty="0"/>
              </a:p>
              <a:p>
                <a:r>
                  <a:rPr kumimoji="1" lang="ja-JP" altLang="en-US" sz="1200" dirty="0"/>
                  <a:t>正規化した軸ベクトルを掛ければ、</a:t>
                </a:r>
                <a:endParaRPr kumimoji="1" lang="en-US" altLang="ja-JP" sz="1200" dirty="0"/>
              </a:p>
              <a:p>
                <a:r>
                  <a:rPr kumimoji="1" lang="ja-JP" altLang="en-US" sz="1200" b="1" dirty="0"/>
                  <a:t>投影</a:t>
                </a:r>
                <a:r>
                  <a:rPr kumimoji="1" lang="en-US" altLang="ja-JP" sz="1200" b="1" dirty="0"/>
                  <a:t>(</a:t>
                </a:r>
                <a:r>
                  <a:rPr kumimoji="1" lang="ja-JP" altLang="en-US" sz="1200" b="1" dirty="0"/>
                  <a:t>射影</a:t>
                </a:r>
                <a:r>
                  <a:rPr kumimoji="1" lang="en-US" altLang="ja-JP" sz="1200" b="1" dirty="0"/>
                  <a:t>)</a:t>
                </a:r>
                <a:r>
                  <a:rPr kumimoji="1" lang="ja-JP" altLang="en-US" sz="1200" b="1" dirty="0"/>
                  <a:t>ベクトル</a:t>
                </a:r>
                <a:r>
                  <a:rPr kumimoji="1" lang="ja-JP" altLang="en-US" sz="1200" dirty="0"/>
                  <a:t>が求まります。</a:t>
                </a:r>
                <a:endParaRPr kumimoji="1" lang="en-US" altLang="ja-JP" sz="1200" dirty="0"/>
              </a:p>
              <a:p>
                <a14:m>
                  <m:oMath xmlns:m="http://schemas.openxmlformats.org/officeDocument/2006/math">
                    <m:acc>
                      <m:accPr>
                        <m:chr m:val="⃗"/>
                        <m:ctrlPr>
                          <a:rPr kumimoji="1" lang="en-US" altLang="ja-JP" sz="1200" b="1" i="1" smtClean="0">
                            <a:latin typeface="Cambria Math" panose="02040503050406030204" pitchFamily="18" charset="0"/>
                          </a:rPr>
                        </m:ctrlPr>
                      </m:accPr>
                      <m:e>
                        <m:r>
                          <a:rPr kumimoji="1" lang="en-US" altLang="ja-JP" sz="1200" b="0" i="1" smtClean="0">
                            <a:latin typeface="Cambria Math" panose="02040503050406030204" pitchFamily="18" charset="0"/>
                          </a:rPr>
                          <m:t>𝑎</m:t>
                        </m:r>
                      </m:e>
                    </m:acc>
                  </m:oMath>
                </a14:m>
                <a:r>
                  <a:rPr kumimoji="1" lang="ja-JP" altLang="en-US" sz="1200" dirty="0"/>
                  <a:t>の投影ベクトルを</a:t>
                </a:r>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h</m:t>
                        </m:r>
                      </m:e>
                    </m:acc>
                  </m:oMath>
                </a14:m>
                <a:r>
                  <a:rPr kumimoji="1" lang="ja-JP" altLang="en-US" sz="1200" dirty="0"/>
                  <a:t>とし、</a:t>
                </a:r>
                <a:endParaRPr kumimoji="1" lang="en-US" altLang="ja-JP" sz="1200" dirty="0"/>
              </a:p>
              <a:p>
                <a14:m>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𝑏</m:t>
                        </m:r>
                      </m:e>
                    </m:acc>
                    <m:r>
                      <a:rPr kumimoji="1" lang="ja-JP" altLang="en-US" sz="1200" i="1" dirty="0">
                        <a:latin typeface="Cambria Math" panose="02040503050406030204" pitchFamily="18" charset="0"/>
                      </a:rPr>
                      <m:t>を</m:t>
                    </m:r>
                  </m:oMath>
                </a14:m>
                <a:r>
                  <a:rPr kumimoji="1" lang="ja-JP" altLang="en-US" sz="1200" dirty="0"/>
                  <a:t>正規化したものを</a:t>
                </a:r>
                <a14:m>
                  <m:oMath xmlns:m="http://schemas.openxmlformats.org/officeDocument/2006/math">
                    <m:acc>
                      <m:accPr>
                        <m:chr m:val="⃗"/>
                        <m:ctrlPr>
                          <a:rPr kumimoji="1" lang="en-US" altLang="ja-JP" sz="1200" b="0" i="1" smtClean="0">
                            <a:latin typeface="Cambria Math" panose="02040503050406030204" pitchFamily="18" charset="0"/>
                          </a:rPr>
                        </m:ctrlPr>
                      </m:accPr>
                      <m:e>
                        <m:r>
                          <m:rPr>
                            <m:sty m:val="p"/>
                          </m:rPr>
                          <a:rPr kumimoji="1" lang="en-US" altLang="ja-JP" sz="1200" i="1">
                            <a:latin typeface="Cambria Math" panose="02040503050406030204" pitchFamily="18" charset="0"/>
                          </a:rPr>
                          <m:t>B</m:t>
                        </m:r>
                      </m:e>
                    </m:acc>
                    <m:r>
                      <a:rPr kumimoji="1" lang="ja-JP" altLang="en-US" sz="1200" i="1" dirty="0">
                        <a:latin typeface="Cambria Math" panose="02040503050406030204" pitchFamily="18" charset="0"/>
                      </a:rPr>
                      <m:t>と</m:t>
                    </m:r>
                  </m:oMath>
                </a14:m>
                <a:r>
                  <a:rPr kumimoji="1" lang="ja-JP" altLang="en-US" sz="1200" dirty="0"/>
                  <a:t>すると</a:t>
                </a:r>
                <a:endParaRPr kumimoji="1" lang="en-US" altLang="ja-JP" sz="1200" dirty="0"/>
              </a:p>
              <a:p>
                <a:endParaRPr kumimoji="1" lang="en-US" altLang="ja-JP" sz="1200" dirty="0"/>
              </a:p>
              <a:p>
                <a:pPr/>
                <a14:m>
                  <m:oMathPara xmlns:m="http://schemas.openxmlformats.org/officeDocument/2006/math">
                    <m:oMathParaPr>
                      <m:jc m:val="centerGroup"/>
                    </m:oMathParaPr>
                    <m:oMath xmlns:m="http://schemas.openxmlformats.org/officeDocument/2006/math">
                      <m:acc>
                        <m:accPr>
                          <m:chr m:val="⃗"/>
                          <m:ctrlPr>
                            <a:rPr kumimoji="1" lang="en-US" altLang="ja-JP" sz="1200" b="0" i="1" smtClean="0">
                              <a:latin typeface="Cambria Math" panose="02040503050406030204" pitchFamily="18" charset="0"/>
                            </a:rPr>
                          </m:ctrlPr>
                        </m:accPr>
                        <m:e>
                          <m:r>
                            <a:rPr kumimoji="1" lang="en-US" altLang="ja-JP" sz="1200" b="0" i="1" smtClean="0">
                              <a:latin typeface="Cambria Math" panose="02040503050406030204" pitchFamily="18" charset="0"/>
                            </a:rPr>
                            <m:t>h</m:t>
                          </m:r>
                        </m:e>
                      </m:acc>
                      <m:r>
                        <a:rPr kumimoji="1" lang="en-US" altLang="ja-JP" sz="1200" b="0" i="1" dirty="0" smtClean="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𝐵</m:t>
                          </m:r>
                        </m:e>
                      </m:acc>
                      <m:r>
                        <a:rPr kumimoji="1" lang="en-US" altLang="ja-JP" sz="1200" b="0" i="1" dirty="0" smtClean="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𝐵</m:t>
                          </m:r>
                        </m:e>
                      </m:acc>
                      <m:r>
                        <a:rPr kumimoji="1" lang="ja-JP" altLang="en-US" sz="1200" i="1" dirty="0">
                          <a:latin typeface="Cambria Math" panose="02040503050406030204" pitchFamily="18" charset="0"/>
                        </a:rPr>
                        <m:t>・</m:t>
                      </m:r>
                      <m:acc>
                        <m:accPr>
                          <m:chr m:val="⃗"/>
                          <m:ctrlPr>
                            <a:rPr kumimoji="1" lang="en-US" altLang="ja-JP" sz="1200" b="0" i="1" dirty="0" smtClean="0">
                              <a:latin typeface="Cambria Math" panose="02040503050406030204" pitchFamily="18" charset="0"/>
                            </a:rPr>
                          </m:ctrlPr>
                        </m:accPr>
                        <m:e>
                          <m:r>
                            <a:rPr kumimoji="1" lang="en-US" altLang="ja-JP" sz="1200" b="0" i="1" dirty="0" smtClean="0">
                              <a:latin typeface="Cambria Math" panose="02040503050406030204" pitchFamily="18" charset="0"/>
                            </a:rPr>
                            <m:t>𝑎</m:t>
                          </m:r>
                        </m:e>
                      </m:acc>
                      <m:r>
                        <a:rPr kumimoji="1" lang="en-US" altLang="ja-JP" sz="1200" b="0" i="1" dirty="0" smtClean="0">
                          <a:latin typeface="Cambria Math" panose="02040503050406030204" pitchFamily="18" charset="0"/>
                        </a:rPr>
                        <m:t>)</m:t>
                      </m:r>
                    </m:oMath>
                  </m:oMathPara>
                </a14:m>
                <a:endParaRPr kumimoji="1" lang="en-US" altLang="ja-JP" sz="1200" i="1" dirty="0">
                  <a:latin typeface="Cambria Math" panose="02040503050406030204" pitchFamily="18" charset="0"/>
                </a:endParaRPr>
              </a:p>
            </p:txBody>
          </p:sp>
        </mc:Choice>
        <mc:Fallback>
          <p:sp>
            <p:nvSpPr>
              <p:cNvPr id="90" name="テキスト ボックス 89">
                <a:extLst>
                  <a:ext uri="{FF2B5EF4-FFF2-40B4-BE49-F238E27FC236}">
                    <a16:creationId xmlns:a16="http://schemas.microsoft.com/office/drawing/2014/main" id="{1D037DD9-B797-4E5E-A190-981FB9FEF97E}"/>
                  </a:ext>
                </a:extLst>
              </p:cNvPr>
              <p:cNvSpPr txBox="1">
                <a:spLocks noRot="1" noChangeAspect="1" noMove="1" noResize="1" noEditPoints="1" noAdjustHandles="1" noChangeArrowheads="1" noChangeShapeType="1" noTextEdit="1"/>
              </p:cNvSpPr>
              <p:nvPr/>
            </p:nvSpPr>
            <p:spPr>
              <a:xfrm>
                <a:off x="4355608" y="7844633"/>
                <a:ext cx="2828070" cy="2205604"/>
              </a:xfrm>
              <a:prstGeom prst="rect">
                <a:avLst/>
              </a:prstGeom>
              <a:blipFill>
                <a:blip r:embed="rId10"/>
                <a:stretch>
                  <a:fillRect l="-216" t="-276" b="-552"/>
                </a:stretch>
              </a:blipFill>
            </p:spPr>
            <p:txBody>
              <a:bodyPr/>
              <a:lstStyle/>
              <a:p>
                <a:r>
                  <a:rPr lang="ja-JP" altLang="en-US">
                    <a:noFill/>
                  </a:rPr>
                  <a:t> </a:t>
                </a:r>
              </a:p>
            </p:txBody>
          </p:sp>
        </mc:Fallback>
      </mc:AlternateContent>
      <p:pic>
        <p:nvPicPr>
          <p:cNvPr id="94" name="図 93">
            <a:extLst>
              <a:ext uri="{FF2B5EF4-FFF2-40B4-BE49-F238E27FC236}">
                <a16:creationId xmlns:a16="http://schemas.microsoft.com/office/drawing/2014/main" id="{C3B57DCC-41F6-4FD8-998B-3DEEC69B2A6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336853" y="8747897"/>
            <a:ext cx="2018755" cy="1402047"/>
          </a:xfrm>
          <a:prstGeom prst="rect">
            <a:avLst/>
          </a:prstGeom>
        </p:spPr>
      </p:pic>
    </p:spTree>
    <p:extLst>
      <p:ext uri="{BB962C8B-B14F-4D97-AF65-F5344CB8AC3E}">
        <p14:creationId xmlns:p14="http://schemas.microsoft.com/office/powerpoint/2010/main" val="1686026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TotalTime>
  <Words>7345</Words>
  <Application>Microsoft Office PowerPoint</Application>
  <PresentationFormat>ユーザー設定</PresentationFormat>
  <Paragraphs>1170</Paragraphs>
  <Slides>21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ＭＳ ゴシック</vt:lpstr>
      <vt:lpstr>ＭＳ 明朝</vt:lpstr>
      <vt:lpstr>Calibri</vt:lpstr>
      <vt:lpstr>Cambria Math</vt:lpstr>
      <vt:lpstr>Times New Roman</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uhkq5psv.rv5</dc:title>
  <dc:creator>Mahiro</dc:creator>
  <cp:lastModifiedBy>内藤 真広</cp:lastModifiedBy>
  <cp:revision>999</cp:revision>
  <dcterms:created xsi:type="dcterms:W3CDTF">2023-06-19T18:30:48Z</dcterms:created>
  <dcterms:modified xsi:type="dcterms:W3CDTF">2023-06-30T03:03:32Z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2023-06-20T00:00:00Z</vt:filetime>
  </property>
  <property fmtid="{D5CDD505-2E9C-101B-9397-08002B2CF9AE}" pid="3" name="Creator">
    <vt:lpwstr>Wondershare PDFelement</vt:lpwstr>
  </property>
  <property fmtid="{D5CDD505-2E9C-101B-9397-08002B2CF9AE}" pid="4" name="LastSaved">
    <vt:filetime>2023-06-19T00:00:00Z</vt:filetime>
  </property>
</Properties>
</file>