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250</Words>
  <Application>Microsoft Office PowerPoint</Application>
  <PresentationFormat>ワイド画面</PresentationFormat>
  <Paragraphs>119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104</cp:revision>
  <dcterms:created xsi:type="dcterms:W3CDTF">2023-11-30T02:56:26Z</dcterms:created>
  <dcterms:modified xsi:type="dcterms:W3CDTF">2024-06-26T02:48:01Z</dcterms:modified>
</cp:coreProperties>
</file>