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6" r:id="rId19"/>
    <p:sldId id="275" r:id="rId20"/>
    <p:sldId id="277" r:id="rId21"/>
    <p:sldId id="280" r:id="rId22"/>
    <p:sldId id="279" r:id="rId23"/>
    <p:sldId id="281" r:id="rId24"/>
    <p:sldId id="282" r:id="rId25"/>
    <p:sldId id="283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20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01:49:07.6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9350,'0'-37,"-2"13,2 0,1 0,1 0,0 0,2 0,1 0,11-32,71-127,-46 99,65-97,-57 92,-37 64,1 1,1 1,22-29,-23 35,0-2,13-26,-18 29,2 0,-1 0,2 1,15-16,-2 4,35-52,2-2,-22 27,-33 44,1-1,1 1,-1 0,2 0,-1 1,1 1,1-1,11-7,-8 6,-1 0,0 0,-1-2,0 1,12-18,19-18,-19 26,27-19,12-10,-7 9,-42 32,0 0,0-1,-1 0,13-15,-8 8,0 0,2 2,38-25,-12 8,82-51,-74 51,-8-2,-34 25,1 0,-1 0,18-8,0 3,0 1,0-2,-1-1,40-30,2-2,-50 35,8-3,56-22,-76 35,48-18,-28 11,-2-1,27-14,-32 15,0 1,0 0,33-7,17-6,-52 15,0 2,27-4,-26 6,-1-1,31-11,12-6,97-21,-149 40,77-22,130-54,-145 56,11-6,78-26,-13-3,-85 35,84-43,-120 52,40-13,5-1,92-36,-6 2,-98 40,-38 14,37-17,-40 15,38-11,-36 13,34-15,-28 9,209-99,-163 81,136-78,-175 88,136-95,-116 77,-31 23,0-2,29-27,-21 14,50-40,-68 60,0-1,15-19,-17 18,1 1,23-20,-22 21,-1 0,-1-1,13-14,19-21,-13 15,-1-1,48-70,21-27,-76 103,21-34,13-16,-1-2,-38 54,30-38,-30 42,-2 0,21-38,-19 31,23-32,-8 16,32-61,13-18,-65 106,-1 0,-1-1,15-35,-17 37,0 0,1 1,22-29,4-7,-8 4,23-51,67-175,-115 269,0-1,0 0,1 1,0-1,0 1,0 0,0 0,7-6,-9 9,-1 1,1-1,-1 1,1 0,-1 0,1-1,-1 1,1 0,-1 0,1-1,-1 1,1 0,-1 0,1 0,0 0,-1 0,1 0,-1 0,1 0,-1 0,1 0,0 0,-1 0,1 0,-1 0,1 1,-1-1,1 0,0 1,0 0,0 1,1-1,-1 1,0 0,0-1,-1 1,1 0,0 0,-1 0,1-1,-1 1,1 0,-1 0,0 3,1 9,-2 0,0 0,0 0,-1 0,-1-1,0 1,-1 0,-7 16,4-10,1 0,-7 38,10-30,1-1,1 0,1 1,1-1,8 42,-8-66,0 1,0-1,1 1,0-1,-1 0,1 0,1 0,-1 0,0 0,1-1,-1 1,1-1,0 1,0-1,0 0,0 0,0 0,0 0,1-1,-1 1,0-1,1 0,-1 0,1 0,6 0,10 1,0-1,0-1,35-3,-12 0,0 3,-29 1,0-1,0 0,0-1,0 0,0-1,0-1,-1 0,1-1,12-5,3-4,44-12,3-1,-21 4,-18 8,0-1,-1-2,53-34,-49 26,70-33,-22 13,95-53,-136 73,-29 15,1 0,29-10,-18 8,-1-1,0-2,-1 0,35-26,-38 24,76-40,9-6,-83 47,1 1,50-20,-48 23,-2-1,45-27,-40 20,2 1,54-21,17-9,-10 4,-56 27,0-2,41-27,-30 15,73-34,-32 18,181-105,-213 123,-33 18,0-2,26-19,9-2,-47 27,1 0,17-14,46-35,101-55,-96 56,-58 37,1 1,32-15,-26 15,39-28,17-8,282-161,-253 145,39-21,-127 74,42-30,-46 28,57-30,21-10,-5 3,-54 32,69-50,-97 62,46-22,-6 4,-5 0,73-32,-2 3,-23 13,-70 34,-1-1,53-32,-50 26,0 1,2 1,45-15,-33 14,43-24,-52 23,1 3,52-17,-40 16,18-12,-49 19,1 1,31-9,15-3,-45 14,-1 0,1 1,33-4,-37 7,-1 0,0-1,0-1,20-8,6-2,103-28,-110 30,0 2,0 2,45-7,-30 7,0-2,58-22,-49 14,7-7,-46 18,0 0,26-6,29-9,-56 16,0 0,1 2,29-4,-29 5,0 0,0-1,0-1,-1-1,0-1,31-17,-42 21,5-1,0 0,1 0,22-3,26-9,62-22,-81 28,71-30,-90 32,1 1,28-7,26-7,-56 15,-1 2,1 0,34-2,11-2,-30 2,18-3,1 1,81-1,-113 10,1 2,-1 1,40 9,-42-8,0-1,0 0,27-2,-27-1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4.6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0 24575,'0'6'0,"0"9"0,0 8 0,0 7 0,0 4 0,0 3 0,0 1 0,0-6-8191</inkml:trace>
  <inkml:trace contextRef="#ctx0" brushRef="#br0" timeOffset="1">31 448 24575,'0'7'0,"0"7"0,0 9 0,0 7 0,0 4 0,0 3 0,-6-5 0,-3-2 0,0 1 0,3-5-8191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6.6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 24575,'-6'0'0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6.9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24575,'0'7'0,"0"8"0,0 8 0,0 6 0,0-1-8191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7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24575,'0'6'0,"0"9"0,0 8 0,0 7 0,0 4 0,0 3 0,0-6-8191</inkml:trace>
  <inkml:trace contextRef="#ctx0" brushRef="#br0" timeOffset="1">0 337 24575,'0'6'0,"0"9"0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7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0 24575,'0'7'0,"0"8"0,0 8 0,0 7 0,-6-3 0,-2-5-8191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19:53.9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638 1087 24575,'0'1'0,"0"1"0,-1-1 0,1 0 0,0 1 0,-1-1 0,0 0 0,1 0 0,-1 1 0,0-1 0,0 0 0,1 0 0,-1 0 0,0 0 0,0 0 0,0 0 0,0 0 0,0 0 0,-1-1 0,1 1 0,0 0 0,0-1 0,-1 1 0,1 0 0,0-1 0,0 0 0,-3 1 0,-40 8 0,40-9 0,-20 3 0,1-1 0,-1-1 0,0-1 0,-28-3 0,42 1 0,1 0 0,-1 0 0,0-1 0,1 0 0,0-1 0,-1 0 0,1 0 0,1-1 0,-1 0 0,1 0 0,0-1 0,-13-12 0,-13-10 0,25 21 0,0-1 0,0 0 0,-9-10 0,-25-26 0,33 36 0,0-1 0,1-1 0,1 1 0,0-2 0,-11-16 0,-3-12 0,-27-71 0,42 90 0,1 0 0,1-1 0,1 0 0,1 0 0,-1-37 0,3 21 0,5-151 0,-3 177 0,1-1 0,0 1 0,0 0 0,1 0 0,1 0 0,0 0 0,0 1 0,1-1 0,1 1 0,-1 0 0,2 1 0,-1-1 0,1 1 0,1 1 0,0-1 0,0 1 0,0 0 0,17-11 0,115-89 0,-132 104 0,0-1 0,0 1 0,0 1 0,0 0 0,1 0 0,0 0 0,-1 1 0,18-1 0,-6 1 0,0 1 0,38 4 0,-50-1 0,-1-1 0,1 2 0,-1-1 0,0 1 0,0 0 0,0 1 0,0 0 0,0 0 0,-1 0 0,1 1 0,-1 0 0,0 0 0,-1 0 0,1 1 0,4 7 0,10 13 0,-1 0 0,19 35 0,-35-55 0,7 13 0,-1 1 0,-1 0 0,6 22 0,-3-7 0,-4-13 0,-2 1 0,4 34 0,7 27 0,-8-51 0,-2 1 0,-1 0 0,-1-1 0,-3 2 0,0-1 0,-5 39 0,0-48 0,-2 1 0,-11 33 0,14-48 0,0-4-97,0 0-1,0-1 1,0 0-1,-1 0 1,0 0-1,0 0 1,-1-1-1,1 0 1,-1 1-1,-1-2 1,1 1-1,-1-1 0,-6 5 1,-8 3-6729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19:55.8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 24575,'0'2'0,"1"1"0,-1-1 0,1 0 0,0 1 0,-1-1 0,1 0 0,0 0 0,0 0 0,1 0 0,-1 0 0,0 0 0,1 0 0,-1 0 0,1 0 0,0 0 0,-1-1 0,1 1 0,0-1 0,0 1 0,3 1 0,42 21 0,-45-24 0,22 10 0,1-1 0,0-1 0,39 7 0,-50-13 0,1 0 0,-1-2 0,0 0 0,0 0 0,0-1 0,0-1 0,0 0 0,17-6 0,-1 0-195,-1-2 0,0-2 0,0 0 0,-1-2 0,-1-1 0,32-23 0,-40 25-6631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7.9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152 1 24575,'-2'30'0,"-1"0"0,-2 0 0,-1 0 0,-16 47 0,11-44 0,2 0 0,2 0 0,-5 46 0,2 18 0,-29 127 0,28-171 0,5-12-455,1 1 0,1 60 0,4-70-6371</inkml:trace>
  <inkml:trace contextRef="#ctx0" brushRef="#br0" timeOffset="1">2 1232 24575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8.3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24575,'0'7'0,"0"8"0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8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0 24575,'0'7'0,"0"8"0,0 8 0,0 6 0,0 5 0,0 3 0,0 1 0,0-5-8191</inkml:trace>
  <inkml:trace contextRef="#ctx0" brushRef="#br0" timeOffset="1">39 673 24575,'0'6'0,"0"9"0,0 8 0,0 7 0,0 4 0,0 2 0,-6 3 0,-3 0 0,1 0 0,2 0 0,1-1 0,3 0 0,0-7-8191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01:49:09.1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1 476,'-1'-30,"8"-54,-5 72,1-1,0 1,1 0,1 0,0 0,13-22,-1 5,27-34,-36 54,0 0,1 1,0-1,0 2,0-1,1 1,12-6,14-4,0 3,1 0,1 3,0 1,58-7,-53 12,0 2,-1 2,66 6,-91-3,-1 1,1 1,0 0,-1 1,0 1,0 1,0 0,-1 1,0 1,-1 0,14 12,-17-10,-1 1,-1 0,0 1,-1 0,8 15,5 9,-18-32,1 2,-1-1,0 0,-1 1,1-1,-1 1,-1 0,1-1,-1 1,0 0,-1 0,1 0,-2 0,1 0,-1 0,0 0,0 0,-1-1,-3 10,2-7,-1 0,-1 0,0-1,0 0,-1 0,0 0,0 0,0-1,-1 0,0-1,-1 1,0-1,-11 6,-180 105,89-64,83-38,18-11,0 0,1 1,0 0,-9 8,14-10,1 0,-1 0,0 0,1 1,0-1,-1 1,1 0,1-1,-1 1,0 0,1 0,0 0,-1 5,-2 28,1 0,1 0,6 49,-1 4,-3 144,0-211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9.0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24575,'0'7'0</inkml:trace>
  <inkml:trace contextRef="#ctx0" brushRef="#br0" timeOffset="1">0 113 24575,'0'6'0,"0"9"0,0 8 0,0 6 0,0 5 0,0 3 0,0 2 0,0-1 0,0-5-8191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9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24575,'0'7'0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9.6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20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36.5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24575,'1'10'0,"0"0"0,0-1 0,1 1 0,1 0 0,0-1 0,0 0 0,8 17 0,39 60 0,-43-73 0,117 176 0,-94-144 0,1-2 0,3-1 0,1-2 0,2-1 0,69 55 0,42 16 0,-119-89 0,38 19 0,24 18 0,-71-46 0,0 0 0,1 0 0,0-2 0,1-1 0,0-1 0,0 0 0,1-2 0,0 0 0,24 1 0,-17-3 0,-2 0 0,39 9 0,-32-5 0,61 6 0,13 2 0,-57-6 0,0-3 0,67 2 0,109-11 0,-80 0 0,-95 3 0,-26 0 0,0-1 0,0-1 0,0-1 0,0-1 0,32-8 0,90-28 0,-123 31 0,49-6 0,-55 12 0,-1-2 0,1 0 0,-1-1 0,0-1 0,23-10 0,-29 9 0,0 0 0,1 1 0,0 0 0,0 1 0,0 1 0,1 0 0,20-2 0,-32 7 0,-1-1 0,1 1 0,0 0 0,0 0 0,0 0 0,-1 0 0,1 0 0,0 0 0,-1 1 0,1 0 0,-1-1 0,0 1 0,1 0 0,-1 0 0,0 0 0,0 0 0,0 1 0,-1-1 0,1 0 0,0 1 0,-1 0 0,2 4 0,3 4 0,-1 1 0,-1 0 0,6 23 0,1 10 0,27 144 0,-35-169 0,0-1 0,1 1 0,1-1 0,11 29 0,-15-44 0,1 0 0,0 0 0,1 0 0,-1-1 0,1 1 0,-1-1 0,1 1 0,0-1 0,0 0 0,1 0 0,5 4 0,-6-6 0,0 1 0,-1-1 0,1 0 0,0 0 0,0-1 0,0 1 0,0 0 0,0-1 0,0 0 0,0 0 0,0 0 0,0 0 0,0 0 0,-1-1 0,1 1 0,0-1 0,0 0 0,0 1 0,3-3 0,2 0 0,0-1 0,0 0 0,-1-1 0,0 1 0,0-1 0,0-1 0,-1 1 0,0-1 0,10-11 0,1-6 0,24-39 0,-28 40 0,1 0 0,19-21 0,68-56 0,-34 35 0,-62 59 0,1 0 0,-1 1 0,1 0 0,0 0 0,1 0 0,-1 1 0,1 0 0,-1 0 0,1 0 0,0 1 0,0 0 0,0 0 0,0 1 0,0 0 0,0 0 0,9 1 0,-10 0 0,-1 0 0,1 1 0,-1 0 0,1 0 0,-1 0 0,0 0 0,1 1 0,-1 0 0,0 0 0,0 1 0,0-1 0,-1 1 0,1 0 0,0 0 0,-1 1 0,0-1 0,0 1 0,0 0 0,0 0 0,-1 0 0,5 8 0,3 7 0,-6-10 0,0 0 0,1 0 0,13 15 0,-10-13 0,0 1 0,0-1 0,9 20 0,-15-24 0,1 0 0,0 0 0,0 0 0,1 0 0,0-1 0,0 0 0,0 0 0,1 0 0,0 0 0,0-1 0,0 0 0,1-1 0,0 1 0,0-1 0,7 3 0,1-2 0,-1-1 0,1-1 0,-1 0 0,1-1 0,19 0 0,79-5 0,-46 0 0,72 4 0,96-4 0,-94-22 0,-96 15 0,-25 5 0,0-2 0,0 0 0,18-9 0,-19 7 0,0 1 0,0 1 0,21-4 0,-21 6 0,0 0 0,-1-1 0,0-1 0,-1 0 0,25-16 0,-30 18 0,-1 0 0,1 1 0,0 0 0,13-2 0,-15 4 0,0 0 0,-1-1 0,1 0 0,-1 0 0,0-1 0,0-1 0,0 1 0,8-7 0,19-18 0,1 2 0,2 1 0,68-33 0,-34 17 0,-29 15 0,-28 17 0,-1-2 0,0 1 0,-1-2 0,20-21 0,18-17 0,48-33-1365,-80 69-5461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37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24575,'1'6'0,"0"-1"0,0 1 0,0-1 0,0 0 0,1 0 0,4 9 0,5 15 0,-3 19 0,-3-1 0,-1 1 0,-4 86 0,-1-72 0,-1-39 0,-1 0 0,0-1 0,-9 29 0,6-25 0,-7 54 0,10 221 0,5-155 0,-2-135-273,0 0 0,1 0 0,1 0 0,2 12 0,5 1-6553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39.3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342 73 24575,'0'-3'0,"0"0"0,0 0 0,-1 0 0,1 0 0,-1 0 0,0 0 0,0 0 0,0 0 0,0 0 0,0 1 0,-1-1 0,1 0 0,-1 1 0,0-1 0,0 1 0,0 0 0,0 0 0,0-1 0,0 1 0,-1 1 0,1-1 0,-1 0 0,1 1 0,-1-1 0,0 1 0,0 0 0,1-1 0,-1 1 0,0 1 0,0-1 0,0 0 0,-3 1 0,-2-2 0,1 1 0,-1 1 0,1 0 0,-1 0 0,1 0 0,-1 1 0,1 0 0,-1 0 0,1 1 0,0 0 0,0 0 0,-9 5 0,8-3 0,0 1 0,0 0 0,0 1 0,1 0 0,0 0 0,0 1 0,1 0 0,0 0 0,0 0 0,0 1 0,-6 11 0,-2 8 0,1 1 0,-10 34 0,14-39 0,2 4 0,1-1 0,1 2 0,1-1 0,2 0 0,1 1 0,3 46 0,-1-33 0,-1-30 0,1 0 0,0-1 0,0 1 0,1 0 0,1-1 0,0 0 0,0 1 0,1-1 0,5 10 0,-6-15 0,0 0 0,0 0 0,1-1 0,-1 1 0,1-1 0,0 0 0,0 0 0,1 0 0,-1 0 0,1-1 0,0 0 0,0 0 0,0 0 0,0 0 0,0-1 0,1 0 0,-1 0 0,9 1 0,9 1 0,0-1 0,0-1 0,0 0 0,0-2 0,0-1 0,0-1 0,0-1 0,-1-1 0,28-9 0,-43 11 0,0-1 0,-1 0 0,1 0 0,-1-1 0,0 0 0,0 0 0,-1 0 0,1-1 0,-1 0 0,0 0 0,0 0 0,0-1 0,-1 0 0,0 1 0,0-1 0,0-1 0,-1 1 0,0-1 0,0 1 0,-1-1 0,0 0 0,2-12 0,1-10 0,-2-1 0,-1 0 0,-2 0 0,-3-35 0,1 18 0,0-162 0,2 571 0,0-353 0,0-1 0,0 1 0,1 0 0,1-1 0,-1 0 0,1 1 0,1-1 0,0 0 0,0 0 0,0 0 0,8 11 0,-7-13 0,0 0 0,1-1 0,0 0 0,0 0 0,0-1 0,1 1 0,-1-1 0,1 0 0,0-1 0,0 1 0,0-1 0,1 0 0,-1-1 0,13 4 0,2 0 0,136 33 0,-137-34 0,0 1 0,-1 1 0,19 9 0,28 10 0,-61-24-151,1 0-1,-1-1 0,0 0 0,0-1 1,1 1-1,-1-1 0,0 0 1,8-1-1,8-4-6674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40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24575,'0'1347'0,"0"-1338"-112,2 32 358,-1-39-340,-1 0 1,1 0-1,-1 0 0,1 0 0,0 0 1,0 0-1,0 0 0,0 0 1,0 0-1,0 0 0,0-1 1,1 1-1,-1 0 0,1-1 1,3 4-1,11 2-6732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41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415 264 24575,'1'-17'0,"-2"0"0,0 0 0,-1 0 0,-1 0 0,0 0 0,-1 1 0,-11-29 0,12 39 0,0-1 0,-1 1 0,0 0 0,0 0 0,0 1 0,-1-1 0,0 1 0,0 0 0,0 0 0,0 1 0,-1-1 0,0 1 0,0 0 0,0 1 0,0-1 0,-1 1 0,1 1 0,-1-1 0,0 1 0,0 0 0,-8-1 0,9 2 0,1 0 0,0 0 0,0 0 0,0 1 0,0 0 0,-1 0 0,1 0 0,0 1 0,0 0 0,0 0 0,0 0 0,0 0 0,0 1 0,0 0 0,0 0 0,1 0 0,-1 1 0,1-1 0,-1 1 0,1 0 0,0 1 0,0-1 0,0 1 0,1-1 0,-1 1 0,1 0 0,0 1 0,0-1 0,0 0 0,1 1 0,-4 8 0,-38 75 0,33-71 0,1 1 0,1 1 0,0-1 0,2 1 0,0 1 0,1 0 0,-4 24 0,7-4 0,1-1 0,6 65 0,-4-98 0,1 0 0,0-1 0,1 1 0,0-1 0,-1 0 0,2 1 0,-1-1 0,0 0 0,1 0 0,0 0 0,0 0 0,1-1 0,7 9 0,-4-7 0,0 0 0,0-1 0,1 0 0,0 0 0,0 0 0,0-1 0,17 6 0,-1-3 0,0-1 0,0-1 0,1-1 0,-1-1 0,37-1 0,128-4-1365,-157 1-5461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42.1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304 266 24575,'1'-57'0,"-3"-67"0,2 120 0,-1 0 0,0 0 0,1 0 0,-1 1 0,0-1 0,-1 0 0,1 1 0,-1-1 0,0 1 0,0-1 0,0 1 0,0 0 0,0 0 0,-1 0 0,1 0 0,-1 0 0,0 1 0,0-1 0,0 1 0,0-1 0,0 1 0,-1 0 0,1 0 0,0 1 0,-1-1 0,0 1 0,1 0 0,-1 0 0,0 0 0,-4 0 0,3 0 0,0 0 0,0 1 0,0 0 0,0 0 0,-1 1 0,1-1 0,0 1 0,0 0 0,0 1 0,0-1 0,0 1 0,0 0 0,1 0 0,-1 0 0,1 1 0,-1 0 0,1 0 0,0 0 0,0 0 0,0 1 0,0-1 0,-3 6 0,-8 14 0,1 0 0,2 1 0,0 1 0,1 0 0,2 1 0,0 0 0,2 0 0,-6 44 0,8-35 0,-1 50 0,6-72 0,0 0 0,1 0 0,1-1 0,0 1 0,1 0 0,0-1 0,7 17 0,-9-26 0,1 1 0,0-1 0,1 1 0,-1-1 0,1 0 0,-1 0 0,1 0 0,0-1 0,0 1 0,0-1 0,0 1 0,1-1 0,-1 0 0,1 0 0,5 2 0,5 1 0,1 0 0,27 4 0,-10-2 0,-28-5 0,0-1 0,0 0 0,-1 0 0,1-1 0,0 1 0,0-1 0,0 0 0,0 0 0,0 0 0,-1 0 0,1-1 0,0 0 0,0 0 0,0 0 0,-1 0 0,1 0 0,0-1 0,-1 1 0,0-1 0,1 0 0,-1 0 0,0-1 0,0 1 0,0-1 0,0 1 0,0-1 0,-1 0 0,1 0 0,-1 0 0,0 0 0,1 0 0,-2-1 0,1 1 0,0-1 0,1-4 0,2-6 7,-1-1-1,-1 0 1,0 1-1,0-1 0,0-26 1,-7-80-195,1 54-1028,3 35-5610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01:49:09.9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282 72,'0'-2,"-1"1,1 0,-1 0,1 0,-1 0,0 0,1 0,-1 0,0 0,0 0,0 0,0 0,0 0,0 1,0-1,0 0,0 1,0-1,0 1,0-1,0 1,0-1,-1 1,1 0,0-1,0 1,-2 0,-40-5,38 5,-137-1,98 1,43 0,0 1,0-1,0 0,0 0,0 0,0 0,0 0,0 0,0 0,0-1,0 1,0 0,1 0,-1-1,0 1,0-1,0 1,0-1,0 1,-1-2,2 2,1-1,-1 0,0 1,0-1,0 1,0-1,1 0,-1 1,0-1,0 1,1-1,-1 1,0-1,1 1,-1-1,1 1,-1-1,1 1,-1 0,1-1,-1 1,2-1,38-21,-36 21,0 0,0 0,0 0,1 0,-1 0,0 1,9 0,4 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43.1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402 155 24575,'0'-10'0,"0"1"0,-1-1 0,0 1 0,0 0 0,-1-1 0,0 1 0,-5-12 0,5 17 0,0 0 0,0 0 0,0 1 0,-1-1 0,1 1 0,-1-1 0,0 1 0,0 0 0,0 0 0,0 0 0,-1 1 0,1-1 0,-1 1 0,1 0 0,-1 0 0,0 0 0,0 0 0,-7-1 0,1-1 0,0 2 0,-1 0 0,0 0 0,1 1 0,-1 0 0,0 1 0,0 0 0,1 1 0,-1 0 0,0 1 0,-15 4 0,22-5 0,-1 1 0,1-1 0,0 1 0,0 0 0,0 1 0,0-1 0,0 1 0,0-1 0,0 1 0,1 0 0,0 1 0,-1-1 0,1 1 0,0-1 0,1 1 0,-1 0 0,1 0 0,-1 0 0,1 0 0,1 0 0,-1 1 0,0-1 0,1 1 0,0-1 0,0 1 0,0-1 0,1 1 0,0 6 0,0-6 0,1 0 0,0 1 0,0-1 0,1 0 0,-1 0 0,1 0 0,1 0 0,-1 0 0,1 0 0,-1-1 0,1 1 0,1-1 0,-1 1 0,1-1 0,-1 0 0,1-1 0,0 1 0,0-1 0,1 0 0,-1 0 0,10 5 0,0 0 0,0-1 0,0 0 0,1-1 0,0-1 0,0 0 0,22 3 0,-25-6 0,-1 0 0,0 1 0,1 0 0,-1 1 0,-1 0 0,1 1 0,-1 0 0,1 0 0,9 8 0,-14-9 0,-1 1 0,0 0 0,0 0 0,-1 0 0,1 0 0,-1 1 0,0-1 0,0 1 0,-1 0 0,0 0 0,0 1 0,0-1 0,-1 1 0,0-1 0,0 1 0,1 10 0,-2-6 0,0 0 0,0 1 0,-1-1 0,-1 0 0,0 0 0,0 1 0,-1-1 0,0 0 0,-1-1 0,-6 15 0,7-19 0,-1-1 0,0 1 0,0-1 0,0 0 0,0 0 0,-1 0 0,0 0 0,0-1 0,-1 0 0,1 0 0,-1 0 0,0 0 0,0-1 0,0 1 0,0-1 0,-1-1 0,1 1 0,-1-1 0,0 0 0,-10 3 0,-6-2 0,0-1 0,0-1 0,0 0 0,0-2 0,0 0 0,0-2 0,0 0 0,1-2 0,-1 0 0,1-1 0,-32-15 0,46 18 20,1 0 0,0 0 0,-1 0 0,1-1 0,-7-6 0,11 8-103,1 1 1,-1-1-1,0 0 1,0 0-1,1 0 1,-1 0-1,1 0 1,0-1-1,0 1 1,0 0-1,0-1 1,0 1-1,0 0 1,0-1-1,1 1 1,-1-1-1,1-4 1,2-11-6744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44.5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566 338 24575,'0'-23'0,"-1"1"0,-1 0 0,-1-1 0,-7-24 0,8 39 0,0 0 0,-1-1 0,0 1 0,-1 1 0,0-1 0,0 0 0,-1 1 0,0 0 0,0 0 0,0 1 0,-1-1 0,0 1 0,-12-10 0,-3 1 0,-1 0 0,0 2 0,-40-18 0,55 28 0,-1 0 0,1 1 0,-1 0 0,1 0 0,-1 1 0,0 0 0,0 1 0,0-1 0,1 1 0,-1 1 0,0 0 0,0 0 0,0 0 0,1 1 0,-1 0 0,-11 5 0,13-3 0,-1-1 0,2 2 0,-1-1 0,0 1 0,1-1 0,0 1 0,0 1 0,0-1 0,-5 9 0,-33 57 0,33-55 0,1 0 0,1 1 0,1 0 0,0 1 0,1-1 0,1 1 0,1 0 0,1 1 0,-2 23 0,5 37 0,1-53 0,-1-1 0,-1 1 0,-1 0 0,-9 40 0,2-32 0,2 0 0,2 1 0,1 0 0,1 0 0,3 1 0,0-1 0,3 0 0,6 35 0,-7-59 0,1 0 0,1 0 0,0-1 0,1 1 0,-1-1 0,2 0 0,0-1 0,0 1 0,1-1 0,0 0 0,0-1 0,1 0 0,11 10 0,-13-13 0,0 0 0,1-1 0,-1 1 0,1-2 0,0 1 0,0-1 0,0 0 0,0 0 0,0-1 0,1 0 0,-1 0 0,1-1 0,0 0 0,-1 0 0,1-1 0,0 0 0,-1 0 0,1-1 0,0 0 0,11-2 0,-11 1 0,0-1 0,1 0 0,-1 0 0,0 0 0,0-1 0,-1 0 0,1 0 0,-1-1 0,0 0 0,0-1 0,0 1 0,-1-1 0,11-13 0,8-14 0,-1 0 0,-2-2 0,-2 0 0,-1-1 0,-1-2 0,-2 1 0,14-53 0,0-45 0,52-117-1365,-74 227-5461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45.3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69 24575,'6'0'0,"9"0"0,8 0 0,0-7 0,3-1 0,3 0 0,2 2 0,3 1 0,-4-4 0,-1-1 0,1 1 0,-5 3-8191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19:44.2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24575,'4'1'0,"0"1"0,1 0 0,-1 0 0,0 0 0,0 0 0,0 1 0,0 0 0,0 0 0,-1 0 0,1 0 0,-1 0 0,3 5 0,3 0 0,88 69 0,-65-54 0,49 47 0,-57-45 0,-2 0 0,33 48 0,-36-46 0,13 21 0,43 88 0,-70-124 0,8 14 0,-2 0 0,-1 1 0,11 46 0,22 97 0,-24-102 0,-13-39 0,-1 0 0,2 47 0,-5-41 0,8 42 0,1 0-79,-3 1-1,-5 157 0,-4-140-1046,1-63-5700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19:53.9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638 1087 24575,'0'1'0,"0"1"0,-1-1 0,1 0 0,0 1 0,-1-1 0,0 0 0,1 0 0,-1 1 0,0-1 0,0 0 0,1 0 0,-1 0 0,0 0 0,0 0 0,0 0 0,0 0 0,0 0 0,-1-1 0,1 1 0,0 0 0,0-1 0,-1 1 0,1 0 0,0-1 0,0 0 0,-3 1 0,-40 8 0,40-9 0,-20 3 0,1-1 0,-1-1 0,0-1 0,-28-3 0,42 1 0,1 0 0,-1 0 0,0-1 0,1 0 0,0-1 0,-1 0 0,1 0 0,1-1 0,-1 0 0,1 0 0,0-1 0,-13-12 0,-13-10 0,25 21 0,0-1 0,0 0 0,-9-10 0,-25-26 0,33 36 0,0-1 0,1-1 0,1 1 0,0-2 0,-11-16 0,-3-12 0,-27-71 0,42 90 0,1 0 0,1-1 0,1 0 0,1 0 0,-1-37 0,3 21 0,5-151 0,-3 177 0,1-1 0,0 1 0,0 0 0,1 0 0,1 0 0,0 0 0,0 1 0,1-1 0,1 1 0,-1 0 0,2 1 0,-1-1 0,1 1 0,1 1 0,0-1 0,0 1 0,0 0 0,17-11 0,115-89 0,-132 104 0,0-1 0,0 1 0,0 1 0,0 0 0,1 0 0,0 0 0,-1 1 0,18-1 0,-6 1 0,0 1 0,38 4 0,-50-1 0,-1-1 0,1 2 0,-1-1 0,0 1 0,0 0 0,0 1 0,0 0 0,0 0 0,-1 0 0,1 1 0,-1 0 0,0 0 0,-1 0 0,1 1 0,4 7 0,10 13 0,-1 0 0,19 35 0,-35-55 0,7 13 0,-1 1 0,-1 0 0,6 22 0,-3-7 0,-4-13 0,-2 1 0,4 34 0,7 27 0,-8-51 0,-2 1 0,-1 0 0,-1-1 0,-3 2 0,0-1 0,-5 39 0,0-48 0,-2 1 0,-11 33 0,14-48 0,0-4-97,0 0-1,0-1 1,0 0-1,-1 0 1,0 0-1,0 0 1,-1-1-1,1 0 1,-1 1-1,-1-2 1,1 1-1,-1-1 0,-6 5 1,-8 3-6729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19:55.8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 24575,'0'2'0,"1"1"0,-1-1 0,1 0 0,0 1 0,-1-1 0,1 0 0,0 0 0,0 0 0,1 0 0,-1 0 0,0 0 0,1 0 0,-1 0 0,1 0 0,0 0 0,-1-1 0,1 1 0,0-1 0,0 1 0,3 1 0,42 21 0,-45-24 0,22 10 0,1-1 0,0-1 0,39 7 0,-50-13 0,1 0 0,-1-2 0,0 0 0,0 0 0,0-1 0,0-1 0,0 0 0,17-6 0,-1 0-195,-1-2 0,0-2 0,0 0 0,-1-2 0,-1-1 0,32-23 0,-40 25-6631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6.7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0 24575,'-7'0'0,"-2"0"-8191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7.0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24575,'0'6'0,"0"9"0,0 7 0,0 2-8191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7.4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24575,'0'6'0,"0"9"0,6 7 0,2 7 0,0-1-8191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7.7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24575,'0'7'0,"0"8"0,0 8 0,0 6 0,0 5 0,0-4-8191</inkml:trace>
  <inkml:trace contextRef="#ctx0" brushRef="#br0" timeOffset="1">1 635 24575,'0'7'0,"0"8"0,0 8 0,0 6 0,0 5 0,0 3 0,0-5-8191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01:49:11.7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2363 2624,'0'3,"0"1,0-1,-1 1,0-1,0 1,0-1,0 0,0 1,-1-1,1 0,-1 0,0 0,0 0,0 0,0-1,-1 1,1-1,-1 1,0-1,1 0,-1 0,0 0,-5 2,-7 3,-1 0,1-1,-30 7,9-2,9-4,0-2,-1-1,0-1,1-2,-1 0,-36-5,-11 2,-997 2,1054-1,1 0,0-1,-1-1,1-1,-28-9,-78-40,102 43,-107-40,112 42,0-1,0 0,1-1,0-1,1 0,0-1,1 0,0-2,1 1,1-1,0-1,1 0,0-1,1 1,1-2,1 1,-8-24,-54-221,43 181,19 61,0 1,1-2,-4-27,2-1,-18-63,17 79,3-4,1 0,1 0,3 0,4-63,0 9,-4 23,1-62,2 110,0 1,1-1,1 1,11-32,10-32,5-13,-7 44,3 1,59-87,86-76,-150 193,1 0,1 2,47-31,-4 4,81-59,-108 75,2 3,2 1,0 2,1 2,60-20,-86 35,0 2,1 0,-1 1,34-2,78 7,-44 1,18-5,106 5,-177 1,-1 3,0 0,35 15,5 0,-42-14,123 28,-130-31,1 1,-2 1,40 17,15 5,-61-23,110 37,-119-39,-1 0,0 0,0 0,0 1,-1 0,1 0,-1 0,5 8,29 25,-27-29,-1 1,0 0,0 1,-1 0,0 0,13 22,8-1,-25-26,0-1,-1 0,0 1,7 10,6 15,-2 0,-1 2,13 44,23 105,-50-178,7 27,15 71,-11-45,-7-36,-1 0,2 36,-6 283,-1-155,-1-164,-1 0,-2 0,0 0,-1-1,0 1,-2-1,-12 21,10-18,5-12,-6 20,-2-2,-1 0,-2 0,-1-2,-1 0,-27 32,-16 12,25-38,-74 51,64-45,34-28,0 0,-17 11,-2 3,26-20,-1 0,0 0,0-1,0 1,-7 2,-7 5,1 1,1 0,0 1,-16 17,24-22,-16 16,13-16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8.1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 24575,'0'6'0,"0"9"0,0 8 0,0 6 0,0 5 0,0-3-8191</inkml:trace>
  <inkml:trace contextRef="#ctx0" brushRef="#br0" timeOffset="1">2 673 24575,'0'38'0,"-1"7"0,2 0 0,13 88 0,-3-60 0,-3 0 0,-3 0 0,-5 76 0,-1-103 0,3-15 45,1 0-1,12 52 1,-8-45-795,4 39 1,-9-44-6077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8.4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24575,'0'6'0,"0"2"-8191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8.7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77 1 24575,'-7'0'0,"-1"0"-8191</inkml:trace>
  <inkml:trace contextRef="#ctx0" brushRef="#br0" timeOffset="1">1 338 24575,'0'860'-1365,"0"-828"-5461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9.1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24575,'0'7'0,"0"7"0,0 3-8191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9.4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24575,'0'6'0,"0"9"0,0 8 0,0 6 0,0 5 0,0-3-8191</inkml:trace>
  <inkml:trace contextRef="#ctx0" brushRef="#br0" timeOffset="1">40 225 24575,'0'6'0,"0"9"0,0 8 0,0 6 0,0-1-8191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19.7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24575,'0'6'0,"0"9"0,0 8 0,0 7 0,0 4 0,0 2 0,0 3 0,0 0 0,0-6-8191</inkml:trace>
  <inkml:trace contextRef="#ctx0" brushRef="#br0" timeOffset="1">1 301 24575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39.6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0 136 24575,'1'2'0,"-1"1"0,0-1 0,1 0 0,0 0 0,0 0 0,-1 0 0,1 0 0,0 0 0,1 0 0,-1 0 0,0 0 0,1 0 0,-1 0 0,1-1 0,-1 1 0,1 0 0,1 1 0,37 24 0,-28-19 0,32 21 0,94 67 0,-119-83 0,1 0 0,27 12 0,-23-13 0,30 21 0,-40-24 0,1-1 0,-1-1 0,1 0 0,27 8 0,30 15 0,-38-14 0,0-1 0,71 21 0,14-7 0,-97-22 0,16 5 0,0-1 0,1-1 0,0-3 0,61 5 0,-1-13 0,-55-1 0,0 3 0,0 1 0,63 11 0,-60-5 0,82 3 0,-45-5 0,-63-3 0,38 11 0,16 2 0,23 3 0,-69-12 0,0-1 0,35 2 0,334-5 0,-198-6 0,1817 3 0,-1997-1 0,0-1 0,0-1 0,29-8 0,32-5 0,-49 11 0,36-10 0,-41 8 0,0 1 0,40-3 0,-29 4 0,68-16 0,-62 11 0,15-5 0,-39 8 0,1 2 0,29-4 0,-34 7 0,1 0 0,-1 0 0,-1-2 0,1 0 0,0-1 0,-1 0 0,0-2 0,0 1 0,-1-2 0,24-16 0,-26 17 0,0 0 0,0 1 0,0 0 0,1 0 0,0 2 0,0-1 0,0 2 0,1 0 0,14-2 0,-10 2 0,1-1 0,-1-1 0,0 0 0,20-10 0,-17 5 0,-13 7 0,0-1 0,0 0 0,0 0 0,0-1 0,-1 0 0,0 0 0,11-11 0,-4 2 0,1 0 0,1 1 0,0 1 0,31-17 0,18-13 0,-49 31 0,1 1 0,0 1 0,1 1 0,26-9 0,-26 11 0,-1-1 0,1 0 0,-1-2 0,28-18 0,8-10 38,74-38 1,-34 22-1481,-69 39-5384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41.6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343 34 24575,'-9'-1'0,"-1"0"0,1-1 0,-1 0 0,1 0 0,-13-6 0,-25-5 0,38 11 0,0 1 0,1 0 0,-1 1 0,0 0 0,0 0 0,0 0 0,0 1 0,1 1 0,-1 0 0,-15 5 0,17-4 0,0 0 0,0 1 0,1 0 0,0 0 0,0 1 0,0 0 0,0 0 0,1 0 0,0 1 0,0 0 0,0 0 0,1 0 0,-5 9 0,4-6 0,1 1 0,-1 0 0,2 1 0,-1-1 0,1 1 0,1 0 0,0 0 0,-1 16 0,5 93 0,0-68 0,-2-41 0,1 0 0,0-1 0,0 1 0,1 0 0,1 0 0,4 14 0,-5-22 0,0 1 0,-1 0 0,1-1 0,1 1 0,-1-1 0,0 0 0,1 0 0,0 0 0,0 0 0,0 0 0,0 0 0,0-1 0,0 0 0,1 1 0,-1-1 0,1 0 0,0-1 0,-1 1 0,1-1 0,5 2 0,2-1 0,0 0 0,0-1 0,0 0 0,0-1 0,0 0 0,0-1 0,0 0 0,0-1 0,0 0 0,-1-1 0,1 0 0,0 0 0,-1-1 0,11-6 0,-8 3 0,0-1 0,0 0 0,-1 0 0,0-1 0,0-1 0,-1 0 0,0-1 0,-1 0 0,17-24 0,-21 24 0,0-1 0,-2 1 0,1-1 0,-1 0 0,-1 0 0,2-16 0,6-16 0,5-35 0,-13 169 0,-3-67 0,0 0 0,2 0 0,0 0 0,11 42 0,-11-58 0,0 0 0,1 0 0,-1 0 0,1-1 0,1 0 0,-1 1 0,1-1 0,0 0 0,1-1 0,-1 1 0,1-1 0,0 0 0,1 0 0,-1 0 0,1-1 0,0 0 0,0 0 0,0-1 0,12 6 0,9 0 0,1 0 0,0-2 0,0-1 0,0-2 0,1 0 0,0-2 0,31-2 0,-23 0-1365,-5-1-5461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42.44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416 153 24575,'0'-9'0,"0"0"0,-1 0 0,0 0 0,0 0 0,-1 0 0,0 0 0,-6-14 0,6 19 0,0 0 0,0 0 0,-1 1 0,1-1 0,-1 1 0,0-1 0,0 1 0,0 0 0,0 0 0,0 0 0,-1 1 0,1-1 0,-1 1 0,0 0 0,0 0 0,0 0 0,0 0 0,-5-1 0,-1 0 0,0 1 0,0 0 0,-1 0 0,1 1 0,-1 1 0,1-1 0,0 2 0,-1-1 0,1 1 0,-1 1 0,1 0 0,0 1 0,0 0 0,0 0 0,0 1 0,1 0 0,-1 1 0,1 0 0,0 0 0,-16 13 0,15-9 0,1 0 0,0 1 0,0 0 0,1 0 0,0 1 0,0 0 0,1 0 0,1 1 0,0-1 0,1 1 0,0 1 0,1-1 0,0 1 0,1 0 0,0 0 0,-1 16 0,3-15 0,0 0 0,1 0 0,0 0 0,2 0 0,-1-1 0,5 16 0,-5-25 0,0 0 0,0 0 0,1 0 0,0 0 0,0 0 0,0 0 0,0 0 0,0-1 0,1 1 0,0-1 0,0 0 0,0 0 0,0 0 0,0 0 0,0 0 0,1-1 0,0 1 0,-1-1 0,1 0 0,0 0 0,0 0 0,0-1 0,6 2 0,21 2 0,-1-1-1,1-2 0,0-1 1,59-6-1,-7 1-1361,-50 3-5464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43.4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416 189 24575,'0'-13'0,"0"0"0,-1 0 0,0 0 0,-1 0 0,0 1 0,-5-15 0,5 23 0,0-1 0,-1 0 0,1 1 0,-1-1 0,0 1 0,0 0 0,0 0 0,0 0 0,-1 0 0,0 0 0,0 1 0,0 0 0,0 0 0,0 0 0,-1 0 0,1 1 0,-1-1 0,-6-1 0,2 1 0,0 0 0,-1 1 0,1 0 0,-1 0 0,1 1 0,-1 1 0,0-1 0,1 1 0,-1 1 0,1 0 0,-1 0 0,1 1 0,-1 1 0,1-1 0,0 1 0,0 1 0,0-1 0,0 2 0,1-1 0,-1 1 0,1 1 0,1-1 0,-1 1 0,1 1 0,0-1 0,0 1 0,1 0 0,0 1 0,-6 9 0,2 0 0,1 1 0,1 0 0,1 0 0,1 1 0,0 0 0,1 0 0,-2 22 0,3-12 0,-1 59 0,5-81 0,0 0 0,1 1 0,0-1 0,0 0 0,0 1 0,1-1 0,0 0 0,1 0 0,-1 0 0,1-1 0,1 1 0,-1 0 0,8 9 0,-7-13 0,0 1 0,0-1 0,1 0 0,-1 0 0,1 0 0,-1-1 0,1 1 0,0-1 0,0 0 0,0-1 0,0 1 0,0-1 0,0 0 0,7 0 0,11 1 0,0-2 0,22-1 0,-21 0 0,-2 1 0,0-2 0,0 0 0,0-1 0,28-9 0,-43 10 0,1 0 0,-1-1 0,-1 0 0,1-1 0,0 1 0,-1-1 0,0-1 0,0 1 0,0-1 0,0 0 0,-1 0 0,0-1 0,0 1 0,0-1 0,-1 0 0,6-10 0,0-3 0,-1-1 0,-1 1 0,-1-1 0,-1-1 0,0 1 0,-2-1 0,0 0 0,-1 0 0,0-35 0,-3 19-1365,-1 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19:44.2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24575,'4'1'0,"0"1"0,1 0 0,-1 0 0,0 0 0,0 0 0,0 1 0,0 0 0,0 0 0,-1 0 0,1 0 0,-1 0 0,3 5 0,3 0 0,88 69 0,-65-54 0,49 47 0,-57-45 0,-2 0 0,33 48 0,-36-46 0,13 21 0,43 88 0,-70-124 0,8 14 0,-2 0 0,-1 1 0,11 46 0,22 97 0,-24-102 0,-13-39 0,-1 0 0,2 47 0,-5-41 0,8 42 0,1 0-79,-3 1-1,-5 157 0,-4-140-1046,1-63-5700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44.3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427 79 24575,'0'-3'0,"0"1"0,0-1 0,0 0 0,-1 1 0,1-1 0,-1 1 0,0-1 0,1 0 0,-1 1 0,-1 0 0,1-1 0,0 1 0,0 0 0,-1-1 0,0 1 0,1 0 0,-5-3 0,2 2 0,0 0 0,0 0 0,0 1 0,0-1 0,-1 1 0,1 0 0,-1 0 0,1 1 0,-7-2 0,-5 0 0,0 1 0,0 1 0,0 0 0,-32 3 0,44-2 0,1 0 0,0 0 0,-1 1 0,1-1 0,0 1 0,-1 0 0,1 0 0,0 0 0,0 0 0,0 1 0,0-1 0,0 1 0,0 0 0,0 0 0,1 0 0,-1 0 0,1 0 0,-1 0 0,1 1 0,0-1 0,0 1 0,0 0 0,0 0 0,0-1 0,1 1 0,-1 1 0,1-1 0,0 0 0,0 0 0,0 0 0,0 0 0,1 1 0,-1-1 0,1 0 0,0 1 0,0 5 0,1-3 0,-1 1 0,1 0 0,1 0 0,0-1 0,0 1 0,0-1 0,0 1 0,1-1 0,0 0 0,1 0 0,-1 0 0,1 0 0,0-1 0,0 0 0,1 1 0,0-2 0,7 8 0,39 21 0,-37-25 0,-1 0 0,0 2 0,22 19 0,-31-25 0,0 1 0,-1-1 0,1 1 0,-1 0 0,0 0 0,-1 0 0,1 0 0,-1 1 0,0-1 0,0 1 0,0-1 0,-1 1 0,0 0 0,0 8 0,0-8 0,-1 1 0,0-1 0,0 0 0,-1 0 0,0 1 0,0-1 0,0 0 0,-1 0 0,0 0 0,0 0 0,0 0 0,-1-1 0,0 1 0,-5 7 0,2-6 0,0 0 0,0-1 0,-1 1 0,0-2 0,0 1 0,0-1 0,-1 0 0,0 0 0,-9 4 0,16-9 0,-94 43 0,82-39 0,1 1 0,-1-2 0,0 0 0,0 0 0,-25 1 0,33-4-124,-1-1 0,1 1 0,0-1 0,-1 0 0,1 0 0,0-1-1,0 0 1,0 0 0,0 0 0,-6-3 0,-13-12-6702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45.5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675 120 24575,'0'-3'0,"-1"1"0,1 0 0,-1-1 0,0 1 0,1 0 0,-1 0 0,0-1 0,0 1 0,-1 0 0,1 0 0,0 0 0,-1 0 0,1 1 0,-1-1 0,1 0 0,-4-2 0,-35-24 0,30 20 0,-2 2 0,0-1 0,0 2 0,0 0 0,-1 0 0,0 1 0,0 1 0,0 0 0,0 0 0,-21 0 0,-2 1 0,0 2 0,-47 6 0,75-5 0,0 0 0,1 1 0,-1 0 0,1 0 0,-1 0 0,1 1 0,0 1 0,0-1 0,0 1 0,1 0 0,-1 1 0,1-1 0,-6 6 0,-3 6 0,1 0 0,1 0 0,-16 25 0,-12 17 0,35-51 0,1 0 0,0 1 0,1 0 0,0 0 0,0 1 0,1-1 0,0 1 0,-3 11 0,1 8 0,-3 37 0,-2 13 0,2-32 0,1 0 0,3 0 0,1 1 0,6 68 0,-3-109 0,1 0 0,-1-1 0,1 1 0,1 0 0,-1-1 0,1 1 0,0-1 0,1 0 0,-1 0 0,1 0 0,0 0 0,0 0 0,6 6 0,-5-7 0,0-1 0,0 0 0,0 0 0,1 0 0,0 0 0,-1-1 0,1 1 0,0-1 0,0-1 0,0 1 0,0-1 0,1 0 0,-1 0 0,8 1 0,8 0 0,44-1 0,-59-2 0,1 1 0,0-1 0,-1 0 0,1-1 0,-1 0 0,1 0 0,-1 0 0,0-1 0,0 0 0,10-6 0,45-40 0,-3-3 0,54-61 0,-15 14 0,-67 65 0,-1 0 0,-2-3 0,29-49 0,-55 84 0,50-95-1365,-40 76-5461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46.22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1 115 24575,'5'-1'0,"0"0"0,1 0 0,-1 0 0,0 0 0,0-1 0,8-3 0,19-6 0,-12 7 0,260-47 0,-188 37 0,-28 4 0,79-2 0,30 12-1365,-158 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53.7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24575,'0'488'0,"2"-455"0,1-1 0,10 45 0,-5-39 0,2 43 0,-8 156 19,-3-139-1403,1-66-5442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27:54.8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24575,'1'0'0,"0"0"0,0 1 0,1-1 0,-1 1 0,0-1 0,0 1 0,1-1 0,-1 1 0,0 0 0,0 0 0,0 0 0,0-1 0,0 1 0,0 0 0,0 0 0,0 0 0,-1 0 0,1 1 0,0-1 0,-1 0 0,1 0 0,-1 0 0,1 1 0,-1-1 0,1 0 0,0 3 0,6 39 0,-6-39 0,3 94 0,-4-72 0,1 1 0,1-1 0,10 46 0,1-16 0,12 38 0,-18-69 0,8 51 0,2 8 0,-9-43-106,-1-1 0,-2 1 0,-2 0 0,-4 70 0,0-72-729,1-6-5991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2:48.9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7919 24575,'1'-4'0,"0"0"0,1 0 0,-1 0 0,1 0 0,-1 1 0,1-1 0,4-5 0,1-4 0,32-76 0,-25 55 0,1 1 0,32-53 0,-25 54 0,-2-1 0,-1-1 0,-2-1 0,20-55 0,-32 76 0,2-1 0,0 1 0,0 0 0,2 1 0,15-21 0,16-26 0,20-32 0,-16 28 0,39-52 0,-34 52 0,-9-5 0,-30 48 0,21-29 0,179-231 0,-132 157 0,-38 56 0,99-130 0,-109 156 0,25-49 0,-30 47 0,34-45 0,16-24 0,-54 78 0,2 0 0,41-47 0,17-19 0,-55 66 0,43-45 0,-22 29 0,45-65 0,-48 58 0,172-240 0,-107 148 0,-89 123 0,2 0 0,0 2 0,30-26 0,-35 33 0,0 0 0,-2-1 0,23-37 0,22-27 0,41-22 0,-67 73 0,-1-1 0,46-64 0,-48 56 0,3 0 0,57-54 0,-78 82 0,26-29 0,-22 22 0,35-29 0,-35 34 0,0-1 0,-1-1 0,-1 0 0,0-1 0,22-37 0,-28 42 0,1 0 0,0 1 0,1 0 0,1 1 0,-1 0 0,21-13 0,-13 9 0,30-30 0,31-30 0,-13 13 0,153-139 0,-168 155 0,57-60 0,-31 28 0,148-124 0,-197 179 0,1 1 0,0 2 0,55-27 0,8-5 0,-11 9 0,-58 32 0,-2 0 0,0-2 0,26-19 0,-16 9 0,1 2 0,1 1 0,41-17 0,-32 16 0,56-36 0,-65 36 0,44-20 0,3-1 0,-45 23 0,46-18 0,-9 6 0,22-6 0,-69 28 0,-1 0 0,0-2 0,34-19 0,4-7 0,101-41 0,-1 0 0,-115 53 0,66-40 0,63-35 0,-17 11 0,24-21 0,-136 89 0,-34 16 0,0-2 0,22-11 0,95-57 0,-66 39 0,-2 5 0,-42 22 0,0-1 0,31-22 0,-18 10 0,49-24 0,-12 7 0,55-22 0,-59 31 0,-47 22 0,0 0 0,26-5 0,-25 8 0,-1-1 0,30-14 0,-2-7 0,-36 19 0,0 1 0,1 0 0,0 1 0,0 0 0,16-4 0,-7 4 0,0 0 0,-1-2 0,38-19 0,-38 18 0,0 0 0,26-6 0,-23 8 0,40-18 0,-48 17 0,19-10 0,1 1 0,47-14 0,117-34 0,9 3 0,-81 21 0,-103 35 0,0 0 0,1 1 0,-1 1 0,52 0 0,-41 3 0,60-10 0,126-34 0,-181 39 0,0 2 0,41 0 0,-42 4 0,0-3 0,47-8 0,-37 3 0,75-3 0,-43 6 0,-55 1 0,35-8 0,-38 6 0,49-5 0,22 10 0,-66 2 0,-1-1 0,0-1 0,0-2 0,43-8 0,-25 1 0,0 3 0,1 2 0,0 2 0,90 6 0,70-4 0,-176-4 0,33-7 0,25-5 0,12-2 0,-72 12 0,0 1 0,34-2 0,30 7 0,-65 3 0,0-2 0,0-1 0,0-2 0,46-9 0,-8-8 0,-38 10 0,-1 2 0,1 1 0,57-7 0,-50 12 0,-1-2 0,-1-1 0,1-1 0,-1-2 0,43-17 0,-52 18 0,1 0 0,47-5 0,3-1 0,-29 3 0,2 3 0,65-1 0,98 9 0,-75 2 0,-115-4 0,17 1 0,0 1 0,-1 1 0,50 11 0,-5 7 0,-36-7 0,84 11 0,-129-24-29,63 11-1307,-40-3-5490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13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596 42 24575,'-9'-1'0,"-1"0"0,1-1 0,0 0 0,0 0 0,-12-5 0,-26-7 0,12 9 0,-1 1 0,-48 1 0,65 3 0,-1 2 0,1 0 0,0 1 0,0 1 0,-37 12 0,49-12 0,1-1 0,-1 1 0,1 1 0,0-1 0,0 1 0,0 0 0,-6 8 0,-13 10 0,17-15 0,0 0 0,0 0 0,1 1 0,0-1 0,1 2 0,0-1 0,0 1 0,1 0 0,0 0 0,1 0 0,0 1 0,0-1 0,1 1 0,-2 19 0,1 9 0,1 1 0,5 73 0,1-39 0,-3-65 0,0 0 0,1 1 0,0-1 0,1 0 0,0 0 0,0 0 0,1-1 0,0 1 0,8 14 0,-8-17 0,1-1 0,0 1 0,0-1 0,1 0 0,-1-1 0,1 1 0,0-1 0,0 0 0,1 0 0,-1 0 0,1-1 0,0 0 0,-1 0 0,10 3 0,-2-2 0,0 0 0,1 0 0,-1-2 0,0 0 0,1 0 0,25-1 0,-32-1 0,-1 0 0,1-1 0,0 0 0,0-1 0,-1 1 0,1-1 0,-1 0 0,1-1 0,-1 0 0,0 0 0,0 0 0,0-1 0,0 1 0,-1-1 0,7-7 0,0 0 0,-1-1 0,0 0 0,-1-1 0,0 0 0,-1-1 0,-1 0 0,0 0 0,-1-1 0,-1 0 0,0 0 0,6-25 0,60-275 0,-72 315 0,0 0 0,0 0 0,0 1 0,0-1 0,0 0 0,0 0 0,1 0 0,-1 1 0,0-1 0,0 0 0,0 0 0,0 0 0,1 0 0,-1 0 0,0 1 0,0-1 0,0 0 0,0 0 0,1 0 0,-1 0 0,0 0 0,0 0 0,1 0 0,-1 0 0,0 0 0,0 0 0,0 0 0,1 0 0,-1 0 0,0 0 0,0 0 0,1 0 0,-1 0 0,0 0 0,0 0 0,0 0 0,1 0 0,-1 0 0,0 0 0,0 0 0,0 0 0,1 0 0,-1-1 0,0 1 0,0 0 0,0 0 0,1 0 0,-1 0 0,0-1 0,0 1 0,0 0 0,0 0 0,0 0 0,0 0 0,1-1 0,-1 1 0,0 0 0,0 0 0,0-1 0,8 22 0,45 127 0,-44-127 0,1 0 0,0-1 0,2 0 0,27 34 0,-32-46 0,2 1 0,-1-2 0,1 1 0,1-2 0,-1 1 0,1-1 0,0 0 0,1-1 0,-1 0 0,1-1 0,0 0 0,0-1 0,0 0 0,19 2 0,12-1 0,1-2 0,70-4 0,-37-1 0,-61 3-95,-4 0 133,0 0 0,0 0-1,0-1 1,-1-1 0,20-4 0,-27 5-100,0-1-1,0 1 1,0-1 0,0 0-1,0 1 1,-1-1 0,1 0-1,-1-1 1,1 1-1,-1 0 1,0-1 0,0 0-1,0 1 1,0-1-1,0 0 1,0 0 0,-1 0-1,0 0 1,1 0 0,-1 0-1,-1 0 1,1-1-1,1-3 1,2-20-6764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14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76 24575,'46'-2'0,"80"-14"0,-76 8 0,61-3 0,-72 10 0,6 1 0,88-13 0,-67 2 17,107-2-1,68 14-163,-92 1-1104,-118-2-5575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14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24575,'1'-2'0,"-1"1"0,0 0 0,1-1 0,-1 1 0,1 0 0,-1 0 0,1 0 0,0 0 0,0-1 0,-1 1 0,1 0 0,0 0 0,0 0 0,0 1 0,0-1 0,0 0 0,0 0 0,0 0 0,0 1 0,0-1 0,1 0 0,-1 1 0,0-1 0,0 1 0,1 0 0,1-1 0,40-7 0,-39 8 0,21-3 0,0 1 0,1 1 0,-1 2 0,0 0 0,0 2 0,0 0 0,0 2 0,0 1 0,43 16 0,-33-8 0,-18-8 0,0 1 0,0 1 0,0 0 0,29 21 0,-42-25 0,0 0 0,0 0 0,-1 1 0,0-1 0,0 1 0,0 0 0,0 0 0,-1 0 0,0 0 0,0 0 0,0 0 0,-1 1 0,1-1 0,-1 1 0,0 6 0,1 13 0,-1 0 0,-3 28 0,0-23 0,2-14 0,0-4 0,0-1 0,-1 0 0,0 0 0,-1 0 0,-5 19 0,6-27 0,0 0 0,-1 0 0,0 0 0,0 0 0,1 0 0,-2 0 0,1-1 0,0 1 0,0-1 0,-1 1 0,0-1 0,1 0 0,-1 0 0,0 0 0,0 0 0,0-1 0,0 1 0,0-1 0,0 0 0,-1 0 0,1 0 0,0 0 0,-5 0 0,-71 6 0,58-7 0,-1 1 0,-25 6 0,-47 15-1365,65-11-5461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16.5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28 24575,'-1'-2'0,"1"1"0,0 0 0,-1-1 0,1 1 0,-1 0 0,1-1 0,-1 1 0,0 0 0,0 0 0,1 0 0,-1 0 0,0-1 0,0 1 0,0 0 0,0 0 0,0 1 0,-1-1 0,1 0 0,0 0 0,0 1 0,0-1 0,-1 0 0,1 1 0,0-1 0,-1 1 0,1 0 0,-1-1 0,1 1 0,0 0 0,-1 0 0,1 0 0,-1 0 0,-2 0 0,-2 0 0,0 0 0,0 0 0,-1 1 0,1 0 0,0 0 0,-9 2 0,9 0 0,0 0 0,0 0 0,0 0 0,1 1 0,-1 0 0,1 0 0,0 0 0,0 1 0,0-1 0,1 1 0,0 0 0,0 1 0,0-1 0,0 1 0,1 0 0,0-1 0,0 1 0,1 1 0,-1-1 0,1 0 0,1 1 0,-2 8 0,-1 14 0,2 0 0,0 0 0,6 56 0,-1-26 0,-3-48 0,1-1 0,0 1 0,1 0 0,0-1 0,0 0 0,1 1 0,0-1 0,1 0 0,1 0 0,-1-1 0,1 1 0,11 14 0,-10-17 0,0-1 0,0 1 0,1-1 0,-1-1 0,1 1 0,0-1 0,1 0 0,-1-1 0,1 0 0,0 0 0,0-1 0,0 0 0,1 0 0,-1-1 0,17 3 0,-15-3 0,-1-1 0,0 0 0,1-1 0,-1 0 0,1 0 0,0-1 0,-1 0 0,12-4 0,-17 4 0,-1 0 0,0-1 0,1 1 0,-1-1 0,0 0 0,0 0 0,0 0 0,0-1 0,-1 1 0,1-1 0,-1 1 0,1-1 0,-1 0 0,0 0 0,0 0 0,0 0 0,0 0 0,-1-1 0,1 1 0,-1 0 0,0-1 0,0 1 0,0-1 0,0-4 0,4-29 0,-3 1 0,-1 0 0,-6-59 0,0 0 0,4 67 0,-1-1 0,-9-45 0,84 186 0,-61-92 0,2 4 0,1 2 0,1-1 0,1 0 0,1-1 0,1-1 0,23 22 0,-33-40 0,-1 0 0,1 0 0,0 0 0,1-1 0,-1-1 0,1 0 0,-1 0 0,1-1 0,0 0 0,20 1 0,24 6 0,-25-2-1365,-4-2-5461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06.5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17.7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0 256 24575,'1'-8'0,"-1"0"0,2 1 0,-1-1 0,1 0 0,0 0 0,0 1 0,1-1 0,0 1 0,1 0 0,7-13 0,5-3 0,33-37 0,-22 30 0,-24 26 0,0 0 0,1 0 0,-1 1 0,1-1 0,0 1 0,0 0 0,0 0 0,0 1 0,1-1 0,-1 1 0,1 0 0,0 0 0,0 0 0,-1 1 0,1 0 0,0 0 0,0 0 0,0 0 0,0 1 0,0 0 0,0 0 0,0 0 0,0 1 0,8 1 0,-5 0 0,0 1 0,0 0 0,0 0 0,-1 1 0,0 0 0,1 0 0,-1 1 0,-1 0 0,1 0 0,-1 1 0,0-1 0,0 1 0,0 1 0,4 6 0,97 152 0,-104-161-151,0 0-1,1 0 0,-1-1 0,1 1 1,-1-1-1,1 0 0,0 0 1,6 3-1,10 5-6674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18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 24575,'877'0'0,"-851"-2"45,0 0-1,49-13 1,-44 9-795,41-5 1,-42 9-6077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19.2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24575,'24'1'0,"-1"2"0,0 0 0,0 1 0,0 1 0,0 1 0,26 11 0,126 64 0,-168-78 0,58 38 0,-51-31 0,0 0 0,1-2 0,0 1 0,20 7 0,-29-15 0,-1 2 0,1-1 0,0 1 0,-1-1 0,1 2 0,-1-1 0,0 1 0,0-1 0,8 9 0,-12-10 0,0 0 0,1 0 0,-1 0 0,0 0 0,0 0 0,0 0 0,-1 0 0,1 0 0,0 0 0,-1 0 0,0 0 0,1 0 0,-1 1 0,0-1 0,0 0 0,0 0 0,0 0 0,-1 1 0,1-1 0,-1 0 0,1 0 0,-1 0 0,0 0 0,1 0 0,-1 0 0,0 0 0,0 0 0,-1 0 0,1 0 0,0-1 0,-2 3 0,-7 6 0,1 0 0,-2 0 0,1-1 0,-1-1 0,-1 0 0,0 0 0,0-1 0,-23 10 0,-15 10 0,-9 2-1365,33-19-5461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32.2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926 1 24575,'-25'-1'0,"0"2"0,0 0 0,0 2 0,1 0 0,-49 14 0,-102 54 0,103-41 0,41-14 0,0 1 0,1 2 0,-51 40 0,68-50 0,0 2 0,1 0 0,0 0 0,0 1 0,1 0 0,1 1 0,0 1 0,1-1 0,0 2 0,1-1 0,-8 23 0,-2 16 0,2 1 0,-9 58 0,-15 55 0,20-97 0,-10 98 0,21-121 0,2-1 0,-2 68 0,11 97 0,0-75 0,-4-18 0,5 131 0,0-231 0,1 0 0,1-1 0,0 1 0,1-1 0,13 25 0,7 19 0,-19-44 0,0 0 0,2 0 0,0-1 0,1 0 0,0-1 0,22 25 0,85 72 0,-85-84 0,-19-18 0,0-1 0,0 0 0,1-1 0,25 11 0,24 14 0,-44-22 0,1 0 0,0-1 0,0-1 0,1-1 0,0-1 0,27 5 0,-23-5 0,47 19 0,-4 0 0,7-11 116,-55-12-857,36 10 1,-32-5-6086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33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32 263 24575,'-1'-1'0,"-1"1"0,1 0 0,-1-1 0,1 0 0,0 1 0,0-1 0,-1 0 0,1 0 0,0 1 0,0-1 0,0 0 0,0 0 0,0 0 0,0 0 0,0 0 0,0-1 0,0 1 0,1 0 0,-1 0 0,0-1 0,1 1 0,-1 0 0,1-1 0,-1 1 0,1 0 0,-1-4 0,-5-37 0,6 35 0,0 0 0,1 0 0,0 0 0,0 0 0,0 1 0,1-1 0,0 0 0,0 1 0,1-1 0,0 1 0,0 0 0,0 0 0,1 0 0,0 0 0,0 1 0,0-1 0,1 1 0,0 0 0,0 1 0,0-1 0,1 1 0,-1 0 0,1 0 0,0 1 0,0-1 0,7-1 0,5-3 0,1 2 0,0 0 0,0 1 0,0 1 0,1 0 0,0 2 0,36-1 0,-13 3 0,68 2 0,-96-1 0,0 1 0,0 0 0,0 2 0,-1-1 0,18 8 0,4 4 0,-1 0 0,-1 3 0,0 1 0,-1 1 0,-2 1 0,45 40 0,-62-48 0,-1 0 0,0 1 0,-1 1 0,-1 0 0,-1 1 0,0 0 0,0 0 0,-2 1 0,12 33 0,-14-33 0,2 8 0,0 1 0,-2 1 0,5 44 0,-10-63 0,-1-1 0,0 1 0,0-1 0,-1 1 0,0 0 0,-1-1 0,1 0 0,-1 1 0,-1-1 0,0 0 0,0 0 0,0 0 0,0 0 0,-1-1 0,0 0 0,-1 1 0,-9 9 0,-20 16 0,0-2 0,-2-1 0,-2-1 0,0-3 0,-2-1 0,-63 28 0,53-26 0,-85 58 0,27-15 0,5-11 0,102-53 0,9-2 0,14-2 0,719-5 0,-733 4-105,1 0 0,-1 0 0,1 1 0,-1 0 0,1 0 0,-1 1 0,0 0 0,1 1 0,-1-1 0,-1 2 0,1-1 0,10 7 0,-1 4-6721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34.1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548 63 24575,'-16'0'0,"2"1"0,0-1 0,-26-4 0,38 4 0,0 0 0,0 0 0,0-1 0,0 1 0,0 0 0,0-1 0,0 0 0,1 1 0,-1-1 0,0 0 0,0 0 0,1 0 0,-1 0 0,1 0 0,-1-1 0,1 1 0,-1 0 0,1-1 0,0 1 0,0-1 0,-1 0 0,1 1 0,0-1 0,0 0 0,1 1 0,-1-1 0,-1-4 0,2 5 0,0 0 0,0 0 0,0 0 0,0 0 0,0 0 0,1 0 0,-1 0 0,0 0 0,0 0 0,1 1 0,-1-1 0,1 0 0,-1 0 0,1 0 0,-1 0 0,1 0 0,0 1 0,-1-1 0,1 0 0,0 0 0,-1 1 0,1-1 0,0 1 0,0-1 0,0 1 0,0-1 0,-1 1 0,1-1 0,0 1 0,0 0 0,0-1 0,0 1 0,0 0 0,0 0 0,0 0 0,0 0 0,2 0 0,1-1 0,0 1 0,1 0 0,-1 0 0,1 0 0,-1 1 0,0 0 0,6 1 0,-4 0 0,0 1 0,0-1 0,0 1 0,-1 0 0,1 1 0,-1-1 0,0 1 0,0 0 0,0 0 0,-1 1 0,1-1 0,-1 1 0,0 0 0,-1 1 0,1-1 0,-1 0 0,0 1 0,0 0 0,-1 0 0,1 0 0,-1 0 0,-1 0 0,1 0 0,-1 0 0,0 1 0,0 11 0,-1-10 0,0 1 0,-1-1 0,0 0 0,0 0 0,-1 0 0,0 0 0,0 0 0,-1-1 0,1 1 0,-2-1 0,1 1 0,-1-1 0,-1 0 0,1-1 0,-1 1 0,0-1 0,0 0 0,-1 0 0,0 0 0,-10 7 0,-14 8 0,19-12 0,-1 0 0,-1-1 0,1-1 0,-1 0 0,-1 0 0,1-2 0,-17 6 0,-28 3-341,-1-3 0,0-2-1,-95 2 1,123-11-6485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34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24575,'1'3'0,"0"0"0,-1 0 0,1 0 0,0 0 0,0-1 0,1 1 0,-1 0 0,3 4 0,7 14 0,-5 13 0,0 0 0,-2-1 0,-2 2 0,-1-1 0,-4 35 0,2-4 0,0 1018 0,1-1068 40,1-1 0,4 28 0,-4-39-114,-1 0-1,1 0 1,0 1 0,0-1 0,0 0-1,0-1 1,0 1 0,1 0 0,-1 0-1,1 0 1,0-1 0,0 1 0,0-1-1,0 1 1,0-1 0,1 0 0,-1 0-1,0 0 1,6 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35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37 24575,'3'0'0,"-1"-1"0,1 1 0,0-1 0,0 0 0,-1 0 0,1-1 0,-1 1 0,1 0 0,2-3 0,16-7 0,-6 7 0,1 1 0,-1 0 0,1 1 0,0 1 0,0 0 0,-1 1 0,1 1 0,0 0 0,-1 1 0,26 7 0,8 6 0,91 40 0,-132-51 0,131 73 0,-68-41 25,69 48-1,-13-7-666,60 50 531,-128-83 104,-2-3-132,50 36-758,177 162 0,-186-143 896,-40-42-1,-2 2-1,94 127 1,-122-136-11,-3 2 0,29 76 1,-32-72 9,-8-12 508,-1 2 1,-3 0-1,8 61 0,-11-53-337,-2 0 0,-2 0 0,-7 78 0,3-119-168,-1 1 0,-1 0 0,0-1 0,0 1 0,-1-1 0,0 0 0,-1 0 0,0 0 0,-1-1 0,0 0 0,0 0 0,-1 0 0,0-1 0,0 0 0,-1 0 0,0-1 0,-1 0 0,-9 6 0,-7 4 0,-1-2 0,-1-1 0,0-1 0,-1-1 0,-37 10 0,-73 27 0,70-23 0,-97 23 0,-13-1 0,119-30 0,1-2 0,-2-3 0,-64 6 0,77-13 0,0 2 0,0 2 0,1 3 0,-54 21 0,57-19 0,14-6 0,-45 6 0,51-12 0,1 2 0,0 0 0,0 2 0,-31 12 0,30-7-1365,2-2-5461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2:41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1505 24575,'0'1'0,"1"1"0,-1-1 0,0 0 0,1 0 0,-1 0 0,1 0 0,-1 0 0,1 0 0,-1 0 0,1 0 0,0 0 0,-1 0 0,1-1 0,0 1 0,0 0 0,0 0 0,-1 0 0,1-1 0,0 1 0,0-1 0,0 1 0,2 0 0,30 12 0,-17-7 0,32 19 0,-37-18 0,0-1 0,1 0 0,-1-1 0,1 0 0,0-1 0,1 0 0,15 2 0,55-1 0,-60-5 0,0 2 0,1 0 0,27 7 0,23 12 0,-47-12 0,1-1 0,0-1 0,51 5 0,285-10 0,-175-4 0,-117 3 0,-24 1 0,1-3 0,0-1 0,64-12 0,-54 2 0,-35 9 0,0-2 0,0-1 0,-1-1 0,0 0 0,23-12 0,12-9 0,-31 16 0,0-2 0,38-25 0,-21 9 0,-33 24 0,1-2 0,-1 1 0,0-1 0,-1-1 0,0 0 0,-1 0 0,10-13 0,82-131 0,-84 128 0,23-28 0,-3 5 0,-25 30 0,-1 3 0,0 0 0,-2 0 0,0-1 0,10-22 0,28-65 0,-30 69 0,21-58 0,-22 30 0,-11 41 0,0 0 0,2 1 0,10-25 0,-7 23 0,-2 0 0,10-43 0,-13 43 0,1 0 0,2 0 0,11-24 0,-16 38 0,45-94 0,-43 87 0,0 0 0,-1 0 0,0 0 0,-2 0 0,2-20 0,-4-111-1365,0 114-5461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2:42.2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24575,'3'0'0,"-1"1"0,1 0 0,-1-1 0,0 1 0,1 0 0,-1 0 0,0 0 0,0 0 0,1 1 0,-1-1 0,0 0 0,0 1 0,-1 0 0,1-1 0,0 1 0,0 0 0,-1 0 0,3 4 0,23 40 0,-25-42 0,9 24 0,-1 0 0,-2 0 0,0 1 0,-2 0 0,3 44 0,2 4 0,37 112 0,-4-25 0,-18-76 0,16 63 0,-41-146-124,0-1 0,0 0 0,0 0 0,1 0 0,0 0 0,0 0-1,0 0 1,0-1 0,0 1 0,5 5 0,9 5-6702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3.6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38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24575,'9'1'0,"-1"0"0,0 0 0,1 0 0,-1 1 0,0 0 0,0 0 0,0 1 0,0 0 0,11 7 0,4 4 0,36 29 0,2 2 0,43 21 26,164 94-1044,-93-55 1041,5 2-317,495 234-1064,-615-310 828,316 161-1141,-130-88 1671,-40-19 0,168 85 0,-276-131 0,105 26 0,20 8 0,362 155-244,-245-95-912,-203-89 1222,-84-29 634,79 34 0,-115-41-168,1-1 1,0 0-1,19 4 1,-11-6-6098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39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 0 24575,'2'0'0,"0"1"0,0-1 0,-1 1 0,1-1 0,0 1 0,0 0 0,-1 0 0,1 0 0,0 0 0,-1 0 0,1 0 0,-1 0 0,0 1 0,1-1 0,-1 0 0,0 1 0,2 1 0,21 34 0,-14-20 0,73 123 0,-56-89 0,50 69 0,-18-27 0,-43-64 0,2-2 0,24 31 0,-32-45 0,0 1 0,-1 0 0,13 29 0,-13-24 0,20 31 0,-23-43 0,-1 1 0,-1-1 0,0 1 0,0 1 0,0-1 0,-1 0 0,0 1 0,3 16 0,-6-22 0,0 0 0,1 1 0,-1-1 0,0 0 0,0 0 0,-1 0 0,1 1 0,-1-1 0,1 0 0,-1 0 0,0 0 0,0 0 0,-1 0 0,1 0 0,0 0 0,-1 0 0,0-1 0,0 1 0,0 0 0,0-1 0,0 0 0,0 1 0,-1-1 0,1 0 0,-1 0 0,1 0 0,-5 2 0,-25 11 0,0-1 0,-1-2 0,0-1 0,-1-2 0,0-1 0,-60 6 0,71-11-170,-1 0-1,1 2 0,-1 1 1,1 1-1,1 1 0,0 1 1,-39 21-1,42-17-6655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0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1327 1 24575,'-12'0'0,"-31"0"0,1 1 0,-79 13 0,104-11 0,-9 2 0,-35 12 0,51-13 0,1 0 0,0 0 0,0 1 0,0 0 0,1 1 0,-1 0 0,-7 7 0,-6 5 0,-1-1 0,0-2 0,-33 17 0,26-16 0,-49 37 0,-46 52 0,87-74 0,28-23 0,0 0 0,0 1 0,0 0 0,1 1 0,-10 13 0,-169 241 0,140-197 0,27-39 0,-35 60 0,30-27 0,2 1 0,3 1 0,-22 112 0,33-131 0,-1 26 0,2 0 0,4 1 0,5 107 0,1-119 0,1-24 14,1 1 0,2-1-1,1 0 1,15 48 0,57 131-866,-54-163 777,53 84 0,-35-65 68,-8-12 47,2-2-1,3-2 0,49 54 0,-76-94 256,10 11-197,1-1-1,1-1 1,0-1 0,49 33-1,-10-18-97,-15-10 0,-2 1 0,44 38 0,-67-49 0,1-1 0,1-1 0,0-2 0,45 19 0,5 2 0,-35-17-455,1-1 0,77 18 0,-83-26-6371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1.5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39 24575,'1'1'0,"-1"1"0,0-1 0,1 0 0,-1 0 0,1 0 0,-1 1 0,1-1 0,0 0 0,0 0 0,-1 0 0,1 0 0,0 0 0,0 0 0,0 0 0,0 0 0,0 0 0,0-1 0,0 1 0,0 0 0,1-1 0,-1 1 0,0 0 0,0-1 0,0 0 0,1 1 0,-1-1 0,2 1 0,39 6 0,-38-6 0,89 5-267,118-6 0,-83-2 126,-18 2 45,420-15-1720,235-5 322,-290 17 1075,-171-15 56,105-1-116,-197 20 4248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2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1 962 24575,'0'-36'0,"1"0"0,2 0 0,8-36 0,-1 18 0,-7 31 0,2-1 0,0 2 0,2-1 0,15-36 0,-6 27 0,1 0 0,-2-1 0,12-38 0,-24 59 0,1 1 0,1-1 0,0 1 0,0 0 0,1 1 0,1-1 0,10-13 0,-14 21 0,-1 0 0,0 1 0,1-1 0,0 1 0,-1-1 0,1 1 0,0 0 0,0 0 0,0 1 0,1-1 0,-1 1 0,0-1 0,1 1 0,-1 0 0,0 0 0,1 0 0,0 1 0,-1-1 0,1 1 0,-1 0 0,1 0 0,-1 0 0,1 0 0,0 1 0,-1 0 0,1-1 0,-1 1 0,0 1 0,5 1 0,2 3 0,0 0 0,-1 1 0,0 0 0,0 1 0,-1 0 0,0 0 0,0 1 0,-1 0 0,0 0 0,10 17 0,5 7 0,14 22 0,41 82 0,-21-34 0,17 36 0,-49-89 0,2-2 0,2 0 0,58 75 0,-71-105 0,104 110 0,-103-114 0,1 0 0,0-1 0,1 0 0,0-2 0,1 0 0,22 9 0,-39-19 0,1 0 0,-1 0 0,1 0 0,0 0 0,-1 0 0,1-1 0,0 1 0,0-1 0,0 0 0,0 0 0,-1 0 0,1 0 0,0 0 0,0 0 0,0-1 0,0 0 0,-1 1 0,1-1 0,0 0 0,3-2 0,-3 1 0,0-1 0,0 1 0,0-1 0,-1 0 0,1 0 0,-1 0 0,1 0 0,-1 0 0,0 0 0,0-1 0,-1 1 0,1-1 0,1-4 0,2-9 0,-1-1 0,-1 0 0,0 0 0,-1 0 0,-1-21 0,-2-388 0,-2 147 0,1 174 0,5-118 0,-2 220 0,0-1 0,0 1 0,0-1 0,1 1 0,-1 0 0,1 0 0,0 0 0,1 0 0,-1 0 0,0 0 0,1 0 0,0 1 0,0-1 0,0 1 0,1 0 0,-1 0 0,0 0 0,1 0 0,0 1 0,0 0 0,0-1 0,7-1 0,9-5 0,1 2 0,0 0 0,33-5 0,-16 4 0,0 0 0,1 1 0,71-3 0,83 12 0,-77 0 0,-53 1 0,74 13 0,34 3 0,151-17 0,-181-4 0,-124 2 0,0 1 0,-1 1 0,21 4 0,-32-5 0,0 0 0,0 0 0,0 1 0,-1 0 0,1 0 0,0 0 0,-1 1 0,1-1 0,-1 1 0,0 0 0,0 0 0,0 1 0,0-1 0,4 6 0,-7-8 4,-1 0 0,1 0 0,0 0 0,-1 0 0,1 0 0,0 1 0,-1-1 0,0 0 0,1 0 0,-1 1 0,0-1 0,1 0 0,-1 1 0,0-1 0,0 0 0,0 0 0,0 1 0,0-1 0,-1 0 0,1 1 0,0-1 0,0 0 0,-1 2 0,-1 0-167,1-1 1,-1 1 0,0-1-1,0 1 1,0-1 0,0 1 0,0-1-1,-4 3 1,-16 11-6664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2.9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193 1 24575,'-1'11'0,"-1"-1"0,-1 1 0,0 0 0,0-1 0,-1 0 0,0 1 0,-1-1 0,0-1 0,-9 14 0,-3 8 0,-24 41 0,24-44 0,1 1 0,1 0 0,2 1 0,-14 43 0,27-70 0,-1-1 0,0 0 0,1 0 0,0 1 0,-1-1 0,1 0 0,0 1 0,0-1 0,0 0 0,1 1 0,-1-1 0,0 0 0,1 1 0,0-1 0,-1 0 0,1 0 0,0 0 0,0 1 0,0-1 0,1 0 0,-1 0 0,0-1 0,1 1 0,-1 0 0,1 0 0,0-1 0,-1 1 0,1-1 0,0 1 0,0-1 0,0 0 0,0 0 0,0 0 0,0 0 0,1 0 0,-1 0 0,0 0 0,0-1 0,1 1 0,3-1 0,11 3 0,1-1 0,0-1 0,0-1 0,25-2 0,-19 0 0,-8 3 0,1 0 0,-1 0 0,0 2 0,0 0 0,-1 1 0,1 0 0,-1 1 0,0 1 0,20 10 0,-16-6 0,0 1 0,-1 1 0,0 1 0,-1 0 0,-1 2 0,23 23 0,-29-25 0,0 0 0,0 1 0,-2 0 0,0 1 0,0 0 0,-1 0 0,4 16 0,-7-20 0,-1 0 0,0 1 0,-1-1 0,0 1 0,-1-1 0,0 1 0,-1 0 0,0 0 0,-1-1 0,-3 20 0,3-26 0,-1 0 0,0-1 0,0 1 0,0-1 0,0 0 0,-1 1 0,1-1 0,-1 0 0,0-1 0,0 1 0,-1 0 0,1-1 0,-1 0 0,0 0 0,0 0 0,0 0 0,0 0 0,0-1 0,-1 0 0,1 0 0,-1 0 0,1 0 0,-1-1 0,0 0 0,-7 1 0,-12 2 0,-1-2 0,1-2 0,-1 0 0,-25-3 0,3 0 0,34 3 24,1-1 0,-1-1 0,0 0 0,-12-3 0,21 3-123,0 1 0,0-1 0,-1 1 0,1-1 0,1 0 0,-1-1 0,0 1 0,0-1 0,1 1 0,-1-1 0,1 0 0,0-1 0,0 1 0,-5-7 0,-3-11-6727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3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1 111 24575,'0'-7'0,"6"-1"0,8 0 0,9-5 0,6 0 0,5 2 0,2 3 0,2 3 0,0 2 0,0 2 0,1 1 0,-8-6 0,-2-2 0,1 1 0,0 1 0,2 2 0,-4 1-8191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5.6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1 115 24575,'3'0'0,"-1"-1"0,1 0 0,0 0 0,0 0 0,0 0 0,-1 0 0,1 0 0,4-4 0,14-5 0,67-18 0,-48 13 0,1 3 0,0 1 0,0 1 0,63-4 0,-92 13 0,34-1 0,74 6 0,-107-3 0,0 1 0,0 0 0,0 1 0,0 1 0,-1 0 0,1 1 0,-1 0 0,0 1 0,0 0 0,14 10 0,1 5 0,-10-10 0,-1 1 0,-1 1 0,0 1 0,15 17 0,-26-27 0,69 93 0,-64-83 0,-1 0 0,-1 1 0,0 0 0,-1 0 0,7 23 0,-8-16 0,-1-1 0,0 1 0,-2 0 0,0 38 0,-2-51 0,-1 1 0,0-1 0,0 0 0,-1 0 0,0 0 0,-1 0 0,0-1 0,0 1 0,-1-1 0,0 1 0,-1-1 0,1 0 0,-12 13 0,-1-4 0,0-1 0,-2 0 0,1-2 0,-2 0 0,0-1 0,-23 11 0,0-3 0,-93 29 0,102-38 0,1 2 0,-38 21 0,12-5 0,35-20 0,-37 10 0,-13 6 0,39-13 0,-57 13 0,61-19 0,0 2 0,-37 16 0,73-21 0,0-1 0,1 0 0,0 0 0,-1 0 0,13 3 0,6 0 1,0 0-1,0-2 1,46 3 0,78-7-357,-77-2-51,74 0 407,192 4 0,-180 16 0,50 1 0,-63-20-732,-113 1-5967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6.3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334 224 24575,'-1'-9'0,"0"-1"0,-1 1 0,0 0 0,0 0 0,-1 0 0,-1 0 0,-6-14 0,6 16 0,0-1 0,1 0 0,0 0 0,0-1 0,1 1 0,0 0 0,0-1 0,0-13 0,2 20 0,1 0 0,-1-1 0,1 1 0,-1 0 0,1 0 0,0-1 0,0 1 0,0 0 0,0 0 0,0 0 0,0 0 0,1 0 0,-1 0 0,1 1 0,-1-1 0,1 0 0,0 1 0,0-1 0,-1 1 0,1 0 0,0-1 0,0 1 0,0 0 0,1 0 0,-1 0 0,0 1 0,0-1 0,1 0 0,-1 1 0,0 0 0,0-1 0,1 1 0,2 0 0,3 0 0,0-1 0,0 1 0,-1 1 0,1 0 0,0 0 0,-1 0 0,1 1 0,-1 0 0,8 4 0,-9-3 0,1 0 0,-1 1 0,0 0 0,0 0 0,-1 0 0,1 1 0,-1 0 0,0 0 0,0 1 0,0-1 0,-1 1 0,0 0 0,0 0 0,-1 0 0,1 1 0,-1-1 0,-1 1 0,1 0 0,-1 0 0,2 12 0,0 9 0,-2 1 0,0-1 0,-2 1 0,-4 28 0,1 6 0,3-43 0,-1 0 0,0-1 0,-2 1 0,0-1 0,-1 0 0,-1 0 0,-1 0 0,-1-1 0,0 1 0,-1-1 0,-1-1 0,-1 0 0,-14 19 0,-19 20 0,16-18 0,-3-1 0,-1-1 0,-1-1 0,-56 45 0,-1 2 0,57-48 92,26-27-384,1-1 1,-1 0 0,0 0-1,-12 8 1,-1-3-6535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6.8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24575,'3455'0'-4412,"-3434"0"4726,40 6 0,-53-5-51,0 1-1,-1 0 1,0 0-1,1 1 0,-1-1 1,0 1-1,0 1 0,9 6 1,-15-10-266,0 0 0,-1 1-1,1-1 1,-1 0 0,1 1 0,-1-1 0,1 1 0,-1-1 0,1 0-1,-1 1 1,1-1 0,-1 1 0,1 0 0,-1-1 0,0 1 0,1-1-1,-1 1 1,0-1 0,0 1 0,1 0 0,-1-1 0,0 1-1,0 0 1,0-1 0,0 1 0,0 0 0,0-1 0,0 1 0,0 0-1,0-1 1,0 1 0,0 0 0,0-1 0,-1 1 0,1 0 0,0-1-1,0 1 1,-1-1 0,0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3.9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 24575,'0'6'0,"0"9"0,0 7 0,0 7 0,0 5 0,-6-3 0,-3-1 0,2 1 0,0-5-8191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7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0 629 24575,'5'0'0,"0"-1"0,0 1 0,0 0 0,0 1 0,0-1 0,0 1 0,-1 0 0,1 0 0,0 1 0,0-1 0,-1 1 0,1 0 0,-1 0 0,0 1 0,1-1 0,-1 1 0,0 0 0,-1 0 0,1 0 0,0 1 0,-1-1 0,4 6 0,70 89 0,-41-48 0,55 55 0,196 185 0,-260-261 0,-1 0 0,-2 3 0,28 44 0,-50-73 0,0 1 0,0-1 0,0 0 0,1 0 0,-1 0 0,7 5 0,-9-7 0,1-1 0,-1 0 0,1 1 0,-1-1 0,1 0 0,-1 0 0,1 1 0,-1-1 0,0 0 0,1 0 0,-1 0 0,1 0 0,-1 0 0,1 0 0,-1 0 0,1 0 0,0 0 0,-1 0 0,1 0 0,-1 0 0,1 0 0,-1 0 0,1-1 0,0 1 0,0-1 0,0 0 0,-1 1 0,1-1 0,0 0 0,-1 0 0,1 0 0,-1 0 0,1 0 0,-1 0 0,1 1 0,-1-1 0,1 0 0,-1 0 0,0 0 0,1-2 0,3-24 0,-1-1 0,0 0 0,-2 1 0,-5-46 0,1 4 0,3-779 0,0 836 0,1 0 0,1 0 0,0 0 0,0 0 0,1 1 0,1-1 0,0 1 0,1 0 0,0 0 0,0 0 0,1 1 0,1 0 0,0 0 0,0 0 0,1 1 0,0 0 0,1 0 0,-1 1 0,2 0 0,-1 1 0,1 0 0,0 1 0,17-9 0,-11 7 0,1 0 0,-1 2 0,1 0 0,0 0 0,0 2 0,1 0 0,0 1 0,34-1 0,472 3-466,-236 3 279,1286-2-655,-1571 0 810,3 0-93,0 0 0,0 0 0,0 0 0,0 1 0,0 0 1,0 0-1,6 3 0,2 4-5540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8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0 24575,'0'49'0,"2"-20"0,-2-1 0,-1 1 0,-2-1 0,-10 51 0,5-47 0,2 0 0,1 1 0,-1 56 0,6-89 0,0 0 0,0 0 0,0 1 0,0-1 0,0 0 0,0 0 0,0 1 0,0-1 0,0 0 0,0 0 0,0 0 0,0 1 0,0-1 0,0 0 0,0 0 0,0 0 0,1 1 0,-1-1 0,0 0 0,0 0 0,0 0 0,0 1 0,0-1 0,1 0 0,-1 0 0,0 0 0,0 0 0,0 0 0,1 1 0,-1-1 0,0 0 0,0 0 0,0 0 0,1 0 0,-1 0 0,0 0 0,0 0 0,1 0 0,-1 0 0,0 0 0,14-4 0,18-18 0,-22 16 0,17-10 0,1 1 0,1 1 0,0 1 0,1 2 0,1 1 0,-1 2 0,2 1 0,-1 1 0,0 1 0,1 2 0,51 2 0,-64 3 0,0 2 0,0 0 0,-1 2 0,1 0 0,-1 0 0,0 2 0,-1 0 0,0 1 0,0 1 0,19 15 0,-29-19 0,-1 0 0,0 0 0,0 1 0,0 0 0,-1 0 0,0 0 0,0 0 0,5 13 0,26 67 0,-33-78 0,6 20 0,-2 0 0,-1 1 0,-2-1 0,0 1 0,-2 0 0,-1 0 0,-2 1 0,-4 29 0,4-56 0,1-1 0,-1 1 0,0-1 0,0 1 0,0-1 0,0 1 0,-1-1 0,0 0 0,1 0 0,-1 0 0,0 0 0,0 0 0,-1 0 0,1 0 0,-1-1 0,1 1 0,-1-1 0,0 0 0,0 1 0,-5 2 0,-5 1 0,1-1 0,-1 0 0,0-1 0,-17 4 0,-29 10 0,40-10 0,0-2 0,-1 0 0,0-2 0,0 0 0,-32 3 0,-103-6 0,89-3 0,57 2 24,0 0 0,0-1 0,0 0 0,-14-4 0,20 4-107,0 0 1,0 0-1,0 0 1,1 0-1,-1-1 1,0 0-1,1 1 1,-1-1-1,1 0 1,0 0-1,0 0 1,-1 0-1,2-1 1,-1 1-1,0-1 1,0 1-1,-1-5 1,-6-15-6744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8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0 126 24575,'0'-4'0,"0"-1"0,1 1 0,-1 0 0,1-1 0,0 1 0,0 0 0,0-1 0,0 1 0,1 0 0,0 0 0,0 0 0,0 0 0,0 0 0,0 1 0,1-1 0,0 1 0,0-1 0,0 1 0,0 0 0,0 0 0,1 0 0,-1 1 0,1-1 0,0 1 0,-1 0 0,1 0 0,0 0 0,1 1 0,-1-1 0,8-1 0,10-1 0,0 0 0,1 2 0,-1 0 0,42 3 0,-43 0 0,728 2-887,-497-3 1019,-244 0-231,-3 1 12,0-1-1,0 0 0,0 0 0,-1-1 1,1 1-1,0-1 0,0 0 0,0 0 1,0-1-1,-1 1 0,1-1 1,8-4-1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49.3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24575,'0'1108'0,"1"-1080"0,1 1 0,2-1 0,1-1 0,0 1 0,17 45 0,-20-68-91,0 0 0,0 0 0,0-1 0,0 1 0,1-1 0,-1 0 0,1 1 0,0-1 0,1 0 0,-1-1 0,1 1 0,0 0 0,-1-1 0,7 4 0,11 3-6735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6:33:50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 1 24575,'4'1'0,"-1"0"0,1 0 0,-1 1 0,1-1 0,-1 1 0,0 0 0,1 0 0,-1 0 0,0 1 0,4 3 0,2 2 0,26 19 0,-2 3 0,-1 0 0,-1 2 0,29 40 0,94 150 0,-126-180 0,46 86 0,-31-52 0,28 70 0,-38-88 0,-1 1 0,-4 1 0,-2 2 0,23 82 0,9 30 0,5 21 0,-28-77 0,-20-72 0,-1 1 0,14 97 0,-21-90 0,4 0 0,26 82 0,-21-86 0,-3 0 0,-2 0 0,5 58 0,-12 317-638,-7-225 435,3 468 127,-1-645 68,0-1-1,-2 1 1,-1-1 0,0 0-1,-15 40 1,-53 100 700,64-146-482,-23 57-142,21-47-69,-1 0 0,-19 32 0,-40 38 1,22-31 0,39-55 0,1 0 0,-1-1 0,-1 0 0,-11 9 0,10-9 0,0 0 0,1 1 0,-10 12 0,6-6 0,0 0 0,-1 0 0,-1-2 0,0 0 0,0-1 0,-2-1 0,0 0 0,0-1 0,-1-1 0,-21 8 0,-279 142 0,170-69 0,91-63 5,44-22-233,0 0 0,0 1-1,1 1 1,0 0-1,-21 17 1,16-7-6598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37:14.3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24575,'0'6'0,"0"9"0,0 8 0,0 6 0,0 5 0,0-4-8191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B613C8-ABF4-464D-86E6-0B647E9B3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EDBCE5-6982-4A94-9582-8BA303C31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4A14F6-1BDD-4105-BE3F-B6FC5CA8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7D28F9-E612-44F4-9436-386BA5B6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1EEFE5-ABD1-46BD-963F-0E29D89C5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53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4CAEB-82FC-47B4-AE9A-218C19BE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677BA8-797D-4303-AE08-D3E6DC9CA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F9E25F-6475-4326-97BD-A0013262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9011A7-057A-4E82-A46A-3C7231B9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AEFC2A-83BE-4DF3-8AE8-816EA3B3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95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3528E3A-9CDA-4ABE-873E-D43F503F6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5A7D57-13D8-4500-B9FB-D0468EA80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490885-12BD-4103-B0CB-8C5D066E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A32FDF-70BA-4199-B50E-2A07C8AA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12BAA-24F2-4F19-A74F-A1970585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12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405E40-82CA-499F-980B-3874CBC9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8BC6CA-A3CC-4BA9-AD2E-1C0DC95A0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D40D5D-A5C2-4776-9A54-19159659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FD4DBE-0325-4E9B-89DA-AB3C7A41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E9F43B-FAFB-4B6D-B020-D0B311CB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71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D19375-88C9-4FB2-8B69-C10B627DD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CB910C-852B-4500-B09F-816F7901E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2847EB-EEA0-41EC-A4FF-2DF521AD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049DBB-90D9-4A0F-B71F-68878ED6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ED5F6E-03E6-49EF-BAFC-F0E463350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23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23F5D-C290-4280-8301-C314CCA6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B8B8B9-991A-4CBC-B148-55B822CE4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AE3CE6-68CF-4900-885D-84C53D102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06CC97-BE9F-4C87-B2E2-AA072FF3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0A2B89-4853-4153-BFE1-5C3F0109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EDFE77-D21F-4366-B4D4-D8D50238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556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B28D63-7351-4AE4-B02E-94D9F358D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4FD3DC-95F7-43E2-921C-D2F15812B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913A8D-FE2E-45EF-A77A-43C5D90AB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F01EC69-652F-4010-9CA5-77F34DA39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15E067-2C40-480F-9800-28B302EE1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2CF2F58-5DDD-4A24-B7BC-9DDD2244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5CD250A-45B5-4292-9AC7-5F93EFE60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7C45CA-B49D-436B-98C4-BA4CBE294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89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4E3416-4090-4D17-950C-29B888B62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73C4D5-D7D0-4946-8569-2CFBE049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5497CCD-0590-47F3-8C49-D033BDAB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E6372C-DEFF-4F9D-B672-640E31FC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43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BD76713-7BC1-44DC-9835-07610445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7CFD97-5CC4-429D-9566-794BD650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9E95A4-18B0-4405-AAE4-3C994BC3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51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3BEAC9-7308-4DAB-B599-499E2FAAD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4472FA-F0E4-4404-A718-2FDC749B4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DCE32E-A902-489F-89DE-6FB382E29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DF693C-A164-4F0D-82A7-18F07F233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5DC3A6-2BD7-417E-8101-09440470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0DCAD0-7D06-4FAD-B7CE-65A4DCD6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71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EA5DB-79C6-4526-9F4E-3310C5C6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7339165-0974-4139-A6A8-67953E6F1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AFE661-95D9-4BA3-9444-218F32EE4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54F1CD-5CAB-464C-AAB8-4A2DC148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BBB8F9-CC10-4448-A27B-3B253467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E70BCB-02F5-4D32-A000-119E1ACB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11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4DDF8E5-2A29-4828-A5A2-62CCC23F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57442F-FA5B-49D1-8DC5-48FCDA15F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72017A-8BD8-4BFF-8375-5D8B4E4BE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628C9-5609-4CD9-B2CE-2EE4BC5A64D5}" type="datetimeFigureOut">
              <a:rPr kumimoji="1" lang="ja-JP" altLang="en-US" smtClean="0"/>
              <a:t>2024/7/2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95FC27-9D32-47D3-993E-B3D15E504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206C1D-E256-4B8E-8748-73D915FAE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83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.xml"/><Relationship Id="rId18" Type="http://schemas.openxmlformats.org/officeDocument/2006/relationships/image" Target="../media/image20.png"/><Relationship Id="rId26" Type="http://schemas.openxmlformats.org/officeDocument/2006/relationships/image" Target="../media/image24.png"/><Relationship Id="rId39" Type="http://schemas.openxmlformats.org/officeDocument/2006/relationships/customXml" Target="../ink/ink25.xml"/><Relationship Id="rId21" Type="http://schemas.openxmlformats.org/officeDocument/2006/relationships/customXml" Target="../ink/ink15.xml"/><Relationship Id="rId34" Type="http://schemas.openxmlformats.org/officeDocument/2006/relationships/image" Target="../media/image28.png"/><Relationship Id="rId42" Type="http://schemas.openxmlformats.org/officeDocument/2006/relationships/image" Target="../media/image31.png"/><Relationship Id="rId47" Type="http://schemas.openxmlformats.org/officeDocument/2006/relationships/customXml" Target="../ink/ink29.xml"/><Relationship Id="rId50" Type="http://schemas.openxmlformats.org/officeDocument/2006/relationships/image" Target="../media/image35.png"/><Relationship Id="rId7" Type="http://schemas.openxmlformats.org/officeDocument/2006/relationships/customXml" Target="../ink/ink8.xml"/><Relationship Id="rId2" Type="http://schemas.openxmlformats.org/officeDocument/2006/relationships/customXml" Target="../ink/ink5.xml"/><Relationship Id="rId16" Type="http://schemas.openxmlformats.org/officeDocument/2006/relationships/image" Target="../media/image19.png"/><Relationship Id="rId29" Type="http://schemas.openxmlformats.org/officeDocument/2006/relationships/customXml" Target="../ink/ink19.xml"/><Relationship Id="rId11" Type="http://schemas.openxmlformats.org/officeDocument/2006/relationships/customXml" Target="../ink/ink10.xml"/><Relationship Id="rId24" Type="http://schemas.openxmlformats.org/officeDocument/2006/relationships/image" Target="../media/image23.png"/><Relationship Id="rId32" Type="http://schemas.openxmlformats.org/officeDocument/2006/relationships/image" Target="../media/image27.png"/><Relationship Id="rId37" Type="http://schemas.openxmlformats.org/officeDocument/2006/relationships/customXml" Target="../ink/ink24.xml"/><Relationship Id="rId40" Type="http://schemas.openxmlformats.org/officeDocument/2006/relationships/image" Target="../media/image30.png"/><Relationship Id="rId45" Type="http://schemas.openxmlformats.org/officeDocument/2006/relationships/customXml" Target="../ink/ink28.xml"/><Relationship Id="rId53" Type="http://schemas.openxmlformats.org/officeDocument/2006/relationships/customXml" Target="../ink/ink32.xml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19" Type="http://schemas.openxmlformats.org/officeDocument/2006/relationships/customXml" Target="../ink/ink14.xml"/><Relationship Id="rId31" Type="http://schemas.openxmlformats.org/officeDocument/2006/relationships/customXml" Target="../ink/ink20.xml"/><Relationship Id="rId44" Type="http://schemas.openxmlformats.org/officeDocument/2006/relationships/image" Target="../media/image32.png"/><Relationship Id="rId52" Type="http://schemas.openxmlformats.org/officeDocument/2006/relationships/image" Target="../media/image36.png"/><Relationship Id="rId4" Type="http://schemas.openxmlformats.org/officeDocument/2006/relationships/customXml" Target="../ink/ink6.xml"/><Relationship Id="rId9" Type="http://schemas.openxmlformats.org/officeDocument/2006/relationships/customXml" Target="../ink/ink9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customXml" Target="../ink/ink18.xml"/><Relationship Id="rId30" Type="http://schemas.openxmlformats.org/officeDocument/2006/relationships/image" Target="../media/image26.png"/><Relationship Id="rId35" Type="http://schemas.openxmlformats.org/officeDocument/2006/relationships/customXml" Target="../ink/ink22.xml"/><Relationship Id="rId43" Type="http://schemas.openxmlformats.org/officeDocument/2006/relationships/customXml" Target="../ink/ink27.xml"/><Relationship Id="rId48" Type="http://schemas.openxmlformats.org/officeDocument/2006/relationships/image" Target="../media/image34.png"/><Relationship Id="rId8" Type="http://schemas.openxmlformats.org/officeDocument/2006/relationships/image" Target="../media/image15.png"/><Relationship Id="rId51" Type="http://schemas.openxmlformats.org/officeDocument/2006/relationships/customXml" Target="../ink/ink31.xml"/><Relationship Id="rId3" Type="http://schemas.openxmlformats.org/officeDocument/2006/relationships/image" Target="../media/image13.png"/><Relationship Id="rId12" Type="http://schemas.openxmlformats.org/officeDocument/2006/relationships/image" Target="../media/image17.png"/><Relationship Id="rId17" Type="http://schemas.openxmlformats.org/officeDocument/2006/relationships/customXml" Target="../ink/ink13.xml"/><Relationship Id="rId25" Type="http://schemas.openxmlformats.org/officeDocument/2006/relationships/customXml" Target="../ink/ink17.xml"/><Relationship Id="rId33" Type="http://schemas.openxmlformats.org/officeDocument/2006/relationships/customXml" Target="../ink/ink21.xml"/><Relationship Id="rId38" Type="http://schemas.openxmlformats.org/officeDocument/2006/relationships/image" Target="../media/image29.png"/><Relationship Id="rId46" Type="http://schemas.openxmlformats.org/officeDocument/2006/relationships/image" Target="../media/image33.png"/><Relationship Id="rId20" Type="http://schemas.openxmlformats.org/officeDocument/2006/relationships/image" Target="../media/image21.png"/><Relationship Id="rId41" Type="http://schemas.openxmlformats.org/officeDocument/2006/relationships/customXml" Target="../ink/ink26.xml"/><Relationship Id="rId54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.xml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28" Type="http://schemas.openxmlformats.org/officeDocument/2006/relationships/image" Target="../media/image25.png"/><Relationship Id="rId36" Type="http://schemas.openxmlformats.org/officeDocument/2006/relationships/customXml" Target="../ink/ink23.xml"/><Relationship Id="rId49" Type="http://schemas.openxmlformats.org/officeDocument/2006/relationships/customXml" Target="../ink/ink30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8" Type="http://schemas.openxmlformats.org/officeDocument/2006/relationships/customXml" Target="../ink/ink41.xml"/><Relationship Id="rId26" Type="http://schemas.openxmlformats.org/officeDocument/2006/relationships/customXml" Target="../ink/ink45.xml"/><Relationship Id="rId39" Type="http://schemas.openxmlformats.org/officeDocument/2006/relationships/image" Target="../media/image53.png"/><Relationship Id="rId21" Type="http://schemas.openxmlformats.org/officeDocument/2006/relationships/image" Target="../media/image44.png"/><Relationship Id="rId34" Type="http://schemas.openxmlformats.org/officeDocument/2006/relationships/customXml" Target="../ink/ink49.xml"/><Relationship Id="rId42" Type="http://schemas.openxmlformats.org/officeDocument/2006/relationships/customXml" Target="../ink/ink53.xml"/><Relationship Id="rId7" Type="http://schemas.openxmlformats.org/officeDocument/2006/relationships/image" Target="../media/image23.png"/><Relationship Id="rId2" Type="http://schemas.openxmlformats.org/officeDocument/2006/relationships/customXml" Target="../ink/ink33.xml"/><Relationship Id="rId16" Type="http://schemas.openxmlformats.org/officeDocument/2006/relationships/customXml" Target="../ink/ink40.xml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5.xml"/><Relationship Id="rId11" Type="http://schemas.openxmlformats.org/officeDocument/2006/relationships/image" Target="../media/image39.png"/><Relationship Id="rId24" Type="http://schemas.openxmlformats.org/officeDocument/2006/relationships/customXml" Target="../ink/ink44.xml"/><Relationship Id="rId32" Type="http://schemas.openxmlformats.org/officeDocument/2006/relationships/customXml" Target="../ink/ink48.xml"/><Relationship Id="rId37" Type="http://schemas.openxmlformats.org/officeDocument/2006/relationships/image" Target="../media/image52.png"/><Relationship Id="rId40" Type="http://schemas.openxmlformats.org/officeDocument/2006/relationships/customXml" Target="../ink/ink52.xml"/><Relationship Id="rId45" Type="http://schemas.openxmlformats.org/officeDocument/2006/relationships/image" Target="../media/image56.png"/><Relationship Id="rId5" Type="http://schemas.openxmlformats.org/officeDocument/2006/relationships/image" Target="../media/image22.png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28" Type="http://schemas.openxmlformats.org/officeDocument/2006/relationships/customXml" Target="../ink/ink46.xml"/><Relationship Id="rId36" Type="http://schemas.openxmlformats.org/officeDocument/2006/relationships/customXml" Target="../ink/ink50.xml"/><Relationship Id="rId10" Type="http://schemas.openxmlformats.org/officeDocument/2006/relationships/customXml" Target="../ink/ink37.xml"/><Relationship Id="rId19" Type="http://schemas.openxmlformats.org/officeDocument/2006/relationships/image" Target="../media/image43.png"/><Relationship Id="rId31" Type="http://schemas.openxmlformats.org/officeDocument/2006/relationships/image" Target="../media/image49.png"/><Relationship Id="rId44" Type="http://schemas.openxmlformats.org/officeDocument/2006/relationships/customXml" Target="../ink/ink54.xml"/><Relationship Id="rId4" Type="http://schemas.openxmlformats.org/officeDocument/2006/relationships/customXml" Target="../ink/ink34.xml"/><Relationship Id="rId9" Type="http://schemas.openxmlformats.org/officeDocument/2006/relationships/image" Target="../media/image38.png"/><Relationship Id="rId14" Type="http://schemas.openxmlformats.org/officeDocument/2006/relationships/customXml" Target="../ink/ink39.xml"/><Relationship Id="rId22" Type="http://schemas.openxmlformats.org/officeDocument/2006/relationships/customXml" Target="../ink/ink43.xml"/><Relationship Id="rId27" Type="http://schemas.openxmlformats.org/officeDocument/2006/relationships/image" Target="../media/image47.png"/><Relationship Id="rId30" Type="http://schemas.openxmlformats.org/officeDocument/2006/relationships/customXml" Target="../ink/ink47.xml"/><Relationship Id="rId35" Type="http://schemas.openxmlformats.org/officeDocument/2006/relationships/image" Target="../media/image51.png"/><Relationship Id="rId43" Type="http://schemas.openxmlformats.org/officeDocument/2006/relationships/image" Target="../media/image55.png"/><Relationship Id="rId8" Type="http://schemas.openxmlformats.org/officeDocument/2006/relationships/customXml" Target="../ink/ink36.xml"/><Relationship Id="rId3" Type="http://schemas.openxmlformats.org/officeDocument/2006/relationships/image" Target="../media/image13.png"/><Relationship Id="rId12" Type="http://schemas.openxmlformats.org/officeDocument/2006/relationships/customXml" Target="../ink/ink38.xml"/><Relationship Id="rId17" Type="http://schemas.openxmlformats.org/officeDocument/2006/relationships/image" Target="../media/image42.png"/><Relationship Id="rId25" Type="http://schemas.openxmlformats.org/officeDocument/2006/relationships/image" Target="../media/image46.png"/><Relationship Id="rId33" Type="http://schemas.openxmlformats.org/officeDocument/2006/relationships/image" Target="../media/image50.png"/><Relationship Id="rId38" Type="http://schemas.openxmlformats.org/officeDocument/2006/relationships/customXml" Target="../ink/ink51.xml"/><Relationship Id="rId20" Type="http://schemas.openxmlformats.org/officeDocument/2006/relationships/customXml" Target="../ink/ink42.xml"/><Relationship Id="rId41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png"/><Relationship Id="rId18" Type="http://schemas.openxmlformats.org/officeDocument/2006/relationships/customXml" Target="../ink/ink63.xml"/><Relationship Id="rId26" Type="http://schemas.openxmlformats.org/officeDocument/2006/relationships/customXml" Target="../ink/ink67.xml"/><Relationship Id="rId39" Type="http://schemas.openxmlformats.org/officeDocument/2006/relationships/image" Target="../media/image75.png"/><Relationship Id="rId21" Type="http://schemas.openxmlformats.org/officeDocument/2006/relationships/image" Target="../media/image66.png"/><Relationship Id="rId34" Type="http://schemas.openxmlformats.org/officeDocument/2006/relationships/customXml" Target="../ink/ink71.xml"/><Relationship Id="rId42" Type="http://schemas.openxmlformats.org/officeDocument/2006/relationships/customXml" Target="../ink/ink75.xml"/><Relationship Id="rId47" Type="http://schemas.openxmlformats.org/officeDocument/2006/relationships/image" Target="../media/image79.png"/><Relationship Id="rId50" Type="http://schemas.openxmlformats.org/officeDocument/2006/relationships/customXml" Target="../ink/ink79.xml"/><Relationship Id="rId55" Type="http://schemas.openxmlformats.org/officeDocument/2006/relationships/image" Target="../media/image83.png"/><Relationship Id="rId7" Type="http://schemas.openxmlformats.org/officeDocument/2006/relationships/image" Target="../media/image59.png"/><Relationship Id="rId2" Type="http://schemas.openxmlformats.org/officeDocument/2006/relationships/customXml" Target="../ink/ink55.xml"/><Relationship Id="rId16" Type="http://schemas.openxmlformats.org/officeDocument/2006/relationships/customXml" Target="../ink/ink62.xml"/><Relationship Id="rId29" Type="http://schemas.openxmlformats.org/officeDocument/2006/relationships/image" Target="../media/image70.png"/><Relationship Id="rId11" Type="http://schemas.openxmlformats.org/officeDocument/2006/relationships/image" Target="../media/image61.png"/><Relationship Id="rId24" Type="http://schemas.openxmlformats.org/officeDocument/2006/relationships/customXml" Target="../ink/ink66.xml"/><Relationship Id="rId32" Type="http://schemas.openxmlformats.org/officeDocument/2006/relationships/customXml" Target="../ink/ink70.xml"/><Relationship Id="rId37" Type="http://schemas.openxmlformats.org/officeDocument/2006/relationships/image" Target="../media/image74.png"/><Relationship Id="rId40" Type="http://schemas.openxmlformats.org/officeDocument/2006/relationships/customXml" Target="../ink/ink74.xml"/><Relationship Id="rId45" Type="http://schemas.openxmlformats.org/officeDocument/2006/relationships/image" Target="../media/image78.png"/><Relationship Id="rId53" Type="http://schemas.openxmlformats.org/officeDocument/2006/relationships/image" Target="../media/image82.png"/><Relationship Id="rId58" Type="http://schemas.openxmlformats.org/officeDocument/2006/relationships/customXml" Target="../ink/ink83.xml"/><Relationship Id="rId5" Type="http://schemas.openxmlformats.org/officeDocument/2006/relationships/image" Target="../media/image58.png"/><Relationship Id="rId61" Type="http://schemas.openxmlformats.org/officeDocument/2006/relationships/image" Target="../media/image86.png"/><Relationship Id="rId19" Type="http://schemas.openxmlformats.org/officeDocument/2006/relationships/image" Target="../media/image65.png"/><Relationship Id="rId14" Type="http://schemas.openxmlformats.org/officeDocument/2006/relationships/customXml" Target="../ink/ink61.xml"/><Relationship Id="rId22" Type="http://schemas.openxmlformats.org/officeDocument/2006/relationships/customXml" Target="../ink/ink65.xml"/><Relationship Id="rId27" Type="http://schemas.openxmlformats.org/officeDocument/2006/relationships/image" Target="../media/image69.png"/><Relationship Id="rId30" Type="http://schemas.openxmlformats.org/officeDocument/2006/relationships/customXml" Target="../ink/ink69.xml"/><Relationship Id="rId35" Type="http://schemas.openxmlformats.org/officeDocument/2006/relationships/image" Target="../media/image73.png"/><Relationship Id="rId43" Type="http://schemas.openxmlformats.org/officeDocument/2006/relationships/image" Target="../media/image77.png"/><Relationship Id="rId48" Type="http://schemas.openxmlformats.org/officeDocument/2006/relationships/customXml" Target="../ink/ink78.xml"/><Relationship Id="rId56" Type="http://schemas.openxmlformats.org/officeDocument/2006/relationships/customXml" Target="../ink/ink82.xml"/><Relationship Id="rId8" Type="http://schemas.openxmlformats.org/officeDocument/2006/relationships/customXml" Target="../ink/ink58.xml"/><Relationship Id="rId51" Type="http://schemas.openxmlformats.org/officeDocument/2006/relationships/image" Target="../media/image81.png"/><Relationship Id="rId3" Type="http://schemas.openxmlformats.org/officeDocument/2006/relationships/image" Target="../media/image57.png"/><Relationship Id="rId12" Type="http://schemas.openxmlformats.org/officeDocument/2006/relationships/customXml" Target="../ink/ink60.xml"/><Relationship Id="rId17" Type="http://schemas.openxmlformats.org/officeDocument/2006/relationships/image" Target="../media/image64.png"/><Relationship Id="rId25" Type="http://schemas.openxmlformats.org/officeDocument/2006/relationships/image" Target="../media/image68.png"/><Relationship Id="rId33" Type="http://schemas.openxmlformats.org/officeDocument/2006/relationships/image" Target="../media/image72.png"/><Relationship Id="rId38" Type="http://schemas.openxmlformats.org/officeDocument/2006/relationships/customXml" Target="../ink/ink73.xml"/><Relationship Id="rId46" Type="http://schemas.openxmlformats.org/officeDocument/2006/relationships/customXml" Target="../ink/ink77.xml"/><Relationship Id="rId59" Type="http://schemas.openxmlformats.org/officeDocument/2006/relationships/image" Target="../media/image85.png"/><Relationship Id="rId20" Type="http://schemas.openxmlformats.org/officeDocument/2006/relationships/customXml" Target="../ink/ink64.xml"/><Relationship Id="rId41" Type="http://schemas.openxmlformats.org/officeDocument/2006/relationships/image" Target="../media/image76.png"/><Relationship Id="rId54" Type="http://schemas.openxmlformats.org/officeDocument/2006/relationships/customXml" Target="../ink/ink8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7.xml"/><Relationship Id="rId15" Type="http://schemas.openxmlformats.org/officeDocument/2006/relationships/image" Target="../media/image63.png"/><Relationship Id="rId23" Type="http://schemas.openxmlformats.org/officeDocument/2006/relationships/image" Target="../media/image67.png"/><Relationship Id="rId28" Type="http://schemas.openxmlformats.org/officeDocument/2006/relationships/customXml" Target="../ink/ink68.xml"/><Relationship Id="rId36" Type="http://schemas.openxmlformats.org/officeDocument/2006/relationships/customXml" Target="../ink/ink72.xml"/><Relationship Id="rId49" Type="http://schemas.openxmlformats.org/officeDocument/2006/relationships/image" Target="../media/image80.png"/><Relationship Id="rId57" Type="http://schemas.openxmlformats.org/officeDocument/2006/relationships/image" Target="../media/image84.png"/><Relationship Id="rId10" Type="http://schemas.openxmlformats.org/officeDocument/2006/relationships/customXml" Target="../ink/ink59.xml"/><Relationship Id="rId31" Type="http://schemas.openxmlformats.org/officeDocument/2006/relationships/image" Target="../media/image71.png"/><Relationship Id="rId44" Type="http://schemas.openxmlformats.org/officeDocument/2006/relationships/customXml" Target="../ink/ink76.xml"/><Relationship Id="rId52" Type="http://schemas.openxmlformats.org/officeDocument/2006/relationships/customXml" Target="../ink/ink80.xml"/><Relationship Id="rId60" Type="http://schemas.openxmlformats.org/officeDocument/2006/relationships/customXml" Target="../ink/ink84.xml"/><Relationship Id="rId4" Type="http://schemas.openxmlformats.org/officeDocument/2006/relationships/customXml" Target="../ink/ink56.xml"/><Relationship Id="rId9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6.sv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7497543-724A-4811-B2B2-DD36F018799D}"/>
              </a:ext>
            </a:extLst>
          </p:cNvPr>
          <p:cNvSpPr/>
          <p:nvPr/>
        </p:nvSpPr>
        <p:spPr>
          <a:xfrm>
            <a:off x="681697" y="828288"/>
            <a:ext cx="10828605" cy="52014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16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ゲーム数学</a:t>
            </a:r>
            <a:endParaRPr lang="en-US" altLang="ja-JP" sz="16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ja-JP" altLang="en-US" sz="1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超・入門</a:t>
            </a:r>
            <a:endParaRPr lang="ja-JP" altLang="en-US" sz="16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8456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47500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1FF3F41-3501-458F-AD7E-DA6EAA44D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81" y="311523"/>
            <a:ext cx="2196104" cy="265591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80A05E5-D9F6-4F50-9862-8B3DCF40B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95629" y="3883551"/>
            <a:ext cx="2196104" cy="265591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5ED0740-F440-44A8-A510-9B4C78FF7428}"/>
              </a:ext>
            </a:extLst>
          </p:cNvPr>
          <p:cNvSpPr txBox="1"/>
          <p:nvPr/>
        </p:nvSpPr>
        <p:spPr>
          <a:xfrm>
            <a:off x="8749065" y="159757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=(x-a)^2 + b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3AE452E-12CB-4216-BC7B-3BA53C0FE1AE}"/>
              </a:ext>
            </a:extLst>
          </p:cNvPr>
          <p:cNvSpPr txBox="1"/>
          <p:nvPr/>
        </p:nvSpPr>
        <p:spPr>
          <a:xfrm>
            <a:off x="1308911" y="595908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=</a:t>
            </a:r>
            <a:r>
              <a:rPr lang="ja-JP" altLang="en-US" dirty="0"/>
              <a:t> </a:t>
            </a:r>
            <a:r>
              <a:rPr kumimoji="1" lang="en-US" altLang="ja-JP" dirty="0"/>
              <a:t>-(</a:t>
            </a:r>
            <a:r>
              <a:rPr kumimoji="1" lang="en-US" altLang="ja-JP" dirty="0" err="1"/>
              <a:t>x+a</a:t>
            </a:r>
            <a:r>
              <a:rPr kumimoji="1" lang="en-US" altLang="ja-JP" dirty="0"/>
              <a:t>)^2 - b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2D1F415-DC84-4E26-AA29-28D910390EEF}"/>
              </a:ext>
            </a:extLst>
          </p:cNvPr>
          <p:cNvSpPr txBox="1"/>
          <p:nvPr/>
        </p:nvSpPr>
        <p:spPr>
          <a:xfrm>
            <a:off x="5528867" y="278277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167AA67-F984-4900-AE0F-01B39E5C7DBF}"/>
              </a:ext>
            </a:extLst>
          </p:cNvPr>
          <p:cNvSpPr txBox="1"/>
          <p:nvPr/>
        </p:nvSpPr>
        <p:spPr>
          <a:xfrm>
            <a:off x="7344867" y="3546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5E465ACA-083F-40F8-9A43-798EC22C7C55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6025368" y="2967436"/>
            <a:ext cx="1482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CFD2D20-00EF-4838-9888-78350C6304E3}"/>
              </a:ext>
            </a:extLst>
          </p:cNvPr>
          <p:cNvCxnSpPr>
            <a:cxnSpLocks/>
          </p:cNvCxnSpPr>
          <p:nvPr/>
        </p:nvCxnSpPr>
        <p:spPr>
          <a:xfrm>
            <a:off x="7501320" y="2967436"/>
            <a:ext cx="6413" cy="46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8B011FA-35BE-4E77-A505-BB8E36EFFC2E}"/>
              </a:ext>
            </a:extLst>
          </p:cNvPr>
          <p:cNvCxnSpPr>
            <a:cxnSpLocks/>
          </p:cNvCxnSpPr>
          <p:nvPr/>
        </p:nvCxnSpPr>
        <p:spPr>
          <a:xfrm>
            <a:off x="4565135" y="3890564"/>
            <a:ext cx="1482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38AD305-4408-4668-8E83-AF0F6C7B3E17}"/>
              </a:ext>
            </a:extLst>
          </p:cNvPr>
          <p:cNvCxnSpPr>
            <a:cxnSpLocks/>
          </p:cNvCxnSpPr>
          <p:nvPr/>
        </p:nvCxnSpPr>
        <p:spPr>
          <a:xfrm>
            <a:off x="4558721" y="3429000"/>
            <a:ext cx="6413" cy="46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A5C7497-ABC4-49E3-B587-A5603D10210D}"/>
              </a:ext>
            </a:extLst>
          </p:cNvPr>
          <p:cNvSpPr txBox="1"/>
          <p:nvPr/>
        </p:nvSpPr>
        <p:spPr>
          <a:xfrm>
            <a:off x="6066113" y="374355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-b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DFD9CDB-9FB4-4458-942C-4765C4226812}"/>
              </a:ext>
            </a:extLst>
          </p:cNvPr>
          <p:cNvSpPr txBox="1"/>
          <p:nvPr/>
        </p:nvSpPr>
        <p:spPr>
          <a:xfrm>
            <a:off x="4402268" y="309877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21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7EB15CE0-F8B9-462C-A3F6-91755A0E3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" y="502920"/>
            <a:ext cx="780288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36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91CC9F5-5614-4D0B-ACFA-093EAE0C0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03" y="2239513"/>
            <a:ext cx="2840307" cy="265706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7E408BB-CECF-454B-955F-DEA5BA433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84945" y="2239512"/>
            <a:ext cx="2915775" cy="2657061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1A142F59-4679-4C75-A4C1-FC68C558582B}"/>
              </a:ext>
            </a:extLst>
          </p:cNvPr>
          <p:cNvSpPr/>
          <p:nvPr/>
        </p:nvSpPr>
        <p:spPr>
          <a:xfrm>
            <a:off x="1784304" y="2026762"/>
            <a:ext cx="3108208" cy="30919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3229596-D27E-41FF-BF29-F08429C87B9E}"/>
              </a:ext>
            </a:extLst>
          </p:cNvPr>
          <p:cNvSpPr/>
          <p:nvPr/>
        </p:nvSpPr>
        <p:spPr>
          <a:xfrm>
            <a:off x="4892512" y="2026762"/>
            <a:ext cx="3108208" cy="30919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5BC5AB1-23FE-4F12-B74E-D35BE14F8360}"/>
              </a:ext>
            </a:extLst>
          </p:cNvPr>
          <p:cNvCxnSpPr>
            <a:cxnSpLocks/>
          </p:cNvCxnSpPr>
          <p:nvPr/>
        </p:nvCxnSpPr>
        <p:spPr>
          <a:xfrm>
            <a:off x="3412503" y="3690590"/>
            <a:ext cx="1480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C9F1760-EB30-4143-84D5-EE3D2A117B8F}"/>
              </a:ext>
            </a:extLst>
          </p:cNvPr>
          <p:cNvCxnSpPr>
            <a:cxnSpLocks/>
          </p:cNvCxnSpPr>
          <p:nvPr/>
        </p:nvCxnSpPr>
        <p:spPr>
          <a:xfrm>
            <a:off x="4892512" y="3690590"/>
            <a:ext cx="1480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8AB1CDC-A910-4D42-A91E-BBD5654C54DA}"/>
              </a:ext>
            </a:extLst>
          </p:cNvPr>
          <p:cNvSpPr txBox="1"/>
          <p:nvPr/>
        </p:nvSpPr>
        <p:spPr>
          <a:xfrm>
            <a:off x="4015290" y="3383376"/>
            <a:ext cx="2744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20B7A7E-05D6-4D56-86F1-CBBC08F1D7EB}"/>
              </a:ext>
            </a:extLst>
          </p:cNvPr>
          <p:cNvSpPr txBox="1"/>
          <p:nvPr/>
        </p:nvSpPr>
        <p:spPr>
          <a:xfrm>
            <a:off x="5432177" y="3383376"/>
            <a:ext cx="2744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119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91CC9F5-5614-4D0B-ACFA-093EAE0C0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03" y="2239513"/>
            <a:ext cx="2840307" cy="265706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7E408BB-CECF-454B-955F-DEA5BA433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27397" y="1593460"/>
            <a:ext cx="4238371" cy="3862305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1A142F59-4679-4C75-A4C1-FC68C558582B}"/>
              </a:ext>
            </a:extLst>
          </p:cNvPr>
          <p:cNvSpPr/>
          <p:nvPr/>
        </p:nvSpPr>
        <p:spPr>
          <a:xfrm>
            <a:off x="1784304" y="2026762"/>
            <a:ext cx="3108208" cy="30919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3229596-D27E-41FF-BF29-F08429C87B9E}"/>
              </a:ext>
            </a:extLst>
          </p:cNvPr>
          <p:cNvSpPr/>
          <p:nvPr/>
        </p:nvSpPr>
        <p:spPr>
          <a:xfrm>
            <a:off x="4892511" y="1409305"/>
            <a:ext cx="4628561" cy="43174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5BC5AB1-23FE-4F12-B74E-D35BE14F8360}"/>
              </a:ext>
            </a:extLst>
          </p:cNvPr>
          <p:cNvCxnSpPr>
            <a:cxnSpLocks/>
          </p:cNvCxnSpPr>
          <p:nvPr/>
        </p:nvCxnSpPr>
        <p:spPr>
          <a:xfrm>
            <a:off x="3412503" y="3690590"/>
            <a:ext cx="1480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C9F1760-EB30-4143-84D5-EE3D2A117B8F}"/>
              </a:ext>
            </a:extLst>
          </p:cNvPr>
          <p:cNvCxnSpPr>
            <a:cxnSpLocks/>
          </p:cNvCxnSpPr>
          <p:nvPr/>
        </p:nvCxnSpPr>
        <p:spPr>
          <a:xfrm>
            <a:off x="4892512" y="3690590"/>
            <a:ext cx="23142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8AB1CDC-A910-4D42-A91E-BBD5654C54DA}"/>
              </a:ext>
            </a:extLst>
          </p:cNvPr>
          <p:cNvSpPr txBox="1"/>
          <p:nvPr/>
        </p:nvSpPr>
        <p:spPr>
          <a:xfrm>
            <a:off x="4015290" y="3505924"/>
            <a:ext cx="2744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20B7A7E-05D6-4D56-86F1-CBBC08F1D7EB}"/>
              </a:ext>
            </a:extLst>
          </p:cNvPr>
          <p:cNvSpPr txBox="1"/>
          <p:nvPr/>
        </p:nvSpPr>
        <p:spPr>
          <a:xfrm>
            <a:off x="5703081" y="3505924"/>
            <a:ext cx="3465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794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844FAC2-AA5C-2BCE-3E76-9A75B199EABC}"/>
              </a:ext>
            </a:extLst>
          </p:cNvPr>
          <p:cNvSpPr/>
          <p:nvPr/>
        </p:nvSpPr>
        <p:spPr>
          <a:xfrm>
            <a:off x="1027217" y="897835"/>
            <a:ext cx="3803374" cy="50623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72B63E3-9E4B-B284-FF0F-BE42A1A0C235}"/>
              </a:ext>
            </a:extLst>
          </p:cNvPr>
          <p:cNvCxnSpPr>
            <a:cxnSpLocks/>
          </p:cNvCxnSpPr>
          <p:nvPr/>
        </p:nvCxnSpPr>
        <p:spPr>
          <a:xfrm>
            <a:off x="1027217" y="112345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4709C60-C432-F675-B7C0-3A5E479E2D16}"/>
              </a:ext>
            </a:extLst>
          </p:cNvPr>
          <p:cNvCxnSpPr>
            <a:cxnSpLocks/>
          </p:cNvCxnSpPr>
          <p:nvPr/>
        </p:nvCxnSpPr>
        <p:spPr>
          <a:xfrm>
            <a:off x="1027217" y="1368450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F0493D7-4E74-5DFA-F062-38B7B3821F2A}"/>
              </a:ext>
            </a:extLst>
          </p:cNvPr>
          <p:cNvCxnSpPr>
            <a:cxnSpLocks/>
          </p:cNvCxnSpPr>
          <p:nvPr/>
        </p:nvCxnSpPr>
        <p:spPr>
          <a:xfrm>
            <a:off x="1027217" y="162309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FCF2C25-B2E7-D801-D952-7D396BEF4674}"/>
              </a:ext>
            </a:extLst>
          </p:cNvPr>
          <p:cNvCxnSpPr>
            <a:cxnSpLocks/>
          </p:cNvCxnSpPr>
          <p:nvPr/>
        </p:nvCxnSpPr>
        <p:spPr>
          <a:xfrm>
            <a:off x="1027217" y="188217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993CF58-AF3F-B390-F8E6-D00A3D467204}"/>
              </a:ext>
            </a:extLst>
          </p:cNvPr>
          <p:cNvSpPr txBox="1"/>
          <p:nvPr/>
        </p:nvSpPr>
        <p:spPr>
          <a:xfrm>
            <a:off x="2529098" y="2495551"/>
            <a:ext cx="677108" cy="18668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3200" dirty="0"/>
              <a:t>…………</a:t>
            </a:r>
            <a:endParaRPr kumimoji="1" lang="ja-JP" altLang="en-US" sz="3200" dirty="0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FBA45CF-2783-47F8-71FB-05416C920E3B}"/>
              </a:ext>
            </a:extLst>
          </p:cNvPr>
          <p:cNvCxnSpPr>
            <a:cxnSpLocks/>
          </p:cNvCxnSpPr>
          <p:nvPr/>
        </p:nvCxnSpPr>
        <p:spPr>
          <a:xfrm>
            <a:off x="1027217" y="514353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0DE6D19-59FF-7A58-2395-7FA474BA70C4}"/>
              </a:ext>
            </a:extLst>
          </p:cNvPr>
          <p:cNvCxnSpPr>
            <a:cxnSpLocks/>
          </p:cNvCxnSpPr>
          <p:nvPr/>
        </p:nvCxnSpPr>
        <p:spPr>
          <a:xfrm>
            <a:off x="1027217" y="537975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460A728-11E4-7029-A79D-6646B05810B4}"/>
              </a:ext>
            </a:extLst>
          </p:cNvPr>
          <p:cNvCxnSpPr>
            <a:cxnSpLocks/>
          </p:cNvCxnSpPr>
          <p:nvPr/>
        </p:nvCxnSpPr>
        <p:spPr>
          <a:xfrm>
            <a:off x="1027217" y="560835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C687C91-08BC-D289-7E62-D3C13A79DF3B}"/>
              </a:ext>
            </a:extLst>
          </p:cNvPr>
          <p:cNvCxnSpPr>
            <a:cxnSpLocks/>
          </p:cNvCxnSpPr>
          <p:nvPr/>
        </p:nvCxnSpPr>
        <p:spPr>
          <a:xfrm>
            <a:off x="1027217" y="579123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DCB322F-C688-9143-0B4D-B93614A2A445}"/>
              </a:ext>
            </a:extLst>
          </p:cNvPr>
          <p:cNvSpPr txBox="1"/>
          <p:nvPr/>
        </p:nvSpPr>
        <p:spPr>
          <a:xfrm>
            <a:off x="2159766" y="23584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メモリ</a:t>
            </a:r>
            <a:endParaRPr kumimoji="1" lang="ja-JP" altLang="en-US" sz="3200" b="1" dirty="0"/>
          </a:p>
        </p:txBody>
      </p:sp>
      <p:sp>
        <p:nvSpPr>
          <p:cNvPr id="24" name="右中かっこ 23">
            <a:extLst>
              <a:ext uri="{FF2B5EF4-FFF2-40B4-BE49-F238E27FC236}">
                <a16:creationId xmlns:a16="http://schemas.microsoft.com/office/drawing/2014/main" id="{53C42BC4-A23F-A116-8D42-93C8748D6B63}"/>
              </a:ext>
            </a:extLst>
          </p:cNvPr>
          <p:cNvSpPr/>
          <p:nvPr/>
        </p:nvSpPr>
        <p:spPr>
          <a:xfrm>
            <a:off x="4830592" y="897836"/>
            <a:ext cx="304632" cy="23439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8892041-3445-BFA9-BCE8-F727354E2EDB}"/>
              </a:ext>
            </a:extLst>
          </p:cNvPr>
          <p:cNvSpPr/>
          <p:nvPr/>
        </p:nvSpPr>
        <p:spPr>
          <a:xfrm>
            <a:off x="5242404" y="897837"/>
            <a:ext cx="6446832" cy="2224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………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F29DB969-6888-DF3E-C396-2404A0E839B4}"/>
              </a:ext>
            </a:extLst>
          </p:cNvPr>
          <p:cNvSpPr/>
          <p:nvPr/>
        </p:nvSpPr>
        <p:spPr>
          <a:xfrm>
            <a:off x="7251486" y="1826031"/>
            <a:ext cx="1904214" cy="9784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C61272D1-17E0-2811-269A-C8DDD84B5763}"/>
              </a:ext>
            </a:extLst>
          </p:cNvPr>
          <p:cNvCxnSpPr>
            <a:cxnSpLocks/>
          </p:cNvCxnSpPr>
          <p:nvPr/>
        </p:nvCxnSpPr>
        <p:spPr>
          <a:xfrm>
            <a:off x="5452532" y="906613"/>
            <a:ext cx="0" cy="234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6ED5384-33DB-242A-0D22-5A4FB9F0E574}"/>
              </a:ext>
            </a:extLst>
          </p:cNvPr>
          <p:cNvCxnSpPr>
            <a:cxnSpLocks/>
          </p:cNvCxnSpPr>
          <p:nvPr/>
        </p:nvCxnSpPr>
        <p:spPr>
          <a:xfrm>
            <a:off x="11397496" y="885874"/>
            <a:ext cx="0" cy="234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7107CB42-EF3A-B0E3-D636-D9E82593F800}"/>
              </a:ext>
            </a:extLst>
          </p:cNvPr>
          <p:cNvCxnSpPr>
            <a:cxnSpLocks/>
          </p:cNvCxnSpPr>
          <p:nvPr/>
        </p:nvCxnSpPr>
        <p:spPr>
          <a:xfrm>
            <a:off x="11150074" y="906613"/>
            <a:ext cx="0" cy="234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B0CB1B-6D07-AE19-61A6-8BC1019993C1}"/>
              </a:ext>
            </a:extLst>
          </p:cNvPr>
          <p:cNvCxnSpPr>
            <a:cxnSpLocks/>
          </p:cNvCxnSpPr>
          <p:nvPr/>
        </p:nvCxnSpPr>
        <p:spPr>
          <a:xfrm>
            <a:off x="5699200" y="885874"/>
            <a:ext cx="0" cy="234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75B48ED-82D6-64E3-2487-9C6195014849}"/>
              </a:ext>
            </a:extLst>
          </p:cNvPr>
          <p:cNvSpPr txBox="1"/>
          <p:nvPr/>
        </p:nvSpPr>
        <p:spPr>
          <a:xfrm>
            <a:off x="5186863" y="8497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7C09C1-219F-E955-0634-FCCEDD32D2B1}"/>
              </a:ext>
            </a:extLst>
          </p:cNvPr>
          <p:cNvSpPr txBox="1"/>
          <p:nvPr/>
        </p:nvSpPr>
        <p:spPr>
          <a:xfrm>
            <a:off x="5434285" y="8497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67C9A23-71A2-00EE-3D6A-71D9B270B840}"/>
              </a:ext>
            </a:extLst>
          </p:cNvPr>
          <p:cNvSpPr txBox="1"/>
          <p:nvPr/>
        </p:nvSpPr>
        <p:spPr>
          <a:xfrm>
            <a:off x="11117333" y="8391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1735939-A04A-002C-514A-3671FA544A79}"/>
              </a:ext>
            </a:extLst>
          </p:cNvPr>
          <p:cNvSpPr txBox="1"/>
          <p:nvPr/>
        </p:nvSpPr>
        <p:spPr>
          <a:xfrm>
            <a:off x="11397496" y="8391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0CA64A8-646E-9331-4B1D-723E939C58C0}"/>
              </a:ext>
            </a:extLst>
          </p:cNvPr>
          <p:cNvSpPr/>
          <p:nvPr/>
        </p:nvSpPr>
        <p:spPr>
          <a:xfrm>
            <a:off x="5242405" y="3617732"/>
            <a:ext cx="687056" cy="5677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命令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8D64E2A3-681F-AC53-5A91-5399AFC1D392}"/>
              </a:ext>
            </a:extLst>
          </p:cNvPr>
          <p:cNvSpPr/>
          <p:nvPr/>
        </p:nvSpPr>
        <p:spPr>
          <a:xfrm>
            <a:off x="5929461" y="3617732"/>
            <a:ext cx="2292342" cy="5677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データ</a:t>
            </a:r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3EB76E8-C735-5C7A-598C-8424B12264FD}"/>
              </a:ext>
            </a:extLst>
          </p:cNvPr>
          <p:cNvSpPr/>
          <p:nvPr/>
        </p:nvSpPr>
        <p:spPr>
          <a:xfrm>
            <a:off x="8221804" y="3615571"/>
            <a:ext cx="2530164" cy="5677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データ</a:t>
            </a:r>
            <a:r>
              <a:rPr kumimoji="1"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F73F328-C06B-D964-B7D8-8FE8CE93CA52}"/>
              </a:ext>
            </a:extLst>
          </p:cNvPr>
          <p:cNvSpPr txBox="1"/>
          <p:nvPr/>
        </p:nvSpPr>
        <p:spPr>
          <a:xfrm>
            <a:off x="5110697" y="4812790"/>
            <a:ext cx="6673623" cy="830997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メモリの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行毎に上記が記述されており、</a:t>
            </a:r>
            <a:endParaRPr kumimoji="1" lang="en-US" altLang="ja-JP" sz="2400" dirty="0"/>
          </a:p>
          <a:p>
            <a:r>
              <a:rPr lang="ja-JP" altLang="en-US" sz="2400" dirty="0"/>
              <a:t>１行単位で</a:t>
            </a:r>
            <a:r>
              <a:rPr lang="en-US" altLang="ja-JP" sz="2400" dirty="0"/>
              <a:t>CPU</a:t>
            </a:r>
            <a:r>
              <a:rPr lang="ja-JP" altLang="en-US" sz="2400" dirty="0"/>
              <a:t>にデータが流れていくイメージ</a:t>
            </a:r>
            <a:endParaRPr kumimoji="1" lang="ja-JP" altLang="en-US" sz="2400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8BE1613-5A2A-D02A-9F7D-3C507F35C0D4}"/>
              </a:ext>
            </a:extLst>
          </p:cNvPr>
          <p:cNvSpPr/>
          <p:nvPr/>
        </p:nvSpPr>
        <p:spPr>
          <a:xfrm>
            <a:off x="10751967" y="3615571"/>
            <a:ext cx="937270" cy="5677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000000"/>
                </a:solidFill>
              </a:rPr>
              <a:t>保存先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157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DDD889E-9A71-410D-B075-3B5C8553543A}"/>
              </a:ext>
            </a:extLst>
          </p:cNvPr>
          <p:cNvSpPr/>
          <p:nvPr/>
        </p:nvSpPr>
        <p:spPr>
          <a:xfrm>
            <a:off x="1082843" y="745957"/>
            <a:ext cx="4463715" cy="5366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01B1825-9BEA-4CFA-903F-A6480AF1395C}"/>
              </a:ext>
            </a:extLst>
          </p:cNvPr>
          <p:cNvSpPr txBox="1"/>
          <p:nvPr/>
        </p:nvSpPr>
        <p:spPr>
          <a:xfrm>
            <a:off x="5955631" y="1074508"/>
            <a:ext cx="5630779" cy="4708981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6000" dirty="0"/>
              <a:t>i</a:t>
            </a:r>
            <a:r>
              <a:rPr kumimoji="1" lang="en-US" altLang="ja-JP" sz="6000" dirty="0"/>
              <a:t>nt a;</a:t>
            </a:r>
          </a:p>
          <a:p>
            <a:r>
              <a:rPr lang="en-US" altLang="ja-JP" sz="6000" dirty="0"/>
              <a:t>int b;</a:t>
            </a:r>
            <a:endParaRPr kumimoji="1" lang="en-US" altLang="ja-JP" sz="6000" dirty="0"/>
          </a:p>
          <a:p>
            <a:r>
              <a:rPr lang="en-US" altLang="ja-JP" sz="6000" dirty="0"/>
              <a:t>int c;</a:t>
            </a:r>
          </a:p>
          <a:p>
            <a:endParaRPr kumimoji="1" lang="en-US" altLang="ja-JP" sz="6000" dirty="0"/>
          </a:p>
          <a:p>
            <a:r>
              <a:rPr lang="en-US" altLang="ja-JP" sz="6000" dirty="0"/>
              <a:t>c</a:t>
            </a:r>
            <a:r>
              <a:rPr kumimoji="1" lang="en-US" altLang="ja-JP" sz="6000" dirty="0"/>
              <a:t>=</a:t>
            </a:r>
            <a:r>
              <a:rPr kumimoji="1" lang="en-US" altLang="ja-JP" sz="6000" dirty="0" err="1"/>
              <a:t>a+b</a:t>
            </a:r>
            <a:r>
              <a:rPr kumimoji="1" lang="en-US" altLang="ja-JP" dirty="0"/>
              <a:t>;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06B015-5163-45B9-AA22-9A7C8CEADB36}"/>
              </a:ext>
            </a:extLst>
          </p:cNvPr>
          <p:cNvSpPr txBox="1"/>
          <p:nvPr/>
        </p:nvSpPr>
        <p:spPr>
          <a:xfrm>
            <a:off x="1375707" y="6112042"/>
            <a:ext cx="387798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 dirty="0"/>
              <a:t>めちゃくちゃ適当に書いてます。</a:t>
            </a:r>
            <a:endParaRPr kumimoji="1"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472C8E2-7FC9-483D-8CC8-42F72FE2F195}"/>
              </a:ext>
            </a:extLst>
          </p:cNvPr>
          <p:cNvCxnSpPr>
            <a:cxnSpLocks/>
          </p:cNvCxnSpPr>
          <p:nvPr/>
        </p:nvCxnSpPr>
        <p:spPr>
          <a:xfrm>
            <a:off x="1082843" y="1925053"/>
            <a:ext cx="44637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6F8D9AB-CF67-4789-BE58-9BE6B5694031}"/>
              </a:ext>
            </a:extLst>
          </p:cNvPr>
          <p:cNvCxnSpPr>
            <a:cxnSpLocks/>
          </p:cNvCxnSpPr>
          <p:nvPr/>
        </p:nvCxnSpPr>
        <p:spPr>
          <a:xfrm>
            <a:off x="1082843" y="3220453"/>
            <a:ext cx="44637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D0F0793-56E1-4CBF-AC38-4D280A12D707}"/>
              </a:ext>
            </a:extLst>
          </p:cNvPr>
          <p:cNvCxnSpPr>
            <a:cxnSpLocks/>
          </p:cNvCxnSpPr>
          <p:nvPr/>
        </p:nvCxnSpPr>
        <p:spPr>
          <a:xfrm>
            <a:off x="1082843" y="4592053"/>
            <a:ext cx="44637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4095943-679F-4A4D-9138-AE405DC8890C}"/>
              </a:ext>
            </a:extLst>
          </p:cNvPr>
          <p:cNvSpPr txBox="1"/>
          <p:nvPr/>
        </p:nvSpPr>
        <p:spPr>
          <a:xfrm>
            <a:off x="1102713" y="2374432"/>
            <a:ext cx="1297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変数</a:t>
            </a:r>
            <a:r>
              <a:rPr lang="en-US" altLang="ja-JP" sz="3200" b="1" dirty="0"/>
              <a:t>B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1ABCB25-F987-402D-95AE-006C44A425B0}"/>
              </a:ext>
            </a:extLst>
          </p:cNvPr>
          <p:cNvSpPr txBox="1"/>
          <p:nvPr/>
        </p:nvSpPr>
        <p:spPr>
          <a:xfrm>
            <a:off x="605590" y="12234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１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2C941CB-26CF-4868-9724-D8B24AFA0429}"/>
              </a:ext>
            </a:extLst>
          </p:cNvPr>
          <p:cNvSpPr txBox="1"/>
          <p:nvPr/>
        </p:nvSpPr>
        <p:spPr>
          <a:xfrm>
            <a:off x="636468" y="23744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F57AE3-7864-4F29-B109-C02EF4B2099E}"/>
              </a:ext>
            </a:extLst>
          </p:cNvPr>
          <p:cNvSpPr txBox="1"/>
          <p:nvPr/>
        </p:nvSpPr>
        <p:spPr>
          <a:xfrm>
            <a:off x="656886" y="36931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6A9188F-5ADA-4C36-B4DA-26D7B9D9856F}"/>
              </a:ext>
            </a:extLst>
          </p:cNvPr>
          <p:cNvSpPr txBox="1"/>
          <p:nvPr/>
        </p:nvSpPr>
        <p:spPr>
          <a:xfrm>
            <a:off x="636468" y="5265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B04DAE5-106D-4A8A-AD8C-F213A07AFC08}"/>
              </a:ext>
            </a:extLst>
          </p:cNvPr>
          <p:cNvSpPr txBox="1"/>
          <p:nvPr/>
        </p:nvSpPr>
        <p:spPr>
          <a:xfrm>
            <a:off x="1082843" y="1103857"/>
            <a:ext cx="1287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変数</a:t>
            </a:r>
            <a:r>
              <a:rPr lang="en-US" altLang="ja-JP" sz="3200" b="1" dirty="0"/>
              <a:t>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6AB5380-98A4-4FF7-90BF-2489E1331DA8}"/>
              </a:ext>
            </a:extLst>
          </p:cNvPr>
          <p:cNvSpPr txBox="1"/>
          <p:nvPr/>
        </p:nvSpPr>
        <p:spPr>
          <a:xfrm>
            <a:off x="1101110" y="368806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変数</a:t>
            </a:r>
            <a:r>
              <a:rPr lang="en-US" altLang="ja-JP" sz="3200" b="1" dirty="0"/>
              <a:t>C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AB1415A-95CA-480B-B43D-082F76C35A0D}"/>
              </a:ext>
            </a:extLst>
          </p:cNvPr>
          <p:cNvSpPr txBox="1"/>
          <p:nvPr/>
        </p:nvSpPr>
        <p:spPr>
          <a:xfrm>
            <a:off x="1101110" y="5157535"/>
            <a:ext cx="4445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/>
              <a:t>ADD</a:t>
            </a:r>
            <a:r>
              <a:rPr lang="ja-JP" altLang="en-US" sz="3200" b="1" dirty="0"/>
              <a:t>　ｱﾄﾞﾚｽ</a:t>
            </a:r>
            <a:r>
              <a:rPr lang="en-US" altLang="ja-JP" sz="3200" b="1" dirty="0"/>
              <a:t>1</a:t>
            </a:r>
            <a:r>
              <a:rPr lang="ja-JP" altLang="en-US" sz="3200" b="1" dirty="0"/>
              <a:t>　ｱﾄﾞﾚｽ</a:t>
            </a:r>
            <a:r>
              <a:rPr lang="en-US" altLang="ja-JP" sz="32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8364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733DE14-C8AE-69BB-2E95-EEF341085FFC}"/>
              </a:ext>
            </a:extLst>
          </p:cNvPr>
          <p:cNvCxnSpPr/>
          <p:nvPr/>
        </p:nvCxnSpPr>
        <p:spPr>
          <a:xfrm>
            <a:off x="3068425" y="2950589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20FBD8C-3417-E868-B741-A0C091D236F9}"/>
              </a:ext>
            </a:extLst>
          </p:cNvPr>
          <p:cNvCxnSpPr/>
          <p:nvPr/>
        </p:nvCxnSpPr>
        <p:spPr>
          <a:xfrm>
            <a:off x="3068425" y="3366940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38D9B9A-D210-E456-5AB2-33D71AC765E5}"/>
              </a:ext>
            </a:extLst>
          </p:cNvPr>
          <p:cNvCxnSpPr>
            <a:cxnSpLocks/>
          </p:cNvCxnSpPr>
          <p:nvPr/>
        </p:nvCxnSpPr>
        <p:spPr>
          <a:xfrm>
            <a:off x="3685880" y="3366940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7B7C40-4F07-4697-9025-C2A0399A2365}"/>
              </a:ext>
            </a:extLst>
          </p:cNvPr>
          <p:cNvCxnSpPr>
            <a:cxnSpLocks/>
          </p:cNvCxnSpPr>
          <p:nvPr/>
        </p:nvCxnSpPr>
        <p:spPr>
          <a:xfrm>
            <a:off x="3685880" y="2379482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AA8DCA9-3600-8A64-9123-A38D73DEC829}"/>
              </a:ext>
            </a:extLst>
          </p:cNvPr>
          <p:cNvCxnSpPr/>
          <p:nvPr/>
        </p:nvCxnSpPr>
        <p:spPr>
          <a:xfrm>
            <a:off x="4587712" y="2950589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25BA48B-DEF4-A04A-06B2-0E64CB2531F6}"/>
              </a:ext>
            </a:extLst>
          </p:cNvPr>
          <p:cNvCxnSpPr/>
          <p:nvPr/>
        </p:nvCxnSpPr>
        <p:spPr>
          <a:xfrm>
            <a:off x="4587712" y="3366940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36A0E0E-0A33-F03C-D683-29269A3489FD}"/>
              </a:ext>
            </a:extLst>
          </p:cNvPr>
          <p:cNvCxnSpPr>
            <a:cxnSpLocks/>
          </p:cNvCxnSpPr>
          <p:nvPr/>
        </p:nvCxnSpPr>
        <p:spPr>
          <a:xfrm>
            <a:off x="5205167" y="3366940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CF9D7DC-2F24-E1AC-1630-C0BD1FE59548}"/>
              </a:ext>
            </a:extLst>
          </p:cNvPr>
          <p:cNvCxnSpPr>
            <a:cxnSpLocks/>
          </p:cNvCxnSpPr>
          <p:nvPr/>
        </p:nvCxnSpPr>
        <p:spPr>
          <a:xfrm>
            <a:off x="5205167" y="2379482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1A19E5F-1AB2-924E-549E-253A9403ABD9}"/>
              </a:ext>
            </a:extLst>
          </p:cNvPr>
          <p:cNvCxnSpPr/>
          <p:nvPr/>
        </p:nvCxnSpPr>
        <p:spPr>
          <a:xfrm>
            <a:off x="6096000" y="2950589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0BD21B9-DB16-BDB9-2028-9503B8389DFB}"/>
              </a:ext>
            </a:extLst>
          </p:cNvPr>
          <p:cNvCxnSpPr/>
          <p:nvPr/>
        </p:nvCxnSpPr>
        <p:spPr>
          <a:xfrm>
            <a:off x="6096000" y="3366940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CEDB9C4-3918-09E9-3A39-B828092B858F}"/>
              </a:ext>
            </a:extLst>
          </p:cNvPr>
          <p:cNvCxnSpPr>
            <a:cxnSpLocks/>
          </p:cNvCxnSpPr>
          <p:nvPr/>
        </p:nvCxnSpPr>
        <p:spPr>
          <a:xfrm>
            <a:off x="6713455" y="3366940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3A44B43-E993-98C1-5908-054E14877C4F}"/>
              </a:ext>
            </a:extLst>
          </p:cNvPr>
          <p:cNvCxnSpPr>
            <a:cxnSpLocks/>
          </p:cNvCxnSpPr>
          <p:nvPr/>
        </p:nvCxnSpPr>
        <p:spPr>
          <a:xfrm>
            <a:off x="6713455" y="2379482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E9DC99D-E2C7-0F1A-9082-34109833D594}"/>
              </a:ext>
            </a:extLst>
          </p:cNvPr>
          <p:cNvCxnSpPr/>
          <p:nvPr/>
        </p:nvCxnSpPr>
        <p:spPr>
          <a:xfrm>
            <a:off x="7594862" y="2950589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9047907-D446-C287-536C-18A95E782730}"/>
              </a:ext>
            </a:extLst>
          </p:cNvPr>
          <p:cNvCxnSpPr/>
          <p:nvPr/>
        </p:nvCxnSpPr>
        <p:spPr>
          <a:xfrm>
            <a:off x="7594862" y="3366940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CF5D9D0-919D-4A40-B65D-EA88984EA48F}"/>
              </a:ext>
            </a:extLst>
          </p:cNvPr>
          <p:cNvCxnSpPr>
            <a:cxnSpLocks/>
          </p:cNvCxnSpPr>
          <p:nvPr/>
        </p:nvCxnSpPr>
        <p:spPr>
          <a:xfrm>
            <a:off x="8212317" y="3366940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A13C3BB-47FF-FA4E-3070-858337461ADA}"/>
              </a:ext>
            </a:extLst>
          </p:cNvPr>
          <p:cNvCxnSpPr>
            <a:cxnSpLocks/>
          </p:cNvCxnSpPr>
          <p:nvPr/>
        </p:nvCxnSpPr>
        <p:spPr>
          <a:xfrm>
            <a:off x="8212317" y="2379482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楕円 1">
            <a:extLst>
              <a:ext uri="{FF2B5EF4-FFF2-40B4-BE49-F238E27FC236}">
                <a16:creationId xmlns:a16="http://schemas.microsoft.com/office/drawing/2014/main" id="{8806D1A7-A8D0-4CA3-9BD2-23430388F96B}"/>
              </a:ext>
            </a:extLst>
          </p:cNvPr>
          <p:cNvSpPr/>
          <p:nvPr/>
        </p:nvSpPr>
        <p:spPr>
          <a:xfrm>
            <a:off x="3351483" y="2919955"/>
            <a:ext cx="709645" cy="44698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13384155-4ACB-4E88-82FB-32823E66F251}"/>
              </a:ext>
            </a:extLst>
          </p:cNvPr>
          <p:cNvSpPr/>
          <p:nvPr/>
        </p:nvSpPr>
        <p:spPr>
          <a:xfrm>
            <a:off x="7888666" y="2950588"/>
            <a:ext cx="709645" cy="44698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565D9AC-4E89-4C78-A7E6-EB0EE745D316}"/>
              </a:ext>
            </a:extLst>
          </p:cNvPr>
          <p:cNvSpPr txBox="1"/>
          <p:nvPr/>
        </p:nvSpPr>
        <p:spPr>
          <a:xfrm>
            <a:off x="3169558" y="1409985"/>
            <a:ext cx="5852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コンデンサに電荷が溜まっている物を</a:t>
            </a:r>
            <a:r>
              <a:rPr lang="en-US" altLang="ja-JP" dirty="0"/>
              <a:t>1</a:t>
            </a:r>
          </a:p>
          <a:p>
            <a:r>
              <a:rPr lang="ja-JP" altLang="en-US" dirty="0"/>
              <a:t>溜まっていないものを</a:t>
            </a:r>
            <a:r>
              <a:rPr lang="en-US" altLang="ja-JP" dirty="0"/>
              <a:t>0</a:t>
            </a:r>
            <a:r>
              <a:rPr lang="ja-JP" altLang="en-US" dirty="0"/>
              <a:t>としてデータを保存している。</a:t>
            </a:r>
            <a:endParaRPr lang="en-US" altLang="ja-JP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8BF22A3-B8A0-4D76-86F0-1A3A59962572}"/>
              </a:ext>
            </a:extLst>
          </p:cNvPr>
          <p:cNvSpPr txBox="1"/>
          <p:nvPr/>
        </p:nvSpPr>
        <p:spPr>
          <a:xfrm>
            <a:off x="3169558" y="4617019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上記は、</a:t>
            </a:r>
            <a:r>
              <a:rPr lang="en-US" altLang="ja-JP" dirty="0"/>
              <a:t>1001</a:t>
            </a:r>
          </a:p>
        </p:txBody>
      </p:sp>
    </p:spTree>
    <p:extLst>
      <p:ext uri="{BB962C8B-B14F-4D97-AF65-F5344CB8AC3E}">
        <p14:creationId xmlns:p14="http://schemas.microsoft.com/office/powerpoint/2010/main" val="2588617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ダイアグラム&#10;&#10;自動的に生成された説明">
            <a:extLst>
              <a:ext uri="{FF2B5EF4-FFF2-40B4-BE49-F238E27FC236}">
                <a16:creationId xmlns:a16="http://schemas.microsoft.com/office/drawing/2014/main" id="{0B68B736-1D30-9DAC-2734-DC173C444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862"/>
            <a:ext cx="7896225" cy="601027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5F6A30E-655A-FB34-A6F3-A0475369E19E}"/>
              </a:ext>
            </a:extLst>
          </p:cNvPr>
          <p:cNvSpPr txBox="1"/>
          <p:nvPr/>
        </p:nvSpPr>
        <p:spPr>
          <a:xfrm>
            <a:off x="8044773" y="1826807"/>
            <a:ext cx="38618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l-GR" altLang="ja-JP" sz="2000" dirty="0"/>
              <a:t>Θ</a:t>
            </a:r>
            <a:r>
              <a:rPr kumimoji="1" lang="en-US" altLang="ja-JP" sz="2000" dirty="0"/>
              <a:t>=45</a:t>
            </a:r>
            <a:r>
              <a:rPr kumimoji="1" lang="ja-JP" altLang="en-US" sz="2000" dirty="0"/>
              <a:t>度</a:t>
            </a:r>
            <a:r>
              <a:rPr lang="en-US" altLang="ja-JP" sz="2000" dirty="0"/>
              <a:t>,</a:t>
            </a:r>
            <a:r>
              <a:rPr kumimoji="1" lang="en-US" altLang="ja-JP" sz="2000" dirty="0"/>
              <a:t>A(</a:t>
            </a:r>
            <a:r>
              <a:rPr kumimoji="1" lang="ja-JP" altLang="en-US" sz="2000" dirty="0"/>
              <a:t>√</a:t>
            </a:r>
            <a:r>
              <a:rPr kumimoji="1" lang="en-US" altLang="ja-JP" sz="2000" dirty="0"/>
              <a:t>2,</a:t>
            </a:r>
            <a:r>
              <a:rPr kumimoji="1" lang="ja-JP" altLang="en-US" sz="2000" dirty="0"/>
              <a:t>√</a:t>
            </a:r>
            <a:r>
              <a:rPr kumimoji="1" lang="en-US" altLang="ja-JP" sz="2000" dirty="0"/>
              <a:t>2)</a:t>
            </a:r>
          </a:p>
          <a:p>
            <a:endParaRPr kumimoji="1" lang="en-US" altLang="ja-JP" sz="2000" dirty="0"/>
          </a:p>
          <a:p>
            <a:r>
              <a:rPr lang="ja-JP" altLang="en-US" sz="2000" dirty="0"/>
              <a:t>これに</a:t>
            </a:r>
            <a:endParaRPr lang="en-US" altLang="ja-JP" sz="2000" dirty="0"/>
          </a:p>
          <a:p>
            <a:r>
              <a:rPr lang="ja-JP" altLang="en-US" sz="2000" dirty="0"/>
              <a:t>さらに</a:t>
            </a:r>
            <a:r>
              <a:rPr lang="en-US" altLang="ja-JP" sz="2000" dirty="0"/>
              <a:t>45</a:t>
            </a:r>
            <a:r>
              <a:rPr lang="ja-JP" altLang="en-US" sz="2000" dirty="0"/>
              <a:t>度足して、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el-GR" altLang="ja-JP" sz="2000" dirty="0"/>
              <a:t>Θ</a:t>
            </a:r>
            <a:r>
              <a:rPr lang="ja-JP" altLang="en-US" sz="2000" dirty="0"/>
              <a:t>＝</a:t>
            </a:r>
            <a:r>
              <a:rPr lang="en-US" altLang="ja-JP" sz="2000" dirty="0"/>
              <a:t>90</a:t>
            </a:r>
            <a:r>
              <a:rPr lang="ja-JP" altLang="en-US" sz="2000" dirty="0"/>
              <a:t>度での点</a:t>
            </a:r>
            <a:r>
              <a:rPr lang="en-US" altLang="ja-JP" sz="2000" dirty="0"/>
              <a:t>A</a:t>
            </a:r>
            <a:r>
              <a:rPr lang="ja-JP" altLang="en-US" sz="2000" dirty="0"/>
              <a:t>の座標</a:t>
            </a:r>
            <a:endParaRPr lang="en-US" altLang="ja-JP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2DB8FAB-471F-6A41-A028-0BA3B7A636E1}"/>
              </a:ext>
            </a:extLst>
          </p:cNvPr>
          <p:cNvSpPr txBox="1"/>
          <p:nvPr/>
        </p:nvSpPr>
        <p:spPr>
          <a:xfrm>
            <a:off x="5719864" y="164397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9421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4DAE5471-BD9A-7953-8568-E9CAB7BB8D7B}"/>
              </a:ext>
            </a:extLst>
          </p:cNvPr>
          <p:cNvSpPr/>
          <p:nvPr/>
        </p:nvSpPr>
        <p:spPr>
          <a:xfrm>
            <a:off x="4741681" y="1921364"/>
            <a:ext cx="179110" cy="169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F76F5C7-F04A-0727-3095-D84F9D58123E}"/>
              </a:ext>
            </a:extLst>
          </p:cNvPr>
          <p:cNvSpPr txBox="1"/>
          <p:nvPr/>
        </p:nvSpPr>
        <p:spPr>
          <a:xfrm>
            <a:off x="499621" y="461743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F4EA4B4-C3EE-B8A4-8C21-B1E9B68F5E97}"/>
              </a:ext>
            </a:extLst>
          </p:cNvPr>
          <p:cNvSpPr/>
          <p:nvPr/>
        </p:nvSpPr>
        <p:spPr>
          <a:xfrm>
            <a:off x="915969" y="4717256"/>
            <a:ext cx="179110" cy="169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9FBFC6-6EF9-806F-EAAA-39A9F3DA9A1C}"/>
              </a:ext>
            </a:extLst>
          </p:cNvPr>
          <p:cNvSpPr txBox="1"/>
          <p:nvPr/>
        </p:nvSpPr>
        <p:spPr>
          <a:xfrm>
            <a:off x="5035485" y="182153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72504CB-D75D-222E-20BB-18ED1972CB90}"/>
              </a:ext>
            </a:extLst>
          </p:cNvPr>
          <p:cNvCxnSpPr>
            <a:cxnSpLocks/>
          </p:cNvCxnSpPr>
          <p:nvPr/>
        </p:nvCxnSpPr>
        <p:spPr>
          <a:xfrm flipV="1">
            <a:off x="1095079" y="2091046"/>
            <a:ext cx="3699062" cy="26759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楕円 14">
            <a:extLst>
              <a:ext uri="{FF2B5EF4-FFF2-40B4-BE49-F238E27FC236}">
                <a16:creationId xmlns:a16="http://schemas.microsoft.com/office/drawing/2014/main" id="{3E181237-9209-9CCE-20A3-11B6F383617B}"/>
              </a:ext>
            </a:extLst>
          </p:cNvPr>
          <p:cNvSpPr/>
          <p:nvPr/>
        </p:nvSpPr>
        <p:spPr>
          <a:xfrm>
            <a:off x="10237814" y="1921364"/>
            <a:ext cx="179110" cy="169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E176E2C-B3CC-E554-8D44-16359951F58D}"/>
              </a:ext>
            </a:extLst>
          </p:cNvPr>
          <p:cNvSpPr txBox="1"/>
          <p:nvPr/>
        </p:nvSpPr>
        <p:spPr>
          <a:xfrm>
            <a:off x="5995754" y="461743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16E96D6-95F1-18C4-D489-C012C22715DA}"/>
              </a:ext>
            </a:extLst>
          </p:cNvPr>
          <p:cNvSpPr/>
          <p:nvPr/>
        </p:nvSpPr>
        <p:spPr>
          <a:xfrm>
            <a:off x="6412102" y="4717256"/>
            <a:ext cx="179110" cy="169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262EF58-30E2-17C9-EE5A-01FBB0D51313}"/>
              </a:ext>
            </a:extLst>
          </p:cNvPr>
          <p:cNvSpPr txBox="1"/>
          <p:nvPr/>
        </p:nvSpPr>
        <p:spPr>
          <a:xfrm>
            <a:off x="10531618" y="1821539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28AB04C-2B6C-6238-A569-0405A5E25BED}"/>
              </a:ext>
            </a:extLst>
          </p:cNvPr>
          <p:cNvCxnSpPr>
            <a:cxnSpLocks/>
            <a:stCxn id="15" idx="3"/>
            <a:endCxn id="17" idx="7"/>
          </p:cNvCxnSpPr>
          <p:nvPr/>
        </p:nvCxnSpPr>
        <p:spPr>
          <a:xfrm flipH="1">
            <a:off x="6564982" y="2066197"/>
            <a:ext cx="3699062" cy="26759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300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72504CB-D75D-222E-20BB-18ED1972CB90}"/>
              </a:ext>
            </a:extLst>
          </p:cNvPr>
          <p:cNvCxnSpPr>
            <a:cxnSpLocks/>
          </p:cNvCxnSpPr>
          <p:nvPr/>
        </p:nvCxnSpPr>
        <p:spPr>
          <a:xfrm flipV="1">
            <a:off x="1652860" y="3661892"/>
            <a:ext cx="2436628" cy="173665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28AB04C-2B6C-6238-A569-0405A5E25BED}"/>
              </a:ext>
            </a:extLst>
          </p:cNvPr>
          <p:cNvCxnSpPr>
            <a:cxnSpLocks/>
          </p:cNvCxnSpPr>
          <p:nvPr/>
        </p:nvCxnSpPr>
        <p:spPr>
          <a:xfrm flipH="1" flipV="1">
            <a:off x="3052540" y="2309567"/>
            <a:ext cx="1036948" cy="1352325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C8FE831B-4EBC-67F1-327C-9ABB2B459A19}"/>
              </a:ext>
            </a:extLst>
          </p:cNvPr>
          <p:cNvCxnSpPr>
            <a:cxnSpLocks/>
          </p:cNvCxnSpPr>
          <p:nvPr/>
        </p:nvCxnSpPr>
        <p:spPr>
          <a:xfrm flipV="1">
            <a:off x="1652860" y="2309567"/>
            <a:ext cx="1399680" cy="30889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13A4CA79-6929-54BA-6B82-72D43861A2AE}"/>
              </a:ext>
            </a:extLst>
          </p:cNvPr>
          <p:cNvCxnSpPr>
            <a:cxnSpLocks/>
          </p:cNvCxnSpPr>
          <p:nvPr/>
        </p:nvCxnSpPr>
        <p:spPr>
          <a:xfrm>
            <a:off x="9351216" y="3661892"/>
            <a:ext cx="914574" cy="135316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DAA3F29F-5B85-5031-4C6E-1007FE8CBABB}"/>
              </a:ext>
            </a:extLst>
          </p:cNvPr>
          <p:cNvCxnSpPr>
            <a:cxnSpLocks/>
          </p:cNvCxnSpPr>
          <p:nvPr/>
        </p:nvCxnSpPr>
        <p:spPr>
          <a:xfrm flipV="1">
            <a:off x="6914588" y="5015060"/>
            <a:ext cx="3351202" cy="3834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271E753-023C-6386-94A9-EB63801B75C8}"/>
              </a:ext>
            </a:extLst>
          </p:cNvPr>
          <p:cNvSpPr txBox="1"/>
          <p:nvPr/>
        </p:nvSpPr>
        <p:spPr>
          <a:xfrm>
            <a:off x="2896087" y="453022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a</a:t>
            </a:r>
            <a:endParaRPr kumimoji="1" lang="ja-JP" altLang="en-US" sz="2000" b="1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392F228-642A-09D0-3502-E0CA6872E5F5}"/>
              </a:ext>
            </a:extLst>
          </p:cNvPr>
          <p:cNvSpPr txBox="1"/>
          <p:nvPr/>
        </p:nvSpPr>
        <p:spPr>
          <a:xfrm>
            <a:off x="9985754" y="4103894"/>
            <a:ext cx="452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-b</a:t>
            </a:r>
            <a:endParaRPr kumimoji="1" lang="ja-JP" altLang="en-US" sz="2000" b="1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B2B0860-8C20-2B96-C47E-1F1611AC8AEB}"/>
              </a:ext>
            </a:extLst>
          </p:cNvPr>
          <p:cNvSpPr txBox="1"/>
          <p:nvPr/>
        </p:nvSpPr>
        <p:spPr>
          <a:xfrm>
            <a:off x="1652860" y="3287203"/>
            <a:ext cx="681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 err="1"/>
              <a:t>a+b</a:t>
            </a:r>
            <a:endParaRPr kumimoji="1" lang="ja-JP" altLang="en-US" sz="2000" b="1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76AA2DF-5C33-EE0C-5EFC-BE52FFE209EF}"/>
              </a:ext>
            </a:extLst>
          </p:cNvPr>
          <p:cNvSpPr txBox="1"/>
          <p:nvPr/>
        </p:nvSpPr>
        <p:spPr>
          <a:xfrm>
            <a:off x="7824695" y="399294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a</a:t>
            </a:r>
            <a:endParaRPr kumimoji="1" lang="ja-JP" altLang="en-US" sz="2000" b="1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732AE2D-59EF-9704-8E44-282E7BE591BB}"/>
              </a:ext>
            </a:extLst>
          </p:cNvPr>
          <p:cNvSpPr txBox="1"/>
          <p:nvPr/>
        </p:nvSpPr>
        <p:spPr>
          <a:xfrm>
            <a:off x="8457865" y="5277830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/>
              <a:t>a-</a:t>
            </a:r>
            <a:r>
              <a:rPr kumimoji="1" lang="en-US" altLang="ja-JP" sz="2000" b="1" dirty="0"/>
              <a:t>b</a:t>
            </a:r>
            <a:endParaRPr kumimoji="1" lang="ja-JP" altLang="en-US" sz="2000" b="1" dirty="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27B60F4A-DC15-85A1-33C6-C14A5F1BC649}"/>
              </a:ext>
            </a:extLst>
          </p:cNvPr>
          <p:cNvCxnSpPr>
            <a:cxnSpLocks/>
          </p:cNvCxnSpPr>
          <p:nvPr/>
        </p:nvCxnSpPr>
        <p:spPr>
          <a:xfrm flipV="1">
            <a:off x="6914588" y="3686072"/>
            <a:ext cx="2436628" cy="173665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573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74004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179DEE20-8157-4321-9804-C5467F69E443}"/>
              </a:ext>
            </a:extLst>
          </p:cNvPr>
          <p:cNvSpPr/>
          <p:nvPr/>
        </p:nvSpPr>
        <p:spPr>
          <a:xfrm>
            <a:off x="6014301" y="3381866"/>
            <a:ext cx="122548" cy="1131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B9843C2-88F7-4280-BD79-DF5F74213AC9}"/>
              </a:ext>
            </a:extLst>
          </p:cNvPr>
          <p:cNvSpPr txBox="1"/>
          <p:nvPr/>
        </p:nvSpPr>
        <p:spPr>
          <a:xfrm>
            <a:off x="5750838" y="3542119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原点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5C70D08-0C1D-4797-AA18-3181880F7721}"/>
              </a:ext>
            </a:extLst>
          </p:cNvPr>
          <p:cNvSpPr/>
          <p:nvPr/>
        </p:nvSpPr>
        <p:spPr>
          <a:xfrm>
            <a:off x="4099090" y="1366101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114F0F2-5177-45C5-8A4F-E23C83EC6EBD}"/>
              </a:ext>
            </a:extLst>
          </p:cNvPr>
          <p:cNvSpPr/>
          <p:nvPr/>
        </p:nvSpPr>
        <p:spPr>
          <a:xfrm>
            <a:off x="7987645" y="244232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5A53CD7-C562-4F26-9D34-AD835252D8DF}"/>
              </a:ext>
            </a:extLst>
          </p:cNvPr>
          <p:cNvSpPr/>
          <p:nvPr/>
        </p:nvSpPr>
        <p:spPr>
          <a:xfrm>
            <a:off x="6969551" y="4901152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EA1517-CB91-4AB2-AF0A-2C7650635CF9}"/>
              </a:ext>
            </a:extLst>
          </p:cNvPr>
          <p:cNvSpPr txBox="1"/>
          <p:nvPr/>
        </p:nvSpPr>
        <p:spPr>
          <a:xfrm>
            <a:off x="8286005" y="2181400"/>
            <a:ext cx="3433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D399C0D-6F16-469D-AC3E-210D99767E83}"/>
              </a:ext>
            </a:extLst>
          </p:cNvPr>
          <p:cNvSpPr txBox="1"/>
          <p:nvPr/>
        </p:nvSpPr>
        <p:spPr>
          <a:xfrm>
            <a:off x="7269482" y="4716486"/>
            <a:ext cx="3481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DADF6AD-0F5C-47CF-BA39-18CBCDD0BEBF}"/>
              </a:ext>
            </a:extLst>
          </p:cNvPr>
          <p:cNvSpPr txBox="1"/>
          <p:nvPr/>
        </p:nvSpPr>
        <p:spPr>
          <a:xfrm>
            <a:off x="3513832" y="1294554"/>
            <a:ext cx="3497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C</a:t>
            </a:r>
            <a:endParaRPr kumimoji="1" lang="ja-JP" altLang="en-US" b="1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6EE27DD-A4A8-4C88-948B-04094D555184}"/>
              </a:ext>
            </a:extLst>
          </p:cNvPr>
          <p:cNvCxnSpPr>
            <a:stCxn id="22" idx="6"/>
          </p:cNvCxnSpPr>
          <p:nvPr/>
        </p:nvCxnSpPr>
        <p:spPr>
          <a:xfrm flipV="1">
            <a:off x="4221638" y="1422660"/>
            <a:ext cx="18523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AA0BF20-143E-4C43-BE4D-685C4B4EF185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4160364" y="1479220"/>
            <a:ext cx="0" cy="195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FF348E8-CC01-49A1-BAE4-98556A5007D8}"/>
              </a:ext>
            </a:extLst>
          </p:cNvPr>
          <p:cNvSpPr txBox="1"/>
          <p:nvPr/>
        </p:nvSpPr>
        <p:spPr>
          <a:xfrm>
            <a:off x="4003911" y="348555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28C8E44-7811-42F0-A15D-5F012A462FBF}"/>
              </a:ext>
            </a:extLst>
          </p:cNvPr>
          <p:cNvSpPr txBox="1"/>
          <p:nvPr/>
        </p:nvSpPr>
        <p:spPr>
          <a:xfrm>
            <a:off x="6074003" y="1237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2D8753B-1D61-47DB-81A6-0FBCA73E82B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117997" y="2498887"/>
            <a:ext cx="1869648" cy="1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4844649-DB40-4FF2-BD67-650EFE3F8B7A}"/>
              </a:ext>
            </a:extLst>
          </p:cNvPr>
          <p:cNvSpPr txBox="1"/>
          <p:nvPr/>
        </p:nvSpPr>
        <p:spPr>
          <a:xfrm>
            <a:off x="5787560" y="23617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078848F-6A10-4081-A61B-5D2FD013CF93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8048919" y="2555446"/>
            <a:ext cx="0" cy="86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9CF09DC-FCEF-4D2A-8CB5-2D6E0CA5D8F1}"/>
              </a:ext>
            </a:extLst>
          </p:cNvPr>
          <p:cNvSpPr txBox="1"/>
          <p:nvPr/>
        </p:nvSpPr>
        <p:spPr>
          <a:xfrm>
            <a:off x="7892466" y="3465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4686E26-6D47-4949-A49C-374DA5EE114E}"/>
              </a:ext>
            </a:extLst>
          </p:cNvPr>
          <p:cNvSpPr txBox="1"/>
          <p:nvPr/>
        </p:nvSpPr>
        <p:spPr>
          <a:xfrm>
            <a:off x="6867099" y="31084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AA21F22-1395-492F-9035-30C6DCA9D2A3}"/>
              </a:ext>
            </a:extLst>
          </p:cNvPr>
          <p:cNvSpPr txBox="1"/>
          <p:nvPr/>
        </p:nvSpPr>
        <p:spPr>
          <a:xfrm>
            <a:off x="5710906" y="482478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34DBD05-D242-4AF8-9E17-A0603A2DD7B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050273" y="4957711"/>
            <a:ext cx="9192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8883EA7C-A89B-49D3-A19D-341D6D46C1F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023552" y="3477763"/>
            <a:ext cx="9135" cy="140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234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72504CB-D75D-222E-20BB-18ED1972CB90}"/>
              </a:ext>
            </a:extLst>
          </p:cNvPr>
          <p:cNvCxnSpPr>
            <a:cxnSpLocks/>
          </p:cNvCxnSpPr>
          <p:nvPr/>
        </p:nvCxnSpPr>
        <p:spPr>
          <a:xfrm flipV="1">
            <a:off x="2396938" y="2091046"/>
            <a:ext cx="3699062" cy="267590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08C187E-9254-C124-6408-446E40F3FCC9}"/>
              </a:ext>
            </a:extLst>
          </p:cNvPr>
          <p:cNvCxnSpPr>
            <a:cxnSpLocks/>
          </p:cNvCxnSpPr>
          <p:nvPr/>
        </p:nvCxnSpPr>
        <p:spPr>
          <a:xfrm flipV="1">
            <a:off x="5565915" y="622169"/>
            <a:ext cx="5793384" cy="41447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BBBB6F-8510-B635-77A1-2F40D1B3DB3C}"/>
              </a:ext>
            </a:extLst>
          </p:cNvPr>
          <p:cNvSpPr txBox="1"/>
          <p:nvPr/>
        </p:nvSpPr>
        <p:spPr>
          <a:xfrm>
            <a:off x="3647681" y="292766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a</a:t>
            </a:r>
            <a:endParaRPr kumimoji="1" lang="ja-JP" altLang="en-US" sz="20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262C310-EB2D-F5AC-6D6D-61062CCFB798}"/>
              </a:ext>
            </a:extLst>
          </p:cNvPr>
          <p:cNvSpPr txBox="1"/>
          <p:nvPr/>
        </p:nvSpPr>
        <p:spPr>
          <a:xfrm>
            <a:off x="8768007" y="2927664"/>
            <a:ext cx="479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ka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76896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72504CB-D75D-222E-20BB-18ED1972CB90}"/>
              </a:ext>
            </a:extLst>
          </p:cNvPr>
          <p:cNvCxnSpPr>
            <a:cxnSpLocks/>
          </p:cNvCxnSpPr>
          <p:nvPr/>
        </p:nvCxnSpPr>
        <p:spPr>
          <a:xfrm flipV="1">
            <a:off x="5472892" y="2468229"/>
            <a:ext cx="3699062" cy="26759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08C187E-9254-C124-6408-446E40F3FCC9}"/>
              </a:ext>
            </a:extLst>
          </p:cNvPr>
          <p:cNvCxnSpPr>
            <a:cxnSpLocks/>
          </p:cNvCxnSpPr>
          <p:nvPr/>
        </p:nvCxnSpPr>
        <p:spPr>
          <a:xfrm flipV="1">
            <a:off x="3199308" y="798710"/>
            <a:ext cx="5793384" cy="414478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BBBB6F-8510-B635-77A1-2F40D1B3DB3C}"/>
              </a:ext>
            </a:extLst>
          </p:cNvPr>
          <p:cNvSpPr txBox="1"/>
          <p:nvPr/>
        </p:nvSpPr>
        <p:spPr>
          <a:xfrm>
            <a:off x="7585301" y="380618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a/k</a:t>
            </a:r>
            <a:endParaRPr kumimoji="1" lang="ja-JP" altLang="en-US" sz="20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262C310-EB2D-F5AC-6D6D-61062CCFB798}"/>
              </a:ext>
            </a:extLst>
          </p:cNvPr>
          <p:cNvSpPr txBox="1"/>
          <p:nvPr/>
        </p:nvSpPr>
        <p:spPr>
          <a:xfrm>
            <a:off x="4601360" y="302889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/>
              <a:t>a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04898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72504CB-D75D-222E-20BB-18ED1972CB90}"/>
              </a:ext>
            </a:extLst>
          </p:cNvPr>
          <p:cNvCxnSpPr>
            <a:cxnSpLocks/>
          </p:cNvCxnSpPr>
          <p:nvPr/>
        </p:nvCxnSpPr>
        <p:spPr>
          <a:xfrm>
            <a:off x="3712656" y="3304674"/>
            <a:ext cx="3361912" cy="24865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08C187E-9254-C124-6408-446E40F3FCC9}"/>
              </a:ext>
            </a:extLst>
          </p:cNvPr>
          <p:cNvCxnSpPr>
            <a:cxnSpLocks/>
          </p:cNvCxnSpPr>
          <p:nvPr/>
        </p:nvCxnSpPr>
        <p:spPr>
          <a:xfrm flipV="1">
            <a:off x="3712656" y="668552"/>
            <a:ext cx="2383344" cy="263612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E77EB0F-9016-75C1-9451-7D836C78EB86}"/>
              </a:ext>
            </a:extLst>
          </p:cNvPr>
          <p:cNvSpPr txBox="1"/>
          <p:nvPr/>
        </p:nvSpPr>
        <p:spPr>
          <a:xfrm>
            <a:off x="5393612" y="668552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a</a:t>
            </a:r>
            <a:endParaRPr kumimoji="1" lang="ja-JP" altLang="en-US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117B23-925E-6A0A-CB6D-C06FBC1D7460}"/>
              </a:ext>
            </a:extLst>
          </p:cNvPr>
          <p:cNvSpPr txBox="1"/>
          <p:nvPr/>
        </p:nvSpPr>
        <p:spPr>
          <a:xfrm>
            <a:off x="6556217" y="364087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b</a:t>
            </a:r>
            <a:endParaRPr kumimoji="1" lang="ja-JP" alt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50642E92-D9A7-B780-CB4F-8A095521616E}"/>
                  </a:ext>
                </a:extLst>
              </p14:cNvPr>
              <p14:cNvContentPartPr/>
              <p14:nvPr/>
            </p14:nvContentPartPr>
            <p14:xfrm>
              <a:off x="4329635" y="2729033"/>
              <a:ext cx="242640" cy="617760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50642E92-D9A7-B780-CB4F-8A09552161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3515" y="2722913"/>
                <a:ext cx="254880" cy="630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楕円 18">
            <a:extLst>
              <a:ext uri="{FF2B5EF4-FFF2-40B4-BE49-F238E27FC236}">
                <a16:creationId xmlns:a16="http://schemas.microsoft.com/office/drawing/2014/main" id="{908F1B04-F394-B8A6-475D-AED5529D2999}"/>
              </a:ext>
            </a:extLst>
          </p:cNvPr>
          <p:cNvSpPr/>
          <p:nvPr/>
        </p:nvSpPr>
        <p:spPr>
          <a:xfrm>
            <a:off x="2840398" y="2772214"/>
            <a:ext cx="1250576" cy="10649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インク 19">
                <a:extLst>
                  <a:ext uri="{FF2B5EF4-FFF2-40B4-BE49-F238E27FC236}">
                    <a16:creationId xmlns:a16="http://schemas.microsoft.com/office/drawing/2014/main" id="{F5E18FD2-5748-7831-991F-570A8A826CFE}"/>
                  </a:ext>
                </a:extLst>
              </p14:cNvPr>
              <p14:cNvContentPartPr/>
              <p14:nvPr/>
            </p14:nvContentPartPr>
            <p14:xfrm>
              <a:off x="7838915" y="1075553"/>
              <a:ext cx="360" cy="360"/>
            </p14:xfrm>
          </p:contentPart>
        </mc:Choice>
        <mc:Fallback xmlns="">
          <p:pic>
            <p:nvPicPr>
              <p:cNvPr id="20" name="インク 19">
                <a:extLst>
                  <a:ext uri="{FF2B5EF4-FFF2-40B4-BE49-F238E27FC236}">
                    <a16:creationId xmlns:a16="http://schemas.microsoft.com/office/drawing/2014/main" id="{F5E18FD2-5748-7831-991F-570A8A826C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21275" y="105755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インク 25">
                <a:extLst>
                  <a:ext uri="{FF2B5EF4-FFF2-40B4-BE49-F238E27FC236}">
                    <a16:creationId xmlns:a16="http://schemas.microsoft.com/office/drawing/2014/main" id="{CADB1327-119E-A0BC-3FCE-958FFE12AFC8}"/>
                  </a:ext>
                </a:extLst>
              </p14:cNvPr>
              <p14:cNvContentPartPr/>
              <p14:nvPr/>
            </p14:nvContentPartPr>
            <p14:xfrm>
              <a:off x="6118115" y="739313"/>
              <a:ext cx="360" cy="360"/>
            </p14:xfrm>
          </p:contentPart>
        </mc:Choice>
        <mc:Fallback xmlns="">
          <p:pic>
            <p:nvPicPr>
              <p:cNvPr id="26" name="インク 25">
                <a:extLst>
                  <a:ext uri="{FF2B5EF4-FFF2-40B4-BE49-F238E27FC236}">
                    <a16:creationId xmlns:a16="http://schemas.microsoft.com/office/drawing/2014/main" id="{CADB1327-119E-A0BC-3FCE-958FFE12AF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00115" y="721313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59971F56-54CA-FC33-2202-5F77572D86CF}"/>
              </a:ext>
            </a:extLst>
          </p:cNvPr>
          <p:cNvGrpSpPr/>
          <p:nvPr/>
        </p:nvGrpSpPr>
        <p:grpSpPr>
          <a:xfrm>
            <a:off x="6080315" y="900593"/>
            <a:ext cx="24840" cy="525240"/>
            <a:chOff x="6080315" y="900593"/>
            <a:chExt cx="24840" cy="52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7" name="インク 26">
                  <a:extLst>
                    <a:ext uri="{FF2B5EF4-FFF2-40B4-BE49-F238E27FC236}">
                      <a16:creationId xmlns:a16="http://schemas.microsoft.com/office/drawing/2014/main" id="{A6704FE1-0CB8-1FDE-575E-FD0CBF9F3868}"/>
                    </a:ext>
                  </a:extLst>
                </p14:cNvPr>
                <p14:cNvContentPartPr/>
                <p14:nvPr/>
              </p14:nvContentPartPr>
              <p14:xfrm>
                <a:off x="6094355" y="900593"/>
                <a:ext cx="10800" cy="81360"/>
              </p14:xfrm>
            </p:contentPart>
          </mc:Choice>
          <mc:Fallback xmlns="">
            <p:pic>
              <p:nvPicPr>
                <p:cNvPr id="27" name="インク 26">
                  <a:extLst>
                    <a:ext uri="{FF2B5EF4-FFF2-40B4-BE49-F238E27FC236}">
                      <a16:creationId xmlns:a16="http://schemas.microsoft.com/office/drawing/2014/main" id="{A6704FE1-0CB8-1FDE-575E-FD0CBF9F38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076355" y="882953"/>
                  <a:ext cx="464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8" name="インク 27">
                  <a:extLst>
                    <a:ext uri="{FF2B5EF4-FFF2-40B4-BE49-F238E27FC236}">
                      <a16:creationId xmlns:a16="http://schemas.microsoft.com/office/drawing/2014/main" id="{1163168E-B6FA-6594-8486-078C109B83DC}"/>
                    </a:ext>
                  </a:extLst>
                </p14:cNvPr>
                <p14:cNvContentPartPr/>
                <p14:nvPr/>
              </p14:nvContentPartPr>
              <p14:xfrm>
                <a:off x="6091475" y="1061873"/>
                <a:ext cx="360" cy="49680"/>
              </p14:xfrm>
            </p:contentPart>
          </mc:Choice>
          <mc:Fallback xmlns="">
            <p:pic>
              <p:nvPicPr>
                <p:cNvPr id="28" name="インク 27">
                  <a:extLst>
                    <a:ext uri="{FF2B5EF4-FFF2-40B4-BE49-F238E27FC236}">
                      <a16:creationId xmlns:a16="http://schemas.microsoft.com/office/drawing/2014/main" id="{1163168E-B6FA-6594-8486-078C109B83D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73475" y="1044233"/>
                  <a:ext cx="360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9" name="インク 28">
                  <a:extLst>
                    <a:ext uri="{FF2B5EF4-FFF2-40B4-BE49-F238E27FC236}">
                      <a16:creationId xmlns:a16="http://schemas.microsoft.com/office/drawing/2014/main" id="{0B4EF489-D406-0F8E-C4F8-F58805F08463}"/>
                    </a:ext>
                  </a:extLst>
                </p14:cNvPr>
                <p14:cNvContentPartPr/>
                <p14:nvPr/>
              </p14:nvContentPartPr>
              <p14:xfrm>
                <a:off x="6080315" y="1169513"/>
                <a:ext cx="11520" cy="256320"/>
              </p14:xfrm>
            </p:contentPart>
          </mc:Choice>
          <mc:Fallback xmlns="">
            <p:pic>
              <p:nvPicPr>
                <p:cNvPr id="29" name="インク 28">
                  <a:extLst>
                    <a:ext uri="{FF2B5EF4-FFF2-40B4-BE49-F238E27FC236}">
                      <a16:creationId xmlns:a16="http://schemas.microsoft.com/office/drawing/2014/main" id="{0B4EF489-D406-0F8E-C4F8-F58805F0846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62675" y="1151513"/>
                  <a:ext cx="47160" cy="29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2" name="インク 31">
                <a:extLst>
                  <a:ext uri="{FF2B5EF4-FFF2-40B4-BE49-F238E27FC236}">
                    <a16:creationId xmlns:a16="http://schemas.microsoft.com/office/drawing/2014/main" id="{468D710A-82F7-C68B-9DDF-E0C7AE31915D}"/>
                  </a:ext>
                </a:extLst>
              </p14:cNvPr>
              <p14:cNvContentPartPr/>
              <p14:nvPr/>
            </p14:nvContentPartPr>
            <p14:xfrm>
              <a:off x="6088955" y="1572713"/>
              <a:ext cx="2880" cy="360"/>
            </p14:xfrm>
          </p:contentPart>
        </mc:Choice>
        <mc:Fallback xmlns="">
          <p:pic>
            <p:nvPicPr>
              <p:cNvPr id="32" name="インク 31">
                <a:extLst>
                  <a:ext uri="{FF2B5EF4-FFF2-40B4-BE49-F238E27FC236}">
                    <a16:creationId xmlns:a16="http://schemas.microsoft.com/office/drawing/2014/main" id="{468D710A-82F7-C68B-9DDF-E0C7AE3191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71315" y="1555073"/>
                <a:ext cx="38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3" name="インク 32">
                <a:extLst>
                  <a:ext uri="{FF2B5EF4-FFF2-40B4-BE49-F238E27FC236}">
                    <a16:creationId xmlns:a16="http://schemas.microsoft.com/office/drawing/2014/main" id="{C3C5256F-0842-D4E5-0814-3F0A0F9C122B}"/>
                  </a:ext>
                </a:extLst>
              </p14:cNvPr>
              <p14:cNvContentPartPr/>
              <p14:nvPr/>
            </p14:nvContentPartPr>
            <p14:xfrm>
              <a:off x="6064115" y="1680353"/>
              <a:ext cx="360" cy="37080"/>
            </p14:xfrm>
          </p:contentPart>
        </mc:Choice>
        <mc:Fallback xmlns="">
          <p:pic>
            <p:nvPicPr>
              <p:cNvPr id="33" name="インク 32">
                <a:extLst>
                  <a:ext uri="{FF2B5EF4-FFF2-40B4-BE49-F238E27FC236}">
                    <a16:creationId xmlns:a16="http://schemas.microsoft.com/office/drawing/2014/main" id="{C3C5256F-0842-D4E5-0814-3F0A0F9C122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46115" y="1662353"/>
                <a:ext cx="36000" cy="7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B4407CE5-44EC-E6FB-B516-933929174ECF}"/>
              </a:ext>
            </a:extLst>
          </p:cNvPr>
          <p:cNvGrpSpPr/>
          <p:nvPr/>
        </p:nvGrpSpPr>
        <p:grpSpPr>
          <a:xfrm>
            <a:off x="6072035" y="1814993"/>
            <a:ext cx="5760" cy="232920"/>
            <a:chOff x="6072035" y="1814993"/>
            <a:chExt cx="576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4" name="インク 33">
                  <a:extLst>
                    <a:ext uri="{FF2B5EF4-FFF2-40B4-BE49-F238E27FC236}">
                      <a16:creationId xmlns:a16="http://schemas.microsoft.com/office/drawing/2014/main" id="{03458EAB-2359-BD5D-0BA1-49B680E94023}"/>
                    </a:ext>
                  </a:extLst>
                </p14:cNvPr>
                <p14:cNvContentPartPr/>
                <p14:nvPr/>
              </p14:nvContentPartPr>
              <p14:xfrm>
                <a:off x="6077435" y="1814993"/>
                <a:ext cx="360" cy="129240"/>
              </p14:xfrm>
            </p:contentPart>
          </mc:Choice>
          <mc:Fallback xmlns="">
            <p:pic>
              <p:nvPicPr>
                <p:cNvPr id="34" name="インク 33">
                  <a:extLst>
                    <a:ext uri="{FF2B5EF4-FFF2-40B4-BE49-F238E27FC236}">
                      <a16:creationId xmlns:a16="http://schemas.microsoft.com/office/drawing/2014/main" id="{03458EAB-2359-BD5D-0BA1-49B680E9402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059435" y="1796993"/>
                  <a:ext cx="360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5" name="インク 34">
                  <a:extLst>
                    <a:ext uri="{FF2B5EF4-FFF2-40B4-BE49-F238E27FC236}">
                      <a16:creationId xmlns:a16="http://schemas.microsoft.com/office/drawing/2014/main" id="{BD7672BF-E1E4-8256-A91D-16F6654523ED}"/>
                    </a:ext>
                  </a:extLst>
                </p14:cNvPr>
                <p14:cNvContentPartPr/>
                <p14:nvPr/>
              </p14:nvContentPartPr>
              <p14:xfrm>
                <a:off x="6072035" y="2002913"/>
                <a:ext cx="5760" cy="45000"/>
              </p14:xfrm>
            </p:contentPart>
          </mc:Choice>
          <mc:Fallback xmlns="">
            <p:pic>
              <p:nvPicPr>
                <p:cNvPr id="35" name="インク 34">
                  <a:extLst>
                    <a:ext uri="{FF2B5EF4-FFF2-40B4-BE49-F238E27FC236}">
                      <a16:creationId xmlns:a16="http://schemas.microsoft.com/office/drawing/2014/main" id="{BD7672BF-E1E4-8256-A91D-16F6654523E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054395" y="1984913"/>
                  <a:ext cx="4140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831B49EC-D97D-64DA-A367-E4AE9DD43D44}"/>
              </a:ext>
            </a:extLst>
          </p:cNvPr>
          <p:cNvGrpSpPr/>
          <p:nvPr/>
        </p:nvGrpSpPr>
        <p:grpSpPr>
          <a:xfrm>
            <a:off x="3858755" y="2204873"/>
            <a:ext cx="2165760" cy="2373480"/>
            <a:chOff x="3858755" y="2204873"/>
            <a:chExt cx="2165760" cy="237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" name="インク 10">
                  <a:extLst>
                    <a:ext uri="{FF2B5EF4-FFF2-40B4-BE49-F238E27FC236}">
                      <a16:creationId xmlns:a16="http://schemas.microsoft.com/office/drawing/2014/main" id="{4E3B5E1D-9E13-18B5-B89D-E7230217BE5A}"/>
                    </a:ext>
                  </a:extLst>
                </p14:cNvPr>
                <p14:cNvContentPartPr/>
                <p14:nvPr/>
              </p14:nvContentPartPr>
              <p14:xfrm>
                <a:off x="4664795" y="2741273"/>
                <a:ext cx="271800" cy="406440"/>
              </p14:xfrm>
            </p:contentPart>
          </mc:Choice>
          <mc:Fallback xmlns="">
            <p:pic>
              <p:nvPicPr>
                <p:cNvPr id="11" name="インク 10">
                  <a:extLst>
                    <a:ext uri="{FF2B5EF4-FFF2-40B4-BE49-F238E27FC236}">
                      <a16:creationId xmlns:a16="http://schemas.microsoft.com/office/drawing/2014/main" id="{4E3B5E1D-9E13-18B5-B89D-E7230217BE5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658675" y="2735153"/>
                  <a:ext cx="2840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インク 12">
                  <a:extLst>
                    <a:ext uri="{FF2B5EF4-FFF2-40B4-BE49-F238E27FC236}">
                      <a16:creationId xmlns:a16="http://schemas.microsoft.com/office/drawing/2014/main" id="{6F333187-CD7C-E238-492C-FBBA86548EE2}"/>
                    </a:ext>
                  </a:extLst>
                </p14:cNvPr>
                <p14:cNvContentPartPr/>
                <p14:nvPr/>
              </p14:nvContentPartPr>
              <p14:xfrm>
                <a:off x="4679195" y="2950073"/>
                <a:ext cx="219960" cy="48960"/>
              </p14:xfrm>
            </p:contentPart>
          </mc:Choice>
          <mc:Fallback xmlns="">
            <p:pic>
              <p:nvPicPr>
                <p:cNvPr id="13" name="インク 12">
                  <a:extLst>
                    <a:ext uri="{FF2B5EF4-FFF2-40B4-BE49-F238E27FC236}">
                      <a16:creationId xmlns:a16="http://schemas.microsoft.com/office/drawing/2014/main" id="{6F333187-CD7C-E238-492C-FBBA86548EE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673075" y="2943953"/>
                  <a:ext cx="2322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6" name="インク 35">
                  <a:extLst>
                    <a:ext uri="{FF2B5EF4-FFF2-40B4-BE49-F238E27FC236}">
                      <a16:creationId xmlns:a16="http://schemas.microsoft.com/office/drawing/2014/main" id="{38BC1586-CEF7-9093-9E71-9E7A9FC40555}"/>
                    </a:ext>
                  </a:extLst>
                </p14:cNvPr>
                <p14:cNvContentPartPr/>
                <p14:nvPr/>
              </p14:nvContentPartPr>
              <p14:xfrm>
                <a:off x="5969435" y="2204873"/>
                <a:ext cx="55080" cy="443880"/>
              </p14:xfrm>
            </p:contentPart>
          </mc:Choice>
          <mc:Fallback xmlns="">
            <p:pic>
              <p:nvPicPr>
                <p:cNvPr id="36" name="インク 35">
                  <a:extLst>
                    <a:ext uri="{FF2B5EF4-FFF2-40B4-BE49-F238E27FC236}">
                      <a16:creationId xmlns:a16="http://schemas.microsoft.com/office/drawing/2014/main" id="{38BC1586-CEF7-9093-9E71-9E7A9FC4055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51435" y="2187233"/>
                  <a:ext cx="90720" cy="47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7" name="インク 36">
                  <a:extLst>
                    <a:ext uri="{FF2B5EF4-FFF2-40B4-BE49-F238E27FC236}">
                      <a16:creationId xmlns:a16="http://schemas.microsoft.com/office/drawing/2014/main" id="{56D895BE-2C1B-0D26-CAB5-17770690E0DC}"/>
                    </a:ext>
                  </a:extLst>
                </p14:cNvPr>
                <p14:cNvContentPartPr/>
                <p14:nvPr/>
              </p14:nvContentPartPr>
              <p14:xfrm>
                <a:off x="5970155" y="2648393"/>
                <a:ext cx="360" cy="8280"/>
              </p14:xfrm>
            </p:contentPart>
          </mc:Choice>
          <mc:Fallback xmlns="">
            <p:pic>
              <p:nvPicPr>
                <p:cNvPr id="37" name="インク 36">
                  <a:extLst>
                    <a:ext uri="{FF2B5EF4-FFF2-40B4-BE49-F238E27FC236}">
                      <a16:creationId xmlns:a16="http://schemas.microsoft.com/office/drawing/2014/main" id="{56D895BE-2C1B-0D26-CAB5-17770690E0D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952155" y="2630393"/>
                  <a:ext cx="360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8" name="インク 37">
                  <a:extLst>
                    <a:ext uri="{FF2B5EF4-FFF2-40B4-BE49-F238E27FC236}">
                      <a16:creationId xmlns:a16="http://schemas.microsoft.com/office/drawing/2014/main" id="{E735E7F4-2A88-EFA5-EE88-0E7896FED761}"/>
                    </a:ext>
                  </a:extLst>
                </p14:cNvPr>
                <p14:cNvContentPartPr/>
                <p14:nvPr/>
              </p14:nvContentPartPr>
              <p14:xfrm>
                <a:off x="5956115" y="2715713"/>
                <a:ext cx="14040" cy="389160"/>
              </p14:xfrm>
            </p:contentPart>
          </mc:Choice>
          <mc:Fallback xmlns="">
            <p:pic>
              <p:nvPicPr>
                <p:cNvPr id="38" name="インク 37">
                  <a:extLst>
                    <a:ext uri="{FF2B5EF4-FFF2-40B4-BE49-F238E27FC236}">
                      <a16:creationId xmlns:a16="http://schemas.microsoft.com/office/drawing/2014/main" id="{E735E7F4-2A88-EFA5-EE88-0E7896FED76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938475" y="2697713"/>
                  <a:ext cx="4968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インク 38">
                  <a:extLst>
                    <a:ext uri="{FF2B5EF4-FFF2-40B4-BE49-F238E27FC236}">
                      <a16:creationId xmlns:a16="http://schemas.microsoft.com/office/drawing/2014/main" id="{E7C6CA69-42DB-5C36-2FEC-DB626E68800B}"/>
                    </a:ext>
                  </a:extLst>
                </p14:cNvPr>
                <p14:cNvContentPartPr/>
                <p14:nvPr/>
              </p14:nvContentPartPr>
              <p14:xfrm>
                <a:off x="5956835" y="3132593"/>
                <a:ext cx="360" cy="132480"/>
              </p14:xfrm>
            </p:contentPart>
          </mc:Choice>
          <mc:Fallback xmlns="">
            <p:pic>
              <p:nvPicPr>
                <p:cNvPr id="39" name="インク 38">
                  <a:extLst>
                    <a:ext uri="{FF2B5EF4-FFF2-40B4-BE49-F238E27FC236}">
                      <a16:creationId xmlns:a16="http://schemas.microsoft.com/office/drawing/2014/main" id="{E7C6CA69-42DB-5C36-2FEC-DB626E68800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38835" y="3114593"/>
                  <a:ext cx="36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0" name="インク 39">
                  <a:extLst>
                    <a:ext uri="{FF2B5EF4-FFF2-40B4-BE49-F238E27FC236}">
                      <a16:creationId xmlns:a16="http://schemas.microsoft.com/office/drawing/2014/main" id="{86767D1B-769C-77B4-B366-A8A4731D19E0}"/>
                    </a:ext>
                  </a:extLst>
                </p14:cNvPr>
                <p14:cNvContentPartPr/>
                <p14:nvPr/>
              </p14:nvContentPartPr>
              <p14:xfrm>
                <a:off x="5956835" y="3347873"/>
                <a:ext cx="360" cy="2520"/>
              </p14:xfrm>
            </p:contentPart>
          </mc:Choice>
          <mc:Fallback xmlns="">
            <p:pic>
              <p:nvPicPr>
                <p:cNvPr id="40" name="インク 39">
                  <a:extLst>
                    <a:ext uri="{FF2B5EF4-FFF2-40B4-BE49-F238E27FC236}">
                      <a16:creationId xmlns:a16="http://schemas.microsoft.com/office/drawing/2014/main" id="{86767D1B-769C-77B4-B366-A8A4731D19E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938835" y="3329873"/>
                  <a:ext cx="360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1" name="インク 40">
                  <a:extLst>
                    <a:ext uri="{FF2B5EF4-FFF2-40B4-BE49-F238E27FC236}">
                      <a16:creationId xmlns:a16="http://schemas.microsoft.com/office/drawing/2014/main" id="{16149C9D-BE10-24A2-B984-6C7E84CDACBC}"/>
                    </a:ext>
                  </a:extLst>
                </p14:cNvPr>
                <p14:cNvContentPartPr/>
                <p14:nvPr/>
              </p14:nvContentPartPr>
              <p14:xfrm>
                <a:off x="5956835" y="3374513"/>
                <a:ext cx="360" cy="360"/>
              </p14:xfrm>
            </p:contentPart>
          </mc:Choice>
          <mc:Fallback xmlns="">
            <p:pic>
              <p:nvPicPr>
                <p:cNvPr id="41" name="インク 40">
                  <a:extLst>
                    <a:ext uri="{FF2B5EF4-FFF2-40B4-BE49-F238E27FC236}">
                      <a16:creationId xmlns:a16="http://schemas.microsoft.com/office/drawing/2014/main" id="{16149C9D-BE10-24A2-B984-6C7E84CDACB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38835" y="335651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2" name="インク 41">
                  <a:extLst>
                    <a:ext uri="{FF2B5EF4-FFF2-40B4-BE49-F238E27FC236}">
                      <a16:creationId xmlns:a16="http://schemas.microsoft.com/office/drawing/2014/main" id="{6D43C4A1-D7FD-4860-7916-811B59CCA3D1}"/>
                    </a:ext>
                  </a:extLst>
                </p14:cNvPr>
                <p14:cNvContentPartPr/>
                <p14:nvPr/>
              </p14:nvContentPartPr>
              <p14:xfrm>
                <a:off x="5956835" y="3415193"/>
                <a:ext cx="360" cy="360"/>
              </p14:xfrm>
            </p:contentPart>
          </mc:Choice>
          <mc:Fallback xmlns="">
            <p:pic>
              <p:nvPicPr>
                <p:cNvPr id="42" name="インク 41">
                  <a:extLst>
                    <a:ext uri="{FF2B5EF4-FFF2-40B4-BE49-F238E27FC236}">
                      <a16:creationId xmlns:a16="http://schemas.microsoft.com/office/drawing/2014/main" id="{6D43C4A1-D7FD-4860-7916-811B59CCA3D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38835" y="33971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8" name="インク 47">
                  <a:extLst>
                    <a:ext uri="{FF2B5EF4-FFF2-40B4-BE49-F238E27FC236}">
                      <a16:creationId xmlns:a16="http://schemas.microsoft.com/office/drawing/2014/main" id="{9C364B47-7C59-7EBB-FDA7-FFD3940204EA}"/>
                    </a:ext>
                  </a:extLst>
                </p14:cNvPr>
                <p14:cNvContentPartPr/>
                <p14:nvPr/>
              </p14:nvContentPartPr>
              <p14:xfrm>
                <a:off x="3858755" y="3401873"/>
                <a:ext cx="2075400" cy="523440"/>
              </p14:xfrm>
            </p:contentPart>
          </mc:Choice>
          <mc:Fallback xmlns="">
            <p:pic>
              <p:nvPicPr>
                <p:cNvPr id="48" name="インク 47">
                  <a:extLst>
                    <a:ext uri="{FF2B5EF4-FFF2-40B4-BE49-F238E27FC236}">
                      <a16:creationId xmlns:a16="http://schemas.microsoft.com/office/drawing/2014/main" id="{9C364B47-7C59-7EBB-FDA7-FFD3940204E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841115" y="3383873"/>
                  <a:ext cx="211104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9" name="インク 48">
                  <a:extLst>
                    <a:ext uri="{FF2B5EF4-FFF2-40B4-BE49-F238E27FC236}">
                      <a16:creationId xmlns:a16="http://schemas.microsoft.com/office/drawing/2014/main" id="{2E8C4E92-5154-8001-0D23-651EE494B44F}"/>
                    </a:ext>
                  </a:extLst>
                </p14:cNvPr>
                <p14:cNvContentPartPr/>
                <p14:nvPr/>
              </p14:nvContentPartPr>
              <p14:xfrm>
                <a:off x="3898355" y="4006673"/>
                <a:ext cx="15840" cy="424080"/>
              </p14:xfrm>
            </p:contentPart>
          </mc:Choice>
          <mc:Fallback xmlns="">
            <p:pic>
              <p:nvPicPr>
                <p:cNvPr id="49" name="インク 48">
                  <a:extLst>
                    <a:ext uri="{FF2B5EF4-FFF2-40B4-BE49-F238E27FC236}">
                      <a16:creationId xmlns:a16="http://schemas.microsoft.com/office/drawing/2014/main" id="{2E8C4E92-5154-8001-0D23-651EE494B4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880355" y="3988673"/>
                  <a:ext cx="5148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0" name="インク 49">
                  <a:extLst>
                    <a:ext uri="{FF2B5EF4-FFF2-40B4-BE49-F238E27FC236}">
                      <a16:creationId xmlns:a16="http://schemas.microsoft.com/office/drawing/2014/main" id="{6A388605-3677-B621-B5BF-BF5D3330910F}"/>
                    </a:ext>
                  </a:extLst>
                </p14:cNvPr>
                <p14:cNvContentPartPr/>
                <p14:nvPr/>
              </p14:nvContentPartPr>
              <p14:xfrm>
                <a:off x="4125875" y="4142033"/>
                <a:ext cx="371520" cy="279000"/>
              </p14:xfrm>
            </p:contentPart>
          </mc:Choice>
          <mc:Fallback xmlns="">
            <p:pic>
              <p:nvPicPr>
                <p:cNvPr id="50" name="インク 49">
                  <a:extLst>
                    <a:ext uri="{FF2B5EF4-FFF2-40B4-BE49-F238E27FC236}">
                      <a16:creationId xmlns:a16="http://schemas.microsoft.com/office/drawing/2014/main" id="{6A388605-3677-B621-B5BF-BF5D3330910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108235" y="4124393"/>
                  <a:ext cx="4071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1" name="インク 50">
                  <a:extLst>
                    <a:ext uri="{FF2B5EF4-FFF2-40B4-BE49-F238E27FC236}">
                      <a16:creationId xmlns:a16="http://schemas.microsoft.com/office/drawing/2014/main" id="{6FE2C791-44A0-D77B-E79C-262FA80FB79A}"/>
                    </a:ext>
                  </a:extLst>
                </p14:cNvPr>
                <p14:cNvContentPartPr/>
                <p14:nvPr/>
              </p14:nvContentPartPr>
              <p14:xfrm>
                <a:off x="4611875" y="4060673"/>
                <a:ext cx="14040" cy="517680"/>
              </p14:xfrm>
            </p:contentPart>
          </mc:Choice>
          <mc:Fallback xmlns="">
            <p:pic>
              <p:nvPicPr>
                <p:cNvPr id="51" name="インク 50">
                  <a:extLst>
                    <a:ext uri="{FF2B5EF4-FFF2-40B4-BE49-F238E27FC236}">
                      <a16:creationId xmlns:a16="http://schemas.microsoft.com/office/drawing/2014/main" id="{6FE2C791-44A0-D77B-E79C-262FA80FB79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593875" y="4042673"/>
                  <a:ext cx="4968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2" name="インク 51">
                  <a:extLst>
                    <a:ext uri="{FF2B5EF4-FFF2-40B4-BE49-F238E27FC236}">
                      <a16:creationId xmlns:a16="http://schemas.microsoft.com/office/drawing/2014/main" id="{7E5FF240-8555-82B5-0CB9-407D205ABA7F}"/>
                    </a:ext>
                  </a:extLst>
                </p14:cNvPr>
                <p14:cNvContentPartPr/>
                <p14:nvPr/>
              </p14:nvContentPartPr>
              <p14:xfrm>
                <a:off x="4812395" y="4275233"/>
                <a:ext cx="188640" cy="244080"/>
              </p14:xfrm>
            </p:contentPart>
          </mc:Choice>
          <mc:Fallback xmlns="">
            <p:pic>
              <p:nvPicPr>
                <p:cNvPr id="52" name="インク 51">
                  <a:extLst>
                    <a:ext uri="{FF2B5EF4-FFF2-40B4-BE49-F238E27FC236}">
                      <a16:creationId xmlns:a16="http://schemas.microsoft.com/office/drawing/2014/main" id="{7E5FF240-8555-82B5-0CB9-407D205ABA7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94395" y="4257593"/>
                  <a:ext cx="2242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3" name="インク 52">
                  <a:extLst>
                    <a:ext uri="{FF2B5EF4-FFF2-40B4-BE49-F238E27FC236}">
                      <a16:creationId xmlns:a16="http://schemas.microsoft.com/office/drawing/2014/main" id="{1217C6A9-20E3-E34D-3291-48D5383FC819}"/>
                    </a:ext>
                  </a:extLst>
                </p14:cNvPr>
                <p14:cNvContentPartPr/>
                <p14:nvPr/>
              </p14:nvContentPartPr>
              <p14:xfrm>
                <a:off x="5067275" y="4314473"/>
                <a:ext cx="112680" cy="226800"/>
              </p14:xfrm>
            </p:contentPart>
          </mc:Choice>
          <mc:Fallback xmlns="">
            <p:pic>
              <p:nvPicPr>
                <p:cNvPr id="53" name="インク 52">
                  <a:extLst>
                    <a:ext uri="{FF2B5EF4-FFF2-40B4-BE49-F238E27FC236}">
                      <a16:creationId xmlns:a16="http://schemas.microsoft.com/office/drawing/2014/main" id="{1217C6A9-20E3-E34D-3291-48D5383FC81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049275" y="4296473"/>
                  <a:ext cx="1483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4" name="インク 53">
                  <a:extLst>
                    <a:ext uri="{FF2B5EF4-FFF2-40B4-BE49-F238E27FC236}">
                      <a16:creationId xmlns:a16="http://schemas.microsoft.com/office/drawing/2014/main" id="{8F45F1F6-DB31-BE33-7E84-AB2D4A6E3C66}"/>
                    </a:ext>
                  </a:extLst>
                </p14:cNvPr>
                <p14:cNvContentPartPr/>
                <p14:nvPr/>
              </p14:nvContentPartPr>
              <p14:xfrm>
                <a:off x="5247275" y="4327793"/>
                <a:ext cx="173160" cy="232560"/>
              </p14:xfrm>
            </p:contentPart>
          </mc:Choice>
          <mc:Fallback xmlns="">
            <p:pic>
              <p:nvPicPr>
                <p:cNvPr id="54" name="インク 53">
                  <a:extLst>
                    <a:ext uri="{FF2B5EF4-FFF2-40B4-BE49-F238E27FC236}">
                      <a16:creationId xmlns:a16="http://schemas.microsoft.com/office/drawing/2014/main" id="{8F45F1F6-DB31-BE33-7E84-AB2D4A6E3C6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229635" y="4309793"/>
                  <a:ext cx="2088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5" name="インク 54">
                  <a:extLst>
                    <a:ext uri="{FF2B5EF4-FFF2-40B4-BE49-F238E27FC236}">
                      <a16:creationId xmlns:a16="http://schemas.microsoft.com/office/drawing/2014/main" id="{EECE1985-1E83-BE37-525B-1007D3763995}"/>
                    </a:ext>
                  </a:extLst>
                </p14:cNvPr>
                <p14:cNvContentPartPr/>
                <p14:nvPr/>
              </p14:nvContentPartPr>
              <p14:xfrm>
                <a:off x="5605115" y="4127273"/>
                <a:ext cx="242280" cy="405360"/>
              </p14:xfrm>
            </p:contentPart>
          </mc:Choice>
          <mc:Fallback xmlns="">
            <p:pic>
              <p:nvPicPr>
                <p:cNvPr id="55" name="インク 54">
                  <a:extLst>
                    <a:ext uri="{FF2B5EF4-FFF2-40B4-BE49-F238E27FC236}">
                      <a16:creationId xmlns:a16="http://schemas.microsoft.com/office/drawing/2014/main" id="{EECE1985-1E83-BE37-525B-1007D376399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587475" y="4109273"/>
                  <a:ext cx="27792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6" name="インク 55">
                  <a:extLst>
                    <a:ext uri="{FF2B5EF4-FFF2-40B4-BE49-F238E27FC236}">
                      <a16:creationId xmlns:a16="http://schemas.microsoft.com/office/drawing/2014/main" id="{DC586622-BF29-010B-AC57-A660DB08FF90}"/>
                    </a:ext>
                  </a:extLst>
                </p14:cNvPr>
                <p14:cNvContentPartPr/>
                <p14:nvPr/>
              </p14:nvContentPartPr>
              <p14:xfrm>
                <a:off x="5660555" y="4278113"/>
                <a:ext cx="108720" cy="24840"/>
              </p14:xfrm>
            </p:contentPart>
          </mc:Choice>
          <mc:Fallback xmlns="">
            <p:pic>
              <p:nvPicPr>
                <p:cNvPr id="56" name="インク 55">
                  <a:extLst>
                    <a:ext uri="{FF2B5EF4-FFF2-40B4-BE49-F238E27FC236}">
                      <a16:creationId xmlns:a16="http://schemas.microsoft.com/office/drawing/2014/main" id="{DC586622-BF29-010B-AC57-A660DB08FF9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642915" y="4260473"/>
                  <a:ext cx="144360" cy="6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60202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72504CB-D75D-222E-20BB-18ED1972CB90}"/>
              </a:ext>
            </a:extLst>
          </p:cNvPr>
          <p:cNvCxnSpPr>
            <a:cxnSpLocks/>
          </p:cNvCxnSpPr>
          <p:nvPr/>
        </p:nvCxnSpPr>
        <p:spPr>
          <a:xfrm>
            <a:off x="4035385" y="5084399"/>
            <a:ext cx="329326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08C187E-9254-C124-6408-446E40F3FCC9}"/>
              </a:ext>
            </a:extLst>
          </p:cNvPr>
          <p:cNvCxnSpPr>
            <a:cxnSpLocks/>
          </p:cNvCxnSpPr>
          <p:nvPr/>
        </p:nvCxnSpPr>
        <p:spPr>
          <a:xfrm flipV="1">
            <a:off x="4035385" y="2406158"/>
            <a:ext cx="2383344" cy="263612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E77EB0F-9016-75C1-9451-7D836C78EB86}"/>
              </a:ext>
            </a:extLst>
          </p:cNvPr>
          <p:cNvSpPr txBox="1"/>
          <p:nvPr/>
        </p:nvSpPr>
        <p:spPr>
          <a:xfrm>
            <a:off x="4969752" y="2944157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a</a:t>
            </a:r>
            <a:endParaRPr kumimoji="1" lang="ja-JP" altLang="en-US" b="1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117B23-925E-6A0A-CB6D-C06FBC1D7460}"/>
              </a:ext>
            </a:extLst>
          </p:cNvPr>
          <p:cNvSpPr txBox="1"/>
          <p:nvPr/>
        </p:nvSpPr>
        <p:spPr>
          <a:xfrm>
            <a:off x="6853259" y="524657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/>
              <a:t>b</a:t>
            </a:r>
            <a:endParaRPr kumimoji="1" lang="ja-JP" alt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50642E92-D9A7-B780-CB4F-8A095521616E}"/>
                  </a:ext>
                </a:extLst>
              </p14:cNvPr>
              <p14:cNvContentPartPr/>
              <p14:nvPr/>
            </p14:nvContentPartPr>
            <p14:xfrm>
              <a:off x="4558055" y="4424520"/>
              <a:ext cx="242640" cy="617760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50642E92-D9A7-B780-CB4F-8A09552161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51935" y="4418400"/>
                <a:ext cx="254880" cy="63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4A2E6CC0-FC2D-7D8A-4C92-163D40F59115}"/>
              </a:ext>
            </a:extLst>
          </p:cNvPr>
          <p:cNvGrpSpPr/>
          <p:nvPr/>
        </p:nvGrpSpPr>
        <p:grpSpPr>
          <a:xfrm>
            <a:off x="4955352" y="4405486"/>
            <a:ext cx="271800" cy="406440"/>
            <a:chOff x="4664795" y="2741273"/>
            <a:chExt cx="271800" cy="40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インク 10">
                  <a:extLst>
                    <a:ext uri="{FF2B5EF4-FFF2-40B4-BE49-F238E27FC236}">
                      <a16:creationId xmlns:a16="http://schemas.microsoft.com/office/drawing/2014/main" id="{4E3B5E1D-9E13-18B5-B89D-E7230217BE5A}"/>
                    </a:ext>
                  </a:extLst>
                </p14:cNvPr>
                <p14:cNvContentPartPr/>
                <p14:nvPr/>
              </p14:nvContentPartPr>
              <p14:xfrm>
                <a:off x="4664795" y="2741273"/>
                <a:ext cx="271800" cy="406440"/>
              </p14:xfrm>
            </p:contentPart>
          </mc:Choice>
          <mc:Fallback xmlns="">
            <p:pic>
              <p:nvPicPr>
                <p:cNvPr id="11" name="インク 10">
                  <a:extLst>
                    <a:ext uri="{FF2B5EF4-FFF2-40B4-BE49-F238E27FC236}">
                      <a16:creationId xmlns:a16="http://schemas.microsoft.com/office/drawing/2014/main" id="{4E3B5E1D-9E13-18B5-B89D-E7230217BE5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58675" y="2735153"/>
                  <a:ext cx="28404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インク 12">
                  <a:extLst>
                    <a:ext uri="{FF2B5EF4-FFF2-40B4-BE49-F238E27FC236}">
                      <a16:creationId xmlns:a16="http://schemas.microsoft.com/office/drawing/2014/main" id="{6F333187-CD7C-E238-492C-FBBA86548EE2}"/>
                    </a:ext>
                  </a:extLst>
                </p14:cNvPr>
                <p14:cNvContentPartPr/>
                <p14:nvPr/>
              </p14:nvContentPartPr>
              <p14:xfrm>
                <a:off x="4679195" y="2950073"/>
                <a:ext cx="219960" cy="48960"/>
              </p14:xfrm>
            </p:contentPart>
          </mc:Choice>
          <mc:Fallback xmlns="">
            <p:pic>
              <p:nvPicPr>
                <p:cNvPr id="13" name="インク 12">
                  <a:extLst>
                    <a:ext uri="{FF2B5EF4-FFF2-40B4-BE49-F238E27FC236}">
                      <a16:creationId xmlns:a16="http://schemas.microsoft.com/office/drawing/2014/main" id="{6F333187-CD7C-E238-492C-FBBA86548EE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73075" y="2943953"/>
                  <a:ext cx="232200" cy="6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50D88660-D87D-BBBE-5F0F-F2744F3EB9FF}"/>
                  </a:ext>
                </a:extLst>
              </p14:cNvPr>
              <p14:cNvContentPartPr/>
              <p14:nvPr/>
            </p14:nvContentPartPr>
            <p14:xfrm>
              <a:off x="6408635" y="2487113"/>
              <a:ext cx="5760" cy="360"/>
            </p14:xfrm>
          </p:contentPart>
        </mc:Choice>
        <mc:Fallback xmlns=""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50D88660-D87D-BBBE-5F0F-F2744F3EB9F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04315" y="2482793"/>
                <a:ext cx="144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インク 7">
                <a:extLst>
                  <a:ext uri="{FF2B5EF4-FFF2-40B4-BE49-F238E27FC236}">
                    <a16:creationId xmlns:a16="http://schemas.microsoft.com/office/drawing/2014/main" id="{174002EF-41A7-85B9-6830-4076D98702F2}"/>
                  </a:ext>
                </a:extLst>
              </p14:cNvPr>
              <p14:cNvContentPartPr/>
              <p14:nvPr/>
            </p14:nvContentPartPr>
            <p14:xfrm>
              <a:off x="6373355" y="2783033"/>
              <a:ext cx="360" cy="24480"/>
            </p14:xfrm>
          </p:contentPart>
        </mc:Choice>
        <mc:Fallback xmlns="">
          <p:pic>
            <p:nvPicPr>
              <p:cNvPr id="8" name="インク 7">
                <a:extLst>
                  <a:ext uri="{FF2B5EF4-FFF2-40B4-BE49-F238E27FC236}">
                    <a16:creationId xmlns:a16="http://schemas.microsoft.com/office/drawing/2014/main" id="{174002EF-41A7-85B9-6830-4076D98702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369035" y="2778713"/>
                <a:ext cx="900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インク 8">
                <a:extLst>
                  <a:ext uri="{FF2B5EF4-FFF2-40B4-BE49-F238E27FC236}">
                    <a16:creationId xmlns:a16="http://schemas.microsoft.com/office/drawing/2014/main" id="{3E1D3363-8514-D64F-A8B8-AD6453895DD7}"/>
                  </a:ext>
                </a:extLst>
              </p14:cNvPr>
              <p14:cNvContentPartPr/>
              <p14:nvPr/>
            </p14:nvContentPartPr>
            <p14:xfrm>
              <a:off x="6373355" y="2917673"/>
              <a:ext cx="8640" cy="36360"/>
            </p14:xfrm>
          </p:contentPart>
        </mc:Choice>
        <mc:Fallback xmlns="">
          <p:pic>
            <p:nvPicPr>
              <p:cNvPr id="9" name="インク 8">
                <a:extLst>
                  <a:ext uri="{FF2B5EF4-FFF2-40B4-BE49-F238E27FC236}">
                    <a16:creationId xmlns:a16="http://schemas.microsoft.com/office/drawing/2014/main" id="{3E1D3363-8514-D64F-A8B8-AD6453895DD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69035" y="2913353"/>
                <a:ext cx="172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インク 9">
                <a:extLst>
                  <a:ext uri="{FF2B5EF4-FFF2-40B4-BE49-F238E27FC236}">
                    <a16:creationId xmlns:a16="http://schemas.microsoft.com/office/drawing/2014/main" id="{297866AF-4762-85ED-3706-8FE92822EC16}"/>
                  </a:ext>
                </a:extLst>
              </p14:cNvPr>
              <p14:cNvContentPartPr/>
              <p14:nvPr/>
            </p14:nvContentPartPr>
            <p14:xfrm>
              <a:off x="6386675" y="3051953"/>
              <a:ext cx="360" cy="292680"/>
            </p14:xfrm>
          </p:contentPart>
        </mc:Choice>
        <mc:Fallback xmlns="">
          <p:pic>
            <p:nvPicPr>
              <p:cNvPr id="10" name="インク 9">
                <a:extLst>
                  <a:ext uri="{FF2B5EF4-FFF2-40B4-BE49-F238E27FC236}">
                    <a16:creationId xmlns:a16="http://schemas.microsoft.com/office/drawing/2014/main" id="{297866AF-4762-85ED-3706-8FE92822EC1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82355" y="3047273"/>
                <a:ext cx="900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インク 14">
                <a:extLst>
                  <a:ext uri="{FF2B5EF4-FFF2-40B4-BE49-F238E27FC236}">
                    <a16:creationId xmlns:a16="http://schemas.microsoft.com/office/drawing/2014/main" id="{9E0F9655-6CAF-60BB-3898-63EE030C9304}"/>
                  </a:ext>
                </a:extLst>
              </p14:cNvPr>
              <p14:cNvContentPartPr/>
              <p14:nvPr/>
            </p14:nvContentPartPr>
            <p14:xfrm>
              <a:off x="6386315" y="3441833"/>
              <a:ext cx="28440" cy="590760"/>
            </p14:xfrm>
          </p:contentPart>
        </mc:Choice>
        <mc:Fallback xmlns="">
          <p:pic>
            <p:nvPicPr>
              <p:cNvPr id="15" name="インク 14">
                <a:extLst>
                  <a:ext uri="{FF2B5EF4-FFF2-40B4-BE49-F238E27FC236}">
                    <a16:creationId xmlns:a16="http://schemas.microsoft.com/office/drawing/2014/main" id="{9E0F9655-6CAF-60BB-3898-63EE030C930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81995" y="3437513"/>
                <a:ext cx="37080" cy="59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0B86835-B83B-8DD1-5AB5-B10EA49105B3}"/>
              </a:ext>
            </a:extLst>
          </p:cNvPr>
          <p:cNvGrpSpPr/>
          <p:nvPr/>
        </p:nvGrpSpPr>
        <p:grpSpPr>
          <a:xfrm>
            <a:off x="6399995" y="4208633"/>
            <a:ext cx="27720" cy="482760"/>
            <a:chOff x="6399995" y="4208633"/>
            <a:chExt cx="27720" cy="48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インク 15">
                  <a:extLst>
                    <a:ext uri="{FF2B5EF4-FFF2-40B4-BE49-F238E27FC236}">
                      <a16:creationId xmlns:a16="http://schemas.microsoft.com/office/drawing/2014/main" id="{BD659A22-E0F5-48A9-80D2-7FE6B3EAC077}"/>
                    </a:ext>
                  </a:extLst>
                </p14:cNvPr>
                <p14:cNvContentPartPr/>
                <p14:nvPr/>
              </p14:nvContentPartPr>
              <p14:xfrm>
                <a:off x="6427355" y="4208633"/>
                <a:ext cx="360" cy="5760"/>
              </p14:xfrm>
            </p:contentPart>
          </mc:Choice>
          <mc:Fallback xmlns="">
            <p:pic>
              <p:nvPicPr>
                <p:cNvPr id="16" name="インク 15">
                  <a:extLst>
                    <a:ext uri="{FF2B5EF4-FFF2-40B4-BE49-F238E27FC236}">
                      <a16:creationId xmlns:a16="http://schemas.microsoft.com/office/drawing/2014/main" id="{BD659A22-E0F5-48A9-80D2-7FE6B3EAC07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23035" y="4204313"/>
                  <a:ext cx="900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インク 16">
                  <a:extLst>
                    <a:ext uri="{FF2B5EF4-FFF2-40B4-BE49-F238E27FC236}">
                      <a16:creationId xmlns:a16="http://schemas.microsoft.com/office/drawing/2014/main" id="{9E0E2B27-393C-984B-938A-82B838A743A2}"/>
                    </a:ext>
                  </a:extLst>
                </p14:cNvPr>
                <p14:cNvContentPartPr/>
                <p14:nvPr/>
              </p14:nvContentPartPr>
              <p14:xfrm>
                <a:off x="6399995" y="4248593"/>
                <a:ext cx="27720" cy="442800"/>
              </p14:xfrm>
            </p:contentPart>
          </mc:Choice>
          <mc:Fallback xmlns="">
            <p:pic>
              <p:nvPicPr>
                <p:cNvPr id="17" name="インク 16">
                  <a:extLst>
                    <a:ext uri="{FF2B5EF4-FFF2-40B4-BE49-F238E27FC236}">
                      <a16:creationId xmlns:a16="http://schemas.microsoft.com/office/drawing/2014/main" id="{9E0E2B27-393C-984B-938A-82B838A743A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95675" y="4244273"/>
                  <a:ext cx="36360" cy="45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607A202-3AA1-8EB2-FFD1-692E66079CD7}"/>
              </a:ext>
            </a:extLst>
          </p:cNvPr>
          <p:cNvGrpSpPr/>
          <p:nvPr/>
        </p:nvGrpSpPr>
        <p:grpSpPr>
          <a:xfrm>
            <a:off x="6399995" y="4773473"/>
            <a:ext cx="14400" cy="157680"/>
            <a:chOff x="6399995" y="4773473"/>
            <a:chExt cx="14400" cy="15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インク 17">
                  <a:extLst>
                    <a:ext uri="{FF2B5EF4-FFF2-40B4-BE49-F238E27FC236}">
                      <a16:creationId xmlns:a16="http://schemas.microsoft.com/office/drawing/2014/main" id="{6DF3E7C4-5B30-5E35-2E84-53D345A164B7}"/>
                    </a:ext>
                  </a:extLst>
                </p14:cNvPr>
                <p14:cNvContentPartPr/>
                <p14:nvPr/>
              </p14:nvContentPartPr>
              <p14:xfrm>
                <a:off x="6399995" y="4773473"/>
                <a:ext cx="360" cy="13680"/>
              </p14:xfrm>
            </p:contentPart>
          </mc:Choice>
          <mc:Fallback xmlns="">
            <p:pic>
              <p:nvPicPr>
                <p:cNvPr id="18" name="インク 17">
                  <a:extLst>
                    <a:ext uri="{FF2B5EF4-FFF2-40B4-BE49-F238E27FC236}">
                      <a16:creationId xmlns:a16="http://schemas.microsoft.com/office/drawing/2014/main" id="{6DF3E7C4-5B30-5E35-2E84-53D345A164B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95675" y="4769153"/>
                  <a:ext cx="9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インク 18">
                  <a:extLst>
                    <a:ext uri="{FF2B5EF4-FFF2-40B4-BE49-F238E27FC236}">
                      <a16:creationId xmlns:a16="http://schemas.microsoft.com/office/drawing/2014/main" id="{04632416-BE96-83C9-3625-8C8D44C758E2}"/>
                    </a:ext>
                  </a:extLst>
                </p14:cNvPr>
                <p14:cNvContentPartPr/>
                <p14:nvPr/>
              </p14:nvContentPartPr>
              <p14:xfrm>
                <a:off x="6399995" y="4813433"/>
                <a:ext cx="14400" cy="117720"/>
              </p14:xfrm>
            </p:contentPart>
          </mc:Choice>
          <mc:Fallback xmlns="">
            <p:pic>
              <p:nvPicPr>
                <p:cNvPr id="19" name="インク 18">
                  <a:extLst>
                    <a:ext uri="{FF2B5EF4-FFF2-40B4-BE49-F238E27FC236}">
                      <a16:creationId xmlns:a16="http://schemas.microsoft.com/office/drawing/2014/main" id="{04632416-BE96-83C9-3625-8C8D44C758E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95675" y="4809113"/>
                  <a:ext cx="23040" cy="12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インク 19">
                <a:extLst>
                  <a:ext uri="{FF2B5EF4-FFF2-40B4-BE49-F238E27FC236}">
                    <a16:creationId xmlns:a16="http://schemas.microsoft.com/office/drawing/2014/main" id="{D1B19922-B2E8-E706-E39A-C90DE02347F4}"/>
                  </a:ext>
                </a:extLst>
              </p14:cNvPr>
              <p14:cNvContentPartPr/>
              <p14:nvPr/>
            </p14:nvContentPartPr>
            <p14:xfrm>
              <a:off x="6427355" y="5055353"/>
              <a:ext cx="360" cy="108360"/>
            </p14:xfrm>
          </p:contentPart>
        </mc:Choice>
        <mc:Fallback xmlns="">
          <p:pic>
            <p:nvPicPr>
              <p:cNvPr id="20" name="インク 19">
                <a:extLst>
                  <a:ext uri="{FF2B5EF4-FFF2-40B4-BE49-F238E27FC236}">
                    <a16:creationId xmlns:a16="http://schemas.microsoft.com/office/drawing/2014/main" id="{D1B19922-B2E8-E706-E39A-C90DE02347F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423035" y="5051033"/>
                <a:ext cx="900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" name="インク 23">
                <a:extLst>
                  <a:ext uri="{FF2B5EF4-FFF2-40B4-BE49-F238E27FC236}">
                    <a16:creationId xmlns:a16="http://schemas.microsoft.com/office/drawing/2014/main" id="{04B94FAF-D053-E20A-0EED-5A8F13F66792}"/>
                  </a:ext>
                </a:extLst>
              </p14:cNvPr>
              <p14:cNvContentPartPr/>
              <p14:nvPr/>
            </p14:nvContentPartPr>
            <p14:xfrm>
              <a:off x="4047035" y="5141393"/>
              <a:ext cx="2423880" cy="278640"/>
            </p14:xfrm>
          </p:contentPart>
        </mc:Choice>
        <mc:Fallback xmlns="">
          <p:pic>
            <p:nvPicPr>
              <p:cNvPr id="24" name="インク 23">
                <a:extLst>
                  <a:ext uri="{FF2B5EF4-FFF2-40B4-BE49-F238E27FC236}">
                    <a16:creationId xmlns:a16="http://schemas.microsoft.com/office/drawing/2014/main" id="{04B94FAF-D053-E20A-0EED-5A8F13F6679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42715" y="5137073"/>
                <a:ext cx="2432520" cy="28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33F3796E-0DD5-28C4-0211-1A8ADF9340EA}"/>
              </a:ext>
            </a:extLst>
          </p:cNvPr>
          <p:cNvGrpSpPr/>
          <p:nvPr/>
        </p:nvGrpSpPr>
        <p:grpSpPr>
          <a:xfrm>
            <a:off x="4450235" y="5537393"/>
            <a:ext cx="1615680" cy="485280"/>
            <a:chOff x="4450235" y="5537393"/>
            <a:chExt cx="1615680" cy="48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インク 24">
                  <a:extLst>
                    <a:ext uri="{FF2B5EF4-FFF2-40B4-BE49-F238E27FC236}">
                      <a16:creationId xmlns:a16="http://schemas.microsoft.com/office/drawing/2014/main" id="{83B5E8E5-A510-3AFE-E8D8-9FFC213940C6}"/>
                    </a:ext>
                  </a:extLst>
                </p14:cNvPr>
                <p14:cNvContentPartPr/>
                <p14:nvPr/>
              </p14:nvContentPartPr>
              <p14:xfrm>
                <a:off x="4596395" y="5702273"/>
                <a:ext cx="323280" cy="201960"/>
              </p14:xfrm>
            </p:contentPart>
          </mc:Choice>
          <mc:Fallback xmlns="">
            <p:pic>
              <p:nvPicPr>
                <p:cNvPr id="25" name="インク 24">
                  <a:extLst>
                    <a:ext uri="{FF2B5EF4-FFF2-40B4-BE49-F238E27FC236}">
                      <a16:creationId xmlns:a16="http://schemas.microsoft.com/office/drawing/2014/main" id="{83B5E8E5-A510-3AFE-E8D8-9FFC213940C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92075" y="5697953"/>
                  <a:ext cx="3319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インク 25">
                  <a:extLst>
                    <a:ext uri="{FF2B5EF4-FFF2-40B4-BE49-F238E27FC236}">
                      <a16:creationId xmlns:a16="http://schemas.microsoft.com/office/drawing/2014/main" id="{BAB8564D-5FD5-E557-C8D4-E860AA267996}"/>
                    </a:ext>
                  </a:extLst>
                </p14:cNvPr>
                <p14:cNvContentPartPr/>
                <p14:nvPr/>
              </p14:nvContentPartPr>
              <p14:xfrm>
                <a:off x="4973675" y="5740073"/>
                <a:ext cx="150120" cy="166680"/>
              </p14:xfrm>
            </p:contentPart>
          </mc:Choice>
          <mc:Fallback xmlns="">
            <p:pic>
              <p:nvPicPr>
                <p:cNvPr id="26" name="インク 25">
                  <a:extLst>
                    <a:ext uri="{FF2B5EF4-FFF2-40B4-BE49-F238E27FC236}">
                      <a16:creationId xmlns:a16="http://schemas.microsoft.com/office/drawing/2014/main" id="{BAB8564D-5FD5-E557-C8D4-E860AA26799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69355" y="5735753"/>
                  <a:ext cx="1587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7" name="インク 26">
                  <a:extLst>
                    <a:ext uri="{FF2B5EF4-FFF2-40B4-BE49-F238E27FC236}">
                      <a16:creationId xmlns:a16="http://schemas.microsoft.com/office/drawing/2014/main" id="{5BE79667-DE0A-C3C6-BC08-2ACA00B37208}"/>
                    </a:ext>
                  </a:extLst>
                </p14:cNvPr>
                <p14:cNvContentPartPr/>
                <p14:nvPr/>
              </p14:nvContentPartPr>
              <p14:xfrm>
                <a:off x="5215595" y="5713793"/>
                <a:ext cx="190800" cy="192240"/>
              </p14:xfrm>
            </p:contentPart>
          </mc:Choice>
          <mc:Fallback xmlns="">
            <p:pic>
              <p:nvPicPr>
                <p:cNvPr id="27" name="インク 26">
                  <a:extLst>
                    <a:ext uri="{FF2B5EF4-FFF2-40B4-BE49-F238E27FC236}">
                      <a16:creationId xmlns:a16="http://schemas.microsoft.com/office/drawing/2014/main" id="{5BE79667-DE0A-C3C6-BC08-2ACA00B3720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11275" y="5709473"/>
                  <a:ext cx="1994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インク 27">
                  <a:extLst>
                    <a:ext uri="{FF2B5EF4-FFF2-40B4-BE49-F238E27FC236}">
                      <a16:creationId xmlns:a16="http://schemas.microsoft.com/office/drawing/2014/main" id="{10DF06A3-128C-56B8-5133-D5B6CF31650D}"/>
                    </a:ext>
                  </a:extLst>
                </p14:cNvPr>
                <p14:cNvContentPartPr/>
                <p14:nvPr/>
              </p14:nvContentPartPr>
              <p14:xfrm>
                <a:off x="5466875" y="5686073"/>
                <a:ext cx="154080" cy="216360"/>
              </p14:xfrm>
            </p:contentPart>
          </mc:Choice>
          <mc:Fallback xmlns="">
            <p:pic>
              <p:nvPicPr>
                <p:cNvPr id="28" name="インク 27">
                  <a:extLst>
                    <a:ext uri="{FF2B5EF4-FFF2-40B4-BE49-F238E27FC236}">
                      <a16:creationId xmlns:a16="http://schemas.microsoft.com/office/drawing/2014/main" id="{10DF06A3-128C-56B8-5133-D5B6CF31650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62555" y="5681753"/>
                  <a:ext cx="1627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インク 28">
                  <a:extLst>
                    <a:ext uri="{FF2B5EF4-FFF2-40B4-BE49-F238E27FC236}">
                      <a16:creationId xmlns:a16="http://schemas.microsoft.com/office/drawing/2014/main" id="{DAC6BBCB-83AE-1AAD-CEDE-3B14DCF291A6}"/>
                    </a:ext>
                  </a:extLst>
                </p14:cNvPr>
                <p14:cNvContentPartPr/>
                <p14:nvPr/>
              </p14:nvContentPartPr>
              <p14:xfrm>
                <a:off x="5727155" y="5537393"/>
                <a:ext cx="293040" cy="314640"/>
              </p14:xfrm>
            </p:contentPart>
          </mc:Choice>
          <mc:Fallback xmlns="">
            <p:pic>
              <p:nvPicPr>
                <p:cNvPr id="29" name="インク 28">
                  <a:extLst>
                    <a:ext uri="{FF2B5EF4-FFF2-40B4-BE49-F238E27FC236}">
                      <a16:creationId xmlns:a16="http://schemas.microsoft.com/office/drawing/2014/main" id="{DAC6BBCB-83AE-1AAD-CEDE-3B14DCF291A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722835" y="5533073"/>
                  <a:ext cx="30168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インク 29">
                  <a:extLst>
                    <a:ext uri="{FF2B5EF4-FFF2-40B4-BE49-F238E27FC236}">
                      <a16:creationId xmlns:a16="http://schemas.microsoft.com/office/drawing/2014/main" id="{F598952F-844A-499D-EC01-790D4C538D9D}"/>
                    </a:ext>
                  </a:extLst>
                </p14:cNvPr>
                <p14:cNvContentPartPr/>
                <p14:nvPr/>
              </p14:nvContentPartPr>
              <p14:xfrm>
                <a:off x="5754515" y="5619833"/>
                <a:ext cx="311400" cy="41400"/>
              </p14:xfrm>
            </p:contentPart>
          </mc:Choice>
          <mc:Fallback xmlns="">
            <p:pic>
              <p:nvPicPr>
                <p:cNvPr id="30" name="インク 29">
                  <a:extLst>
                    <a:ext uri="{FF2B5EF4-FFF2-40B4-BE49-F238E27FC236}">
                      <a16:creationId xmlns:a16="http://schemas.microsoft.com/office/drawing/2014/main" id="{F598952F-844A-499D-EC01-790D4C538D9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50195" y="5615513"/>
                  <a:ext cx="3200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インク 32">
                  <a:extLst>
                    <a:ext uri="{FF2B5EF4-FFF2-40B4-BE49-F238E27FC236}">
                      <a16:creationId xmlns:a16="http://schemas.microsoft.com/office/drawing/2014/main" id="{E38BE4EE-D8AD-A062-1D4C-B6C8B2093D6C}"/>
                    </a:ext>
                  </a:extLst>
                </p14:cNvPr>
                <p14:cNvContentPartPr/>
                <p14:nvPr/>
              </p14:nvContentPartPr>
              <p14:xfrm>
                <a:off x="4450235" y="5620193"/>
                <a:ext cx="14040" cy="402480"/>
              </p14:xfrm>
            </p:contentPart>
          </mc:Choice>
          <mc:Fallback xmlns="">
            <p:pic>
              <p:nvPicPr>
                <p:cNvPr id="33" name="インク 32">
                  <a:extLst>
                    <a:ext uri="{FF2B5EF4-FFF2-40B4-BE49-F238E27FC236}">
                      <a16:creationId xmlns:a16="http://schemas.microsoft.com/office/drawing/2014/main" id="{E38BE4EE-D8AD-A062-1D4C-B6C8B2093D6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45915" y="5615873"/>
                  <a:ext cx="2268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インク 33">
                  <a:extLst>
                    <a:ext uri="{FF2B5EF4-FFF2-40B4-BE49-F238E27FC236}">
                      <a16:creationId xmlns:a16="http://schemas.microsoft.com/office/drawing/2014/main" id="{A83FA674-5F9E-35E7-B4ED-A566913AE125}"/>
                    </a:ext>
                  </a:extLst>
                </p14:cNvPr>
                <p14:cNvContentPartPr/>
                <p14:nvPr/>
              </p14:nvContentPartPr>
              <p14:xfrm>
                <a:off x="4921115" y="5660873"/>
                <a:ext cx="55080" cy="361440"/>
              </p14:xfrm>
            </p:contentPart>
          </mc:Choice>
          <mc:Fallback xmlns="">
            <p:pic>
              <p:nvPicPr>
                <p:cNvPr id="34" name="インク 33">
                  <a:extLst>
                    <a:ext uri="{FF2B5EF4-FFF2-40B4-BE49-F238E27FC236}">
                      <a16:creationId xmlns:a16="http://schemas.microsoft.com/office/drawing/2014/main" id="{A83FA674-5F9E-35E7-B4ED-A566913AE12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916795" y="5656553"/>
                  <a:ext cx="63720" cy="370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02120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4480034-893B-CB55-E14E-015ED22A04A6}"/>
              </a:ext>
            </a:extLst>
          </p:cNvPr>
          <p:cNvCxnSpPr/>
          <p:nvPr/>
        </p:nvCxnSpPr>
        <p:spPr>
          <a:xfrm flipV="1">
            <a:off x="3087756" y="1298714"/>
            <a:ext cx="4863548" cy="29287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76F691A2-7419-0AD9-E601-D6B505993A2F}"/>
              </a:ext>
            </a:extLst>
          </p:cNvPr>
          <p:cNvCxnSpPr>
            <a:cxnSpLocks/>
          </p:cNvCxnSpPr>
          <p:nvPr/>
        </p:nvCxnSpPr>
        <p:spPr>
          <a:xfrm flipV="1">
            <a:off x="3200399" y="3790121"/>
            <a:ext cx="1066801" cy="61622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9" name="インク 38">
                <a:extLst>
                  <a:ext uri="{FF2B5EF4-FFF2-40B4-BE49-F238E27FC236}">
                    <a16:creationId xmlns:a16="http://schemas.microsoft.com/office/drawing/2014/main" id="{3ED35384-390C-8CAC-4544-29A713624DC3}"/>
                  </a:ext>
                </a:extLst>
              </p14:cNvPr>
              <p14:cNvContentPartPr/>
              <p14:nvPr/>
            </p14:nvContentPartPr>
            <p14:xfrm>
              <a:off x="2981457" y="1217077"/>
              <a:ext cx="4790880" cy="2850840"/>
            </p14:xfrm>
          </p:contentPart>
        </mc:Choice>
        <mc:Fallback xmlns="">
          <p:pic>
            <p:nvPicPr>
              <p:cNvPr id="39" name="インク 38">
                <a:extLst>
                  <a:ext uri="{FF2B5EF4-FFF2-40B4-BE49-F238E27FC236}">
                    <a16:creationId xmlns:a16="http://schemas.microsoft.com/office/drawing/2014/main" id="{3ED35384-390C-8CAC-4544-29A713624D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63457" y="1199437"/>
                <a:ext cx="4826520" cy="288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8D0527A6-ACB0-56BC-D940-EF0CE353614C}"/>
              </a:ext>
            </a:extLst>
          </p:cNvPr>
          <p:cNvGrpSpPr/>
          <p:nvPr/>
        </p:nvGrpSpPr>
        <p:grpSpPr>
          <a:xfrm>
            <a:off x="5194737" y="1960477"/>
            <a:ext cx="598680" cy="427320"/>
            <a:chOff x="5194737" y="1960477"/>
            <a:chExt cx="598680" cy="42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0" name="インク 39">
                  <a:extLst>
                    <a:ext uri="{FF2B5EF4-FFF2-40B4-BE49-F238E27FC236}">
                      <a16:creationId xmlns:a16="http://schemas.microsoft.com/office/drawing/2014/main" id="{AA52D8DD-AC1D-4820-2A78-39B336EE2FBA}"/>
                    </a:ext>
                  </a:extLst>
                </p14:cNvPr>
                <p14:cNvContentPartPr/>
                <p14:nvPr/>
              </p14:nvContentPartPr>
              <p14:xfrm>
                <a:off x="5311377" y="2131477"/>
                <a:ext cx="455760" cy="256320"/>
              </p14:xfrm>
            </p:contentPart>
          </mc:Choice>
          <mc:Fallback xmlns="">
            <p:pic>
              <p:nvPicPr>
                <p:cNvPr id="40" name="インク 39">
                  <a:extLst>
                    <a:ext uri="{FF2B5EF4-FFF2-40B4-BE49-F238E27FC236}">
                      <a16:creationId xmlns:a16="http://schemas.microsoft.com/office/drawing/2014/main" id="{AA52D8DD-AC1D-4820-2A78-39B336EE2FB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93737" y="2113837"/>
                  <a:ext cx="4914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1" name="インク 40">
                  <a:extLst>
                    <a:ext uri="{FF2B5EF4-FFF2-40B4-BE49-F238E27FC236}">
                      <a16:creationId xmlns:a16="http://schemas.microsoft.com/office/drawing/2014/main" id="{BEF27177-6891-322E-EF2A-11F835628747}"/>
                    </a:ext>
                  </a:extLst>
                </p14:cNvPr>
                <p14:cNvContentPartPr/>
                <p14:nvPr/>
              </p14:nvContentPartPr>
              <p14:xfrm>
                <a:off x="5194737" y="2052637"/>
                <a:ext cx="435960" cy="27720"/>
              </p14:xfrm>
            </p:contentPart>
          </mc:Choice>
          <mc:Fallback xmlns="">
            <p:pic>
              <p:nvPicPr>
                <p:cNvPr id="41" name="インク 40">
                  <a:extLst>
                    <a:ext uri="{FF2B5EF4-FFF2-40B4-BE49-F238E27FC236}">
                      <a16:creationId xmlns:a16="http://schemas.microsoft.com/office/drawing/2014/main" id="{BEF27177-6891-322E-EF2A-11F8356287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76737" y="2034997"/>
                  <a:ext cx="4716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2" name="インク 41">
                  <a:extLst>
                    <a:ext uri="{FF2B5EF4-FFF2-40B4-BE49-F238E27FC236}">
                      <a16:creationId xmlns:a16="http://schemas.microsoft.com/office/drawing/2014/main" id="{B6D8278A-1188-402F-0040-1D937DBDB93A}"/>
                    </a:ext>
                  </a:extLst>
                </p14:cNvPr>
                <p14:cNvContentPartPr/>
                <p14:nvPr/>
              </p14:nvContentPartPr>
              <p14:xfrm>
                <a:off x="5592177" y="1960477"/>
                <a:ext cx="201240" cy="191160"/>
              </p14:xfrm>
            </p:contentPart>
          </mc:Choice>
          <mc:Fallback xmlns="">
            <p:pic>
              <p:nvPicPr>
                <p:cNvPr id="42" name="インク 41">
                  <a:extLst>
                    <a:ext uri="{FF2B5EF4-FFF2-40B4-BE49-F238E27FC236}">
                      <a16:creationId xmlns:a16="http://schemas.microsoft.com/office/drawing/2014/main" id="{B6D8278A-1188-402F-0040-1D937DBDB93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74177" y="1942477"/>
                  <a:ext cx="23688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5D34D8BB-F13F-6DB0-E218-5887D2BBA093}"/>
              </a:ext>
            </a:extLst>
          </p:cNvPr>
          <p:cNvGrpSpPr/>
          <p:nvPr/>
        </p:nvGrpSpPr>
        <p:grpSpPr>
          <a:xfrm>
            <a:off x="4253697" y="3325957"/>
            <a:ext cx="574200" cy="519120"/>
            <a:chOff x="4253697" y="3325957"/>
            <a:chExt cx="574200" cy="51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4" name="インク 43">
                  <a:extLst>
                    <a:ext uri="{FF2B5EF4-FFF2-40B4-BE49-F238E27FC236}">
                      <a16:creationId xmlns:a16="http://schemas.microsoft.com/office/drawing/2014/main" id="{48AF439E-7F48-C2E4-72A7-781B7AFB4BD0}"/>
                    </a:ext>
                  </a:extLst>
                </p14:cNvPr>
                <p14:cNvContentPartPr/>
                <p14:nvPr/>
              </p14:nvContentPartPr>
              <p14:xfrm>
                <a:off x="4449177" y="3634117"/>
                <a:ext cx="282600" cy="210960"/>
              </p14:xfrm>
            </p:contentPart>
          </mc:Choice>
          <mc:Fallback xmlns="">
            <p:pic>
              <p:nvPicPr>
                <p:cNvPr id="44" name="インク 43">
                  <a:extLst>
                    <a:ext uri="{FF2B5EF4-FFF2-40B4-BE49-F238E27FC236}">
                      <a16:creationId xmlns:a16="http://schemas.microsoft.com/office/drawing/2014/main" id="{48AF439E-7F48-C2E4-72A7-781B7AFB4BD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431177" y="3616477"/>
                  <a:ext cx="3182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5" name="インク 44">
                  <a:extLst>
                    <a:ext uri="{FF2B5EF4-FFF2-40B4-BE49-F238E27FC236}">
                      <a16:creationId xmlns:a16="http://schemas.microsoft.com/office/drawing/2014/main" id="{668A1201-E179-947C-27D8-1E849FED8755}"/>
                    </a:ext>
                  </a:extLst>
                </p14:cNvPr>
                <p14:cNvContentPartPr/>
                <p14:nvPr/>
              </p14:nvContentPartPr>
              <p14:xfrm>
                <a:off x="4399497" y="3538717"/>
                <a:ext cx="185760" cy="104040"/>
              </p14:xfrm>
            </p:contentPart>
          </mc:Choice>
          <mc:Fallback xmlns="">
            <p:pic>
              <p:nvPicPr>
                <p:cNvPr id="45" name="インク 44">
                  <a:extLst>
                    <a:ext uri="{FF2B5EF4-FFF2-40B4-BE49-F238E27FC236}">
                      <a16:creationId xmlns:a16="http://schemas.microsoft.com/office/drawing/2014/main" id="{668A1201-E179-947C-27D8-1E849FED875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81497" y="3521077"/>
                  <a:ext cx="2214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6" name="インク 45">
                  <a:extLst>
                    <a:ext uri="{FF2B5EF4-FFF2-40B4-BE49-F238E27FC236}">
                      <a16:creationId xmlns:a16="http://schemas.microsoft.com/office/drawing/2014/main" id="{D53A5069-35F9-2EED-B8DE-E8E8B9CF5CBF}"/>
                    </a:ext>
                  </a:extLst>
                </p14:cNvPr>
                <p14:cNvContentPartPr/>
                <p14:nvPr/>
              </p14:nvContentPartPr>
              <p14:xfrm>
                <a:off x="4253697" y="3431437"/>
                <a:ext cx="409320" cy="14040"/>
              </p14:xfrm>
            </p:contentPart>
          </mc:Choice>
          <mc:Fallback xmlns="">
            <p:pic>
              <p:nvPicPr>
                <p:cNvPr id="46" name="インク 45">
                  <a:extLst>
                    <a:ext uri="{FF2B5EF4-FFF2-40B4-BE49-F238E27FC236}">
                      <a16:creationId xmlns:a16="http://schemas.microsoft.com/office/drawing/2014/main" id="{D53A5069-35F9-2EED-B8DE-E8E8B9CF5CB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35697" y="3413437"/>
                  <a:ext cx="4449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7" name="インク 46">
                  <a:extLst>
                    <a:ext uri="{FF2B5EF4-FFF2-40B4-BE49-F238E27FC236}">
                      <a16:creationId xmlns:a16="http://schemas.microsoft.com/office/drawing/2014/main" id="{9548D990-7863-FFE6-DD50-2F781EE791D0}"/>
                    </a:ext>
                  </a:extLst>
                </p14:cNvPr>
                <p14:cNvContentPartPr/>
                <p14:nvPr/>
              </p14:nvContentPartPr>
              <p14:xfrm>
                <a:off x="4611177" y="3325957"/>
                <a:ext cx="216720" cy="171000"/>
              </p14:xfrm>
            </p:contentPart>
          </mc:Choice>
          <mc:Fallback xmlns="">
            <p:pic>
              <p:nvPicPr>
                <p:cNvPr id="47" name="インク 46">
                  <a:extLst>
                    <a:ext uri="{FF2B5EF4-FFF2-40B4-BE49-F238E27FC236}">
                      <a16:creationId xmlns:a16="http://schemas.microsoft.com/office/drawing/2014/main" id="{9548D990-7863-FFE6-DD50-2F781EE791D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93177" y="3307957"/>
                  <a:ext cx="25236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EE09DB47-F6C1-BFC3-B4FD-FA74C9C0E37C}"/>
              </a:ext>
            </a:extLst>
          </p:cNvPr>
          <p:cNvGrpSpPr/>
          <p:nvPr/>
        </p:nvGrpSpPr>
        <p:grpSpPr>
          <a:xfrm>
            <a:off x="8267337" y="820717"/>
            <a:ext cx="1036080" cy="964080"/>
            <a:chOff x="8267337" y="820717"/>
            <a:chExt cx="1036080" cy="96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9" name="インク 48">
                  <a:extLst>
                    <a:ext uri="{FF2B5EF4-FFF2-40B4-BE49-F238E27FC236}">
                      <a16:creationId xmlns:a16="http://schemas.microsoft.com/office/drawing/2014/main" id="{F8B9F46F-DEE6-2D7D-74CB-55FD630D8F16}"/>
                    </a:ext>
                  </a:extLst>
                </p14:cNvPr>
                <p14:cNvContentPartPr/>
                <p14:nvPr/>
              </p14:nvContentPartPr>
              <p14:xfrm>
                <a:off x="8267337" y="820717"/>
                <a:ext cx="349560" cy="964080"/>
              </p14:xfrm>
            </p:contentPart>
          </mc:Choice>
          <mc:Fallback xmlns="">
            <p:pic>
              <p:nvPicPr>
                <p:cNvPr id="49" name="インク 48">
                  <a:extLst>
                    <a:ext uri="{FF2B5EF4-FFF2-40B4-BE49-F238E27FC236}">
                      <a16:creationId xmlns:a16="http://schemas.microsoft.com/office/drawing/2014/main" id="{F8B9F46F-DEE6-2D7D-74CB-55FD630D8F1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49337" y="802717"/>
                  <a:ext cx="385200" cy="9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0" name="インク 49">
                  <a:extLst>
                    <a:ext uri="{FF2B5EF4-FFF2-40B4-BE49-F238E27FC236}">
                      <a16:creationId xmlns:a16="http://schemas.microsoft.com/office/drawing/2014/main" id="{C61F893B-8D80-BAEE-1702-848903561E1B}"/>
                    </a:ext>
                  </a:extLst>
                </p14:cNvPr>
                <p14:cNvContentPartPr/>
                <p14:nvPr/>
              </p14:nvContentPartPr>
              <p14:xfrm>
                <a:off x="8641737" y="1164157"/>
                <a:ext cx="405720" cy="428040"/>
              </p14:xfrm>
            </p:contentPart>
          </mc:Choice>
          <mc:Fallback xmlns="">
            <p:pic>
              <p:nvPicPr>
                <p:cNvPr id="50" name="インク 49">
                  <a:extLst>
                    <a:ext uri="{FF2B5EF4-FFF2-40B4-BE49-F238E27FC236}">
                      <a16:creationId xmlns:a16="http://schemas.microsoft.com/office/drawing/2014/main" id="{C61F893B-8D80-BAEE-1702-848903561E1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623737" y="1146517"/>
                  <a:ext cx="44136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1" name="インク 50">
                  <a:extLst>
                    <a:ext uri="{FF2B5EF4-FFF2-40B4-BE49-F238E27FC236}">
                      <a16:creationId xmlns:a16="http://schemas.microsoft.com/office/drawing/2014/main" id="{82D8FB58-8937-D7BC-216D-223DF5DB0B07}"/>
                    </a:ext>
                  </a:extLst>
                </p14:cNvPr>
                <p14:cNvContentPartPr/>
                <p14:nvPr/>
              </p14:nvContentPartPr>
              <p14:xfrm>
                <a:off x="9092097" y="1567357"/>
                <a:ext cx="211320" cy="155880"/>
              </p14:xfrm>
            </p:contentPart>
          </mc:Choice>
          <mc:Fallback xmlns="">
            <p:pic>
              <p:nvPicPr>
                <p:cNvPr id="51" name="インク 50">
                  <a:extLst>
                    <a:ext uri="{FF2B5EF4-FFF2-40B4-BE49-F238E27FC236}">
                      <a16:creationId xmlns:a16="http://schemas.microsoft.com/office/drawing/2014/main" id="{82D8FB58-8937-D7BC-216D-223DF5DB0B0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074457" y="1549717"/>
                  <a:ext cx="24696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64B82E83-82BA-1394-83FB-FBEBCBFEFAC5}"/>
              </a:ext>
            </a:extLst>
          </p:cNvPr>
          <p:cNvGrpSpPr/>
          <p:nvPr/>
        </p:nvGrpSpPr>
        <p:grpSpPr>
          <a:xfrm>
            <a:off x="9806337" y="741877"/>
            <a:ext cx="955800" cy="989280"/>
            <a:chOff x="9806337" y="741877"/>
            <a:chExt cx="955800" cy="98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2" name="インク 51">
                  <a:extLst>
                    <a:ext uri="{FF2B5EF4-FFF2-40B4-BE49-F238E27FC236}">
                      <a16:creationId xmlns:a16="http://schemas.microsoft.com/office/drawing/2014/main" id="{EEE0C539-5B04-A5AC-09E6-C4C26DBC9AC1}"/>
                    </a:ext>
                  </a:extLst>
                </p14:cNvPr>
                <p14:cNvContentPartPr/>
                <p14:nvPr/>
              </p14:nvContentPartPr>
              <p14:xfrm>
                <a:off x="9806337" y="1046437"/>
                <a:ext cx="28800" cy="563400"/>
              </p14:xfrm>
            </p:contentPart>
          </mc:Choice>
          <mc:Fallback xmlns="">
            <p:pic>
              <p:nvPicPr>
                <p:cNvPr id="52" name="インク 51">
                  <a:extLst>
                    <a:ext uri="{FF2B5EF4-FFF2-40B4-BE49-F238E27FC236}">
                      <a16:creationId xmlns:a16="http://schemas.microsoft.com/office/drawing/2014/main" id="{EEE0C539-5B04-A5AC-09E6-C4C26DBC9AC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88337" y="1028437"/>
                  <a:ext cx="6444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3" name="インク 52">
                  <a:extLst>
                    <a:ext uri="{FF2B5EF4-FFF2-40B4-BE49-F238E27FC236}">
                      <a16:creationId xmlns:a16="http://schemas.microsoft.com/office/drawing/2014/main" id="{EBD9DCF7-E4E4-025F-F45C-01D3551F15EF}"/>
                    </a:ext>
                  </a:extLst>
                </p14:cNvPr>
                <p14:cNvContentPartPr/>
                <p14:nvPr/>
              </p14:nvContentPartPr>
              <p14:xfrm>
                <a:off x="9978417" y="741877"/>
                <a:ext cx="783720" cy="989280"/>
              </p14:xfrm>
            </p:contentPart>
          </mc:Choice>
          <mc:Fallback xmlns="">
            <p:pic>
              <p:nvPicPr>
                <p:cNvPr id="53" name="インク 52">
                  <a:extLst>
                    <a:ext uri="{FF2B5EF4-FFF2-40B4-BE49-F238E27FC236}">
                      <a16:creationId xmlns:a16="http://schemas.microsoft.com/office/drawing/2014/main" id="{EBD9DCF7-E4E4-025F-F45C-01D3551F15E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960777" y="723877"/>
                  <a:ext cx="819360" cy="10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128A0E67-7C5E-BECF-C282-480F1C24ADD9}"/>
              </a:ext>
            </a:extLst>
          </p:cNvPr>
          <p:cNvGrpSpPr/>
          <p:nvPr/>
        </p:nvGrpSpPr>
        <p:grpSpPr>
          <a:xfrm>
            <a:off x="3286377" y="3908797"/>
            <a:ext cx="7872840" cy="1910880"/>
            <a:chOff x="3286377" y="3908797"/>
            <a:chExt cx="7872840" cy="191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6" name="インク 35">
                  <a:extLst>
                    <a:ext uri="{FF2B5EF4-FFF2-40B4-BE49-F238E27FC236}">
                      <a16:creationId xmlns:a16="http://schemas.microsoft.com/office/drawing/2014/main" id="{394E4FAA-A4B0-4DC8-1B44-B4019024A3D3}"/>
                    </a:ext>
                  </a:extLst>
                </p14:cNvPr>
                <p14:cNvContentPartPr/>
                <p14:nvPr/>
              </p14:nvContentPartPr>
              <p14:xfrm>
                <a:off x="3286377" y="3950557"/>
                <a:ext cx="955080" cy="608760"/>
              </p14:xfrm>
            </p:contentPart>
          </mc:Choice>
          <mc:Fallback xmlns="">
            <p:pic>
              <p:nvPicPr>
                <p:cNvPr id="36" name="インク 35">
                  <a:extLst>
                    <a:ext uri="{FF2B5EF4-FFF2-40B4-BE49-F238E27FC236}">
                      <a16:creationId xmlns:a16="http://schemas.microsoft.com/office/drawing/2014/main" id="{394E4FAA-A4B0-4DC8-1B44-B4019024A3D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68377" y="3932917"/>
                  <a:ext cx="990720" cy="6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インク 36">
                  <a:extLst>
                    <a:ext uri="{FF2B5EF4-FFF2-40B4-BE49-F238E27FC236}">
                      <a16:creationId xmlns:a16="http://schemas.microsoft.com/office/drawing/2014/main" id="{355E6FE5-890C-CE52-19CA-34BA30C5527D}"/>
                    </a:ext>
                  </a:extLst>
                </p14:cNvPr>
                <p14:cNvContentPartPr/>
                <p14:nvPr/>
              </p14:nvContentPartPr>
              <p14:xfrm>
                <a:off x="4068297" y="4783597"/>
                <a:ext cx="120240" cy="369360"/>
              </p14:xfrm>
            </p:contentPart>
          </mc:Choice>
          <mc:Fallback xmlns="">
            <p:pic>
              <p:nvPicPr>
                <p:cNvPr id="37" name="インク 36">
                  <a:extLst>
                    <a:ext uri="{FF2B5EF4-FFF2-40B4-BE49-F238E27FC236}">
                      <a16:creationId xmlns:a16="http://schemas.microsoft.com/office/drawing/2014/main" id="{355E6FE5-890C-CE52-19CA-34BA30C5527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50297" y="4765597"/>
                  <a:ext cx="1558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6" name="インク 55">
                  <a:extLst>
                    <a:ext uri="{FF2B5EF4-FFF2-40B4-BE49-F238E27FC236}">
                      <a16:creationId xmlns:a16="http://schemas.microsoft.com/office/drawing/2014/main" id="{6A13272F-FEBB-9784-3627-CC0507A8F9B0}"/>
                    </a:ext>
                  </a:extLst>
                </p14:cNvPr>
                <p14:cNvContentPartPr/>
                <p14:nvPr/>
              </p14:nvContentPartPr>
              <p14:xfrm>
                <a:off x="4279977" y="3908797"/>
                <a:ext cx="1723680" cy="782280"/>
              </p14:xfrm>
            </p:contentPart>
          </mc:Choice>
          <mc:Fallback xmlns="">
            <p:pic>
              <p:nvPicPr>
                <p:cNvPr id="56" name="インク 55">
                  <a:extLst>
                    <a:ext uri="{FF2B5EF4-FFF2-40B4-BE49-F238E27FC236}">
                      <a16:creationId xmlns:a16="http://schemas.microsoft.com/office/drawing/2014/main" id="{6A13272F-FEBB-9784-3627-CC0507A8F9B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61977" y="3890797"/>
                  <a:ext cx="1759320" cy="81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7" name="インク 56">
                  <a:extLst>
                    <a:ext uri="{FF2B5EF4-FFF2-40B4-BE49-F238E27FC236}">
                      <a16:creationId xmlns:a16="http://schemas.microsoft.com/office/drawing/2014/main" id="{ED334C37-4E79-15A9-AB6E-F7AB1EBABBB9}"/>
                    </a:ext>
                  </a:extLst>
                </p14:cNvPr>
                <p14:cNvContentPartPr/>
                <p14:nvPr/>
              </p14:nvContentPartPr>
              <p14:xfrm>
                <a:off x="5862537" y="4426117"/>
                <a:ext cx="206640" cy="389160"/>
              </p14:xfrm>
            </p:contentPart>
          </mc:Choice>
          <mc:Fallback xmlns="">
            <p:pic>
              <p:nvPicPr>
                <p:cNvPr id="57" name="インク 56">
                  <a:extLst>
                    <a:ext uri="{FF2B5EF4-FFF2-40B4-BE49-F238E27FC236}">
                      <a16:creationId xmlns:a16="http://schemas.microsoft.com/office/drawing/2014/main" id="{ED334C37-4E79-15A9-AB6E-F7AB1EBABBB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44537" y="4408117"/>
                  <a:ext cx="24228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8" name="インク 57">
                  <a:extLst>
                    <a:ext uri="{FF2B5EF4-FFF2-40B4-BE49-F238E27FC236}">
                      <a16:creationId xmlns:a16="http://schemas.microsoft.com/office/drawing/2014/main" id="{222D0F3B-12C4-F53D-E38A-17BD1E8896E3}"/>
                    </a:ext>
                  </a:extLst>
                </p14:cNvPr>
                <p14:cNvContentPartPr/>
                <p14:nvPr/>
              </p14:nvContentPartPr>
              <p14:xfrm>
                <a:off x="6386697" y="4346197"/>
                <a:ext cx="488880" cy="1164600"/>
              </p14:xfrm>
            </p:contentPart>
          </mc:Choice>
          <mc:Fallback xmlns="">
            <p:pic>
              <p:nvPicPr>
                <p:cNvPr id="58" name="インク 57">
                  <a:extLst>
                    <a:ext uri="{FF2B5EF4-FFF2-40B4-BE49-F238E27FC236}">
                      <a16:creationId xmlns:a16="http://schemas.microsoft.com/office/drawing/2014/main" id="{222D0F3B-12C4-F53D-E38A-17BD1E8896E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68697" y="4328557"/>
                  <a:ext cx="524520" cy="12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0" name="インク 59">
                  <a:extLst>
                    <a:ext uri="{FF2B5EF4-FFF2-40B4-BE49-F238E27FC236}">
                      <a16:creationId xmlns:a16="http://schemas.microsoft.com/office/drawing/2014/main" id="{56CC8FA0-E197-B80B-D7AD-4729E9A4129D}"/>
                    </a:ext>
                  </a:extLst>
                </p14:cNvPr>
                <p14:cNvContentPartPr/>
                <p14:nvPr/>
              </p14:nvContentPartPr>
              <p14:xfrm>
                <a:off x="7116057" y="4849117"/>
                <a:ext cx="1191960" cy="28080"/>
              </p14:xfrm>
            </p:contentPart>
          </mc:Choice>
          <mc:Fallback xmlns="">
            <p:pic>
              <p:nvPicPr>
                <p:cNvPr id="60" name="インク 59">
                  <a:extLst>
                    <a:ext uri="{FF2B5EF4-FFF2-40B4-BE49-F238E27FC236}">
                      <a16:creationId xmlns:a16="http://schemas.microsoft.com/office/drawing/2014/main" id="{56CC8FA0-E197-B80B-D7AD-4729E9A4129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98057" y="4831477"/>
                  <a:ext cx="12276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1" name="インク 60">
                  <a:extLst>
                    <a:ext uri="{FF2B5EF4-FFF2-40B4-BE49-F238E27FC236}">
                      <a16:creationId xmlns:a16="http://schemas.microsoft.com/office/drawing/2014/main" id="{3BE26670-2AA0-0B0E-32D9-976943A60C73}"/>
                    </a:ext>
                  </a:extLst>
                </p14:cNvPr>
                <p14:cNvContentPartPr/>
                <p14:nvPr/>
              </p14:nvContentPartPr>
              <p14:xfrm>
                <a:off x="7195257" y="5033797"/>
                <a:ext cx="1055520" cy="493560"/>
              </p14:xfrm>
            </p:contentPart>
          </mc:Choice>
          <mc:Fallback xmlns="">
            <p:pic>
              <p:nvPicPr>
                <p:cNvPr id="61" name="インク 60">
                  <a:extLst>
                    <a:ext uri="{FF2B5EF4-FFF2-40B4-BE49-F238E27FC236}">
                      <a16:creationId xmlns:a16="http://schemas.microsoft.com/office/drawing/2014/main" id="{3BE26670-2AA0-0B0E-32D9-976943A60C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77617" y="5015797"/>
                  <a:ext cx="109116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2" name="インク 61">
                  <a:extLst>
                    <a:ext uri="{FF2B5EF4-FFF2-40B4-BE49-F238E27FC236}">
                      <a16:creationId xmlns:a16="http://schemas.microsoft.com/office/drawing/2014/main" id="{8E2D3885-1FEC-6D9D-9108-042C14AA2E57}"/>
                    </a:ext>
                  </a:extLst>
                </p14:cNvPr>
                <p14:cNvContentPartPr/>
                <p14:nvPr/>
              </p14:nvContentPartPr>
              <p14:xfrm>
                <a:off x="7868097" y="5247277"/>
                <a:ext cx="216360" cy="361800"/>
              </p14:xfrm>
            </p:contentPart>
          </mc:Choice>
          <mc:Fallback xmlns="">
            <p:pic>
              <p:nvPicPr>
                <p:cNvPr id="62" name="インク 61">
                  <a:extLst>
                    <a:ext uri="{FF2B5EF4-FFF2-40B4-BE49-F238E27FC236}">
                      <a16:creationId xmlns:a16="http://schemas.microsoft.com/office/drawing/2014/main" id="{8E2D3885-1FEC-6D9D-9108-042C14AA2E5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50097" y="5229637"/>
                  <a:ext cx="25200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3" name="インク 62">
                  <a:extLst>
                    <a:ext uri="{FF2B5EF4-FFF2-40B4-BE49-F238E27FC236}">
                      <a16:creationId xmlns:a16="http://schemas.microsoft.com/office/drawing/2014/main" id="{3195B5DB-6B70-ED2A-3C43-84F8CB32185D}"/>
                    </a:ext>
                  </a:extLst>
                </p14:cNvPr>
                <p14:cNvContentPartPr/>
                <p14:nvPr/>
              </p14:nvContentPartPr>
              <p14:xfrm>
                <a:off x="7924257" y="5327197"/>
                <a:ext cx="171360" cy="40320"/>
              </p14:xfrm>
            </p:contentPart>
          </mc:Choice>
          <mc:Fallback xmlns="">
            <p:pic>
              <p:nvPicPr>
                <p:cNvPr id="63" name="インク 62">
                  <a:extLst>
                    <a:ext uri="{FF2B5EF4-FFF2-40B4-BE49-F238E27FC236}">
                      <a16:creationId xmlns:a16="http://schemas.microsoft.com/office/drawing/2014/main" id="{3195B5DB-6B70-ED2A-3C43-84F8CB32185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06617" y="5309197"/>
                  <a:ext cx="2070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5" name="インク 64">
                  <a:extLst>
                    <a:ext uri="{FF2B5EF4-FFF2-40B4-BE49-F238E27FC236}">
                      <a16:creationId xmlns:a16="http://schemas.microsoft.com/office/drawing/2014/main" id="{702A4069-D1C1-6D27-70CB-2EC4F9F898D2}"/>
                    </a:ext>
                  </a:extLst>
                </p14:cNvPr>
                <p14:cNvContentPartPr/>
                <p14:nvPr/>
              </p14:nvContentPartPr>
              <p14:xfrm>
                <a:off x="7487217" y="4384717"/>
                <a:ext cx="515520" cy="412920"/>
              </p14:xfrm>
            </p:contentPart>
          </mc:Choice>
          <mc:Fallback xmlns="">
            <p:pic>
              <p:nvPicPr>
                <p:cNvPr id="65" name="インク 64">
                  <a:extLst>
                    <a:ext uri="{FF2B5EF4-FFF2-40B4-BE49-F238E27FC236}">
                      <a16:creationId xmlns:a16="http://schemas.microsoft.com/office/drawing/2014/main" id="{702A4069-D1C1-6D27-70CB-2EC4F9F898D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469577" y="4366717"/>
                  <a:ext cx="55116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6" name="インク 65">
                  <a:extLst>
                    <a:ext uri="{FF2B5EF4-FFF2-40B4-BE49-F238E27FC236}">
                      <a16:creationId xmlns:a16="http://schemas.microsoft.com/office/drawing/2014/main" id="{DC954949-0C5B-8C6A-E059-96EDFCBD39B6}"/>
                    </a:ext>
                  </a:extLst>
                </p14:cNvPr>
                <p14:cNvContentPartPr/>
                <p14:nvPr/>
              </p14:nvContentPartPr>
              <p14:xfrm>
                <a:off x="8705097" y="4954597"/>
                <a:ext cx="190080" cy="396720"/>
              </p14:xfrm>
            </p:contentPart>
          </mc:Choice>
          <mc:Fallback xmlns="">
            <p:pic>
              <p:nvPicPr>
                <p:cNvPr id="66" name="インク 65">
                  <a:extLst>
                    <a:ext uri="{FF2B5EF4-FFF2-40B4-BE49-F238E27FC236}">
                      <a16:creationId xmlns:a16="http://schemas.microsoft.com/office/drawing/2014/main" id="{DC954949-0C5B-8C6A-E059-96EDFCBD39B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687097" y="4936597"/>
                  <a:ext cx="2257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7" name="インク 66">
                  <a:extLst>
                    <a:ext uri="{FF2B5EF4-FFF2-40B4-BE49-F238E27FC236}">
                      <a16:creationId xmlns:a16="http://schemas.microsoft.com/office/drawing/2014/main" id="{9896D486-96BF-5EE6-0E41-7740E3A864E2}"/>
                    </a:ext>
                  </a:extLst>
                </p14:cNvPr>
                <p14:cNvContentPartPr/>
                <p14:nvPr/>
              </p14:nvContentPartPr>
              <p14:xfrm>
                <a:off x="9236457" y="4810237"/>
                <a:ext cx="1304280" cy="21240"/>
              </p14:xfrm>
            </p:contentPart>
          </mc:Choice>
          <mc:Fallback xmlns="">
            <p:pic>
              <p:nvPicPr>
                <p:cNvPr id="67" name="インク 66">
                  <a:extLst>
                    <a:ext uri="{FF2B5EF4-FFF2-40B4-BE49-F238E27FC236}">
                      <a16:creationId xmlns:a16="http://schemas.microsoft.com/office/drawing/2014/main" id="{9896D486-96BF-5EE6-0E41-7740E3A864E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18817" y="4792597"/>
                  <a:ext cx="13399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8" name="インク 67">
                  <a:extLst>
                    <a:ext uri="{FF2B5EF4-FFF2-40B4-BE49-F238E27FC236}">
                      <a16:creationId xmlns:a16="http://schemas.microsoft.com/office/drawing/2014/main" id="{1B85F89C-5E02-2B16-65E0-FD55585D76CC}"/>
                    </a:ext>
                  </a:extLst>
                </p14:cNvPr>
                <p14:cNvContentPartPr/>
                <p14:nvPr/>
              </p14:nvContentPartPr>
              <p14:xfrm>
                <a:off x="9249777" y="5113717"/>
                <a:ext cx="1288080" cy="509040"/>
              </p14:xfrm>
            </p:contentPart>
          </mc:Choice>
          <mc:Fallback xmlns="">
            <p:pic>
              <p:nvPicPr>
                <p:cNvPr id="68" name="インク 67">
                  <a:extLst>
                    <a:ext uri="{FF2B5EF4-FFF2-40B4-BE49-F238E27FC236}">
                      <a16:creationId xmlns:a16="http://schemas.microsoft.com/office/drawing/2014/main" id="{1B85F89C-5E02-2B16-65E0-FD55585D76C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31777" y="5096077"/>
                  <a:ext cx="132372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9" name="インク 68">
                  <a:extLst>
                    <a:ext uri="{FF2B5EF4-FFF2-40B4-BE49-F238E27FC236}">
                      <a16:creationId xmlns:a16="http://schemas.microsoft.com/office/drawing/2014/main" id="{9779AD14-6DD9-8344-4765-F243DF9A10E2}"/>
                    </a:ext>
                  </a:extLst>
                </p14:cNvPr>
                <p14:cNvContentPartPr/>
                <p14:nvPr/>
              </p14:nvContentPartPr>
              <p14:xfrm>
                <a:off x="9858177" y="5380117"/>
                <a:ext cx="295200" cy="358560"/>
              </p14:xfrm>
            </p:contentPart>
          </mc:Choice>
          <mc:Fallback xmlns="">
            <p:pic>
              <p:nvPicPr>
                <p:cNvPr id="69" name="インク 68">
                  <a:extLst>
                    <a:ext uri="{FF2B5EF4-FFF2-40B4-BE49-F238E27FC236}">
                      <a16:creationId xmlns:a16="http://schemas.microsoft.com/office/drawing/2014/main" id="{9779AD14-6DD9-8344-4765-F243DF9A10E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840537" y="5362117"/>
                  <a:ext cx="3308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1" name="インク 70">
                  <a:extLst>
                    <a:ext uri="{FF2B5EF4-FFF2-40B4-BE49-F238E27FC236}">
                      <a16:creationId xmlns:a16="http://schemas.microsoft.com/office/drawing/2014/main" id="{82228740-9DE4-1B28-0701-1AF7227D18DB}"/>
                    </a:ext>
                  </a:extLst>
                </p14:cNvPr>
                <p14:cNvContentPartPr/>
                <p14:nvPr/>
              </p14:nvContentPartPr>
              <p14:xfrm>
                <a:off x="9885897" y="5414317"/>
                <a:ext cx="481320" cy="45720"/>
              </p14:xfrm>
            </p:contentPart>
          </mc:Choice>
          <mc:Fallback xmlns="">
            <p:pic>
              <p:nvPicPr>
                <p:cNvPr id="71" name="インク 70">
                  <a:extLst>
                    <a:ext uri="{FF2B5EF4-FFF2-40B4-BE49-F238E27FC236}">
                      <a16:creationId xmlns:a16="http://schemas.microsoft.com/office/drawing/2014/main" id="{82228740-9DE4-1B28-0701-1AF7227D18D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867897" y="5396677"/>
                  <a:ext cx="5169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2" name="インク 71">
                  <a:extLst>
                    <a:ext uri="{FF2B5EF4-FFF2-40B4-BE49-F238E27FC236}">
                      <a16:creationId xmlns:a16="http://schemas.microsoft.com/office/drawing/2014/main" id="{37941C7B-4A06-D89A-E5A1-F6A9882FBD13}"/>
                    </a:ext>
                  </a:extLst>
                </p14:cNvPr>
                <p14:cNvContentPartPr/>
                <p14:nvPr/>
              </p14:nvContentPartPr>
              <p14:xfrm>
                <a:off x="9819297" y="4121197"/>
                <a:ext cx="39600" cy="503280"/>
              </p14:xfrm>
            </p:contentPart>
          </mc:Choice>
          <mc:Fallback xmlns="">
            <p:pic>
              <p:nvPicPr>
                <p:cNvPr id="72" name="インク 71">
                  <a:extLst>
                    <a:ext uri="{FF2B5EF4-FFF2-40B4-BE49-F238E27FC236}">
                      <a16:creationId xmlns:a16="http://schemas.microsoft.com/office/drawing/2014/main" id="{37941C7B-4A06-D89A-E5A1-F6A9882FBD1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01657" y="4103197"/>
                  <a:ext cx="7524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3" name="インク 72">
                  <a:extLst>
                    <a:ext uri="{FF2B5EF4-FFF2-40B4-BE49-F238E27FC236}">
                      <a16:creationId xmlns:a16="http://schemas.microsoft.com/office/drawing/2014/main" id="{0805A03F-83B2-4E02-5844-DEACA0A2ACD0}"/>
                    </a:ext>
                  </a:extLst>
                </p14:cNvPr>
                <p14:cNvContentPartPr/>
                <p14:nvPr/>
              </p14:nvContentPartPr>
              <p14:xfrm>
                <a:off x="10700217" y="4001317"/>
                <a:ext cx="459000" cy="1818360"/>
              </p14:xfrm>
            </p:contentPart>
          </mc:Choice>
          <mc:Fallback xmlns="">
            <p:pic>
              <p:nvPicPr>
                <p:cNvPr id="73" name="インク 72">
                  <a:extLst>
                    <a:ext uri="{FF2B5EF4-FFF2-40B4-BE49-F238E27FC236}">
                      <a16:creationId xmlns:a16="http://schemas.microsoft.com/office/drawing/2014/main" id="{0805A03F-83B2-4E02-5844-DEACA0A2ACD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682577" y="3983677"/>
                  <a:ext cx="494640" cy="1854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FB14A2AF-1580-22D8-ECD2-3FB6FCC27F38}"/>
              </a:ext>
            </a:extLst>
          </p:cNvPr>
          <p:cNvSpPr txBox="1"/>
          <p:nvPr/>
        </p:nvSpPr>
        <p:spPr>
          <a:xfrm>
            <a:off x="1534732" y="5558016"/>
            <a:ext cx="52806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同じ方向を向いているが、</a:t>
            </a:r>
            <a:endParaRPr kumimoji="1" lang="en-US" altLang="ja-JP" sz="2400" dirty="0"/>
          </a:p>
          <a:p>
            <a:r>
              <a:rPr kumimoji="1" lang="ja-JP" altLang="en-US" sz="2400" dirty="0"/>
              <a:t>大きさが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に</a:t>
            </a:r>
            <a:r>
              <a:rPr lang="ja-JP" altLang="en-US" sz="2400" dirty="0"/>
              <a:t>なるのが単位ベクトル。</a:t>
            </a:r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55502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72504CB-D75D-222E-20BB-18ED1972CB90}"/>
              </a:ext>
            </a:extLst>
          </p:cNvPr>
          <p:cNvCxnSpPr>
            <a:cxnSpLocks/>
          </p:cNvCxnSpPr>
          <p:nvPr/>
        </p:nvCxnSpPr>
        <p:spPr>
          <a:xfrm flipH="1">
            <a:off x="4083575" y="5180340"/>
            <a:ext cx="234652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08C187E-9254-C124-6408-446E40F3FCC9}"/>
              </a:ext>
            </a:extLst>
          </p:cNvPr>
          <p:cNvCxnSpPr>
            <a:cxnSpLocks/>
          </p:cNvCxnSpPr>
          <p:nvPr/>
        </p:nvCxnSpPr>
        <p:spPr>
          <a:xfrm flipV="1">
            <a:off x="4083575" y="3370614"/>
            <a:ext cx="1897950" cy="175111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BBBB6F-8510-B635-77A1-2F40D1B3DB3C}"/>
              </a:ext>
            </a:extLst>
          </p:cNvPr>
          <p:cNvSpPr txBox="1"/>
          <p:nvPr/>
        </p:nvSpPr>
        <p:spPr>
          <a:xfrm>
            <a:off x="4913679" y="5297557"/>
            <a:ext cx="436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/>
              <a:t>b</a:t>
            </a:r>
            <a:endParaRPr kumimoji="1" lang="ja-JP" altLang="en-US" sz="32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262C310-EB2D-F5AC-6D6D-61062CCFB798}"/>
              </a:ext>
            </a:extLst>
          </p:cNvPr>
          <p:cNvSpPr txBox="1"/>
          <p:nvPr/>
        </p:nvSpPr>
        <p:spPr>
          <a:xfrm>
            <a:off x="4578580" y="3599842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a</a:t>
            </a:r>
            <a:endParaRPr kumimoji="1" lang="ja-JP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1854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74004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179DEE20-8157-4321-9804-C5467F69E443}"/>
              </a:ext>
            </a:extLst>
          </p:cNvPr>
          <p:cNvSpPr/>
          <p:nvPr/>
        </p:nvSpPr>
        <p:spPr>
          <a:xfrm>
            <a:off x="6014301" y="3381866"/>
            <a:ext cx="122548" cy="1131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114F0F2-5177-45C5-8A4F-E23C83EC6EBD}"/>
              </a:ext>
            </a:extLst>
          </p:cNvPr>
          <p:cNvSpPr/>
          <p:nvPr/>
        </p:nvSpPr>
        <p:spPr>
          <a:xfrm>
            <a:off x="7987645" y="244232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5A53CD7-C562-4F26-9D34-AD835252D8DF}"/>
              </a:ext>
            </a:extLst>
          </p:cNvPr>
          <p:cNvSpPr/>
          <p:nvPr/>
        </p:nvSpPr>
        <p:spPr>
          <a:xfrm>
            <a:off x="6969551" y="4901152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EA1517-CB91-4AB2-AF0A-2C7650635CF9}"/>
              </a:ext>
            </a:extLst>
          </p:cNvPr>
          <p:cNvSpPr txBox="1"/>
          <p:nvPr/>
        </p:nvSpPr>
        <p:spPr>
          <a:xfrm>
            <a:off x="7815963" y="2002117"/>
            <a:ext cx="3433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D399C0D-6F16-469D-AC3E-210D99767E83}"/>
              </a:ext>
            </a:extLst>
          </p:cNvPr>
          <p:cNvSpPr txBox="1"/>
          <p:nvPr/>
        </p:nvSpPr>
        <p:spPr>
          <a:xfrm>
            <a:off x="6773004" y="5070830"/>
            <a:ext cx="3481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28C8E44-7811-42F0-A15D-5F012A462FBF}"/>
              </a:ext>
            </a:extLst>
          </p:cNvPr>
          <p:cNvSpPr txBox="1"/>
          <p:nvPr/>
        </p:nvSpPr>
        <p:spPr>
          <a:xfrm>
            <a:off x="6074003" y="1237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2D8753B-1D61-47DB-81A6-0FBCA73E82B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117997" y="2498887"/>
            <a:ext cx="1869648" cy="1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4844649-DB40-4FF2-BD67-650EFE3F8B7A}"/>
              </a:ext>
            </a:extLst>
          </p:cNvPr>
          <p:cNvSpPr txBox="1"/>
          <p:nvPr/>
        </p:nvSpPr>
        <p:spPr>
          <a:xfrm>
            <a:off x="5787560" y="23617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078848F-6A10-4081-A61B-5D2FD013CF93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8048919" y="2555446"/>
            <a:ext cx="0" cy="86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9CF09DC-FCEF-4D2A-8CB5-2D6E0CA5D8F1}"/>
              </a:ext>
            </a:extLst>
          </p:cNvPr>
          <p:cNvSpPr txBox="1"/>
          <p:nvPr/>
        </p:nvSpPr>
        <p:spPr>
          <a:xfrm>
            <a:off x="7892466" y="3465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4686E26-6D47-4949-A49C-374DA5EE114E}"/>
              </a:ext>
            </a:extLst>
          </p:cNvPr>
          <p:cNvSpPr txBox="1"/>
          <p:nvPr/>
        </p:nvSpPr>
        <p:spPr>
          <a:xfrm>
            <a:off x="6867099" y="31084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AA21F22-1395-492F-9035-30C6DCA9D2A3}"/>
              </a:ext>
            </a:extLst>
          </p:cNvPr>
          <p:cNvSpPr txBox="1"/>
          <p:nvPr/>
        </p:nvSpPr>
        <p:spPr>
          <a:xfrm>
            <a:off x="5710906" y="482478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34DBD05-D242-4AF8-9E17-A0603A2DD7B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050273" y="4957711"/>
            <a:ext cx="9192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8883EA7C-A89B-49D3-A19D-341D6D46C1F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023552" y="3477763"/>
            <a:ext cx="9135" cy="140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95DA326F-8152-4D30-B789-664EA2F5E217}"/>
              </a:ext>
            </a:extLst>
          </p:cNvPr>
          <p:cNvSpPr/>
          <p:nvPr/>
        </p:nvSpPr>
        <p:spPr>
          <a:xfrm>
            <a:off x="7474962" y="3819681"/>
            <a:ext cx="122548" cy="11311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53295C5-1543-48C9-A594-7443616EC89C}"/>
              </a:ext>
            </a:extLst>
          </p:cNvPr>
          <p:cNvSpPr txBox="1"/>
          <p:nvPr/>
        </p:nvSpPr>
        <p:spPr>
          <a:xfrm>
            <a:off x="5419657" y="369157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-1/2</a:t>
            </a:r>
            <a:endParaRPr kumimoji="1" lang="ja-JP" altLang="en-US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B60AB731-D44E-4CF0-A676-DCFFADFB74EA}"/>
              </a:ext>
            </a:extLst>
          </p:cNvPr>
          <p:cNvCxnSpPr>
            <a:cxnSpLocks/>
            <a:stCxn id="33" idx="3"/>
            <a:endCxn id="30" idx="2"/>
          </p:cNvCxnSpPr>
          <p:nvPr/>
        </p:nvCxnSpPr>
        <p:spPr>
          <a:xfrm>
            <a:off x="6074003" y="3876241"/>
            <a:ext cx="1400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B6469B1A-6B8D-49B4-BF50-43C46BDB2C1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7536236" y="3429000"/>
            <a:ext cx="0" cy="390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B0733F7-2128-46F2-917C-9F501281969B}"/>
              </a:ext>
            </a:extLst>
          </p:cNvPr>
          <p:cNvSpPr txBox="1"/>
          <p:nvPr/>
        </p:nvSpPr>
        <p:spPr>
          <a:xfrm>
            <a:off x="7251741" y="3108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3/2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CA48DA1-6FB0-40B5-B739-42AB6B9E4A1B}"/>
              </a:ext>
            </a:extLst>
          </p:cNvPr>
          <p:cNvSpPr txBox="1"/>
          <p:nvPr/>
        </p:nvSpPr>
        <p:spPr>
          <a:xfrm>
            <a:off x="7361348" y="3961946"/>
            <a:ext cx="3497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C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05728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74004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5C70D08-0C1D-4797-AA18-3181880F7721}"/>
              </a:ext>
            </a:extLst>
          </p:cNvPr>
          <p:cNvSpPr/>
          <p:nvPr/>
        </p:nvSpPr>
        <p:spPr>
          <a:xfrm>
            <a:off x="4099090" y="1366101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114F0F2-5177-45C5-8A4F-E23C83EC6EBD}"/>
              </a:ext>
            </a:extLst>
          </p:cNvPr>
          <p:cNvSpPr/>
          <p:nvPr/>
        </p:nvSpPr>
        <p:spPr>
          <a:xfrm>
            <a:off x="7987645" y="244232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5A53CD7-C562-4F26-9D34-AD835252D8DF}"/>
              </a:ext>
            </a:extLst>
          </p:cNvPr>
          <p:cNvSpPr/>
          <p:nvPr/>
        </p:nvSpPr>
        <p:spPr>
          <a:xfrm>
            <a:off x="6969551" y="4901152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EA1517-CB91-4AB2-AF0A-2C7650635CF9}"/>
              </a:ext>
            </a:extLst>
          </p:cNvPr>
          <p:cNvSpPr txBox="1"/>
          <p:nvPr/>
        </p:nvSpPr>
        <p:spPr>
          <a:xfrm>
            <a:off x="8286005" y="2181400"/>
            <a:ext cx="3433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D399C0D-6F16-469D-AC3E-210D99767E83}"/>
              </a:ext>
            </a:extLst>
          </p:cNvPr>
          <p:cNvSpPr txBox="1"/>
          <p:nvPr/>
        </p:nvSpPr>
        <p:spPr>
          <a:xfrm>
            <a:off x="7269482" y="4716486"/>
            <a:ext cx="3481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DADF6AD-0F5C-47CF-BA39-18CBCDD0BEBF}"/>
              </a:ext>
            </a:extLst>
          </p:cNvPr>
          <p:cNvSpPr txBox="1"/>
          <p:nvPr/>
        </p:nvSpPr>
        <p:spPr>
          <a:xfrm>
            <a:off x="3513832" y="1294554"/>
            <a:ext cx="3497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C</a:t>
            </a:r>
            <a:endParaRPr kumimoji="1" lang="ja-JP" altLang="en-US" b="1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6EE27DD-A4A8-4C88-948B-04094D555184}"/>
              </a:ext>
            </a:extLst>
          </p:cNvPr>
          <p:cNvCxnSpPr>
            <a:stCxn id="22" idx="6"/>
          </p:cNvCxnSpPr>
          <p:nvPr/>
        </p:nvCxnSpPr>
        <p:spPr>
          <a:xfrm flipV="1">
            <a:off x="4221638" y="1422660"/>
            <a:ext cx="18523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AA0BF20-143E-4C43-BE4D-685C4B4EF185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4160364" y="1479220"/>
            <a:ext cx="0" cy="195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FF348E8-CC01-49A1-BAE4-98556A5007D8}"/>
              </a:ext>
            </a:extLst>
          </p:cNvPr>
          <p:cNvSpPr txBox="1"/>
          <p:nvPr/>
        </p:nvSpPr>
        <p:spPr>
          <a:xfrm>
            <a:off x="4003911" y="348555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28C8E44-7811-42F0-A15D-5F012A462FBF}"/>
              </a:ext>
            </a:extLst>
          </p:cNvPr>
          <p:cNvSpPr txBox="1"/>
          <p:nvPr/>
        </p:nvSpPr>
        <p:spPr>
          <a:xfrm>
            <a:off x="6074003" y="1237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2D8753B-1D61-47DB-81A6-0FBCA73E82B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117997" y="2498887"/>
            <a:ext cx="1869648" cy="1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4844649-DB40-4FF2-BD67-650EFE3F8B7A}"/>
              </a:ext>
            </a:extLst>
          </p:cNvPr>
          <p:cNvSpPr txBox="1"/>
          <p:nvPr/>
        </p:nvSpPr>
        <p:spPr>
          <a:xfrm>
            <a:off x="5787560" y="23617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078848F-6A10-4081-A61B-5D2FD013CF93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8048919" y="2555446"/>
            <a:ext cx="0" cy="86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9CF09DC-FCEF-4D2A-8CB5-2D6E0CA5D8F1}"/>
              </a:ext>
            </a:extLst>
          </p:cNvPr>
          <p:cNvSpPr txBox="1"/>
          <p:nvPr/>
        </p:nvSpPr>
        <p:spPr>
          <a:xfrm>
            <a:off x="7892466" y="3465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4686E26-6D47-4949-A49C-374DA5EE114E}"/>
              </a:ext>
            </a:extLst>
          </p:cNvPr>
          <p:cNvSpPr txBox="1"/>
          <p:nvPr/>
        </p:nvSpPr>
        <p:spPr>
          <a:xfrm>
            <a:off x="6867099" y="31084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AA21F22-1395-492F-9035-30C6DCA9D2A3}"/>
              </a:ext>
            </a:extLst>
          </p:cNvPr>
          <p:cNvSpPr txBox="1"/>
          <p:nvPr/>
        </p:nvSpPr>
        <p:spPr>
          <a:xfrm>
            <a:off x="5710906" y="482478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34DBD05-D242-4AF8-9E17-A0603A2DD7B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050273" y="4957711"/>
            <a:ext cx="9192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8883EA7C-A89B-49D3-A19D-341D6D46C1F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023552" y="3477763"/>
            <a:ext cx="9135" cy="140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2C02DE8-764A-44E4-BFA5-052C14F4EB86}"/>
              </a:ext>
            </a:extLst>
          </p:cNvPr>
          <p:cNvSpPr txBox="1"/>
          <p:nvPr/>
        </p:nvSpPr>
        <p:spPr>
          <a:xfrm>
            <a:off x="5508781" y="300137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1/3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7F8DC92-949F-4F68-9850-FFBAEA10AABA}"/>
              </a:ext>
            </a:extLst>
          </p:cNvPr>
          <p:cNvSpPr txBox="1"/>
          <p:nvPr/>
        </p:nvSpPr>
        <p:spPr>
          <a:xfrm>
            <a:off x="6233233" y="352182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1/3</a:t>
            </a:r>
            <a:endParaRPr kumimoji="1" lang="ja-JP" altLang="en-US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D3BBA71-6933-4368-A3FD-FF71977BE11E}"/>
              </a:ext>
            </a:extLst>
          </p:cNvPr>
          <p:cNvSpPr/>
          <p:nvPr/>
        </p:nvSpPr>
        <p:spPr>
          <a:xfrm>
            <a:off x="6414363" y="3077393"/>
            <a:ext cx="122548" cy="11311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226B751-AC67-41F7-BF58-389DA9F196D6}"/>
              </a:ext>
            </a:extLst>
          </p:cNvPr>
          <p:cNvCxnSpPr>
            <a:cxnSpLocks/>
          </p:cNvCxnSpPr>
          <p:nvPr/>
        </p:nvCxnSpPr>
        <p:spPr>
          <a:xfrm>
            <a:off x="6475637" y="3099645"/>
            <a:ext cx="0" cy="357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6B8420C9-A41F-4968-9CF6-619BDD2A7188}"/>
              </a:ext>
            </a:extLst>
          </p:cNvPr>
          <p:cNvCxnSpPr>
            <a:cxnSpLocks/>
          </p:cNvCxnSpPr>
          <p:nvPr/>
        </p:nvCxnSpPr>
        <p:spPr>
          <a:xfrm>
            <a:off x="6076775" y="3116733"/>
            <a:ext cx="302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A363E90-9D47-483C-A851-1E1968C09CA0}"/>
              </a:ext>
            </a:extLst>
          </p:cNvPr>
          <p:cNvSpPr txBox="1"/>
          <p:nvPr/>
        </p:nvSpPr>
        <p:spPr>
          <a:xfrm>
            <a:off x="6690221" y="2620534"/>
            <a:ext cx="3626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D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78205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74004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5C70D08-0C1D-4797-AA18-3181880F7721}"/>
              </a:ext>
            </a:extLst>
          </p:cNvPr>
          <p:cNvSpPr/>
          <p:nvPr/>
        </p:nvSpPr>
        <p:spPr>
          <a:xfrm>
            <a:off x="4099090" y="1366101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114F0F2-5177-45C5-8A4F-E23C83EC6EBD}"/>
              </a:ext>
            </a:extLst>
          </p:cNvPr>
          <p:cNvSpPr/>
          <p:nvPr/>
        </p:nvSpPr>
        <p:spPr>
          <a:xfrm>
            <a:off x="7987645" y="244232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5A53CD7-C562-4F26-9D34-AD835252D8DF}"/>
              </a:ext>
            </a:extLst>
          </p:cNvPr>
          <p:cNvSpPr/>
          <p:nvPr/>
        </p:nvSpPr>
        <p:spPr>
          <a:xfrm>
            <a:off x="6969551" y="4901152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EA1517-CB91-4AB2-AF0A-2C7650635CF9}"/>
              </a:ext>
            </a:extLst>
          </p:cNvPr>
          <p:cNvSpPr txBox="1"/>
          <p:nvPr/>
        </p:nvSpPr>
        <p:spPr>
          <a:xfrm>
            <a:off x="8286005" y="2181400"/>
            <a:ext cx="3433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D399C0D-6F16-469D-AC3E-210D99767E83}"/>
              </a:ext>
            </a:extLst>
          </p:cNvPr>
          <p:cNvSpPr txBox="1"/>
          <p:nvPr/>
        </p:nvSpPr>
        <p:spPr>
          <a:xfrm>
            <a:off x="7269482" y="4716486"/>
            <a:ext cx="3481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DADF6AD-0F5C-47CF-BA39-18CBCDD0BEBF}"/>
              </a:ext>
            </a:extLst>
          </p:cNvPr>
          <p:cNvSpPr txBox="1"/>
          <p:nvPr/>
        </p:nvSpPr>
        <p:spPr>
          <a:xfrm>
            <a:off x="3513832" y="1294554"/>
            <a:ext cx="3497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C</a:t>
            </a:r>
            <a:endParaRPr kumimoji="1" lang="ja-JP" altLang="en-US" b="1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6EE27DD-A4A8-4C88-948B-04094D555184}"/>
              </a:ext>
            </a:extLst>
          </p:cNvPr>
          <p:cNvCxnSpPr>
            <a:stCxn id="22" idx="6"/>
          </p:cNvCxnSpPr>
          <p:nvPr/>
        </p:nvCxnSpPr>
        <p:spPr>
          <a:xfrm flipV="1">
            <a:off x="4221638" y="1422660"/>
            <a:ext cx="18523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AA0BF20-143E-4C43-BE4D-685C4B4EF185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4160364" y="1479220"/>
            <a:ext cx="0" cy="195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FF348E8-CC01-49A1-BAE4-98556A5007D8}"/>
              </a:ext>
            </a:extLst>
          </p:cNvPr>
          <p:cNvSpPr txBox="1"/>
          <p:nvPr/>
        </p:nvSpPr>
        <p:spPr>
          <a:xfrm>
            <a:off x="4003911" y="348555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28C8E44-7811-42F0-A15D-5F012A462FBF}"/>
              </a:ext>
            </a:extLst>
          </p:cNvPr>
          <p:cNvSpPr txBox="1"/>
          <p:nvPr/>
        </p:nvSpPr>
        <p:spPr>
          <a:xfrm>
            <a:off x="6074003" y="1237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2D8753B-1D61-47DB-81A6-0FBCA73E82B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117997" y="2498887"/>
            <a:ext cx="1869648" cy="1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4844649-DB40-4FF2-BD67-650EFE3F8B7A}"/>
              </a:ext>
            </a:extLst>
          </p:cNvPr>
          <p:cNvSpPr txBox="1"/>
          <p:nvPr/>
        </p:nvSpPr>
        <p:spPr>
          <a:xfrm>
            <a:off x="5787560" y="23617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078848F-6A10-4081-A61B-5D2FD013CF93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8048919" y="2555446"/>
            <a:ext cx="0" cy="86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9CF09DC-FCEF-4D2A-8CB5-2D6E0CA5D8F1}"/>
              </a:ext>
            </a:extLst>
          </p:cNvPr>
          <p:cNvSpPr txBox="1"/>
          <p:nvPr/>
        </p:nvSpPr>
        <p:spPr>
          <a:xfrm>
            <a:off x="7892466" y="3465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4686E26-6D47-4949-A49C-374DA5EE114E}"/>
              </a:ext>
            </a:extLst>
          </p:cNvPr>
          <p:cNvSpPr txBox="1"/>
          <p:nvPr/>
        </p:nvSpPr>
        <p:spPr>
          <a:xfrm>
            <a:off x="6867099" y="31084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AA21F22-1395-492F-9035-30C6DCA9D2A3}"/>
              </a:ext>
            </a:extLst>
          </p:cNvPr>
          <p:cNvSpPr txBox="1"/>
          <p:nvPr/>
        </p:nvSpPr>
        <p:spPr>
          <a:xfrm>
            <a:off x="5710906" y="482478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34DBD05-D242-4AF8-9E17-A0603A2DD7B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050273" y="4957711"/>
            <a:ext cx="9192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8883EA7C-A89B-49D3-A19D-341D6D46C1F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023552" y="3477763"/>
            <a:ext cx="9135" cy="140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7F8DC92-949F-4F68-9850-FFBAEA10AABA}"/>
              </a:ext>
            </a:extLst>
          </p:cNvPr>
          <p:cNvSpPr txBox="1"/>
          <p:nvPr/>
        </p:nvSpPr>
        <p:spPr>
          <a:xfrm>
            <a:off x="2246725" y="306236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-4</a:t>
            </a:r>
            <a:endParaRPr kumimoji="1" lang="ja-JP" altLang="en-US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D3BBA71-6933-4368-A3FD-FF71977BE11E}"/>
              </a:ext>
            </a:extLst>
          </p:cNvPr>
          <p:cNvSpPr/>
          <p:nvPr/>
        </p:nvSpPr>
        <p:spPr>
          <a:xfrm>
            <a:off x="2449435" y="493009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226B751-AC67-41F7-BF58-389DA9F196D6}"/>
              </a:ext>
            </a:extLst>
          </p:cNvPr>
          <p:cNvCxnSpPr>
            <a:cxnSpLocks/>
          </p:cNvCxnSpPr>
          <p:nvPr/>
        </p:nvCxnSpPr>
        <p:spPr>
          <a:xfrm>
            <a:off x="2523195" y="3444257"/>
            <a:ext cx="19947" cy="1470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A363E90-9D47-483C-A851-1E1968C09CA0}"/>
              </a:ext>
            </a:extLst>
          </p:cNvPr>
          <p:cNvSpPr txBox="1"/>
          <p:nvPr/>
        </p:nvSpPr>
        <p:spPr>
          <a:xfrm>
            <a:off x="1885043" y="4887737"/>
            <a:ext cx="3626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D</a:t>
            </a:r>
            <a:endParaRPr kumimoji="1" lang="ja-JP" altLang="en-US" b="1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B705C76-AF0D-4A1F-8667-BDC4BF8CF837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2587297" y="4986657"/>
            <a:ext cx="3123609" cy="22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85383CB-B979-4C10-9C90-91FD519B1AE5}"/>
              </a:ext>
            </a:extLst>
          </p:cNvPr>
          <p:cNvSpPr txBox="1"/>
          <p:nvPr/>
        </p:nvSpPr>
        <p:spPr>
          <a:xfrm>
            <a:off x="5273911" y="3862117"/>
            <a:ext cx="33374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E</a:t>
            </a:r>
            <a:endParaRPr kumimoji="1" lang="ja-JP" altLang="en-US" b="1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C66747F-4ADF-45C4-BB1D-C25E46795D77}"/>
              </a:ext>
            </a:extLst>
          </p:cNvPr>
          <p:cNvSpPr txBox="1"/>
          <p:nvPr/>
        </p:nvSpPr>
        <p:spPr>
          <a:xfrm>
            <a:off x="5077724" y="305024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-3/4</a:t>
            </a:r>
            <a:endParaRPr kumimoji="1"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69F28D4-8EEF-4CF5-841C-4C598973B8B0}"/>
              </a:ext>
            </a:extLst>
          </p:cNvPr>
          <p:cNvSpPr txBox="1"/>
          <p:nvPr/>
        </p:nvSpPr>
        <p:spPr>
          <a:xfrm>
            <a:off x="6012976" y="351599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-1/4</a:t>
            </a:r>
            <a:endParaRPr kumimoji="1" lang="ja-JP" altLang="en-US" dirty="0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C89B25D1-00D4-4F44-818C-5968CAC840C4}"/>
              </a:ext>
            </a:extLst>
          </p:cNvPr>
          <p:cNvSpPr/>
          <p:nvPr/>
        </p:nvSpPr>
        <p:spPr>
          <a:xfrm>
            <a:off x="5385665" y="3676671"/>
            <a:ext cx="122548" cy="11311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A1B798BD-76CA-4611-BC43-D7C268662B5E}"/>
              </a:ext>
            </a:extLst>
          </p:cNvPr>
          <p:cNvCxnSpPr>
            <a:cxnSpLocks/>
          </p:cNvCxnSpPr>
          <p:nvPr/>
        </p:nvCxnSpPr>
        <p:spPr>
          <a:xfrm>
            <a:off x="5434630" y="3389455"/>
            <a:ext cx="12309" cy="280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ABDDC8FD-6589-4943-B52B-C82EDAA88112}"/>
              </a:ext>
            </a:extLst>
          </p:cNvPr>
          <p:cNvCxnSpPr>
            <a:cxnSpLocks/>
          </p:cNvCxnSpPr>
          <p:nvPr/>
        </p:nvCxnSpPr>
        <p:spPr>
          <a:xfrm>
            <a:off x="5512403" y="3699120"/>
            <a:ext cx="5215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70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3AAD2C2-B48D-4B02-94E6-A7D46FC79A46}"/>
              </a:ext>
            </a:extLst>
          </p:cNvPr>
          <p:cNvSpPr txBox="1"/>
          <p:nvPr/>
        </p:nvSpPr>
        <p:spPr>
          <a:xfrm>
            <a:off x="1435500" y="4770244"/>
            <a:ext cx="8595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A(1,3)</a:t>
            </a:r>
            <a:endParaRPr kumimoji="1" lang="ja-JP" altLang="en-US" b="1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830858A4-7633-4B55-8839-03D1856F827B}"/>
              </a:ext>
            </a:extLst>
          </p:cNvPr>
          <p:cNvSpPr/>
          <p:nvPr/>
        </p:nvSpPr>
        <p:spPr>
          <a:xfrm>
            <a:off x="8581149" y="1344778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2513C7D9-CFF8-49A0-92BA-7C121AC59204}"/>
              </a:ext>
            </a:extLst>
          </p:cNvPr>
          <p:cNvSpPr/>
          <p:nvPr/>
        </p:nvSpPr>
        <p:spPr>
          <a:xfrm>
            <a:off x="2449435" y="493009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9705088-3123-4267-88F0-FFC13873D0F0}"/>
              </a:ext>
            </a:extLst>
          </p:cNvPr>
          <p:cNvSpPr txBox="1"/>
          <p:nvPr/>
        </p:nvSpPr>
        <p:spPr>
          <a:xfrm>
            <a:off x="8948071" y="1160112"/>
            <a:ext cx="86433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r>
              <a:rPr kumimoji="1" lang="en-US" altLang="ja-JP" b="1" dirty="0"/>
              <a:t>(</a:t>
            </a:r>
            <a:r>
              <a:rPr lang="en-US" altLang="ja-JP" b="1" dirty="0"/>
              <a:t>8</a:t>
            </a:r>
            <a:r>
              <a:rPr kumimoji="1" lang="en-US" altLang="ja-JP" b="1" dirty="0"/>
              <a:t>,6)</a:t>
            </a:r>
            <a:endParaRPr kumimoji="1" lang="ja-JP" altLang="en-US" b="1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83BA07B-AF6B-4CDF-BC57-517A9D428450}"/>
              </a:ext>
            </a:extLst>
          </p:cNvPr>
          <p:cNvCxnSpPr>
            <a:cxnSpLocks/>
            <a:stCxn id="44" idx="7"/>
            <a:endCxn id="43" idx="3"/>
          </p:cNvCxnSpPr>
          <p:nvPr/>
        </p:nvCxnSpPr>
        <p:spPr>
          <a:xfrm flipV="1">
            <a:off x="2554036" y="1441331"/>
            <a:ext cx="6045060" cy="35053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ED4FF34-4DBD-42B7-BC6C-12D1D9EE2405}"/>
              </a:ext>
            </a:extLst>
          </p:cNvPr>
          <p:cNvGrpSpPr/>
          <p:nvPr/>
        </p:nvGrpSpPr>
        <p:grpSpPr>
          <a:xfrm>
            <a:off x="2553833" y="1270718"/>
            <a:ext cx="5882040" cy="3480120"/>
            <a:chOff x="2553833" y="1270718"/>
            <a:chExt cx="5882040" cy="348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インク 6">
                  <a:extLst>
                    <a:ext uri="{FF2B5EF4-FFF2-40B4-BE49-F238E27FC236}">
                      <a16:creationId xmlns:a16="http://schemas.microsoft.com/office/drawing/2014/main" id="{410C97E5-2D7F-40D4-A0CB-5F2D4F509AA9}"/>
                    </a:ext>
                  </a:extLst>
                </p14:cNvPr>
                <p14:cNvContentPartPr/>
                <p14:nvPr/>
              </p14:nvContentPartPr>
              <p14:xfrm>
                <a:off x="2553833" y="1384838"/>
                <a:ext cx="5882040" cy="3366000"/>
              </p14:xfrm>
            </p:contentPart>
          </mc:Choice>
          <mc:Fallback xmlns="">
            <p:pic>
              <p:nvPicPr>
                <p:cNvPr id="7" name="インク 6">
                  <a:extLst>
                    <a:ext uri="{FF2B5EF4-FFF2-40B4-BE49-F238E27FC236}">
                      <a16:creationId xmlns:a16="http://schemas.microsoft.com/office/drawing/2014/main" id="{410C97E5-2D7F-40D4-A0CB-5F2D4F509AA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44833" y="1376198"/>
                  <a:ext cx="5899680" cy="33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インク 7">
                  <a:extLst>
                    <a:ext uri="{FF2B5EF4-FFF2-40B4-BE49-F238E27FC236}">
                      <a16:creationId xmlns:a16="http://schemas.microsoft.com/office/drawing/2014/main" id="{EA897574-DD63-4EFC-83E5-5E4A479FC8AE}"/>
                    </a:ext>
                  </a:extLst>
                </p14:cNvPr>
                <p14:cNvContentPartPr/>
                <p14:nvPr/>
              </p14:nvContentPartPr>
              <p14:xfrm>
                <a:off x="4326473" y="1468358"/>
                <a:ext cx="367920" cy="462960"/>
              </p14:xfrm>
            </p:contentPart>
          </mc:Choice>
          <mc:Fallback xmlns="">
            <p:pic>
              <p:nvPicPr>
                <p:cNvPr id="8" name="インク 7">
                  <a:extLst>
                    <a:ext uri="{FF2B5EF4-FFF2-40B4-BE49-F238E27FC236}">
                      <a16:creationId xmlns:a16="http://schemas.microsoft.com/office/drawing/2014/main" id="{EA897574-DD63-4EFC-83E5-5E4A479FC8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17473" y="1459718"/>
                  <a:ext cx="38556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インク 9">
                  <a:extLst>
                    <a:ext uri="{FF2B5EF4-FFF2-40B4-BE49-F238E27FC236}">
                      <a16:creationId xmlns:a16="http://schemas.microsoft.com/office/drawing/2014/main" id="{9D6BBBB2-0917-463F-960D-B16958A981AD}"/>
                    </a:ext>
                  </a:extLst>
                </p14:cNvPr>
                <p14:cNvContentPartPr/>
                <p14:nvPr/>
              </p14:nvContentPartPr>
              <p14:xfrm>
                <a:off x="4470113" y="2123198"/>
                <a:ext cx="101880" cy="25920"/>
              </p14:xfrm>
            </p:contentPart>
          </mc:Choice>
          <mc:Fallback xmlns="">
            <p:pic>
              <p:nvPicPr>
                <p:cNvPr id="10" name="インク 9">
                  <a:extLst>
                    <a:ext uri="{FF2B5EF4-FFF2-40B4-BE49-F238E27FC236}">
                      <a16:creationId xmlns:a16="http://schemas.microsoft.com/office/drawing/2014/main" id="{9D6BBBB2-0917-463F-960D-B16958A981A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61113" y="2114198"/>
                  <a:ext cx="1195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インク 10">
                  <a:extLst>
                    <a:ext uri="{FF2B5EF4-FFF2-40B4-BE49-F238E27FC236}">
                      <a16:creationId xmlns:a16="http://schemas.microsoft.com/office/drawing/2014/main" id="{52423396-649D-4B0F-B552-32572A6B433B}"/>
                    </a:ext>
                  </a:extLst>
                </p14:cNvPr>
                <p14:cNvContentPartPr/>
                <p14:nvPr/>
              </p14:nvContentPartPr>
              <p14:xfrm>
                <a:off x="3928313" y="1270718"/>
                <a:ext cx="1049400" cy="993960"/>
              </p14:xfrm>
            </p:contentPart>
          </mc:Choice>
          <mc:Fallback xmlns="">
            <p:pic>
              <p:nvPicPr>
                <p:cNvPr id="11" name="インク 10">
                  <a:extLst>
                    <a:ext uri="{FF2B5EF4-FFF2-40B4-BE49-F238E27FC236}">
                      <a16:creationId xmlns:a16="http://schemas.microsoft.com/office/drawing/2014/main" id="{52423396-649D-4B0F-B552-32572A6B433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19673" y="1261718"/>
                  <a:ext cx="1067040" cy="1011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C3D4BB2-9B9B-477E-8AE0-62626C3AB45E}"/>
              </a:ext>
            </a:extLst>
          </p:cNvPr>
          <p:cNvSpPr txBox="1"/>
          <p:nvPr/>
        </p:nvSpPr>
        <p:spPr>
          <a:xfrm>
            <a:off x="6483293" y="306783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……</a:t>
            </a:r>
            <a:r>
              <a:rPr kumimoji="1" lang="ja-JP" altLang="en-US"/>
              <a:t>直線距離っていくつだろう</a:t>
            </a:r>
            <a:r>
              <a:rPr lang="ja-JP" altLang="en-US"/>
              <a:t>？</a:t>
            </a:r>
            <a:endParaRPr kumimoji="1" lang="en-US" altLang="ja-JP" dirty="0"/>
          </a:p>
        </p:txBody>
      </p:sp>
      <p:pic>
        <p:nvPicPr>
          <p:cNvPr id="15" name="グラフィックス 14" descr="悲しい顔 (塗りつぶしなし) 単色塗りつぶし">
            <a:extLst>
              <a:ext uri="{FF2B5EF4-FFF2-40B4-BE49-F238E27FC236}">
                <a16:creationId xmlns:a16="http://schemas.microsoft.com/office/drawing/2014/main" id="{6363353F-D501-4CAE-AF50-2A8D18BA4F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50084" y="3314542"/>
            <a:ext cx="2167776" cy="216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1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3AAD2C2-B48D-4B02-94E6-A7D46FC79A46}"/>
              </a:ext>
            </a:extLst>
          </p:cNvPr>
          <p:cNvSpPr txBox="1"/>
          <p:nvPr/>
        </p:nvSpPr>
        <p:spPr>
          <a:xfrm>
            <a:off x="1435500" y="4770244"/>
            <a:ext cx="8595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A(1,3)</a:t>
            </a:r>
            <a:endParaRPr kumimoji="1" lang="ja-JP" altLang="en-US" b="1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830858A4-7633-4B55-8839-03D1856F827B}"/>
              </a:ext>
            </a:extLst>
          </p:cNvPr>
          <p:cNvSpPr/>
          <p:nvPr/>
        </p:nvSpPr>
        <p:spPr>
          <a:xfrm>
            <a:off x="8581149" y="1344778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2513C7D9-CFF8-49A0-92BA-7C121AC59204}"/>
              </a:ext>
            </a:extLst>
          </p:cNvPr>
          <p:cNvSpPr/>
          <p:nvPr/>
        </p:nvSpPr>
        <p:spPr>
          <a:xfrm>
            <a:off x="2449435" y="493009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9705088-3123-4267-88F0-FFC13873D0F0}"/>
              </a:ext>
            </a:extLst>
          </p:cNvPr>
          <p:cNvSpPr txBox="1"/>
          <p:nvPr/>
        </p:nvSpPr>
        <p:spPr>
          <a:xfrm>
            <a:off x="8948071" y="1160112"/>
            <a:ext cx="86433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r>
              <a:rPr kumimoji="1" lang="en-US" altLang="ja-JP" b="1" dirty="0"/>
              <a:t>(</a:t>
            </a:r>
            <a:r>
              <a:rPr lang="en-US" altLang="ja-JP" b="1" dirty="0"/>
              <a:t>8</a:t>
            </a:r>
            <a:r>
              <a:rPr kumimoji="1" lang="en-US" altLang="ja-JP" b="1" dirty="0"/>
              <a:t>,6)</a:t>
            </a:r>
            <a:endParaRPr kumimoji="1" lang="ja-JP" altLang="en-US" b="1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83BA07B-AF6B-4CDF-BC57-517A9D428450}"/>
              </a:ext>
            </a:extLst>
          </p:cNvPr>
          <p:cNvCxnSpPr>
            <a:cxnSpLocks/>
            <a:stCxn id="44" idx="7"/>
            <a:endCxn id="43" idx="3"/>
          </p:cNvCxnSpPr>
          <p:nvPr/>
        </p:nvCxnSpPr>
        <p:spPr>
          <a:xfrm flipV="1">
            <a:off x="2554036" y="1441331"/>
            <a:ext cx="6045060" cy="35053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C3D4BB2-9B9B-477E-8AE0-62626C3AB45E}"/>
              </a:ext>
            </a:extLst>
          </p:cNvPr>
          <p:cNvSpPr txBox="1"/>
          <p:nvPr/>
        </p:nvSpPr>
        <p:spPr>
          <a:xfrm>
            <a:off x="3459637" y="108856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直角三角形あるやん！</a:t>
            </a:r>
            <a:endParaRPr kumimoji="1" lang="en-US" altLang="ja-JP" dirty="0"/>
          </a:p>
        </p:txBody>
      </p:sp>
      <p:pic>
        <p:nvPicPr>
          <p:cNvPr id="4" name="グラフィックス 3" descr="ニヤリとした顔 (塗りつぶしなし) 単色塗りつぶし">
            <a:extLst>
              <a:ext uri="{FF2B5EF4-FFF2-40B4-BE49-F238E27FC236}">
                <a16:creationId xmlns:a16="http://schemas.microsoft.com/office/drawing/2014/main" id="{42EDA87F-7219-427F-8853-6BD17287C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2348" y="702911"/>
            <a:ext cx="1075375" cy="1075375"/>
          </a:xfrm>
          <a:prstGeom prst="rect">
            <a:avLst/>
          </a:prstGeom>
        </p:spPr>
      </p:pic>
      <p:sp>
        <p:nvSpPr>
          <p:cNvPr id="5" name="直角三角形 4">
            <a:extLst>
              <a:ext uri="{FF2B5EF4-FFF2-40B4-BE49-F238E27FC236}">
                <a16:creationId xmlns:a16="http://schemas.microsoft.com/office/drawing/2014/main" id="{1243E36F-CC36-464E-86EC-D0A744E44D71}"/>
              </a:ext>
            </a:extLst>
          </p:cNvPr>
          <p:cNvSpPr/>
          <p:nvPr/>
        </p:nvSpPr>
        <p:spPr>
          <a:xfrm flipH="1">
            <a:off x="2571983" y="1441331"/>
            <a:ext cx="6045059" cy="3513579"/>
          </a:xfrm>
          <a:prstGeom prst="rt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DD927A-EF4D-49CA-A25D-A3C4319C60A0}"/>
              </a:ext>
            </a:extLst>
          </p:cNvPr>
          <p:cNvSpPr txBox="1"/>
          <p:nvPr/>
        </p:nvSpPr>
        <p:spPr>
          <a:xfrm>
            <a:off x="5438059" y="5007075"/>
            <a:ext cx="31290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4F5DC69-01F1-40BF-A8DE-46BF5232F9BE}"/>
              </a:ext>
            </a:extLst>
          </p:cNvPr>
          <p:cNvSpPr txBox="1"/>
          <p:nvPr/>
        </p:nvSpPr>
        <p:spPr>
          <a:xfrm>
            <a:off x="8701648" y="3244334"/>
            <a:ext cx="31931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4C8B16D-83BB-487B-842A-4284B459F5E6}"/>
              </a:ext>
            </a:extLst>
          </p:cNvPr>
          <p:cNvCxnSpPr>
            <a:cxnSpLocks/>
          </p:cNvCxnSpPr>
          <p:nvPr/>
        </p:nvCxnSpPr>
        <p:spPr>
          <a:xfrm>
            <a:off x="8324147" y="4611273"/>
            <a:ext cx="17946" cy="33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0D43EF5-4A8E-44DB-A92A-9B43BBF538D1}"/>
              </a:ext>
            </a:extLst>
          </p:cNvPr>
          <p:cNvCxnSpPr>
            <a:cxnSpLocks/>
          </p:cNvCxnSpPr>
          <p:nvPr/>
        </p:nvCxnSpPr>
        <p:spPr>
          <a:xfrm flipH="1">
            <a:off x="8342093" y="4611273"/>
            <a:ext cx="274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2286F95-4E2F-4978-911F-F07B6B891179}"/>
              </a:ext>
            </a:extLst>
          </p:cNvPr>
          <p:cNvSpPr txBox="1"/>
          <p:nvPr/>
        </p:nvSpPr>
        <p:spPr>
          <a:xfrm>
            <a:off x="5372686" y="2717933"/>
            <a:ext cx="30328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615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74004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114F0F2-5177-45C5-8A4F-E23C83EC6EBD}"/>
              </a:ext>
            </a:extLst>
          </p:cNvPr>
          <p:cNvSpPr/>
          <p:nvPr/>
        </p:nvSpPr>
        <p:spPr>
          <a:xfrm>
            <a:off x="7987645" y="244232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EA1517-CB91-4AB2-AF0A-2C7650635CF9}"/>
              </a:ext>
            </a:extLst>
          </p:cNvPr>
          <p:cNvSpPr txBox="1"/>
          <p:nvPr/>
        </p:nvSpPr>
        <p:spPr>
          <a:xfrm>
            <a:off x="8286005" y="2181400"/>
            <a:ext cx="3481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2D8753B-1D61-47DB-81A6-0FBCA73E82B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117997" y="2498887"/>
            <a:ext cx="1869648" cy="1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4844649-DB40-4FF2-BD67-650EFE3F8B7A}"/>
              </a:ext>
            </a:extLst>
          </p:cNvPr>
          <p:cNvSpPr txBox="1"/>
          <p:nvPr/>
        </p:nvSpPr>
        <p:spPr>
          <a:xfrm>
            <a:off x="5787560" y="23617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078848F-6A10-4081-A61B-5D2FD013CF93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8048919" y="2555446"/>
            <a:ext cx="0" cy="86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9CF09DC-FCEF-4D2A-8CB5-2D6E0CA5D8F1}"/>
              </a:ext>
            </a:extLst>
          </p:cNvPr>
          <p:cNvSpPr txBox="1"/>
          <p:nvPr/>
        </p:nvSpPr>
        <p:spPr>
          <a:xfrm>
            <a:off x="7892466" y="3465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AA21F22-1395-492F-9035-30C6DCA9D2A3}"/>
              </a:ext>
            </a:extLst>
          </p:cNvPr>
          <p:cNvSpPr txBox="1"/>
          <p:nvPr/>
        </p:nvSpPr>
        <p:spPr>
          <a:xfrm>
            <a:off x="5710906" y="482478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7F8DC92-949F-4F68-9850-FFBAEA10AABA}"/>
              </a:ext>
            </a:extLst>
          </p:cNvPr>
          <p:cNvSpPr txBox="1"/>
          <p:nvPr/>
        </p:nvSpPr>
        <p:spPr>
          <a:xfrm>
            <a:off x="2246725" y="306236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-4</a:t>
            </a:r>
            <a:endParaRPr kumimoji="1" lang="ja-JP" altLang="en-US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D3BBA71-6933-4368-A3FD-FF71977BE11E}"/>
              </a:ext>
            </a:extLst>
          </p:cNvPr>
          <p:cNvSpPr/>
          <p:nvPr/>
        </p:nvSpPr>
        <p:spPr>
          <a:xfrm>
            <a:off x="2449435" y="493009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226B751-AC67-41F7-BF58-389DA9F196D6}"/>
              </a:ext>
            </a:extLst>
          </p:cNvPr>
          <p:cNvCxnSpPr>
            <a:cxnSpLocks/>
          </p:cNvCxnSpPr>
          <p:nvPr/>
        </p:nvCxnSpPr>
        <p:spPr>
          <a:xfrm>
            <a:off x="2523195" y="3444257"/>
            <a:ext cx="19947" cy="1470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A363E90-9D47-483C-A851-1E1968C09CA0}"/>
              </a:ext>
            </a:extLst>
          </p:cNvPr>
          <p:cNvSpPr txBox="1"/>
          <p:nvPr/>
        </p:nvSpPr>
        <p:spPr>
          <a:xfrm>
            <a:off x="1885043" y="4887737"/>
            <a:ext cx="3433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B705C76-AF0D-4A1F-8667-BDC4BF8CF837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2587297" y="4986657"/>
            <a:ext cx="3123609" cy="22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66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47500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1FF3F41-3501-458F-AD7E-DA6EAA44D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448" y="773087"/>
            <a:ext cx="2196104" cy="265591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80A05E5-D9F6-4F50-9862-8B3DCF40B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49448" y="3443578"/>
            <a:ext cx="2196104" cy="265591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5ED0740-F440-44A8-A510-9B4C78FF7428}"/>
              </a:ext>
            </a:extLst>
          </p:cNvPr>
          <p:cNvSpPr txBox="1"/>
          <p:nvPr/>
        </p:nvSpPr>
        <p:spPr>
          <a:xfrm>
            <a:off x="7145552" y="529588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=x^2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3AE452E-12CB-4216-BC7B-3BA53C0FE1AE}"/>
              </a:ext>
            </a:extLst>
          </p:cNvPr>
          <p:cNvSpPr txBox="1"/>
          <p:nvPr/>
        </p:nvSpPr>
        <p:spPr>
          <a:xfrm>
            <a:off x="7225305" y="5900248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=</a:t>
            </a:r>
            <a:r>
              <a:rPr lang="ja-JP" altLang="en-US" dirty="0"/>
              <a:t> </a:t>
            </a:r>
            <a:r>
              <a:rPr kumimoji="1" lang="en-US" altLang="ja-JP" dirty="0"/>
              <a:t>-x^2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908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322</Words>
  <Application>Microsoft Office PowerPoint</Application>
  <PresentationFormat>ワイド画面</PresentationFormat>
  <Paragraphs>147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2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内藤 真広</dc:creator>
  <cp:lastModifiedBy>内藤 真広</cp:lastModifiedBy>
  <cp:revision>169</cp:revision>
  <dcterms:created xsi:type="dcterms:W3CDTF">2023-11-30T02:56:26Z</dcterms:created>
  <dcterms:modified xsi:type="dcterms:W3CDTF">2024-07-02T03:40:05Z</dcterms:modified>
</cp:coreProperties>
</file>