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7" r:id="rId10"/>
    <p:sldId id="259" r:id="rId11"/>
    <p:sldId id="268" r:id="rId12"/>
    <p:sldId id="269" r:id="rId13"/>
    <p:sldId id="270" r:id="rId14"/>
    <p:sldId id="271" r:id="rId15"/>
    <p:sldId id="272" r:id="rId16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850" y="-7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1:53:29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1 399,'5'1,"0"-1,0 1,0 1,0-1,0 1,0 0,-1 0,1 0,7 5,-7-3,1-1,0 0,0-1,0 1,0-1,10 2,-14-4,0 1,1-1,-1 0,0 0,1 0,-1 0,0-1,0 1,1 0,-1-1,0 0,0 1,1-1,-1 0,0 0,0 0,0-1,0 1,-1 0,1-1,0 1,0-1,-1 0,1 0,-1 1,1-1,-1 0,0 0,1-2,3-7,-1 0,-1-1,0 1,3-22,6-19,5-25,-15 62,0 1,1-1,1 1,9-23,-8 26,-5 8,1 0,0 0,1-1,-1 1,0 0,1 0,0 0,0 1,0-1,0 0,0 1,0-1,1 1,-1 0,1 0,0 0,-1 0,1 0,0 0,0 1,0 0,0-1,1 1,-1 0,0 0,0 1,7-1,106-31,-102 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40:57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24575,'0'8'0,"-1"26"0,1 0 0,2 0 0,2-1 0,0 1 0,14 45 0,6-8 0,-12-37 0,0 1 0,-2 0 0,-2 0 0,-1 0 0,2 39 0,-31-173 0,22 92 0,0 1 0,0-1 0,0 1 0,1-1 0,0 0 0,0 1 0,0 0 0,1-1 0,0 1 0,1 0 0,-1 0 0,1 0 0,0 0 0,5-7 0,-5 10 0,-1 1 0,0-1 0,1 1 0,-1 0 0,1 0 0,0 0 0,0 0 0,0 1 0,0-1 0,0 1 0,0-1 0,0 1 0,0 0 0,1 0 0,-1 1 0,0-1 0,1 1 0,-1 0 0,1-1 0,-1 1 0,0 1 0,1-1 0,-1 0 0,0 1 0,1 0 0,-1 0 0,0 0 0,6 3 0,1 1 0,0 0 0,-1 0 0,0 1 0,-1 1 0,1 0 0,-1 0 0,0 0 0,-1 1 0,0 0 0,0 1 0,8 13 0,-7-10 0,0 1 0,-1 0 0,-1 0 0,0 1 0,0 0 0,-2 0 0,7 28 0,-11-39 0,1 1 0,-1-1 0,1 1 0,-1 0 0,0-1 0,0 1 0,-1-1 0,1 1 0,-1-1 0,1 1 0,-1-1 0,0 0 0,-1 1 0,1-1 0,-1 0 0,1 0 0,-1 0 0,0 0 0,0 0 0,0 0 0,0 0 0,-1-1 0,1 1 0,-1-1 0,-4 4 0,0-2 0,0-1 0,-1 0 0,1 0 0,0-1 0,-1 0 0,0 0 0,1-1 0,-1 0 0,0 0 0,-14-1 0,16 0-57,-1 0 0,1 0 1,-1 0-1,1-1 0,0 0 0,-1 0 0,1 0 0,0-1 0,0 0 0,0 0 1,0-1-1,0 0 0,0 0 0,1 0 0,-1-1 0,1 1 0,0-1 0,0 0 0,0-1 1,1 1-1,0-1 0,0 0 0,-6-9 0,-1-3-6769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5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4994,'0'0'10194,"5"5"-10050,20 32 1085,0 1 0,31 69-1,-42-78-800,-1-14-162,-3-22-195,3-32-98,-10 29 75,2-9-91,1-1 0,1 1 0,1 1 0,1-1 0,11-17 0,-18 33 10,1-1 0,0 1 0,-1-1-1,1 1 1,0 0 0,0 0 0,0 1-1,1-1 1,-1 1 0,1-1 0,0 1-1,-1 0 1,8-2 0,-8 4 25,0-1 0,0 1 1,0 0-1,0 0 0,0 0 0,0 0 1,1 0-1,-1 1 0,0 0 0,0-1 1,0 1-1,0 0 0,0 0 0,0 1 0,-1-1 1,1 1-1,0-1 0,-1 1 0,1 0 1,-1 0-1,3 3 0,3 3 69,0 0 0,0 1 0,-1 0 0,-1 0 0,1 1 0,-1 0 0,-1 0 0,0 0 0,-1 1 0,0 0-1,0 0 1,2 15 0,1-16-602,-6-11 385,-1 1 0,0 0 0,1 0 0,-1 0 1,1 0-1,-1 0 0,0 0 0,1 0 0,-1-1 0,0 1 0,1 0 1,-1 0-1,0-1 0,1 1 0,-1 0 0,0 0 0,1-1 0,-1 1 1,0 0-1,0-1 0,1 1 0,-1 0 0,0-1 0,0 1 0,0-1 1,1 1-1,-1 0 0,0-1 0,0 1 0,0-1 0,6-21-6393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6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7267,'0'0'7476,"3"6"-6855,3 21 121,-1 0 0,-1 0 0,-1 0 1,-2 0-1,-3 50 0,1-19-302,-2-12-243,-2 0 1,-2-1-1,-19 65 0,21-90-196,4-85-11241,1 22 2041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6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3105,'0'0'9533,"16"13"-8960,281 255 4955,-268-238-5252,-11-13-216,-1 1 0,-1 1 0,-1 0 0,13 22 1,-27-40-344,0 1 505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10261,'0'0'5538,"66"-10"-5378,-44 10-80,-13-1-64,-6 1-16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7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2513,'1'0'13516,"14"-1"-13399,172 10 1970,-106-4-1802,-77-5-263,22 2-98,-24-1-1017,-15-1-1437,-11 0-2723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6355,'0'0'6558,"2"2"-6036,6 2-34,1 1 0,-1-1 0,1 0 0,0-1-1,0 0 1,0 0 0,0-1 0,0 0-1,16 1 1,93-1 757,-77-3-938,44 1 120,-84 0-416,-4 0-2124,-13 0-2823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1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57 5763,'0'0'9148,"-5"0"-8415,1 0-721,0 0 217,0 0 0,0 0-1,1-1 1,-1 1 0,0-1-1,0 1 1,-6-4 0,8 4-190,1-1 0,0 0-1,-1 0 1,1 0 0,0 0 0,0 0 0,0 0 0,0 0 0,0-1 0,0 1 0,0 0 0,0-1 0,0 1 0,1 0-1,-1-1 1,0 1 0,1-1 0,-1 1 0,1-1 0,0 1 0,-1-1 0,1 1 0,0-1 0,0 0 0,0 1 0,1-3-1,-1 3-39,1 0 0,0 0 0,0 0 0,-1 0 0,1 0 0,0 1 0,0-1 0,0 0 0,0 0 0,0 1 0,0-1 0,1 0 0,-1 1 0,0-1 0,0 1 0,0 0 0,1-1 0,-1 1 0,0 0 0,0 0 0,1-1 0,-1 1 0,0 0 0,0 0 0,1 1 0,-1-1 0,0 0 0,3 1 0,0-1-2,4 0 3,145 1-7,-134 1 26,0 0 0,1 1 0,-1 1 0,0 1 0,32 13 0,-50-18 8,1 1 0,-1-1-1,1 1 1,-1-1 0,1 1 0,-1-1-1,0 1 1,1 0 0,-1 0-1,0 0 1,0 0 0,0 0 0,1 0-1,-1 0 1,0 0 0,0 0 0,-1 0-1,1 1 1,0-1 0,0 0-1,-1 1 1,1-1 0,0 0 0,-1 1-1,0-1 1,1 1 0,-1-1 0,0 1-1,1-1 1,-1 1 0,0-1-1,0 1 1,0-1 0,-1 1 0,1-1-1,0 1 1,-1-1 0,1 1 0,0-1-1,-1 1 1,0-1 0,1 0-1,-1 1 1,-1 0 0,-2 4 80,0 0 0,-1-1 0,0 1 0,0-1 0,-1-1 1,1 1-1,-10 5 0,-5 3 4,-15 12-24,-2-1 1,-1-3-1,0 0 0,-2-3 1,0-1-1,-56 15 1,95-32-99,23 0-112,111-1 354,39 0 434,279 31 0,-522-20-4904,17-3-3298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49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5699,'2'0'11553,"16"1"-11202,126 6 825,-22 2-523,0-6 0,179-18-1,-290 14-550,8-1-726,-34-1-4440,-19 0-4372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5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2673,'0'0'10923,"4"-2"-10681,21-6-184,1 1-1,0 1 1,0 1 0,1 2-1,-1 0 1,48 3-1,-73 0-26,1-1-1,0 1 1,0 0-1,-1 0 1,1 0 0,0 1-1,0-1 1,-1 0-1,1 1 1,0-1-1,-1 1 1,1-1 0,0 1-1,-1 0 1,1 0-1,-1 0 1,1 0-1,-1 0 1,0 0 0,1 0-1,-1 0 1,2 3-1,-2-1 116,1 1-1,-1-1 1,0 1-1,0-1 1,-1 1-1,1-1 1,-1 1-1,0 0 1,0 6 0,-1-8-112,1 0 1,-1 0-1,0 1 1,0-1 0,0 0-1,0 0 1,0 0 0,0 0-1,0 0 1,-1 0 0,1 0-1,-1-1 1,0 1-1,1 0 1,-1-1 0,0 1-1,0-1 1,0 0 0,0 1-1,0-1 1,0 0 0,-2 1-1,-62 23 218,44-17-97,1 0 19,12-3 2,-1-1 0,-1 0 1,1-1-1,0 0 1,-1 0-1,-19 1 0,29-4-181,4 0-51,230-12 876,-36 1 134,-181 12-912,27-3 52,-53-3-4661,-20 0-3274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50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1008,'0'-1'15953,"0"4"-17187,0 28 2249,1 0 0,2 0 1,8 37-1,-10-60-1050,-1-15-1878,0-10-2161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41:00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2 24575,'-34'-1'0,"18"0"0,-1 1 0,1 1 0,0 0 0,-23 5 0,33-4 0,0 0 0,1 0 0,-1 0 0,0 1 0,1 0 0,0 0 0,0 1 0,0-1 0,0 1 0,0 0 0,1 0 0,0 1 0,0-1 0,0 1 0,-5 8 0,2-1 0,0 2 0,1-1 0,1 1 0,0-1 0,1 2 0,0-1 0,1 0 0,1 1 0,0-1 0,1 1 0,1 0 0,0-1 0,1 1 0,0-1 0,5 19 0,-5-23 0,1 0 0,1 0 0,0 0 0,0-1 0,1 1 0,0-1 0,1 0 0,0 0 0,0-1 0,1 1 0,0-1 0,0 0 0,1-1 0,0 1 0,0-1 0,1-1 0,0 1 0,0-1 0,1-1 0,-1 0 0,1 0 0,17 6 0,-23-10 0,0 0 0,0 0 0,0 0 0,0 0 0,1-1 0,-1 1 0,0-1 0,1 0 0,-1 0 0,0 0 0,0-1 0,1 1 0,-1-1 0,0 0 0,0 0 0,1 0 0,-1 0 0,0 0 0,0-1 0,2-1 0,-1 0 0,-1 0 0,0 0 0,0 0 0,0-1 0,0 1 0,-1-1 0,0 0 0,1 0 0,-1 0 0,-1 0 0,1 0 0,-1 0 0,2-5 0,1-13 0,0-1 0,-2 1 0,0-1 0,-3-35 0,1 55 0,-1-47 0,-12-71 0,12 120 0,1 0 0,0 0 0,-1 0 0,1 0 0,0 0 0,0 0 0,0 0 0,0 0 0,0 0 0,0 0 0,0 0 0,0 0 0,0 0 0,0 0 0,1 0 0,-1 0 0,0 0 0,1 0 0,0-1 0,12 9 0,22 38 0,-30-38 0,61 90 0,-36-50 0,2-2 0,2-1 0,53 54 0,-81-93 0,1 1 0,0-1 0,0-1 0,0 1 0,1-1 0,0 0 0,-1-1 0,1 0 0,1 0 0,-1-1 0,0 0 0,0 0 0,1-1 0,-1 0 0,1-1 0,0 0 0,-1 0 0,1 0 0,8-3 0,-10 2 0,-1 0 0,0-1 0,0 0 0,0 0 0,0-1 0,0 1 0,-1-1 0,1-1 0,-1 1 0,0-1 0,0 0 0,0 0 0,0 0 0,-1 0 0,1-1 0,-1 0 0,0 0 0,-1 0 0,1-1 0,-1 1 0,0-1 0,-1 0 0,1 1 0,-1-1 0,2-12 0,2-10-113,1-7-137,1 1-1,1 0 1,2 0-1,22-47 1,-11 41-6576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58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4018,'0'0'9511,"8"0"-7118,309 4 48,278-5-1168,-578 1-1210,18-3 188,-60 3-1928,10-1 310,-31 1-3974,-9 0-4863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5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8516,'0'0'6936,"0"-6"-6450,15-123 755,-13 128-1245,-1 1 0,0 0 1,1 0-1,-1 0 0,1 0 1,-1 0-1,0 0 1,1 0-1,-1 0 0,0 1 1,0-1-1,1 0 0,1 2 1,94 51 295,-77-39-201,2-2 0,-1 0 0,2-1 0,-1-2 0,37 11 0,-59-20-86,0 0 1,0 0 0,0 0-1,0 0 1,0 0-1,0 1 1,1-1 0,-1 0-1,0 0 1,0 0 0,0 0-1,0 0 1,0 0 0,0 0-1,0 0 1,1 0 0,-1 0-1,0 0 1,0 0 0,0 0-1,0 0 1,0 0 0,0 0-1,0 0 1,1 0 0,-1 0-1,0-1 1,0 1-1,0 0 1,0 0 0,0 0-1,0 0 1,0 0 0,0 0-1,0 0 1,1 0 0,-1 0-1,0 0 1,0 0 0,0-1-1,0 1 1,0 0 0,0 0-1,0 0 1,0 0 0,0 0-1,0 0 1,0 0 0,0 0-1,0-1 1,0 1-1,0 0 1,0 0 0,0 0-1,0 0 1,0 0 0,0 0-1,0 0 1,0-1 0,0 1-1,0 0 1,0 0 0,0 0-1,0 0 1,0 0 0,0 0-1,0 0 1,0 0 0,-1-1-1,-7-11 78,-14-10-100,-4-2 32,15 16-43,0-1-1,1-1 1,0 0-1,1 0 0,0-1 1,0 0-1,-7-14 1,23 23-8,0 0 0,-1 1 0,1-1 0,0 2 0,0-1 0,12 1 0,-16-1 29,527-57 1005,-508 59-4933,-37 10-1190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5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4370,'0'0'9762,"20"-5"-9159,-6 2-541,18-6 146,1 1 1,-1 3 0,49-4-1,-80 9-193,0 0 0,1 0 0,-1 0 0,0 0 0,0 0 0,1 0 1,-1 0-1,0 0 0,0 1 0,0-1 0,1 0 0,-1 1 0,0-1 0,0 1 0,0 0 0,0-1 0,0 1 0,0 0 0,0 0 0,0-1 0,0 1 0,0 0 0,0 0 0,-1 0 0,1 0 0,0 0 1,0 0-1,-1 0 0,1 1 0,-1-1 0,1 0 0,-1 0 0,0 0 0,1 1 0,-1-1 0,0 0 0,0 0 0,0 1 0,0-1 0,0 0 0,0 0 0,0 1 0,0-1 0,-1 0 0,1 0 1,0 0-1,-1 1 0,0 1 0,-1 2 37,1-1 0,-1 1 0,0-1 0,0 0 0,-1 1 1,1-1-1,-1 0 0,0 0 0,0 0 0,0-1 0,-6 6 0,1-3 13,-1 0 0,0-1 0,0 0-1,0-1 1,-1 1 0,1-2 0,-1 1 0,0-2-1,0 1 1,-16 1 0,26-4 242,16 0 29,26-4-74,1-2 0,56-15 0,-48 9 17,56-6 0,-100 18-704,11-2 1050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0:00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2593,'0'0'5990,"13"0"1607,-8 4-7514,0 8 200,-1-1 1,-1 1-1,0 0 0,1 15 0,-2-17-76,-1 0-1,1 1 1,1-1 0,0 0 0,0 0 0,1-1 0,0 1 0,1-1 0,6 10 0,-11-19-247,0-6-2615,0-5-1992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0:04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29 305 9893,'0'0'6448,"0"-4"-5923,-13-50 847,9 41-1230,1-1 1,0 0-1,1 0 1,-1-18-1,3 31-156,1 1 0,-1 0 1,1 0-1,0-1 0,-1 1 0,1 0 0,-1 0 1,1 0-1,0 0 0,-1-1 0,1 1 0,0 0 1,-1 0-1,1 0 0,0 1 0,-1-1 0,1 0 1,-1 0-1,1 0 0,0 0 0,-1 0 1,1 1-1,-1-1 0,1 0 0,-1 1 0,1-1 1,0 0-1,-1 1 0,0-1 0,2 1 0,2 1-33,152 72 210,-99-45-47,0-2-1,85 26 1,-142-53-106,1 1 1,0-1-1,0 0 1,0 0-1,0 1 1,-1-1-1,1 0 1,0 0-1,0 0 1,0 0-1,0 0 1,0 0-1,0 0 1,-1 0 0,1 0-1,0 0 1,0-1-1,0 1 1,0 0-1,0-1 1,0 1-1,-2-14 314,-23-18-148,-197-166-168,217 196-14,1-1 0,0 0 0,-1 0 0,1 0 0,0 0 0,1 0 0,-1-1 0,1 1 0,-1-1 0,1 0 0,0 0 0,0 0 0,1 0 0,-1 0 0,1 0 0,-1-5 0,4 8-2,-1 0 0,1 0 0,-1 0 1,1 0-1,0 0 0,-1 1 0,1-1 0,0 0 0,0 1 0,-1 0 0,1-1 0,0 1 0,0 0 0,0 0 0,0 0 0,2 0 0,0 0-9,656-29 65,-660 29-216,-23-1-4155,14 3 2302,-28-1-7255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0:05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7475,'0'0'6726,"0"-1"-6695,0 1 0,0-1-1,0 0 1,0 0 0,0 1-1,1-1 1,-1 0 0,0 0-1,1 1 1,-1-1 0,0 0-1,1 1 1,-1-1 0,1 0-1,-1 1 1,1-1 0,-1 1-1,1-1 1,1 0 0,8-5 18,1 1-1,-1 1 1,1 0 0,0 0 0,0 1 0,1 0 0,-1 1-1,16-1 1,99 1-21,-78 3 73,-46-1-74,0 0 0,-1 0-1,1 0 1,-1 1 0,1-1 0,-1 1 0,1-1-1,-1 1 1,0-1 0,1 1 0,-1 0 0,0 0 0,1-1-1,-1 1 1,0 0 0,0 0 0,0 0 0,0 1-1,0-1 1,0 0 0,0 0 0,0 1 0,0-1-1,0 0 1,-1 1 0,1-1 0,-1 1 0,1-1-1,-1 0 1,1 1 0,-1-1 0,0 1 0,0 0-1,0-1 1,0 1 0,0 2 0,0-1 33,0 0 1,0 1-1,0-1 1,-1 0-1,1 0 1,-1 0-1,0 0 1,0 0-1,0 0 1,0 0-1,-1 0 1,1 0-1,-1-1 1,0 1-1,0-1 1,0 1-1,-3 3 1,-1-1 10,-1-1 0,0 0 0,0 0 0,0 0 0,0-1 0,-1 0 0,1 0-1,-1-1 1,0 0 0,0 0 0,0-1 0,0 0 0,0 0 0,0-1 0,0 0 0,-11-1 0,19 0-77,0 1 0,-1-1 0,1 1 1,0-1-1,0 0 0,0 1 0,0-1 0,0 1 1,0-1-1,0 1 0,0-1 0,0 0 0,0 1 0,0-1 1,0 1-1,0-1 0,0 1 0,1-1 0,-1 1 1,0-1-1,0 1 0,1-1 0,-1 1 0,0-1 1,1 1-1,-1-1 0,0 1 0,1 0 0,-1-1 0,1 1 1,-1-1-1,1 1 0,-1 0 0,1 0 0,-1-1 1,1 1-1,-1 0 0,1 0 0,28-7 3,0 2 0,1 2 0,-1 1 0,0 0 0,53 6 0,-69-3 2,-8-1 47,-1 0-1,1 0 0,0 1 0,0 0 1,-1 0-1,1 0 0,-1 1 0,1-1 0,-1 1 1,1 0-1,-1 0 0,0 1 0,0-1 1,0 1-1,0 0 0,0 0 0,-1 0 0,1 1 1,-1-1-1,0 1 0,0 0 0,0 0 1,-1 0-1,1 0 0,-1 0 0,0 0 0,0 1 1,-1-1-1,1 1 0,-1 0 0,0-1 1,0 1-1,0 0 0,-1-1 0,0 1 0,0 0 1,0 0-1,0 0 0,-3 8 0,2-11 0,0 0 0,0 0 0,0-1 0,-1 1 0,1 0 1,-1 0-1,1-1 0,-1 1 0,0-1 0,0 1 0,0-1 0,0 0 0,0 0 0,0 0 0,0 0 0,0 0 0,0 0 0,0-1 0,0 1 0,-5 0 0,-49 7 429,56-8-474,-42 2-419,-1-3 0,-71-9 1,64 4-4001,31 5-1666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0:1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4930,'0'0'8025,"0"-11"-2867,0-35-4884,0 45-280,1 0 0,-1 1 0,1-1 0,-1 0 0,0 1 0,1-1 0,-1 0 0,1 1 0,0-1 0,-1 1 0,1-1 0,-1 0 0,1 1 0,0 0 0,-1-1 0,1 1 0,0-1 0,0 1 0,-1 0 0,1 0 0,0-1 0,0 1 0,0 0 1,-1 0-1,1 0 0,0 0 0,0 0 0,0 0 0,-1 0 0,1 0 0,0 0 0,0 0 0,0 0 0,-1 1 0,1-1 0,0 0 0,0 1 0,-1-1 0,2 1 0,44 13 102,-38-11-94,148 57 211,-155-59-171,-1-1 0,1 1 0,-1-1 0,1 0 0,0 1 0,-1-1 0,1 0 0,0 1-1,0-1 1,-1 0 0,1 0 0,0 0 0,0 0 0,-1 0 0,1 0 0,0 0 0,0 0 0,-1 0 0,1 0 0,0 0 0,0 0-1,-1 0 1,2-1 0,-5-15 399,-35-38-385,18 27 77,-3-9-96,15 26-27,1-1 0,1 0 0,-7-17 0,3 7 0,8 19-13,0-1 1,1 0 0,0 0-1,0 0 1,0 1 0,0-1-1,0 0 1,0 0-1,1 0 1,-1 0 0,1-6-1,-6-58 3,12 27 3,-6 40 2,1 0 3,3 0 3,276-15 266,-250 15-197,0-1 0,55-9 0,-108 9-4514,-4 1-5522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0:1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0 328 3490,'5'-7'14440,"18"-22"-14180,37-27-124,-59 55-156,1 0 1,0 1-1,0-1 1,0 1-1,0-1 1,0 1-1,0 0 1,0 0-1,0 0 0,0 0 1,0 0-1,0 0 1,0 0-1,0 1 1,0-1-1,2 2 1,34 9 125,-36-10-126,142 58 335,-133-53-254,-9-5-59,1 1-1,-1-1 0,0 0 1,0 0-1,1 0 0,-1-1 1,0 1-1,1 0 0,-1-1 1,1 0-1,5 1 972,-9-36-475,-5 20-481,0 0-1,0 1 0,-2-1 1,1 2-1,-15-20 0,-4-8 17,9 17-27,13 20-6,0-1-1,1 1 1,0-1 0,0 0 0,0 0-1,0 0 1,1 0 0,0 0-1,0-1 1,-2-9 0,4 14 8,0 1-10,0-1 0,0 0 0,0 1 0,0-1 0,0 0-1,0 1 1,1-1 0,-1 0 0,0 1 0,0-1 0,1 0 0,-1 1 0,0-1 0,1 1 0,-1-1 0,1 0 0,-1 1 0,0-1 0,1 1 0,0-1 0,0 0 0,48 1 31,27 1 220,111-13 1,-48-7 94,-73 11 288,-71 9-3500,-19 5-4538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05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34 103 3618,'0'0'8497,"-29"-19"-4477,28 17-4020,1 0 0,-1 0 0,0 0 0,1 0 0,-1 0 0,1 0 0,0 0 0,-1-1 0,1 1 0,0 0 0,0 0 0,1 0 0,-1 0 0,0 0 0,1 0 0,-1 0 0,1 0 0,0 0 0,-1 0 0,1 0 0,0 0 0,2-2 0,-1 2-6,0-1 0,1 1 0,0 0 0,-1 0 0,1 0 0,0 0 0,0 0 0,0 1 0,0-1 0,0 1 0,1 0 0,4-2 0,10 0-52,1 0-1,-1 1 1,38 0-1,-48 2 38,-3 0-1,0 0-1,-1 0 1,1 1 0,0-1 0,-1 1 0,1 0-1,-1 0 1,1 0 0,-1 1 0,0 0 0,9 4-1,-11-4 34,1 0 0,-1 1 0,0-1 0,1 1 0,-1-1 0,0 1 0,-1 0 0,1 0 0,0 0 0,-1 0 0,0 0 0,0 0 0,0 1 0,0-1 0,0 0 0,0 7 0,0-1 28,0 0-1,-1-1 1,0 1 0,-1 0 0,0 0-1,0-1 1,-1 1 0,0-1 0,0 1-1,-1-1 1,0 0 0,-1 0 0,1 0-1,-2 0 1,-4 7 0,5-10-9,0 1 0,0-1 1,-1 0-1,1 0 0,-1-1 1,0 1-1,0-1 0,-1 0 1,0 0-1,1-1 0,-1 0 1,0 0-1,0 0 0,-1 0 1,1-1-1,-1 0 0,1-1 0,-1 0 1,1 0-1,-11 1 0,17-3-22,0 1 0,0-1 0,0 0 0,0 1 0,0-1-1,0 1 1,1-1 0,-1 1 0,0-1 0,0 1-1,1-1 1,-1 1 0,0-1 0,0 1 0,1-1 0,-1 1-1,1-1 1,-1 1 0,0-1 0,1 1 0,-1 0-1,1-1 1,-1 1 0,1 0 0,-1 0 0,1-1 0,-1 1-1,2 0 1,10-6 9,1 1 0,0 1-1,0 0 1,1 0-1,-1 1 1,22-1 0,4 2-17,43 2 1,-76 0 65,-1 0 1,0 1 0,1 0 0,-1 0 0,0 0 0,0 0 0,0 1 0,0 0 0,0 0 0,0 0-1,0 1 1,-1-1 0,1 1 0,-1 0 0,0 1 0,0-1 0,0 1 0,0 0 0,0 0 0,-1 0-1,0 0 1,0 0 0,0 1 0,0-1 0,-1 1 0,0 0 0,0 0 0,0 0 0,0 0-1,-1 0 1,0 1 0,0-1 0,0 0 0,-1 0 0,0 1 0,0-1 0,0 1 0,-1-1 0,-1 8-1,0-9-44,1 0 0,-2 0 0,1 0-1,0 0 1,-1-1 0,1 1 0,-1-1-1,0 1 1,0-1 0,-1 0-1,1 0 1,0-1 0,-1 1 0,0-1-1,0 0 1,0 1 0,0-2-1,0 1 1,-5 1 0,-10 5 22,-1-2-1,-35 8 1,32-11-113,1-1 1,0 0-1,-39-3 0,59 0 13,1 1 0,0 0 0,-1-1 0,1 1 0,0 0 0,-1-1 0,1 0 0,0 1 0,0-1 0,0 0 0,0 1 0,0-1 0,0 0 0,0 0 0,0 0 0,0 0 0,0 0 0,0 0 0,0 0 0,1 0-1,-1-1 1,0 1 0,1 0 0,-1 0 0,1-1 0,-1 1 0,1 0 0,0-1 0,0 1 0,-1-2 0,1 0-271,0 1 1,0-1-1,0 1 0,0-1 1,0 0-1,0 1 1,1-1-1,-1 1 0,1-1 1,0 1-1,0-1 0,0 1 1,0 0-1,0-1 0,0 1 1,1 0-1,1-2 0,27-20-6342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05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8948,'0'0'8132,"32"82"-7172,-20-62-752,1-3-144,-1-6-64,-2-2-96,-1-8-1280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45:48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51 24575,'0'-2'0,"0"0"0,0 0 0,0 0 0,0 0 0,0 0 0,0 0 0,-1 0 0,1 0 0,-1 0 0,0 0 0,1 0 0,-1 1 0,0-1 0,0 0 0,0 0 0,0 1 0,0-1 0,-1 1 0,1-1 0,0 1 0,-1 0 0,1-1 0,-1 1 0,0 0 0,1 0 0,-1 0 0,0 0 0,1 0 0,-1 0 0,0 1 0,0-1 0,0 1 0,0-1 0,0 1 0,0 0 0,0-1 0,0 1 0,0 0 0,0 0 0,0 1 0,0-1 0,1 0 0,-1 1 0,-3 0 0,0 0 0,-1 0 0,0 1 0,0 0 0,1 0 0,-1 0 0,1 1 0,-1-1 0,1 1 0,0 1 0,0-1 0,0 1 0,1 0 0,-9 8 0,5 2 0,0 0 0,1 0 0,0 0 0,1 1 0,1 0 0,-7 29 0,5-13 0,2 1 0,-1 45 0,7-59 0,1-1 0,1 1 0,0-1 0,2 0 0,0 0 0,1 0 0,0-1 0,1 1 0,1-2 0,1 1 0,13 17 0,-22-31 0,1 0 0,0 0 0,0-1 0,1 1 0,-1 0 0,0-1 0,1 1 0,-1-1 0,0 0 0,1 1 0,0-1 0,-1 0 0,1 0 0,0 0 0,-1 0 0,1 0 0,0-1 0,0 1 0,0 0 0,0-1 0,0 1 0,0-1 0,0 0 0,0 0 0,0 1 0,0-2 0,0 1 0,0 0 0,0 0 0,0 0 0,0-1 0,-1 1 0,1-1 0,0 0 0,0 1 0,0-1 0,0 0 0,-1 0 0,1 0 0,0 0 0,-1-1 0,1 1 0,-1 0 0,1-1 0,-1 1 0,0-1 0,3-2 0,6-10 0,0-1 0,0 1 0,-1-1 0,9-23 0,-13 27 0,-1 1-170,0 0-1,-1 0 0,0 0 1,-1 0-1,0-1 0,0 1 1,-1-13-1,0 1-6655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06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7780,'40'17'3873,"-40"-16"-3805,0-1 0,1 0 1,-1 0-1,0 0 0,1 0 0,-1 0 0,0 0 0,1 0 0,-1 0 0,0 0 0,1-1 0,-1 1 0,0 0 0,0 0 0,1 0 0,-1 0 1,0 0-1,1-1 0,-1 1 0,0 0 0,0 0 0,1 0 0,-1-1 0,0 1 0,0 0 0,1 0 0,-1-1 0,0 1 0,0 0 1,0 0-1,0-1 0,0 1 0,1 0 0,-1-1 0,0 1 0,0 0 0,0-1 0,0 1 0,0 0 0,0-1 0,0 1 0,0 0 0,0-1 1,0 1-1,0 0 0,0-1 0,0 1 0,3-9 234,7 3-173,0 0-1,0 0 1,1 1-1,0 1 1,0 0-1,18-5 1,74-11 91,-97 19-199,-1 0-1,0 0 0,1 1 0,-1-1 0,1 1 0,-1 1 0,1-1 0,6 2 0,-10-1 61,0 0-1,0 0 0,0 1 1,0-1-1,0 0 0,0 1 1,0-1-1,0 1 0,-1 0 1,1-1-1,-1 1 0,1 0 1,-1 0-1,0 0 0,1 0 1,-1 1-1,0-1 0,0 0 1,0 4-1,6 19 388,-1-1 1,-2 1-1,0 0 0,-2 0 1,-1 0-1,-2 35 0,5 65 261,11 10-812,-13-131-1765,-1-12-1962,0 4 2393,4-21-6008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0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168 189 2401,'0'0'10349,"-7"2"-9874,-1 0-280,-1 0 0,1 0 0,-1-1 1,1-1-1,-1 1 0,1-1 0,-1-1 1,0 0-1,-11-2 0,17 2-172,-1 0-1,1 0 1,0 0-1,0-1 1,-1 0-1,1 1 1,0-1 0,1 0-1,-1 0 1,0-1-1,0 1 1,1-1-1,0 1 1,-1-1-1,1 0 1,0 0 0,0 0-1,0 0 1,1 0-1,-1 0 1,1 0-1,0-1 1,0 1-1,0 0 1,0-1 0,0 1-1,1-1 1,0-3-1,-1 3-16,0 0-1,1 0 1,0 0 0,0 0-1,0 0 1,1 0-1,-1 0 1,1 1 0,0-1-1,0 0 1,0 0-1,0 0 1,1 1 0,0-1-1,0 0 1,0 1-1,4-6 1,-2 5-4,1 1 0,-1-1 0,1 1 0,0 0 0,0 0 1,0 1-1,0-1 0,0 1 0,0 1 0,1-1 0,-1 0 0,7 0 0,1-1 13,0 1-1,0 0 1,0 1-1,0 1 0,0 0 1,15 2-1,-25-2 84,0 0-1,0 1 1,0-1-1,-1 1 1,1 0-1,0 0 0,-1 0 1,1 0-1,-1 0 1,1 1-1,-1-1 1,1 1-1,-1-1 1,0 1-1,0 0 1,0 0-1,0 0 1,0 0-1,0 1 1,-1-1-1,1 0 1,-1 1-1,0-1 0,1 1 1,-1-1-1,0 1 1,0 0-1,-1-1 1,1 1-1,-1 0 1,1 0-1,-1-1 1,0 7-1,1-5 6,-1 0 1,0 1-1,0-1 0,-1 0 0,1 0 1,-1 1-1,0-1 0,0 0 0,0 0 0,-1 0 1,1 0-1,-4 6 0,2-8-130,0 1 0,0-1 0,0 1-1,0-1 1,-1 0 0,1 0 0,0 0 0,-1-1-1,1 1 1,-1-1 0,0 0 0,0 0 0,1 0 0,-1 0-1,-4 0 1,-31 3-2344,-1-3-3918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29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0 5346,'-2'2'12649,"-25"15"-12700,-28 22 132,1 3 0,-57 59 0,58-51 216,-98 72 1,116-99-63,34-22-201,7-1-148,117-1 291,205-29 0,-87-8-22,-235 37-1108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29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6771,'0'0'6910,"-1"1"-6849,0 1 0,1-1 0,-1 1 0,1-1 0,-1 1 0,1-1 0,-1 1 1,1-1-1,0 1 0,0 0 0,0-1 0,0 1 0,0 0 0,0-1 0,0 1 0,0-1 0,1 1 0,0 1 0,16 40 965,-10-26-672,0 0 0,-2 0 0,5 20 0,-2 21 215,1 84 0,-8-93-226,2 0-1,18 89 1,-21-136-522,1 0 0,0 1 0,0-1 0,0 0 1,0 0-1,0 0 0,0 0 0,0 0 0,1 0 0,-1 0 0,4 2 1,5-3-1949,-2-17-206,-5-10-3339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29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9124,'0'0'5299,"10"13"-4680,7 12 15,0 1 1,-2 1-1,-1 0 1,-2 1-1,19 58 1,-20-32-148,-2 1-1,-3 1 1,0 74 0,7-160-9987,-7 4 4223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3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129 159 8756,'0'0'5853,"-65"-42"-4858,60 40-988,0-1-1,1 0 0,0 0 0,0-1 0,0 1 0,0-1 0,1 0 0,-1 0 0,1 0 0,0-1 0,0 1 0,0-1 0,1 0 0,0 1 0,0-1 0,0 0 1,0 0-1,1-1 0,0 1 0,0 0 0,0-6 0,1 10-5,1 0 1,-1 0 0,1 0-1,0 0 1,-1 0-1,1 0 1,0 0 0,0 0-1,-1 0 1,1 0-1,0 1 1,0-1 0,0 0-1,0 1 1,0-1-1,0 1 1,0-1 0,0 1-1,1-1 1,-1 1-1,0 0 1,0 0 0,0-1-1,0 1 1,1 0-1,-1 0 1,0 0-1,2 1 1,44-2-17,-39 1 27,1 0 114,1 0 0,0 1 1,-1 0-1,0 0 0,1 1 1,-1 1-1,0-1 0,0 1 1,14 7-1,-20-7 18,1-1 1,-1 0-1,1 1 1,-1-1-1,0 1 1,0 0-1,0 0 1,0 0-1,-1 1 0,1-1 1,-1 1-1,0-1 1,0 1-1,0 0 1,0 0-1,-1 0 1,0 0-1,0 0 0,0 0 1,0 0-1,0 0 1,-1 0-1,0 7 1,0-9-119,0 0 1,0 0-1,0 0 0,0 0 1,-1 0-1,1 0 0,-1 0 1,1 0-1,-1 0 1,0 0-1,0 0 0,1-1 1,-1 1-1,-1 0 1,1-1-1,0 1 0,0-1 1,-1 1-1,1-1 1,-1 1-1,1-1 0,-1 0 1,1 0-1,-1 0 1,0 0-1,1 0 0,-1 0 1,0 0-1,0-1 0,0 1 1,-3 0-1,-6 1-1012,0-1 0,1 0 0,-1 0 0,-19-3 0,18 2-1232,-22-2-8323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17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31 169 10101,'0'0'5776,"-6"-8"-5558,3 4-174,-15-23 78,17 26-117,1 0 1,-1 0 0,1-1 0,-1 1 0,1 0 0,0-1-1,0 1 1,0 0 0,0 0 0,0-1 0,0 1 0,0 0-1,0-1 1,0 1 0,0 0 0,1 0 0,-1-1 0,1 1-1,-1 0 1,1 0 0,-1 0 0,1 0 0,-1-1 0,1 1 0,0 0-1,1-1 1,8-7 2,1 1 1,-1 0-1,2 0 0,-1 1 0,0 1 0,1 0 1,1 1-1,-1 0 0,21-5 0,-7 3-45,0 2 0,1 0 0,47-1-1,-68 6 34,-1 0 0,0 0 0,0 0-1,1 1 1,-1-1 0,0 1-1,0 1 1,0-1 0,0 1-1,0 0 1,0 0 0,0 0 0,-1 0-1,1 1 1,-1 0 0,1 0-1,-1 0 1,0 1 0,0-1-1,-1 1 1,1 0 0,-1 0 0,0 0-1,0 1 1,0-1 0,0 1-1,-1-1 1,0 1 0,0 0-1,1 6 1,4 5 41,-2 0 1,0 1-1,-1-1 1,-1 1-1,0 0 1,-2 0-1,1 1 0,-2-1 1,-1 0-1,0 0 1,-1 0-1,-5 22 0,4-29-12,1 0-1,-2 0 0,1 0 0,-2-1 0,1 0 1,-1 0-1,0 0 0,-1 0 0,0-1 1,-1 0-1,1 0 0,-1 0 0,-1-1 0,0-1 1,0 1-1,0-1 0,-1 0 0,1-1 1,-1 0-1,-1 0 0,-16 5 0,418-113 1038,-366 99-2056,-1-1-6288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18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9300,'0'0'6510,"2"5"-6355,16 30 322,2-12-1754,-4-17-2934,-16-12-1087,0-18 1654,-5-13 2051,2 25 2837,2 0-1,-1 0 1,2-21-1,0 29-950,0 1-1,1 0 1,0 0-1,-1 0 0,1 0 1,0-1-1,1 1 1,-1 0-1,0 1 0,1-1 1,0 0-1,-1 0 1,1 1-1,0-1 0,1 1 1,-1-1-1,0 1 1,5-3-1,21-12 403,1 1-1,0 2 1,1 1 0,45-13 0,-73 25-692,1 1 0,-1 0 0,0 0 0,0 1 0,0-1 0,0 0 0,0 1 0,0-1 0,0 1 0,0 0 0,0 0 0,0-1 1,0 1-1,0 1 0,0-1 0,-1 0 0,1 0 0,0 1 0,-1-1 0,1 1 0,-1-1 0,1 1 0,-1-1 0,0 1 0,0 0 1,0 0-1,1 2 0,32 58 731,-31-55-597,18 48 477,-2 0-1,-3 2 0,14 83 0,9 38 213,-38-178-826,15 47-1797,-15-45 1546,-1-1 0,1 1 0,0 0 0,0-1 0,0 1 0,0-1 0,0 1 0,0-1 0,0 0 0,0 1 1,0-1-1,1 0 0,-1 0 0,1 0 0,-1 0 0,1 0 0,-1 0 0,1 0 0,0 0 0,-1-1 0,1 1 0,3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1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115 201 9716,'0'0'3175,"-18"-14"-2999,-56-50-162,72 62-13,1 1 0,-1-1 0,0 0 0,0 0 0,1 0 0,-1 0 0,1 0 0,-1 0 0,1 0 0,0 0 0,0-1 0,0 1 0,0 0 0,1-1 0,-1 1 0,1-1 0,-1 1 0,1-1 1,0 1-1,0-1 0,0 1 0,0-1 0,0 1 0,1-1 0,-1 1 0,1-1 0,-1 1 0,1-1 0,0 1 0,0 0 0,0-1 0,0 1 0,1 0 0,-1 0 0,1 0 0,-1 0 0,1 0 0,0 0 0,-1 0 0,1 1 1,0-1-1,0 1 0,0-1 0,1 1 0,-1 0 0,0 0 0,0 0 0,1 0 0,-1 0 0,4-1 0,11-3-40,1 1 1,-1 1-1,1 0 0,20 0 1,-28 2 16,0 1 0,-1 0 0,1 1 0,-1 0 0,1 0 0,-1 1 0,1 0 0,-1 1 0,11 5-1,-16-6 180,0 0 0,-1 1 0,1-1 0,-1 1 0,0 0 0,0 0 0,0 1-1,0-1 1,-1 0 0,1 1 0,-1 0 0,0-1 0,0 1 0,0 0 0,0 0-1,-1 0 1,0 1 0,0-1 0,0 0 0,0 0 0,0 1 0,-1-1 0,0 0-1,0 1 1,0-1 0,-1 0 0,1 1 0,-1-1 0,-1 5 0,0-7-109,1 1 1,-1 0-1,0 0 0,1-1 1,-1 1-1,-1-1 1,1 1-1,0-1 1,0 0-1,-1 0 1,0 0-1,1 0 0,-1-1 1,0 1-1,0-1 1,0 1-1,0-1 1,0 0-1,0 0 1,0 0-1,0-1 0,0 1 1,-4-1-1,-14 3-796,1-1 1,-29-1-1,40-1-119,-40 0-4575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988 0 4706,'0'0'7110,"-7"7"-6683,-405 459 3905,169-180-3059,139-157-913,-7 7-160,104-130-127,0 1-1,-1-2 0,0 1 0,1-1 0,-2 0 0,-13 6 0,-21 12 298,129-21-732,781-2 786,-866 0-309,-10-1-1647,5 1 955,1-1 0,-1 1 0,1-1 0,0 0 0,-1-1 0,1 1 0,0 0 0,0-1 0,0 0 0,-5-3 0,-11-14-7915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13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24575,'1'35'0,"2"0"0,1 0 0,16 64 0,44 97 0,-43-112 0,-6-17 0,-14-62 0,1-2 0,-1 1 0,1 0 0,-1 0 0,0-1 0,0 1 0,-1 0 0,1 0 0,-1 0 0,0 0 0,0 0 0,0 0 0,-1 0 0,1-1 0,-3 7 0,3-10 0,-1 1 0,0-1 0,0 0 0,1 0 0,-1 0 0,0 0 0,0 0 0,0 0 0,1 0 0,-1 0 0,0 0 0,0 0 0,1-1 0,-1 1 0,0 0 0,0-1 0,1 1 0,-1 0 0,0-1 0,1 1 0,-1-1 0,0 1 0,1-1 0,-1 1 0,1-1 0,-1 1 0,1-1 0,-1 0 0,1 1 0,-2-2 0,-16-20 0,12 11 0,0 1 0,1 0 0,0-1 0,1 0 0,0 0 0,0-1 0,2 1 0,-1 0 0,0-14 0,1-13 0,3-56 0,1 24 0,-2 62 5,1 1 1,0-1-1,0 1 0,1 0 0,0-1 0,0 1 1,1 0-1,-1 0 0,1 0 0,1 1 1,0-1-1,0 1 0,0 0 0,0 0 0,1 0 1,0 1-1,1-1 0,-1 1 0,1 0 0,0 1 1,0 0-1,7-4 0,-7 4-67,0 1 0,1 0 0,-1 0 0,1 0 1,0 1-1,-1 0 0,1 1 0,0-1 0,0 1 0,0 1 0,0-1 0,1 1 1,-1 1-1,0-1 0,0 1 0,0 0 0,0 1 0,0-1 0,-1 2 0,1-1 1,0 1-1,-1 0 0,7 3 0,1 4-6764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40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 3057,'0'0'7036,"-22"-1"-4150,18 8-2809,1 1-1,0-1 0,1 1 1,0 0-1,0 0 0,1 0 1,0 0-1,0 9 1,2 73 328,1-39-134,-2-10 34,1-1 1,13 75 0,-6-63 120,3 65-1,-5-31-86,-3-50-226,-1-14-70,0-1 1,7 27-1,-4-21 220,-1 0 0,-1 1-1,-2 53 1,-1-57 9,0-24-136,0 2-99,0-13-7245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42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5699,'0'0'5986,"3"12"-5601,-3 0 15,0 3 64,3-3-256,-3 1-96,0-5-112,0 2 16,0-1-16,0-4-1136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43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7475,'7'-3'284,"-6"3"-115,0 0 1,-1 0-1,1 0 0,-1 0 0,1-1 0,0 1 0,-1 0 0,1-1 0,-1 1 0,1 0 0,-1-1 1,1 1-1,-1 0 0,1-1 0,-1 1 0,1-1 0,-1 1 0,0-1 0,1 1 0,-1-1 0,0 1 1,1-1-1,-1 0 0,0 1 0,0-1 0,1 1 0,-1-1 0,0 0 0,0 1 0,0-1 0,0 0 1,0 1-1,0-1 0,0 1 0,0-1 0,0 0 0,0 1 0,0-1 0,-1 0 0,1 0 1,0-2 384,0 2-547,1 0 1,0 0-1,-1-1 0,1 1 1,0 0-1,0 0 0,0 0 1,0 0-1,0 0 0,0 0 1,0 0-1,0 0 0,0 1 1,0-1-1,1 0 1,-1 1-1,0-1 0,0 1 1,3-2-1,34-11 48,-29 10-46,17-6-6,-12 3-3,1 0 0,0 2 0,0 0 0,1 0 0,-1 2-1,21-2 1,-35 4-29,-1 25 213,1 0 185,-2 0 0,-1 0 0,-1-1 0,-1 1 0,-14 44 0,13-56-314,0 3-45,-1-1 1,2 2-1,0-1 1,1 0-1,-2 26 1,5-51-5576,0-9-1407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4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71 5891,'0'0'4695,"-5"0"-4383,0 1-214,-18-3 458,22 1-466,0 1-1,0 0 1,0-1-1,0 1 1,0 0-1,1-1 1,-1 1-1,0-1 1,0 1-1,0-1 1,1 0 0,-1 1-1,1-1 1,-1 0-1,0 1 1,1-1-1,-1 0 1,1 0-1,-1 1 1,1-1 0,0 0-1,-1 0 1,1 0-1,0 0 1,-1 0-1,1 0 1,0 1-1,0-1 1,0 0-1,0 0 1,0 0 0,0 0-1,0 0 1,0 0-1,1 0 1,-1 0-1,0 0 1,0 1-1,1-1 1,-1 0 0,0 0-1,2-1 1,-1 0-93,1-1 1,0 1-1,-1 0 0,1 0 1,1 0-1,-1 0 1,0 0-1,0 1 1,1-1-1,-1 1 1,0-1-1,1 1 1,3-2-1,2 1-19,0 0-1,0 0 1,0 1-1,0 0 1,0 0 0,0 1-1,0 0 1,0 0-1,14 3 1,-20-2 34,0 0 0,-1 0 0,1 0 0,-1 1 0,1-1 0,-1 0 0,0 1 0,0-1 0,1 1 0,-1-1 0,0 1 0,0 0 0,-1-1 0,1 1 0,0 0 0,0 0 0,-1-1 0,1 1 0,-1 0 0,0 0 0,1 0 0,-1 0 0,0 0 0,0 0 0,0 0 0,-1-1 0,1 4 0,-1-1 1,1-1 0,0 1 0,-1-1 0,0 1 0,1-1 0,-2 1 0,1-1 0,0 1 0,-1-1 0,1 0 0,-1 0 0,0 0 0,0 0 0,-2 3 0,-19 11 38,-1-1-1,0-2 1,-1 0 0,-34 14-1,59-28 68,21 0-460,290 0 2268,-326-3-6298,2-1-65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0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1905,'0'0'4479,"-5"1"-1685,-6 2-4875,8-3-486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1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4 189 2897,'0'0'4170,"0"-42"-2897,-3-63 2427,213 97-3300,-209 7-593,0 0-1,0 0 1,0 1-1,0-1 0,0 0 1,0 0-1,0 0 0,0 0 1,-1-1-1,1 1 1,0 0-1,-1 0 0,1 0 1,0-1-1,-1 1 1,0 0-1,1-1 0,-1-1 1,1-8-5159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7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 6419,'0'0'5082,"-2"-18"-4063,7 16-985,-1 1 0,1 0 0,0-1 0,-1 2-1,1-1 1,0 0 0,0 1 0,-1 0-1,1 0 1,0 0 0,0 1 0,-1 0 0,1 0-1,0 0 1,-1 0 0,1 1 0,-1-1 0,1 1-1,-1 1 1,0-1 0,0 0 0,0 1-1,0 0 1,0 0 0,-1 0 0,1 0 0,3 6-1,10 10 359,0 1-1,-2 1 0,24 41 0,-27-41-268,-1-3 22,-5-7-105,0 0 1,1 0-1,0-1 0,1 0 0,0 0 0,16 13 0,-24-22-140,1-1-1,0 1 1,0-1-1,0 1 0,-1-1 1,1 1-1,0-1 1,0 0-1,0 1 0,0-1 1,0 0-1,0 0 1,0 0-1,0 0 0,0 0 1,0 0-1,0 0 0,0 0 1,0 0-1,0 0 1,0 0-1,0-1 0,0 1 1,0 0-1,0-1 1,-1 1-1,1-1 0,0 1 1,0-1-1,0 1 1,0-1-1,-1 0 0,1 1 1,0-1-1,-1 0 1,1 1-1,0-1 0,-1 0 1,1 0-1,-1 0 0,1 0 1,-1 0-1,0 0 1,1-1-1,6-22-4613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8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6 5122,'0'0'4728,"-7"-1"-3965,3 0-610,0 0 0,0 0 0,0 0 1,-1 1-1,1-1 0,0 1 0,-1 0 1,1 1-1,0-1 0,-1 1 0,1-1 0,0 1 1,0 1-1,0-1 0,0 1 0,0-1 0,0 1 1,0 0-1,0 0 0,-5 5 0,-9 13 142,0 1 0,2 1 0,1 0 0,0 1 0,2 1 0,-12 29 0,-32 53 997,49-93-1251,-1-1 0,0 1 0,-1-1 0,0-1 0,0 0 0,-2 0 0,1-1 0,-1 0 0,-25 14 0,37-24-159,0 1 0,-1-1-1,1 0 1,-1 0-1,1 1 1,0-1-1,-1 0 1,1 0-1,-1 0 1,1 0 0,-1 0-1,1 0 1,-1 0-1,1 0 1,0 0-1,-1 0 1,1 0-1,-1 0 1,1 0 0,-1 0-1,1 0 1,0 0-1,-1 0 1,1-1-1,-1 1 1,1 0-1,-1 0 1,1 0 0,0-1-1,-1 1 1,1 0-1,0-1 1,-1 1-1,1 0 1,0-1-1,0 1 1,-1 0 0,1-1-1,0 1 1,0 0-1,-1-1 1,1 0-1,-6-18-6542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9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64 5635,'0'0'6915,"-13"-8"-6462,13 6-420,0 0-1,1 0 1,-1 0-1,0 0 1,1 0-1,-1 0 0,1 1 1,-1-1-1,1 0 1,0 0-1,0 0 1,0 1-1,0-1 1,0 0-1,0 1 1,1-1-1,-1 1 0,1-1 1,-1 1-1,3-2 1,0 0-19,0 1-1,0 0 1,0 1 0,0-1 0,0 0-1,1 1 1,-1 0 0,0 0 0,7 0 0,-5 0-13,0 1 1,0-1 0,0 1 0,0 1-1,-1-1 1,1 1 0,0 0 0,0 1-1,0-1 1,-1 1 0,1 0 0,0 0-1,-1 1 1,10 6 0,0 7 336,0 0-1,-1 1 1,-1 1-1,-1 1 1,18 33-1,15 24 12,-43-73-364,1 0-1,-1 0 0,1 0 0,-1 0 0,1 0 0,0 0 0,0-1 0,7 5 0,-8-6-295,0 0 1,0-1-1,0 1 0,0 0 0,0-1 0,0 1 0,0-1 0,0 0 0,0 1 0,0-1 1,4-1-1,7-1-4996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9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19 5539,'0'0'5522,"-8"-3"-4983,2-1-350,4 3-94,0 0-1,0-1 1,0 1-1,-1 0 0,1 0 1,0 0-1,-1 0 1,1 1-1,0-1 0,-1 1 1,1-1-1,-4 1 1,4 0-55,0 1 1,1 0-1,-1-1 1,1 1-1,-1 0 1,1 0-1,-1-1 1,1 1-1,0 0 1,-1 0 0,1 1-1,0-1 1,0 0-1,0 0 1,0 1-1,0-1 1,0 0-1,-1 4 1,-19 34 245,14-25 8,-72 124 1884,-20 39-640,92-164-1518,2-1-20,0-1 1,0-1 0,-2 1 0,1-1 0,-1 0 0,-1 0 0,-13 13 0,20-22-588,1-16-3621,0-8-479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50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0 872 24575,'1'-14'0,"0"0"0,0 0 0,2 0 0,0 0 0,0 0 0,2 1 0,8-21 0,6-6 0,28-40 0,-29 53 0,-2-2 0,-1 0 0,17-46 0,-22 44 0,-2 0 0,-2-1 0,0 0 0,-2 0 0,-1-42 0,-2 60 0,-2 0 0,0 0 0,-1 0 0,0 0 0,-1 1 0,-1-1 0,0 1 0,-1 0 0,0 0 0,-1 0 0,0 1 0,-1 0 0,0 0 0,-17-19 0,24 30 0,-1 0 0,0 0 0,0 0 0,0 0 0,1 0 0,-1 1 0,0-1 0,0 0 0,0 0 0,0 1 0,0-1 0,0 1 0,-1-1 0,1 1 0,0-1 0,0 1 0,0 0 0,0 0 0,0-1 0,-1 1 0,1 0 0,0 0 0,0 0 0,0 0 0,-1 0 0,1 1 0,0-1 0,0 0 0,-2 1 0,1 1 0,-1-1 0,1 1 0,0 0 0,0 0 0,0 0 0,0 0 0,0 0 0,1 0 0,-1 0 0,0 1 0,1-1 0,-2 4 0,-2 5 0,0 1 0,1 0 0,1 0 0,-5 23 0,2 8 0,-9 124 0,15-149 0,1 1 0,0-1 0,1-1 0,1 1 0,1 0 0,1-1 0,7 21 0,60 155 0,-70-184 0,1 0 0,0-1 0,1 1 0,0-1 0,0 0 0,1 0 0,0 0 0,1 0 0,-1-1 0,1 0 0,0 0 0,1-1 0,0 0 0,0 0 0,0 0 0,1-1 0,0 0 0,0-1 0,0 1 0,1-2 0,-1 1 0,11 2 0,14 4-227,0-1-1,1-2 1,0-1-1,1-1 1,36-1-1,-51-4-6598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8660,'0'0'5154,"44"5"-4705,-13-5-193,3 0-160,-5 0 0,2 0 32,-6 0 0,-6-2-128,-3-3-352,-13 0-1953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00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11509,'0'0'4947,"125"4"-4355,-81-4-272,-6 0-176,-4 0-112,-15 0 32,0 0-64,-10 0-144,-6 0-1521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0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 4914,'0'0'5632,"-1"5"-4092,-2 1-1373,1 0 0,-1 0 1,-1 0-1,1-1 0,-1 1 1,0-1-1,0 0 0,-1 0 1,1 0-1,-1-1 0,0 0 1,-7 5-1,-76 44 559,56-34-506,26-16-188,2-2-28,1 1-1,0-1 0,0 1 1,0-1-1,0 1 0,0 0 1,1 0-1,-1 1 0,0-1 1,1 1-1,0-1 0,-1 1 0,1 0 1,0-1-1,1 1 0,-1 0 1,0 0-1,1 1 0,-2 4 1,4-7-14,0 0 0,0 0 0,0 0 0,1 0 1,-1 0-1,0 0 0,0-1 0,1 1 0,-1 0 0,1-1 1,-1 1-1,1-1 0,-1 0 0,1 1 0,-1-1 0,1 0 1,-1 0-1,1 0 0,-1 0 0,3 0 0,2 0-10,56 7 248,87-3 0,-123-5-633,0-1 0,0-1-1,0-1 1,-1-1 0,0-1 0,27-11 0,-35 7-3501,-15 1-2438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01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0 9284,'0'0'3746,"-47"105"-1969,15-53-673,1 1-511,6 0-321,0-4-192,9-5-80,16-9-80,0-12-785,0-11-1216,35-12-2273,2 0-1696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0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10 7059,'0'0'3898,"-20"16"-3749,-64 52 76,81-65-196,-1 0 1,1 1 0,0-1 0,1 1 0,-1 0 0,0-1-1,1 1 1,0 0 0,0 1 0,0-1 0,1 0 0,-1 1 0,1-1-1,0 0 1,0 1 0,0 0 0,1-1 0,0 1 0,0-1-1,0 1 1,1 7 0,0 7 298,0-18-326,-1 0 0,1 0-1,-1 0 1,1 0 0,0 0 0,0 0-1,0 0 1,-1 0 0,1 0 0,0 0-1,0 0 1,0-1 0,0 1 0,0 0 0,0-1-1,1 1 1,-1-1 0,0 1 0,0-1-1,0 1 1,0-1 0,1 0 0,-1 0 0,0 0-1,0 1 1,1-1 0,-1 0 0,0-1-1,0 1 1,3 0 0,41-5 82,-38 2-46,0 0 0,0-1 0,0 0 0,0 0 0,-1-1 0,0 0 0,0 0 0,0 0 1,0-1-1,5-7 0,46-66-734,-56 79 682,10-16-337,31-55-1368,-55 140 4346,-50 88-118,-21 62-471,80-205-2065,1-1 1,1 0 0,0 1-1,1 0 1,1 22-1,0-25-239,0-11 134,0 0 0,0 1 0,0-1-1,0 1 1,0-1 0,1 1 0,-1-1 0,0 0-1,0 1 1,0-1 0,0 1 0,1-1 0,-1 0-1,0 1 1,0-1 0,1 1 0,-1-1-1,0 0 1,1 1 0,-1-1 0,0 0 0,1 0-1,-1 1 1,0-1 0,1 0 0,-1 0-1,1 0 1,-1 1 0,0-1 0,1 0 0,-1 0-1,1 0 1,-1 0 0,1 0 0,-1 0-1,0 0 1,1 0 0,-1 0 0,1 0 0,-1 0-1,1 0 1,-1 0 0,1 0 0,-1 0 0,0-1-1,1 1 1,-1 0 0,1 0 0,-1 0-1,0-1 1,1 1 0,-1 0 0,0 0 0,1-1-1,-1 1 1,0 0 0,1-1 0,-1 0-1,13-16-6619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0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11733,'0'0'3970,"170"-11"-3410,-114 0-335,0 0-113,-5-1-112,-11 4-48,-11 2-145,-14 2-1023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2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37 5555,'0'0'3641,"11"-6"-3166,36-19 93,-33 19 1759,-18 9-2084,-364 184 2491,364-185-2723,4-2-49,16 3-287,500 22 843,-516-25-524,0 1-99,1-1-1,-1 0 1,0 0 0,1 0 0,-1 0 0,1 0-1,-1 0 1,0 0 0,1 0 0,-1 0 0,1 0-1,-1 0 1,1 0 0,-1 0 0,0 0-1,1-1 1,-1 1 0,0 0 0,1 0 0,-1 0-1,1-1 1,-1 1 0,0 0 0,1 0 0,-1-1-1,0 1 1,0 0 0,1-1 0,-1 1 0,0 0-1,0-1 1,1 1 0,-1 0 0,0-1-1,0 1 1,0 0 0,0-1 0,1 1 0,-1-1-1,0 0 1,0-10-4833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3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 7059,'0'0'6339,"-66"87"-5362,47-56-273,-9 2-48,-3-1-320,6 2-208,-10 3-128,-2-1-80,-4-2-1648,-3-6-6036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4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1 785 6371,'0'0'7603,"0"-10"-7128,2 0-390,0 0-1,1 0 0,0 1 0,0-1 1,1 1-1,0-1 0,1 1 0,0 0 1,1 1-1,-1-1 0,9-7 0,-14 15-69,1 0-1,-1 0 0,1 0 0,0 0 0,-1 0 0,1 0 1,0 1-1,0-1 0,-1 0 0,1 0 0,0 1 0,0-1 1,0 1-1,0-1 0,0 1 0,0-1 0,0 1 0,0 0 1,0-1-1,2 1 0,19 10-169,-22-9 154,40 30 33,-30-22 24,0-1-1,1 0 0,24 13 0,-34-26 98,0-1 1,0 0-1,-1 0 0,1 1 0,-1-1 1,-1-9-1,-4-30-150,3 0 0,2 0 0,2 0 0,1 1 0,3-1 0,1 1 0,23-73 0,-23 91 2,-6 19 6,1-1 0,0 1 0,0 0 0,0 0 0,1 0 0,0 0 0,1 0-1,-1 1 1,1-1 0,8-8 0,18 8 108,-17 5-110,23-5 9,446-77 271,-326 64-209,175 0 0,564 26 118,-895-6-172,-3 0-920,-19 0-2219,-18 0-3989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4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51 7780,'0'0'7766,"-5"-2"-7033,4-2-33,9 0-210,32-3 13,73-3-338,-83 7-22,46-6 14,-4 0-551,-24 6-3314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54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5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10069,'0'0'6547,"172"-7"-5971,-109-4-560,-1-1 0,-2 0-32,-4 0-640,-15 1-5891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6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0 738 6051,'0'0'9105,"0"-8"-5843,1-33-3245,0 34 0,0 1 0,1-1 0,0 1 0,0 0 0,1 0 0,0-1 0,0 2 0,0-1 0,1 0 0,0 1 0,0-1 1,7-6-1,-10 11-29,1 0 1,-1 0 0,1 1 0,0-1-1,-1 0 1,1 1 0,-1-1 0,1 1-1,0 0 1,-1 0 0,1 0 0,0 0-1,-1 0 1,1 0 0,0 0 0,-1 0-1,1 0 1,-1 1 0,1-1 0,2 2-1,-1-1-24,12 3 15,0 2 0,0 0-1,0 1 1,-1 0 0,22 16-1,34 16 177,-69-39-51,-1-4 110,0-584-1356,-1 585 1146,1 1-1,0-1 1,0 1 0,0-1 0,1 1 0,-1 0 0,1-1 0,-1 1-1,1 0 1,0-1 0,0 1 0,0 0 0,0 0 0,0-1-1,0 1 1,0 0 0,1 0 0,-1 1 0,1-1 0,3-3 0,0 2 15,1 0 1,-1 1-1,1 0 1,-1 0-1,1 0 1,0 1 0,11-2-1,123-14 195,252 2-1,-291 15-178,551-2 31,-648 2-239,-48 0-5227,-22 0-5410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0 6227,'0'0'5429,"-16"12"-4511,-133 94 584,140-100-1417,6-4-57,0-1 0,0 1 0,0-1 0,0 1 0,0 0 0,1 0 0,-1 0 1,1 0-1,-1 1 0,1-1 0,0 1 0,0-1 0,0 1 0,0 0 0,1 0 0,-1 0 1,1 0-1,-2 5 0,3-7-30,1 0 1,0 0 0,0 0 0,0-1 0,0 1-1,0 0 1,1-1 0,-1 1 0,0-1-1,0 1 1,0-1 0,0 0 0,1 1-1,-1-1 1,0 0 0,0 0 0,1 0-1,-1 0 1,2 0 0,30 2 48,-32-2-43,105 2 406,142-15-1,-241 12 337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7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6067,'0'0'6019,"0"101"-4275,-6-72-511,-4 4-433,-2-2-271,-1 0-289,-3 0-144,4-6-48,6-4-48,2-7-64,4-4-993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10501,'0'0'2500,"-4"13"-1441,-53 111 1702,54-119-2679,1-1 1,0 1-1,0-1 0,0 1 0,1 0 1,-1 0-1,1-1 0,0 1 0,1 0 1,-1 0-1,1 6 0,21-11-218,279-5 670,-298 4-531,-1 1 1,0 1-1,0-1 1,0 0-1,0 0 1,0 0-1,0 0 1,0 1-1,0-1 1,0 1-1,0-1 1,0 1-1,-1-1 1,1 1-1,0-1 1,0 1-1,0 0 1,0-1-1,-1 1 1,1 0-1,0 0 1,-1-1-1,1 1 1,-1 0-1,1 0 1,-1 0-1,1 0 1,-1 0 0,1 0-1,-1 0 1,0 0-1,0 0 1,1 0-1,-1 0 1,0 0-1,0 0 1,0 2-1,0-1 53,-1 1 0,1-1 0,0 0 0,-1 1 0,1-1 0,-1 0 0,0 1 0,1-1 0,-1 0 0,0 0 0,-1 0 0,1 0 0,0 0 0,-1 0 0,1 0 0,-1-1 0,-1 3 1,-9 4 23,0 0-1,-1-1 1,0 0 0,0-1 0,0-1 0,-1 0 0,0-1 0,0 0 0,-21 2 0,-10 0-388,-79 0 1,118-6 160,0 0-192,0 0 0,0 0 1,1 0-1,-1-1 0,0 0 0,0 0 0,-6-3 0,10 3-19,0 0 0,1 0 0,-1 0-1,0 0 1,0 0 0,0-1 0,1 1 0,-1-1-1,1 1 1,-1-1 0,1 1 0,0-1 0,-1 0-1,0-3 1,-9-22-6733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8948,'0'0'6611,"163"-13"-5891,-119 11 81,0-1-257,-3 0-288,-10 0-112,1 0-128,-4 2 0,-3 0-16,-6 1-176,-1 0-1601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7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28 3153,'0'0'10173,"-9"-5"-9837,-1 1-157,0 0-1,0 1 0,0 0 1,0 0-1,-1 1 0,1 1 1,-1 0-1,1 0 0,-1 1 1,0 0-1,1 1 0,-14 2 1,10 2-70,1 0 0,-1 1 1,1 0-1,0 1 1,0 1-1,1 0 0,0 1 1,0 0-1,1 0 0,1 2 1,-1-1-1,-16 23 1,27-32-119,-1 0 1,0-1-1,1 1 1,0 0 0,-1 0-1,1-1 1,-1 1 0,1 0-1,0 0 1,-1 0-1,1-1 1,0 1 0,0 0-1,0 0 1,0 0 0,-1 0-1,1 0 1,0 0-1,1-1 1,-1 1 0,0 0-1,0 0 1,0 0-1,0 0 1,1 0 0,-1-1-1,1 2 1,0-1 1,0 0-1,1 1 1,-1-1-1,0 0 1,1-1 0,-1 1-1,0 0 1,1 0-1,-1-1 1,1 1 0,0 0-1,-1-1 1,4 1-1,65 2-12,-54-3 13,30 0 48,-29-1-1,0 1 0,0 1 0,0 0 0,0 1 0,0 1-1,30 8 1,-45-10-31,-1 0-1,1 0 0,-1 0 0,0 0 0,0 0 1,1 0-1,-1 0 0,0 1 0,0-1 1,0 0-1,0 1 0,0-1 0,0 0 1,-1 1-1,1-1 0,0 1 0,-1 0 0,1-1 1,-1 1-1,1-1 0,-1 1 0,0 0 1,0-1-1,0 1 0,0 0 0,0-1 1,0 1-1,0 0 0,-1-1 0,0 3 1,1 0 85,-1 0 0,0 0 1,-1 0-1,1 0 0,-1 0 1,1 0-1,-1-1 0,0 1 1,-1 0-1,1-1 0,-4 4 1,-4 2-19,-1 0 0,0-1 1,-1 0-1,1 0 0,-2-2 1,1 1-1,-1-2 1,1 0-1,-2 0 0,1-1 1,0-1-1,-1 0 0,0 0 1,1-2-1,-19 1 0,30-2-122,0 0 0,0 0-1,1 0 1,-1-1-1,0 1 1,1 0 0,-1-1-1,0 1 1,1-1-1,-1 1 1,1-1 0,-1 0-1,1 1 1,-1-1-1,1 0 1,-1 0 0,1 0-1,0 0 1,-1-1-1,1 1 1,0 0 0,0 0-1,0-1 1,0 1-1,0-1 1,0 1 0,1-1-1,-2-1 1,1-3-856,0 0 0,0 0 0,0 0 0,0 0 0,1 0 0,1-11 0,2-13-5130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8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5442,'0'0'9941,"22"59"-9045,-22-39-559,0-3-177,0-2-112,0-2-48,0-6 0,0-4-625,-3-23-13413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6 256,'0'0'14167,"16"-6"-14199,0 6-209,3 0-1199,3 0-4147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8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6931,'0'0'2201,"1"12"-363,8 134 2322,-9-145-4094,2-3-22,1-1-1,-1 1 0,0-1 0,0 0 1,0 0-1,0 0 0,0 0 0,-1 0 0,1 0 1,-1 0-1,1-4 0,4-7 1,1 5-29,-1-1-1,2 1 0,-1 0 0,1 0 1,0 1-1,1 0 0,0 1 1,14-10-1,-17 13-29,0 1 1,0 0-1,0 0 1,0 0-1,1 0 1,-1 1-1,1 0 1,-1 1-1,1-1 0,0 1 1,0 1-1,0-1 1,-1 1-1,1 0 1,14 3-1,-17-2 42,0 0 0,1 1 1,-1 0-1,0 0 0,0 0 0,0 1 0,-1-1 0,1 1 0,0 0 1,-1 0-1,0 0 0,0 0 0,0 0 0,0 1 0,0 0 0,-1-1 1,1 1-1,-1 0 0,0 0 0,0 0 0,-1 1 0,1-1 0,-1 0 1,1 9-1,2 9-140,-1 1 1,-1-1-1,-1 39 1,-2-39-1043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310 120 4946,'0'0'3442,"-1"-13"-2087,-6-40-288,6 50-980,0 0-1,0 0 1,-1 1 0,1-1-1,-1 0 1,1 1-1,-1-1 1,0 1 0,0 0-1,0-1 1,0 1-1,-1 0 1,1 0-1,0 1 1,-1-1 0,0 0-1,1 1 1,-1-1-1,0 1 1,0 0 0,1 0-1,-7-1 1,3 1 17,0-1 0,0 1 0,0 1-1,0-1 1,0 1 0,-1 0 0,1 0 0,0 1 0,-10 2 0,9 0-82,0 0 1,1 1-1,-1 0 1,1 0-1,0 1 1,0-1-1,1 1 1,-1 1-1,1-1 1,0 1-1,1 0 1,-1 0-1,1 0 1,0 0-1,-3 10 0,-8 13 104,2 1 0,-10 35-1,15-38 103,0-1 0,2 1-1,1 1 1,1-1 0,1 1-1,1 0 1,2-1 0,6 51-1,-5-74-217,1 1 0,-1-1 1,1 0-1,0 0 0,1 0 0,-1 0 0,0 0 0,1 0 0,0-1 0,0 1 0,0-1 0,1 0 0,-1 0 0,1 0 0,0 0 1,-1 0-1,1-1 0,0 0 0,1 0 0,-1 0 0,0 0 0,1-1 0,6 2 0,-5-1 0,0-1-1,0 0 0,0 0 1,0-1-1,0 1 0,0-1 1,0 0-1,0-1 1,0 0-1,0 0 0,0 0 1,0-1-1,-1 1 1,1-1-1,0-1 0,-1 1 1,9-6-1,-2-1 112,-1-1 1,-1 0-1,0 0 0,0-1 1,-1 0-1,0-1 0,-1 0 1,0 0-1,-1-1 0,-1 0 0,8-20 1,-6 10-227,-2-1 0,0 1 0,-2-1 0,0 0 0,-2 0 0,0-26-1,-2 49-103,0-1 0,0 1 0,0-1 0,0 1 0,0 0 0,0-1 0,0 1 0,0-1 0,0 1 0,-1-1 0,1 1 0,0 0 0,-1-1 0,1 1 0,-1 0 0,0-1 0,1 1 0,-1 0 0,0 0 0,0 0 0,0 0 0,0 0 0,0 0 0,0 0 0,0 0 0,0 0 0,0 0 0,-3-1 0,-22-6-7085</inkml:trace>
  <inkml:trace contextRef="#ctx0" brushRef="#br0" timeOffset="1">81 299 9861,'0'0'8948,"63"-25"-8292,-29 15-480,1 0-160,-1 2-16,4-1-64,-4 4-464,-2-1-4226,-4 3-6404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9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39 12342,'0'0'4370,"179"-23"-3906,-135 17-336,-6 1-48,-10 1-80,-9 4-80,-10 0-480,-9 4-2818,0 17-3233</inkml:trace>
  <inkml:trace contextRef="#ctx0" brushRef="#br0" timeOffset="1">1 223 8516,'0'0'9012,"141"-4"-8244,-82-4-431,-6-2-257,-2 1-16,-20 2-64,-3 2-32,-18 1-2418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7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6659,'0'0'10437,"30"0"-9463,153-8-314,-128 4-1003,-48 4-870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5074,'0'0'8132,"22"3"-7620,12-2 113,4-1-81,-3 0-80,-1 0-176,1 0-176,-7 0-64,-6 0 0,3 0-48,-13 0-1953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8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69 9877,'0'0'4871,"28"-10"-4321,89-30-166,-105 35-345,0 2-1,1 0 1,-1 0 0,1 1-1,-1 1 1,1 0 0,25 1 0,-3 1-29,-35-1-19,1 0 1,-1 0-1,1 0 1,-1 0-1,1 0 1,-1 0-1,1 0 1,-1 0-1,1 1 1,-1-1-1,1 0 1,-1 0-1,1 0 0,-1 0 1,1 1-1,-1-1 1,0 0-1,1 1 1,-1-1-1,1 0 1,-1 1-1,0-1 1,1 0-1,-1 1 0,0-1 1,1 1-1,-1-1 1,0 1-1,0-1 1,1 0-1,-1 1 1,0 0-1,-3 19-68,0-15 92,1 0-1,-1 0 0,0 0 0,0-1 1,0 1-1,-6 5 0,-8 4 54,0-1-1,-1 0 1,0-2-1,-1 0 1,0-1-1,-28 10 0,45-19 11,62-4-662,-45 1 583,0 0 1,0 2 0,1 0-1,-1 0 1,0 1-1,22 5 1,-36-5 7,1-1 1,-1 1-1,0 0 1,1-1-1,-1 1 1,1 0-1,-1 0 1,0 0-1,0 0 1,0 0-1,1 0 1,-1 0-1,0 0 1,0 0-1,0 0 1,-1 1-1,1-1 1,0 0-1,0 1 1,-1-1-1,1 1 1,-1-1-1,1 1 1,-1-1 0,0 1-1,1-1 1,-1 1-1,0-1 1,0 1-1,0 2 1,-1-1 74,1-1-1,0 1 1,-1-1 0,0 1 0,0-1 0,0 1 0,0-1 0,0 1 0,0-1 0,0 0 0,-1 0 0,1 0 0,-1 0 0,0 0 0,1 0 0,-1 0 0,0 0 0,-3 1 0,-14 9 108,0-2 1,-1-1-1,0 0 1,-1-1-1,0-1 0,0-2 1,-35 6-1,1-3-1864,-101-1 0,116-7-2760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9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1 565 5747,'0'0'9145,"9"-15"-8961,-3 7-144,0-3-22,1 0 0,0 0 0,1 1 1,0 0-1,1 0 0,0 1 0,0 1 0,1-1 0,18-11 1,-25 19-32,1 0 0,-1 0 1,1 0-1,-1 0 0,1 0 1,-1 1-1,1 0 0,0 0 1,-1 0-1,1 0 0,0 0 1,-1 1-1,1-1 0,0 1 1,-1 0-1,1 0 0,-1 1 1,0-1-1,1 1 0,4 2 1,8 6 27,0 1 1,27 24-1,-1-1 85,-35-29-79,-3-2-2,0-1 1,0 1-1,0 0 1,1-1-1,-1 0 0,1 0 1,-1 0-1,1-1 1,0 1-1,8 0 0,-13-40 339,-2 8-443,-1 1 1,-2-1-1,-16-56 1,12 55 30,2-1 1,0 1-1,-1-40 1,7-26 133,2 95-36,-1 0 1,0 0-1,1 1 0,0-1 1,-1 0-1,1 0 1,0 1-1,0-1 0,0 1 1,0-1-1,0 1 1,0-1-1,0 1 1,1 0-1,-1-1 0,1 1 1,-1 0-1,1 0 1,-1 0-1,1 0 0,-1 0 1,1 1-1,0-1 1,-1 0-1,1 1 1,0-1-1,1 1 0,58-12 470,-54 11-489,446-22 727,-234 18-562,-217 5-300,-1 0 65,-1 0-1,0 0 1,0 0-1,1 0 1,-1 0-1,0 0 1,0 1-1,1-1 1,-1 0-1,0 0 1,0 0-1,1 0 1,-1 0-1,0 0 1,0 0-1,1 0 1,-1 0-1,0 0 1,1 0-1,-1-1 1,0 1-1,0 0 1,1 0-1,-1 0 1,0 0-1,0 0 1,1 0-1,-1 0 1,0-1-1,0 1 1,0 0-1,1 0 1,-1 0-1,0-1 1,0 1-1,0 0 1,0 0-1,0-1 1,1 1-1,-1 0 1,0 0-1,0 0 1,0-1-1,0 1 1,0 0-1,0-1 1,0 1-1,0 0 1,0 0-1,0-1 1,0 1-1,0 0 1,0 0 0,0-1-1,0 1 1,0-1-1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9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5715,'0'0'2323,"-3"14"-645,-3 11-423,1 1 0,2 0-1,-1 33 1,4-58-1217,0 0 1,1 0-1,-1 0 1,1 0-1,-1-1 1,1 1-1,-1 0 1,1-1-1,-1 1 0,1 0 1,0-1-1,0 1 1,-1-1-1,1 1 1,0-1-1,0 1 1,-1-1-1,1 0 1,0 1-1,0-1 1,0 0-1,0 1 1,0-1-1,-1 0 1,1 0-1,0 0 1,0 0-1,0 0 0,0 0 1,1 0-1,42-1-74,-28 1 224,31-3-17,-33 1-166,0 1 0,0 0 0,0 2 0,0-1 0,0 1 0,20 5 0,-32-5 12,0 1 1,-1-1 0,1 1-1,-1-1 1,0 1 0,1-1-1,-1 1 1,0 0 0,0 0-1,0 0 1,0-1 0,-1 1-1,1 0 1,0 0 0,-1 0-1,1 0 1,-1 0 0,0 1-1,0-1 1,1 0 0,-1 0-1,-1 0 1,1 0 0,0 0-1,0 0 1,-1 0 0,1 0-1,-1 0 1,0 0 0,0 0-1,1 0 1,-1 0 0,-1 0-1,1-1 1,0 1 0,-2 2-1,-5 2 75,0 0-1,0 0 1,-1-1-1,0 0 1,0 0-1,0-1 0,-12 3 1,-73 21 143,92-28-233,-14 5-199,-1-1 0,1-1-1,-1-1 1,0 0 0,0-1 0,0-1 0,0-1 0,-20-2 0,35 2-53,0 0-1,0 1 1,0-1 0,0 0 0,0 0 0,0 0 0,0 0 0,1-1 0,-1 1 0,0 0-1,-2-3 1,-10-21-6158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0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4322,'0'0'9348,"179"1"-8291,-129-1-513,-3 0-256,-3 0-176,-10 0-64,-8 0-48,-20 0-144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0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5 117 4706,'0'0'8593,"0"0"-8564,-1 0 1,1 0-1,0 0 0,0 0 0,0 0 0,-1 0 0,1 0 0,0 0 0,0 0 0,0 0 0,0 0 0,-1 0 0,1 0 0,0-1 0,0 1 0,0 0 0,0 0 0,0 0 0,-1 0 0,1 0 0,0-1 0,0 1 0,0 0 0,0 0 0,0 0 0,0-1 1,0 1-1,0 0 0,0 0 0,-1 0 0,1-1 0,0 1 0,0 0 0,0 0 0,0 0 0,0-1 0,0 1 0,0 0 0,1 0 0,-1 0 0,0-1 0,0 1 0,0 0 0,0 0 0,0 0 0,0 0 0,0-1 0,0 1 0,0 0 0,0 0 0,1 0 1,-1 0-1,0-1 0,0 1 0,0 0 0,0 0 0,1 0 0,-1 0 0,0 0 0,0 0 0,47-11 529,0 2 0,1 3 1,51-1-1,-19 2-24,633-65 567,-690 69-2798,-47 7-2507,6-2 2905,-45 10-6422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2001,'0'0'11912,"-3"31"-10573,3 24 582,0-29-2263,0-5-3849,0-36-2078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6211,'0'11'6892,"0"-11"-6778,15-6 379,43-6-201,1 2 0,0 3 0,65 1-1,88-11-228,-212 17-20,0 0-1,1 0 0,-1 0 1,0 0-1,0 0 1,0 0-1,0 0 0,0 0 1,1 0-1,-1 0 1,0 0-1,0 0 0,0 0 1,0 0-1,0 0 1,1 1-1,-1-1 1,0 0-1,0 0 0,0 0 1,0 0-1,0 0 1,0 0-1,0 0 0,1 0 1,-1 0-1,0 1 1,0-1-1,0 0 0,0 0 1,0 0-1,0 0 1,0 0-1,0 1 0,0-1 1,0 0-1,0 0 1,0 0-1,0 0 0,0 0 1,0 1-1,0-1 1,0 0-1,0 0 1,0 0-1,0 0 0,0 0 1,0 1-1,0-1 1,0 0-1,0 0 0,0 0 1,0 0-1,0 0 1,0 0-1,0 1 0,0-1 1,-1 0-1,-7 15 624,-14 13-390,-12 10 112,2 1-1,1 2 0,2 1 1,2 1-1,-40 87 0,63-120-380,1-1 0,0 1 0,0 0-1,1 0 1,-2 14 0,3 8-5586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5907,'0'0'6819,"16"-9"-6387,-5 3-403,5-5 74,0 2 0,1 0-1,0 1 1,0 1 0,36-10 0,-50 16-121,0 0 1,0 0 0,0 1 0,0 0-1,0-1 1,0 1 0,1 0 0,-1 1-1,0-1 1,0 1 0,0-1 0,4 2 0,-6-1 10,0 0 0,0 1 0,0-1 0,0 0 0,0 0 0,0 1 0,0-1 0,0 1 0,0-1 0,0 1 0,-1-1 0,1 1 0,-1 0 0,1-1 0,-1 1 0,0 0 0,0-1 0,1 1 0,-1 0 0,0-1 0,-1 1 0,1 3 0,0 3 143,0 1-1,-1 0 0,0 0 0,0 0 1,-3 9-1,3-15-111,0-1-1,0 0 1,0 1 0,0-1-1,0 0 1,0 0 0,0 0-1,-1 0 1,1 0 0,-1-1 0,1 1-1,-1 0 1,0-1 0,0 1-1,0-1 1,0 1 0,0-1-1,0 0 1,0 0 0,0 0-1,0 0 1,-1 0 0,1 0-1,0-1 1,-3 1 0,13-2 47,0 0 1,-1 1-1,1 0 1,0 0-1,0 1 1,14 2 0,-20-2-66,0-1 1,1 1 0,-1 0 0,0 0 0,1 0 0,-1 0 0,0 0 0,0 0 0,0 0 0,0 1 0,0-1 0,0 1 0,0-1 0,-1 1-1,1 0 1,-1 0 0,1 0 0,-1 0 0,0 0 0,1 0 0,-1 0 0,0 0 0,0 1 0,-1-1 0,1 0 0,0 1 0,-1-1 0,1 4-1,-1-2 69,0 0 0,0 0-1,0 0 1,-1 0 0,1 0-1,-1 0 1,0 0-1,0 0 1,-1-1 0,1 1-1,-1 0 1,0-1-1,0 1 1,0-1 0,0 0-1,0 1 1,-1-1-1,0 0 1,1 0 0,-1-1-1,0 1 1,0-1 0,-1 1-1,1-1 1,-1 0-1,1 0 1,-1-1 0,1 1-1,-1-1 1,-5 2-1,-7 2-6,-1-1 0,0 0-1,0-1 1,0-1-1,-31-1 1,45-1-136,0 1 0,1-2 0,-1 1 0,1 0 0,-1 0 0,0-1 0,1 1 0,-1-1 0,1 0 0,-1 0 0,1 0 1,0 0-1,-1 0 0,1-1 0,0 1 0,0-1 0,0 1 0,0-1 0,0 0 0,0 0 0,0 0 0,0 0 0,-2-3 0,3 2-260,0 0 0,0 0 0,0 0 0,0 0 0,1 0 0,-1 0-1,1 0 1,0 0 0,-1 0 0,1 0 0,1 0 0,-1 0 0,1-4 0,8-10-3722,19 2-1334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0 384 8052,'0'0'5277,"7"-26"-4557,-4 23-703,-1-1 0,1 1-1,0-1 1,1 1 0,-1 0 0,0 0 0,1 1-1,0-1 1,0 1 0,-1-1 0,1 1 0,1 0-1,-1 1 1,0-1 0,8-1 0,-4 2-34,1 0 0,-1 0 1,0 1-1,1 0 0,-1 1 1,0-1-1,17 5 0,-2 2 87,0 1-1,0 1 1,0 0-1,38 25 1,-61-34-44,1 0 1,-1 0-1,0 0 1,0 0-1,1 0 1,-1 0-1,0 0 0,0 0 1,1-1-1,-1 1 1,0 0-1,0 0 0,1 0 1,-1 0-1,0 0 1,0 0-1,0 0 1,1 0-1,-1-1 0,0 1 1,0 0-1,0 0 1,1 0-1,-1-1 0,0 1 1,0 0-1,0 0 1,0 0-1,0-1 1,0 1-1,1 0 0,-1 0 1,0-1-1,0 1 1,0 0-1,0 0 0,0-1 1,0 1-1,0 0 1,0 0-1,0-1 1,0 1-1,0 0 0,0 0 1,0-1-1,0 1 1,0 0-1,0 0 1,-1-1-1,1 1 0,0 0 1,0 0-1,0 0 1,0-1-1,0 1 0,0 0 1,-1 0-1,1 0 1,0-1-1,-1 1 1,-6-21 124,-5 4-120,-1 1 0,0 0-1,-2 1 1,-23-20 0,25 25-49,1 0 1,0-2 0,1 1-1,0-2 1,1 1 0,0-1-1,1-1 1,-12-24 0,20 37 12,0 0 1,1 0-1,-1 0 1,1-1 0,0 1-1,-1 0 1,1 0-1,0 0 1,-1-1-1,1 1 1,0 0 0,0 0-1,0 0 1,0-1-1,0 1 1,1 0-1,-1 0 1,0 0 0,0-1-1,1 1 1,-1 0-1,1 0 1,-1 0-1,1 0 1,-1 0 0,1 0-1,0 0 1,0 0-1,-1 0 1,1 0-1,0 0 1,0 0-1,0 0 1,0 1 0,0-1-1,0 0 1,0 1-1,0-1 1,0 1-1,2-1 1,5-2 14,0 2-1,0-1 1,1 1-1,-1 0 1,11 1 0,6-1 15,187-31 131,37-4 14,-245 35-323,2 0-926,-12 4-1286,-21 7-2666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2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6883,'0'0'6056,"1"13"-5098,11 91 1219,-11-103-2157,1 0-1,-1 0 1,1 0 0,-1-1 0,1 1-1,0 0 1,-1-1 0,1 0-1,0 1 1,-1-1 0,1 0-1,0 0 1,0 0 0,-1 0 0,1 0-1,0 0 1,2-1 0,3 0 28,194-1 205,-200 2-251,-1 0 1,1 0-1,0 0 0,0 0 0,0 0 0,0 0 0,0 0 0,0 1 1,-1-1-1,1 0 0,0 1 0,0-1 0,0 1 0,-1-1 0,1 1 1,0-1-1,-1 1 0,1-1 0,0 1 0,-1 0 0,1-1 1,-1 1-1,1 0 0,-1 0 0,1-1 0,-1 1 0,1 0 0,-1 0 1,0 0-1,0 0 0,1 0 0,-1-1 0,0 1 0,0 0 0,0 0 1,0 0-1,0 0 0,0 0 0,0 0 0,0 0 0,0-1 0,-1 1 1,1 0-1,0 0 0,0 0 0,-1 0 0,1-1 0,-1 1 0,1 0 1,-1 1-1,-1 2 36,0 0 0,1 0 0,-2 1-1,1-1 1,0-1 0,-1 1 0,0 0 0,-5 5 0,-5 0-77,0-2-1,-1 1 1,0-2-1,0 0 1,0-1-1,-1 0 1,0-1-1,0 0 1,0-2-1,0 1 1,0-2-1,0 0 1,-1-1-1,-21-3 1,7-5-2282,9-12-2391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4210,'0'0'5042,"14"-6"-4121,4-1-482,0 1 0,1 1 1,0 1-1,0 0 0,31-1 1,240-12 1806,-283 17-2945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2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60 8004,'0'0'4199,"-8"11"-3567,-25 34 89,31-43-652,0 0 1,0 0 0,0-1-1,-1 1 1,1-1 0,-1 1-1,1-1 1,-1 0 0,1 0 0,-1 0-1,0 0 1,0 0 0,1-1-1,-1 1 1,0-1 0,0 0-1,0 0 1,0 0 0,-5-1 0,7 1-32,-1 0 1,1 0 0,-1 0-1,1-1 1,-1 1 0,1 0-1,-1-1 1,1 1 0,-1-1-1,1 0 1,0 1 0,-1-1-1,1 0 1,0 0 0,0 0 0,0 0-1,0 0 1,0 0 0,0 0-1,0-1 1,0 1 0,0 0-1,0 0 1,0-1 0,1 1-1,-1-1 1,0 1 0,1 0-1,0-1 1,-1-2 0,1 1-35,0 0 0,0-1 0,1 1 1,-1 0-1,1-1 0,0 1 0,0 0 1,0 0-1,1-1 0,-1 1 0,1 0 1,-1 1-1,1-1 0,0 0 0,0 0 0,1 1 1,3-5-1,-1 3 4,1 0-1,-1 0 1,1 1 0,0-1 0,0 1-1,0 1 1,1-1 0,9-2-1,0 1-12,1 1 0,-1 1 0,0 0 0,1 1 0,0 1-1,32 3 1,-46-2 27,0 0 0,0 0-1,0 0 1,0 0 0,0 0 0,0 0 0,-1 1-1,1 0 1,0-1 0,-1 1 0,1 0 0,-1 0-1,0 0 1,1 1 0,-1-1 0,0 0-1,0 1 1,-1 0 0,1-1 0,0 1 0,-1 0-1,0 0 1,0 0 0,2 6 0,-2-4 134,1 1 1,-1 0 0,-1-1-1,1 1 1,-1 0-1,0-1 1,0 1 0,-1 0-1,0 0 1,0-1 0,0 1-1,0-1 1,-5 11-1,-1-5-14,1 0-1,-2 0 1,0 0 0,0-1-1,-1 0 1,0-1-1,0 0 1,-14 10-1,-95 62 110,108-74-236,-37 21-535,0-2 1,-78 31 0,6-16-5380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5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6371,'0'0'4573,"0"7"-4464,-1 37 719,-2 0 0,-3-1 0,-1 1 0,-1-1 0,-27 73 0,28-96-754,1 1 0,-6 31-1,9-10-5411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6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1745,'0'0'9972,"163"-29"-8483,-94 17-753,0 0-463,0-1-257,0 2-16,-3-1-513,-19 7-4913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6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7043,'0'0'4824,"-18"16"-4688,-58 58 115,73-71-176,-1 0 0,1 1 0,0-1-1,0 1 1,0 0 0,1-1 0,-1 1 0,1 1 0,0-1 0,0 0 0,0 0 0,1 1 0,0-1 0,0 1 0,0 0 0,0-1 0,1 1 0,-1 0 0,2 8 0,-1-3 144,0-9-208,0-1 1,1 1-1,-1 0 1,1 0 0,-1-1-1,1 1 1,0 0-1,-1-1 1,1 1 0,0-1-1,-1 1 1,1-1-1,0 1 1,0-1-1,-1 1 1,1-1 0,0 0-1,0 1 1,0-1-1,0 0 1,0 0 0,-1 1-1,1-1 1,0 0-1,0 0 1,0 0-1,0 0 1,0 0 0,0-1-1,-1 1 1,1 0-1,0 0 1,0 0 0,0-1-1,1 0 1,36-11 40,-26 2-6,-1 0 0,0-1 0,-1 0-1,0-1 1,-1 0 0,0 0 0,0-1 0,-2 0-1,0-1 1,0 0 0,9-29 0,-18 70 374,2-1 0,1 1 0,7 41 1,-7-67-428,-1 1 1,1 0-1,-1 0 1,1-1-1,-1 1 1,1 0-1,0-1 1,0 1 0,0-1-1,0 1 1,0-1-1,0 1 1,0-1-1,1 0 1,-1 1-1,0-1 1,1 0 0,-1 0-1,1 0 1,1 1-1,-1-1-520,0-1-1,0 1 1,0-1 0,0 0-1,0 1 1,0-1-1,0 0 1,0 0 0,0 0-1,0-1 1,4 0-1,9-3-7054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6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5491,'0'0'3724,"0"12"-1392,0 75 1931,1-91-4246,1 0 1,0 0-1,0 0 0,0 1 1,0-1-1,1 1 1,-1-1-1,1 1 0,0 0 1,0 0-1,5-4 1,2-2 66,17-22-38,3 2 0,62-48 0,-83 70-104,0 0 0,1 1 0,0 1 0,0-1 0,0 2-1,1-1 1,-1 1 0,1 1 0,0 0 0,0 1 0,1 0 0,-1 0-1,0 1 1,1 1 0,18 1 0,-28 0 62,1 0 1,0 0-1,-1 1 0,1-1 1,-1 1-1,0 0 0,0-1 1,1 1-1,-1 0 0,0 0 1,0 1-1,-1-1 0,1 0 1,0 1-1,-1-1 0,0 1 1,1-1-1,-1 1 0,0 0 1,0-1-1,0 1 0,-1 0 1,1 0-1,-1 0 0,0-1 1,1 1-1,-1 0 1,-1 3-1,2 6 91,-1 0 0,0 0 0,-1 0 0,0 0 0,-5 18 0,-10 10-1415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7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371 136 7876,'0'0'4017,"-2"-14"-2779,1 4-1071,1 6-132,0 0 0,0-1 0,-1 1 0,1 0 0,-1 0 0,0 0 0,-1 0 0,1 0 0,0 0 0,-1 0 0,0 1 0,0-1 0,0 0 0,-1 1 0,1 0 0,-1-1 0,0 1 0,0 0 0,-3-3 0,-1 2 8,1 0 0,-1 0 0,1 0-1,-1 1 1,0 0 0,-1 0-1,1 1 1,0 0 0,-1 0 0,1 1-1,-14-1 1,16 2-59,-1 0 1,1 1-1,-1 0 1,1 0-1,0 0 0,-1 0 1,1 1-1,0 0 1,0 0-1,0 1 1,1-1-1,-1 1 0,0 0 1,1 0-1,0 0 1,0 1-1,-5 4 1,-6 10 86,0 0 1,1 1-1,1 0 1,1 1-1,1 0 1,0 1 0,2 0-1,0 1 1,2 0-1,0 0 1,1 1 0,2 0-1,0 0 1,1 0-1,2 0 1,0 0 0,4 35-1,-2-54-21,-1-1 0,1 1 1,0-1-1,1 1 0,-1-1 0,1 0 0,-1 0 0,1 0 0,0 1 1,0-2-1,0 1 0,1 0 0,-1 0 0,1-1 0,0 1 0,-1-1 1,1 0-1,0 0 0,0 0 0,0 0 0,1 0 0,-1-1 0,0 0 1,1 1-1,-1-1 0,1 0 0,-1-1 0,1 1 0,-1 0 0,1-1 1,-1 0-1,7 0 0,-3 0 9,1 0 0,-1 0 0,1-1 0,-1 0 0,1 0 0,-1-1 0,0 0 0,0 0 0,0-1 0,0 0 0,0 0 0,0 0 0,-1-1 0,1 0 0,5-5 0,-3 0 32,-1 0 1,0 0 0,-1-1 0,0 0 0,-1 0 0,0-1 0,0 1-1,-1-1 1,7-20 0,-7 10-279,-1 1-1,-1-1 1,0 0-1,-2-38 1,-5 21-2686,-17 6-1932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7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9476,'0'0'7204,"122"-10"-6980,-71-2-176,-7 1-48,-1 1-96,-11 2-3554,-10 4-4866</inkml:trace>
  <inkml:trace contextRef="#ctx0" brushRef="#br0" timeOffset="1">753 13 11109,'0'0'3730,"166"0"-2994,-110 0-352,1-6-208,-10 1-160,-13 3-16,-18 2-688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12070,'0'0'6018,"207"10"-5537,-144-21-305,-6 1-128,-14 0-48,-14 2-112,-14 2-3826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9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66 512,'0'0'13729,"-11"1"-12193,8 0-1285,8 0 990,1145-66 1707,-1132 63-3693,-1 0-1543,-32 5-1159,-27 6-3759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3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48 6931,'0'0'8420,"10"-2"-8167,51-13 65,1 4 1,1 2-1,-1 3 0,66 2 0,-127 4-316,0 0 1,0 0 0,0 0 0,1 0 0,-1 1 0,0-1-1,0 0 1,0 1 0,0-1 0,0 1 0,0-1 0,0 1-1,0-1 1,-1 1 0,1 0 0,0-1 0,0 1 0,0 0-1,-1 0 1,1 0 0,0 0 0,-1 0 0,1-1 0,-1 1-1,1 0 1,-1 0 0,1 1 0,-1-1 0,0 0 0,1 0 0,-1 0-1,0 0 1,0 0 0,0 0 0,0 0 0,0 0 0,0 0-1,0 1 1,0-1 0,0 0 0,-1 0 0,1 0 0,0 0-1,-1 0 1,1 0 0,-1 0 0,0 1 0,-1 4 59,-1 0 1,1 0-1,-1-1 1,0 1-1,0-1 1,-1 0-1,0 0 1,-4 5 0,-16 11 176,0-2 1,-1 0-1,-1-2 0,-51 25 1,21-15 3,-87 26 0,130-48-127,0-1 575,26-5-189,6-1-664,700-66 1019,-714 68-1183,8-2 580,-10-3-4811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31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59 10005,'0'0'5311,"33"-9"-5111,106-26-133,-70 21-59,-64 14-18,0 0 0,0 0 1,0 0-1,-1 0 0,1 1 0,9 2 0,-13-3 4,-1 1 1,1-1 0,0 1-1,-1-1 1,1 1 0,0-1-1,-1 1 1,1 0 0,-1-1-1,1 1 1,-1 0-1,0-1 1,1 1 0,-1 0-1,0 0 1,1 0 0,-1-1-1,0 1 1,0 0 0,0 0-1,0 0 1,0-1-1,0 1 1,0 0 0,0 0-1,0 0 1,0 0 0,-5 25 85,0-20-25,1 0 0,-1 0-1,0-1 1,0 0 0,-1 0-1,0 0 1,0 0-1,0-1 1,0 0 0,0 0-1,-9 2 1,3 1 14,-1-2-1,-1 0 1,1 0-1,-1-1 1,-15 2 0,73-27 115,-23 16-174,1 0 0,-1 1 0,1 1 0,36 0 0,-56 3-12,-1 0 0,1 0 0,-1 1 0,1-1 0,-1 0-1,1 1 1,-1 0 0,0-1 0,1 1 0,-1 0 0,0 0-1,0-1 1,1 1 0,-1 0 0,0 0 0,0 0 0,0 1-1,0-1 1,0 0 0,-1 0 0,1 0 0,0 1 0,0-1-1,-1 0 1,1 1 0,-1-1 0,1 1 0,-1-1 0,0 1-1,1 2 1,-1 0 92,1-1 0,-1 1 1,0 0-1,0 0 0,0-1 0,0 1 0,-1 0 0,1-1 0,-1 1 0,0 0 1,0-1-1,-3 7 0,0-5 3,0 0-1,0 0 1,-1 0 0,1 0 0,-1-1-1,0 0 1,-1 0 0,1 0-1,-1-1 1,1 0 0,-1 0 0,-8 3-1,-78 24 224,73-25-368,0 0 1,-1-2 0,0 0 0,0-1 0,0-1 0,-28-3 0,47 2-52,0 0 0,1 0 0,-1 0 1,0 0-1,1-1 0,-1 1 0,0 0 0,1 0 0,-1-1 0,0 1 1,1 0-1,-1-1 0,0 1 0,1 0 0,-1-1 0,1 1 0,-1-1 1,1 1-1,-1-1 0,1 0 0,0 1 0,-1-1 0,1 1 0,-1-1 1,1 0-1,0 1 0,0-1 0,-1 0 0,1 1 0,0-1 0,0 0 1,0 1-1,0-1 0,0 0 0,0 0 0,0 1 0,0-1 1,0 0-1,0 1 0,1-2 0,-1-1-391,0-19-5493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3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1 450 5715,'0'0'9999,"0"-6"-9193,0 1-775,0 0 0,0 0 0,1 0 0,-1 0 0,1 0 0,0 0 0,1 1 0,-1-1 0,1 0 0,0 0 0,0 1 0,1 0 1,-1-1-1,1 1 0,0 0 0,6-6 0,-8 9-50,1 1-1,-1 0 1,1 0 0,-1 0 0,1 0 0,-1 0 0,0 0 0,1 1-1,-1-1 1,1 0 0,-1 1 0,1-1 0,-1 1 0,0-1 0,1 1-1,-1 0 1,0 0 0,0-1 0,1 1 0,-1 0 0,1 1-1,2 1-36,41 25 116,-13-7 77,46 21 0,-78-42 36,1-15-50,-1 0 0,0 0 0,-1 0 0,-1 0 0,-1 0 0,0 0 0,-1 1 0,0-1 0,-1 1 0,-11-21 0,7 20-81,1 0 1,0 0 0,1-1 0,0 0-1,2-1 1,-1 0 0,2 1-1,1-1 1,-3-26 0,7 42-36,-1-1 1,1 1-1,-1 0 1,1 0-1,0 0 1,0 0 0,0 0-1,-1 0 1,1 0-1,0 0 1,0 0-1,0 0 1,1 1 0,-1-1-1,0 0 1,0 1-1,0-1 1,0 1-1,1-1 1,-1 1 0,0-1-1,0 1 1,1 0-1,1 0 1,44-8 23,-36 6-9,377-39 232,-217 26-209,-154 12-80,-12 2-37,0 0 0,-1 0-1,1 1 1,0-1 0,0 1 0,0 0-1,0 0 1,-1 1 0,7 0 0,-20 7-7652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32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7331,'0'0'4613,"-2"14"-3903,-30 162 4514,32-176-5212,0 0 0,0 1 0,0-1 0,0 0 1,0 0-1,1 1 0,-1-1 0,0 0 1,0 0-1,0 0 0,0 0 0,1 1 1,-1-1-1,0 0 0,0 0 0,0 0 0,1 0 1,-1 0-1,0 0 0,0 1 0,1-1 1,-1 0-1,0 0 0,0 0 0,1 0 1,-1 0-1,0 0 0,0 0 0,1 0 0,-1 0 1,0 0-1,0 0 0,1 0 0,-1 0 1,0-1-1,0 1 0,0 0 0,1 0 0,-1 0 1,0 0-1,0 0 0,1 0 0,-1 0 1,0-1-1,0 1 0,20-7-104,-13 4 166,25-7-23,0 0 1,0 3 0,1 0-1,1 2 1,56-1-1,-89 6-56,0 1-1,0-1 1,0 0-1,-1 1 0,1-1 1,0 0-1,0 1 1,-1-1-1,1 1 1,0-1-1,0 1 1,-1-1-1,1 1 0,-1-1 1,1 1-1,0 0 1,-1 0-1,1-1 1,-1 1-1,0 0 0,1 0 1,-1-1-1,0 1 1,1 0-1,-1 0 1,0 0-1,0-1 1,0 1-1,1 0 0,-1 0 1,0 0-1,0 0 1,0 0-1,-1 0 1,1-1-1,0 1 1,-1 2-1,1-1 17,0 0-1,0 1 1,-1-1 0,1 1 0,-1-1-1,0 1 1,0-1 0,0 0-1,0 1 1,0-1 0,0 0-1,-1 0 1,-1 3 0,-4 0 30,0-1-1,0 1 1,-1-1 0,0-1-1,1 1 1,-1-1-1,0-1 1,-1 0 0,-11 3-1,-81 6 172,98-11-211,-11 1-72,-22 2-619,0-1 1,-69-7-1,74-5-2653,10-6-2587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32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6307,'0'0'8516,"197"0"-7956,-128 0-176,-3-4-240,-7 0-80,-15 2-64,-15 2 0,-17 0-224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48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713 0 3073,'0'0'10704,"6"12"-8204,-7-8-2477,-1 0 1,0 0 0,-1-1-1,1 1 1,-1-1-1,1 0 1,-1 0-1,0 0 1,0 0 0,-1 0-1,1 0 1,-1-1-1,1 0 1,-7 3-1,-2 4 56,-148 99 772,-52 40-333,149-95-403,-2-3 1,-80 45-1,144-95-122,0 1-1,1-1 1,-1 0-1,0 0 1,1 1-1,-1-1 1,0 1-1,1-1 1,-1 0-1,1 1 0,-1-1 1,0 1-1,1-1 1,-1 1-1,1 0 1,0-1-1,-1 1 1,1 0-1,-1-1 1,1 1-1,0 0 1,-1-1-1,1 2 0,14 3-49,45-6 111,-42 1-40,540-26 394,-342 24-307,-214 2 6,-11 0-1292,-39-2-4564,23-2-280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4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1 560,'0'0'6387,"1"6"-1236,1 31-3958,-4 40 493,0-44-1198,1 0 0,2 0 1,1-1-1,1 1 0,12 51 1,-14-84-512,-1 1 1,0-1-1,1 1 0,-1-1 0,0 1 1,0-1-1,0 1 0,1 0 1,-1-1-1,0 1 0,0-1 1,0 1-1,0 0 0,0-1 1,0 1-1,0-1 0,0 1 1,-1-1-1,1 1 0,0 0 1,0-1-1,0 1 0,-1-1 1,1 1-1,0-1 0,-1 1 1,1-1-1,0 1 0,-1-1 1,0 1-1,-17 2-3581,13-3 2695,-17 0-6340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5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34 5346,'0'0'5592,"-1"-23"-4287,13 20-1269,0 0 0,1 1 1,-1 1-1,0 0 0,1 1 0,-1 0 0,16 2 1,-10-1-7,-17-1-22,0 0-1,0 0 1,0 0 0,-1 0-1,1 0 1,0 0 0,0 0-1,0 0 1,0 1 0,0-1-1,0 0 1,0 1 0,0-1 0,0 0-1,0 1 1,0-1 0,0 1-1,-1 0 1,1-1 0,0 1-1,0-1 1,-1 1 0,1 0-1,0 0 1,-1 0 0,1-1-1,-1 1 1,1 0 0,-1 0-1,1 0 1,-1 0 0,0 0-1,1 0 1,-1 0 0,0 0-1,0 0 1,0 0 0,0 0-1,0 0 1,0 0 0,0 1-1,0 1 28,-1-1 0,0 0 0,1 0-1,-1 0 1,0 0 0,0 0-1,0 0 1,0 0 0,0 0-1,-1 0 1,1-1 0,0 1 0,-1 0-1,1-1 1,-1 1 0,0-1-1,-2 2 1,-20 10 245,0-1 0,-1-1 1,-1-1-1,-43 11 0,68-21 99,31 0-342,200 0 499,-229 0-373,-4-10-5256,-10 1-3343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5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4130,'0'0'12350,"0"17"-12292,15 193 2381,-14-187-2285,-1-18-1361,0-15-2617,0-5-5986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05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3490,'0'0'6843,"-9"6"-2204,9 89-3665,28-98-883,2-3-44,1 2 0,0 0 0,0 2 0,0 1 0,40 5 0,-68-3-27,-1-1-1,0 1 1,0 0-1,0 0 0,0-1 1,0 2-1,0-1 1,0 0-1,-1 0 0,1 1 1,0-1-1,-1 0 0,1 1 1,-1 0-1,1-1 1,-1 1-1,0 0 0,1 0 1,-1 0-1,0 0 0,0 0 1,-1 0-1,1 0 1,0 0-1,-1 0 0,1 0 1,-1 0-1,0 1 1,1-1-1,-1 0 0,0 0 1,0 0-1,-1 1 0,1-1 1,0 0-1,-1 0 1,0 0-1,1 0 0,-1 0 1,0 0-1,0 0 0,0 0 1,0 0-1,0 0 1,0 0-1,-1 0 0,1-1 1,-1 1-1,1 0 0,-1-1 1,0 0-1,-2 2 1,-4 4 31,-1-1 1,-1-1 0,1 0-1,-1 0 1,1-1 0,-1 0-1,0 0 1,-20 3 0,3-3 100,0-2-1,-36-1 1,62-1-168,-9-7-2241,4 1-1603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06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1505,'0'0'10898,"15"-7"-10399,17 2-89,1 2 0,57 1 0,31-2 313,-108 1-2540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1 468 3826,'0'0'8908,"12"-17"-7054,13-10-1175,-12 12-519,0 1 1,25-20 0,-36 33-177,0 0 1,1 1-1,-1-1 1,0 0 0,1 1-1,-1-1 1,1 1 0,-1 0-1,1 0 1,-1 0 0,1 0-1,-1 0 1,1 0 0,-1 1-1,1-1 1,-1 1 0,1 0-1,-1 0 1,0 0 0,1 0-1,2 2 1,50 30 246,-49-29-191,51 28 197,-60-81 1524,-22-16-1709,20 55-65,0 0 1,1-1-1,0 0 1,1 0-1,0 0 0,0-1 1,1 1-1,0-13 1,2-45-74,0 69 132,12-25-156,0 16 150,-5 6-25,-1-1-1,1 1 1,0 1-1,0-1 1,0 1-1,0 0 1,14-1-1,8-3 17,44-15 65,0 3 0,138-14 0,-160 32-61,-51-7-1161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5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13 4162,'0'0'6939,"-11"-2"-558,-39-8-6514,35 9 138,1 1 0,-1 1 0,0 0 0,1 1 0,-1 0 0,1 1 0,-16 6 0,26-8-4,0 1 0,0 0 0,0 0 0,0 0 0,0 0-1,0 1 1,1-1 0,-1 1 0,1 0 0,0 0 0,0 1 0,0-1 0,0 0 0,0 1 0,1 0 0,0 0 0,-1-1 0,2 1 0,-1 1 0,0-1 0,1 0 0,0 0 0,-1 1 0,2-1 0,-1 0 0,1 1 0,-1 7 0,1-8-4,0 0 1,0 1 0,0-1-1,0 0 1,1 1-1,0-1 1,0 0-1,0 0 1,0 0-1,1 0 1,-1 0-1,1 0 1,0 0-1,5 6 1,-3-6-2,0-1-1,0 0 1,1 0 0,-1 0 0,1 0 0,0-1 0,0 1 0,0-2 0,0 1 0,0 0-1,0-1 1,5 1 0,81 10 0,-71-10 29,0 0-1,0 1 1,0 1 0,22 7 0,-41-10-10,0-1-1,0 0 1,0 1-1,0-1 1,-1 1-1,1-1 0,0 1 1,0-1-1,0 1 1,-1-1-1,1 1 1,0 0-1,-1-1 0,1 1 1,0 0-1,-1 0 1,1-1-1,-1 1 1,0 0-1,1 0 1,-1 0-1,1 0 0,-1 0 1,0 0-1,0 0 1,0-1-1,1 1 1,-1 0-1,0 0 0,0 0 1,0 0-1,0 0 1,-1 0-1,1 0 1,0 0-1,0 0 0,-1 0 1,1 0-1,0 0 1,-1-1-1,1 1 1,-1 0-1,1 0 1,-1 0-1,1-1 0,-1 1 1,1 0-1,-1 0 1,0-1-1,-1 2 1,-2 3 142,-1 0 1,1-1 0,-1 1 0,-1-1 0,-8 7 0,-9 0-56,-1 0 0,0-1 1,-1-2-1,0 0 1,0-2-1,0-1 0,-1 0 1,0-2-1,0-1 0,-35-2 1,60 0-134,-1 0 1,1 0 0,-1 0 0,1-1-1,0 1 1,-1 0 0,1 0 0,0-1-1,0 1 1,-1-1 0,1 1-1,0-1 1,0 0 0,0 1 0,-1-1-1,1 0 1,0 0 0,0 0 0,0 0-1,0 0 1,1 0 0,-1 0 0,0 0-1,0 0 1,1 0 0,-1-1 0,0 1-1,1 0 1,-1 0 0,0-3-1,1 2-134,0 0-1,0 0 0,0 0 0,0 0 0,0 0 1,0 0-1,1 0 0,-1 0 0,0 0 0,1 0 1,0 0-1,-1 0 0,1 0 0,0 0 0,0 0 1,0 1-1,0-1 0,1 0 0,-1 1 1,0-1-1,1 1 0,1-2 0,29-17-3369,5 3-2174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5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6003,'0'0'7395,"0"73"-6963,0-54-304,0-4 16,0-2-64,0-5 17,0-1-65,0-1 0,0-3-32,0 0-161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8740,'0'0'7539,"-9"0"-7362,9 4-209,0 4 0,9 6 32,4 2-561,3 1-2960,-7-2-2690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6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6211,'0'0'3983,"13"9"-3412,-13-9-563,8 5 144,-1 0 1,0 1 0,-1-1-1,1 1 1,-1 0 0,-1 1-1,1 0 1,-1-1 0,0 2-1,0-1 1,-1 1 0,0-1-1,4 13 1,-3 0 762,-1 0 0,-2 1 0,0-1 0,-1 38 1,-1-49 436,0-18-1061,-1 2-281,1-1 0,0 1 0,1-1 0,0 1 0,0-1 0,0 1 0,1 0 0,0 0 1,1 0-1,-1 0 0,1 0 0,1 0 0,-1 1 0,1 0 0,0-1 0,1 1 0,0 1 0,-1-1 0,2 1 1,-1-1-1,1 2 0,12-10 0,-12 10-19,1-1 0,0 1 1,1 1-1,-1-1 0,0 1 0,1 0 0,0 1 1,0 0-1,0 0 0,0 0 0,0 1 1,0 1-1,0-1 0,0 1 0,0 1 1,1-1-1,-1 1 0,0 1 0,0-1 0,-1 2 1,13 4-1,-11-3 19,-1 0-1,0 1 1,0 0-1,0 0 1,-1 1-1,0 0 1,0 0 0,0 1-1,-1 0 1,0 0-1,0 1 1,-1-1 0,0 1-1,0 1 1,-1-1-1,0 1 1,0-1 0,3 13-1,-6-15-135,6 12 62,1-8-2774,-2-7-1382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1:53:32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0 334,'11'1,"-1"0,1 1,-1 1,0 0,0 0,0 1,15 7,38 12,-62-22,1-1,-1 0,0 0,0 0,0 0,0 0,0 0,0-1,0 1,0 0,0 0,0-1,0 1,0-1,0 1,0-1,0 1,0-1,0 0,0 1,0-1,0 0,-1 0,1 1,0-1,-1 0,1 0,-1 0,1 0,-1 0,1 0,-1 0,1 0,-1 0,0 0,1-2,6-52,-4 28,25-116,-25 119,7-36,-9 56,0 0,0 1,0-1,0 1,1-1,-1 1,1 0,0 0,0-1,0 1,0 1,5-5,-5 6,0 0,1 0,-1 0,0 0,1 1,-1-1,1 1,-1 0,1 0,-1 0,1 0,0 0,-1 0,1 1,-1-1,4 2,44 14,-40-13,6 2,1-1,0-1,0-1,0-1,0 0,18-2,-16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24575,'3'0'0,"6"0"0,4 0 0,-1 0-8191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6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309 159 5042,'0'0'10418,"0"-7"-9780,-1 2-559,1 0 0,-1 0 0,0 0 0,0 0 0,-1 1 0,0-1 0,1 0 0,-2 0 0,1 1-1,0-1 1,-1 1 0,0 0 0,0 0 0,0 0 0,-1 0 0,1 1 0,-1-1 0,0 1 0,0 0 0,0 0 0,-5-3 0,0-1-82,-1 0 0,0 1 1,-1 0-1,1 1 0,-1 0 1,0 1-1,0 0 0,-1 1 1,1 0-1,-1 1 0,1 0 1,-17 0-1,25 2-13,1 2 0,0-1 0,0 0 1,-1 0-1,1 1 0,0-1 0,0 1 0,0 0 0,0 0 0,1-1 0,-1 1 0,0 0 1,1 0-1,0 1 0,-1-1 0,1 0 0,0 0 0,0 1 0,0-1 0,-1 5 0,-1 1 25,-8 19 9,1 2 1,2-1 0,1 1-1,1 1 1,2-1 0,0 1-1,3 0 1,1 43 0,1-68-27,0 1 1,0-1-1,0 1 1,1-1-1,-1 0 1,1 0-1,0 1 1,1-1 0,-1-1-1,1 1 1,0 0-1,1-1 1,-1 1-1,1-1 1,-1 0-1,1 0 1,1 0-1,-1-1 1,0 1-1,1-1 1,0 0-1,0-1 1,0 1-1,0-1 1,0 0 0,0 0-1,0 0 1,1-1-1,-1 0 1,1 0-1,-1 0 1,1-1-1,-1 0 1,1 0-1,-1 0 1,1-1-1,-1 1 1,1-1-1,9-4 1,-10 3 23,1-1 1,-1 0-1,-1 0 0,1-1 0,0 1 1,-1-1-1,0 0 0,1 0 1,-2 0-1,1-1 0,0 0 0,-1 1 1,0-1-1,3-7 0,-1 2 3,0 0 1,0-1-1,-1 1 0,-1-1 0,0 0 1,3-16-1,-5 18-22,1-1 0,-2 1 1,1 0-1,-2-1 0,1 1 0,-1-1 1,0 1-1,-1 0 0,0 0 1,-1 0-1,0 0 0,-6-13 0,5 16-961,0-1-1,0 1 0,-1-1 0,0 1 1,-11-9-1,1 3-4883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11477,'0'0'4915,"38"0"-4835,-1 0 0,4-1 32,-3-3-112,3 1-2017,-4 1-4978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6339,'0'0'8308,"97"0"-8020,-69 0-128,-3-4-80,0 0-64,-3 3 16,-9-1-32,-4 2-400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7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3730,'-3'89'9908,"3"-87"-8755,0-1-433,22 1-352,15-2 64,7 0-47,3 0-209,-6 0-144,-3 0 32,-7 0-64,-9 0-144,-10 0-2834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24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92 4498,'0'0'6288,"-4"-1"-4537,11-1 449,574-68 156,-417 51-2164,-162 19-328,-11 0-4831,-20 0-3597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2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0 393 3121,'0'0'11214,"1"-28"-9675,1 20-1415,0 0 0,1 0 0,-1 0 0,1 0-1,1 0 1,0 1 0,0 0 0,6-8 0,-9 14-142,1 0 0,0 0 0,0 1-1,0-1 1,0 1 0,0-1 0,0 1 0,0 0 0,0 0 0,0 0-1,0 0 1,0 0 0,0 0 0,0 0 0,0 1 0,0-1-1,0 1 1,0 0 0,-1-1 0,4 3 0,36 17-44,-22-8 85,-4-4 35,-1 1 1,0 0-1,-1 1 1,0 1-1,21 22 1,-39-70 581,-5 15-680,1-1-1,1 0 1,1-1 0,1 0-1,1 0 1,1 0 0,-1-46-1,5 68 42,1 1 1,0 0-1,-1-1 0,1 1 0,0-1 1,-1 1-1,1 0 0,0 0 0,0-1 1,0 1-1,0 0 0,0 0 0,0 0 1,1 0-1,-1 0 0,0 0 0,0 0 1,1 1-1,-1-1 0,1 0 0,-1 1 1,1-1-1,-1 1 0,1-1 0,-1 1 1,1 0-1,2 0 0,57-8 41,-42 6 4,562-91 882,-602 93-10428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2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7187,'0'0'4224,"0"13"-3584,0 102 2305,0-115-2683,7 0-284,96-10 345,-69 5-212,45-1 0,-78 6-99,-1 1 0,1-1 0,0 1 0,0-1 0,-1 1 0,1-1-1,0 1 1,-1-1 0,1 1 0,-1-1 0,1 1 0,-1 0 0,1-1 0,-1 1 0,1 0 0,-1 0 0,0-1 0,1 1 0,-1 0 0,0 0 0,0-1 0,1 1 0,-1 0 0,0 0 0,0 0 0,0 0 0,0-1 0,0 1 0,0 0 0,0 0 0,0 0 0,-1 0 0,1 1 0,0 0 30,-1 0 0,1 0 0,0 0 0,-1 0 0,1 0 1,-1 0-1,1 0 0,-1 0 0,0-1 0,0 1 0,0 0 0,0 0 0,0-1 0,0 1 0,-2 1 0,-5 1 24,0 0 1,0 0-1,0-1 1,0 0-1,-1-1 1,1 0-1,-1 0 0,-15 0 1,5 0-284,-1-2 0,-36-3 0,54 3 9,0-1 0,0 1 0,0 0 1,0-1-1,0 0 0,0 1 1,0-1-1,0 0 0,1 0 0,-1 0 1,0 0-1,1 0 0,-1-1 0,-2-1 1,-4-17-5615,7 4 161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2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3474,'0'0'7422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2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8 5475,'-63'19'1507,"51"-16"2860,41-3-2515,78 2 306,-34 1-1618,87-9 1,-160 5-553,1 1 1,-1 0 0,0 0-1,1-1 1,-1 1 0,0 0 0,1-1-1,-1 1 1,0 0 0,1-1 0,-1 1-1,0-1 1,0 1 0,0 0 0,1-1-1,-1 1 1,0-1 0,0 1 0,0-1-1,0 1 1,0-1 0,0 1 0,0 0-1,0-1 1,0 1 0,0-1-1,0 1 1,0-1 0,0 1 0,0-1-1,0 1 1,-1-1 0,1-3-717,0-6-2975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7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5074,'0'0'6718,"0"41"-3687,0 197-881,0-238-2206,0-23-5664,0 5-1763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53:24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24575,'4'0'0,"4"0"0,1 4 0,0 4 0,1 1 0,-1 3 0,-2 3 0,-2 2 0,-2 2 0,2-2 0,0 0 0,0 0 0,-2 1 0,-1 1 0,-4-3 0,-3 0 0,-3-3 0,0-4-8191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7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39 4338,'0'0'7862,"-14"4"-7566,-45 12 83,41-12 1606,19-33-1323,-1 27-659,1 0 0,0 0 0,0 1-1,0-1 1,0 1 0,0-1 0,0 1 0,0-1 0,0 1 0,0 0 0,1-1 0,-1 1 0,1 0 0,-1 0-1,1 0 1,-1 0 0,1 0 0,-1 1 0,1-1 0,0 0 0,0 1 0,-1-1 0,1 1 0,0-1 0,0 1-1,2 0 1,53-4-100,-54 4 81,0 0 20,0-1 1,1 1-1,-1 1 0,1-1 1,-1 0-1,0 1 0,1 0 1,-1-1-1,0 1 0,0 1 1,1-1-1,-1 0 0,0 1 0,0 0 1,-1-1-1,1 1 0,0 1 1,2 1-1,-3-1 90,0 0-1,-1 0 1,0 0-1,1 0 1,-1 0-1,0 0 1,0 0-1,-1 0 1,1 1 0,-1-1-1,1 0 1,-1 0-1,0 1 1,0-1-1,-1 0 1,1 1-1,-1-1 1,1 0-1,-2 4 1,0-2-28,-1-1 0,1 1-1,-1 0 1,0 0 0,0-1 0,0 0 0,-1 0-1,1 0 1,-1 0 0,0 0 0,0 0 0,0-1 0,-1 0-1,1 0 1,-1 0 0,0-1 0,-7 3 0,-15 7-75,-50 15 0,74-26 16,-23 7-1052,-1-1 1,0-2-1,-27 3 1,-10-7-6237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35 5106,'0'0'10216,"-16"-6"-9744,-46-18-93,60 23-371,-1 0 0,1 1 0,0-1 1,0 1-1,-1-1 0,1 1 0,0 0 1,0 0-1,-1 0 0,1 0 0,0 0 1,-1 1-1,1-1 0,0 0 0,0 1 1,-1 0-1,1 0 0,0 0 0,0 0 1,0 0-1,0 0 0,0 0 0,0 1 1,0-1-1,1 0 0,-1 1 0,0 0 0,1-1 1,-1 1-1,1 0 0,0 0 0,-2 2 1,-2 3 15,-6 8 117,1 0-1,0 1 1,1 0-1,1 1 1,1 0 0,0 0-1,1 0 1,1 1 0,0 0-1,2 0 1,0 0 0,1 0-1,0 27 1,2-43-159,1-1 0,-1 0 1,0 0-1,0 1 0,1-1 0,-1 0 0,1 0 1,-1 1-1,1-1 0,-1 0 0,1 0 1,0 0-1,0 0 0,-1 0 0,1 0 1,0 0-1,0 0 0,0 0 0,0 0 1,0-1-1,0 1 0,0 0 0,1-1 1,-1 1-1,0-1 0,0 1 0,0-1 1,1 1-1,-1-1 0,0 0 0,3 0 1,48 3-3301,-40-3 1684,30 0-4545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76 6755,'0'0'6091,"-6"-12"-5680,-22-38-201,28 49-188,-1 0-1,1 0 0,-1 0 0,0 0 0,0 0 0,0 0 1,1 1-1,-1-1 0,0 0 0,0 0 0,0 1 0,0-1 1,0 1-1,0-1 0,0 1 0,0-1 0,0 1 0,-1 0 1,1 0-1,0-1 0,0 1 0,0 0 0,0 0 0,0 0 1,-1 0-1,1 0 0,0 0 0,0 1 0,0-1 0,0 0 1,0 1-1,0-1 0,-1 0 0,1 1 0,0-1 0,0 1 1,0 0-1,1-1 0,-1 1 0,0 0 0,0 0 0,0-1 0,0 1 1,1 0-1,-1 0 0,0 0 0,1 0 0,-1 0 0,0 0 1,0 2-1,0-2-4,-13 17 50,0 1 0,1 1 0,1 0 0,-18 40-1,24-46 88,1 0-1,0 0 0,1 0 0,1 1 0,0 0 0,0-1 0,2 1 1,0 27-1,1-41-143,0 0-1,0 0 1,0 0 0,1 0 0,-1 0 0,0 0 0,1-1 0,-1 1-1,1 0 1,-1 0 0,1 0 0,-1-1 0,1 1 0,-1 0 0,1-1-1,0 1 1,-1 0 0,1-1 0,0 1 0,0-1 0,-1 1-1,1-1 1,0 1 0,0-1 0,1 1 0,30 1 69,-26-2-59,0-1 0,0 0 0,0-1 0,-1 1 0,1-1 0,0-1 0,-1 1 0,8-5 0,-1-3 61,-1-1 0,-1 0 0,0-1 0,-1 0 0,0 0 0,-1-1 0,0 0 0,-1-1 0,9-21 1,-10 19-1198,-1 0 1,0-1 0,-1 1 0,3-30 0,-6 12-5277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32 7347,'0'0'7975,"-9"-7"-7191,6 4-740,1 1 1,-1-1-1,0 1 1,0 0-1,0 0 1,-1 1-1,1-1 0,0 0 1,-1 1-1,1 0 1,0 0-1,-8-1 0,8 2-28,-1 0 0,0 1 0,0 0 0,1 0-1,-1 0 1,0 0 0,1 0 0,-1 1-1,1-1 1,0 1 0,-1 0 0,1 0 0,0 0-1,0 1 1,0-1 0,-3 5 0,2-4-1,1 0 1,0 0 0,-1 0-1,1 1 1,1-1 0,-1 1-1,1 0 1,-1 0 0,1 0-1,0 0 1,0 0 0,1 0 0,-1 1-1,1-1 1,0 0 0,0 1-1,1-1 1,-1 1 0,1 0-1,0-1 1,0 1 0,0-1-1,2 7 1,-1-9-17,0 0-1,0 0 1,0 0-1,0-1 1,1 1 0,-1 0-1,1-1 1,-1 1-1,1-1 1,-1 1 0,1-1-1,0 0 1,0 0 0,-1 0-1,1 0 1,4 2-1,41 14-19,-30-11 31,-6-2 102,4 2-165,1 0-1,27 17 0,-41-22 110,1 0-1,-1 0 1,0 0 0,0 1-1,0-1 1,0 1 0,-1-1 0,1 1-1,0 0 1,-1 0 0,1 0-1,-1 0 1,1 0 0,-1 0-1,0 0 1,0 0 0,0 0 0,0 0-1,-1 1 1,1-1 0,0 0-1,-1 1 1,0-1 0,1 0-1,-1 1 1,0-1 0,0 1 0,-1 3-1,0-5-4,0 0 0,0 1-1,0-1 1,0 0 0,0 0 0,0 0-1,-1 0 1,1 0 0,0 0 0,-1 0-1,1 0 1,-1 0 0,1 0 0,-1-1-1,1 1 1,-1-1 0,0 1-1,1-1 1,-1 0 0,0 0 0,-1 1-1,-42 2 258,38-2-216,-27 0 0,0-1 0,-35-5 0,56 4-397,1-2 0,0 1 0,-1-1-1,1-1 1,1 0 0,-1-1 0,0 0-1,-17-12 1,7-4-3187,13 1-2692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355 118 576,'0'0'10712,"-3"-13"-8863,2 7-1691,0 2-61,0-1 0,0 0 0,0 1 0,0-1-1,-1 1 1,1-1 0,-1 1 0,0-1-1,-1 1 1,1 0 0,-1 0 0,0 0-1,0 1 1,0-1 0,0 1 0,-1 0-1,1-1 1,-1 1 0,0 1 0,0-1 0,0 1-1,0-1 1,-6-1 0,4 2-22,1 0 1,-1 1-1,0 0 0,1 0 1,-1 1-1,0 0 0,0 0 1,1 0-1,-1 0 1,0 1-1,0 0 0,1 0 1,-1 1-1,1-1 0,-8 4 1,5 0-52,0-1-1,1 1 1,0 0 0,0 0-1,0 1 1,0 0 0,1 0-1,0 1 1,-6 8 0,-3 8 11,1 0 0,1 1 0,1 1 0,1 0 1,-12 40-1,17-40 177,1-1 1,1 1 0,1 0-1,1 0 1,2 34-1,0-56-196,0-1 0,0 1 0,0-1 1,1 1-1,-1-1 0,1 1 0,0-1 0,0 0 0,0 1 0,0-1 0,0 0 0,0 0 0,0 1 0,1-1 1,-1 0-1,1 0 0,0-1 0,-1 1 0,4 2 0,0-1-9,-1 0 1,0-1-1,1 1 0,-1-1 0,1 0 1,0-1-1,0 1 0,-1-1 1,10 1-1,-5 0-1,1-2 1,0 1 0,-1-1-1,1-1 1,0 0-1,-1 0 1,1-1-1,-1 0 1,1-1-1,14-6 1,-14 4 8,0-2 0,0 1 0,0-1 1,-1-1-1,0 0 0,0 0 0,-1-1 0,0 1 0,-1-2 1,0 1-1,0-1 0,-1-1 0,0 1 0,-1-1 0,0 0 0,-1 0 1,4-14-1,-5 11-771,1-2 0,-2 1 1,0 0-1,0-21 0,-5 4-4385,-13 9-3737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9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8452,'0'0'9348,"54"-3"-8692,-20-4-479,4 3-161,2 1-16,1 3-305,-6 0-3328,-4 0-8117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9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13 10101,'0'0'6419,"157"-11"-6419,-144 9-80,-10 2-2274</inkml:trace>
  <inkml:trace contextRef="#ctx0" brushRef="#br0" timeOffset="1">0 144 13430,'0'0'5363,"204"7"-5075,-144-11-208,-13-4-80,-9 2-432,-23 2-6468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50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13382,'0'0'5992,"23"-15"-5333,163-110-85,-186 124-585,1 1 1,0-1-1,-1 1 1,1-1 0,0 1-1,0 0 1,0-1-1,-1 1 1,1 0-1,0 0 1,0 0 0,0-1-1,0 1 1,-1 0-1,1 0 1,0 0-1,0 0 1,0 1 0,0-1-1,-1 0 1,1 0-1,0 0 1,0 1-1,0-1 1,-1 0 0,1 1-1,0-1 1,0 1-1,-1-1 1,1 1-1,0-1 1,-1 1-1,1-1 1,-1 1 0,1 0-1,0 0 1,19 33-148,-13-20 179,9 13 23,-5-7-11,1 0 0,0-1 0,2 0 0,0 0 0,1-2 0,25 23 0,-34-41 326,-3-12-242,-3-21-143,0 27 59,-1-9-32,-1 0 1,0 0-1,-1 0 0,-7-20 1,5 20-32,1 0-1,0 0 1,1 0 0,0-22-1,23 35-49,-15 3 62,503-46 107,-336 25-64,-110 18-958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51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7251,'0'0'4072,"-3"12"-3064,-2 39 2129,0 51 1,5-102-2999,3 0-59,145-8 63,-85 2-47,63 4 1,-122 3-75,1-1 1,-1 1 0,1 0-1,-1 0 1,1 1-1,-1 0 1,0-1-1,0 1 1,0 1 0,0-1-1,0 1 1,0-1-1,-1 1 1,6 5 0,-8-6-10,0-1 1,1 0 0,-1 1 0,-1-1 0,1 1 0,0-1-1,0 1 1,0-1 0,-1 1 0,1-1 0,-1 1 0,1 0-1,-1-1 1,0 1 0,0 0 0,0 0 0,0-1 0,0 1-1,0 0 1,0-1 0,0 1 0,-1 0 0,1-1 0,0 1-1,-1 0 1,0-1 0,1 1 0,-1-1 0,0 1 0,0-1-1,0 1 1,0-1 0,0 0 0,0 1 0,0-1 0,-1 0 0,1 0-1,0 0 1,-1 0 0,1 0 0,0 0 0,-4 1 0,-7 6 112,-1-2 0,0 1 0,0-1 1,0-1-1,-1-1 0,0 0 0,0 0 1,-25 2-1,-12-1-119,-55-3-1,53-6-676,50 3 312,0 0 0,1 0 0,-1 0 0,1 0 0,-1 0 0,1-1 0,-1 1 0,1-1-1,0 0 1,0 1 0,0-1 0,0 0 0,0 0 0,0 0 0,0-1 0,-2-3 0,-7-17-7902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51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4626,'0'0'8948,"22"0"-7475,9 0-80,10 0 47,12 0-543,7 0-273,0 0-272,-4 0-304,-9 0-16,-16 0-32,-15 0-48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53:30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237 1 24575,'-1'13'0,"0"1"0,-2 0 0,1-1 0,-2 0 0,1 0 0,-2 0 0,0 0 0,0 0 0,-1-1 0,-1 0 0,0-1 0,-1 1 0,-15 17 0,20-26 0,-1-1 0,0 1 0,1-1 0,-1 0 0,0 0 0,0 0 0,-1-1 0,1 1 0,0-1 0,0 0 0,-1 0 0,1 0 0,0-1 0,-1 0 0,1 0 0,-1 0 0,1 0 0,-1 0 0,1-1 0,-6-1 0,7 1 0,0 0 0,-1 0 0,1 0 0,0-1 0,0 1 0,0-1 0,0 1 0,0-1 0,0 0 0,1 0 0,-1-1 0,0 1 0,1 0 0,0-1 0,0 1 0,0-1 0,0 0 0,0 0 0,0 0 0,1 0 0,-1 0 0,1 0 0,0 0 0,0-1 0,0 1 0,-1-4 0,1-2 0,0 1 0,1-1 0,0 0 0,0 1 0,1-1 0,0 1 0,4-15 0,-4 20 0,0 0 0,0 1 0,0-1 0,1 1 0,-1-1 0,1 1 0,-1-1 0,1 1 0,0 0 0,0 0 0,0 0 0,0 0 0,0 0 0,1 0 0,-1 0 0,1 1 0,-1-1 0,1 1 0,-1 0 0,1 0 0,0 0 0,0 0 0,-1 0 0,1 1 0,0-1 0,3 1 0,2-1 0,1 0 0,-1 1 0,1 0 0,-1 0 0,0 1 0,0 0 0,1 1 0,-1 0 0,0 0 0,0 1 0,0 0 0,-1 0 0,1 1 0,-1 0 0,0 0 0,0 0 0,0 1 0,0 1 0,-1-1 0,0 1 0,0 0 0,-1 0 0,1 0 0,7 13 0,50 60-1365,-54-67-5461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50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74 3794,'0'0'10842,"-5"0"-9874,-5 0-746,0 0 190,35-2-186,394-30 3268,143-7-3016,-545 38-747,-11 1-3760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5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4866,'0'0'11189,"3"3"-10724,0 15-209,0 13 400,-3 10 304,0 5-447,0 5-385,0 0-128,-15 1-128,2-4-3970,4-5-7716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57 11253,'0'0'4445,"-9"-8"-4176,-30-25 436,36 31-602,0 0 0,-1 0 0,1 0 0,-1 1 1,1 0-1,-1-1 0,1 1 0,-1 1 0,0-1 0,0 0 1,1 1-1,-1 0 0,0 0 0,0 0 0,1 0 0,-1 1 1,0 0-1,-3 0 0,-2 1-60,0 0-47,1 0-1,0 0 1,0 1 0,0 0-1,0 0 1,1 1 0,-1 0-1,1 1 1,0 0-1,0 0 1,0 0 0,-6 7-1,-1 2 29,0 1-1,1 1 1,-22 33 0,27-34-22,0 0 0,0 1 0,2 0 0,0 0 0,0 0 0,-5 34 1,6-12 42,0 77 1,5-108-56,1 0 0,0 0 0,0 0 0,0-1 0,1 1 0,0 0 0,0-1 0,1 1 0,0-1 0,0 0 0,1 0 0,-1 0 0,1 0-1,0 0 1,1-1 0,0 0 0,-1 0 0,2 0 0,-1-1 0,0 1 0,1-1 0,0-1 0,0 1 0,0-1 0,0 0 0,1 0 0,-1-1 0,1 0 0,0 0 0,-1 0 0,1-1-1,0 0 1,0 0 0,0-1 0,0 0 0,0 0 0,0-1 0,8-1 0,-9 0 22,0 1 1,-1-1-1,1-1 1,-1 1-1,1-1 0,-1 0 1,0 0-1,0 0 0,0-1 1,-1 0-1,1 0 1,-1 0-1,0 0 0,0-1 1,4-6-1,7-11 101,-1 0 0,13-26-1,-20 33-109,0 2-24,-1-2 0,-1 1 0,0-1 0,-1 1 0,0-1 0,-1 0 0,-1-1 0,0-23 0,-1-30-4620,-1 50 2310,0 0-2447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1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5747,'0'0'10757,"72"-2"-10533,-16-6 96,-2-2-80,2-1-128,-6 1 32,1 0-144,-4 3-912,-7 3-2834,-11 2-3842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12278,'0'0'1120,"157"0"-2144,-142 2-5299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2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11221,'0'0'3938,"169"-43"-3730,-106 27-112,-3 1-96,-10 3-208,-6 3-2865,-10 2-3186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3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 11093,'0'0'5419,"-19"14"-5185,-280 204 236,298-218-453,0 0 0,1 0 0,-1 0-1,1 1 1,-1-1 0,1 0 0,-1 1 0,1-1 0,-1 1 0,1-1 0,-1 0-1,1 1 1,-1-1 0,1 1 0,0-1 0,-1 1 0,1-1 0,0 1 0,-1 0 0,1-1-1,0 1 1,0-1 0,0 1 0,0 0 0,-1-1 0,1 1 0,0-1 0,0 1-1,0 0 1,0-1 0,0 1 0,0 0 0,1-1 0,-1 1 0,0-1 0,0 2 0,2-1-9,0 0 1,-1 0-1,1 0 1,0 0 0,0 0-1,-1 0 1,1-1 0,0 1-1,0-1 1,0 1 0,0-1-1,2 0 1,79 3-91,-69-4 238,93-1 143,133-22 0,-202 21-3087</inkml:trace>
  <inkml:trace contextRef="#ctx0" brushRef="#br0" timeOffset="1">279 70 8212,'0'0'5266,"28"86"-3041,-24-42-608,-4 2-657,0 2-639,0-1-225,0-6-96,0-7-193,0-9-767,9-9-1313,0-14-1137,7-2-4113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11125,'0'0'1334,"0"17"-171,0 289 4480,0-306-5614,10-6-210,3-4 201,0 1 1,1 0 0,-1 0-1,2 2 1,-1 0 0,1 0-1,0 1 1,0 1 0,1 1 0,-1 0-1,1 1 1,0 0 0,0 2-1,0 0 1,29 1 0,-43 1-20,-1-1 0,1 1 0,0-1 0,-1 1 1,1 0-1,-1-1 0,1 1 0,-1 0 0,1 0 1,-1 0-1,0 0 0,1 0 0,-1 1 0,0-1 0,0 0 1,0 0-1,0 1 0,0-1 0,0 1 0,0-1 1,-1 1-1,1-1 0,0 1 0,-1 0 0,1-1 1,-1 1-1,0-1 0,1 1 0,-1 0 0,0 0 1,0-1-1,0 1 0,0 0 0,0-1 0,-1 1 1,1 0-1,0-1 0,-2 3 0,2 0 30,-1 1-1,0-1 0,0 0 1,0 0-1,-1 1 1,1-1-1,-1 0 0,0 0 1,0-1-1,0 1 1,-1 0-1,0-1 0,-5 6 1,-1-3-33,0-2 1,-1 1-1,0-1 1,0 0-1,0-1 1,-1-1-1,1 1 1,-1-2-1,0 1 1,1-1-1,-12-1 1,10 0-578,0-1 1,0 0-1,-1-1 0,1 0 1,-16-5-1,-14-14-4882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12438,'0'0'2897,"185"0"-2769,-144-2-128,-4-3-448,-8 2-2690,-10 2-3649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104 163 2577,'0'0'12417,"-4"1"-12060,1 0-351,0 0-1,0 0 1,-1 0-1,1-1 1,0 1-1,0-1 1,0 0-1,-1 0 1,1 0-1,0-1 1,0 1-1,0-1 1,0 1-1,0-1 1,-1 0-1,1 0 1,0-1-1,1 1 1,-1 0-1,0-1 1,0 0-1,1 0 1,-1 0-1,1 0 1,-1 0-1,1 0 1,0-1-1,0 1 1,0-1-1,0 1 1,0-1-1,1 0 1,-1 0-1,1 1 1,0-1 0,0 0-1,0-1 1,0 1-1,0 0 1,1 0-1,-1 0 1,1 0-1,0-1 1,0-5-1,1 7-2,-1 0 0,0-1 0,0 1 0,1 0 0,0 0 0,-1 0 0,1 0 1,0 0-1,0-1 0,0 1 0,0 1 0,0-1 0,0 0 0,1 0 0,-1 0 0,1 1 0,-1-1 0,3-1 0,1-1 0,0 1-1,0-1 1,0 1 0,1 0-1,-1 0 1,10-2 0,2 0-12,1 0-1,-1 2 1,35-4 0,-38 6 69,1 0-123,1 0 0,0 1-1,-1 1 1,30 4-1,-42-4 125,-1-1-1,1 1 0,0 0 0,-1 0 0,1 0 0,-1 0 1,1 0-1,-1 0 0,1 1 0,-1-1 0,0 1 0,0 0 1,0 0-1,0 0 0,0 0 0,0 0 0,0 0 0,-1 0 0,1 1 1,-1-1-1,1 0 0,-1 1 0,0-1 0,0 1 0,0 0 1,0-1-1,-1 1 0,1 0 0,-1-1 0,0 1 0,1 0 1,-1 0-1,-1 0 0,1 2 0,0-3-33,-1 0 0,1 0 0,-1-1 0,1 1 0,-1 0-1,1-1 1,-1 1 0,0 0 0,0-1 0,0 1 0,0-1 0,0 1 0,0-1 0,0 0 0,-1 0 0,1 1-1,0-1 1,-1 0 0,-2 1 0,-1 1-9,0 0-1,-1 0 1,0-1 0,0 0-1,-10 3 1,-5-1-885,0-1 1,-28 1-1,-14-3-5221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2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6275,'-17'13'1312,"-10"10"-450,-40 43-1,57-55-649,0 1 1,1 0-1,0 0 0,1 1 1,1 0-1,0 1 0,1-1 1,-7 22-1,8-12-56,1 0-1,0 1 1,2 0-1,1 0 1,1 0-1,3 32 1,-2-53-147,0 0 0,0 0 1,0 0-1,0 0 0,1 0 0,-1-1 1,1 1-1,0 0 0,0-1 1,0 1-1,0-1 0,0 0 0,0 1 1,1-1-1,-1 0 0,1 0 1,-1-1-1,1 1 0,0 0 0,0-1 1,0 0-1,0 1 0,0-1 1,0-1-1,0 1 0,4 0 1,-2 1-10,1-1 1,0 0-1,0-1 1,0 0-1,0 0 1,0 0-1,0 0 1,0-1 0,0 0-1,0 0 1,-1-1-1,1 0 1,10-4-1,2-5 191,-1-1-1,-1-1 0,0 0 0,0-2 0,-2 1 1,21-27-1,0-5-8,33-59 1,-60 93-199,-1-1 0,-1 0-1,0 0 1,-1 0 0,6-23-1,-6-11-2886,-6 41 59,-7 5-406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3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395 109 4306,'0'0'4327,"0"-10"-3900,0-24-53,0 8 2920,-4 24-3098,0 0-1,0 0 0,0 1 0,0 0 1,0 0-1,-1 0 0,-4 0 0,3 0-41,-30-8-115,0 3-1,0 1 1,-1 1 0,0 2-1,-47 4 1,77-1-547,-1 0 1,1 1-1,0 0 0,-1 1 1,-9 4-1,6-2-1392,-9 4-2932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9060,'0'0'2609,"182"0"-2545,-154-4-64,-6 1-336,-10 0-3057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2449,'0'0'13254,"166"-15"-13110,-132 13-80,-2-1-64,-10 3-368,-13 0-1681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4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5507,'0'0'9524,"85"-13"-9220,-44 4-240,-1 1-64,-2 1-80,-7 0-2289,-5 1-4578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4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10229,'0'0'5015,"-7"16"-4420,-22 45-428,-20 69 0,39-99-99,1 1 1,2-1 0,1 2 0,-3 64 0,9-96-76,0 0 0,0 0 0,0 1 0,0-1 0,0 0 0,0 0 0,0 0 0,1 1 0,-1-1 0,0 0-1,1 0 1,-1 0 0,1 0 0,-1 0 0,1 0 0,-1 0 0,1 0 0,0 0 0,-1 0 0,1 0 0,0 0 0,0 0 0,0-1 0,0 1 0,0 0 0,0 0 0,2 0 0,0 0-16,-1-1-1,1 1 1,0-1-1,0 0 1,0 0 0,-1 0-1,1 0 1,0-1-1,0 1 1,0-1 0,4-1-1,8-5-160,-1 0 0,-1-1-1,1 0 1,-1-2 0,-1 1-1,1-1 1,-2-1 0,1 0-1,-2-1 1,12-14 0,-21 24 195,1 0-1,-1 1 1,0-1 0,0 0 0,0 0 0,0 0 0,0 0 0,0 0 0,0 0-1,0 0 1,-1 0 0,1 0 0,-1-1 0,0 1 0,0 0 0,0 0 0,0 0-1,0-4 1,0 5 42,-1-1-1,0 1 1,1 0-1,-1-1 1,0 1-1,0 0 1,1 0-1,-1 0 1,0 0 0,0 0-1,0 0 1,0 0-1,-1 0 1,1 0-1,0 0 1,0 0-1,-1 1 1,1-1-1,0 1 1,0-1-1,-1 1 1,1-1-1,-1 1 1,1 0-1,-1-1 1,-2 1-1,-16-2 176,0 1-1,0 0 0,0 2 0,0 0 0,-1 2 0,-36 8 0,43-7-476,-1 1 0,1 1 0,-25 13 0,29-13-522,0 1 1,0 0-1,1 0 0,0 1 0,-11 13 0,8-3-4463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4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4930,'0'0'8711,"-31"5"-8439,-8 2-240,-53 15 0,87-20-30,1 0 0,-1 0 0,1 0 0,-1 1 0,1-1 1,0 1-1,0 0 0,0 1 0,0-1 0,1 1 0,-1-1 0,1 1 0,0 0 0,0 1 0,1-1 0,-1 0 0,1 1 0,0-1 0,0 1 1,0 0-1,0-1 0,0 9 0,-3 1 9,0 5 11,1 0 1,0 0-1,2 0 1,0 0 0,2 36-1,0-51-13,0-2 1,0 1 1,0-1-1,0 1 1,1-1-1,-1 0 1,1 1-1,0-1 1,0 1 0,0-1-1,0 0 1,0 0-1,0 1 1,0-1-1,1 0 1,-1 0-1,1 0 1,0-1-1,-1 1 1,4 2-1,-1-1 3,1 0-1,-1-1 0,0 1 1,1-1-1,0 0 0,0-1 0,-1 1 1,1-1-1,8 1 0,-3 0-4,1-1-1,-1-1 1,1 0-1,-1 0 1,1-1-1,-1-1 1,1 0-1,-1 0 1,15-5-1,-15 2 19,-1 0 1,1 0-1,-1-1 1,0 0-1,0 0 0,0-1 1,-1 0-1,0-1 1,-1 1-1,0-2 0,0 1 1,0-1-1,-1 0 1,-1 0-1,0-1 0,0 0 1,0 0-1,-1 0 0,-1 0 1,0-1-1,0 1 1,-1-1-1,-1 0 0,1 1 1,-2-1-1,0 0 1,-1-17-1,1 25-159,-1 1 0,1-1 0,-1 0 0,1 0 0,-1 1 0,0-1 0,0 0 0,0 1 0,0-1 0,-1 1 0,1 0 0,-1-1 0,1 1 0,-1 0 0,0 0 0,0 0 0,0 0 0,0 0 0,0 0 0,-4-2 0,-22-10-4525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9989,'0'0'4161,"-28"10"-3491,-85 37-451,111-46-213,-1 0-1,1 1 1,-1-1 0,1 1 0,0 0 0,-1-1-1,1 1 1,0 0 0,0 1 0,0-1-1,1 0 1,-1 1 0,0-1 0,1 0 0,0 1-1,-1 0 1,1-1 0,0 1 0,0 0 0,1 0-1,-1 0 1,1-1 0,-1 1 0,1 0-1,0 0 1,0 0 0,0 0 0,0 0 0,1 0-1,-1-1 1,1 1 0,1 4 0,-1 0 19,0-5-26,0 0 1,0 0-1,0-1 0,0 1 0,0 0 1,1-1-1,-1 1 0,0-1 1,1 0-1,-1 1 0,1-1 0,0 0 1,-1 0-1,1 0 0,0 0 1,0 0-1,0-1 0,0 1 1,-1 0-1,1-1 0,0 1 0,0-1 1,0 0-1,0 0 0,0 1 1,0-2-1,4 1 0,6 0-49,0 0 1,0-1-1,18-3 0,-20 2 92,-1-1-1,-1 0 1,1 0 0,0-1-1,-1 0 1,0 0-1,0-1 1,0-1 0,9-7-1,-13 10-213,0-1-1,1 0 0,-2 0 1,1 0-1,0-1 1,-1 0-1,0 1 0,0-1 1,0 0-1,0 0 0,-1-1 1,0 1-1,0-1 1,-1 1-1,1-1 0,0-6 1,-2-12-4054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7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653 181 1361,'0'0'10666,"4"-12"-9511,1-3-519,0 0 0,-2 0 0,0-1-1,0 1 1,-1-20 0,-2 34-576,-1-1-1,1 0 1,-1 1-1,1-1 1,-1 1-1,0-1 1,0 1-1,0-1 1,0 1-1,0 0 1,0-1-1,0 1 1,-1 0-1,1 0 1,0 0-1,-1 0 1,1 0-1,-1 0 1,1 0-1,-1 0 1,1 1-1,-1-1 1,1 0-1,-3 0 1,-46-12 237,45 12-292,-13-4-19,-1 2 1,0 0-1,0 1 0,0 1 0,0 1 1,0 1-1,0 0 0,0 2 0,0 0 0,1 1 1,-1 1-1,1 0 0,0 2 0,0 0 1,1 1-1,0 0 0,1 2 0,-1 0 0,2 1 1,-1 0-1,2 1 0,0 1 0,-24 27 0,22-21 20,0 1 0,1 0 0,1 1 0,1 1-1,1 0 1,1 1 0,2 0 0,0 0-1,1 1 1,1 0 0,1 1 0,1 0 0,2-1-1,0 1 1,1 1 0,2-1 0,3 26-1,-3-47-11,1 0-1,0 0 0,0 0 0,0 0 1,1 0-1,0 0 0,0 0 0,0 0 1,0 0-1,0-1 0,1 1 0,-1-1 0,1 0 1,0 1-1,0-1 0,0-1 0,0 1 1,1 0-1,-1-1 0,1 0 0,0 1 1,0-1-1,0-1 0,0 1 0,0-1 0,0 1 1,0-1-1,7 1 0,-2-1-9,1 1-1,0-2 1,0 1-1,-1-1 0,1-1 1,0 1-1,0-2 1,-1 1-1,1-2 1,-1 1-1,18-8 1,-2-3 39,0-2 1,-1-1-1,0 0 1,-1-2-1,-2-1 1,1-1 0,-2 0-1,-1-2 1,0 0-1,-2-1 1,28-50-1,-39 61-465,-1 0 0,-1-1-1,-1 0 1,1 0 0,-2 0-1,0 0 1,-1 0 0,0 0-1,-1-16 1,0 27 91,0 0-1,0 0 1,0 0-1,0-1 1,0 1-1,0 0 1,-1 0-1,1 0 1,-1 0-1,0 0 1,-1-2-1,-21-14-5805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7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7091,'0'0'9076,"239"0"-8739,-158-12-113,4-2-80,-7-3-144,-2 3-448,-11-1-3922,-14 1-7668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8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14487,'0'0'176,"163"-4"-8900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10613,'0'0'5779,"216"-1"-5667,-150-9 272,-7 3-384,-9 1-1985,-6 4-3073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0 5475,'0'0'3366,"21"2"4718,-33 1-7733,1 0-1,-1 0 1,0-1-1,0 0 1,-18-1-1,-13 3-209,-6 2-602,-36 5 1031,57-6-3778,1 1-3340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1793,'0'0'13483,"-2"4"-12597,-2 3-721,0-1 0,-1 0 0,0 0 0,0-1 0,0 1 0,-1-1 0,0 0 0,-12 8 0,-62 35 477,60-37-504,-88 44 341,59-31-208,-58 36 1,107-60-273,-1 0-1,1 0 1,0 1 0,0-1 0,-1 0-1,1 0 1,0 0 0,0 0 0,0 0-1,-1 0 1,1 1 0,0-1 0,0 0-1,0 0 1,0 0 0,-1 0 0,1 1-1,0-1 1,0 0 0,0 0 0,0 0-1,0 1 1,0-1 0,0 0 0,-1 0 0,1 1-1,0-1 1,0 0 0,0 0 0,0 0-1,0 1 1,0-1 0,0 0 0,0 0-1,0 1 1,0-1 0,0 0 0,1 0-1,-1 1 1,0-1 0,0 0 0,0 1-1,13 4-121,22-1-115,-32-4 223,423 8 582,-286-9-837,-130 1-11,24-1-698,-33 1 726,0 0 0,1 0 0,-1 0 0,0 0 0,0 0 0,0-1 0,0 1-1,0-1 1,0 1 0,0-1 0,0 1 0,0-1 0,0 1 0,0-1 0,0 0-1,-1 1 1,1-1 0,0 0 0,0 0 0,-1 0 0,1 0 0,0 0 0,0-2-1,0-8-5820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30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13270,'0'0'768,"-9"86"929,-1-28 240,1 8-784,-3-1-833,2-6-160,4-14-160,6-15-32,0-16-224,0-10-1121,19-4-2769,-1-5-3697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30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11573,'0'0'1774,"0"20"-362,0 256 3763,0-275-5236,14-2-240,-1 0 291,0-2 1,1 0 0,-2 0-1,23-10 1,22-5 189,-34 13-144,0 1 0,1 1 0,0 1 0,-1 1 0,36 4 0,-57-3-37,0 0 0,-1 0 0,1 1 0,0-1 0,0 0 0,-1 1-1,1-1 1,-1 1 0,1 0 0,0 0 0,-1 0 0,1-1 0,-1 1 0,0 0 0,1 1 0,-1-1-1,0 0 1,0 0 0,1 1 0,-1-1 0,0 0 0,0 1 0,0-1 0,-1 1 0,1 0 0,0-1-1,-1 1 1,1-1 0,-1 1 0,1 0 0,-1 2 0,0-2 13,0 1 1,0-1-1,0 1 0,-1 0 1,1-1-1,-1 1 1,1-1-1,-1 1 0,0-1 1,0 0-1,0 1 1,-1-1-1,1 0 0,-1 0 1,1 1-1,-1-1 1,1 0-1,-1-1 0,0 1 1,0 0-1,-3 2 1,-13 7-33,0-1 0,-1-1 1,0 0-1,0-1 1,0-1-1,-1-1 1,-1-1-1,-39 5 1,36-7-1236,1-2 0,-1 0 0,0-2 0,-31-4 0,5-9-5362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3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14743,'0'0'4050,"197"-3"-3826,-140-1-176,-10-1-48,-6 3-96,-4 0-1921,-12 2-2065,-12 0-3922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3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66 204 7411,'0'0'11109,"-6"-5"-10679,1 1-424,0 1 1,1-1-1,0 0 0,0 0 1,0 0-1,0 0 0,0-1 1,1 0-1,0 1 1,0-1-1,0-1 0,1 1 1,0 0-1,0 0 0,0-1 1,1 1-1,-1-1 0,1 0 1,0 1-1,1-10 0,0 12-4,0 0-1,0 0 0,0 0 1,1 1-1,-1-1 1,1 0-1,0 1 0,0-1 1,0 0-1,0 1 0,1-1 1,-1 1-1,0-1 0,1 1 1,0 0-1,0 0 0,-1 0 1,5-3-1,-1 1 3,0 1-1,0 0 1,0 0-1,0 0 0,1 1 1,-1-1-1,1 1 1,8-1-1,9-2-20,1 2-1,0 1 1,32 1-1,-49 1-1,3 0-2,0 0 0,0 1 0,0 0 0,0 1 0,-1 0-1,1 0 1,15 7 0,-23-8 47,1 0-1,-1 0 1,0 0 0,0 0-1,0 1 1,0-1-1,-1 1 1,1-1 0,0 1-1,-1 0 1,1-1 0,-1 1-1,1 0 1,-1 0-1,0 0 1,0 0 0,0 0-1,0 1 1,0-1 0,0 0-1,-1 0 1,1 1 0,-1-1-1,0 0 1,1 1-1,-1-1 1,0 0 0,0 1-1,-1-1 1,1 0 0,0 1-1,-1-1 1,1 0-1,-1 1 1,0-1 0,-2 4-1,1-3-1,0 0-1,0 0 0,0 0 1,0 0-1,-1 0 0,1-1 1,-1 1-1,1-1 0,-1 0 1,0 0-1,0 0 0,0 0 1,-1 0-1,1 0 1,0-1-1,-1 0 0,-4 2 1,-68 14-242,66-15 125,-73 8-2474,-4-7-4689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00.3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121 322,'-2'2,"0"-1,0 0,0 1,0-1,1 1,-1-1,0 1,1 0,-1 0,1 0,-3 3,-18 20,20-24,1 0,-1 0,1 0,-1 0,0 0,0 0,0-1,1 1,-1-1,0 1,0-1,0 0,0 0,0 1,0-1,0-1,0 1,0 0,0 0,1-1,-1 1,0-1,0 1,0-1,0 0,1 0,-1 0,0 0,1 0,-1 0,1-1,-1 1,-1-2,1-2,0 1,0-1,0 0,1 0,0 0,0 0,0-1,0 1,1 0,0 0,0-7,0-26,0-1,6-44,-4 71,0 0,0 0,2 0,-1 1,2-1,-1 1,1 0,8-11,-12 21,0-1,0 0,0 0,0 1,1-1,-1 1,1-1,-1 1,1 0,0-1,-1 1,1 0,3-1,-4 2,0-1,0 1,-1 0,1 0,0 0,0 0,0 0,0 0,-1 0,1 0,0 1,0-1,0 0,0 0,-1 1,1-1,0 0,0 1,-1-1,1 1,0-1,1 2,0 0,0 1,0 0,-1 0,1-1,0 1,-1 0,0 0,0 1,1-1,-2 0,1 0,0 0,-1 1,1 5,4 54,-2-48,-2 0,0-1,0 1,-1 0,-1 0,-5 25,1-5,4-25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01.7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1,'-2'103,"5"112,4-196,-2-14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04.23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177 279,'-1'3,"0"1,0-1,0 0,0 1,-1-1,1 0,-1 0,0 0,0 0,0-1,0 1,0 0,-1-1,1 1,-1-1,0 0,1 0,-1 0,-4 2,-2 1,1 0,-1 0,0-1,0 0,-15 3,22-6,1-1,-1 0,1 0,-1 1,1-1,-1 0,1-1,-1 1,1 0,0 0,-1-1,1 1,-1 0,1-1,-1 0,1 1,0-1,0 0,-1 0,1 0,0 1,-2-3,0 0,1 0,0 0,0-1,0 1,1 0,-1-1,1 1,-3-8,1-2,1-1,0 0,0-26,0-10,1 31,0 0,1 0,2 0,3-25,-4 40,0 1,0-1,0 1,1-1,-1 1,1 0,0 0,0-1,0 1,0 1,0-1,1 0,-1 0,1 1,0 0,0-1,0 1,0 0,0 0,0 1,1-1,-1 1,1-1,-1 1,1 0,-1 1,1-1,-1 0,1 1,0 0,-1 0,1 0,0 0,-1 1,1-1,0 1,-1 0,1 0,-1 1,0-1,1 1,-1-1,0 1,0 0,0 0,0 0,0 1,0-1,-1 1,5 5,-2 0,0 0,-1 0,0 1,-1 0,0 0,0 0,-1 0,0 0,0 11,0 12,-2 44,-2-24,2-41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05.8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22,'101'-8,"-68"4,50-2,103 8,-60 0,-118-2,-1 1,1-1,0-1,-1 1,0-2,9-1,-7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09.04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64,'37'-35,"-32"32,0-1,0 1,0 0,0 1,0-1,0 1,1 0,-1 1,1-1,0 1,-1 0,1 0,6 1,-9-1,-1 1,0 1,0-1,1 0,-1 0,0 1,0-1,0 1,0 0,0 0,0 0,0 0,0 0,0 0,0 0,0 0,-1 1,1-1,0 1,-1-1,1 1,-1 0,0 0,0 0,1 0,-1-1,0 1,-1 1,1-1,0 0,-1 0,1 0,-1 0,1 0,-1 4,2 29,-5 63,2-96,1 1,-1-1,1 0,-1 1,0-1,0 0,0 0,0 0,0 0,0 0,-1 0,1 0,-1 0,1 0,-1 0,0-1,0 1,0-1,0 1,0-1,-4 2,-51 16,31-13,26-6,0 0,0 0,1 0,-1 0,0 0,0 0,0 0,0 0,0 0,0 0,0 0,0 0,0 0,0 0,1 1,-1-1,0 0,0 0,0 0,0 0,0 0,0 0,0 0,0 0,0 0,0 0,0 0,0 0,0 1,0-1,0 0,0 0,0 0,0 0,0 0,0 0,0 0,0 0,0 0,0 1,0-1,0 0,0 0,0 0,0 0,0 0,0 0,0 0,0 0,0 0,0 0,0 1,18 2,23 0,94-17,-114 16,-15-1,-1-1,0 1,1-1,-1 0,1 0,-1 0,0-1,1 0,-1 0,0 0,0-1,8-3,-7-1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19.6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1,'0'291,"0"-279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1.0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18,'22'0,"21"0,1-1,49-9,-57 6,0 2,66 3,-27 1,-64-2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2.7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59,'1'-2,"-1"-1,1 0,-1 0,1 0,0 1,0-1,1 0,-1 1,0-1,1 1,0 0,-1-1,1 1,0 0,0 0,0 0,0 0,1 0,-1 1,0-1,1 1,0 0,-1-1,1 1,-1 0,1 0,0 1,0-1,0 0,-1 1,1 0,0 0,0 0,0 0,0 0,0 0,-1 1,1 0,0-1,0 1,-1 0,1 0,0 0,-1 1,1-1,-1 1,5 3,-5-2,0-1,-1 1,1 0,-1 0,1 0,-1 0,0 0,0 1,0-1,-1 0,1 0,-1 1,0-1,0 6,-4 53,3-54,1-5,-1 0,0 0,0 0,0 0,0 0,0 0,-1-1,1 1,-1 0,0-1,0 1,0-1,0 0,0 0,0 0,-1 0,1 0,-1 0,1 0,-1-1,1 1,-1-1,0 0,0 0,0 0,0 0,-6 0,-34 19,42-14,13-1,23 1,-22-4,9 3,1-2,-1-1,1-1,0-1,30-3,-52 2,0 1,0 0,1 0,-1 0,0-1,0 1,0 0,0-1,0 1,0-1,0 1,0-1,0 0,0 0,0 1,0-1,0 0,0 0,0 0,-1 0,1 0,0 0,0-1,2-6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4.2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0 358,'2'-9,"1"1,-1 0,2 0,-1 0,1 0,5-8,-9 16,0-1,0 1,1 0,-1-1,0 1,0 0,1-1,-1 1,0 0,1-1,-1 1,0 0,1 0,-1 0,0-1,1 1,-1 0,1 0,-1 0,0 0,1 0,-1-1,1 1,-1 0,1 0,-1 0,0 0,1 0,-1 1,1-1,-1 0,0 0,1 0,0 0,12 14,7 28,-17-37,-2-1,1 0,0 0,1 0,-1 0,1-1,-1 1,1-1,4 4,-7-6,1-1,-1 0,0 0,1 1,-1-1,0 0,1 0,-1 0,0 0,1 0,-1 1,0-1,1 0,-1 0,0 0,1 0,-1 0,1 0,-1 0,0 0,1 0,-1 0,0 0,1 0,-1-1,0 1,1 0,-1 0,0 0,1 0,-1-1,0 1,1 0,-1-1,7-24,-7-98,-2 80,4-46,-2 85,0 0,1 0,-1 0,1 1,-1-1,1 0,1 0,-1 0,0 1,1-1,0 0,0 1,0 0,0-1,1 1,-1 0,1 0,0 0,-1 1,1-1,1 1,-1-1,0 1,1 0,-1 0,1 1,-1-1,1 1,0-1,0 1,-1 0,1 1,0-1,8 1,-10-1,43-5,54 1,-88 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6.2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81 41,'0'0,"-1"0,1 0,-1 0,1 0,-1-1,1 1,-1 0,1 0,0 0,-1 0,1-1,-1 1,1 0,0-1,-1 1,1 0,0-1,-1 1,1 0,0-1,-1 1,1 0,0-1,0 1,-1-1,1 1,0-1,0 1,0-1,0 1,0-1,0 1,0 0,-1-1,1 1,1-1,-1 1,0-1,0 1,0-1,0 1,0-1,0 0,1 0,-1 0,0 0,1-1,-1 1,0 0,1 0,-1 0,1 0,0 0,-1 0,1 0,0 0,0 0,0 0,0 0,-1 0,3 0,0 0,0 0,1 0,-1 0,1 0,0 1,-1 0,1 0,0 0,-1 0,1 0,-1 1,1-1,-1 1,1 0,-1 0,1 1,-1-1,0 1,1-1,-1 1,0 0,0 0,0 1,4 3,-5-3,1-1,-1 0,0 1,0-1,0 1,0 0,0 0,0 0,-1 0,1 0,-1 0,0 0,0 0,0 0,0 1,-1-1,1 0,-1 1,0-1,0 0,0 1,-1-1,1 1,-1-1,1 0,-3 6,0-6,1 0,-1 0,0 0,1-1,-1 0,-1 1,1-1,0 0,0 0,-1-1,1 1,-1-1,1 0,-1 1,-5-1,-58 12,71-13,0 1,0-1,0 1,0 0,0 0,0 0,-1 1,1 0,0-1,-1 1,1 0,-1 1,0-1,1 1,-1-1,0 1,-1 0,1 0,0 0,3 6,-5-7,1 0,-1 0,0 0,0 0,0 0,0 0,0 0,0 0,-1 0,1 1,-1-1,0 0,1 0,-1 0,0 1,0-1,0 0,-1 0,1 1,-1-1,1 0,-1 0,0 0,1 0,-1 0,0 0,0 0,-1 0,1 0,0 0,-1 0,1-1,-1 1,1 0,-1-1,0 0,0 1,0-1,1 0,-1 0,-3 1,-1 1,0-1,0-1,0 1,0-1,0 0,0-1,0 1,0-1,-10-1,13 1,1 0,-1 0,1 0,-1-1,1 1,-1 0,1-1,-1 0,1 0,0 0,-1 0,1 0,0 0,0-1,0 1,0-1,0 1,0-1,0 0,0 0,1 0,-1 0,1 0,-3-3,2-5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8.13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0,'689'0,"-678"0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9.62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1 215,'1'0,"1"-1,0 1,-1-1,1 0,0 0,-1 0,1 0,-1 0,0 0,1 0,-1-1,0 1,0 0,0-1,0 1,2-3,19-32,-16 26,-5 8,-1 0,1 0,0 0,1 0,-1 1,0-1,1 0,-1 1,0-1,1 1,0 0,-1-1,1 1,0 0,0 0,3-1,-4 2,1 0,0 1,0-1,-1 1,1 0,0 0,-1-1,1 1,-1 0,1 0,-1 1,1-1,-1 0,0 0,0 1,0-1,1 0,-1 1,0 1,21 36,-20-33,1-1,-1 0,1 0,0 0,0 0,1 0,0 0,7 7,-11-12,0 0,1 0,-1 0,0 1,1-1,-1 0,0 0,1 0,-1 0,0 0,1 1,-1-1,0 0,1 0,-1 0,0 0,1 0,-1 0,0 0,1 0,-1 0,0-1,1 1,-1 0,0 0,1 0,-1 0,0 0,1-1,-1 1,0 0,1 0,-1 0,0-1,1 0,5-15,-4-22,-2 37,-1-30,0 21,1 0,0 1,0-1,1 0,2-12,-2 19,0 0,0 0,1 0,-1 1,1-1,-1 0,1 1,0-1,0 1,0-1,0 1,1 0,-1 0,0 0,1 0,0 0,-1 1,1-1,0 1,5-2,15-4,1 1,0 1,0 1,0 1,1 2,-1 0,31 3,2-1,-46-1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1.1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 5,'51'-2,"-33"0,1 2,0 0,0 1,25 4,-42-4,0 0,0-1,0 1,-1 0,1 0,0 0,-1 1,1-1,0 0,-1 1,0-1,1 1,-1-1,0 1,0 0,1-1,-2 1,1 0,0 0,0 0,0 0,-1 0,1 0,-1 0,0 0,1 0,-1 0,0 0,0 0,0 0,-1 0,1 2,0-2,-1 1,1-1,-1 0,1 1,-1-1,1 0,-1 0,0 0,0 0,0 0,-1 0,1 0,0 0,-1 0,1 0,-1-1,1 1,-1 0,0-1,0 0,0 1,0-1,0 0,0 0,0 0,0 0,0 0,-4 0,-95 11,106-11,1 0,-1 0,0 1,0-1,0 1,0 0,0 1,0-1,0 1,-1 0,1 0,6 6,-8-6,1 0,-1 0,1 1,-1-1,0 1,0 0,-1-1,1 1,-1 1,0-1,0 0,0 0,0 1,-1-1,0 1,1 6,-2-8,-1-1,0 0,0 0,0 0,0 0,0 0,0 0,0 0,-1-1,1 1,-1 0,1-1,-1 1,0-1,0 1,1-1,-1 0,0 0,0 0,0 0,0 0,-1 0,1 0,0-1,0 1,0-1,-1 0,1 0,-3 0,0 1,0 0,0 0,0-1,0 0,0 0,0 0,0-1,0 1,0-1,1 0,-1-1,-8-3,-42-47,48 48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2.65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 0,'-8'153,"3"-80,4-71,1 0,0 0,0-1,0 1,0 0,0 0,0 0,1 0,-1-1,1 1,-1 0,1 0,0-1,0 1,1 3,4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40.2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18,'122'2,"128"-4,-244 1,1 0,-1 0,1-1,-1 1,12-6,-10 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41.5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1 204,'2'0,"1"0,0-1,-1 0,1 1,-1-1,1 0,-1 0,1-1,-1 1,0 0,1-1,-1 1,3-4,-4 4,0 0,0 0,-1 0,1 0,0 0,1 0,-1 0,0 0,0 1,0-1,0 0,1 1,-1-1,0 1,0-1,1 1,-1 0,1 0,-1-1,0 1,1 0,-1 0,0 0,1 0,-1 1,0-1,1 0,-1 1,0-1,1 0,-1 1,0 0,0-1,1 1,-1 0,0-1,0 1,0 0,0 0,0 0,0 0,1 2,37 54,-34-107,-6 41,1 0,-1 0,-1 0,1 1,-1-1,-1 0,0 1,-5-12,7 18,-1 1,1-1,0 0,1 0,-1-1,0 1,0 0,1 0,-1 0,1 0,0-1,0 1,0 0,0 0,0 0,0-1,1 1,-1 0,1 0,-1 0,1 0,0-1,0 1,0 0,0 1,0-1,0 0,0 0,1 0,-1 1,1-1,-1 0,1 1,0 0,0-1,-1 1,1 0,0 0,0 0,0 0,0 0,1 1,-1-1,0 0,2 1,13-3,1 0,-1 2,0 0,32 2,-23 0,-5-1,-1-2,0 0,35-10,-46 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42.8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10 57,'0'-2,"0"-1,1 0,-1 1,1-1,0 0,0 1,0-1,0 1,0-1,1 1,-1 0,1 0,-1-1,1 1,0 0,0 0,0 1,0-1,0 0,0 1,5-3,-6 3,0 0,1 1,-1-1,1 0,-1 1,1-1,0 1,-1 0,1-1,0 1,-1 0,1 0,-1 0,1 0,0 0,-1 1,1-1,0 0,-1 1,1-1,-1 1,1 0,-1-1,1 1,-1 0,0 0,1 0,-1 0,0 0,0 0,0 0,0 1,0-1,0 0,0 1,2 2,-2-1,1 1,0-1,-1 1,0-1,0 1,0 0,0 0,0-1,-1 1,0 0,0 0,0 0,0 0,0-1,-1 1,0 0,0 0,0-1,0 1,0-1,-1 1,0-1,0 1,0-1,0 0,0 0,0 0,-1 0,0 0,1 0,-1-1,0 1,0-1,0 0,-1 0,1 0,-1-1,-6 3,8-3,-37 12,33-6,26-1,26-3,-25-2,-1 0,1 2,20 5,-35-6,-4-2,0 1,0 0,-1-1,1 1,0-1,1 1,-1-1,0 0,0 0,0 0,0 0,0 0,0-1,0 1,0 0,0-1,2 0,2-4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43.77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 0,'-1'56,"-1"-37,1 1,1 0,1 0,1-1,0 1,2 0,0-1,9 25,-2-29,-4-11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5.4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2,'77'-2,"84"4,-113 4,50 1,33 7,-119-14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6.7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1 192,'0'-4,"1"0,0 0,0 0,0 0,0 0,1 0,0 0,0 1,0-1,0 1,0-1,1 1,-1 0,1 0,0 0,0 0,0 0,6-3,-8 6,0 0,0 0,0 0,-1 1,1-1,0 0,0 0,-1 1,1-1,0 1,-1-1,1 1,0-1,-1 1,1-1,0 1,-1-1,1 1,-1 0,1-1,-1 1,0 0,1 0,-1-1,1 2,11 26,-7-16,5 10,-9-17,1 1,1-1,-1 0,1-1,-1 1,1 0,1-1,3 5,-5-16,-1 0,0 0,0 0,0-1,-1-6,-2-18,0 12,2 1,1-28,0 44,-1-1,0 1,1-1,0 1,0-1,0 1,0-1,1 1,-1 0,1 0,0-1,0 1,0 0,0 1,0-1,1 0,-1 1,1-1,3-1,2 1,1 0,1 1,-1 0,0 1,0 0,1 0,-1 1,0 1,1-1,10 3,21 0,-2-3,-28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8.1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29,'53'-26,"-50"26,0-1,0 0,0 1,1 0,-1-1,0 1,0 1,0-1,0 0,0 1,1-1,-1 1,0 0,0 0,0 0,-1 1,1-1,0 1,4 3,-5-2,0 0,0 1,0-1,0 0,-1 1,0 0,1-1,-1 1,-1 0,1 0,0-1,-1 1,0 0,0 0,-1 7,1-6,0 0,0 0,0-1,-1 1,0 0,0 0,0 0,-3 7,2-11,1 1,-1 0,1-1,-1 1,0-1,0 0,1 1,-1-1,0 0,0 0,0 0,-1-1,1 1,0 0,0-1,0 0,0 1,-1-1,1 0,-3 0,-13 5,17 2,2-6,0 0,0 0,0 0,0 0,1 0,-1 0,1-1,-1 1,0 0,1-1,-1 1,1-1,-1 1,1-1,-1 0,4 0,105 15,-5-3,-93-12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9.0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1,'14'105,"-9"-77,1-1,1 0,18 41,-13-34,-9-26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24575,'3'0'0,"6"0"0,4 0 0,-1 0-8191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46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1,'0'42,"1"1,3-1,12 61,-3-27,-11-58,1 0,0 0,1 0,1 0,14 32,-15-43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0.0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14,'64'1,"71"-3,-87-3,49-3,128 8,-214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1.76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81,'1'-5,"-1"0,1 0,0 0,0 0,1 0,0 0,-1 1,2-1,-1 0,0 1,5-6,-6 9,0-1,-1 1,1 0,0 0,0 0,0 0,0 0,0 0,1 0,-1 0,0 1,0-1,1 0,-1 1,0-1,1 0,-1 1,0 0,1-1,-1 1,1 0,-1 0,1 0,-1 0,1 0,-1 0,0 0,1 0,-1 1,1-1,-1 1,0-1,1 1,-1-1,0 1,1 0,-1-1,0 1,0 0,0 0,0 0,0 0,2 2,1 2,-1-1,0 1,0 0,-1 0,1 0,-1 1,0-1,0 0,-1 1,0-1,0 1,0 0,0-1,-1 8,0 2,0 0,-2 0,1 0,-6 18,5-28,1-1,-2 1,1 0,-1-1,1 1,-1-1,0 0,-1 0,1 0,-1-1,1 1,-9 5,6-5,1 1,0 0,0 0,0 0,1 1,-6 8,9-13,1 0,0 0,0-1,0 1,0 0,0 0,0 0,0 0,0-1,0 1,0 0,0 0,0 0,0-1,1 1,-1 0,0 0,1 0,-1-1,0 1,1 0,-1-1,1 1,-1 0,1-1,0 1,-1-1,1 1,0-1,-1 1,1-1,0 1,-1-1,1 0,0 1,0-1,0 0,-1 0,1 1,0-1,0 0,0 0,1 0,51 10,-34-8,0 4,52 11,-66-16,1 0,-1-1,0 0,1 0,-1 0,0 0,1-1,-1 1,0-2,7-1,9-17,-16 14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3.1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1 286,'0'0,"0"0,0 0,0 0,-1 0,1 0,0 0,0 0,0-1,0 1,0 0,0 0,0 0,0 0,0 0,0 0,0 0,0 0,0-1,0 1,1 0,-1 0,0 0,0 0,0 0,0 0,0 0,0 0,0-1,0 1,0 0,0 0,0 0,0 0,0 0,1 0,-1 0,0 0,0 0,0 0,0 0,0 0,0 0,0 0,0 0,1 0,-1 0,0 0,0 0,0 0,0 0,0 0,0 0,0 0,0 0,1 0,-1 0,0 0,0 0,0 0,0 0,0 0,0 0,0 0,0 0,1 0,8 10,8 15,-16-23,7 11,-6-9,0 0,0 0,0 0,0 0,1 0,-1-1,1 1,0-1,0 0,1 0,-1 0,1 0,4 3,-6-7,-1 1,0 0,0-1,0 1,0-1,0 0,1 1,-1-1,0 0,0 1,0-1,-1 0,1 0,0 0,0 0,0 0,-1 0,1 0,0 0,-1 0,1 0,-1-1,0 1,1 0,-1 0,0 0,1-1,-1 1,0 0,0 0,0-2,2-46,-2 44,-1-38,0 8,1-1,1 1,11-56,-11 88,-1 1,1 0,0-1,1 1,-1 0,0 0,1-1,-1 1,1 0,-1 1,1-1,0 0,0 0,0 1,0-1,0 1,0 0,0-1,1 1,-1 0,0 0,1 1,-1-1,3 0,10-2,0 0,0 2,18-1,24-4,-48 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5.6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25 1,'9'0,"-1"0,1 0,-1 1,0 0,1 0,-1 1,14 5,-19-5,0-1,-1 1,1 0,-1-1,1 1,-1 0,0 0,0 1,0-1,0 0,0 1,-1-1,1 1,-1 0,0-1,1 1,-1 0,0 0,-1 0,1 0,0 0,-1 0,0 0,1 0,-2 3,2-4,-1 0,0 0,1 0,-1 0,0 0,-1 0,1 0,0 0,0-1,-1 1,1 0,-1 0,0 0,1 0,-1-1,0 1,0 0,0 0,0-1,0 1,-1-1,1 1,0-1,-1 0,1 0,-4 3,2-4,-1 1,1 0,0-1,-1 0,1 0,-1 0,1 0,-1-1,1 1,0-1,-1 0,1 0,0 0,-5-3,29 5,-19-1,0-1,-1 1,1-1,0 1,0 0,-1 0,1 0,0 0,0 0,-1 0,1 0,0 1,0-1,-1 1,1-1,0 1,-1 0,1 0,-1-1,1 1,-1 0,1 0,-1 0,0 1,1-1,-1 0,0 1,0-1,0 0,0 1,0-1,0 1,0-1,0 3,0-1,0 0,0-1,-1 1,1 0,-1 0,0 0,0 0,0 0,0 0,0 0,0 0,-1 0,0 0,1 0,-1 0,0-1,0 1,-1 0,1 0,-1-1,1 1,-1-1,0 0,0 1,0-1,0 0,0 0,0 0,-1 0,1-1,-3 2,0 0,1-1,-1 0,1-1,-1 1,0-1,0 0,0 0,0-1,1 1,-1-1,0 0,0 0,0-1,0 0,0 1,0-2,1 1,-8-3,4-1,2-1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8.09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8,'126'3,"132"-6,-236-2,-14 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9.3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27,'5'-1,"0"0,-1 0,1 0,0 0,-1-1,9-4,26-7,-34 13,-1-1,0 1,0 0,0 1,0-1,0 1,0 0,0 0,0 0,0 0,0 1,0-1,-1 1,1 0,0 0,4 4,-6-4,0 0,0 0,-1 0,1 1,0-1,-1 0,0 1,1-1,-1 1,0-1,0 1,-1-1,1 1,0 0,-1-1,0 1,1 0,-1-1,0 1,0 0,-1 0,1-1,-1 1,1 0,-1-1,-1 4,0-2,0 0,0 0,0 0,0 0,-1-1,0 1,0-1,0 0,0 1,0-2,-1 1,1 0,-1 0,0-1,1 0,-1 0,0 0,-6 1,5 0,0-1,-1 1,1 0,0 0,0 0,1 1,-1 0,-5 6,10-10,-1 0,1 1,0-1,0 0,0 0,0 0,0 0,-1 1,1-1,0 0,0 0,0 0,0 1,0-1,0 0,0 0,0 1,0-1,0 0,0 0,0 1,0-1,0 0,0 0,0 0,0 1,0-1,0 0,0 0,0 0,0 1,1-1,-1 0,0 0,0 0,0 1,0-1,0 0,1 0,-1 0,0 0,0 1,0-1,1 0,-1 0,0 0,18 4,23-3,-37-1,23-2,-16 1,0 1,0 0,1 0,-1 1,11 2,-13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00.2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1,'0'29,"-2"-10,2 0,0 0,1 0,1 0,1-1,1 1,0-1,1 1,8 17,-9-28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03.1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0 373,'2'-11,"0"1,0 0,1-1,0 1,1 0,0 1,0-1,1 1,11-16,-1-1,-14 24,0-1,1 0,-1 1,1 0,-1-1,1 1,0 0,0 0,0 0,0 0,0 0,4-2,-5 4,0 0,0 0,0 1,1-1,-1 0,0 1,0-1,0 1,0-1,0 1,0-1,0 1,0 0,0 0,0 0,0-1,0 1,0 0,-1 0,1 0,0 0,-1 0,1 0,-1 1,1-1,-1 0,1 0,-1 0,1 2,13 29,-10-22,0 0,1 0,0-1,0 1,1-1,1 0,12 13,-19-21,0-1,1 0,-1 1,0-1,1 0,-1 0,0 1,1-1,-1 0,0 0,1 0,-1 0,1 0,-1 1,0-1,1 0,-1 0,1 0,-1 0,1 0,-1 0,0 0,1 0,-1 0,1 0,-1-1,0 1,1 0,-1 0,1 0,-1 0,0-1,1 1,-1 0,1-1,8-17,0-27,-9 43,27-198,-27 196,0 0,0 0,1 0,-1 0,1 0,0 1,1-1,-1 0,0 0,1 1,0-1,0 1,0 0,0-1,6-4,-5 5,0 1,1 0,0 0,-1 1,1-1,0 1,0 0,0 0,0 0,0 0,0 1,0 0,0 0,8 0,241 2,-242-2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04.9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56 42,'0'-1,"1"-1,-1 0,1 1,0-1,-1 1,1-1,0 0,0 1,0 0,0-1,1 1,-1 0,0-1,0 1,1 0,-1 0,1 0,-1 0,1 1,-1-1,1 0,0 0,-1 1,4-1,42-9,-37 9,0 0,0 1,1 1,-1-1,0 2,13 2,-20-3,0 0,0 1,-1-1,1 1,0-1,-1 1,1 0,-1 0,0 0,0 1,0-1,0 0,0 1,0-1,-1 1,1 0,-1-1,1 1,-1 0,0 0,0 0,-1 0,1 0,0 0,-1 4,1-4,-1-1,1 1,-1 0,0 0,0 0,0 0,-1 0,1-1,-1 1,1 0,-1 0,0 0,0-1,0 1,0 0,-1-1,1 1,-1-1,1 0,-1 1,0-1,0 0,0 0,0 0,0 0,-1-1,1 1,-1 0,1-1,-1 0,-3 2,-4 0,0 0,0 0,0-1,-1-1,1 0,0 0,-16-1,33 1,-1 0,1 1,0 0,-1 0,1 1,-1 0,0 0,0 0,0 1,0 0,-1 0,0 0,8 8,-10-9,0 0,0-1,0 2,0-1,-1 0,0 0,0 1,0-1,0 1,0 0,0-1,-1 1,0 0,0 0,0 0,0 0,-1 0,1 0,-1 0,0 0,-1 1,1-1,-1 0,1 0,-1 0,-2 4,1-5,0 0,0-1,0 1,0-1,0 0,-1 0,0 1,1-2,-1 1,0 0,0 0,0-1,0 0,0 1,0-1,0 0,0-1,0 1,-1 0,1-1,0 0,-4 0,-12 1,0-1,-26-3,41 2,-2 0,1 0,-1 0,1-1,-1 0,1 0,0-1,0 1,0-1,0 0,1 0,-7-6,-8-4,12 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03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22 24575,'-4'-2'0,"0"-1"0,0 1 0,0 0 0,0-1 0,0 2 0,0-1 0,0 0 0,-1 1 0,1 0 0,0 0 0,-1 0 0,1 1 0,-1-1 0,0 1 0,-4 1 0,5-1 0,1 0 0,-1 0 0,1 0 0,-1 1 0,1-1 0,-1 1 0,1 0 0,-1 0 0,1 1 0,0-1 0,-1 1 0,1-1 0,0 1 0,0 0 0,0 0 0,0 1 0,1-1 0,-1 0 0,-2 4 0,-3 8 0,1 1 0,0-1 0,1 1 0,0 1 0,2-1 0,-4 19 0,5-23 0,2 1 0,-1-1 0,1 0 0,1 1 0,0-1 0,1 1 0,0-1 0,0 0 0,5 17 0,-5-25 0,0 1 0,0-1 0,1 0 0,-1 0 0,1 0 0,-1 0 0,1 0 0,0 0 0,0-1 0,0 1 0,1-1 0,-1 1 0,1-1 0,-1 0 0,1 0 0,0 0 0,0 0 0,0 0 0,6 2 0,-5-3 0,0 0 0,1 0 0,-1-1 0,1 0 0,-1 0 0,1 0 0,-1 0 0,0-1 0,1 0 0,-1 0 0,0 0 0,1 0 0,4-3 0,11-5 0,-1-2 0,0 0 0,-1-1 0,32-26 0,-47 34 0,1 1 0,-1-1 0,0 0 0,0 0 0,0-1 0,0 1 0,-1-1 0,1 1 0,-1-1 0,-1 0 0,3-5 0,9-56 0,-11 55 0,2 24 0,0-2 0,1 1 0,0 0 0,1-1 0,10 16 0,2 5 0,-9-13 0,1 0 0,1 0 0,0 0 0,2-2 0,0 1 0,28 27 0,-38-43-114,1 0 1,-1 0-1,0 0 0,1-1 0,-1 1 1,1-1-1,0 0 0,-1 0 0,1 0 1,0 0-1,5 0 0,7 0-6712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08.7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1,'0'424,"0"-413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13.5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187 43,'0'-2,"0"1,0 0,0-1,0 1,-1-1,1 1,-1 0,1-1,-1 1,1 0,-1-1,0 1,1 0,-1 0,0 0,0 0,0 0,0 0,0 0,0 0,0 0,-2-1,-1 0,1 0,-1 1,0-1,0 1,0 0,0 0,-7-1,-4 1,0 0,0 1,-18 3,30-3,1 1,-1 0,0 0,1 0,0 0,-1 1,1-1,0 1,0-1,-1 1,1 0,0 0,1 0,-1 0,0 0,1 0,-1 0,1 1,-1-1,1 0,0 1,0-1,0 1,1 0,-1-1,0 1,1 5,-3 10,1-1,1 1,2 18,-1-24,0 9,-1-14,1 0,0 0,0-1,1 1,0 0,3 10,-3-15,-1 0,1 0,0-1,0 1,1 0,-1-1,0 1,0-1,1 1,-1-1,1 0,-1 0,1 0,0 0,0 0,-1 0,1 0,0 0,0-1,0 1,0 0,0-1,-1 0,1 0,0 1,0-1,4-1,-1 2,1-1,-1 0,1 0,-1-1,0 0,1 0,-1 0,0-1,1 1,-1-1,0-1,0 1,-1-1,1 1,0-1,-1-1,1 1,-1-1,0 1,-1-1,1 0,0-1,3-5,-3 5,0 0,1-1,-2 0,1 0,-1 0,0 0,0 0,0-1,-1 1,2-11,-2 0,0 0,-2-33,0 28,0 11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15.94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0,'5'2,"0"1,0-1,0 1,-1 0,1 0,-1 1,0-1,0 1,0 0,0 0,5 8,0-2,17 17,-7-5,2-2,39 32,20 14,-59-53,-16-12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16.56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224 0,'-3'5,"1"0,-1 0,0-1,0 1,0-1,0 0,-1 0,0 0,0 0,0-1,-5 4,-1 2,-104 117,107-117,0 0,0 0,1 1,1 0,0 0,0 1,-5 15,8-17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24.6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35,'47'0,"20"1,98-12,-87 9,-68 3,1 0,0-1,0 0,0-1,-1 0,1-1,-1 0,1-1,-1 0,13-5,-16 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26.40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52 47,'0'-1,"0"-1,0 0,-1 1,1-1,1 0,-1 1,0-1,0 0,0 1,1-1,-1 0,1 1,0-1,-1 1,1-1,0 1,0-1,0 1,0-1,0 1,0 0,0 0,0 0,1-1,-1 1,0 0,1 0,-1 1,1-1,-1 0,1 0,-1 1,1-1,0 1,-1-1,1 1,3 0,-3 0,0 1,0-1,0 1,0-1,0 1,0 0,0 0,0 0,0 0,0 1,-1-1,1 0,0 1,-1-1,1 1,-1 0,0-1,1 1,-1 0,0 0,0 0,0 0,0 0,-1 0,1 0,0 0,-1 0,0 0,1 4,1 4,-1-1,0 1,-1-1,0 1,-1-1,1 1,-2-1,-3 14,3-18,0 0,0-1,0 1,-1-1,0 0,0 0,0 0,0 0,0 0,-1-1,0 0,0 1,0-1,0-1,0 1,-1-1,-6 4,5-4,-1 1,1 0,0 1,0 0,0 0,1 0,-1 0,-6 8,61-8,99-5,-129-6,-13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27.8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0 375,'2'-7,"1"1,-1 0,1-1,0 1,1 0,0 1,0-1,7-8,-2 2,-9 12,1-1,-1 1,0-1,0 1,1-1,-1 1,1 0,-1-1,0 1,1-1,-1 1,1 0,-1-1,1 1,-1 0,1 0,0-1,-1 1,1 0,-1 0,1 0,-1 0,1 0,0 0,-1 0,1 0,-1 0,1 0,-1 0,1 0,0 0,-1 0,1 0,-1 1,1-1,-1 0,1 0,-1 1,1-1,-1 0,1 1,-1-1,1 0,-1 1,1 0,22 32,-22-30,1 0,-1 0,1-1,-1 1,1-1,0 1,0-1,0 0,0 1,0-1,0 0,1 0,4 2,-6-4,0-1,0 0,0 0,0 0,0 1,0-1,0 0,-1 0,1 0,0-1,-1 1,1 0,-1 0,1 0,-1 0,0-1,1 1,-1 0,0 0,0 0,0-1,0 1,0 0,0-1,0 1,-1-1,0-37,-12-20,9 48,1 1,1-1,0 0,-1-22,1-6,0 27,1 0,1 0,0 0,1 0,0 0,5-20,-5 30,0 1,0 0,0-1,1 1,-1 0,0-1,1 1,-1 0,1 0,-1 0,1 0,0 0,-1 1,1-1,0 0,0 1,-1 0,1-1,0 1,0 0,0 0,-1 0,3 0,53 2,-36 0,85-2,-95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29.5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 28,'1'-1,"-1"0,0-1,1 1,-1 0,1 0,0-1,-1 1,1 0,0 0,0 0,0 0,0 0,0 0,0 0,0 0,0 0,0 0,0 0,0 1,1-1,-1 1,0-1,0 1,1-1,-1 1,0-1,1 1,-1 0,1 0,1 0,50-2,-47 2,-2 0,-1 1,0-1,0 1,0 0,0 0,0 0,0 0,0 0,0 1,0-1,0 1,-1 0,1 0,-1 0,1 0,-1 0,0 0,0 1,0-1,0 1,0 0,0-1,-1 1,0 0,1 0,-1 0,0 0,0 0,-1 0,1 1,-1-1,1 0,-1 0,0 0,0 1,0-1,-1 0,1 0,-1 0,0 0,0 1,0-1,0 0,0 0,-1-1,1 1,-1 0,-2 3,0-4,0 1,0-1,-1 1,1-1,0-1,-1 1,0 0,1-1,-1 0,-7 1,-53 3,58-4,25 1,-1 1,0 0,0 2,0 0,0 1,30 15,-46-20,1 1,0-1,0 1,-1-1,1 1,-1-1,1 1,-1 0,0 0,0 0,0 0,0 0,0 0,0 0,0 0,-1 0,1 0,-1 1,1-1,-1 0,0 0,0 1,0-1,0 0,0 0,-1 0,1 1,-2 2,2-2,-1-1,0 1,0 0,0 0,0-1,0 1,0-1,-1 1,1-1,-1 0,0 1,0-1,0 0,0 0,0 0,0 0,-1-1,1 1,0-1,-1 1,-4 1,-2-1,0 0,0-1,0 0,0-1,-1 0,1 0,0-1,0 0,0 0,0-1,0 0,0-1,-16-7,17 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2.1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1,'2'0,"4"0,2 0,2 0,2 0,1 0,1 0,0 0,0 0,-1 0,1 0,-1 0,-2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2.8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1,'292'0,"-281"0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34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0 24575,'-2'0'0,"-1"1"0,1-1 0,-1 1 0,1 0 0,0 0 0,-1 0 0,1 0 0,0 0 0,0 0 0,0 0 0,0 1 0,0-1 0,0 1 0,0 0 0,0-1 0,0 1 0,1 0 0,-1 0 0,1 0 0,0 0 0,-1 1 0,0 1 0,-25 60 0,21-45 0,-4 11 0,-11 61 0,-3 14 0,19-79 0,1-1 0,1 1 0,1 0 0,3 40 0,-1-30 0,3-60 0,1-1 0,1 1 0,11-31 0,-13 45 0,1 0 0,0 1 0,0 0 0,1 0 0,0 0 0,1 1 0,0-1 0,0 1 0,1 1 0,0-1 0,8-6 0,-12 12 0,-1 0 0,1 0 0,0 0 0,0 1 0,0-1 0,0 1 0,0-1 0,0 1 0,1 0 0,-1 1 0,0-1 0,1 0 0,-1 1 0,0 0 0,1 0 0,-1 0 0,0 0 0,1 0 0,-1 1 0,0-1 0,5 2 0,-4 0 0,1 1 0,-1-1 0,1 0 0,-1 1 0,0 0 0,0 0 0,0 0 0,-1 1 0,1-1 0,-1 1 0,1 0 0,-1 0 0,3 5 0,-2-2 0,-1-1 0,0 1 0,0 0 0,0 0 0,0 0 0,-1 0 0,-1 0 0,1 0 0,0 9 0,-2-12 0,1 0 0,-1 1 0,-1-1 0,1 0 0,0 0 0,-1 1 0,0-1 0,0 0 0,0 0 0,-1 0 0,1 0 0,-1 0 0,0 0 0,0 0 0,-4 5 0,-5 3 0,-1 0 0,0-1 0,-1 0 0,0-1 0,-25 15 0,29-19 0,-2-1 0,1 0 0,0 0 0,-1-1 0,0 0 0,0-1 0,0 0 0,-1-1 0,-11 1 0,21-3-34,1 0 0,-1 0 0,1 0 0,-1 0 0,1 0-1,-1-1 1,1 1 0,-1 0 0,1-1 0,-1 1 0,1-1 0,-1 1 0,1-1-1,0 0 1,-1 0 0,1 1 0,0-1 0,-1 0 0,1 0 0,0 0-1,0-1 1,0 1 0,0 0 0,0 0 0,0 0 0,1-1 0,-1 1 0,0-1-1,1 1 1,-1 0 0,0-1 0,1 1 0,0-1 0,-1 1 0,1-1 0,0 1-1,0-1 1,0 0 0,0-2 0,2-12-6792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4.3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 40,'0'-2,"1"0,-1 0,1 1,-1-1,1 0,0 1,0-1,0 0,0 1,0-1,0 1,0 0,0-1,1 1,-1 0,0 0,1-1,-1 1,1 0,0 1,-1-1,1 0,0 0,-1 1,1-1,2 0,-1 0,-1 0,1 1,-1-1,1 1,0-1,0 1,-1 0,1 0,0 0,-1 0,1 0,0 1,0-1,-1 1,1 0,4 2,-4-1,0 0,0 1,0 0,-1-1,1 1,-1 0,0 0,0 0,0 1,0-1,0 0,-1 1,1-1,-1 1,0 0,0-1,-1 1,1 0,-1 0,1-1,-1 1,0 0,-2 5,2-6,-1 0,1 0,-1 0,0-1,0 1,0-1,-1 1,1 0,-1-1,1 0,-1 1,0-1,0 0,0 0,0 0,0 0,0-1,-1 1,1 0,0-1,-1 0,1 1,-1-1,0 0,1 0,-1-1,0 1,0 0,0-1,1 0,-5 0,-68 12,108-14,-1 1,1 2,34 6,55 1,-38 0,-69-11,-10-2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5.33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0,'0'3,"0"2,0 3,0 2,0 2,0 1,0 1,0 0,0 0,0-1,0 1,0-1,0 1,0-1,3-2,-1-1,4-2,-1-2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7.87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14,'125'-9,"-102"6,94 2,-105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8.81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1 425,'3'1,"0"0,-1 1,1-1,0 1,0 0,-1 0,1 0,-1 0,0 0,0 0,0 1,4 4,-4-4,1 1,0-1,0 0,0 0,0-1,0 1,1 0,4 2,-7-5,-1 0,1 0,-1 0,1 0,-1 0,1 0,-1 0,1 0,-1 0,1 0,-1 0,1 0,-1 0,1 0,-1 0,1-1,-1 1,0 0,1 0,-1-1,1 1,-1 0,0-1,1 1,-1 0,1-1,-1 1,0-1,10-26,-6-10,-2 0,-4-70,-1 23,3 71,0 0,1 0,1 0,-1 1,2-1,0 1,8-21,-9 29,0 0,0 0,1 0,-1 0,1 0,0 1,0 0,0-1,1 1,-1 0,1 0,-1 1,1-1,0 1,0 0,0 0,1 0,-1 0,0 1,1 0,-1 0,1 0,-1 0,1 1,4 0,256 0,-253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40.1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141 3,'30'-1,"-18"0,-1 1,1 0,0 0,21 4,-30-3,-1 0,1 0,-1-1,1 1,-1 1,0-1,1 0,-1 0,0 1,0 0,0-1,0 1,0 0,-1 0,1 0,-1 0,1 0,-1 0,1 0,-1 1,0-1,0 0,0 1,-1-1,1 1,0-1,-1 4,7 26,-5-23,0-1,-1 1,1-1,-2 1,1 0,-2 10,1-17,-1 1,0-1,1 1,-1-1,0 1,0-1,-1 0,1 0,0 0,-1 1,1-1,-1 0,0-1,0 1,1 0,-1 0,0-1,-1 1,1-1,0 0,0 0,-1 0,1 0,0 0,-5 1,-42 6,48-8,-1 0,0 0,1 0,-1 0,0 0,1 0,-1 0,1-1,-1 1,0 0,1-1,-1 0,1 1,-1-1,1 0,0 1,-1-1,1 0,0 0,-1 0,1 0,0-1,0 1,0 0,0 0,0-1,-1-1,5-3,7 9,10 11,-17-8,1 0,-1 1,0-1,0 1,-1-1,0 1,0 0,-1-1,0 1,1 8,-2-12,0-1,1 0,-1 1,-1-1,1 0,0 1,0-1,-1 0,0 1,1-1,-1 0,0 0,0 0,0 0,0 0,0 0,-1 0,1 0,-1 0,1 0,-1-1,0 1,1-1,-1 1,0-1,0 0,0 1,0-1,0 0,0 0,-1-1,-2 2,-90 13,88-14,0-1,0 0,0 0,0-1,0 1,0-2,0 1,0-1,0 0,1 0,-11-5,11 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43.92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0,'662'0,"-651"0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45.3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1 159,'0'-4,"0"-1,1 1,-1 0,1-1,0 1,0-1,1 1,-1 0,3-5,-3 9,-1-1,0 1,0-1,1 1,-1-1,0 1,1-1,-1 1,1 0,-1-1,0 1,1 0,-1-1,1 1,-1 0,1 0,-1-1,1 1,-1 0,1 0,-1 0,1 0,0 0,-1 0,1-1,-1 1,1 0,0 1,1-1,-1 1,1 0,-1 0,0 0,1 0,-1 1,0-1,0 0,0 0,0 1,0-1,0 0,0 1,0-1,0 3,48 85,-44-81,0 0,-1-1,1-1,0 1,10 9,-14-15,-1-1,0 0,1 1,-1-1,1 0,-1 1,1-1,-1 0,1 0,-1 1,1-1,-1 0,1 0,-1 0,1 0,0 1,-1-1,1 0,-1 0,1 0,-1 0,1-1,0 1,-1 0,1 0,-1 0,1 0,-1 0,1-1,1 0,-1-1,0 1,0-1,0 0,-1 1,1-1,0 0,0 1,-1-1,1 0,-1 0,0 1,0-1,1-3,2-49,-2 39,0-1,0 1,2 0,6-26,-7 37,-1 0,0 0,1 1,0-1,0 0,0 1,0-1,1 1,-1 0,1 0,0 0,0 0,0 0,0 1,1-1,-1 1,1 0,-1 0,1 0,0 1,0-1,-1 1,1 0,0 0,0 0,0 0,7 1,66-14,-66 13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52.3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9,'39'-5,"-34"4,-1 0,1 0,-1 1,1-1,-1 1,1 0,-1 0,1 1,5 0,-8 0,0 1,-1-1,1 0,0 0,0 1,-1-1,1 1,-1-1,1 1,-1 0,0-1,1 1,-1 0,0 0,0 0,0 0,-1 0,1 0,0 0,-1 1,0-1,1 0,-1 0,0 4,1-2,0 0,-1 1,1-1,-1 0,0 1,-1-1,1 1,-1-1,1 0,-1 0,0 1,-1-1,1 0,-1 0,0 0,-3 5,1-5,1-1,-2 1,1 0,0-1,-1 0,1 0,-1 0,0-1,0 0,0 1,-1-2,-7 3,13-4,-1 0,1 0,-1 0,1 0,0 0,-1 0,1 0,0 0,-1 0,1 0,-1 0,1 0,0 0,-1 0,1 0,0 0,-1 0,1 1,0-1,-1 0,1 0,0 1,-1-1,1 0,0 0,0 1,-1-1,1 0,0 1,0-1,-1 0,1 1,0-1,0 0,0 1,0-1,0 0,0 1,0-1,-1 1,19 4,29-2,-13-2,-25 0,1 0,0-1,-1 0,1-1,0 0,17-4,-19 0,-2-1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53.5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1,'13'186,"-13"-163,0-17,-1-1,1 1,0-1,1 0,-1 1,1-1,0 1,0-1,1 0,-1 0,1 0,0 0,1 0,-1 0,4 4,0-4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57.6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0,'3'0,"2"0,3 0,0 3,1 0,1 0,1-1,1 0,1-1,0-1,1 0,-1 0,1 0,-1 0,1 0,-1 0,0 0,-2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29:4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24575,'4'1'0,"0"0"0,-1 0 0,1 0 0,0 1 0,-1-1 0,1 1 0,-1 0 0,0 0 0,0 0 0,1 1 0,-1-1 0,-1 1 0,4 2 0,35 40 0,-35-38 8,0 1 0,-1 0 0,0 0 0,0 0 0,-1 0 0,0 1 0,0 0 0,-1 0 0,-1 0 0,3 11 0,-2 5-253,-1 0 0,-1 38 0,-1-34-473,0-17-6108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37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324 124 24575,'-1'-3'0,"0"0"0,0 0 0,0 0 0,0 0 0,0 1 0,0-1 0,-1 0 0,0 1 0,1-1 0,-1 1 0,0 0 0,0-1 0,0 1 0,0 0 0,-1 0 0,1 0 0,-4-2 0,-45-26 0,27 20 0,-1 1 0,1 2 0,-1 0 0,0 1 0,-28-2 0,51 8 0,-1 1 0,1-1 0,0 1 0,-1-1 0,1 1 0,0 0 0,0 0 0,0 0 0,-1 0 0,1 0 0,0 0 0,0 0 0,1 1 0,-1-1 0,0 1 0,0 0 0,1-1 0,-1 1 0,1 0 0,-1 0 0,1 0 0,0 0 0,0 0 0,0 0 0,0 1 0,0-1 0,0 0 0,1 0 0,-1 1 0,1-1 0,-1 4 0,-2 10 0,0 0 0,2 0 0,-1 19 0,2-33 0,-1 32 0,-1-6 0,2-1 0,1 0 0,8 53 0,-6-71 0,1 0 0,0 0 0,0 0 0,1-1 0,0 1 0,1-1 0,0-1 0,0 1 0,1-1 0,-1 0 0,2 0 0,8 6 0,30 33 0,-38-38 0,0 1 0,1-1 0,-1-1 0,1 1 0,1-2 0,0 1 0,20 9 0,-25-13 0,1-1 0,0 0 0,0 0 0,0 0 0,0-1 0,0 0 0,0 0 0,0 0 0,0-1 0,0 0 0,0 0 0,0-1 0,1 1 0,-1-1 0,0-1 0,9-2 0,-11 2-19,0-1 1,0 1-1,-1-1 0,0 0 0,1 0 0,-1 0 0,0 0 0,0-1 0,0 1 0,-1-1 1,1 1-1,-1-1 0,0 0 0,0 0 0,-1 0 0,1 0 0,-1-1 0,1 1 1,0-7-1,3-6-969,0 4-5838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58.55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1,'29'0,"18"0,-1 1,48 8,-12-5,-62-4,-9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59.7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1 108,'0'4,"0"0,0 0,1 0,-1 0,1 0,0 0,0-1,1 1,-1 0,1-1,0 1,0-1,0 1,0-1,1 0,-1 0,6 5,-7-8,0 0,-1-1,1 1,0-1,-1 1,1-1,-1 1,1-1,-1 0,1 1,-1-1,1 1,-1-1,0 0,1 0,-1 1,0-1,0 0,1 0,-1 1,0-1,0 0,0 0,0 1,0-1,0 0,0 0,0 1,-1-2,2-30,-1 31,-1-27,-1 19,2-1,-1 1,2-1,1-15,-2 24,1-1,-1 0,0 1,1-1,0 0,-1 1,1-1,0 1,0-1,0 1,0 0,0-1,0 1,0 0,0 0,0 0,1 0,-1 0,0 0,1 0,-1 0,1 0,-1 1,1-1,0 0,-1 1,1-1,-1 1,1 0,0 0,2 0,90 2,-82-2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05.3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61,'0'-3,"0"0,1 0,-1 0,1-1,0 1,0 0,0 0,0 0,0 0,1 1,-1-1,1 0,0 0,0 1,0-1,3-2,-4 4,0 1,0-1,0 0,0 0,0 0,0 1,1-1,-1 1,0-1,0 1,1-1,-1 1,0 0,1-1,-1 1,0 0,1 0,-1 0,0 0,1 0,-1 1,0-1,1 0,-1 1,0-1,1 0,-1 1,0 0,0-1,0 1,1 0,-1-1,0 1,0 0,0 0,0 0,0 0,1 2,4 5,0 0,0 1,-1-1,0 1,0 0,-1 0,5 15,-8-21,-1-1,1 1,0 0,0-1,-1 1,0 0,1-1,-1 1,0 0,0-1,-1 1,1 0,-1-1,1 1,-1 0,0-1,0 1,0-1,0 1,0-1,0 1,-1-1,1 0,-1 0,0 0,0 0,0 0,0 0,0 0,0-1,0 1,-3 1,-40 23,104-23,10-3,-57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07.0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0,'0'3,"0"2,0 3,0 2,0 2,0 1,0 1,0 0,0-1,0 1,0 0,0-1,0 1,0-1,0-2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11.1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14,'102'-8,"-69"4,44 3,-66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12.1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1,'-1'50,"0"-30,0 1,2-1,0 1,1-1,1 1,1-1,7 21,-6-21,0 0,-1 0,-1 0,1 24,-3-33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15.7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13,'186'-13,"78"13,-252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17.1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54,'1'-2,"-1"0,1 0,0 0,0 0,0 0,0 0,0 0,0 0,0 0,1 1,-1-1,1 0,-1 1,1-1,-1 1,1-1,0 1,2-1,0-1,0 1,0-1,0 1,1 0,-1 0,0 1,8-3,-5 4,0-1,1 1,-1 1,0-1,0 1,1 0,-1 1,0 0,0 0,0 0,-1 1,1 0,10 6,-15-7,0-1,0 1,0 0,1 0,-2 0,1 0,0 0,0 0,-1 1,1-1,-1 0,0 1,1-1,-1 1,-1 0,1-1,0 1,0 0,-1-1,0 1,1 0,-1 0,0-1,-1 1,1 0,0 0,-1-1,1 1,-1 0,0-1,0 1,0 0,0-1,-1 1,1-1,0 0,-1 1,-2 1,0 1,1 0,-1-1,0 1,0-1,-1 0,1-1,-1 1,0-1,0 0,0 0,0 0,0-1,-1 0,1 0,-9 2,-2-1,0-1,0 0,-1-1,-19-1,98 0,-18 0,87 10,-107-7,-14-3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17.9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0,'2'3,"-1"-1,1 0,0 1,-1 0,1-1,-1 1,0 0,0-1,0 1,-1 0,1 0,0 0,-1 0,0 0,0 3,3 7,33 150,-33-155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20.88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14,'186'-13,"-160"13,-14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5:5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42 4562,'0'0'7972,"12"-9"-4216,-12 8-3727,-1 0 1,1 0-1,-1 0 0,1 1 0,-1-1 0,0 0 1,1 0-1,-1 0 0,0 0 0,0 1 1,0-1-1,1 0 0,-1 1 0,0-1 0,0 1 1,0-1-1,0 1 0,0-1 0,0 1 1,0 0-1,0-1 0,0 1 0,-3 0 0,-35-8 227,28 6-156,-2-1 31,0 1 0,0 1-1,-24-1 1,34 2-140,0 0 0,1 0 0,-1 1-1,0-1 1,1 1 0,-1-1 0,1 1-1,-1 0 1,1 0 0,-1 0-1,1 0 1,0 0 0,-1 1 0,1-1-1,0 1 1,0-1 0,0 1 0,0 0-1,0 0 1,0 0 0,1 0 0,-1 0-1,1 0 1,-1 1 0,-1 3-1,0 3 2,-1 0 0,1 0-1,1 1 1,0-1 0,0 1-1,1 0 1,0 12 0,1-22-72,3 0-46,40-1 84,-23-1 45,1 2 0,-1 0-1,0 1 1,0 1 0,22 5-1,-38-6 3,0 0-1,-1 0 0,1 0 0,0 1 0,0-1 0,-1 1 0,1 0 1,-1 1-1,0-1 0,1 0 0,-1 1 0,0 0 0,0 0 0,-1 0 1,1 0-1,-1 0 0,1 0 0,-1 1 0,0-1 0,0 1 0,0 0 1,-1-1-1,0 1 0,1 0 0,-1 0 0,0 0 0,-1 0 0,1 0 1,-1 0-1,0 0 0,0 4 0,0 6 10,1-10 5,-1 0 1,0 0-1,-1 1 1,1-1-1,0 0 1,-1 0-1,-2 9 1,1-12-5,1 1 0,0 0 1,-1 0-1,1-1 0,-1 1 0,1-1 0,-1 1 1,0-1-1,1 0 0,-1 1 0,0-1 0,0 0 1,0 0-1,0 0 0,0-1 0,0 1 0,0 0 1,-3-1-1,-11 4 32,0-1-1,-1 0 1,1-2 0,0 0-1,-1-1 1,1 0 0,-1-1-1,1-1 1,-24-6 0,31 3-1216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21.7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27,'15'-1,"0"0,1-1,22-7,-23 5,0 1,0 0,28-1,288 5,-320-1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22.8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63 49,'4'-1,"0"-1,0 1,0-1,0 0,-1-1,1 1,6-6,10-6,-17 12,-1 1,1-1,0 1,0-1,0 1,0 0,0 0,0 0,0 1,0-1,0 1,0 0,0-1,1 2,-1-1,0 0,0 0,0 1,0 0,0 0,0 0,0 0,0 0,0 0,0 1,0-1,-1 1,1 0,-1 0,1 0,-1 0,0 0,0 1,0-1,0 1,0-1,0 1,-1 0,1 0,-1 0,0-1,0 1,0 0,0 1,0-1,-1 0,0 0,1 0,-1 5,0-6,0 0,0 0,0 0,-1 0,1 0,0 0,-1-1,1 1,-1 0,0 0,1 0,-1 0,0-1,0 1,0 0,0-1,-1 1,1 0,0-1,-1 0,1 1,-1-1,1 0,-1 0,0 0,-3 2,-5 2,0-1,-1 0,-19 4,7-2,-100 11,134-18,0 0,0 1,0 0,0 0,0 1,0 1,12 3,47 4,-59-9,1 0,-1 1,1 1,13 3,-17-3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24.86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0 256,'1'-7,"0"-1,0 0,1 0,0 1,3-10,-4 16,-1-1,0 1,1-1,-1 1,1-1,-1 1,1-1,0 1,-1 0,1-1,0 1,0 0,0 0,0-1,0 1,1 0,-1 0,0 0,0 0,1 1,-1-1,0 0,1 0,-1 1,1-1,-1 1,1-1,-1 1,1 0,-1 0,3-1,-2 2,0 1,0-1,0 0,-1 1,1-1,0 1,-1 0,0 0,1-1,-1 1,0 0,0 0,0 0,0 0,0 0,0 0,0 4,0-4,-1 0,1 0,-1-1,1 1,0 0,-1 0,1-1,0 1,0-1,0 1,1-1,-1 1,0-1,0 1,1-1,-1 0,1 0,-1 0,3 1,-3-2,0 0,-1-1,1 1,0-1,-1 1,1-1,0 1,-1-1,1 1,-1-1,1 1,-1-1,0 0,1 1,-1-1,1 0,-1 0,0 1,0-1,1 0,-1 0,0 1,0-1,0 0,0 0,0 1,0-1,0 0,0-1,0-30,0 29,-2-35,0-29,2 62,0 0,1 1,-1-1,1 1,0 0,0-1,1 1,-1 0,1-1,0 1,3-4,-3 6,0 0,0 0,0 1,1 0,-1-1,0 1,1 0,-1 0,1 0,-1 0,1 0,-1 1,1-1,-1 1,1 0,4 0,54 2,-34 0,52-2,-67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26.3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168 4,'27'-1,"-22"0,0 0,0 1,0 0,0 0,0 0,0 0,0 1,7 2,-10-2,-1-1,0 1,1 0,-1 0,0 1,0-1,0 0,0 0,0 0,0 1,-1-1,1 1,0-1,-1 0,1 1,-1-1,1 1,-1-1,0 1,1-1,-1 1,0 0,0-1,0 1,0-1,0 1,-1-1,1 1,0-1,-1 1,1-1,-1 1,-1 2,0 0,0 0,-1-1,1 1,-1 0,0-1,0 1,0-1,0 0,-1 0,1 0,-1-1,0 1,0-1,0 0,0 0,0 0,0-1,0 1,-7 0,17-2,1 0,-1 0,1 0,-1 1,1 0,-1 0,0 1,12 4,-14-5,-1 0,1 1,-1 0,0-1,1 2,-1-1,0 0,3 4,-5-5,0 0,0 0,0 0,-1 0,1 0,0 0,-1 0,1 0,-1 0,1 0,-1 0,0 1,1-1,-1 0,0 0,0 1,0-1,0 0,0 0,0 1,0-1,0 0,-1 0,0 2,-1 2,0-1,-1 0,1 0,-1-1,0 1,0 0,-1-1,1 0,-1 0,1 0,-1 0,0-1,0 1,-1-1,1 0,0 0,-1 0,1-1,-8 2,-4 1,0-1,0-1,0 0,-22 0,27-3,1 1,-1-2,0 1,1-1,-1-1,1 0,0 0,-14-8,18 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33.26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1,'3'0,"2"0,3 0,2 0,2 0,1 0,1 0,0 0,0 0,-1 0,1 0,-1 0,1 0,-1 0,0 0,0 0,1 0,-3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33.9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0,'517'0,"-506"0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36.6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1 201,'0'-3,"0"1,0-1,0 0,0 0,1 0,-1 0,1 0,0 0,0 1,0-1,0 0,0 1,0-1,1 1,0-1,1-2,-2 5,-1 0,0-1,1 1,-1 0,1 0,-1 0,1-1,-1 1,1 0,-1 0,1 0,-1 0,0 0,1 0,-1 0,1 0,-1 0,1 0,-1 0,1 0,-1 0,1 0,-1 0,1 1,-1-1,1 0,-1 0,0 1,1-1,-1 0,1 1,15 26,-15-25,2 10,1-1,1 0,0 0,10 16,-14-27,-1 1,0-1,0 0,0 0,0 0,0 0,1 1,-1-1,0 0,0 0,0 0,0 0,1 0,-1 0,0 0,0 1,0-1,1 0,-1 0,0 0,0 0,1 0,-1 0,0 0,0 0,0 0,1 0,-1 0,0 0,0 0,0 0,1-1,-1 1,0 0,0 0,0 0,1 0,-1 0,0 0,0 0,0-1,0 1,1 0,-1 0,0 0,0 0,0-1,0 1,9-17,-1-18,-5-10,-1 17,0 1,8-30,-9 54,0 1,0-1,1 1,-1-1,1 1,-1 0,1 0,0 0,0 0,0 0,0 0,0 0,0 1,1-1,-1 1,1 0,-1-1,1 1,-1 0,1 1,0-1,-1 0,1 1,0-1,3 1,13-2,0 1,31 2,-26 0,134-1,-147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39.8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43,'0'-2,"0"1,1 0,-1-1,0 1,0-1,1 1,-1 0,1-1,-1 1,1 0,-1 0,1-1,0 1,0 0,0 0,-1 0,1 0,0 0,1 0,-1 0,0 0,2-1,0 0,1 1,0-1,0 1,-1-1,1 1,0 0,8-1,3 1,0 1,1 0,16 2,-30-1,0 0,1 0,-1-1,0 1,0 1,0-1,0 0,0 0,0 1,0-1,-1 1,1 0,-1-1,1 1,-1 0,1 0,-1 0,0 0,0 0,0 0,0 1,0-1,0 0,-1 0,1 1,-1-1,0 0,1 5,-1-5,0 0,0 0,1 0,-1 0,0 0,-1 0,1 0,0 0,-1 0,1 0,-1-1,1 1,-1 0,0 0,0 0,0-1,0 1,0 0,0-1,0 1,-1-1,1 1,0-1,-1 0,1 0,-1 0,0 1,1-1,-1-1,0 1,0 0,1 0,-1-1,0 1,-4 0,52 24,-41-23,-1 1,1 1,-1-1,1 1,-1-1,0 1,-1 0,1 1,-1-1,0 1,0-1,4 8,-7-10,1 1,0-1,-1 0,1 1,-1-1,1 0,-1 1,0-1,0 1,0-1,-1 0,1 1,-1-1,1 1,-1-1,0 0,-1 4,1-5,0 1,0-1,-1 0,1 0,0 1,-1-1,1 0,-1 0,1-1,-1 1,1 0,-1 0,1-1,-1 1,0-1,1 1,-1-1,0 0,-1 0,-3 1,0-2,1 1,-1-1,1 0,-1 0,1 0,-1-1,1 1,0-2,0 1,0 0,0-1,-9-6,8 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40.8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0,'9'123,"-4"-74,3-17,-6-23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44.85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147 60,'1'-2,"-1"-1,0 1,0 0,0 0,-1 0,1-1,0 1,-1 0,0 0,1 0,-1 0,0 0,0 0,0 0,0 0,0 0,-1 0,1 0,-1 1,1-1,-1 1,-2-3,2 3,0 1,0 0,0-1,0 1,1 0,-1 0,0 0,0 0,0 0,0 0,0 1,0-1,0 1,0-1,1 1,-1 0,0 0,0 0,1 0,-1 0,0 0,1 0,0 0,-1 1,1-1,-3 3,-4 6,0 0,0 1,1-1,0 2,1-1,1 1,-1 0,2 0,0 0,0 1,1-1,1 1,0 0,1 0,0 0,1 15,0-25,0 0,0-1,0 1,1 0,-1-1,1 1,-1-1,1 1,0-1,0 1,0-1,0 1,0-1,1 0,-1 1,1-1,-1 0,1 0,0 0,0 0,0-1,0 1,0 0,0-1,1 0,-1 1,0-1,1 0,-1 0,1 0,-1-1,1 1,0 0,4-1,-3 1,0-1,0-1,0 1,0-1,0 1,0-1,0 0,0-1,-1 1,1-1,0 1,-1-1,1 0,-1 0,0-1,0 1,0-1,0 1,0-1,0 0,-1 0,1-1,1-3,-2 4,7-12,0 0,-1-1,0-1,-2 1,9-30,-11-23,-4 65,0-1,0 1,-1-1,1 0,-1 1,0-1,-1 1,1 0,-1-1,0 1,0 0,-3-6,0 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5:5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2577,'0'0'9805,"0"0"-9653,1 0-150,0 1 1,0-1 0,1 1-1,-1-1 1,0 1 0,0 0 0,-1-1-1,1 1 1,0 0 0,0 0-1,0 0 1,0-1 0,-1 1-1,1 0 1,0 0 0,-1 0-1,1 0 1,-1 0 0,1 1-1,-1-1 1,1 0 0,-1 1-1,9 27 203,-9-27-164,12 89 1467,-11-58-5730,-1-45-1071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49.82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0,'2'0,"3"0,3 0,3 0,1 0,1 0,0 0,1 0,-2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52.5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0,'-2'82,"4"88,-1-163,0 1,1-1,-1 0,2-1,3 11,-2-10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59.4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105 11,'-5'0,"0"0,0 0,1 0,-1 1,0 0,0 0,0 0,0 1,1-1,-9 5,10-4,0 0,1 1,-1-1,1 0,0 1,0 0,0-1,0 1,0 0,1 0,-1 0,1 0,0 1,-1-1,2 0,-2 6,-2 6,1 0,1 0,0 1,1-1,2 18,-1-27,1 0,1 1,-1-1,1 0,0 0,1 0,0 0,0-1,0 1,0-1,1 0,0 1,0-2,9 10,-10-11,0 0,0 0,0 0,0 0,1-1,-1 1,1-1,0 0,0 0,0 0,0-1,0 1,0-1,0 0,0 0,0-1,1 1,-1-1,0 0,1 0,-1 0,0 0,1-1,-1 0,0 0,0 0,0 0,0-1,0 0,0 0,0 0,0 0,-1 0,1-1,-1 1,4-5,-2 2,-1 0,1-1,-1 1,-1-1,1 0,-1 0,0 0,-1 0,1 0,-1-1,0 1,-1-1,0 0,1-8,-1-8,0 0,-5-41,4 61,-1 1,1-1,-1 0,1 1,-1-1,0 1,0-1,0 1,0 0,-1-1,1 1,-1 0,1 0,-1 0,0 0,0 0,0 0,0 0,0 1,0-1,0 1,0 0,-1-1,-2 0,-6-2,1 1,-1 0,0 1,-18-1,-10-3,30 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01.4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67 24,'-2'0,"-4"0,0-2,-1-1,-2 0,0-1,0-1,-1 1,2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0.7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145 1,'14'65,"-13"-29,1-13,-1 0,-1 1,-1-1,-1 0,-1 0,-1-1,-9 29,11-43,0 0,0 0,1 0,0 0,0 16,1-18,0 1,0 0,-1 0,0-1,0 1,-1 0,1-1,-6 13,7-19,0 0,0 0,0 0,0 0,0 0,0 1,0-1,0 0,-1 0,1 0,0 0,0 0,0 0,0 1,0-1,0 0,0 0,0 0,0 0,0 0,0 0,0 0,-1 0,1 0,0 1,0-1,0 0,0 0,0 0,0 0,0 0,-1 0,1 0,0 0,0 0,0 0,0 0,0 0,0 0,-1 0,1 0,0 0,0 0,0 0,0 0,0 0,0 0,-1 0,1 0,0 0,0 0,0-1,0 1,0 0,0 0,0 0,-1 0,1 0,0 0,0 0,0 0,0-1,-3-12,4-19,4 23,0 1,0-1,1 1,0 1,0-1,0 1,1 0,1 0,-1 1,1 0,0 0,0 1,1 0,0 0,0 1,0 0,0 1,0 0,1 0,-1 1,1 0,17 0,-25 2,0 1,-1-1,1 0,0 1,0 0,-1-1,1 1,0 0,-1 0,1 0,-1 0,1 0,-1 1,1-1,-1 0,0 1,0-1,0 0,0 1,0 0,0-1,0 1,0-1,0 1,-1 0,1 0,-1 0,1-1,-1 1,0 0,0 0,0 0,0 2,0-1,1 1,-1-1,0 0,0 0,-1 1,1-1,-1 0,0 0,0 0,0 1,0-1,0 0,0 0,-1-1,0 1,1 0,-1 0,-5 4,-8 4,-5 4,0 0,-1-2,-32 16,40-25,-1-1,1 0,-1-1,0 0,-25-1,22 0,0 0,-30 6,47-8,0 1,0 0,0 0,0 0,0 0,0 0,0 0,0 0,0-1,0 1,0 0,0 0,0 0,0 0,0 0,0 0,0 0,0-1,0 1,0 0,0 0,0 0,0 0,0 0,0 0,0 0,0 0,-1 0,1-1,0 1,0 0,0 0,0 0,0 0,0 0,0 0,0 0,-1 0,1 0,0 0,0 0,0 0,0 0,0 0,0 0,0 0,-1 0,1 0,0 0,0 0,3-4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2.6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151 1,'-6'1,"1"-1,-1 2,1-1,0 1,0 0,0 0,0 0,0 0,0 1,0 0,1 0,-1 1,-6 6,-1 2,0 0,0 0,-11 19,21-27,0 0,0 0,0 1,0-1,1 0,0 1,0-1,0 1,1 0,-1 6,4 56,-1-27,-2-32,0-2,0 0,0-1,0 1,1 0,0-1,0 1,3 10,-3-16,-1 1,1 0,-1 0,1 0,0 0,-1 0,1-1,0 1,0 0,-1-1,1 1,0 0,0-1,0 1,0-1,0 0,0 1,0-1,1 1,1-1,-1 0,1 0,-1 0,1 0,0 0,-1-1,1 1,-1-1,1 1,4-3,-3 1,1 0,-1-1,1 1,-1-1,0 0,0 0,-1 0,1-1,0 1,-1-1,0 0,0 0,4-6,2-7,-1 0,8-24,12-24,-23 55,-1 0,-1-1,1 0,-2 0,1 1,0-17,-5 52,0 1,2-1,1 0,5 29,-4-41,0 1,1-1,1 0,1 0,-1-1,2 0,0 1,0-2,16 22,-18-27,0-1,0 0,1-1,-1 1,1-1,0 0,1 0,-1 0,0-1,1 0,0 0,0 0,0-1,0 1,0-2,1 1,-1-1,0 0,1 0,-1 0,1-1,6-1,67 0,-69 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30.8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0,'887'0,"-876"0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9.4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1,'-2'95,"5"101,10-91,-12-96,0-1,0 1,1-1,0 0,0 0,1 0,6 14,9-73,44-101,-60 147,0 1,0 0,1 0,-1 1,1-1,-1 0,1 1,1 0,-1-1,0 1,1 1,5-5,-8 6,1 0,0 0,0 1,-1-1,1 0,0 1,0-1,0 1,0-1,0 1,0 0,-1 0,1 0,0 0,0 0,0 1,0-1,0 0,0 1,0-1,-1 1,1 0,0 0,0 0,-1 0,1 0,-1 0,1 0,-1 0,3 3,8 7,-1 1,0 0,-1 1,-1 0,0 0,-1 1,8 16,-15-28,-1 0,1 0,-1 0,1 1,-1-1,0 0,0 0,0 0,0 1,0-1,0 0,-1 0,1 0,-1 1,0-1,1 0,-1 0,0 0,0 0,0 0,-1-1,1 1,0 0,-1 0,1-1,-1 1,1-1,-1 1,0-1,-3 2,-6 3,0 0,0-1,-1-1,-19 5,-7 4,30-11,0 1,1-2,-1 1,0-1,0 0,1-1,-16 0,17 0,-6-1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0.1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2,'95'-2,"102"4,-107 14,-82-13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0.6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1,'371'0,"-359"0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0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5410,'0'0'8372,"12"0"-8164,-2 3 33,-1 2-65,-3 2-80,1 3-32,-4 3-64,3 3 0,-6 1-1233,0-3-5266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3.09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333 28,'-12'-1,"1"0,0-1,0-1,-13-3,-41-8,60 14,-1 0,0-1,1 2,-1-1,0 1,1 0,-1 0,1 0,-1 1,1 0,-8 4,10-5,1 1,-1 0,1 1,0-1,0 0,0 1,0-1,0 1,0 0,1-1,-1 1,1 0,0 0,0 0,0 0,0 0,0 0,1 1,-1-1,1 0,0 6,0-8,-1 22,1 1,5 36,-3-52,-1-1,1 1,1-1,-1 0,1 0,0 0,1 0,0-1,0 1,0-1,1 0,5 6,-4-5,0 0,0 0,-1 1,0 0,-1 0,0 0,0 0,0 1,-1-1,-1 1,1 0,-1 0,-1 0,0 0,0 0,-1 1,0-1,0 0,-3 12,2-18,-1 0,0 0,1-1,-1 1,0-1,-1 1,1-1,0 0,-1 1,1-1,-1 0,1-1,-1 1,0 0,0-1,0 0,0 0,0 0,0 0,0 0,-1 0,1-1,0 1,-4-1,-4 1,0-1,0 0,0 0,0-1,-21-4,30 4,0 1,0-1,-1 0,1 0,0 0,0 0,0 0,0 0,0-1,0 1,0-1,1 1,-1-1,1 0,-1 1,1-1,-1 0,1 0,0 0,0 0,0 0,0-1,0 1,0 0,1 0,-1-1,1 1,0 0,-1-3,1 1,0 1,1-1,-1 1,1-1,0 1,-1-1,2 1,-1 0,0 0,1-1,-1 1,1 0,0 0,0 0,0 1,0-1,0 0,6-3,5-5,0-1,0 0,-1-1,-1 0,11-15,-1 3,-17 21,-1 0,1 0,-1 0,0 0,0 0,0-1,-1 0,4-7,36-83,-28 66,-10 23,0 0,1 0,-1 1,1 0,1 0,-1 0,12-8,20-21,-32 28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3.4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1,'0'2,"0"3,2 1,1 2,0 1,2-1,-1 1,0 1,1-1,2-3,0 1,-1-1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4.3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113 28,'0'-1,"0"0,0 0,0 0,-1-1,1 1,0 0,-1 0,1 0,0 0,-1 0,1 0,-1 0,0 0,1 0,-1 0,0 0,0 0,1 0,-1 0,0 1,0-1,0 0,0 0,0 1,0-1,0 1,0-1,0 1,0 0,-1-1,1 1,0 0,0 0,0-1,0 1,-1 0,1 0,0 1,0-1,0 0,0 0,-1 0,1 1,0-1,-1 1,-2 0,1 0,-1 0,0 0,1 0,0 1,-1 0,1-1,0 1,0 1,0-1,0 0,0 1,-4 4,2 5,1 0,0-1,1 1,1 1,0-1,0 0,1 1,1-1,0 0,1 1,0-1,5 22,-5-31,0 0,1 0,-1 0,1 0,0 0,0 0,0-1,0 1,0 0,0-1,1 0,-1 0,1 1,0-1,-1-1,1 1,0 0,0-1,0 1,0-1,1 0,3 1,0 0,-1-1,1 0,0 0,-1 0,1-1,0 0,-1-1,1 1,0-1,9-2,-8-1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5.1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69 119,'2'-24,"-1"18,0 0,-1 0,1 0,-1 0,0 0,-1 0,0 0,0 0,0 0,0 0,-1 0,-4-9,6 14,-1 1,1-1,-1 1,1-1,-1 1,0-1,1 1,-1-1,1 1,-1 0,0-1,1 1,-1 0,0 0,0-1,1 1,-1 0,0 0,0 0,1 0,-1 0,0 0,0 0,1 0,-1 0,0 0,0 1,1-1,-1 0,-1 1,-17 21,16-16,0 0,0 1,1-1,0 1,0 0,-1 9,1 32,5 50,-3-97,0 0,0 0,0 1,0-1,0 0,1 0,-1 0,0 0,1 0,-1 1,0-1,1 0,0 0,-1 0,1 0,-1 0,1 0,0 0,0-1,0 1,-1 0,1 0,0 0,0-1,0 1,2 0,-2-1,1 0,0 1,-1-1,1-1,0 1,0 0,-1 0,1-1,0 1,-1-1,1 1,-1-1,1 0,-1 1,4-3,1-1,0 0,-1-1,1 1,-1-1,0-1,0 1,6-9,-4-2,0 0,-2 0,0-1,0 0,2-23,-5 30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6.2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296 44,'0'-2,"-1"0,1 0,0 0,-1 1,1-1,-1 0,0 0,0 1,0-1,0 0,0 1,0-1,0 1,0-1,0 1,-1-1,1 1,-1 0,1 0,-1 0,1 0,-1 0,0 0,1 0,-1 0,0 1,0-1,1 1,-1-1,0 1,0 0,-4 0,-9-2,0 1,0 1,-19 2,12-1,19-1,1 0,-1 0,1 0,0 0,-1 1,1-1,-1 0,1 1,0 0,0 0,-1 0,1 0,0 0,0 0,0 0,0 1,0-1,0 1,0-1,-2 4,2-2,1 0,0 0,0 0,1-1,-1 1,0 0,1 0,0 0,0 0,-1 0,2 0,-1 0,0 0,1 0,-1 0,1 0,1 3,1 1,1 0,-1-1,1 0,0 1,9 9,-7-9,0 1,-1 0,1 1,4 11,-9-18,0-1,-1 1,1 0,-1 0,1 0,-1 0,0 0,1 0,-1 0,0 0,-1 0,1 0,0 0,0-1,-1 1,1 0,-1 0,0 0,1 0,-1 0,0-1,0 1,0 0,0-1,-3 3,1-1,0-1,-1 0,1-1,0 1,-1 0,1-1,-1 0,0 0,1 0,-1 0,0-1,0 1,1-1,-1 0,0 0,0-1,0 1,-3-1,-3-1,1 1,-1-2,1 1,-1-1,-16-8,19 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7.44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89 163,'-1'-37,"-1"26,1 1,1-1,0 1,1-1,0 1,0-1,6-19,-7 29,1 0,-1-1,1 1,0 0,-1 0,1 0,0 0,0 0,0 0,0 0,0 0,0 0,0 0,0 0,0 1,0-1,0 0,0 1,1-1,-1 1,0-1,0 1,1-1,-1 1,2 0,0 0,-1 0,1 1,0-1,0 1,-1 0,1-1,-1 1,1 0,0 1,-1-1,4 3,3 2,-1 0,0 1,0 1,0-1,7 10,2 5,-10-16,-1 0,-1 1,1 0,-1 1,0-1,-1 1,0 0,0 0,-1 0,4 11,-8-17,1-1,0 1,-1 0,1-1,-1 1,1-1,-1 0,1 1,-1-1,0 1,0-1,0 0,0 0,0 1,0-1,0 0,0 0,-1 0,1 0,0 0,-1-1,1 1,0 0,-1 0,1-1,-4 1,-49 16,35-12,8-2,1-1,-1 0,0 0,0-1,-11 0,27 0,-1-1,0 1,1 1,-1-1,0 0,1 1,-1 0,0 0,0 0,0 1,-1-1,1 1,-1 0,1 0,-1 0,0 1,0-1,0 1,-1-1,1 1,-1 0,3 7,-2-5,0-1,-1 1,0-1,0 1,0 0,-1 0,0 0,0 0,0 0,-1 0,0 0,0 0,0 0,-1 0,0 0,0 0,-4 9,3-11,-1-1,1 0,-1 0,0-1,0 1,0-1,0 1,-1-1,1 0,-1 0,1 0,-1-1,0 1,1-1,-1 0,0 0,0 0,-6 0,-75 6,82-7,0 0,0 0,0 0,0-1,0 1,0-1,0 0,0 0,0 0,1 0,-1 0,-4-3,1-1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8.4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238 67,'0'-3,"0"1,0-1,-1 0,1 0,-1 0,0 0,0 0,0 1,0-1,0 0,-1 1,1-1,-1 1,0 0,0-1,1 1,-1 0,-1 0,1 0,0 0,0 1,-1-1,1 1,-1-1,0 1,1 0,-1 0,0 0,0 0,1 0,-1 1,0-1,0 1,0 0,-3 0,1-1,1 1,-1 0,0 1,1-1,-1 1,1 0,-1 0,1 0,-1 0,1 1,0 0,-1 0,1 0,0 0,0 1,1 0,-1 0,0 0,1 0,0 0,0 1,-4 4,-2 7,0 1,0 0,1 0,1 1,1 0,1 0,0 1,1 0,1 0,0 0,2 0,0 24,1-40,0-1,1 0,-1 1,0-1,1 0,-1 0,1 1,-1-1,1 0,-1 0,1 0,0 0,0 0,-1 0,1 0,0 0,0 0,0 0,0 0,0-1,0 1,0 0,1-1,1 2,1-1,-1 0,1-1,-1 1,1-1,0 1,-1-1,1 0,0-1,3 0,2 0,-1-1,1 0,-1 0,0-1,0 0,0-1,10-6,-12 5,-1-1,0-1,0 1,0-1,-1 0,0 0,0 0,4-14,9-14,-13 28,3-3,-1-1,0 0,-1 0,0 0,0-1,-1 1,-1-1,0 0,3-25,-6 26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0.02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40,'5'0,"0"-1,1 0,-1 0,0-1,0 1,0-1,5-3,-4 3,0-1,0 1,0 0,0 1,10-2,47-3,46-1,-97 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0.45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1,'1'1,"-1"-1,0 1,1 0,-1-1,0 1,1-1,-1 1,1 0,-1-1,1 1,-1-1,1 1,0-1,-1 0,1 1,0-1,-1 1,1-1,0 0,-1 0,1 1,0-1,0 0,-1 0,1 0,1 0,29 4,-16-3,21 6,65 4,-49-7,-41-3,4 1,0 0,0-1,1-1,-1 0,0-1,26-5,-28-7,-9 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1.4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148 136,'0'-27,"1"19,0 0,-1-1,-1 1,1-1,-1 1,-4-15,4 21,-1 0,1-1,0 1,0 0,-1 0,1 0,-1 0,0 1,0-1,1 0,-1 1,0-1,0 1,-1-1,1 1,0 0,0 0,-1 0,1 1,0-1,-1 0,1 1,-1-1,1 1,-1 0,1 0,-5 0,3 0,1 0,-1-1,0 2,0-1,1 0,-1 1,0-1,1 1,-1 0,0 1,1-1,-1 0,1 1,0 0,-1 0,-2 2,4-1,0 0,0 0,0 0,0 0,0 1,1-1,0 1,0-1,0 1,0-1,0 1,1-1,-1 1,1 0,0-1,1 7,-1 2,1 0,0 0,1 0,0-1,1 1,1 0,7 17,1-5,1-1,22 28,-31-44,0 1,-1-1,1 1,-2 0,1-1,-1 1,3 14,-5-18,1 0,0 0,-1 0,0 0,0 1,0-1,0 0,-1 0,0 0,1 0,-2 0,1 0,0 0,-1-1,1 1,-1 0,-4 4,5-6,0-1,-1 1,1-1,-1 0,0 0,0 1,1-1,-1 0,0-1,0 1,0 0,0 0,0-1,0 1,0-1,0 0,0 0,0 1,0-1,0-1,0 1,0 0,0 0,-1-1,1 1,1-1,-1 0,0 1,0-1,-2-1,1 0,1 1,-1-1,1 0,0 0,0 1,-1-2,1 1,0 0,1 0,-1-1,0 1,1-1,-1 1,1-1,0 0,0 1,0-1,0 0,0 0,0-4,1 3,0-1,0 0,0 0,0 1,1-1,-1 0,1 1,1-1,-1 1,1-1,-1 1,1-1,1 1,-1 0,0 0,1 0,0 0,0 1,5-5,2-5,46-46,-41 46,-2 0,25-31,-18 25,-18 18,0 0,0-1,0 1,0-1,0 1,0-1,-1 0,1 0,-1 0,0 0,1 0,-1 0,2-4,-1-3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0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2849,'0'0'3378,"4"4"-3119,3 3 105,-1 1 0,0-1 0,0 1 0,-1 0 0,0 1-1,0-1 1,6 18 0,19 72 2161,-6-17-1484,-24-79-1011,1 1-1,0-1 1,0 1 0,0-1-1,0 0 1,0 0 0,0 1-1,0-1 1,1 0-1,-1 0 1,1 0 0,0-1-1,-1 1 1,1 0-1,0-1 1,0 1 0,0-1-1,0 1 1,4 1 0,-6-12 1093,2-8-1007,2-16 183,0 0 1,12-41 0,-14 66-269,1 0 1,0 0-1,0 0 1,1 0 0,0 1-1,0-1 1,0 1-1,1 0 1,0 1 0,1-1-1,-1 1 1,1 0-1,1 0 1,9-7-1,-13 12-35,0-1-1,0 1 0,0 0 0,0 0 0,0 1 0,0-1 0,1 0 1,-1 1-1,0 0 0,0 0 0,1 0 0,-1 0 0,0 1 0,0-1 1,1 1-1,-1 0 0,0-1 0,0 2 0,0-1 0,0 0 0,0 1 1,0-1-1,0 1 0,4 3 0,2 1-7,-1 1 1,0 0-1,0 0 1,0 1-1,-1 0 0,7 9 1,-3-1 98,-2 0 0,1 0-1,-2 1 1,0 1 0,-2-1 0,9 33 0,-6 18-4006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1.9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1,'0'2,"0"3,0 3,0 3,0 1,2-1,1-1,0-1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6.59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2,'87'-2,"92"4,-47 12,-77-9,62 3,-106-9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7.65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39 56,'-1'0,"0"-1,1 1,-1 0,0 0,1-1,-1 1,1 0,-1-1,1 1,-1-1,0 1,1-1,-1 1,1-1,0 1,-1-1,1 1,-1-1,1 1,0-1,0 0,-1 1,1-1,0 0,0 1,0-1,0 0,-1 0,1 1,0-1,0 0,0 1,1-1,-1 0,0 1,0-1,0 0,1 0,-1-1,0 1,0-1,1 0,-1 1,0-1,1 1,0-1,-1 1,1-1,0 1,0-1,0 1,0 0,0 0,0-1,2-1,0 2,-1 0,1 0,0 0,-1 0,1 1,0-1,0 1,0 0,-1 0,1 0,0 0,0 0,0 1,-1-1,1 1,0-1,-1 1,1 0,0 0,-1 1,1-1,-1 0,1 1,-1 0,0-1,0 1,0 0,0 0,0 0,0 0,0 1,-1-1,1 0,-1 1,0-1,0 1,2 3,-1-2,0 0,-1 0,1 0,-1 0,0 0,0 0,0 1,-1-1,1 0,-1 1,0-1,-1 0,1 1,-1-1,1 0,-1 0,0 0,-1 0,1 1,-1-1,0-1,0 1,0 0,-3 4,-5 0,1 0,-2-1,1 0,-19 9,-22 16,51-32,-1 0,1 0,0 1,0-1,0 0,0 0,0 0,0 0,0 0,-1 0,1 0,0 0,0 1,0-1,0 0,0 0,0 0,0 0,0 0,0 1,0-1,0 0,0 0,0 0,0 0,0 0,0 1,0-1,0 0,0 0,0 0,0 0,0 0,0 1,0-1,0 0,0 0,0 0,0 0,0 0,0 0,1 1,-1-1,0 0,0 0,0 0,0 0,0 0,0 0,0 0,1 0,-1 0,0 0,0 0,0 1,0-1,0 0,1 0,-1 0,0 0,0 0,0 0,0 0,1 0,18 3,20-2,-20-1,-1 2,1 0,21 7,-24-5,1-1,-1-1,0 0,24-1,-30-2,-1-2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8.8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1 323,'1'-5,"0"-1,0 0,1 1,0-1,0 1,3-6,5-12,-10 22,0 0,0 0,0 0,1 0,-1 0,0 1,0-1,1 0,-1 0,0 0,1 1,-1-1,1 0,-1 0,1 1,-1-1,1 0,-1 1,1-1,0 1,-1-1,1 1,0-1,0 1,-1-1,1 1,0 0,0-1,0 1,0 0,-1 0,1-1,0 1,0 0,0 0,0 0,0 0,0 0,-1 1,1-1,0 0,0 0,0 0,0 1,-1-1,1 0,0 1,0-1,-1 1,1-1,0 1,0-1,-1 1,1 0,-1-1,1 1,0 0,8 8,-1 0,0 1,9 15,-4-8,-1-1,-8-10,1-1,-1 1,1-1,0 0,7 6,-11-11,-1 1,1-1,-1 0,0 0,1 1,-1-1,1 0,-1 0,1 0,-1 0,0 0,1 0,-1 1,1-1,-1 0,1 0,-1 0,1-1,-1 1,1 0,-1 0,1 0,-1 0,0 0,1 0,-1-1,1 1,-1 0,1 0,-1-1,1 1,0-2,0 0,0 0,0 0,0 0,-1 0,1 0,-1 0,1 0,-1 0,1 0,-1 0,0-2,-1-125,-1 85,4-51,-2 92,1-1,-1 1,1 0,0 0,0 0,0 1,0-1,0 0,0 0,1 0,-1 1,1-1,0 1,0-1,0 1,0 0,0 0,1 0,-1 0,1 0,-1 0,1 1,0-1,-1 1,1 0,0 0,0 0,0 0,5-1,8 0,1 1,-1 0,1 1,25 3,1-1,-37-2,0 1,-1-1,1 1,-1 1,1-1,-1 1,0 0,1 0,6 4,-4-2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9.9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58,'4'-2,"1"1,-1-1,0 0,-1 0,1 0,0-1,6-5,9-5,-6 8,0 1,0 0,1 1,-1 1,1 0,-1 1,1 0,0 1,-1 0,21 4,-31-3,0 0,0 0,0 0,-1 1,1-1,0 1,-1-1,0 1,1 0,-1 0,0 0,0 0,0 0,0 0,0 1,0-1,-1 1,1 0,-1-1,0 1,0 0,0 0,0-1,0 1,0 0,-1 0,0 0,1 0,-1 3,0-2,1-1,-1 1,0-1,0 1,0-1,0 1,-1-1,1 1,-1-1,0 1,0-1,0 0,0 1,-1-1,1 0,-1 0,0 0,0 0,0 0,0 0,-1-1,1 1,-1-1,-4 4,0-4,1 0,-1 0,0-1,0 1,-12-1,15 0,1-1,0 0,0 0,0 0,0 0,-1-1,1 1,0-1,0 0,0 0,0 0,0 0,0 0,-4-3,7 3,0 1,0 0,-1 0,1 0,0 0,0-1,0 1,-1 0,1 0,0-1,0 1,0 0,0 0,0-1,-1 1,1 0,0 0,0-1,0 1,0 0,0 0,0-1,0 1,0 0,0-1,0 1,0 0,0 0,0-1,0 1,0 0,1 0,-1-1,0 1,0 0,0 0,0-1,0 1,1 0,-1 0,0 0,0-1,0 1,1 0,16-6,20 5,-35 2,1 1,0-1,-1 1,1-1,-1 1,1 0,-1 0,0 0,0 0,0 0,0 1,0-1,-1 1,1-1,-1 1,1 0,-1-1,0 1,0 0,1 4,-2-6,0 0,1 1,-1-1,0 0,0 1,0-1,0 1,0-1,0 1,0-1,0 0,-1 1,1-1,0 1,-1-1,1 0,-1 1,0-1,1 0,-1 0,0 0,0 1,0-1,0 0,0 0,0 0,0 0,0-1,0 1,0 0,-1 0,1-1,0 1,-1 0,1-1,0 0,-1 1,1-1,0 0,-1 1,1-1,-1 0,-1 0,-3 0,-2 1,0 0,0 0,0-1,0 0,0-1,0 0,0 0,0-1,0 0,0 0,-10-4,12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0.6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0,'2'0,"4"0,2 0,2 0,2 0,1 0,1 0,0 0,-1 0,1 0,0 0,-3 3,-3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3.9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0,'212'0,"-201"0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5.2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172 0,'-3'9,"0"-1,-1 0,0 0,0-1,0 1,-1-1,-1 0,-8 9,11-11,-106 124,108-128,0-1,0 1,0 0,0 0,0 0,0 0,1 0,-1 1,0-1,1 0,-1 0,1 0,-1 0,1 1,-1-1,1 0,0 1,0-1,0 0,0 1,0-1,0 0,0 0,0 1,0-1,1 2,0-2,0 0,1 1,-1-1,0 0,1 0,-1 0,1 0,-1 0,1 0,-1 0,1 0,0-1,-1 1,1 0,0-1,2 1,9 1,1 0,0-1,20-1,-33 0,132 12,-92-13,-27-1,0 1,1 1,-1 1,0 0,17 3,-23-1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6.35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41 0,'-14'186,"13"-159,-2 1,-6 32,4-34,1 1,0 38,4-59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7.3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0 676,'3'-2,"-1"0,1 0,-1 0,0-1,0 1,0-1,0 1,0-1,0 0,1-3,12-16,-10 18,0 0,0-1,1 2,-1-1,1 1,0 0,0 0,0 0,0 1,0 0,1 0,6-1,-9 3,0 0,0 0,0 1,1-1,-1 1,0 0,0 0,0 0,0 1,0-1,-1 1,1 0,0 0,-1 0,1 1,-1-1,0 1,0 0,0 0,3 3,6 10,-6-9,0 0,0 0,0-1,0 1,9 5,-15-12,1 1,-1-1,1 0,0 1,-1-1,1 0,0 1,0-1,-1 0,1 0,0 0,-1 1,1-1,0 0,0 0,-1 0,1 0,0 0,0-1,-1 1,1 0,0 0,0 0,-1-1,1 1,1-1,-1 0,0-1,0 1,0-1,0 0,0 1,0-1,0 0,0 0,-1 0,1 0,-1 0,1 1,-1-1,0 0,1-3,11-249,-13 218,0 26,0 0,1 0,0 0,0 0,1 0,1 0,-1 0,2 0,-1 1,1-1,1 1,0-1,8-14,-2 12,-1 1,2 0,0 0,0 1,18-12,8-2,0 3,1 1,77-28,-94 43,0 1,32-2,-33 5,5-1,-14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1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3554,'0'0'8870,"-2"18"-8221,-69 165 498,56-122-968,2 1 0,2 1 0,3-1 1,4 1-1,2 67 0,2-182-5432,0 16 1038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8.79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19 121,'0'-6,"0"-1,0 1,1 0,0 0,0 0,0 0,1 0,0 0,0 0,1 0,4-8,-5 11,1 0,0 0,-1 0,1 0,1 0,-1 1,0 0,1-1,-1 1,1 1,-1-1,1 0,0 1,0 0,0 0,0 0,0 0,0 1,5-1,-7 0,1 1,0 0,-1-1,1 1,0 0,0 0,-1 0,1 1,0-1,-1 1,1-1,0 1,-1 0,1 0,-1 0,1 1,-1-1,0 0,1 1,-1 0,0-1,0 1,0 0,0 0,-1 0,4 4,-3 1,1-1,-1 1,-1 0,1 0,-1 0,0 0,-1-1,0 1,-1 10,1-9,0-3,0 1,0-1,0 1,-1-1,0 0,0 1,0-1,-3 7,2-10,0 0,1 0,-1 0,0 0,0 0,-1 0,1 0,0-1,-1 1,1-1,0 0,-1 0,0 0,1 0,-1 0,0 0,1-1,-7 1,-69 8,132-11,-39 1,0 0,0 1,0 0,0 1,22 5,-32-5,0 1,-1 0,1 0,0 0,-1 0,0 1,0 0,1-1,-2 2,1-1,0 0,-1 1,1 0,-1-1,0 1,0 1,-1-1,1 0,-1 1,0-1,2 8,-2-7,0 0,0 0,-1 0,0 0,0 0,0 0,-1 0,0 0,0 0,0 1,0-1,-1 0,0 0,0 0,-4 10,3-12,0 0,0 0,0 0,-1 0,1 0,-1 0,0 0,0-1,0 0,0 1,0-1,-1 0,1-1,-1 1,1-1,-1 1,1-1,-1 0,0 0,0-1,-6 1,-28 3,-1-2,-70-7,107 5,0 0,0-1,1 0,-1 0,0 1,0-1,1 0,-1 0,1-1,-1 1,1 0,-1 0,1-1,0 1,-1-1,1 1,0-1,0 1,0-1,0 0,0 0,1 1,-1-1,1 0,-1-3,-6-10,3 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32.3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54,'37'-2,"63"-11,-12 0,1 2,-48 5,68-2,737 8,-834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4.9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163 0,'-10'0,"1"0,-1 1,1-1,-1 2,-12 3,19-4,-1 1,0-1,1 1,-1 0,1 1,0-1,0 0,0 1,0 0,0 0,0 0,1 0,-1 0,1 0,-3 6,-2 7,0 1,1 0,1 0,0 1,1-1,1 1,1 0,0 0,2 0,0 0,4 29,-4-45,0 0,1 0,-1 0,1 0,-1 0,1-1,0 1,0 0,0 0,0-1,0 1,0 0,1-1,-1 1,1-1,-1 0,1 1,-1-1,3 1,1 1,-1-1,1 1,0-1,0-1,0 1,0-1,8 1,-4 0,0-1,0-1,0 0,0 0,0-1,0 0,0 0,13-5,-15 2,-1 0,0 0,0-1,0 0,0 0,-1-1,0 0,0 0,-1 0,0 0,0-1,5-9,7-11,-12 21,-1-1,0 0,0 0,-1 0,1-1,-2 1,3-14,-3 13,0-1,1 1,0-1,1 1,6-14,3 5,-9 32,1 14,0-6,-2-12,0 1,1-1,0 0,1 0,0-1,8 15,-3-9,-8-13,0-1,0 0,0 1,0-1,0 0,1 0,-1 0,1 1,0-2,0 1,-1 0,1 0,0 0,1-1,-1 1,0-1,0 0,1 0,-1 0,0 0,1 0,-1 0,1-1,0 1,-1-1,1 1,-1-1,1 0,-1 0,5-1,114-1,-110 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5.4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80,'0'-2,"0"0,1 0,-1 0,1 0,-1 0,1 0,0 0,0 1,0-1,0 0,0 0,0 1,1-1,-1 1,0-1,1 1,-1 0,1-1,0 1,-1 0,1 0,0 0,0 0,0 0,-1 1,4-2,60-14,-41 12,56-6,-16 5,12 1,-65 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6.05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0,'124'10,"-100"-7,54-2,-61-2,0 1,0 1,0 0,26 6,-35-5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7.82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97 8,'-12'0,"6"0,0 0,-1 0,1 0,0 1,0-1,0 2,-1-1,-6 3,12-3,-1 0,0 1,1-1,-1 1,1-1,-1 1,1 0,0-1,0 1,-1 0,1 0,1 0,-1 0,0 0,0 0,1 0,-1 0,1 0,0 0,-1 0,1 1,0-1,0 0,0 0,1 0,-1 0,1 0,0 3,0-1,0 0,0 0,0 0,1 0,-1 0,1 0,0 0,0-1,0 1,1-1,0 1,-1-1,5 3,47 38,-13-12,-13-10,-19-17,-1 1,0 0,-1 1,0-1,8 10,-14-14,1 0,-1-1,0 1,0 0,0 0,-1 0,1 0,0 0,-1-1,1 2,-1-1,1 0,-1 0,0 0,0 0,0 0,0 0,-1 0,1 0,0 0,-1 0,1 0,-1 0,0 0,0 0,0 0,0-1,0 1,0 0,-2 1,-2 3,-1 0,-1-1,1 0,-1 0,0 0,0-1,0 0,0 0,-15 4,11-4,0 1,0 1,-16 10,25-14,0 0,0 0,-1-1,1 1,0-1,-1 1,1-1,0 0,-1 0,1 0,-1 0,0-1,1 1,-1-1,0 0,-4 1,5-2,1 0,0 1,0-1,-1 0,1 0,0 0,0 0,0 0,0 0,0-1,0 1,0 0,0 0,1-1,-1 1,0 0,1-1,-1 1,1-1,0 1,-1-1,1 1,0-1,0 1,0-1,0 1,0-1,0 1,1-3,-2-2,1 0,0 0,0 0,1-1,-1 1,1 0,1 0,-1 1,1-1,0 0,0 0,1 1,-1-1,1 1,0 0,1 0,-1 0,1 0,0 1,1-1,5-4,35-28,20-20,-61 52,1 0,-1-1,0 0,0 1,-1-1,0 0,0-1,0 1,-1-1,3-8,-3 5,-1 7,0 0,-1-1,1 1,-1 0,1 0,-1 0,0-1,0 1,0 0,-2-6,1 7,0 1,-1-1,1 0,-1 1,1-1,-1 1,0-1,1 1,-1 0,0 0,0 0,0 0,0 0,0 0,0 1,-1-1,1 0,-3 1,-65-24,63 20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8.3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0,'0'3,"0"0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9.6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114 29,'0'-1,"-1"-1,1 1,-1 0,1-1,-1 1,1 0,-1-1,0 1,1 0,-1-1,0 1,0 0,0 0,0 0,0 0,0 0,0 0,0 0,-1 0,1 1,0-1,-1 0,1 1,0-1,-1 1,1-1,-1 1,1 0,0 0,-1-1,1 1,-1 0,1 0,-1 0,1 1,-1-1,1 0,-1 1,-1 0,0-1,0 0,-1 1,1 0,0-1,0 1,0 0,0 0,0 1,0-1,1 1,-1-1,0 1,1 0,-1 0,1 0,0 1,0-1,-4 5,4-3,0 0,1 0,-1 0,1 0,0 0,0 0,0 0,1 1,-1-1,1 0,0 0,0 1,2 4,-1-7,0 0,0 1,0-1,1 0,-1 0,1 0,-1 0,1-1,0 1,0 0,0-1,0 1,0-1,0 1,1-1,-1 0,0 0,1 0,-1 0,0-1,1 1,-1-1,4 1,7 2,0 1,0 0,0 0,-1 1,18 10,-28-14,0 1,1-1,-1 0,0 1,0-1,0 1,0 0,0 0,0 0,0 0,-1 0,1 0,-1 0,1 1,-1-1,0 0,0 1,0-1,0 1,-1-1,1 1,-1 0,1-1,-1 1,0-1,0 1,0 0,0-1,-1 1,1 0,-1-1,1 1,-1-1,-1 4,0-4,0 0,0 0,0 0,0 0,0 0,0-1,-1 1,1-1,-1 0,1 0,-1 0,1 0,-1 0,1 0,-1-1,0 1,0-1,1 0,-1 0,0 0,0 0,1 0,-1 0,0-1,1 1,-6-3,-1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0.2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1,'0'2,"0"3,0 4,2-1,1 1,0 1,-1 1,2-1,0-2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0.7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0,'0'7,"0"0,0-1,1 1,0-1,0 1,0-1,1 1,0-1,0 0,1 0,0 0,0 0,5 8,-4-10,-1-1,1 0,-1 1,1-2,0 1,0 0,1-1,-1 0,0 0,1 0,-1 0,1-1,0 0,-1 0,1 0,0 0,0-1,0 0,5 0,30-1,-29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3778,'0'0'5880,"-2"47"-2327,8-29-3400,0-1-1,1 0 0,1 0 1,0-1-1,2 0 0,0 0 1,19 22-1,-13-15 97,161 220 1413,-156-222-1507,-18-19-149,0 1 0,0-1 0,-1 1 0,1 0 0,0 0 0,-1 0 0,0 0 0,0 0 0,0 0 0,3 7 0,-7-9-948,-11-1-1840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1.90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 8,'-2'51,"0"-36,1 1,1-1,0 1,1 0,5 25,-6-40,1-1,-1 0,0 1,0-1,1 1,-1-1,0 0,1 1,-1-1,0 0,1 0,-1 1,1-1,-1 0,0 0,1 0,-1 1,1-1,-1 0,1 0,-1 0,0 0,1 0,-1 0,1 0,-1 0,1 0,-1 0,1 0,-1 0,1 0,-1 0,0-1,1 1,-1 0,1 0,-1 0,0-1,1 1,-1 0,1 0,-1-1,0 1,1 0,-1-1,0 1,0-1,1 1,-1 0,0-1,0 0,25-25,-18 18,32-35,-26 27,2 1,-1 0,33-23,-45 36,0 0,0 1,0-1,0 1,1 0,-1 0,0 0,1 0,-1 0,1 0,-1 1,1-1,-1 1,1 0,0-1,-1 1,1 0,-1 1,1-1,0 0,-1 1,1 0,4 1,-5 0,1 0,0 0,-1 1,1-1,-1 1,0-1,0 1,0 0,0 0,0 0,0 0,-1 0,0 0,1 1,-1-1,0 0,0 7,6 27,13 50,-18-79,1 0,0 0,1 0,-1-1,1 1,1-1,-1 0,7 6,-8-10,0-1,1-1,-1 1,1 0,-1-1,1 0,0 0,0 0,-1 0,1 0,0-1,0 0,0 0,0 0,0 0,5-1,1 0,2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2.99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14 135,'-1'0,"0"-1,0 0,0 1,0-1,0 0,0 0,1 0,-1 0,0 0,0 0,1 0,-1 0,1 0,-1 0,1 0,-1 0,1 0,0-1,0 1,-1 0,1 0,0 0,0-1,0 1,1-2,-2-33,2 33,-1 0,1-1,0 1,0 0,1 0,-1 0,0 0,1 0,0 0,0 0,0 0,0 1,0-1,1 1,-1-1,1 1,-1 0,1 0,0 0,0 1,0-1,0 1,0-1,0 1,0 0,0 0,1 0,-1 1,0-1,4 1,11-3,0 2,0 0,0 1,22 4,-36-3,0 0,0 0,0 0,0 1,0 0,0 0,-1 0,1 0,-1 0,1 1,-1 0,0-1,0 1,0 0,0 1,-1-1,1 0,-1 1,0 0,0-1,0 1,-1 0,1 0,1 7,-1-6,-1 0,0 0,0 0,0 1,0-1,-1 0,0 0,0 0,0 1,-1-1,1 0,-1 0,-1 0,1 0,-1 0,0 0,0 0,0 0,-5 7,-16 5,25-16,19-3,-9 1,-1 1,1 0,0 0,24 5,-30-4,0 2,-1-1,1 1,0-1,-1 1,0 1,0-1,0 1,0 0,0 0,5 7,-6-7,1 1,-1 0,0 0,0 1,0-1,-1 1,0 0,0 0,4 10,-7-14,0-1,0 0,1 1,-1-1,0 0,0 1,-1-1,1 0,0 1,0-1,0 0,-1 0,1 1,-1-1,1 0,-1 0,0 1,1-1,-1 0,-1 1,0 0,0 0,0-1,-1 1,1-1,-1 0,1 1,-1-1,1 0,-1 0,0-1,1 1,-1 0,-4-1,-65 3,57-4,0 1,0 1,-1 1,-15 3,27-4,0 0,0 0,0-1,0 1,0-1,0 0,0 0,-8-1,4-2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4.1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202 73,'0'-2,"-1"1,1-1,-1 1,0-1,1 1,-1-1,0 1,0 0,0-1,0 1,0 0,0 0,-1 0,1 0,0 0,-1 0,1 0,0 0,-3-1,-35-16,29 13,-6-3,13 6,-1 0,0 0,0 0,0 0,0 1,0-1,-1 1,1 0,-5 0,7 2,0-1,1 0,-1 1,0 0,0-1,1 1,-1 0,0 0,1 0,-1 0,1 0,0 1,-1-1,1 0,0 1,-1-1,1 1,0-1,0 1,0-1,1 1,-1 0,0-1,0 1,1 0,-1 3,-8 21,2 1,1 0,1 0,1 0,2 0,1 1,0 0,5 30,-4-54,1-1,-1 0,1 1,0-1,-1 0,1 0,1 1,-1-1,0 0,1 0,0-1,0 1,0 0,0 0,0-1,0 1,0-1,1 0,0 0,-1 0,1 0,5 3,-6-4,1 0,0-1,0 1,0 0,-1-1,1 0,0 0,0 0,0 0,0 0,0 0,0-1,0 1,-1-1,1 0,0 0,0 0,-1 0,1 0,-1-1,1 1,-1-1,1 0,-1 0,3-2,5-7,-1 1,0-1,0 0,7-15,11-14,-15 27,-2 0,0-1,0-1,-1 0,-1 0,-1 0,0-1,-1 0,-1 0,6-30,-8 36,0 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5.2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13,'1'1,"-1"0,1-1,-1 1,1 0,0-1,-1 1,1-1,0 1,-1-1,1 1,0-1,0 0,-1 1,1-1,0 0,0 0,0 0,0 1,-1-1,1 0,0 0,0 0,0 0,0 0,-1 0,1-1,0 1,0 0,1-1,34-4,-30 4,41-6,93 0,-114 7,-15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5.6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0,'120'15,"-81"-11,93 4,-120-8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7.31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175 9,'-22'-5,"20"5,1-1,0 1,-1-1,1 1,-1 0,1-1,-1 1,1 0,-1 0,0 0,1 0,-1 0,1 0,-1 1,1-1,-1 0,1 1,-1-1,1 1,0 0,-1-1,1 1,0 0,-1 0,-1 2,-1 0,1 1,0 0,1 0,-1 0,0 1,1-1,0 0,0 1,1 0,-1-1,1 1,0 0,0 0,0 7,0-2,0 0,1 1,0-1,0 0,5 21,-3-24,1 0,0 0,1-1,0 1,0-1,0 0,0 0,11 10,-10-11,-1 0,1 1,-1-1,0 1,0 0,-1 0,1 0,-1 0,-1 1,1 0,2 10,-4-11,0 1,-1 0,1-1,-1 1,0 0,-1 0,-1 7,2-11,-1-1,0 1,-1 0,1-1,0 1,-1 0,1-1,-1 0,0 1,0-1,0 0,0 0,0 0,-1 0,1 0,0-1,-1 1,-3 1,-2 1,-1 0,1 0,-1-1,1 0,-1-1,0 0,-15 2,22-4,0 0,0 0,0 0,0 0,0 0,0-1,0 1,0-1,0 1,0-1,0 0,0 0,0 0,1 0,-1 0,0 0,1 0,-1 0,0-1,1 1,0-1,-1 1,1-1,0 0,0 1,0-1,0 0,0 0,0 0,0 1,1-1,-1 0,1 0,-1 0,1 0,0 0,0-1,0 1,0-3,0-1,0 0,0 0,1 0,0 0,0 0,0 1,1-1,0 0,0 1,0-1,1 1,0 0,0 0,0 0,0 0,1 0,4-4,-1 3,1-1,1 1,-1 0,1 0,0 1,0 1,0-1,0 1,12-3,140-43,-156 48,0 0,-1-1,1 0,-1 0,1 0,-1 0,0-1,-1 1,1-1,-1 0,1 0,-1 0,0-1,-1 1,1-1,-1 1,0-1,0 0,2-7,-4 9,1 1,-1 0,0-1,1 1,-1 0,-1-1,1 1,0 0,0-1,-1 1,1 0,-1 0,0 0,0-1,0 1,0 0,0 0,-2-2,1 2,0-1,-1 1,1 0,-1 1,1-1,-1 0,0 1,0-1,0 1,0 0,0 0,0 0,0 0,0 1,0-1,0 1,-4 0,-125-14,121 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7.8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48.2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0,'516'0,"-505"0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49.4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79 15,'65'-13,"-61"12,-1 1,1 0,0 0,0 0,0 1,-1-1,1 1,0 0,-1 0,1 1,-1-1,1 1,-1-1,0 1,1 0,-1 0,0 1,0-1,4 5,-4-3,0 1,-1-1,0 1,1 0,-2 0,1 0,0 0,-1 0,0 0,-1 0,1 0,-1 0,0 10,-1-9,0 0,0 0,0 0,-1-1,0 1,0-1,-1 1,1-1,-1 0,0 0,-1 0,1 0,-1-1,0 1,0-1,0 0,-1 0,1 0,-1-1,0 0,0 0,0 0,-8 3,5-2,-1 0,0-1,0 0,0 0,0-1,0-1,0 1,0-1,-1-1,1 1,0-2,-1 1,1-1,-15-4,24 5,0 0,0 0,1 0,-1 0,0-1,0 1,0 0,0 0,0 0,0 0,0 0,0 0,0 0,0 0,0 0,0 0,0-1,0 1,0 0,0 0,0 0,0 0,0 0,0 0,0 0,0 0,0-1,0 1,0 0,0 0,0 0,0 0,0 0,0 0,0 0,0 0,0 0,0 0,0-1,0 1,0 0,0 0,-1 0,1 0,0 0,0 0,0 0,0 0,0 0,0 0,0 0,0 0,0 0,0 0,-1 0,1 0,0 0,0 0,0 0,0 0,15-4,18 0,14 3,-22 0,0 0,0 2,0 1,35 7,-51-7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0.1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0,'0'226,"0"-215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2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4114,'0'0'4959,"9"-7"-3931,3 4-525,1 1 1,1 0-1,-1 1 1,0 0-1,0 1 1,21 2-1,5 0 97,99-2 1140,-138 0-1660,0-1-157,0 0 0,0 1 0,-1-1 1,1 1-1,0-1 0,0 1 0,-1-1 1,1 1-1,0-1 0,-1 1 0,1 0 1,0-1-1,-1 1 0,1-1 0,-1 1 1,1 0-1,-1-1 0,1 1 0,-1 0 1,1-1-1,-1 1 0,1 0 0,-1 0 1,1 0-1,-1 0 0,0-1 0,-3 0-948,-19-9-6544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4.4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1,'344'0,"-333"0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5.1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1,'305'0,"-294"0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6.1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326 1,'-2'4,"0"0,-1 0,1 0,-1-1,0 1,0-1,0 0,-1 1,1-1,-1-1,1 1,-1 0,-7 3,-5 5,-141 116,62-63,95-64,-1 0,1 1,-1-1,1 0,0 0,-1 1,1-1,-1 0,1 1,0-1,-1 0,1 1,0-1,-1 0,1 1,0-1,0 1,0-1,-1 1,1-1,0 1,0-1,0 1,0-1,0 1,0-1,0 1,0-1,0 1,0-1,0 1,0-1,0 1,0-1,0 1,0-1,1 1,19 7,30-5,-49-4,75-1,141 4,-165 4,41 1,-81-7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7.0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97 0,'1'27,"-1"-1,-2 0,0 1,-2-1,-9 34,0-12,10-35,0 0,0 0,-1-1,-1 1,0-1,-1 0,-12 18,16-27,0 0,0 0,1 0,-1 0,1 0,-1 0,1 0,0 1,0-1,1 1,-1-1,1 1,-1-1,1 1,0-1,1 6,3-5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37.64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0,'2'0,"4"0,2 0,0 3,1 0,-1 2,-2 2,0 1,-1 0,2 0,-2 0,2-1,1-2,2 1,-1 1,0 0,2-2,-3-1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01.7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0:58.7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1:01.6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1:03.7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1:04.14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3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9124,'0'0'6011,"12"3"-4146,145-4-251,-75 0-2069,-1 0-3724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1:53:29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1 399,'5'1,"0"-1,0 1,0 1,0-1,0 1,0 0,-1 0,1 0,7 5,-7-3,1-1,0 0,0-1,0 1,0-1,10 2,-14-4,0 1,1-1,-1 0,0 0,1 0,-1 0,0-1,0 1,1 0,-1-1,0 0,0 1,1-1,-1 0,0 0,0 0,0-1,0 1,-1 0,1-1,0 1,0-1,-1 0,1 0,-1 1,1-1,-1 0,0 0,1-2,3-7,-1 0,-1-1,0 1,3-22,6-19,5-25,-15 62,0 1,1-1,1 1,9-23,-8 26,-5 8,1 0,0 0,1-1,-1 1,0 0,1 0,0 0,0 1,0-1,0 0,0 1,0-1,1 1,-1 0,1 0,0 0,-1 0,1 0,0 0,0 1,0 0,0-1,1 1,-1 0,0 0,0 1,7-1,106-31,-102 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1:53:32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0 334,'11'1,"-1"0,1 1,-1 1,0 0,0 0,0 1,15 7,38 12,-62-22,1-1,-1 0,0 0,0 0,0 0,0 0,0 0,0-1,0 1,0 0,0 0,0-1,0 1,0-1,0 1,0-1,0 1,0-1,0 0,0 1,0-1,0 0,-1 0,1 1,0-1,-1 0,1 0,-1 0,1 0,-1 0,1 0,-1 0,1 0,-1 0,0 0,1-2,6-52,-4 28,25-116,-25 119,7-36,-9 56,0 0,0 1,0-1,0 1,1-1,-1 1,1 0,0 0,0-1,0 1,0 1,5-5,-5 6,0 0,1 0,-1 0,0 0,1 1,-1-1,1 1,-1 0,1 0,-1 0,1 0,0 0,-1 0,1 1,-1-1,4 2,44 14,-40-13,6 2,1-1,0-1,0-1,0-1,0 0,18-2,-16 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5:25.5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2,'108'-2,"115"5,-177 2,67 3,-99-9,1 2,-1 0,0 1,0 0,0 1,25 9,-17-7,-12-4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46.7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1,'795'0,"-637"14,53-15,-199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14.64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134 1,'-6'0,"1"0,-1 1,0 0,1 0,-1 0,0 0,1 1,0 0,-1 0,1 1,0 0,0-1,0 2,1-1,-1 0,1 1,-1 0,1 0,0 0,1 1,-1 0,1-1,0 1,0 0,1 0,-1 0,1 1,0-1,0 1,1-1,0 1,0 0,0-1,1 1,-1 0,2 9,-1-10,0 0,1-1,0 1,-1-1,2 1,-1-1,0 0,1 1,0-1,0 0,0 0,0 0,4 4,1 0,0-1,0 0,1 0,0-1,9 6,36 41,-50-51,-1 1,1 0,0 0,-1 0,1 0,-1 0,0 1,0-1,0 1,-1-1,1 1,-1 0,2 7,-3-9,1-1,-1 1,0 0,1-1,-1 1,0-1,0 1,0 0,-1-1,1 1,0 0,-1-1,1 1,-1-1,1 1,-1-1,0 1,1-1,-1 1,0-1,0 0,0 1,0-1,0 0,-1 0,1 0,0 0,-1 0,1 0,0 0,-1 0,1 0,-1-1,-2 2,1-1,-1 1,1-1,-1 0,1 0,-1 0,0-1,1 1,-1-1,0 0,1 0,-1 0,0-1,0 1,1-1,-1 0,1 0,-1 0,1 0,-7-4,3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15.17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0,'0'3,"3"2,0 3,0 2,-1 2,0 1,-1 1,-1 0,3-3,-1 0,3-3,1-2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15.63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0,'0'3,"0"0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16.4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0,'1'13,"1"0,0 0,2 0,7 21,-2-3,-6-23,-2-1,1 0,0 0,1 0,0 0,0-1,4 8,-7-14,1 1,-1-1,0 0,1 1,-1-1,1 1,-1-1,1 0,-1 1,1-1,-1 0,1 1,0-1,-1 0,1 0,-1 1,1-1,0 0,-1 0,1 0,-1 0,1 0,0 0,-1 0,1 0,-1 0,1 0,1-1,0 0,0 0,0-1,0 1,-1-1,1 1,0-1,-1 0,1 0,-1 0,1 0,-1 0,1-2,6-9,0 1,1 0,0 0,1 1,0 0,15-12,-20 20,0-1,-1 1,1 0,0 0,0 1,1 0,-1 0,0 0,1 0,-1 1,1 0,0 0,-1 1,1-1,0 1,0 0,-1 1,1-1,10 4,-13-3,1 0,-1 1,0-1,1 1,-1 0,0 0,0 0,0 0,0 1,-1-1,1 1,-1 0,1 0,-1 0,0 0,2 4,25 63,-8-17,-19-52,-1 1,0 0,1-1,-1 1,1-1,0 0,-1 1,1-1,0 0,0 0,0 0,0 0,0 0,0-1,0 1,0-1,0 1,0-1,3 1,0-1,0 0,0 0,-1 0,1 0,0-1,0 1,6-3,-2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4.5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110 15,'-1'-1,"1"1,-1-1,1 0,-1 0,0 0,1 1,-1-1,0 0,0 1,0-1,1 1,-1-1,0 1,0-1,0 1,0-1,0 1,0 0,0-1,0 1,0 0,0 0,0 0,0 0,0 0,-1 0,-35-1,33 1,2-1,0 1,1 0,-1 0,0 0,0 0,0 0,1 0,-1 0,0 0,0 1,1-1,-1 1,0-1,1 1,-1 0,0 0,1-1,-1 1,1 0,-1 1,1-1,0 0,-1 0,1 0,0 1,-1 1,2-1,0 0,0 0,0 0,1 0,-1 0,1 0,-1-1,1 1,0 0,0 0,0 0,0-1,0 1,0 0,0-1,1 1,-1-1,0 1,1-1,-1 0,1 0,3 2,44 30,-38-27,0 1,0 0,16 15,-24-19,0 0,0 1,-1-1,1 0,-1 1,0-1,0 1,0 0,-1-1,1 1,-1 0,0 0,0 0,0 0,0 9,-1-9,0-1,0 1,0 0,0 0,-1 0,0 0,1 0,-2 0,1 0,0 0,-1-1,1 1,-1-1,0 1,0-1,-1 1,1-1,-1 0,1 0,-1-1,0 1,0 0,0-1,-1 0,1 1,-1-1,1-1,-1 1,1 0,-1-1,0 0,0 0,0 0,0 0,-4-1,7 1,-1-1,1-1,0 1,-1 0,1 0,0 0,-1-1,1 1,0-1,0 1,-1-1,1 0,0 1,0-1,0 0,0 0,0 0,0 1,0-1,-1-1,-19-25,17 21,-1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5.0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0,'2'0,"1"3,0 2,-1 3,0 2,-1 3,0 0,-1 0,0-3,2-5,1-4,0-3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9828,'0'0'7284,"113"0"-6420,-76-6-496,-2 0-176,-7 1-47,-9 2-129,-7 2 16,-8 1-32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5.5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5.9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1,'0'2,"0"3,0 3,0 3,0 1,0 1,0 0,0-1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6.7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49,'1'1,"-1"-1,1 0,0 1,-1-1,1 1,0-1,-1 1,1 0,0-1,-1 1,1-1,-1 1,1 0,-1 0,1-1,-1 1,0 0,1 0,-1-1,0 1,0 0,1 0,-1 0,0 0,0-1,0 1,0 2,2 31,-2-25,0-7,1 7,-1-1,1 1,1 0,0-1,0 1,0-1,1 0,4 9,-6-17,0 1,0-1,-1 0,1 1,0-1,0 0,-1 0,1 0,0 0,0 1,-1-1,1 0,0 0,0-1,0 1,-1 0,1 0,0 0,0 0,-1-1,1 1,0 0,0-1,-1 1,1-1,0 1,-1 0,1-1,-1 0,1 1,0-1,-1 1,1-1,-1 0,0 1,1-1,0 0,23-35,-16 22,15-15,32-40,-50 64,0 1,0-1,0 1,0 1,1-1,-1 1,1-1,0 2,0-1,12-3,-16 6,-1 0,0 0,1 0,-1 0,0 0,1 1,-1-1,0 0,1 1,-1-1,0 1,0-1,0 1,1 0,-1-1,0 1,0 0,0 0,0 0,0 0,0 0,-1 0,1 0,0 0,0 0,-1 0,1 1,-1-1,1 2,18 48,-11-25,9 20,-15-38,0 0,1 1,0-1,0-1,9 15,-11-21,-1-1,1 1,-1-1,0 1,1-1,-1 1,1-1,-1 1,1-1,-1 1,1-1,0 0,-1 1,1-1,-1 0,1 0,0 0,-1 1,1-1,0 0,-1 0,1 0,0 0,-1 0,1 0,0 0,-1 0,1 0,0-1,-1 1,1 0,0 0,0-1,6-3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7.70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12,'27'-5,"11"-1,-36 6,-1 0,0 0,0 1,1-1,-1 1,0-1,0 1,0 0,1-1,-1 1,0 0,0 0,0 0,0-1,0 1,0 0,-1 0,1 1,0-1,0 0,-1 0,1 0,-1 0,1 1,-1-1,0 0,1 3,0 1,0 1,0-1,-1 0,0 1,0-1,0 1,-1-1,0 0,-3 11,-1 15,5-30,0 0,0 1,1-1,-1 0,1 1,-1-1,1 0,-1 0,1 0,0 1,-1-1,1 0,0 0,0 0,0 0,0 0,0 0,0 0,0-1,0 1,0 0,0 0,1-1,-1 1,0-1,1 1,-1-1,0 0,0 1,1-1,1 0,54 7,-42-5,28 8,-33-9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8.9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253 14,'0'-1,"-1"1,1-1,-1 0,0 0,1 0,-1 1,0-1,0 0,1 1,-1-1,0 1,0-1,0 1,0-1,0 1,0-1,0 1,0 0,0-1,0 1,0 0,0 0,0 0,0 0,0 0,-1 0,-34-1,31 1,0 0,0 0,0 1,-1 0,1 0,0 0,0 1,0 0,0 0,0 0,0 0,1 1,-1 0,1 0,0 0,-7 7,3-3,1 2,0-1,0 1,1 0,0 0,-8 19,5-9,2 0,0 1,0 0,2 0,1 0,0 0,1 1,2 0,0 0,2 21,-1-41,0 1,1 0,-1 0,0 0,1-1,0 1,-1 0,1-1,0 1,0-1,0 1,0-1,0 1,0-1,0 1,0-1,1 0,-1 0,1 0,-1 0,1 0,2 1,0 0,0 0,0-1,1 0,-1 0,1 0,-1-1,0 1,10-1,-1-2,1 1,-1-1,1-1,-1-1,15-5,2-3,-1-2,45-27,-71 38,1 0,0 0,-1-1,0 1,0-1,0 0,0 0,-1 1,1-2,-1 1,0 0,2-6,12-58,-8 28,-6 32,-1 1,0 0,0 0,0 0,-1-1,0 1,-1 0,0-1,-3-13,4 19,-1 0,1 0,-1 0,0 0,0 0,0 1,0-1,0 0,-1 0,1 1,0-1,-1 0,1 1,-1 0,0-1,1 1,-1 0,0 0,0 0,0 0,0 0,0 0,0 1,0-1,0 1,0-1,0 1,0 0,0-1,0 1,-1 1,1-1,0 0,0 0,0 1,0-1,0 1,-2 0,-18 5,12-4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9.4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5,'82'2,"87"-4,-158 0,-2-1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0.0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6,'77'1,"84"-2,-150-1,-3-1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0.5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30 0,'-1'14,"-1"0,-1-1,-6 19,5-18,1-4,1 0,0 1,0-1,1 0,1 1,0-1,0 1,1-1,3 20,-3-30,-1 1,1 0,-1 0,1 0,-1 0,1 0,0-1,-1 1,1 0,0-1,0 1,-1 0,1-1,0 1,0-1,0 1,0-1,0 0,0 1,0-1,0 0,0 0,0 1,0-1,0 0,0 0,0 0,0 0,0-1,0 1,0 0,0 0,1-1,6-1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1.2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159 3,'-20'0,"17"-1,-1 1,1-1,-1 1,1 0,-1 0,1 0,-1 1,1-1,-1 1,1 0,0 0,-1 0,1 0,0 1,0-1,0 1,0 0,0 0,0 0,0 0,-4 5,1 0,0 1,1 1,0-1,0 1,1-1,0 1,1 1,0-1,0 0,1 1,0-1,1 1,0 0,0 13,-4 8,3-26,1 1,0 0,0 0,0 0,1 0,0 10,1-15,-1 0,0 1,1-1,0 0,-1 1,1-1,0 0,-1 1,1-1,0 0,0 0,0 0,0 0,0 0,0 0,1 0,-1 0,0 0,0-1,1 1,-1 0,0-1,1 1,-1-1,1 0,-1 1,0-1,1 0,-1 0,1 0,2 0,14 1,1 0,-1-1,0-1,28-5,-37 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2.1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121 50,'0'-2,"1"0,-1 0,0-1,-1 1,1 0,0 0,-1-1,1 1,-1 0,1 0,-1 0,0 0,0 0,0 0,0 0,-1 0,1 0,0 1,-1-1,1 0,-1 1,-2-3,2 4,0-1,0 1,1 0,-1-1,0 1,0 0,0 0,0 0,0 0,0 1,0-1,1 0,-1 1,0 0,0-1,0 1,1 0,-1 0,0 0,1 0,-1 0,1 0,-1 0,1 0,-1 1,1-1,-1 2,-4 3,1 0,0 1,1-1,-1 1,1 0,0 0,1 0,0 0,0 1,1 0,0-1,0 1,-1 8,3-13,-1-1,1 1,0 0,0-1,0 1,0-1,1 1,-1 0,1-1,-1 1,1-1,0 1,0-1,0 1,0-1,1 0,-1 1,1-1,-1 0,1 0,0 0,-1 0,1 0,0-1,1 1,-1-1,0 1,0-1,1 0,-1 1,0-1,1-1,-1 1,1 0,-1 0,1-1,0 0,-1 1,1-1,0 0,3-1,1 2,1-1,-1-1,0 1,0-1,1-1,-1 1,0-1,0 0,0-1,-1 0,1 0,-1 0,1-1,-1 0,11-9,-11 7,0 0,0 0,-1 0,0-1,0 0,0 0,-1 0,0-1,-1 0,1 0,-2 1,1-2,-1 1,0 0,1-16,-2 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09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2 107 24575,'-1'-7'0,"1"0"0,0 1 0,1-1 0,-1 0 0,1 0 0,1 1 0,-1-1 0,1 1 0,4-9 0,-4 12 0,0 0 0,0 1 0,0 0 0,0-1 0,1 1 0,-1 0 0,1 0 0,0 1 0,-1-1 0,1 0 0,0 1 0,0 0 0,0-1 0,0 1 0,0 1 0,0-1 0,1 0 0,-1 1 0,0-1 0,0 1 0,6 0 0,-6 0 0,1 1 0,-1-1 0,0 1 0,1-1 0,-1 1 0,0 0 0,0 1 0,0-1 0,0 0 0,0 1 0,0-1 0,0 1 0,0 0 0,0 0 0,-1 0 0,1 1 0,-1-1 0,0 1 0,1-1 0,-1 1 0,-1 0 0,1-1 0,0 1 0,0 0 0,-1 0 0,0 0 0,0 1 0,0-1 0,0 0 0,0 0 0,0 4 0,0-2 0,0-1 0,0 0 0,0 1 0,-1-1 0,0 1 0,0-1 0,0 1 0,0-1 0,-1 1 0,1-1 0,-1 0 0,0 1 0,-1-1 0,1 0 0,-1 0 0,0 0 0,0 0 0,0 0 0,0 0 0,-1 0 0,1-1 0,-1 1 0,-5 4 0,-62 29 0,78-38 0,0 1 0,0 0 0,0 1 0,0 0 0,0 0 0,0 1 0,12 4 0,-17-5 0,0 1 0,0 1 0,0-1 0,0 0 0,0 1 0,-1 0 0,1-1 0,-1 1 0,1 0 0,-1 0 0,0 1 0,0-1 0,-1 0 0,1 1 0,-1-1 0,1 1 0,-1-1 0,1 5 0,-1-3 0,0 0 0,0 1 0,-1-1 0,1 0 0,-1 1 0,0-1 0,-1 0 0,1 1 0,-1-1 0,0 0 0,0 0 0,-3 8 0,2-11 5,1-1-1,0 1 1,-1-1-1,1 1 0,-1-1 1,0 1-1,1-1 1,-1 0-1,0 0 1,0 0-1,0 0 0,0 0 1,0-1-1,0 1 1,0 0-1,0-1 1,0 1-1,0-1 1,0 0-1,0 0 0,0 0 1,0 0-1,0 0 1,0 0-1,0-1 1,-5 0-1,-3-1-375,0 0-1,-1-1 1,-18-7 0,20 6-6455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4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2897,'0'0'8948,"9"-3"-6282,323-3 431,14-2-2102,-294 6-905,-18 0-276,-79 2-3453,-9 0-2041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2.92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185 15,'-1'-1,"1"0,-1 0,1 0,-1 1,0-1,1 0,-1 0,0 1,0-1,0 1,1-1,-1 0,0 1,0 0,0-1,0 1,0-1,0 1,0 0,0 0,0 0,0 0,0-1,0 1,0 0,-1 1,-35-3,33 2,0 0,1 0,-1 0,1 0,-1 0,1 1,-1 0,1-1,0 1,-1 0,1 1,0-1,-1 0,1 1,0 0,0 0,0 0,1 0,-1 0,0 1,1-1,0 1,-1-1,-2 6,4-5,0-1,1 1,-1 0,0 0,1 0,0 0,0 0,0 0,0 0,0 0,1 0,-1 0,1 0,0 0,0 0,0 0,0-1,0 1,1 0,-1-1,1 1,-1-1,1 1,0-1,0 0,0 0,1 0,2 2,6 6,-5-5,0 0,0 0,-1 1,0-1,0 1,0 0,-1 0,0 1,0-1,0 1,-1 0,3 9,-6-15,0 0,0 0,0 1,-1-1,1 0,0 0,-1 0,1 0,-1 0,1 0,-1 0,0 0,1 0,-1 0,0 0,0 0,1 0,-1 0,0-1,0 1,0 0,0-1,0 1,0-1,0 1,0-1,-1 1,1-1,0 0,0 1,0-1,0 0,-1 0,1 0,0 0,-2 0,-56-1,46 1,11 0,0 0,-1 0,1 0,0-1,0 1,0 0,0-1,0 1,0-1,0 0,0 0,0 0,-4-2,1-3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3.9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2 109,'-1'-19,"1"12,0-1,0 1,0 0,1 0,0 0,2-10,-2 15,0 0,0 1,0-1,0 0,0 1,0-1,0 1,1-1,-1 1,1-1,-1 1,1 0,-1 0,1 0,0 0,-1 0,1 0,0 0,0 1,0-1,0 0,-1 1,1 0,0-1,0 1,0 0,4 0,-4 0,0 0,1 0,-1-1,0 1,0 1,0-1,0 0,1 1,-1-1,0 1,0-1,0 1,0 0,0 0,0 0,0 0,0 0,-1 0,1 1,0-1,-1 1,1-1,-1 1,1 0,-1-1,0 1,0 0,0 0,0 0,0 0,0 0,0 0,-1 0,1 0,-1 0,1 0,-1 1,0-1,0 0,0 0,0 0,0 0,0 1,-1-1,1 0,-1 0,0 0,1 0,-1 0,0 0,0 0,0 0,-1 0,1-1,-3 4,2-2,0-1,-1 1,1-1,-1 0,1 0,-1 0,0 0,0-1,0 1,-3 1,3-2,1 0,-1 1,0-1,1 1,0-1,-1 1,1 0,0 0,-3 3,6-5,-1 1,0-1,1 1,-1-1,0 1,1-1,-1 1,1-1,-1 0,1 1,-1-1,1 0,-1 1,1-1,-1 0,1 0,0 1,-1-1,1 0,-1 0,1 0,0 0,-1 0,1 0,-1 0,1 0,0 0,-1 0,2 0,28 2,-25-2,52 14,-39-8,-9-3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4.7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279 98,'1'-1,"0"1,1-1,-1 0,0 1,0-1,0 0,0 0,0 0,0 0,0 0,0 0,0 0,0 0,0 0,-1-1,1 1,0 0,-1 0,1-1,-1 1,0 0,1-1,-1 1,0-2,6-34,-6 35,0 1,0 0,0 0,0 0,-1-1,1 1,0 0,-1 0,1 0,-1 0,0 0,1 0,-1 0,0 0,1 0,-1 0,0 0,0 0,0 0,0 0,0 1,0-1,0 0,0 1,-2-2,0 1,-1 0,0 0,0 0,0 1,0-1,0 1,0 0,-5 0,-3 1,0 1,1 0,-1 0,-19 8,20-4,0 1,1 1,-1 0,1 0,1 1,0 0,0 0,1 1,0 0,0 1,1 0,1 0,0 1,-5 13,3 0,1 1,1-1,1 1,1 0,0 50,3-70,1 1,0 0,1 0,0-1,0 1,0-1,1 1,2 7,-3-12,1 0,-1 0,1 0,-1 0,1-1,-1 1,1 0,0-1,0 1,0-1,0 0,0 0,0 1,0-1,1-1,-1 1,0 0,1 0,-1-1,0 0,1 1,-1-1,0 0,1 0,3-1,2 1,1 0,-1-1,0 0,0 0,0-1,0 0,0-1,0 1,-1-2,1 1,-1-1,0 0,8-6,-6 3,-1-1,0 0,0 0,-1-1,0 0,-1 0,0-1,0 1,4-12,-2 0,0-1,-2 0,0 0,4-40,8-31,-16 84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5.2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1,'251'0,"-239"0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5.6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1,'2'0,"3"0,3 0,3 0,1 0,1 0,1 0,-1 0,1 0,0 0,-1 0,-1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5.99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1,'213'14,"-108"-1,-94-13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8.2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0,'0'36,"-1"10,2 0,9 55,-2-19,-7-58,9 50,6-24,-13-42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0.3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212 15,'-65'-13,"57"12,-1 1,1 0,-1 0,1 1,-17 4,23-4,-1 0,0 0,0 1,1 0,-1-1,1 1,-1 0,1 0,0 0,-1 1,1-1,0 0,1 1,-1-1,0 1,1 0,-1 0,1-1,-1 5,-6 15,1 0,1 0,1 1,1 0,0 0,1 29,3-50,0 0,0 0,0-1,1 1,-1 0,1-1,-1 1,1 0,-1-1,1 1,0 0,0-1,0 1,0-1,0 1,0-1,0 0,0 0,1 1,-1-1,0 0,1 0,-1 0,1 0,-1 0,3 0,1 1,0-1,0 1,0-1,0-1,0 1,0-1,0 0,1 0,8-2,-8 2,1-1,0 0,-1-1,1 0,-1 0,1 0,-1-1,0 0,0 0,0 0,-1-1,1 0,-1 0,0 0,9-10,-5-3,0 0,-1 0,-1 0,-1-1,0 0,-1-1,-1 1,-1-1,1-25,-4 33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1.1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0,'0'3,"3"0,2 0,3-1,2 0,2-1,1-1,1 0,0 0,-3 3,0-1,0 1,0-1,1 0,0-1,1-1,-3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1.4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28,'19'-1,"-1"-1,36-9,-36 7,1 1,-1 0,22 0,132 3,-161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5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5314,'0'0'8041,"-3"6"-3969,-3 11-3987,5 9 179,2 1-1,0 0 1,2 0 0,1-1-1,10 34 1,-14-60-251,0 1 1,0-1-1,0 1 0,0-1 1,0 1-1,1-1 0,-1 1 1,0-1-1,0 1 0,1-1 1,-1 1-1,0-1 0,0 1 1,1-1-1,-1 0 0,1 1 1,-1-1-1,0 0 0,1 1 1,-1-1-1,1 0 0,-1 0 1,1 1-1,-1-1 0,1 0 1,-1 0-1,1 0 0,-1 1 1,1-1-1,-1 0 0,1 0 1,-1 0-1,1 0 0,-1 0 1,1 0-1,-1 0 0,1 0 1,-1 0-1,1-1 0,-1 1 1,1 0-1,-1 0 0,1-1 1,26-17 32,2-2 49,-6 15-103,1 0-1,0 1 0,0 2 0,0 0 0,0 2 1,38 3-1,-37-2 4,-18-1 2,-1 1 0,0-1 0,0 1 0,0 0 0,1 1 0,-1-1 0,0 1 0,-1 1 0,1-1 1,8 6-1,-11-7 4,-1 1 1,0 0 0,1 0 0,-1 0-1,0 1 1,-1-1 0,1 0-1,0 1 1,-1-1 0,1 1-1,-1-1 1,0 1 0,1 0 0,-2 0-1,1 0 1,0-1 0,0 1-1,-1 0 1,0 0 0,1 0 0,-1 0-1,0 0 1,0 0 0,-1 3-1,0-3 13,0-1-1,0 0 0,0 0 0,0 0 1,0 0-1,0 0 0,-1 0 0,1 0 0,-1 0 1,1-1-1,-1 1 0,0 0 0,1-1 1,-1 1-1,0-1 0,0 0 0,0 0 1,0 0-1,-3 1 0,-48 20 179,45-19-160,-23 7 6,-1-2 0,0-1 1,0-1-1,-1-1 0,0-2 1,0-2-1,-34-2 0,64 1-108,1 0 0,0 0-1,0 0 1,0-1-1,0 1 1,0-1-1,0 1 1,0-1-1,0 0 1,0 0 0,1 1-1,-1-1 1,0-1-1,0 1 1,1 0-1,-3-2 1,3 1-410,0 1-1,0-1 1,0 1-1,0-1 1,0 0-1,0 1 1,1-1-1,-1 0 1,0 1-1,1-1 1,0 0-1,-1-2 1,1-11-5979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2.02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28,'92'-14,"41"1,-106 13,-16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4.3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0 904,'2'-8,"0"0,0 0,1 0,-1 0,2 0,-1 1,10-14,1-5,-11 17,-1 5,-1 0,0 0,1 0,0 0,0 0,0 1,1-1,-1 1,1-1,-1 1,1 0,4-3,-5 8,0 0,0 0,0 0,-1 0,1 1,0-1,-1 0,0 1,0 0,0-1,0 1,0-1,0 1,0 5,5 7,3 3,-4-5,2 0,-1 0,2 0,0-1,0-1,1 1,20 18,-29-29,1-1,0 1,0 0,-1-1,1 0,0 1,0-1,0 1,0-1,-1 0,1 1,0-1,0 0,0 0,0 0,0 0,0 0,0 0,0 0,0 0,0 0,0 0,-1-1,1 1,0 0,0-1,0 1,0 0,1-2,-1 1,1-1,0 0,-1 0,0 0,1 0,-1 0,0 0,0 0,0 0,0-1,1-2,9-65,-11 67,3-212,-5 114,1 82,-1 1,-8-36,6 36,0 0,2-1,-1-20,3 11,-1 5,2 0,0 0,9-42,-8 57,0 1,1-1,0 1,0 0,1 0,0 0,0 0,1 1,0 0,0-1,0 2,1-1,0 1,0 0,8-5,-4 4,1 0,0 1,0 0,0 1,1 0,-1 1,22-4,-1 3,56 0,72-7,-83 6,98 6,-58 1,18 12,-107-14,38-1,102 12,-94-1,1-3,0-4,98-7,-67-10,-14 2,-81 11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5.3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0,'-3'126,"6"132,-2-253,-1 0,1 1,1-1,-1 0,1-1,-1 1,1 0,1 0,2 5,-4-9,1 1,-1 0,0-1,0 0,1 1,-1-1,0 0,1 1,-1-1,1 0,0 0,-1 0,1-1,0 1,0 0,0-1,-1 1,1-1,0 1,0-1,0 0,0 0,0 0,0 0,0 0,2-1,7-1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6.4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22,'2'0,"3"0,3 0,3 0,1 0,1 0,0 0,1 0,-2-2,-1-1,-1 0,1 1,1 0,0 1,-1-2,-1 0,-2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7.3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28,'159'-13,"-39"6,-54 1,147 5,-109 2,-93-1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9.2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1,'0'2,"0"3,0 3,0 3,0 1,0 1,2-2,1 0,0 0,2-2,2-2,-1-3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9.85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30,'4'-1,"0"1,0-1,0 0,-1 0,1 0,0 0,-1-1,7-3,-6 3,0 0,0 0,0 0,1 0,-1 1,0 0,6-1,-4 2,73-3,-72 3,0 1,0 0,0 0,-1 0,1 1,0 0,-1 0,1 0,6 4,-12-4,1 0,-1 0,1 0,-1-1,0 1,0 1,0-1,0 0,0 0,0 0,-1 0,1 1,-1-1,1 0,-1 1,0-1,0 0,0 1,0-1,-1 0,1 1,-1-1,1 0,-1 0,0 1,1-1,-1 0,-2 2,-1 8,-1-1,-1 1,-13 20,11-20,0-3,2 0,-1 0,1 1,0 0,1 0,1 1,-1-1,1 1,-3 19,7-29,0 0,-1 0,1 0,0 0,0 0,0 0,-1 0,1 0,0 0,-1 0,1 0,-1 0,1 0,-1 0,0 0,1-1,-1 1,0 0,0-1,1 1,-1 0,0-1,-1 2,-3-2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1.34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64,'1'-4,"0"1,0-1,1 1,0-1,0 1,0 0,0 0,0 0,0 0,1 0,0 0,-1 1,1-1,0 1,0 0,0 0,1 0,-1 0,0 0,1 1,-1-1,1 1,0 0,-1 0,1 1,0-1,-1 1,1 0,7 0,-10 1,1 0,-1 0,0 0,1 0,-1 0,0 0,0 0,0 1,0-1,0 0,0 1,0-1,0 1,0-1,-1 1,1-1,-1 1,1 0,-1-1,1 1,-1 0,0-1,0 1,0 0,0 0,0-1,0 1,-1 0,0 2,1 0,-1-1,1 0,-1 0,0 0,0 0,0 0,0 0,-1 0,1 0,-1 0,0-1,1 1,-1 0,-1-1,-2 3,-28 7,29-11,1-1,0 1,0 0,-1 0,1 0,0 0,0 0,0 1,0 0,0-1,1 1,-1 0,0 0,1 0,-1 1,-3 4,7-7,0 1,0 0,0-1,-1 1,1-1,0 1,0-1,0 1,0-1,0 0,0 1,0-1,0 0,0 0,0 0,0 0,0 1,0-2,0 1,0 0,2 0,26 0,-4-1,-15 0,-1 1,1 0,-1 0,1 1,10 2,-11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2.0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68 0,'-1'1,"0"-1,0 1,0-1,0 1,0-1,0 1,0-1,0 1,0 0,0 0,1-1,-1 1,0 0,0 0,1 0,-1 0,1 0,-1 0,1 0,-1 0,1 0,0 0,-1 2,-8 32,7-25,-9 29,3 1,1 0,1 1,1 51,4-33,2 60,0-107,0-1,1 1,1-1,0 0,0 0,1 0,10 19,-11-26,-1 1,1-1,0-1,0 1,0 0,1-1,-1 1,1-1,0 0,0 0,0-1,0 1,1-1,-1 0,0 0,1 0,0-1,7 2,3-1,0-1,0-1,1 0,25-4,-39 4,1 0,0-1,-1 1,1-1,-1 0,0 1,1-1,-1 0,0-1,3-1,1-2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3.5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 0,'1'18,"1"-1,1 1,5 19,5 32,-8-28,3 77,-7-31,-3 77,0-153,0 0,-1-1,0 1,-1-1,-1 0,1 0,-8 10,6-9,2-3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3217,'3'0'12898,"21"0"-12664,435-10 2212,-507 10-9300,21 0-1053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4.9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54,'0'-3,"1"0,-1 1,1-1,0 0,0 1,0-1,1 1,-1-1,1 1,-1 0,1-1,0 1,-1 0,1 0,0 0,3-2,-4 3,0 0,0 0,0 0,1 0,-1 1,0-1,0 0,1 0,-1 1,0-1,1 1,-1-1,0 1,1 0,-1 0,1-1,-1 1,1 0,-1 0,1 0,-1 1,0-1,1 0,-1 0,1 1,-1-1,0 1,1-1,-1 1,0 0,0-1,1 1,0 1,-1 0,1 0,-1 0,0 0,0 0,0 0,0 0,0 0,0 1,-1-1,1 0,-1 0,0 1,1-1,-1 0,0 1,0-1,-1 0,1 1,0-1,-1 0,1 0,-1 1,0-1,-2 3,-28 55,26-52,5-8,0 1,0-1,-1 0,1 0,0 0,0 1,0-1,0 0,0 0,0 1,0-1,0 0,0 0,0 1,-1-1,1 0,1 1,-1-1,0 0,0 0,0 1,0-1,0 0,0 0,0 1,0-1,0 0,0 0,1 1,-1-1,0 0,0 0,0 0,0 1,1-1,-1 0,0 0,0 0,1 1,15 3,24-4,-34-1,49 0,-44 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5.5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19,'13'0,"29"1,1-3,48-7,-57 3,-26 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5.89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1,'344'0,"-332"0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7.6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1 831,'2'0,"1"-1,-1 0,1 0,-1 0,1-1,-1 1,0 0,0-1,0 0,0 1,0-1,0 0,0 0,2-3,-1 2,-1 0,0 0,1 1,0-1,0 1,0 0,0 0,0 0,6-2,-4 3,0 1,0 0,0 0,0 0,0 1,0-1,0 1,0 1,-1-1,1 1,0 0,-1 0,1 0,-1 0,0 1,1 0,-1 0,4 4,-3-3,1 0,-1 0,1-1,0 1,0-1,1-1,-1 1,0-1,1 0,9 1,-12-3,-1 0,1 0,-1-1,1 1,-1-1,1 0,-1 0,0 0,1 0,-1-1,0 0,0 1,0-1,0 0,0 0,0-1,-1 1,1 0,-1-1,0 0,1 1,-1-1,-1 0,1 0,0 0,-1-1,3-5,3-11,-1 0,-1 0,5-37,-4 19,21-122,-24 139,0 0,0-31,3-29,7-38,-11 107,1 0,0 0,0 0,1 1,8-17,-10 25,0-1,0 0,1 1,-1-1,1 1,0 0,0 0,0 0,1 0,-1 0,1 1,-1 0,1 0,0 0,0 0,0 0,0 1,0-1,6 0,50-9,0 3,82-1,1037 9,-1127-8,-40 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8.6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66,'3'-2,"1"-1,0 1,-1 0,1 0,0 0,0 1,1-1,-1 1,0 0,0 0,5 0,-4 0,137-19,-114 14,0 2,0 1,0 2,0 0,31 4,-16-1,46-4,-43-3,67-3,296 8,-397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9.41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212 0,'-4'2,"0"-1,0 1,1-1,-1 1,0 0,1 1,-1-1,1 1,0-1,0 1,0 0,0 0,0 0,1 1,-1-1,-1 4,-24 24,-1-8,19-15,0 0,0-1,0 0,-12 5,19-11,1 0,0 0,0 0,0 0,0 0,0 0,0 1,0-1,1 1,-1-1,0 1,1 0,-1 0,1 0,0 0,-1 0,1 0,0 0,0 0,-1 4,2-6,0 1,0 0,0-1,1 1,-1 0,0-1,0 1,0 0,0 0,1-1,-1 1,0-1,1 1,-1 0,1-1,-1 1,0-1,1 1,-1-1,1 1,-1-1,1 1,1 0,0 0,0 0,0 0,0 0,1-1,-1 1,0-1,0 1,1-1,-1 0,4 0,42 1,93-4,-118 1,-1-1,33-10,-46 10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0.0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40 0,'0'22,"1"-11,0 1,-2-1,1 0,-2 1,1-1,-1 0,-1 0,-7 20,-10 32,18-28,2-34,0 0,0 0,1 1,-1-1,0 0,0 0,1-1,-1 1,1 0,-1 0,1 0,-1 0,1 0,0 0,-1-1,1 1,0 0,0 0,-1-1,1 1,0-1,0 1,1 0,1 0,-1-1,1 0,-1 1,0-1,1 0,-1 0,1-1,-1 1,0 0,1-1,-1 1,1-1,-1 0,0 0,0 0,0 0,3-2,37-27,-24 17,-12 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1.14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117 28,'-3'0,"-6"0,-1 0,0 0,0 1,1 1,-12 2,18-3,1 0,-1 0,1 0,0 0,-1 0,1 1,0-1,0 1,0 0,0-1,0 1,0 0,0 0,1 0,-1 1,1-1,0 0,-1 1,1-1,0 0,0 1,1 0,-1-1,0 4,1-6,-1 1,1 0,0-1,0 1,0 0,0 0,0-1,0 1,0 0,0-1,0 1,0 0,1 0,-1-1,0 1,0 0,1-1,-1 1,0-1,1 1,-1 0,1-1,-1 1,1-1,-1 1,1-1,-1 1,1-1,-1 1,2-1,25 4,-20-5,0 0,0 0,0 0,0-1,12-5,-6-2,0 0,-1 0,16-16,0-1,0 10,-23 21,-12 14,-65 112,24-30,44-93,0 0,0 1,0-1,1 1,1 0,-1 0,-1 15,4-19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2.2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309 0,'-13'1,"-1"1,0 0,1 0,-1 2,1-1,0 2,-17 7,-85 50,107-57,0 1,0 0,0 1,0 0,1 0,0 0,-7 11,14-17,0-1,-1 0,1 0,0 1,0-1,0 0,0 0,0 1,-1-1,1 0,0 1,0-1,0 0,0 0,0 1,0-1,0 0,0 1,0-1,0 0,0 1,0-1,0 0,1 1,-1-1,0 0,0 0,0 1,0-1,0 0,1 0,-1 1,0-1,0 0,0 0,1 1,-1-1,0 0,0 0,1 0,18 6,24-6,-40 0,135 9,-114-7,87 0,-64-3,-36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2.7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81 1,'-1'3,"0"0,0 0,0-1,-1 1,1 0,-1 0,1-1,-1 1,0-1,-2 3,-13 21,-22 82,38-103,-1 1,1-1,0 1,0 0,1-1,-1 7,1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7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17 162 4978,'0'0'9447,"-3"-4"-8766,2 2-636,-1-1 1,1 1 0,-1 0-1,1-1 1,0 1 0,0-1-1,0 1 1,0-1 0,0 1-1,1-1 1,-1 0 0,1 1 0,0-1-1,0 0 1,0 0 0,0 1-1,0-1 1,0 0 0,1 1-1,-1-1 1,1 0 0,2-3-1,-1 2-30,0 0 0,1 0-1,0 0 1,0 1-1,0-1 1,1 1-1,-1 0 1,1 0-1,0 0 1,-1 1 0,1-1-1,6-2 1,8-3-45,1 0 1,0 2 0,0 0 0,0 1-1,29-4 1,-44 9 30,15-3-43,0 1 0,0 0 0,1 2 0,22 2 0,-39-2 40,0 0 1,0 0-1,0 1 1,0-1 0,0 1-1,0 0 1,0-1-1,0 2 1,0-1-1,-1 0 1,1 0 0,0 1-1,-1 0 1,1-1-1,-1 1 1,1 0 0,-1 0-1,0 0 1,0 1-1,0-1 1,0 0 0,0 1-1,-1 0 1,1-1-1,-1 1 1,0 0 0,0 0-1,1-1 1,-2 1-1,1 0 1,0 0-1,-1 0 1,1 0 0,-1 5-1,0-4 39,0 0 0,0 0-1,0 1 1,-1-1 0,1 0-1,-1 0 1,0 0-1,0 0 1,-1 0 0,1 0-1,-1-1 1,0 1 0,-2 4-1,-1-4 28,1 1-1,0-1 0,-1 0 1,0 0-1,0-1 0,0 1 1,0-1-1,-8 3 0,-2 2 69,0 0 0,-1-1 0,0 0 0,0-2 0,-1 0 0,1 0 0,-1-2 0,-24 3 0,41-6 102,3-4-319,6 0 81,-1 0 0,1 0 1,0 1-1,0 1 0,0-1 0,0 1 1,1 1-1,9-1 0,84 1-53,-65 1 7,-31 0 51,6 0-15,-1 0 0,0 0 0,1 2 0,-1-1 0,16 5 0,-25-5 19,-1 0 1,1 0-1,-1 0 1,1 1-1,-1-1 1,1 0-1,-1 1 1,0 0-1,1 0 1,-1-1-1,0 1 1,0 0-1,0 1 1,-1-1-1,1 0 1,0 0 0,-1 1-1,0-1 1,1 1-1,-1-1 1,0 1-1,0 0 1,-1-1-1,1 1 1,0 0-1,-1 0 1,0 0-1,0-1 1,0 5-1,0-4 51,0 0 0,0 0-1,-1 0 1,1 0 0,-1 0-1,0-1 1,0 1 0,0 0-1,0 0 1,0-1 0,-1 1-1,1-1 1,-1 1 0,0-1-1,0 0 1,0 0 0,0 0-1,-2 2 1,-2 1 36,0-1 0,0 0 0,0 0 0,-1-1 0,1 1 0,-1-1 0,-8 2 0,-6 1 65,-1-1 1,0-1-1,0-1 0,-25 0 0,13-1-761,-68 0 2336,53-10-3897,6-10-5460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3.54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52 0,'0'11,"-1"-6,1 0,0 0,0 0,1 1,0-1,0 0,3 10,-3-14,0 1,0-1,0 1,1-1,-1 1,1-1,-1 0,1 0,-1 0,1 1,-1-2,1 1,0 0,0 0,0 0,-1-1,1 1,0-1,0 0,0 1,0-1,0 0,0 0,0 0,2-1,68-1,-35 1,41 2,-76 0,0-1,-1 1,1-1,0 1,-1 0,1-1,-1 1,1 0,-1 0,1 0,-1 0,0 1,1-1,-1 0,0 1,0-1,0 0,0 1,0-1,0 1,0 0,-1-1,1 1,-1-1,1 1,-1 0,1 0,-1-1,0 1,0 0,0 0,0-1,0 1,0 0,-1 0,1-1,-1 4,0-1,1-1,-1 1,0 0,0-1,0 1,0-1,-1 1,1-1,-1 1,0-1,0 0,0 0,-1 0,1 0,-1 0,0-1,-4 4,-8 1,-1 0,-1-1,1-1,-1-1,0-1,-19 2,-104 0,128-5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4.56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1,'265'0,"-254"0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5.2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28,'4'0,"37"0,0-1,49-9,-75 8,13-4,0 2,29 0,-45 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9.42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1,'371'0,"-360"0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0.4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27,'100'2,"105"-4,-163-2,115-5,94-5,-132 14,-108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1.0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0,'0'3,"0"2,0 3,0 2,0 3,0 0,0 0,0 1,0 0,2-3,1-3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2.1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56,'1'-1,"0"-1,-1 0,1 1,0-1,0 1,0-1,1 1,-1 0,0-1,0 1,1 0,-1 0,1 0,-1 0,1 0,-1 0,1 0,-1 0,1 1,0-1,0 1,-1-1,4 1,42-11,71-6,-118 16,1 1,0 0,0 0,0 0,0 0,0 0,0 0,-1 0,1 0,0 0,0 0,0 1,0-1,0 0,-1 1,1-1,0 0,0 1,-1-1,1 1,0-1,0 1,-1 0,1-1,-1 1,1 0,0-1,-1 1,1 0,-1-1,1 2,0 2,0-1,0 1,0-1,-1 1,1-1,-1 1,0-1,0 6,-1 1,0-1,0 0,-1 1,0-1,-1 0,-3 9,-1-5,1 0,1 0,1 1,-1 0,2 0,-3 21,1 86,5-108,0-1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5.9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 38,'3'-3,"1"0,-1 0,1 0,0 0,0 1,0 0,9-3,-3-1,-9 5,1 1,-1-1,0 0,1 0,-1 1,1-1,-1 0,1 1,-1 0,1-1,-1 1,1 0,-1 0,1 0,-1 0,1 0,-1 0,1 0,0 0,-1 1,1-1,-1 1,1-1,2 2,-3-1,1 1,0 0,-1-1,0 1,1 0,-1 0,0 0,0 0,0 0,0 0,0 0,0 0,-1 1,1-1,0 3,0 2,0 0,0 0,-1 0,0 1,-1-1,1 0,-1 0,-1 0,1 0,-4 8,0-8,-1-1,0 0,0 0,0-1,-1 0,0 0,0 0,-1-1,1 0,-1-1,1 1,-1-1,-9 1,208 1,-190-5,0 0,1 0,-1 1,1-1,-1 0,0 1,1-1,-1 1,0 0,0-1,1 1,-1 0,0 0,0 0,0 0,0 0,0 0,0 0,0 0,0 0,0 0,-1 0,1 1,0-1,-1 0,1 1,-1-1,0 0,1 1,-1-1,0 1,0-1,0 0,0 1,0-1,0 1,0-1,0 0,0 1,-1-1,1 1,-1 0,0 2,0-1,0 1,0-1,0 0,-1 1,0-1,1 0,-1 0,0 0,0 0,-1-1,1 1,-1-1,1 1,-1-1,-4 3,-21 7,-1-2,-46 10,24-6,42-12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7.02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1 474,'2'-8,"0"-1,0 1,1 0,0 1,1-1,0 0,0 1,1 0,0 0,11-12,-16 18,1 1,-1-1,1 1,0-1,-1 1,1 0,0-1,0 1,-1 0,1-1,0 1,0 0,-1 0,1 0,0 0,0 0,0 0,-1 0,1 0,0 0,0 0,-1 0,1 0,0 1,0-1,-1 0,1 0,0 1,0-1,-1 1,1-1,0 1,-1-1,1 1,0 0,21 32,-21-30,0-1,0 1,0 0,0-1,1 0,-1 1,1-1,0 0,0 0,0 1,0-1,0-1,0 1,0 0,0-1,1 1,-1-1,4 2,-4-4,0 0,1 0,-1 0,-1-1,1 1,0-1,0 1,0-1,-1 0,1 0,-1 0,0 0,1 0,-1 0,0 0,1-3,17-39,25-136,-41 173,-1 1,1-1,0 1,1-1,-1 1,1 0,0 1,1-1,-1 1,1-1,1 1,-1 1,0-1,1 1,0 0,0 0,0 1,1 0,-1 0,1 0,8-2,21-9,62-21,-57 22,23-3,-32 8,-23 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7.9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96 1,'-1'8,"0"0,0 1,-1-1,0 0,-1 0,-6 13,5-12,1-1,0 1,1 0,-1 0,0 12,3-21,0 1,0 0,0 0,0-1,0 1,0 0,0-1,0 1,0 0,0 0,1-1,-1 1,0 0,0-1,1 1,-1 0,1-1,-1 1,1-1,-1 1,1-1,-1 1,1-1,-1 1,1-1,-1 1,2-1,23 3,36-17,-48 10,9-2,43-9,-62 14,0 1,0-1,0 1,0 0,0 0,0 1,0-1,0 1,1-1,-1 1,-1 0,1 0,0 1,0-1,0 0,0 1,3 2,-5-2,1-1,-1 1,1 0,-1-1,0 1,0 0,0 0,0 0,0-1,0 1,0 0,-1 0,1 1,-1-1,1 0,-1 0,0 0,0 0,0 0,0 0,0 1,0-1,-1 0,1 0,-1 0,1 0,-1 0,0 0,0 0,0 0,0 0,0 0,0-1,0 1,-2 1,-1 2,0-1,0 1,0-1,0 0,-1-1,0 1,0-1,0 0,0 0,0 0,-9 3,-34 9,23-7,0 0,-44 6,55-12,-1 1,1 0,-17 7,22-7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2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0 1281,'-6'1'16202,"-23"0"-16109,12-2 81,0 2 0,1 0 0,-1 0 0,1 2 0,-30 7 0,40-8-169,1 1 0,-1-1 0,1 1 0,0 0 0,0 1 0,0-1 0,0 1 0,0 0 0,1 0 0,0 0 0,0 1 0,0 0 0,0-1 0,1 1 0,0 1 1,0-1-1,0 0 0,0 1 0,-2 8 0,2-7 35,1 1 0,0 0 0,0 0 0,1 0 0,-1 0 0,2 1 0,-1-1 0,1 0 0,1 0 0,-1 0 0,4 16 1,-2-20-22,-1 1 0,1 0 0,0-1 0,1 1 0,-1-1 0,1 1 0,0-1 0,0 0 0,0 0 0,0-1 0,1 1 0,0 0 0,-1-1 0,1 0 0,1 0 0,-1 0 0,0-1 0,1 1 0,-1-1 0,7 2 0,-2-1-22,0 0 1,0-1-1,0 0 1,1 0-1,-1-1 1,14 0-1,-18-1-410,0 0 0,0 0-1,0-1 1,-1 0-1,1 0 1,0 0-1,-1 0 1,1-1 0,-1 0-1,1 0 1,-1 0-1,0 0 1,0-1 0,5-4-1,14-17-6869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9.15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66,'21'-2,"0"0,-1-1,39-12,31-4,6-4,-86 21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20.30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22,'74'2,"78"-4,-105-4,51-1,-28 8,98-2,-146-4,-14 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0.44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53 1,'-1'20,"-1"0,-1 0,-1-1,-7 23,-5 25,15-61,-4 19,1 1,1 0,0 45,3-71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0.96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13,'82'1,"88"-2,-116-11,-43 11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2.07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44 0,'-2'0,"1"1,-1-1,1 0,0 0,-1 1,1-1,-1 1,1-1,0 1,-1-1,1 1,0 0,0 0,0-1,-1 1,1 0,0 0,0 0,0 1,1-1,-1 0,-1 2,0 1,0 0,0 0,0 1,1-1,0 0,0 1,-1 6,1-3,1 0,0 0,0 0,0 0,1 0,0 0,1 0,3 10,-5-17,1 1,-1-1,1 0,0 1,0-1,-1 0,1 0,0 1,0-1,0 0,0 0,1 0,-1 0,0 0,0-1,1 1,-1 0,0-1,1 1,-1 0,1-1,-1 0,1 1,-1-1,1 0,-1 0,1 0,-1 0,1 0,-1 0,1 0,-1 0,1-1,-1 1,0 0,1-1,-1 1,1-1,-1 0,0 0,1 1,-1-1,0 0,0 0,2-2,3-1,-1 0,0-1,-1 1,1-1,-1 0,0 0,0-1,0 1,3-7,-5 3,0 0,0 1,-1-1,0 0,0 0,-1 0,-1-13,1 14,0 28,-1-11,1 1,0 0,1 0,0 0,1 0,2 10,-3-18,0 0,0-1,-1 1,1 0,0-1,0 1,1 0,-1-1,0 1,0-1,1 0,-1 0,1 1,-1-1,1 0,0 0,-1 0,1 0,0-1,0 1,-1 0,1-1,0 1,0-1,0 0,0 0,0 0,0 0,0 0,-1 0,1 0,0 0,0-1,0 1,0-1,0 1,-1-1,1 0,2-1,5-1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2.69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46,'4'52,"-4"-50,0 1,1 0,-1-1,1 0,0 1,-1-1,1 1,0-1,1 0,-1 0,0 1,1-1,-1 0,1 0,-1-1,1 1,3 3,-3-6,-1 1,0-1,1 1,-1-1,0 0,0 0,0 1,1-1,-1 0,0 0,0 0,0 0,0 0,-1-1,1 1,0 0,1-2,18-28,-18 27,3-3,1 0,0 0,0 1,0 0,0 0,1 0,0 1,1 0,-1 0,1 1,9-5,-11 6,0 1,0 0,0 0,0 1,0-1,0 1,0 1,0-1,0 1,0 0,1 0,-1 1,0 0,0 0,0 0,0 1,6 2,-8-1,0-1,-1 0,1 1,-1 0,0 0,0 0,0 0,0 1,0-1,-1 1,1 0,-1-1,2 7,23 63,-12-30,-10-32,-3-4,1 0,0-1,0 1,1-1,0 0,0 0,5 6,-7-10,0 0,0-1,1 1,-1-1,0 0,1 0,-1 0,1 0,-1 0,1 0,0 0,-1-1,1 0,0 1,0-1,-1 0,1 0,0-1,-1 1,1 0,0-1,-1 0,4-1,1 0,-1-1,1 0,-1 0,0 0,9-7,26-13,-33 20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3.62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213 52,'0'-2,"-1"0,0-1,1 1,-1-1,0 1,0 0,-1 0,1 0,0-1,-1 1,1 1,-1-1,0 0,1 0,-1 0,0 1,0-1,0 1,-1 0,1 0,0-1,0 1,-1 1,1-1,0 0,-1 0,-2 1,1-2,0 1,-1 0,1 0,0 1,0-1,-1 1,1 0,0 0,-1 1,1-1,0 1,0 0,-1 0,1 0,-5 3,3 2,1 1,0 0,0 0,0 0,1 1,0-1,0 1,1 0,0 0,0 0,-1 11,-13 27,12-33,1 0,0 1,1-1,1 1,0 0,0 0,1 0,3 26,-3-39,1-1,0 1,0 0,0 0,0 0,0-1,1 1,-1 0,0 0,0-1,0 1,1 0,-1 0,0-1,1 1,-1 0,1-1,-1 1,1 0,-1-1,1 1,-1-1,1 1,0-1,-1 1,1-1,-1 1,1-1,0 0,0 1,-1-1,1 0,0 0,0 0,-1 1,2-1,1-1,-1 1,1-1,-1 0,1 0,-1 0,1 0,-1 0,0 0,0-1,1 1,1-3,3-2,0 0,0 0,0-1,-1 0,0 0,5-9,10-25,-12 25,-1-1,13-35,-8 19,3-11,-11 24,-2 11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4.0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0,'0'3,"2"0,4 0,2-1,2 0,2-1,1-1,1 0,0 0,-1 0,1 0,0 0,-1 0,1 0,-3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4.4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2,'91'-2,"96"4,-176 0,-2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4.8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0,'0'1,"1"0,-1 0,1 0,-1 0,1-1,0 1,-1 0,1-1,0 1,0 0,0-1,-1 1,1-1,0 1,0-1,0 1,0-1,0 0,0 1,0-1,0 0,0 0,0 0,0 0,0 0,2 0,33 1,-32-1,223 0,-216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38 6659,'0'0'8102,"-8"-6"-7392,1 1-550,0 1 0,0 0 0,0 0-1,-1 0 1,-8-2 0,13 5-118,0 0-1,0 0 1,0 0-1,0 1 1,-1 0-1,1-1 1,0 1-1,0 0 0,-1 1 1,1-1-1,0 0 1,0 1-1,-1 0 1,1 0-1,0 0 1,0 0-1,0 0 1,0 1-1,0-1 1,-3 3-1,1 0-39,-1 1-1,1 0 0,0 0 1,0 1-1,1-1 1,0 1-1,0 0 0,0 0 1,0 0-1,1 1 0,0-1 1,1 1-1,-1 0 1,-1 10-1,1-4 14,1 1 1,1-1-1,0 0 0,1 1 1,0-1-1,5 26 0,-5-36-11,1 0 0,0-1 0,0 1 0,0 0 0,0-1 0,0 1 0,1-1 0,-1 0 0,1 1 0,-1-1 0,1 0 0,0 0 0,0 0 0,0 0 0,0-1 0,0 1-1,4 2 1,0-1-7,0 0 0,0 0-1,0-1 1,0 0-1,0 0 1,0 0-1,11 1 1,-11-2 1,0 0 1,1 0-1,-1-1 1,0 0 0,0 0-1,0-1 1,1 1-1,-1-2 1,0 1-1,0 0 1,0-1-1,0 0 1,0-1-1,-1 1 1,1-1-1,9-7 1,-11 6 50,-1-1 1,1 0-1,-1 0 0,0-1 0,-1 1 1,0 0-1,1-1 0,-2 0 1,1 1-1,-1-1 0,0 0 0,0 0 1,0 0-1,-1 0 0,0 0 1,0 0-1,-2-10 0,2-5 19,0 19-69,-1 0 0,1 0 0,-1 0 0,1 0 0,-1 0 0,0 0 0,0 0 0,0 0 0,0 0 0,0 0 0,0 0 0,0 1 0,-1-1 0,1 0 0,-1 1 0,1-1 0,-1 1 0,0 0 0,1 0 0,-1-1 0,0 1 0,0 0 0,0 0-1,0 1 1,0-1 0,-4-1 0,-20-2-4618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7.5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76 0,'-1'7,"-1"-1,0 0,0 0,0 0,-1 0,1 0,-1 0,-6 8,-11 24,14-22,0 1,1-1,1 1,1 0,0 0,0 19,3-28,1-1,0 0,0 0,1 0,-1 0,2 0,-1 0,1 0,0-1,0 1,1-1,-1 0,2 0,-1 0,0 0,1-1,7 6,0 1,1-1,0-1,0 0,20 11,-29-19,1 0,-1 0,1 0,0 0,-1-1,1 1,0-1,0 0,0-1,0 1,0-1,0 0,0 0,0-1,-1 1,1-1,0 0,0 0,5-3,-1-1,-3-1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8.26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0,'4'1,"-1"0,1 1,-1-1,0 1,1-1,-1 1,0 0,0 0,0 0,0 1,-1-1,1 1,-1-1,1 1,-1 0,2 4,33 52,-31-48,-2 1,1-1,-1 1,-1 0,0 0,-1 0,0 0,-1 13,0-19,-1-1,-1 1,1-1,-1 1,0-1,0 1,-1-1,0 0,1 0,-2 1,1-1,-1-1,1 1,-1 0,-1-1,1 1,-1-1,0 0,-7 7,8-9,1-1,0 1,0 0,-1 0,1-1,-1 0,1 1,-1-1,0 0,0 0,1 0,-1-1,0 1,0-1,0 1,0-1,0 0,0 0,1 0,-1-1,0 1,-4-2,-1-1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8.8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 0,'-14'106,"15"27,-1-122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41.02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321 3,'-31'-1,"20"0,0 1,0-1,0 2,1-1,-1 2,0-1,1 1,-1 1,1 0,-1 1,1 0,-15 8,1 2,20-12,-1 0,1 0,0 1,0-1,0 1,0 0,0 0,1 0,-1 1,1-1,0 1,0 0,0 0,1 0,-1 0,1 0,0 0,0 1,0-1,1 1,-1-1,0 10,-1 7,1 0,1 0,1 0,1 0,1 0,1 0,5 22,11 14,-2 0,16 105,-33-160,0 1,0-1,0 1,0-1,0 1,0-1,-1 1,1-1,-1 1,0-1,0 1,0-1,0 0,0 1,0-1,-1 0,1 0,-1 0,0 0,1 0,-1 0,0-1,0 1,0 0,0-1,0 0,0 1,-1-1,1 0,0 0,-5 1,4-1,0 0,0 0,1 1,-1-1,0 1,1-1,-1 1,1 0,0 0,0 0,0 0,0 1,0-1,0 1,0-1,1 1,-1-1,1 1,0 0,0 0,-2 5,0 89,3-69,-1-1,-5 36,-9 54,13-94,1 1,2 34,-1-52,0 1,1-1,0 0,1 0,-1 0,1-1,0 1,1 0,-1-1,1 1,0-1,0 0,1 0,8 9,-9-11,0-2,0 1,0 0,1-1,-1 1,1-1,-1 0,1 0,-1-1,1 1,0-1,6 1,53-4,-29 1,-31 2,13 0,0 0,0 0,-1-2,1 0,0-1,27-8,-29 6,0 2,1-1,23 0,-26 3,0-1,0 0,1-1,-1 0,20-8,-5-14,-21 19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3.4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112 0,'-5'0,"0"1,-1-1,1 1,0 0,0 0,-1 1,1 0,0 0,0 0,1 0,-1 1,0-1,1 1,0 1,-1-1,-4 6,6-6,1-1,0 1,0 0,0 0,0 0,0 1,1-1,-1 0,1 1,0-1,0 1,0-1,1 1,-1-1,1 1,0-1,0 1,0 0,0-1,1 1,-1-1,1 1,0 0,0-1,2 5,-1-5,0-1,0 1,1 0,-1-1,0 0,1 0,0 1,-1-2,1 1,0 0,0 0,0-1,0 0,0 1,1-1,-1 0,0-1,0 1,1-1,-1 1,1-1,-1 0,0 0,5-1,-5 1,1 0,0 0,0 0,-1-1,1 1,0-1,0 0,-1 0,1 0,-1-1,1 1,-1-1,0 0,1 0,-1 0,0-1,0 1,0-1,-1 1,1-1,2-4,-1-1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4.5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80 74,'1'-11,"-1"-27,0 37,0 0,0 0,0 0,0 0,0 0,-1-1,1 1,0 0,0 1,-1-1,1 0,0 0,-1 0,1 0,-1 0,0 0,1 0,-1 0,1 1,-1-1,0 0,0 1,0-1,1 0,-1 1,0-1,-1 0,0 2,0-1,1 1,-1 0,0 0,0 0,1-1,-1 1,1 1,-1-1,1 0,-1 0,1 1,0-1,0 0,-1 1,1 0,0-1,0 1,-1 3,-17 34,19-38,-4 10,0 1,1 0,1 0,0 0,-1 16,3-26,0 0,0 0,1 0,-1 1,0-1,1 0,-1 0,1 0,0 0,0 0,0 0,0 0,0 0,0 0,0 0,1 0,-1-1,0 1,1-1,0 1,-1-1,1 1,0-1,0 0,0 0,0 0,0 0,0 0,0 0,0-1,0 1,0-1,0 1,1-1,-1 0,3 0,-1 1,-1-1,0 0,0 0,0 0,0 0,1 0,-1-1,0 0,0 1,0-1,0 0,0-1,0 1,0 0,-1-1,1 0,0 1,-1-1,1 0,-1 0,0-1,1 1,-1 0,0-1,0 1,-1-1,1 0,-1 0,3-4,-1-3,0-1,-1 0,0 0,0 0,-1 0,-1 0,0-13,0 12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5.5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82 1,'-9'0,"1"1,0 0,0 0,0 0,-11 4,18-4,0-1,0 0,0 0,0 1,0-1,0 0,0 1,0-1,0 1,0-1,1 1,-1-1,0 1,0 0,0 0,1-1,-1 1,0 0,1 0,-1 0,0 0,1 0,-1 0,1 0,0 0,-1 0,1 0,0 0,0 0,-1 0,1 0,0 0,0 0,0 0,0 0,0 0,1 0,-1 0,0 0,0 0,1 0,-1 0,1 0,-1 0,1 0,-1 0,1 0,-1 0,1 0,0 0,0-1,-1 1,2 1,21 19,-16-16,-1 1,1 1,-1-1,10 15,-15-20,0 1,0-1,0 1,-1-1,1 1,0-1,-1 1,1 0,-1-1,0 1,0 0,0-1,1 1,-1 0,-1-1,1 1,0 0,0-1,-1 1,1-1,-1 1,1 0,-1-1,0 1,1-1,-1 0,0 1,0-1,0 1,0-1,-3 2,2-1,0-1,0 1,0-1,0 0,0 1,0-1,-1 0,1 0,0-1,-1 1,1-1,0 1,-1-1,1 1,-1-1,1 0,-1 0,1-1,-5 0,-2-1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6.7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173 98,'0'-13,"0"7,1 0,-2 0,1-1,0 1,-1 0,0 0,-1 0,-2-7,3 11,0 0,-1 1,1-1,-1 1,1-1,-1 1,1 0,-1-1,0 1,0 0,0 0,0 0,0 0,0 1,0-1,0 0,0 1,0-1,0 1,0 0,0 0,0 0,0 0,-1 0,1 0,0 1,0-1,-2 1,-1 1,1-1,0 1,0 0,0 0,0 0,1 0,-1 1,1 0,-1-1,1 1,0 1,0-1,0 0,0 1,1-1,-3 6,0-2,0 1,1 0,0 1,0-1,1 1,-4 16,4-9,-2 10,1 0,2 0,1 49,1-74,0 0,-1 0,1 0,0-1,0 1,0 0,1 0,-1 0,0-1,0 1,0 0,0 0,1-1,-1 1,0 0,1 0,-1-1,1 1,-1 0,1-1,-1 1,1-1,-1 1,1-1,0 1,-1-1,1 1,0-1,-1 1,1-1,0 0,-1 1,1-1,1 0,0 0,0-1,0 1,0-1,0 0,0 0,-1 0,1 0,0 0,0 0,-1 0,1 0,-1-1,2-1,6-6,-1-1,0 1,10-17,-13 13,-1-1,0 1,0-1,-1 0,-1 0,-1 0,0 0,0 0,-3-19,2 26,0-5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7.2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5,'2'0,"4"0,2 0,2 0,2 0,1 0,1 0,0 0,0 0,-1 0,1 0,-3-2,-3-1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8.9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90 0,'-1'3,"0"-1,1 0,-1 0,0 0,0 0,0 0,-1 0,1 0,0 0,-1-1,1 1,-1 0,-1 1,-17 24,20-24,0 1,0 0,0 0,0 0,0 0,1 0,0 0,0 0,0 0,0-1,1 1,-1 0,1-1,0 1,0-1,3 4,-3-4,1 0,-1 0,-1 1,1-1,0 0,-1 1,1-1,-1 0,0 1,-1 0,1-1,0 1,-1-1,0 1,0 0,0 0,0-1,-2 8,2-10,-1 1,1-1,-1 0,0 1,1-1,-1 0,0 0,0 0,0 0,0 1,0-1,0 0,0-1,0 1,0 0,0 0,-1 0,1-1,0 1,-1-1,1 1,0-1,-1 1,1-1,0 0,-1 0,1 1,-1-1,1 0,-1 0,1-1,0 1,-1 0,-1-1,0 0,0 1,0-1,0-1,0 1,1 0,-1-1,0 0,1 1,-1-1,1 0,-1 0,1-1,0 1,-2-3,-1-2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3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40 6707,'0'0'9823,"-19"-7"-8974,-59-21-484,75 27-363,1 0 0,-1 0 0,0 1-1,1-1 1,-1 1 0,1 0 0,-1-1 0,0 1-1,1 0 1,-1 0 0,0 1 0,1-1 0,-1 1-1,0-1 1,1 1 0,-1 0 0,1 0 0,-1 0 0,1 0-1,0 0 1,-1 1 0,1-1 0,0 1 0,0-1-1,0 1 1,0 0 0,0 0 0,0 0 0,1 0-1,-1 0 1,0 0 0,1 0 0,-2 5 0,0 0 9,0 1 0,0-1 0,1 1 1,0 0-1,1 0 0,-1 0 0,1 0 1,1 9-1,0-15-13,1 1 1,0-1 0,0 0-1,-1 0 1,1 0 0,1 0-1,-1 0 1,0 0 0,0 0-1,1 0 1,-1 0-1,1 0 1,0-1 0,-1 1-1,1-1 1,0 1 0,0-1-1,0 0 1,0 0-1,0 1 1,0-1 0,0-1-1,0 1 1,4 1 0,60 16-54,-62-17 56,44 7-5,-18-3 18,50 14-1,-73-17-7,1 1-1,-1-1 1,-1 2 0,1-1-1,0 1 1,-1 0-1,1 0 1,-1 1-1,-1-1 1,1 1 0,0 1-1,4 5 1,-8-9 48,-1 0 0,1 0-1,-1 0 1,1 0 0,-1 0 0,0 0 0,0 1 0,0-1-1,0 0 1,0 1 0,0-1 0,-1 1 0,1-1 0,-1 0-1,0 1 1,0 0 0,0-1 0,0 1 0,0-1 0,0 1-1,-1-1 1,1 0 0,-1 1 0,1-1 0,-1 1 0,0-1 0,0 0-1,0 1 1,-1-1 0,1 0 0,0 0 0,-1 0 0,1 0-1,-1 0 1,0 0 0,0-1 0,0 1 0,0 0 0,0-1-1,0 0 1,0 1 0,0-1 0,0 0 0,-1 0 0,1 0-1,0 0 1,-1-1 0,1 1 0,-5 0 0,-24 3 151,0 0 0,0-3 0,0 0 0,-32-4 0,41 0-506,-1-1 0,-25-7 0,33 6-862,0 0 1,0-1 0,-24-14-1,16 6-4495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9.4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1,'2'0,"1"2,0 3,-1 3,2 1,0 0,0 1,-2-1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9.8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0,'0'3,"0"2,0 3,2 0,1 1,0-1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20.51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1,'3'8,"-1"0,1 1,1-1,0-1,0 1,7 9,-5-6,3 6,6 7,-7-27,1-18,-8 17,1 0,0 0,1 0,-1 0,1 0,-1 0,1 1,1-1,-1 1,0 0,1 0,-1 0,1 0,0 1,6-3,-9 4,1 0,-1 0,0 1,1-1,-1 1,1-1,-1 1,1-1,-1 1,1 0,0 0,-1 0,1 0,-1 0,1 0,-1 0,1 1,-1-1,1 1,-1-1,1 1,-1-1,1 1,-1 0,0-1,1 1,-1 0,0 0,0 0,1 0,-1 0,0 1,0-1,0 0,0 0,-1 1,1-1,0 1,-1-1,1 0,0 1,-1-1,0 1,1 0,-1-1,0 2,20 45,-17-40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21.81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107 39,'1'0,"-1"0,1 0,-1 0,1 0,-1-1,1 1,-1 0,0 0,1 0,-1 0,1-1,-1 1,1 0,-1-1,0 1,1 0,-1-1,0 1,1 0,-1-1,0 1,0 0,1-1,-1 1,0-1,0 1,0-1,1 1,-1-1,0 1,0-1,0 1,0 0,0-1,0 1,0-1,0 1,0-1,0 1,0-1,0 1,-1-1,1 0,0 0,0 0,-1 0,1-1,0 1,-1 0,1 0,-1 0,0 0,1 0,-1 0,0 0,1 0,-1 0,0 0,0 0,0 0,-1 0,0 0,0 1,0-1,-1 1,1-1,0 1,0 0,-1 0,1 0,0 0,0 0,0 1,-1-1,1 1,0-1,0 1,0 0,0 0,0 0,0 0,0 0,0 0,0 1,0-1,1 0,-1 1,1 0,-1-1,1 1,-1 0,1 0,0 0,0 0,-1 2,-5 9,0 0,1 0,-8 26,13-34,-1 1,1 0,0 0,1-1,-1 1,1 0,1 0,-1 0,1-1,0 1,3 11,-4-16,1 1,-1-1,1 0,0 1,0-1,-1 0,1 1,0-1,0 0,0 0,0 0,1 0,-1 0,0 0,0 0,1 0,-1 0,0-1,3 2,-2-2,0 0,0 0,1 0,-1 0,0 0,0 0,0 0,0-1,1 0,-1 1,0-1,0 0,0 0,0 0,0 0,0 0,3-3,0 1,-1 0,1 0,0-1,-1 0,0 0,0 0,0-1,0 1,-1-1,0 0,0 0,0 0,0 0,-1 0,0-1,0 1,-1-1,1 1,-1-1,0 0,-1 0,1 1,-1-1,0 0,-2-9,0 4,-1 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22.2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0,'2'0,"3"0,3 0,3 0,1 0,1 0,1 0,-1 0,1 0,0 0,-1 0,-1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23.1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17,'0'-1,"1"0,-1 0,1 0,-1 1,1-1,0 0,0 0,-1 1,1-1,0 0,0 1,0-1,-1 1,1-1,0 1,0 0,0-1,0 1,0 0,0-1,0 1,0 0,0 0,0 0,0 0,2 0,33-1,-31 1,36-1,-19-1,1 2,33 4,-55-4,-1 0,0 0,1 0,-1 0,0 0,1 0,-1 1,0-1,1 0,-1 0,0 0,1 1,-1-1,0 0,0 0,1 1,-1-1,0 0,0 0,0 1,1-1,-1 0,0 1,0-1,0 0,0 1,0-1,1 0,-1 1,0-1,0 0,0 1,0-1,0 0,0 1,0-1,0 1,-1-1,1 0,0 1,0-1,0 0,0 1,0-1,-1 1,-2 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23.5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1,'2'0,"4"0,2 0,2 0,2 0,1 0,1 0,0 0,0 0,-1 0,1 0,-1 0,1 0,-1 0,0 0,0 0,-2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2.1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27,'186'-14,"-27"1,-52 25,-97-11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3.3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45,'1'-2,"-1"0,0-1,1 1,0 0,-1 0,1 0,0 0,0 0,0 0,0 1,1-1,-1 0,0 0,1 1,-1-1,1 1,0-1,-1 1,1 0,0 0,0 0,0 0,0 0,0 0,0 0,0 0,0 1,0-1,0 1,0 0,1 0,-1 0,0 0,0 0,0 0,0 0,3 1,-2-1,0 0,0 0,0 0,0 1,0 0,1-1,-1 1,0 0,-1 0,1 0,0 1,0-1,0 1,-1 0,1-1,-1 1,1 0,-1 1,0-1,0 0,0 1,0-1,0 1,-1-1,1 1,1 4,1 10,-2-8,0 1,0 0,-1 0,0 0,0 12,-2-19,1 0,-1 0,1 0,-1 0,0 0,0 0,-1-1,1 1,0 0,-1 0,0-1,1 1,-1-1,0 0,-1 1,1-1,0 0,0 0,-1 0,1-1,-4 3,-15 5,17-8,0 0,0 1,0-1,0 1,1 0,-1 0,1 0,-1 1,1-1,0 1,0 0,-5 5,8-7,0 0,1-1,-1 1,1 0,-1-1,0 1,1 0,0-1,-1 1,1-1,-1 1,1-1,0 0,-1 1,1-1,0 1,-1-1,1 0,0 0,0 1,-1-1,1 0,0 0,0 0,-1 0,1 0,0 0,0 0,-1 0,2 0,30 1,-29-2,16 1,-1 1,1 1,0 0,-1 1,0 1,0 1,23 9,-33-11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5.4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 1,'4'0,"0"0,-1 0,1 1,0 0,-1 0,1 0,-1 0,1 0,-1 0,1 1,-1 0,0 0,0 0,0 0,0 0,0 1,0-1,-1 1,1-1,2 6,-2-3,0 0,0 0,-1 0,1 0,-1 1,-1-1,1 0,-1 1,0 0,0-1,-1 1,1 0,-2 6,1-11,0 0,0 0,0 1,0-1,-1 0,1 0,-1 0,1 0,-1 0,1 0,-1 0,1 0,-1 0,0 0,1 0,-1 0,0 0,0 0,0-1,0 1,0 0,0 0,0-1,0 1,0-1,0 1,0-1,0 0,0 1,-1-1,1 0,0 0,0 0,0 0,-1 0,0 0,-22 8,25-8,0 0,1 0,-1 0,0 0,0 0,0 0,0 0,0 1,1-1,-1 0,0 1,0-1,0 1,0-1,0 1,0 0,0 0,-1-1,1 1,0 0,0 0,0 0,0 1,20 25,-20-26,0 0,0 0,-1 0,1 1,-1-1,1 0,-1 1,0-1,0 1,1-1,-1 0,0 1,0-1,0 0,0 1,-1-1,1 1,0-1,-1 0,1 1,0-1,-1 0,0 1,1-1,-1 0,0 0,1 0,-1 0,0 0,0 0,0 0,0 0,0 0,0 0,-1 0,1 0,0-1,0 1,0 0,-1-1,1 1,-2-1,-6 3,1-1,-1 0,1 0,-1-1,-14 0,12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4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3 2545,'0'-3'11370,"0"8"-10484,-3 22-499,-1 0-1,-1 0 0,-2 0 1,0 0-1,-21 46 0,-2 11 122,23-52-176,-6 59 1,10-60-3921,3-55-4665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6.5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0 280,'2'0,"0"1,0 0,0-1,0 1,-1 0,1 0,0 0,-1 0,1 1,-1-1,1 0,-1 1,1-1,-1 0,0 1,0 0,1 2,0-3,-1 1,0 0,0-1,0 1,1-1,-1 1,1-1,-1 1,1-1,0 0,0 0,-1 0,1 0,0 0,2 1,-3-3,-1 1,1 0,0-1,-1 1,1 0,-1-1,1 1,0-1,-1 1,1-1,-1 1,0-1,1 0,-1 1,1-1,-1 1,0-1,1 0,-1 1,0-1,0 0,0 1,1-1,-1 0,0 0,0 1,0-1,0 0,0 0,2-33,-1 19,7-50,-8 53,1 0,1 1,0-1,0 1,1-1,0 1,1 0,10-20,-3 12,-10 16,0 0,1 0,-1 0,1 0,-1 1,1-1,0 1,0-1,0 1,0-1,0 1,1 0,-1 0,1 0,0 1,-1-1,1 0,0 1,0 0,0 0,0 0,0 0,0 0,0 0,0 1,0 0,0-1,1 1,4 1,21-2,0 2,-1 1,1 1,-1 1,34 10,-53-11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7.6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10 0,'-1'20,"1"-12,-1-1,1 1,1 0,0 0,0-1,3 14,-3-20,-1 0,1 1,0-1,0 1,0-1,0 0,0 0,0 1,0-1,1 0,-1 0,0 0,1 0,-1-1,0 1,1 0,-1 0,1-1,0 1,-1-1,1 0,-1 1,1-1,-1 0,1 0,0 0,-1 0,1 0,0 0,-1 0,1-1,-1 1,1-1,-1 1,1-1,-1 0,3-1,-1 1,0 1,0-1,0 0,0 1,0 0,0-1,0 1,0 0,0 0,0 1,0-1,0 1,0 0,0-1,-1 1,1 0,0 1,4 1,-6-1,1-1,-1 0,0 0,0 1,1-1,-1 1,0-1,0 1,-1 0,1-1,0 1,0 0,-1 0,1-1,-1 1,0 0,1 0,-1 0,0-1,0 1,0 0,0 0,-1 0,1 0,0 0,-1-1,1 1,-1 0,0 0,1-1,-3 4,1-2,0 0,0 0,-1 0,1 0,-1-1,1 1,-1-1,0 1,0-1,0 0,0 0,0-1,-1 1,1-1,-1 1,1-1,-1 0,-6 1,7-1,0-1,0 1,0-1,-1 1,1-1,0 0,0-1,-1 1,1 0,0-1,0 0,0 1,0-1,0-1,0 1,0 0,0-1,0 1,0-1,1 0,-4-3,1-1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8.4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14,'3'0,"2"0,3 0,0-2,1-1,1 0,1 1,2 1,-1 0,2 0,-3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51.5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0,'344'0,"-333"0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07.4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1,'0'3,"0"4,0 4,0 3,0 2,0 1,0 1,0 1,0-1,0 0,0 0,0 0,0 0,0 0,0 0,0-1,0-2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39.5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99,'2'-5,"1"0,-1 0,1 0,0 1,0-1,1 1,-1 0,1 0,0 0,0 1,6-5,2-2,-9 6,1 1,0 0,1 0,-1 0,0 1,1 0,0-1,-1 1,1 1,0-1,0 1,0 0,0 0,9 0,-11 1,-1 0,0 0,1 0,-1 0,0 0,1 1,-1-1,0 1,0 0,1 0,-1 0,0 0,0 0,0 0,0 0,0 1,0-1,-1 1,1-1,0 1,-1 0,1-1,-1 1,1 0,-1 0,0 0,0 0,0 0,0 1,0-1,-1 0,2 5,0 5,-1 0,0 0,0 1,-1-1,-1 0,0 0,0 1,-5 14,4-21,0 0,0 0,0-1,-1 1,0-1,0 1,0-1,-1 0,0 0,0 0,0-1,-1 0,1 0,-1 0,0 0,0 0,0-1,-7 3,-96 55,170-58,38-2,69-3,-126-8,-31 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8.60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18,'176'-18,"548"19,-601 17,18 0,-126-18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9.6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40,'47'0,"1"-2,56-10,-79 9,0 1,34 1,-38 2,1-1,0-2,36-6,-29 4,0 0,-1 2,1 2,32 2,3 0,-49-2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4:59.7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22,'53'-16,"40"10,104 7,-62 2,888-3,-847 18,300-19,-461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01.1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1,'-1'48,"0"-18,1-1,2 1,8 52,11 56,-16-50,-5-68,1 0,0 0,7 29,2 18,-8-50,1 0,0 0,10 28,-8-25,-1 0,0 1,-2-1,0 1,-2-1,0 1,-4 23,2 23,2 250,0-302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5106,'0'0'8244,"3"16"-8127,5-5 79,0 0 0,1-1 0,0 0-1,0-1 1,22 17 0,2 2 286,28 34 281,-25-25-415,2-1 0,61 45-1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06.01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1240,'15'-2,"1"-1,-1 0,0-1,-1-1,1 0,-1-1,0-1,0 0,24-17,50-23,92-35,69-42,-134 56,-45 24,122-81,-72 45,-80 57,-27 16,0 0,-1-1,14-10,12-11,1 2,62-33,-16 11,37-26,-25 2,-53 38,1 2,73-41,-103 66,0 0,0-1,-1-1,0 0,23-22,-31 24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07.25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08.4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1,'0'3,"0"1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17.94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1,'0'2,"0"5,0 4,0 3,0 2,0 2,0 0,0 0,0 0,0 1,0-1,0 0,3-3,1-4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19.3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92 81,'0'-3,"0"0,0 1,1-1,-1 1,1 0,0-1,-1 1,1-1,0 1,0 0,1 0,-1-1,0 1,1 0,-1 0,1 0,0 1,-1-1,1 0,0 1,0-1,0 1,1-1,-1 1,0 0,0 0,4-1,8-2,-1 0,0 1,1 1,15-1,17-4,-45 6,1 1,0 0,0-1,-1 1,1 0,0 0,0 0,0 0,0 1,-1-1,1 0,0 1,0-1,-1 1,1 0,0-1,-1 1,1 0,-1 0,1 0,-1 0,1 0,-1 1,0-1,1 0,-1 1,0-1,0 1,0-1,0 1,0-1,0 1,-1 0,1-1,-1 1,1 0,0 2,0-1,-1 0,1 0,-1 0,0 0,0 0,0 0,0 0,0 0,0-1,-1 1,0 0,1 0,-1 0,0 0,-1-1,1 1,0 0,-1-1,1 1,-1-1,0 0,0 1,-4 3,-8 3,-1-1,0 0,-1-1,0-1,0 0,-30 6,20-6,-43 18,45-18,21-6,0 1,0-1,0 1,0 0,1 0,-1 0,0 0,0 0,1 0,-1 1,-3 2,6-4,1 1,-1-1,0 0,0 1,0-1,1 1,-1-1,0 0,0 1,1-1,-1 0,0 1,1-1,-1 0,0 0,1 1,-1-1,0 0,1 0,-1 1,1-1,-1 0,0 0,1 0,-1 0,1 0,-1 0,1 0,-1 0,0 0,1 0,-1 0,1 0,-1 0,1 0,20 2,82 7,47 0,-144-9,14 0,0 0,-1 1,1 1,25 6,-33-5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23.95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535 1040,'-110'2,"-116"-4,224 1,-1 1,1-1,-1 1,1-1,0 0,-1 0,1 0,0 0,0-1,0 1,0 0,0-1,0 0,0 1,0-1,-2-3,-23-39,5 5,15 30,0 0,1-1,1 0,0 0,0 0,1-1,-3-12,-8-18,5 13,1 1,2-1,0-1,2 1,2-1,0 0,2-46,-1 12,0 43,1 1,1 0,1 0,0-1,2 1,0 0,6-19,-2 19,-1 0,1 1,1-1,1 2,0-1,1 1,24-30,-10 19,-18 20,0 1,1-1,0 1,11-8,-10 9,0 0,1 0,0 1,-1 0,1 1,17-6,-22 9,0 1,1-1,-1 1,0 0,1 0,-1 0,0 1,1-1,-1 1,0 0,0 0,0 1,0-1,0 1,0 0,0 0,0 0,5 4,-2 0,1 1,0-1,-1 1,-1 0,1 1,-1 0,0 0,7 14,0 4,15 43,-3-6,-16-37,-1 0,-1 0,-2 0,4 33,-3-18,-1 15,-2 0,-5 75,-1-25,3-79,1-9,-1 1,-6 35,5-47,-1-1,0 0,0 1,0-1,-1 0,0 0,0 0,-1-1,0 1,0-1,-9 10,5-6,1-1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25.2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1,'10'1,"0"0,0 1,-1 1,1 0,0 0,-1 1,0 0,14 8,35 14,120 42,62 4,-119-37,484 118,-591-150,194 52,-20-15,116 18,-40-23,-72-17,-150-14,46-2,-48-2,56 8,-17 3,139 3,-2 4,55-5,-84 5,-137-13,0-2,82-5,-33-1,-71 4,32-1,0-2,61-10,-88 8,0 2,44 2,-46 1,0-2,60-8,-58 5,1 1,0 1,47 4,54-2,-75-8,-34 4,46-2,-60 4,-1 0,0-1,0 0,0-1,0 0,0 0,-1-2,0 1,0-1,14-11,6-2,15-6,-33 20,-1 0,0-2,0 1,0-1,-1-1,0 0,14-15,-15 15,-1 0,1 1,0 0,1 0,-1 1,19-8,7-6,52-16,-78 30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25.9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3,'109'-2,"117"4,-224-2,0 0,-1 1,1-1,0 0,-1 0,1 1,0-1,-1 1,1-1,-1 1,1 0,-1 0,1 0,-1 0,0 0,1 0,-1 0,0 0,0 0,0 0,0 1,0-1,2 3,-3-2,1 1,0-1,-1 1,0 0,1-1,-1 1,0 0,0-1,-1 1,1 0,0-1,-1 1,-1 3,-2 6,-1 0,0 0,-1 0,-13 17,12-16,0 0,1 0,1 1,0-1,0 1,-3 19,8-31,-3 10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28.12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18,'52'-17,"-46"17,1 0,-1 0,1 1,-1 0,0 0,1 0,-1 1,0 0,0 0,0 0,0 1,-1 0,1 0,-1 1,1-1,-1 1,6 7,0-1,-1 1,0 0,-1 0,-1 1,1 0,10 24,40 46,-49-65,0-2,1 1,0-1,15 13,-24-26,1 0,-1 0,1-1,0 0,-1 1,1-1,0 0,0 0,0 0,0-1,4 1,7 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28.9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455 20,'-63'-9,"-7"-1,66 10,0 0,0 0,0 0,0 1,-1 0,1 0,0 0,0 0,0 1,1-1,-1 1,0 0,-6 4,6-1,0 0,-1 0,2 1,-1-1,1 1,0-1,0 1,0 0,1 1,-3 8,3-7,-2 1,1-1,-1 1,0-1,-6 8,-5 6,1 0,-12 25,-11 18,23-42,13-19,-1 0,0 0,0 0,0-1,0 1,-1-1,1 1,-1-1,0 0,0 0,0 0,0 0,-1-1,1 0,-1 1,1-1,-1 0,0-1,0 1,0-1,0 1,-5 0,-4-1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5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6707,'0'0'8212,"19"0"-7988,9 0 96,1 0-112,-1 0-16,-3 0-96,-3-2-32,3 1-64,-3 1-80,-6 0-736,-4 0-4450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1.88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0,'3'0,"4"0,1 3,1 1,1 3,-3 3,-2 3,-1 2,-3 2,0 1,-1 0,0 0,-1 0,1 0,-1 0,1 0,0-3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3.1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162 18,'0'-1,"0"0,-1 0,1 0,-1 0,1 0,-1 0,1 0,-1 1,0-1,0 0,1 0,-1 1,0-1,0 0,0 1,1-1,-1 1,0-1,0 1,0-1,0 1,0 0,0-1,0 1,0 0,0 0,0 0,-1 0,1 0,0 0,0 0,0 0,0 0,0 1,-1-1,-2 1,0-1,0 0,1 1,-1 0,0 0,1 0,-1 1,1-1,-4 3,-2 3,2 1,-1 0,1 0,1 1,0 0,0 0,0 0,1 1,1 0,-1 0,2 0,-1 0,-1 13,1-1,1 1,1 0,1-1,1 1,4 28,-4-49,0-1,1 1,-1 0,0 0,1-1,-1 1,1 0,0-1,-1 1,1-1,0 1,0-1,0 1,0-1,0 0,1 0,-1 1,0-1,1 0,-1 0,0 0,3 1,-1-1,0 0,0 0,1 0,-1 0,0-1,1 1,-1-1,0 0,1 0,-1 0,4-1,0 0,0 0,0 0,-1-1,1 0,0-1,-1 1,0-1,0-1,1 1,9-9,-10 6,0 0,-1 0,0-1,0 0,-1 0,0-1,0 1,-1-1,5-14,-3 2,0 0,1-37,8 10,1 1,-14 44,-1 0,1-1,-1 1,0 0,0 0,0 0,0 0,0 0,-1 0,1 0,0-1,-1 1,0 0,1 0,-1 0,-2-3,-4-2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4.1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7,'3'0,"4"0,4 0,3 0,2 0,1 0,1 0,1 0,-1 0,1 0,-1 0,0 0,-3-3,-5-1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0.3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0,'1'2,"0"-1,-1 0,1 0,0 1,0-1,1 0,-1 0,0 0,0 0,0 0,1 0,-1-1,0 1,1 0,-1-1,1 1,-1-1,3 1,28 10,-14-6,-14-5,-1 0,1 1,-1 0,0 0,1 0,-1 0,0 0,1 1,-1-1,0 1,0 0,0 0,0 0,-1 0,1 1,-1-1,1 1,-1 0,0-1,0 1,0 0,0 0,0 0,1 4,86 239,-76-207,5 15,-16-52,-1 0,0 1,0-1,1 0,-1 0,1 0,0 0,0 0,0 0,0 0,0-1,0 1,0-1,0 1,1-1,-1 0,3 1,7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0.9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542 1,'-7'0,"-13"0,1 0,0 1,-23 5,35-4,0 0,1 0,-1 1,0 0,1 0,0 1,-1 0,2 0,-1 0,0 0,-9 11,-3 6,0 2,2 0,-23 41,-3 7,21-44,-44 45,55-62,-39 32,39-34,-1 0,2 0,-1 1,-15 20,19-20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4.41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0,2 0,-1 0,0 0,1 0,-1 0,0 0,-1 0,1 0,-3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5.02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1,'3'0,"3"0,5 0,3 0,2 0,1 0,1 0,1 0,-1 0,1 0,-1 0,0 0,0 0,-1 0,1 0,-4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6.3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0 619,'6'-3,"0"1,0-1,0 0,-1-1,1 1,-1-1,7-7,0 3,80-78,-92 85,1 0,0 1,0-1,0 1,0-1,0 1,0 0,0 0,0-1,0 1,0 0,0 0,0 0,0 0,0 0,0 0,0 0,0 0,0 0,0 1,0-1,0 0,0 1,0-1,0 1,0-1,0 1,0-1,-1 1,3 1,22 30,-23-28,0 0,1-1,-1 1,1-1,0 0,0 0,7 6,-9-9,0 0,0 0,0 1,0-1,0 0,0 0,0 0,0 0,0 0,0 0,0-1,0 1,0 0,0-1,0 1,0 0,0-1,0 1,0-1,0 1,0-1,0 0,0 1,-1-1,1 0,0 0,0 0,-1 1,1-1,-1 0,1 0,-1 0,1 0,-1 0,1 0,-1-2,9-14,-1 0,-1-1,-1 0,8-36,-9 33,0 1,1-1,16-32,-11 30,1 0,1 1,1 1,1 0,1 1,0 1,1 0,22-17,-29 28,0 1,1 0,0 1,0 0,1 1,-1 0,1 1,0 1,0-1,1 2,-1 0,16-1,25-3,-15 1,48 0,90-14,-123 20,-38-1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7.2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1,'-1'30,"0"-20,0 1,1-1,1 1,-1-1,4 13,-4-21,1 0,-1 0,1 0,0 0,0 0,0 0,0 0,0-1,1 1,-1 0,0 0,1-1,0 1,-1-1,1 0,0 1,-1-1,1 0,0 0,0 0,0 0,0 0,0 0,0-1,0 1,0-1,1 0,-1 1,3-1,130-2,-89 0,58 3,-102-1,0 1,0-1,-1 0,1 1,0-1,-1 1,1 0,0 0,-1-1,1 1,-1 0,1 0,-1 0,0 0,1 1,-1-1,0 0,0 1,0-1,0 0,0 1,0-1,1 3,-1 0,1 1,-1-1,0 0,0 1,-1-1,1 0,-1 1,0-1,-1 8,1-7,-1 1,1-1,-1 0,-1 0,1 0,-1 0,1 0,-2 0,1 0,0-1,-1 1,0-1,0 1,0-1,-1 0,1 0,-6 4,-10 2,0-1,-40 12,54-19,0-1,0 1,1-1,-1 0,0-1,0 1,-1-1,1 0,0 0,0 0,0-1,0 0,0 0,1 0,-1-1,0 1,0-1,-5-3,2-3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8.0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54,'8'-1,"-1"1,1-1,-1 0,1-1,-1 0,0 0,0 0,11-6,2 0,-9 4,0 2,0-1,0 1,0 1,14 0,35-6,-30 2,-16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11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42 24575,'-1'0'0,"1"0"0,0 1 0,0-1 0,-1 0 0,1 1 0,0-1 0,-1 0 0,1 0 0,0 1 0,-1-1 0,1 0 0,-1 0 0,1 0 0,0 0 0,-1 1 0,1-1 0,-1 0 0,1 0 0,0 0 0,-1 0 0,1 0 0,-1 0 0,1 0 0,-1 0 0,1 0 0,0 0 0,-1 0 0,1-1 0,-1 1 0,1 0 0,0 0 0,-1 0 0,1 0 0,0-1 0,-1 1 0,1 0 0,0 0 0,-1-1 0,1 1 0,0 0 0,-1 0 0,1-1 0,0 1 0,0 0 0,-1-1 0,1 1 0,0-1 0,0 1 0,0 0 0,0-1 0,-1 1 0,1-1 0,0 1 0,0 0 0,0-1 0,0 1 0,0-1 0,0 0 0,-20 35 0,17-18 0,1 0 0,0 0 0,1 1 0,2 22 0,-1-31 0,1 0 0,0 1 0,0-1 0,1 0 0,0 0 0,0 0 0,1 0 0,0 0 0,0 0 0,6 8 0,-7-13 0,0-1 0,1 1 0,-1-1 0,1 0 0,-1 0 0,1 0 0,0 0 0,0-1 0,0 1 0,0-1 0,0 1 0,0-1 0,0 0 0,0 0 0,0-1 0,1 1 0,-1-1 0,0 1 0,0-1 0,1 0 0,-1 0 0,0 0 0,1-1 0,-1 1 0,0-1 0,0 0 0,0 0 0,1 0 0,4-3 0,-1 1 0,-1 0 0,1 0 0,-1-1 0,0 0 0,0 0 0,0-1 0,0 1 0,-1-1 0,0-1 0,0 1 0,0-1 0,6-9 0,-7 7 0,-1 0 0,0 0 0,0 0 0,0 0 0,-1-1 0,0 1 0,-1 0 0,0-1 0,0 0 0,-1 1 0,0-1 0,0 1 0,-3-12 0,2 15 0,0 0 0,0 1 0,0-1 0,-1 1 0,0-1 0,0 1 0,0 0 0,0 0 0,-1 0 0,1 0 0,-1 0 0,0 0 0,-1 1 0,1-1 0,0 1 0,-1 0 0,0 0 0,0 0 0,0 1 0,0-1 0,0 1 0,0 0 0,-1 0 0,1 1 0,-10-3 0,3 2-93,0 1-1,-1 0 1,-21 2-1,20-1-897,2 1-5835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2481,'0'0'12003,"7"1"-11656,212 5 1143,-198-6-1540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9.6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221 38,'-4'-1,"0"0,0 0,0 0,1-1,-1 1,0-1,1 0,-7-4,-23-9,22 13,1 0,-1 1,1 0,-1 1,1 0,-1 1,-20 4,29-5,0 1,-1-1,1 1,0 0,0 0,0 0,0 0,0 0,1 0,-1 0,0 1,0-1,1 0,-1 1,1 0,-1-1,1 1,0 0,-1 0,1 0,0 0,0 0,1 0,-1 0,0 0,1 0,-1 0,1 0,-1 0,1 1,0-1,0 0,0 0,0 0,1 1,-1-1,1 0,-1 0,1 0,0 0,-1 0,1 0,0 0,2 3,2 1,-1 1,1-1,0 0,0 0,1 0,0-1,0 0,0 0,1-1,-1 1,9 3,38 30,-45-30,-1 1,0-1,0 1,-1 1,0-1,0 1,6 16,-11-24,0 0,-1 0,1 0,0 0,-1 1,0-1,1 0,-1 0,0 0,0 1,0-1,0 0,-1 0,1 0,-1 1,1-1,-1 0,0 0,0 0,1 0,-1 0,-1 0,1 0,0-1,0 1,-1 0,1 0,-1-1,0 1,1-1,-1 0,0 1,0-1,0 0,0 0,0 0,0 0,0-1,0 1,0 0,0-1,0 0,-1 1,1-1,-3 0,1 1,0 0,0-1,0 1,0-1,0 0,0 0,0 0,0 0,0-1,0 1,0-1,0 0,0-1,1 1,-5-2,6 1,0 0,0 0,0-1,0 1,0 0,1-1,-1 1,1-1,-1 1,1-1,0 0,0 1,0-1,1 0,-1 0,1 0,-1 0,1 0,0 1,0-1,1-4,-1-8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0.1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0,'3'0,"1"3,0 4,2 1,0 2,-1 2,-1 2,-1 2,1 1,0 1,0 0,-1 0,-1 0,-1-6,-1-5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0.7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1,'0'3,"0"1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6.05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30 1,'-3'0,"-1"3,0 4,1 3,-2 1,-1 1,2-1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6.8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1,'-1'57,"2"63,-1-119,0 0,0 0,0 0,0 0,0 0,0 0,0 0,0 0,0 0,1 0,-1 0,0 0,1 0,-1-1,0 1,1 0,-1 0,1 0,0 0,-1-1,1 1,0 0,-1 0,1-1,0 1,0-1,-1 1,1 0,0-1,0 0,0 1,0-1,0 0,0 1,0-1,0 0,0 0,0 0,0 0,0 0,0 0,0 0,0 0,0 0,0 0,0 0,0-1,-1 1,1 0,0-1,0 1,0-1,0 1,1-2,9-4,0-1,-1-1,17-14,-3 3,-8 9,1 2,0 0,36-11,-5 3,-43 14,0 0,0 0,0 0,0 0,0 1,0 0,1 0,-1 0,8 0,-11 2,0-1,0 1,0 0,0 0,0 0,-1 0,1 0,0 0,-1 0,1 0,-1 1,1-1,-1 1,0-1,1 1,-1 0,0-1,0 1,0 0,0 0,-1 0,1 0,0 0,-1-1,1 1,-1 4,6 37,3 16,-9-57,1 1,0-1,-1 0,1 1,0-1,1 0,-1 0,0 0,0 0,1 0,0 0,-1 0,1 0,0-1,0 1,0 0,0-1,3 2,6 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7.84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371 18,'-86'-17,"76"17,-1 1,1 0,0 0,0 1,0 1,0-1,0 2,0-1,1 1,-1 1,1 0,-10 7,8-5,1 0,1 1,0 0,0 1,0 0,1 0,0 1,1 0,0 0,-6 12,3 3,2 1,0-1,2 1,1 1,-3 29,7-46,1-1,0 0,0 1,0-1,1 0,3 13,-3-21,-1 1,1 0,-1-1,1 1,0-1,-1 1,1-1,0 1,0-1,0 0,0 1,0-1,0 0,1 0,-1 0,0 0,1 0,-1 0,1 0,-1 0,1 0,-1-1,1 1,-1 0,1-1,0 0,-1 1,1-1,0 0,-1 0,1 0,0 0,-1 0,1 0,0 0,-1-1,1 1,0-1,-1 1,1-1,-1 0,4-1,8-5,0-1,0 0,-1-1,18-15,-7 5,-16 13,0 0,-1-1,0 0,0 0,-1 0,0-1,0 0,-1 0,0 0,6-15,-2-3,-1 1,5-40,-9 34,-2 16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8.31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1,'0'3,"3"1,3 0,5-1,3-1,2 0,1-2,1 1,1-1,-1-1,1 1,-4-3,-1-1,-3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8.81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36,'3'0,"4"0,4 0,3 0,2 0,1 0,-2-3,0-1,-1 0,1 1,-2-2,0-1,0 2,2 0,0 2,-1 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9.2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1,'300'0,"-284"0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50.4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43,'30'0,"29"1,1-3,61-10,-87 8,0 1,49 3,-50 1,-1-1,1-1,31-7,39-3,-92 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3185,'0'0'11865,"3"0"-11649,41 4 1042,1-2 0,51-5 1,-2 1-7897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1.8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235 23,'0'-1,"-1"0,1 0,-1 0,0 0,1 0,-1 0,0 0,1 0,-1 1,0-1,0 0,0 1,0-1,0 1,0-1,0 1,0-1,0 1,0-1,0 1,0 0,0 0,0-1,0 1,0 0,0 0,-1 0,-37-2,35 2,-27-2,18 1,1 0,-1 0,0 1,1 1,-1 0,-21 6,32-6,0 0,0 1,0-1,1 0,-1 1,1 0,-1-1,1 1,0 0,-1 0,1 0,0 0,0 0,0 0,0 0,1 0,-1 0,1 0,-1 0,1 0,0 1,0-1,0 3,2 62,0-44,-3 7,1-22,-1 0,1 0,1 0,-1 1,5 14,-5-21,1 0,0 0,0 0,0 0,0-1,0 1,0 0,1-1,-1 1,0-1,1 1,0-1,-1 0,1 1,0-1,-1 0,1 0,0 0,0-1,0 1,0 0,0-1,0 1,0-1,0 1,0-1,0 0,2 0,19 1,0 0,34-5,-49 3,-1 0,0-1,0 1,0-2,0 1,0-1,-1 0,1-1,-1 1,0-1,10-8,-8 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3.5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74 13,'0'-1,"0"1,0-1,-1 1,1-1,0 1,0-1,0 1,0-1,-1 1,1-1,0 1,0-1,-1 1,1-1,0 1,-1 0,1-1,0 1,-1 0,1-1,-1 1,1 0,0-1,-1 1,1 0,-1 0,1-1,-1 1,1 0,-1 0,1 0,-1 0,0 0,1 0,-1 0,1 0,-1 0,1 0,-1 0,1 0,-1 0,1 0,-1 1,1-1,-1 0,1 0,-1 0,0 1,-1 0,0 0,0 0,0 0,0 0,0 0,0 0,1 0,-1 0,0 1,1-1,-3 3,-1 7,0 0,1 0,0 1,1-1,0 1,1 0,0 0,1 0,0-1,1 1,0 0,1 0,1 0,0 0,3 12,-4-22,0 0,0-1,-1 1,1 0,0-1,1 1,-1-1,0 1,0-1,1 1,-1-1,1 0,-1 0,1 0,0 0,-1 0,1 0,0 0,0 0,-1-1,1 1,0-1,0 1,0-1,0 0,0 0,0 0,0 0,0 0,-1 0,1 0,0-1,0 1,0-1,0 1,0-1,-1 0,1 0,0 1,0-1,-1-1,1 1,2-2,3-2,1-1,-1 0,0 0,-1 0,1-1,-1 0,8-13,-9 11,0 1,-1-1,0 0,-1 0,1 0,-2-1,3-14,-5 22,1 0,-1 0,0 0,0 0,0 0,0 0,0 0,-1 0,1 0,0 0,-1 0,0 0,1 0,-1 1,0-1,0 0,0 0,0 1,0-1,0 0,-1 1,1-1,-1 1,1 0,-1-1,1 1,-1 0,0 0,1 0,-1 0,0 0,0 0,0 1,0-1,0 1,0-1,0 1,0 0,0-1,-3 1,-12 0,1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5.3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142 32,'-1'-1,"1"-1,-1 1,0-1,1 1,-1 0,0-1,0 1,0 0,0 0,0 0,-1 0,1 0,0 0,0 0,-1 0,1 0,-1 1,1-1,0 0,-1 1,1-1,-3 0,-35-6,37 7,0 0,0 1,0-1,0 1,1 0,-1-1,0 1,1 0,-1 0,0 0,1 0,-1 0,1 0,0 1,-1-1,1 0,0 1,0-1,0 1,0-1,0 1,0 0,0-1,0 1,1 0,-1 0,1-1,-1 1,1 0,0 0,0 0,-1 0,1-1,1 1,-1 0,0 0,0 0,1 0,-1-1,1 1,-1 0,1 0,0-1,0 1,0 0,0-1,0 1,0-1,0 1,0-1,1 0,-1 1,0-1,1 0,-1 0,1 0,0 0,-1 0,1 0,0-1,3 2,-1-1,1 1,-1 0,1 0,-1 0,0 0,0 1,0 0,0 0,0 0,-1 0,1 0,-1 1,0 0,0-1,0 1,-1 0,5 8,-5-6,-1 0,1 0,-1 0,0 1,0-1,-1 0,0 1,0-1,0 0,-1 1,0-1,0 0,-3 9,3-11,-1 1,1 0,-1 0,0-1,-1 1,1-1,-1 0,1 0,-1 0,0 0,-1 0,1 0,-1-1,-4 4,6-6,0 0,0 0,0-1,0 1,0 0,0-1,0 1,-1-1,1 0,0 0,0 0,0 0,-1 0,1 0,0 0,0-1,0 1,0-1,0 0,0 0,0 1,0-1,0 0,0-1,0 1,0 0,1-1,-1 1,0-1,1 1,-1-1,1 0,-2-3,-1 2,1-1,1 0,-1 1,1-1,-1 0,1 0,0-1,0 1,-1-8,0-1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6.60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320 147,'7'-44,"-5"37,0 0,-1 0,0 0,0 0,-1 0,0 0,0-8,-1 14,1-1,-1 0,0 0,0 0,0 0,0 1,0-1,0 0,0 1,0-1,-1 1,1-1,0 1,-1 0,0-1,1 1,-1 0,0 0,1 0,-1 0,0 1,0-1,0 0,0 1,0-1,0 1,0 0,0-1,0 1,-2 0,-11-2,-1 1,1 0,-1 1,1 1,-1 0,1 1,-30 8,40-8,1 1,0 0,0 0,0 1,1-1,-1 1,1 0,-1 0,1 0,1 0,-4 7,-27 55,28-53,-6 18,1 1,2 0,-6 41,12-59,0 1,1-1,1 1,0-1,1 1,0-1,1 1,5 15,-6-27,0 1,0-1,0 1,1-1,-1 0,1 1,0-1,0 0,0 0,0-1,1 1,-1 0,1-1,0 1,0-1,0 0,0 0,0 0,0 0,0-1,0 1,1-1,-1 0,1 0,-1 0,1 0,0 0,-1-1,1 0,-1 0,1 0,0 0,-1 0,1-1,0 0,-1 0,5-1,-1-1,0 0,0 0,0-1,-1 0,1 0,-1 0,0-1,0 0,-1 0,1-1,-1 1,5-9,7-8,26-48,-19 22,-18 34,0 0,1 1,1 0,0 0,16-19,-9 12,-10 10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7.41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19,'3'0,"4"0,4 0,3 0,2 0,1 0,1 0,0 0,1 0,-1 0,0 0,-3-3,-1-1,0 0,0 1,2 1,0 0,-2 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7.8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0,'3'0,"4"0,4 0,3 0,2 0,1 0,1 0,1 0,-1 0,0 0,0 0,0 0,0 0,-3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8.4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1,'388'0,"-373"0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55.8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0 299,'0'-12,"1"-37,-1 47,0 1,0-1,1 0,-1 1,0-1,1 1,-1-1,1 1,-1-1,1 1,0-1,-1 1,1-1,0 1,0 0,0 0,0-1,0 1,0 0,1 0,-1 0,0 0,3-1,-3 2,0 1,0-1,0 1,0-1,0 1,0-1,0 1,0 0,-1 0,1-1,0 1,0 0,-1 0,1 0,0 0,-1 0,1 0,-1 0,1 0,-1 0,0 0,1 0,-1 0,0 0,0 2,9 29,-7-23,0 1,0 1,1-2,0 1,6 14,-9-24,0 0,0 0,0 0,0 1,0-1,0 0,0 0,1 0,-1 1,0-1,0 0,0 0,0 0,0 1,0-1,1 0,-1 0,0 0,0 0,0 0,0 1,1-1,-1 0,0 0,0 0,0 0,0 0,1 0,-1 0,0 0,0 0,1 0,-1 0,0 0,0 0,0 0,1 0,-1 0,0 0,0 0,0 0,1 0,-1 0,0 0,0 0,0 0,1 0,-1-1,0 1,0 0,0 0,1 0,5-16,0-18,-6-10,5-47,-4 83,0 1,1 0,0-1,0 1,0 0,1 0,0 0,1 1,6-11,-6 13,0 0,0 1,0-1,0 1,0 0,1 0,0 1,0 0,-1-1,1 1,0 1,1-1,4 0,74-10,-76 11,76-1,-61 3,0-2,0 0,41-8,-50 6,-1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56.8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 1,'-1'38,"-1"-26,1-1,1 0,0 0,1 1,0-1,5 20,-5-29,0 0,1 0,-1 0,0-1,1 1,0 0,-1-1,1 1,0-1,-1 0,1 0,0 0,0 0,0 0,0 0,0 0,1 0,-1-1,0 1,0-1,0 0,0 0,4 0,62-2,-45 0,-19 2,0 0,0 0,0 0,0 0,0 0,-1 1,1 0,0 0,0 0,0 0,-1 1,1-1,4 3,-7-2,1 0,0 0,-1 0,0 0,1 0,-1 0,0 0,0 0,0 1,0-1,0 0,-1 1,1-1,-1 1,1-1,-1 0,0 1,0-1,0 1,0-1,-1 1,0 2,1-3,0 0,0-1,-1 1,1 0,-1 0,1-1,-1 1,0 0,0-1,0 1,0-1,0 1,0-1,0 1,0-1,0 0,-1 0,1 1,-1-1,1 0,-1 0,1 0,-1-1,1 1,-1 0,0-1,-3 2,-2-1,-1 1,0-2,0 1,-15-1,22 0,-15-1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59.2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114 8,'-3'0,"-4"0,-4 0,-3 0,-2 0,-2 0,0 0,3-4,3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6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31 3586,'0'0'8081,"-3"0"-6799,8 0 1341,823-28 979,-708 25-4061,-198 3-6880,18 0-3781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00.5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35,'3'0,"4"0,4 0,3 0,2 0,1 0,1 0,-2-3,-2-1,1 1,0 0,0 0,-1-1,-1-1,0 1,2 1,-3 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2.79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216 0,'-21'2,"1"2,1 0,-1 1,0 0,1 2,-28 13,45-19,0 0,0 1,0-1,0 1,1-1,-1 1,0-1,1 1,-1 0,1 0,-1 0,1 0,0 0,0 0,0 0,0 1,0-1,0 0,0 4,-6 52,3-19,2-29,-1 1,1 0,1 0,0 0,1 0,0 0,0 0,1 0,1 0,0 0,0 0,1 0,0-1,1 1,0-1,1 0,0 0,1-1,0 0,0 1,1-2,15 17,-16-20,4 5,0-1,0 2,-1-1,-1 2,1-1,8 18,7 8,-19-31,-1 0,1 0,-1 1,6 13,-2 6,-2-1,-1 1,-1 0,-1 1,-1-1,-1 0,-2 1,-4 29,5-52,-1-1,0 1,0-1,0 1,-1-1,1 0,-1 0,1 1,-1-1,0 0,0-1,-1 1,1 0,-1-1,1 1,-1-1,0 0,0 1,-3 0,-9 6,0-1,-31 11,-9 6,114-19,-53-5,-1 0,0 0,1 1,-1-1,0 1,0 0,0 1,-1-1,1 1,-1 0,8 6,-10-7,0 1,0 0,-1 0,1 0,-1 0,0 0,0 0,0 0,0 0,-1 0,1 0,-1 0,0 1,0-1,0 0,0 0,0 1,-1-1,1 0,-1 0,-1 3,-7 28,-23 52,20-57,1 0,-10 46,20-70,0 0,1 0,-1 0,1-1,0 1,0 0,0 0,1 0,0 0,0-1,2 7,-2-8,1-1,-1 1,1-1,0 1,0-1,0 0,0 1,0-1,0 0,1-1,-1 1,1 0,-1-1,1 1,0-1,-1 0,1 0,6 2,38 9,0-2,1-3,-1-1,2-3,-1-1,71-8,-113 6,0-1,0 0,-1-1,1 1,-1-1,1 0,8-5,-5 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3.9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75 0,'-1'7,"0"0,-1 0,0 0,0 0,0 0,-1 0,0-1,0 1,-1-1,0 0,-4 6,3-5,0 0,1 0,0 0,0 0,1 1,0 0,0 0,-1 9,2-3,0 0,2 1,-1-1,2 1,0-1,1 1,5 20,-6-31,0 0,1 0,-1 0,1 0,0 0,1 0,-1-1,1 1,-1-1,1 1,0-1,0 0,0 0,1-1,-1 1,1-1,0 1,-1-1,1 0,0 0,0-1,0 1,0-1,1 0,-1 0,0-1,1 1,7-1,5 1,-2-2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4.6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1,'4'0,"-1"1,0 0,0 0,0 0,0 0,0 0,0 1,0-1,0 1,-1 0,1 0,0 0,-1 0,0 1,1-1,-1 1,3 3,0 1,-1 0,1 0,-1 0,-1 0,1 0,2 10,-3-3,-1 0,0 0,-1-1,-1 1,0 0,-1 0,-1 0,0 0,0-1,-2 1,1-1,-11 23,9-26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5.85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1 142,'0'-10,"1"1,0-1,0 1,1 0,1 0,-1 0,8-16,-9 22,1 0,-1 0,1 0,0 0,0 0,0 0,0 0,0 1,1-1,-1 1,1-1,0 1,0 0,-1 0,1 0,1 1,-1-1,0 1,0-1,1 1,-1 0,0 1,7-2,-9 2,0 0,1 0,-1 0,0 1,1-1,-1 0,0 1,1-1,-1 1,0-1,0 1,1 0,-1-1,0 1,0 0,0 0,0 0,0 0,0 0,0 0,-1 0,1 0,1 2,0 1,0 0,-1 0,1 0,-1 0,0 0,0 0,1 8,-1-3,-1-1,0 0,0 1,-1-1,0 1,0-1,-5 14,2-14,0-1,-1 1,-1-1,1 0,-1 0,0-1,0 1,-1-1,0-1,0 1,0-1,-1-1,0 1,0-1,-10 4,18-8,0 0,0 0,0 0,1 0,-1 0,0 0,0 0,0 0,0 0,0 0,0 0,0 0,1 0,-1 0,0 0,0 0,0 0,0 0,0 0,0 1,0-1,0 0,0 0,1 0,-1 0,0 0,0 0,0 0,0 0,0 1,0-1,0 0,0 0,0 0,0 0,0 0,0 0,0 1,0-1,0 0,0 0,0 0,0 0,0 0,0 0,0 1,0-1,0 0,0 0,0 0,0 0,0 0,-1 0,1 0,0 0,0 1,23 2,29-2,39-1,-75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55.4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83,'9'-5,"1"0,-1 1,1 1,0-1,0 2,0-1,0 1,20-1,-15 1,74-2,-68 4,1 0,-1-2,29-5,-23 2,2 2,-1 1,0 1,41 4,-30-1,51-4,-65-1,-1-1,42-14,-54 14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9.8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76,'178'-19,"-114"20,-19 1,0-3,83-11,-99 8,48 0,-49 3,50-7,-46 3,1 2,53 2,-53 1,0-1,50-7,-35 2,0 2,0 2,49 5,-4-1,-77-2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31.8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0 343,'5'-4,"0"0,-1-1,1 1,-1-1,0 0,0-1,-1 1,6-12,-6 13,5-11,-3 6,0 0,1 1,-1-1,2 1,11-12,-17 19,1 0,-1 0,1 0,-1 0,1 0,0 0,-1 0,1 0,0 1,0-1,-1 1,1-1,0 1,0 0,0 0,0 0,0 0,-1 0,1 0,0 0,0 1,0-1,0 1,-1-1,1 1,0 0,0-1,-1 1,1 0,-1 0,1 0,-1 0,1 1,-1-1,0 0,3 3,7 8,-8-9,-1 0,1 0,0 0,0-1,0 1,0-1,0 0,5 3,-7-5,-1 0,1 0,-1 0,1 0,-1 0,1 0,-1 0,1 0,-1 0,1 0,-1 0,0 0,1 0,-1 0,1-1,-1 1,1 0,-1 0,1 0,-1-1,0 1,1 0,-1-1,0 1,1 0,-1-1,1 0,7-24,-3 4,1 0,1 0,18-38,-10 23,-13 32,1 0,-1 1,1-1,-1 1,1 0,0 0,0 0,1 0,-1 0,0 1,1-1,0 1,-1 0,1 0,0 1,0-1,0 1,0 0,1 0,-1 0,7-1,13 0,0 0,41 4,-32-1,33 0,97-3,-149 0,-2-2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32.99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34 0,'-11'66,"9"-59,0 1,0 0,0-1,1 1,1 0,-1 0,1 0,0 0,1 0,0 0,3 13,-3-19,0 0,0 0,1-1,-1 1,0 0,0-1,1 1,-1-1,1 0,-1 1,1-1,0 0,0 0,-1 0,1 0,0 0,0-1,0 1,0 0,0-1,0 1,0-1,0 0,0 0,0 0,0 0,4 0,7-2,0 1,0-2,17-5,-7 3,-13 3,0 0,0 1,0 1,0 0,0 0,16 3,-24-3,0 0,0 1,-1-1,1 0,0 1,-1-1,1 1,0 0,-1-1,1 1,-1 0,1 0,-1 0,1 0,-1 0,0 1,0-1,0 0,1 1,-1-1,0 1,-1-1,1 1,0-1,0 1,-1-1,1 1,0 0,-1-1,0 1,1 0,-1 0,0-1,0 1,0 0,0 0,0-1,-1 1,1 0,0 0,-1-1,0 1,1 0,-1-1,-1 4,1-3,-1 1,1-1,-1 1,1-1,-1 0,0 1,0-1,0 0,0 0,0 0,-1 0,1-1,0 1,-1-1,1 1,-1-1,0 0,-5 2,-56 7,24-5,18-2,-1-1,-40-1,55-1,-7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34.2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19,'3'0,"4"0,3 0,4 0,2 0,-1-3,-1-1,0 0,2 1,0 1,0 1,2 0,-1 1,1 0,-3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4786,'0'0'6670,"-1"4"-6462,-1 23 1066,0 1-1,3 28 1,0 1 1372,23-57-2774,65-14 248,-62 9-93,1 0 0,-1 1-1,1 2 1,0 1-1,0 1 1,55 8 0,-80-8-24,0 1 1,0 0 0,0 0-1,0 0 1,-1 1 0,1-1 0,0 1-1,-1-1 1,1 1 0,-1 0-1,1 0 1,-1 0 0,0 0-1,0 0 1,0 1 0,0-1-1,0 1 1,-1-1 0,1 1-1,-1-1 1,3 7 0,-2-3 90,-1 1 1,0-1 0,0 0-1,0 1 1,-1-1-1,1 1 1,-2 0 0,1-1-1,-2 9 1,1-12-49,0 0 0,0-1 0,-1 1 0,1 0 0,0-1 0,-1 1 0,0-1 0,0 1 0,0-1 0,0 0 0,0 0 0,0 0 0,0 0 0,-1 0 0,1 0 0,-1 0 0,1-1 0,-1 0 0,0 1 0,0-1 0,1 0 0,-1 0 0,-6 1 0,-6 1 20,0 0-1,0 0 0,-18 0 1,12-2-321,-4 1 417,0-1-1,-43-4 1,62 3-487,1-1 0,-1 0 0,0 0 0,1-1 0,-1 1 0,1-1 0,0 0 0,0-1 0,0 0 1,0 1-1,0-1 0,0-1 0,1 1 0,-1-1 0,1 0 0,0 0 0,-6-7 0,-6-15-5459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56.69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78,'36'-2,"0"-1,42-10,-44 6,1 2,50-1,-13 7,118-15,-140 9,95 4,-98 2,0-1,65-10,-30 7,-66 3,-1 0,1-1,0 0,16-4,-20 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12.88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0.3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2,'74'-1,"81"2,-49 17,-67-13,-1 1,62 1,199-8,-283 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1.7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234 1,'-14'0,"1"0,-1 1,0 1,1 1,0 0,0 0,0 2,0-1,0 2,1-1,0 2,-20 13,28-17,-1 1,1-1,1 1,-1 0,0 0,1 1,0-1,0 1,-4 8,7-12,-1 0,0 0,1 0,0 1,-1-1,1 0,-1 0,1 1,0-1,0 0,0 1,0-1,0 0,0 1,0-1,0 0,1 0,-1 1,1-1,-1 0,0 0,1 1,0-1,-1 0,1 0,0 0,0 0,-1 0,1 0,0 0,0 0,0 0,0 0,0-1,0 1,1 0,-1-1,0 1,0-1,0 1,1-1,1 1,1 0,11 4,1 0,-1 1,0 0,-1 1,17 11,-29-17,0 0,0 1,0 0,0-1,0 1,0 0,-1 0,1 0,-1 0,1 0,-1 0,0 0,0 0,0 1,0-1,0 0,0 1,-1-1,1 1,-1-1,1 1,-1-1,0 1,0-1,0 1,-1-1,1 1,-1-1,1 0,-1 1,0-1,0 1,0-1,0 0,0 0,0 0,-1 1,1-1,-1 0,1-1,-1 1,-3 2,0 1,0-1,0 0,-1 0,0 0,0-1,0 0,0 0,0-1,-1 0,1 0,-1 0,1-1,-1 0,0 0,0 0,1-1,-10-1,1 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2.8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37,'176'-19,"-146"19,-1-3,40-7,-42 7,-1 1,41 2,-32 1,-20-1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3.80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76 1,'-3'-1,"0"1,0 0,0 0,1 1,-1-1,0 0,0 1,1 0,-1 0,0 0,1 0,-1 0,1 0,-1 1,1-1,0 1,-1 0,1-1,0 1,0 0,0 0,1 0,-1 1,0-1,1 0,-1 1,1-1,0 1,0-1,-1 4,0 4,0 0,1 0,0 1,1-1,0 0,0 0,3 13,-2-21,0 1,0-1,0 0,0 0,0 0,0 1,1-1,-1 0,1 0,0-1,-1 1,1 0,0 0,0-1,0 1,0-1,0 0,1 0,-1 0,0 0,0 0,1 0,-1 0,1-1,-1 1,1-1,-1 0,4 0,-1 1,-1 0,1-1,-1 0,1 0,0 0,-1-1,1 0,-1 0,1 0,-1 0,0 0,1-1,-1 0,8-5,-4-1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4.81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20,'104'-18,"246"17,-169 2,-166-1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5.92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0 320,'3'0,"0"-1,0 0,0-1,-1 1,1 0,0-1,-1 0,0 1,1-1,-1 0,0 0,4-5,24-28,-11 5,26-52,-41 71,0 0,-1 0,0 0,-1 0,1-14,10-37,-13 62,0-1,0 1,0 0,0 0,0 0,0 0,0-1,0 1,0 0,0 0,0 0,0-1,0 1,0 0,0 0,0 0,0 0,0-1,0 1,0 0,0 0,0 0,0 0,0-1,1 1,-1 0,0 0,0 0,0 0,0 0,0 0,0-1,1 1,-1 0,0 0,0 0,0 0,1 0,-1 0,0 0,0 0,0 0,0 0,1 0,-1 0,0 0,0 0,0 0,1 0,-1 0,0 0,0 0,0 0,0 0,1 0,-1 0,0 1,5 13,-1 21,-4-28,-1 6,2 0,0 0,0 0,1 0,1 0,4 13,-6-24,0 1,0-1,1 1,-1-1,1 0,-1 0,1 0,0 1,0-2,0 1,0 0,0 0,0-1,0 1,1-1,-1 1,0-1,1 0,-1 0,1 0,0-1,-1 1,1 0,0-1,-1 0,1 0,0 0,0 0,-1 0,1 0,0-1,-1 1,1-1,0 0,-1 1,4-3,6-1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6.6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72,'1'-2,"1"0,0 0,-1 0,1 1,0-1,0 1,0 0,0 0,1-1,-1 1,0 0,0 1,1-1,-1 0,0 1,1-1,-1 1,4 0,11-5,3-4,1 1,-1 1,1 1,1 1,-1 1,1 1,-1 1,33 0,-39 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40.69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155 35,'-2'-1,"-1"1,1-1,-1 0,1 0,0 0,-1-1,1 1,0 0,0-1,-4-3,-20-10,24 14,0 0,-1 1,1-1,-1 1,1 0,0 0,-1 0,1 0,-1 0,1 0,-1 1,1-1,0 1,-1-1,1 1,0 0,0 0,0 0,-1 0,1 1,0-1,0 1,1-1,-4 4,4-3,0-1,0 1,1-1,-1 1,1 0,0 0,-1-1,1 1,0 0,0 0,0-1,0 1,0 0,1-1,-1 1,0 0,1 0,-1-1,1 1,0-1,0 1,-1 0,1-1,0 1,0-1,0 0,1 1,-1-1,0 0,0 0,1 0,-1 0,1 0,-1 0,3 1,16 13,-7-6,0 1,-1-1,-1 2,14 15,-22-24,-1 1,0 0,0 1,0-1,0 0,0 1,-1-1,0 1,1-1,-1 1,-1 0,1-1,0 1,-1 0,0 0,0-1,0 1,0 0,-1 0,1-1,-1 1,0 0,-2 4,1-4,-1-1,0 1,1-1,-2 1,1-1,0 0,-1 0,1 0,-1 0,0-1,0 0,0 1,0-1,0-1,-1 1,-7 1,-19 10,29-11,-1-1,1 1,0-1,-1 0,1 0,-1 0,1-1,-1 1,1 0,-1-1,1 0,-1 1,0-1,1 0,-1-1,0 1,1 0,-1-1,1 1,-1-1,1 0,-1 0,-3-2,-1-4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7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2913,'0'0'10288,"31"0"-8594,349 2 2807,-380-2-4624,0 1 1,0-1 0,0 1 0,0-1-1,-1 1 1,1-1 0,0 1 0,0-1-1,-1 1 1,1-1 0,0 0 0,-1 1 0,1-1-1,0 1 1,-1-1 0,1 0 0,-1 1-1,1-1 1,0 0 0,-1 0 0,1 1 0,-1-1-1,1 0 1,-1 0 0,1 0 0,-2 1-1,-22 3-3902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41.4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51,'0'-3,"3"-1,1-3,3 0,3 1,2 1,4 2,0 2,2 0,-3-2,0-1,-1 1,-2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42.54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1,'3'0,"4"0,3 0,4 0,2 0,1 0,2 0,-1 0,0 0,1 0,-1 0,0 0,0 0,-1 0,1 0,0 0,-4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59.5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1,'706'-1,"-691"1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00.4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1,'0'3,"0"4,0 3,0 4,0 2,0 2,0 0,-3-3,-1 0,0-1,1 1,1 1,1 0,0 1,1 1,0-1,0-2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01.8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69,'1'-3,"-1"0,1-1,0 1,0 0,1 0,-1 0,0 0,1 0,0 0,0 0,0 0,0 1,0-1,1 1,-1 0,1-1,-1 1,1 0,0 1,0-1,0 0,0 1,0 0,0-1,1 1,-1 0,6 0,-6 0,-1 0,0 1,1-1,-1 1,0-1,1 1,-1 0,1 0,-1 0,1 1,-1-1,0 1,1-1,-1 1,0 0,1-1,-1 1,0 0,0 1,0-1,0 0,0 1,0-1,0 1,0-1,-1 1,1 0,-1 0,1 0,-1 0,1 0,-1 0,0 0,0 0,0 1,-1-1,1 0,0 1,0 3,-1-3,1 0,0 0,-1 1,0-1,0 0,0 0,0 0,-1 0,1 1,-1-1,0 0,0 0,0 0,0 0,0 0,-1-1,1 1,-1 0,0 0,0-1,0 1,0-1,0 0,0 0,-1 0,1 0,-1 0,1 0,-1 0,0-1,0 0,0 1,0-1,0 0,0 0,0-1,-5 2,15-4,1 1,-1 0,1 1,0 0,-1 0,1 0,-1 1,1 0,-1 1,1 0,10 4,-13-4,-1 1,1-1,-1 1,0 0,0 0,0 1,0-1,0 1,-1 0,1 0,-1 0,0 1,-1-1,1 1,-1-1,0 1,0 0,2 9,0-2,-2-7,-1-1,1 1,-1 0,0 0,0 0,-1 0,1 0,-2 7,1-10,-1-1,0 1,1-1,-1 1,0-1,0 1,0-1,0 0,-1 0,1 1,0-1,0 0,-1 0,1 0,-1 0,1-1,-1 1,1 0,-1-1,1 1,-1-1,0 1,1-1,-1 0,0 1,1-1,-1 0,0 0,1 0,-3-1,-4 2,0 0,0-1,-1 0,1 0,0-1,0 0,0 0,-1-1,2 0,-1-1,0 0,0 0,1 0,-1-1,1 0,0-1,1 0,-1 0,1 0,0-1,0 1,0-1,1-1,-6-7,-7-3,8 11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02.6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0,'18'123,"-17"-106,2 1,-1-1,2 0,11 31,-11-37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03.6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0 143,'0'-8,"0"1,1-1,0 1,0 0,0-1,1 1,0 0,1 0,-1 0,1 0,1 1,5-10,-6 13,0-1,0 1,0 0,0 0,1 0,-1 0,1 1,0 0,0-1,0 1,0 1,0-1,0 0,1 1,-1 0,0 0,1 1,-1-1,1 1,-1 0,9 0,-10 1,0 0,0-1,-1 1,1 0,0 1,-1-1,1 0,-1 1,1-1,-1 1,1 0,-1 0,0 0,0 0,0 0,0 0,-1 1,1-1,-1 1,1-1,-1 1,0-1,0 1,0 0,0 0,0-1,-1 1,1 4,0-4,0 1,-1-1,1 1,-1-1,0 1,0 0,0-1,0 1,-1-1,0 1,1-1,-1 1,-1-1,1 0,0 1,-1-1,1 0,-1 0,0 0,0 0,-1 0,-3 4,-3-2,0 1,-1-2,1 1,-1-1,0-1,-15 4,13-4,0 1,0 0,-20 10,32-14,-1 0,1 0,0 0,-1 0,1 1,0-1,0 0,-1 0,1 0,0 0,0 1,-1-1,1 0,0 0,0 0,-1 1,1-1,0 0,0 0,0 1,0-1,0 0,-1 1,1-1,0 0,0 0,0 1,0-1,0 0,0 1,0-1,0 0,0 1,0-1,0 0,0 1,0-1,0 0,1 1,12 8,30 3,-35-11,8 4,0-2,1 0,-1-1,30 1,-30-3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2.0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179 58,'0'-2,"0"0,0-1,0 1,-1 0,1-1,-1 1,0 0,1 0,-1 0,0-1,0 1,0 0,0 0,-1 1,1-1,-1 0,1 0,-1 0,1 1,-1-1,0 1,0 0,0-1,0 1,0 0,0 0,0 0,0 0,-4 0,2-1,-1 1,0 1,0-1,0 1,0 0,1 0,-1 0,0 1,0 0,0 0,0 0,1 0,-9 4,10-3,0 0,0 0,0 1,0-1,0 1,1-1,-1 1,1 0,0 0,0 0,0 0,0 0,0 1,1-1,0 1,-1-1,0 5,-12 70,11-55,1-10,1-1,0 1,0-1,3 23,-2-32,0-1,1 1,-1-1,1 0,0 1,-1-1,1 0,0 1,0-1,1 0,-1 0,0 0,1 0,-1 0,1 0,0 0,0-1,0 1,0-1,0 1,0-1,0 0,0 1,0-1,0 0,1 0,-1-1,0 1,1-1,-1 1,3 0,58 7,-43-4,0-1,0 0,0-2,1 0,-1-2,0 0,22-4,-38 4,-1-1,1 1,-1 0,1-1,-1 0,0 0,0 0,1 0,-1 0,-1-1,6-4,-2-2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2.61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0,'3'1,"4"-1,4-1,3 1,2 1,1-1,1-1,1 1,-1 1,-3-1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3.2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0,1 0,1 0,-4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8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10 1969,'0'0'8492,"7"-9"-4061,-8 11-4388,1 0 1,-1 0-1,0 0 0,1-1 1,-1 1-1,0 0 0,0 0 0,0 0 1,0 0-1,0-1 0,-1 1 1,1-1-1,-1 1 0,1-1 1,-1 1-1,-2 1 0,-35 24 171,26-19-41,-191 125 2863,204-133-3028,1 0 0,-1 0 0,0 0 0,0 0 0,0 0 0,1 0 0,-1 0 0,0 0 0,0 0 0,0 1 0,1-1 0,-1 0 0,0 0 0,0 0 0,0 0-1,0 0 1,1 0 0,-1 0 0,0 1 0,0-1 0,0 0 0,0 0 0,0 0 0,0 0 0,1 0 0,-1 1 0,0-1 0,0 0 0,0 0 0,0 0 0,0 1 0,0-1 0,0 0-1,0 0 1,0 0 0,0 1 0,0-1 0,0 0 0,0 0 0,0 0 0,0 1 0,0-1 0,0 0 0,0 0 0,0 0 0,0 1 0,0-1 0,0 0 0,0 0 0,-1 0-1,1 0 1,0 1 0,0-1 0,0 0 0,0 0 0,0 0 0,0 0 0,-1 0 0,1 1 0,0-1 0,0 0 0,0 0 0,0 0 0,-1 0 0,1 0 0,0 0 0,0 0 0,-1 0-1,32 5 104,49-2-140,-76-3 56,35 1 24,351-12 237,-386 10-259,-81 1-5640,42 0-450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3.9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3,'145'-3,"152"6,-174 15,-80-12,-6-1,59 2,-43-8,-38 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4.89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1,'0'3,"0"4,0 3,0 4,0 2,0 2,0 0,0 0,0 1,0-1,0 0,0 0,0-3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6.1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 98,'0'-5,"1"0,0 1,0-1,1 0,-1 1,1-1,0 1,0 0,1-1,-1 1,1 0,0 1,0-1,0 0,1 1,-1 0,1 0,0 0,0 0,0 0,0 1,0 0,1 0,-1 0,1 0,-1 1,9-2,-12 3,1 0,-1 0,0 0,0 0,1 0,-1 0,0 1,1-1,-1 1,0-1,0 1,0-1,1 1,-1 0,0-1,0 1,0 0,0 0,0 0,0 0,0 0,-1 0,1 0,0 0,0 0,-1 0,1 1,-1-1,1 0,-1 0,0 1,1-1,-1 0,0 1,0-1,0 0,0 0,0 1,0-1,0 3,-1-1,1 1,0-1,-1 0,0 1,1-1,-1 0,-1 0,1 0,0 1,-1-1,0 0,1-1,-1 1,0 0,-4 3,-37 18,45-25,0 1,0 0,-1 0,1-1,0 1,-1 1,1-1,0 0,0 0,-1 1,1-1,0 1,-1-1,1 1,-1 0,1-1,0 1,-1 0,0 0,1 0,-1 0,3 3,-2-2,1 1,-1-1,0 1,1-1,-1 1,0 0,-1 0,1 0,0 0,-1 0,0 0,2 5,-2-4,0 0,-1 0,1 0,-1 0,0 1,0-1,0 0,0 0,-1 0,0 0,0 0,0 0,0 0,-4 7,3-9,0 0,0 0,0 0,0 0,-1 0,1 0,-1-1,1 1,-1-1,0 0,1 0,-1 0,0 0,0 0,0-1,0 1,0-1,1 1,-1-1,0 0,-4-1,4 1,0 0,0 0,0 0,0 0,0 0,0-1,0 1,0-1,0 0,1 0,-1 0,0 0,0-1,1 1,-1-1,1 1,0-1,-1 0,1 0,0 0,0 0,0 0,0-1,0 1,1-1,-1 1,1-1,0 1,-1-1,1 0,0 0,1 0,-1 0,0 1,1-1,0 0,0-6,-1-7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7.1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0,'3'0,"4"0,4 0,3 0,-1 3,0 1,1 0,2-1,0-1,1-1,-3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8.08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0,'-1'26,"1"-18,-1 1,1-1,0 1,1-1,3 16,-3-22,-1 0,1 0,0 0,0 0,0-1,0 1,1 0,-1 0,0-1,1 1,-1-1,1 1,-1-1,1 0,0 0,0 1,-1-1,1 0,0-1,0 1,0 0,0 0,0-1,0 1,0-1,0 0,0 0,3 0,15 1,-14-1,-1 0,1 0,0 1,0 0,0 0,0 0,9 4,-13-4,-1 0,1 0,-1 0,0 1,0-1,1 0,-1 0,0 1,0-1,0 1,-1-1,1 1,0-1,0 1,-1 0,1-1,-1 1,1 0,-1-1,0 1,0 0,0 0,0-1,0 1,0 0,0 0,-1-1,1 1,0 0,-1-1,0 1,0 1,-1 3,-1-1,1-1,-1 1,0 0,0-1,0 1,-1-1,0 0,0 0,-8 6,10-8,0-1,0 1,0-1,-1 0,1 0,0 0,-1 0,1 0,-1 0,1-1,-4 1,5-1,0 0,-1 0,1 0,0 0,0 0,0 0,0-1,-1 1,1-1,0 1,0-1,0 1,0-1,0 1,0-1,0 0,0 0,1 1,-1-1,0 0,0 0,0 0,1 0,-2-2,-3-7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9.5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0,'353'0,"-338"0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1.1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1 431,'4'-1,"1"1,0-1,0 0,-1 0,1 0,-1-1,1 1,-1-1,0 0,1 0,-1-1,0 1,0-1,-1 0,1 0,-1 0,1-1,4-6,5-7,-2-1,0 0,10-21,13-22,-26 48,-1-1,0 0,-1 0,0-1,4-17,-5 14,1 0,16-32,-11 14,-8 27,-3 30,0 23,1-17,-2-1,-1 1,-7 38,7-60,1 1,1 0,-1 0,1 0,0 0,0 0,2 10,-2-15,0 0,0 0,1 0,-1 1,1-1,-1 0,1 0,-1 0,1 0,-1 0,1 0,0 0,0 0,-1 0,1 0,0 0,0 0,0-1,0 1,0 0,0 0,0-1,1 1,-1-1,0 1,0-1,0 0,0 1,1-1,-1 0,0 0,0 0,1 0,-1 0,0 0,0 0,1 0,-1-1,0 1,0 0,0-1,0 1,2-1,-2 0,1 0,0-1,-1 1,1 0,-1-1,1 1,-1 0,0-1,1 0,-1 1,0-1,0 0,0 0,-1 1,1-1,0 0,-1 0,1 0,-1 0,1 0,-1 0,0 0,0 0,0 0,0 0,0 0,-1 0,1 0,0 0,-1 0,-1-3,-2-7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1.7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23,'64'1,"102"-2,-160 0,-1 0,1 0,-1 0,1-1,-1 0,1 0,8-5,-5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2.34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55,'52'-17,"-2"0,-43 13,1 1,-1 0,1 0,0 1,0 0,0 1,12-1,30 5,-39 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2.7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0,'3'0,"4"0,4 0,3 0,2 0,1 0,1 0,1 0,-1 0,1 0,-1 0,0 0,-3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9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3986,'0'0'10092,"0"12"-9179,1 238 4906,7-208-5607,-8-41-222,0 0 0,0 0 1,0 0-1,0 0 0,0 0 1,0 0-1,1 0 0,-1 0 0,0 0 1,1 0-1,-1 0 0,1 0 0,-1 0 1,1 0-1,-1 0 0,1 0 1,-1-1-1,1 1 0,0 0 0,0 0 1,-1-1-1,1 1 0,0-1 0,0 1 1,0 0-1,0-1 0,0 0 1,0 1-1,0-1 0,-1 1 0,1-1 1,0 0-1,0 0 0,2 0 0,1-7-2609,-1-14-4990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4.42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0,'3'0,"4"0,4 0,3 0,2 0,1 0,1 0,0 0,1 0,-1 0,0 0,0 0,0 0,0 0,-1 0,1 0,-3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4.9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0,'706'0,"-691"0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5.7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1,'-1'57,"2"62,-1-118,0 0,0 0,0 0,0-1,0 1,0 0,0 0,0 0,0-1,0 1,0 0,0 0,0 0,1-1,-1 1,0 0,1 0,-1-1,0 1,1 0,-1-1,1 1,-1 0,1-1,0 1,-1-1,1 1,-1-1,1 1,0-1,0 1,-1-1,1 0,0 1,0-1,-1 0,1 0,0 0,0 1,0-1,1 0,32-20,-30 17,0 0,-1 0,1 1,0-1,1 1,7-3,-8 4,0 0,0 0,0 1,0-1,0 1,0 0,1 0,-1 1,0-1,0 1,0 0,0 0,0 0,0 1,-1-1,1 1,6 4,-7-3,0 0,0 0,-1 0,0 0,1 0,-1 1,-1-1,1 1,0 0,-1-1,0 1,0 0,0 0,0 0,0 0,-1 0,0 0,0 6,1-7,-1 0,0 1,0-1,0 1,0-1,0 0,-1 1,1-1,-1 1,0-1,0 0,0 0,-1 0,1 0,-1 0,0 0,0 0,0 0,0 0,0-1,0 1,-1-1,1 0,-1 0,0 0,0 0,1 0,-1 0,0-1,-1 1,1-1,0 0,0 0,-1 0,1 0,0-1,-1 1,1-1,0 0,-1 0,-5-1,5 1,0 0,1 0,-1 0,0-1,1 1,-1-1,1 0,-1 0,1 0,-1-1,1 1,0-1,0 0,-1 0,-2-2,1-1,1 1,0-1,0 0,1 0,0 0,-1-1,-3-10,2 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6.7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72,'1'-2,"-1"1,0 0,1-1,-1 1,1-1,-1 1,1 0,0-1,-1 1,1 0,0 0,0 0,0 0,0 0,0 0,0 0,0 0,0 0,1 0,-1 0,0 0,0 1,1-1,-1 1,1-1,1 0,47-10,-29 7,11-4,1 1,0 2,0 1,38 0,-56 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7.4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1,'0'3,"0"4,0 4,0 3,-3-1,-1 0,0 1,1 2,1 0,1 1,0 0,1 1,0 0,0 0,0-1,0-5,0-8,0-5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8.5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0 127,'1'-6,"0"0,0 1,1 0,-1-1,1 1,0 0,1 0,-1 0,1 0,0 0,0 0,1 1,-1 0,1 0,0 0,0 0,0 0,1 1,-1 0,9-5,-8 5,1-1,-1 1,1 1,0-1,-1 1,1 0,0 0,1 1,-1-1,0 1,0 1,0-1,1 1,-1 0,0 1,0 0,1-1,6 4,-9-2,-1 0,0 0,0 0,0 1,0-1,-1 1,1 0,-1 0,0 0,0 0,0 1,0-1,0 0,0 1,-1-1,0 1,0 0,0-1,0 1,0 0,-1 0,0-1,0 6,1-2,-1-1,0 1,0 0,-1-1,0 1,0-1,-1 1,0-1,0 0,0 1,-1-1,-6 11,7-15,0 0,0-1,-1 1,1 0,-1-1,0 1,1-1,-1 0,0 1,0-2,1 1,-1 0,0 0,0-1,0 0,-6 1,-27 8,82-4,154-6,-185 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50.37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278 21,'-141'-19,"126"19,5-1,0 1,0 0,0 1,0 0,-1 0,-13 5,23-6,-1 1,1 0,0-1,-1 1,1 0,0 0,0 0,-1 0,1 0,0 0,0 0,0 0,0 0,1 0,-1 1,0-1,0 0,1 1,-2 2,2-1,-1 0,1 0,0 0,0 0,1 0,-1-1,1 1,-1 0,1 0,0 0,0 0,0-1,0 1,3 3,6 12,1-1,1 0,17 19,22 31,-43-55,-1 1,0 0,-1 0,-1 1,0 0,-1 0,0 0,-1 1,-1-1,0 1,-1 0,0-1,-1 1,-3 18,2-30,0 1,0 0,0-1,-1 1,1-1,-1 0,0 0,0 1,0-1,0 0,-1-1,1 1,-1 0,0-1,0 1,0-1,0 0,0 0,0 0,0 0,-1-1,1 1,-1-1,1 0,-1 0,0 0,-6 0,6 0,-1 0,1 0,0-1,-1 0,1 0,0 0,-1 0,1-1,0 1,-1-1,1 0,0-1,0 1,0-1,0 0,0 0,0 0,0 0,1 0,-1-1,1 0,0 0,-4-4,0-4,2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51.1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0,'3'0,"4"0,4 0,3 0,2 0,1 0,2 0,-1 0,-3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51.6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0,'52'16,"144"-1,-130-7,-55-4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58.8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0,'671'0,"-656"0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1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1649,'0'5'12177,"3"22"-11596,-3-25-561,-1 119 1722,5 1 1,24 141-1,-26-258-1570,-1-22-7160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59.9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135 0,'-1'4,"1"1,-1-1,0 0,0 0,-1 0,1 0,-1-1,0 1,0 0,0-1,-4 5,-37 43,21-25,14-17,1 1,0 0,0 0,-9 23,15-32,1 1,-1-1,0 1,1 0,0-1,0 1,-1 0,1-1,0 1,0 0,0 0,1-1,-1 1,0 0,1-1,-1 1,1 0,0 1,1-1,-1-1,0 1,1-1,0 0,-1 0,1 1,0-1,-1 0,1-1,0 1,0 0,0 0,0-1,0 1,0-1,0 1,0-1,0 0,3 0,67 0,-53 0,0-1,0 2,0 1,21 4,80 15,-72-17,-33-3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0.6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 1,'-1'41,"0"-29,0 0,1-1,0 1,0 0,1 0,1 0,0-1,1 1,0-1,1 0,5 12,-3-8,0 1,-1 0,0 0,-2 1,0-1,0 1,-2 0,0 25,-1-35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1.91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1 390,'0'-11,"1"-1,0 1,1-1,0 1,1 0,0 0,1 0,6-14,-10 25,1-1,-1-1,1 0,-1 1,1-1,-1 1,1-1,0 1,0-1,0 1,0-1,0 1,0 0,0 0,0 0,1-1,-1 1,0 0,1 0,-1 1,0-1,3-1,-2 3,-1-1,1 1,-1-1,1 1,-1 0,1 0,-1 0,0 0,0 0,1 0,-1 0,0 0,0 0,0 0,0 1,0-1,0 1,0-1,-1 0,1 1,-1-1,2 4,13 31,16 28,44 55,-62-95,11 15,-23-37,0-1,0 1,0-1,0 0,1 1,-1-1,0 0,1 0,-1 0,1 0,0 0,-1 0,1-1,0 1,-1 0,1-1,0 1,0-1,2 0,-2 0,-1-1,1 0,-1 0,1 0,-1 0,0 0,1 0,-1 0,0 0,0 0,0-1,0 1,0 0,0-1,0 1,0-1,0 1,-1-1,1 0,-1 1,1-1,-1 0,1-2,7-42,0-20,-3 42,0-45,-5 27,-2 24,1-1,1 1,1-1,0 1,2-1,0 1,1 0,12-33,-14 46,1 0,-1 1,1-1,0 1,1 0,-1 0,1 0,-1 0,1 0,0 1,1 0,-1 0,1 0,-1 0,9-3,0 2,-1 1,1 0,0 1,25 0,-25 1,111-16,-109 17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2.6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0,'-1'80,"3"87,-2-163,0 0,0 0,1 0,0 0,0 0,0 0,0 0,1-1,0 1,-1 0,1-1,1 1,-1-1,0 0,4 4,3-1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3.5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0,'0'5,"-1"-1,1 1,1-1,-1 0,1 1,-1-1,1 1,1-1,-1 0,0 0,1 1,0-1,0 0,4 5,-3-6,0-1,0 0,0 0,0 0,1 0,-1-1,1 1,-1-1,1 0,0 0,-1 0,1 0,0-1,-1 1,1-1,0 0,6-1,17 1,-19-1,0 1,0 0,0 0,0 1,0 0,0 0,11 3,-17-2,1-1,0 1,-1 0,1-1,-1 1,0 0,0 1,0-1,0 0,0 1,0-1,0 1,-1-1,1 1,-1 0,0 0,0-1,0 1,0 0,0 0,-1 0,1 0,-1 6,1-3,-1-1,0 1,-1 0,1 0,-1-1,0 1,-1-1,1 1,-1-1,0 1,0-1,-1 0,0 0,0 0,-4 5,5-7,0-1,0 1,0-1,0 0,0 0,0 0,-1 0,1-1,-1 1,1 0,-1-1,0 0,0 0,1 0,-1 0,0 0,0 0,0-1,0 1,0-1,0 0,0 0,0 0,0 0,0-1,0 1,0-1,0 0,0 0,-4-2,-1-2,1-1,0-1,0 1,0-1,1 0,0-1,0 1,-8-17,9 15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4.1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0,2 0,-1 0,0 0,1 0,-1 0,0 0,-1 0,-2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6.6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33 1,'1'0,"1"0,0 1,-1-1,1 1,-1 0,1-1,0 1,-1 0,0 0,1 0,-1 0,0 0,1 1,-1-1,0 0,0 0,0 1,0-1,0 1,0-1,-1 1,1-1,0 1,-1 0,1-1,-1 1,1 0,-1-1,0 1,0 2,4 56,-4-55,0 2,0 0,-1 0,0 0,0 0,-1 0,0 0,-3 7,4-11,0 0,-1-1,1 1,-1 0,1-1,-1 0,0 1,0-1,0 0,0 0,0 0,-1 0,1 0,-1 0,1-1,-1 1,0-1,1 0,-4 1,-7 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7.8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179 41,'0'-2,"0"1,0 0,-1-1,1 1,0 0,-1-1,1 1,-1 0,1 0,-1-1,0 1,1 0,-1 0,0 0,0 0,0 0,0 0,0 0,0 0,0 0,0 0,0 1,-3-2,0 0,0 0,-1 0,1 1,-1 0,1 0,-1 0,-7 0,6 0,0 1,1 0,-1 0,0 1,1-1,-1 1,0 0,1 1,-1-1,1 1,0 0,0 1,-6 3,8-2,0 1,0 0,1 1,0-1,0 0,0 1,1-1,-1 1,1 0,1-1,-1 1,1 0,0 6,-4 22,1-16,1 0,0-1,1 1,1 0,4 34,-3-44,0 0,1 0,0-1,0 1,1-1,0 1,0-1,1 0,0 0,0-1,1 1,-1-1,2 0,-1 0,11 10,-13-14,0-1,0 1,0 0,1-1,-1 0,0 0,0 0,1 0,-1 0,1-1,-1 1,1-1,-1 0,1 0,-1 0,6-2,-1 1,0-1,0-1,0 1,0-2,13-6,-11 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8.4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1,'3'0,"4"0,4 0,3 0,2 0,1 0,1 0,-3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8.96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1,'3'0,"4"0,4 0,3 0,2 0,1 0,1 0,0 0,1 0,-1 0,0 0,-3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1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8660,'0'0'6899,"116"-35"-6259,-63 22-367,-3 1-193,0-1-80,1 2-225,-4 4-2736,-7 5-3970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10.0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0,2 0,3 0,2 0,0 0,0 0,-2 3,-2 1,0-1,1 0,1 0,0-2,1 0,-2-1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10.4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1,'353'0,"-338"0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11.1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140 0,'-1'6,"0"0,-1 1,0-1,0-1,0 1,-1 0,0 0,0-1,0 0,-1 0,1 0,-1 0,-1 0,1-1,-1 1,0-1,-7 5,-30 33,26-23,14-18,0 1,1-1,-1 1,1 0,-1-1,1 1,0 0,0 0,0 0,0 0,-1 2,8 4,18-5,9 0,53 12,-57-9,1-1,43 1,-13 4,-48-7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11.7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0,'0'382,"0"-374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12.5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20 0,'0'3,"0"4,0 4,0 2,0 3,0 2,0 0,-3-3,-1 0,0-1,1 1,0 1,2 1,0 0,1-3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0.64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1 515,'4'-1,"0"1,0 0,0-1,0 0,0 0,0 0,0-1,-1 1,1-1,0 0,-1 0,1 0,-1 0,0-1,1 1,-1-1,3-4,4-5,0 0,-1-1,9-18,-7 11,-4 7,-2-1,1 0,-2 0,0-1,-1 1,0-1,-1 0,-1 1,0-1,-2-21,1 9,1 1,5-28,-2 9,3-12,-7 57,-1 0,1 0,0-1,0 1,0 0,0 0,0 0,0 0,0 0,0-1,0 1,0 0,0 0,0 0,0 0,0-1,0 1,0 0,0 0,0 0,0 0,1-1,-1 1,0 0,0 0,0 0,0 0,0 0,0-1,0 1,0 0,1 0,-1 0,0 0,0 0,0 0,0 0,0 0,1 0,-1-1,0 1,0 0,0 0,0 0,1 0,-1 0,0 0,0 0,0 0,0 0,1 0,-1 0,0 0,0 0,0 0,0 1,1-1,-1 0,0 0,0 0,5 15,-1 20,-2 9,9 63,-5-43,-7-53,2 1,-1-1,1 1,1-1,0 0,1 0,0 0,1 0,0 0,0-1,7 11,-8-17,1 0,0-1,0 0,0 0,0 0,1 0,-1-1,1 0,-1 0,1 0,0 0,0-1,0 1,0-1,5 0,-7 0,-1-1,0 0,1 1,-1-1,0 0,0 0,1 0,-1-1,0 1,1 0,-1-1,0 0,0 1,1-1,-1 0,0 0,0 0,0 0,0-1,0 1,-1-1,1 1,0-1,-1 1,1-1,-1 0,1 0,-1 0,0 0,0 0,0 0,0 0,2-4,-1-8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1.1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1,'48'0,"-1"2,57 9,72 7,-145-15,-16-2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1.5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0,2 0,0 0,0 0,-2 2,-2 2,0 0,1-1,-2-1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2.1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0,1 0,1 0,-1 0,1 0,-1 0,0 0,-4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2.69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4,'61'-1,"-29"-1,0 2,-1 1,1 2,35 7,-38-5,0-2,1-1,-1-1,41-3,0 0,-55 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2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5202,'0'0'8191,"-15"0"-7620,-48 0-102,61 0-455,0 0-1,0 1 1,0-1 0,-1 1-1,1 0 1,0 0 0,0-1-1,0 1 1,0 1-1,0-1 1,1 0 0,-1 0-1,0 1 1,0-1-1,1 1 1,-1-1 0,1 1-1,-1 0 1,1 0-1,0 0 1,0-1 0,0 1-1,0 0 1,0 0 0,0 1-1,0-1 1,1 0-1,-1 0 1,1 0 0,0 0-1,-1 4 1,-1 3 12,-2 10 143,1 0-1,0 0 1,2 0 0,0 0 0,1 1 0,4 30 0,-4-48-155,1-1 0,-1 1 0,0 0 0,1-1 0,0 1 0,-1-1 0,1 1 0,0-1 0,0 1 0,0-1 0,0 0 0,0 1 0,0-1-1,0 0 1,0 0 0,0 0 0,1 0 0,-1 0 0,0 0 0,1 0 0,-1 0 0,1-1 0,-1 1 0,1 0 0,0-1 0,-1 1 0,1-1 0,-1 0 0,1 1 0,0-1 0,-1 0 0,1 0 0,2 0 0,-1 0-14,0-1 0,-1 1 0,1 0 0,0-1-1,0 1 1,-1-1 0,1 0 0,0 0 0,-1 0 0,1 0-1,-1-1 1,1 1 0,-1-1 0,0 1 0,0-1 0,1 0-1,-1 0 1,0 0 0,1-3 0,5-9 100,-1-1 0,-1 0 0,0-1 1,-1 0-1,-1 0 0,0 0 0,-1 0 0,-1 0 0,-1-1 1,0-17-1,2 46 3,0-1 1,1 0-1,1 0 1,0 0-1,0 0 1,1-1-1,0 0 1,12 14-1,-4-3 233,-12-17-368,0 0 0,0 0 0,1 0 0,-1-1 1,1 1-1,0-1 0,0 0 0,0 1 0,0-1 0,1-1 0,-1 1 0,1 0 0,0-1 1,0 0-1,0 0 0,0 0 0,0 0 0,0-1 0,0 0 0,9 2 0,-4-5-3633,-2-11-4179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3.69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0 746,'2'-1,"0"0,0 1,0-1,0 0,0 0,0 0,-1 0,1-1,0 1,-1 0,1-1,-1 1,1-1,-1 1,1-1,1-3,-1 2,-1 1,1-1,1 1,-1 0,0 0,0 0,1 0,-1 0,5-2,-4 3,0 1,1-1,-1 1,0 0,0 0,0 0,0 0,1 0,-1 1,0 0,0-1,0 1,0 0,0 1,0-1,0 0,0 1,-1 0,1-1,0 1,3 4,9 7,-1 1,19 23,-5-5,-24-28,1 1,0 0,0 0,1 0,-1-1,1 0,9 5,-14-9,0 1,-1-1,1 0,0 0,0 1,-1-1,1 0,0 0,0 0,0 0,-1 0,1 0,0 0,0 0,0-1,-1 1,1 0,0 0,0-1,-1 1,1 0,0-1,-1 1,1-1,0 0,1-1,-1 0,0 0,0 0,1 0,-2 0,1 0,0 0,0 0,-1-1,1 1,-1 0,1-1,-1-2,4-59,-5-98,-2 50,1 3,5-117,-1 215,0-1,1 1,1 0,0 0,0 0,1 0,1 1,0 0,11-15,-15 23,1 0,-1 0,1 0,0 0,0 0,0 0,0 1,0 0,1-1,-1 1,0 0,0 1,1-1,-1 1,7-1,62 3,-41 0,41-2,-30-1,1 2,65 10,-42 0,0-3,102-2,-153-6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4.3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1,'2'99,"-4"102,-7-145,0 22,9-79,0 1,0 0,0 0,0 0,0 0,0 0,1 0,-1 0,0 0,0 0,0-1,0 1,0 0,0 0,0 0,0 0,1 0,-1 0,0 0,0 0,0 0,0 0,0 0,0 0,1 0,-1 0,0 0,0 0,0 0,0 0,0 0,0 0,1 0,-1 0,0 0,0 0,0 0,0 0,0 0,0 1,0-1,1 0,-1 0,0 0,0 0,0 0,0 0,0 0,0 0,6-12,-3 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5.30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 1,'5'68,"-5"-63,1 0,0 0,0 0,0-1,0 1,1 0,0-1,0 1,0-1,1 0,4 7,-6-11,0 1,-1-1,1 0,0 1,0-1,0 0,0 1,0-1,0 0,0 0,-1 0,1 0,0 0,0 0,0 0,0 0,0-1,0 1,0 0,0 0,0-1,-1 1,1 0,0-1,1 0,28-18,-4 2,-24 17,0 0,0 0,0 0,-1 0,1 1,0-1,0 0,0 1,-1-1,1 1,0-1,-1 1,1 0,0 0,-1 0,1 0,-1 0,1 0,-1 0,0 0,0 1,1-1,-1 1,0-1,0 1,1 2,27 54,-18-32,2-4,-1 1,-1 0,-1 1,11 42,-20-65,-1 0,0 0,0 0,0-1,0 1,0 0,0 0,0 0,0 0,0 0,0 0,-1 0,1 0,0 0,-1 0,1 0,0-1,-1 1,1 0,-1 0,0 0,1-1,-1 1,1 0,-1-1,0 1,-1 1,0-1,-1 0,1 0,0-1,-1 1,1 0,-1-1,1 0,-1 1,1-1,-5 0,-57-11,63 10,-10-3,1-1,0-1,1 1,-1-2,1 1,0-1,1-1,0 0,-11-13,-31-34,42 48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6.62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0,'3'0,"4"0,4 0,3 0,2 0,1 0,1 0,1 0,-1 0,0 0,0 0,0 0,0 0,0 0,-1 0,1 0,0 0,-4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1.4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0,'3'0,"4"0,4 0,3 0,2 0,1 0,1 0,1 0,-1 0,0 0,0 0,0 0,0 0,0 0,0 0,-1 0,1 0,-3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1.9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1,'3'0,"4"0,1 3,2 1,2-1,2 0,2 0,1-2,1 0,0-1,0 0,0 0,0 0,0-1,0 1,0 0,-4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7.2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1,'3'0,"4"0,4 0,2 0,3 0,2 0,0 0,0 0,1 0,-1 0,0 0,0 0,-3 3,-1 1,0 0,0-1,2-1,-3-1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7.6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22,'41'-1,"0"-1,41-9,-37 7,0 1,73 4,-30 2,-43 3,-34-2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8.5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93 1,'63'-1,"69"3,-130-2,0 0,-1 0,1 1,0-1,-1 1,1-1,0 1,-1 0,1-1,-1 1,1 0,-1 0,0 0,1 0,-1 0,0 1,0-1,1 0,-1 1,0-1,0 1,-1-1,2 2,0 1,-1 0,0-1,0 1,0 0,-1 0,1 0,-1 0,0-1,0 1,-1 6,0-5,1-1,-1 1,0-1,0 1,0-1,-1 0,1 0,-1 1,0-1,-1 0,1-1,0 1,-1 0,0-1,0 1,0-1,-1 0,1 0,-6 4,-22 3,0-2,-1 0,-64 5,73-12,18-2,0 1,1 0,-1 0,0 0,1 1,-1 0,1 0,-1 0,1 0,-1 1,1-1,-5 4,9-5,0 0,0 0,-1 0,1 0,0 0,0 1,0-1,-1 0,1 0,0 0,0 1,0-1,-1 0,1 0,0 0,0 1,0-1,0 0,0 1,0-1,0 0,-1 0,1 1,0-1,0 0,0 0,0 1,0-1,0 0,0 1,0-1,1 0,-1 0,0 1,0-1,0 0,0 0,0 1,0-1,0 0,1 0,-1 1,0-1,0 0,17 8,18-2,160 15,-68-6,-52 2,-60-12,1-1,-1-1,23 2,-2 2,-31-5,1-1,-1 0,1 0,0 0,-1-1,1 0,6 0,-3-2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9.5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0 412,'1'-16,"1"1,0 0,1 0,1 1,0-1,1 1,1 0,10-20,-16 33,0 1,1-1,-1 1,0-1,0 1,0-1,1 1,-1-1,0 1,1-1,-1 1,0 0,1-1,-1 1,1-1,-1 1,0 0,1-1,-1 1,1 0,-1 0,1-1,-1 1,1 0,-1 0,1 0,0 0,-1 0,1 0,-1 0,1 0,-1 0,1 0,-1 0,1 0,-1 0,2 0,16 20,5 30,-23-49,23 49,-22-48,0 0,0 1,0-1,0 0,0 0,1-1,-1 1,1 0,-1 0,1-1,0 1,-1-1,1 1,0-1,0 0,0 0,0 1,1-1,-1-1,2 2,-3-3,0 1,0-1,0 1,0-1,0 1,0-1,0 0,-1 0,1 1,0-1,0 0,-1 0,1 0,0 0,-1 0,1 0,-1 0,0 0,1 0,-1 0,0 0,1-2,6-33,-4 21,0-4,-1-1,0 0,-1 0,-3-31,0 35,2 0,-1 0,2 0,0 0,1 0,1 0,7-24,-9 37,1 0,0-1,0 1,1 0,-1 1,1-1,-1 0,1 1,0-1,0 1,0 0,0 0,0 0,1 0,-1 1,0-1,1 1,-1 0,1 0,0 0,-1 0,8 0,10-1,1 2,40 2,-22 0,295-2,-320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12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29 24575,'0'-1'0,"0"0"0,-1 0 0,1 0 0,0 0 0,0 0 0,0 0 0,-1 0 0,1 0 0,-1 0 0,1 0 0,0 0 0,-1 0 0,0 1 0,1-1 0,-1 0 0,0 0 0,1 0 0,-1 1 0,0-1 0,0 0 0,1 1 0,-1-1 0,0 0 0,0 1 0,-1-1 0,-33-5 0,27 6 0,0 0 0,0 1 0,0 0 0,1 0 0,-1 1 0,-13 5 0,18-5 0,0-1 0,0 1 0,0 0 0,1 0 0,-1 1 0,0-1 0,1 1 0,0-1 0,-1 1 0,1 0 0,0 0 0,1 0 0,-1 0 0,0 0 0,1 0 0,0 0 0,-1 1 0,1-1 0,0 0 0,1 1 0,-1-1 0,1 1 0,-1-1 0,1 1 0,0-1 0,1 1 0,-1-1 0,0 1 0,1-1 0,0 0 0,0 1 0,0-1 0,0 0 0,3 5 0,-3-5 0,0-1 0,1 1 0,-1 0 0,1-1 0,-1 0 0,1 1 0,0-1 0,0 0 0,0 0 0,0 0 0,1 0 0,-1 0 0,0-1 0,1 1 0,-1-1 0,1 0 0,0 1 0,-1-1 0,1 0 0,0 0 0,0-1 0,0 1 0,0-1 0,0 1 0,-1-1 0,1 0 0,0 0 0,0 0 0,0-1 0,0 1 0,0 0 0,0-1 0,0 0 0,-1 0 0,1 0 0,0 0 0,-1 0 0,1-1 0,-1 1 0,1-1 0,3-3 0,-3 3 9,-1 0-1,0-1 1,0 1-1,0-1 1,0 1 0,0-1-1,-1 0 1,1 1-1,-1-1 1,0 0-1,0 0 1,0 0-1,1-5 1,6-42-1494,-8 39-5341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6611,'0'0'3071,"5"13"-1118,5 18-841,8 23 1903,39 78 0,-56-128-2930,10-51-99,-3 18 7,-5 18-83,-1 1 0,2-1 1,0 1-1,0-1 1,1 1-1,0 0 0,0 1 1,1-1-1,13-14 1,-17 22 79,0 0 1,0 0-1,1 0 1,-1 0-1,1 0 1,-1 0-1,1 0 1,0 1-1,-1 0 1,1-1-1,0 1 1,0 0-1,0 0 1,0 1-1,0-1 1,0 1-1,0-1 1,0 1-1,0 0 1,1 0 0,-1 0-1,0 1 1,0-1-1,0 1 1,0 0-1,0 0 1,0 0-1,0 0 1,-1 0-1,1 0 1,0 1-1,0-1 1,-1 1-1,1 0 1,-1 0-1,0 0 1,1 0-1,-1 0 1,2 4-1,8 7 264,-1 0 0,-1 0 0,0 1 0,-1 1 0,9 18 0,15 24 266,-17-42-2225,-15-15 1537,0 1 0,-1-1 0,1 0 0,-1 0 0,1 0 0,0 0 0,-1 0 0,1 0 0,0 0-1,-1 0 1,1 0 0,0 0 0,-1 0 0,1 0 0,-1 0 0,1 0 0,0-1 0,-1 1 0,1 0 0,-1 0 0,1-1 0,-1 1-1,1 0 1,0-1 0,-1 1 0,0-1 0,1 1 0,-1 0 0,1-1 0,-1 1 0,1-1 0,-1 1 0,0-1 0,1 0 0,8-19-10397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50.5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6,'44'-3,"-31"2,0 0,0 1,-1 0,1 0,0 2,22 4,-32-5,-1 1,0-1,0 1,-1 0,1-1,0 1,-1 0,1 0,-1 0,1 0,-1 1,0-1,0 0,0 0,0 1,0-1,0 1,-1-1,1 1,-1-1,0 1,0-1,0 1,0-1,0 1,0-1,-2 4,2-1,0-1,-1 1,0 0,0-1,-1 1,1-1,-1 0,0 1,0-1,0 0,0 0,-1 0,0-1,-3 5,1-5,1 0,-1 0,0 0,0-1,0 0,-1 0,1 0,0-1,-1 0,1 0,-1 0,-7 0,37-3,75 0,-91 2,1 0,-1 1,0 1,0 0,0 0,0 0,0 1,-1 0,15 8,-20-9,0 0,0 0,0 0,0 0,0 0,0 1,-1-1,1 1,-1-1,1 1,-1 0,0-1,0 1,-1 0,1 0,0 0,-1 0,0 0,0 0,0 0,0 0,0-1,0 1,-1 0,1 0,-1 0,0 0,0 0,0-1,0 1,-1 0,1-1,-1 1,1-1,-1 0,0 1,0-1,0 0,0 0,0 0,-1 0,1-1,-1 1,1-1,-1 1,1-1,-1 0,0 0,0 0,-4 1,-4-1,-1 0,1-1,-1 0,1-1,-20-4,15 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51.9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1,'547'0,"-532"0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59.2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19,'104'-9,"-71"4,43 1,700 4,-761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00.4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0 218,'69'17,"-60"-18,0 0,0-1,0 0,15-6,-19 5,1 1,0 0,-1 1,1 0,0-1,0 2,0-1,7 1,-11 0,0 1,1 0,-1 0,0-1,0 1,0 1,0-1,0 0,0 0,0 1,-1-1,1 1,0 0,-1-1,1 1,-1 0,0 0,0 0,0 0,0 0,0 0,0 0,0 1,0-1,-1 0,1 3,2 4,0 1,1-1,0 0,0-1,1 1,0-1,1 0,11 13,-17-21,0 1,0-1,0 0,1 0,-1 1,0-1,1 0,-1 0,0 0,0 1,1-1,-1 0,0 0,1 0,-1 0,0 0,1 0,-1 0,0 0,1 0,-1 0,0 0,1 0,-1 0,1 0,-1 0,0 0,1 0,-1 0,0 0,1 0,-1-1,0 1,0 0,1 0,-1 0,0 0,1-1,-1 1,0 0,0 0,1-1,5-20,-3-27,-3 47,-2-73,3-86,-1 158,1 0,-1 0,1 0,0 0,-1 1,1-1,0 0,0 0,1 0,-1 1,0-1,0 1,1-1,-1 1,1-1,-1 1,1 0,0 0,0 0,-1 0,1 0,0 0,0 0,0 0,0 1,0-1,0 1,0 0,0-1,4 1,10-1,0 1,0 0,18 3,-5-1,129-1,-143-1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01.3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1 106,'0'-5,"0"-1,0 1,1 0,-1 0,2-1,-1 1,0 0,1 0,0 0,0 1,0-1,1 0,5-7,-5 9,-1 1,1-1,-1 1,1 0,0 0,0 0,0 1,0-1,0 0,0 1,1 0,-1 0,0 0,1 0,-1 1,0-1,1 1,-1 0,1 0,-1 0,1 0,4 2,-6-2,0 0,0 1,0-1,0 1,0 0,0 0,0 0,0 0,-1 0,1 0,0 0,-1 1,1-1,-1 0,1 1,-1-1,1 1,-1 0,0 0,0-1,1 3,0 1,-1 0,1-1,-1 1,0 0,0 0,0 0,-1-1,0 1,0 6,0-5,-1 1,1 0,-1-1,-1 1,1 0,-1-1,0 0,-1 1,1-1,-1 0,-1 0,1-1,-1 1,-4 5,-55 33,36-26,26-18,1 0,0 0,0 0,0 0,-1 1,1-1,0 0,0 0,0 0,-1 0,1 0,0 0,0 1,0-1,0 0,-1 0,1 0,0 0,0 1,0-1,0 0,0 0,0 0,0 1,-1-1,1 0,0 0,0 1,0-1,0 0,0 0,0 0,0 1,0-1,0 0,0 0,0 1,1-1,-1 0,0 0,0 0,0 1,0-1,0 0,0 0,0 0,1 1,-1-1,0 0,15 6,19-1,-10-2,1 0,-1 2,37 12,38 8,-57-14,-30-8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02.60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0,'0'3,"0"4,0 4,0 3,0 2,0 1,0 2,0-1,0 1,0-1,0 0,0 0,0 0,0-1,0 1,0-4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39.5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1,'371'0,"-356"0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42.3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1 641,'0'0,"0"1,0-1,0 0,0 0,0 1,0-1,0 0,0 0,0 1,0-1,0 0,0 0,0 1,0-1,0 0,0 0,0 1,0-1,0 0,0 0,1 0,-1 1,0-1,0 0,0 0,0 0,0 1,1-1,-1 0,0 0,0 0,0 0,1 1,-1-1,0 0,0 0,1 0,-1 0,0 0,0 0,0 0,1 0,-1 0,0 0,0 0,1 0,-1 0,14-9,8-16,-5 0,22-29,-36 51,-1 0,1 0,0 0,-1 0,1 1,1-1,-1 1,0 0,1 0,-1 0,1 1,6-3,-8 4,-1 0,1 0,0 0,0 0,0 1,-1-1,1 1,0-1,-1 1,1-1,0 1,-1 0,1 0,-1 0,1 0,-1 0,1 0,-1 0,0 1,0-1,0 0,2 2,25 41,-12-18,-15-24,6 7,-1-1,1 0,0 0,1 0,0-1,0 0,1 0,12 7,-20-14,0 0,0 0,1 1,-1-1,0-1,0 1,0 0,0 0,1 0,-1-1,0 1,0 0,0-1,0 1,0-1,0 1,0-1,0 0,0 1,0-1,0 0,-1 0,1 0,0 1,0-1,-1 0,1 0,0 0,-1 0,1 0,-1 0,0-1,1 1,-1 0,1-2,12-51,-9 36,3-18,-1 0,-2 0,-1 0,-3-1,-3-46,0-10,3 73,0 0,6-36,-4 48,0 1,1-1,0 0,0 1,1 0,0 0,0 0,0 0,10-11,-10 14,0 1,0 0,0-1,1 1,-1 1,0-1,1 1,0 0,0 0,0 0,0 1,0-1,0 1,0 1,7-1,14-1,50 5,-25 0,125-3,-161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44.4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67,'3'-1,"-1"0,1 0,0 0,0-1,0 1,-1 0,1-1,-1 0,1 0,-1 0,0 0,0 0,3-3,-2 2,0 0,0 1,0-1,0 0,1 1,-1 0,1 0,5-3,10 0,-11 2,0 1,1 0,0 0,-1 1,1 0,13 0,-20 2,0-1,0 0,1 1,-1 0,0-1,0 1,0 0,0 0,0 0,0 1,0-1,-1 0,1 1,0-1,-1 1,1 0,-1-1,1 1,-1 0,0 0,0 0,0 0,0 0,0 0,0 0,0 0,-1 0,1 1,-1-1,1 4,6 30,-4-24,0 0,0 0,-1 1,-1-1,0 1,-1 0,0-1,-4 25,3-36,0-1,0 1,0-1,0 1,1-1,-1 0,0 1,0-1,0 0,0 0,0 0,0 0,0 0,0 0,0 0,0 0,0 0,0 0,0 0,0-1,0 1,1 0,-1-1,0 1,0-1,-1 0,-38-15,28 11,-20-5,32 15,15 9,-8-6,-1 0,-1 0,1 0,-1 0,0 1,-1 0,0 0,-1 0,0 1,0-1,-1 1,0-1,0 1,-1 0,-1 0,0 17,0-24,0-1,-1 0,1 0,0 0,-1 0,1 0,-1 0,1 0,-1 0,0 0,0 0,0 0,0 0,-1-1,1 1,0 0,-1-1,1 1,-1-1,1 1,-1-1,0 0,1 0,-1 0,0 0,0 0,0 0,0 0,0-1,0 1,0-1,0 1,0-1,-3 0,2 0,-1-1,0 1,1-1,-1 0,0 0,1-1,-1 1,1-1,0 1,-1-1,1 0,0-1,0 1,0 0,1-1,-1 0,0 1,-2-5,-2-3,-10-12,1-1,-15-29,26 41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46.3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59 25,'-3'0,"-1"-3,-3-1,-3 0,-3 1,1-2,2-1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 6531,'0'0'7086,"0"12"-6721,-1 9 141,-1-1 0,0 0 0,-2 0-1,0 0 1,-1-1 0,-13 31 0,-9 4 570,-37 57-1,37-69-840,2 2-1,-29 68 0,50-102-771,5-16-1760,0-10-463,-1-19-3635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0.9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238 1,'-63'-1,"-69"3,130-2,0 1,0-1,-1 1,1-1,0 1,0 0,1 0,-1 0,0 0,0 1,0-1,1 0,-1 1,1-1,-1 1,1 0,-1-1,1 1,0 0,0 0,0 0,0 0,0 0,0 0,1 0,-1 0,1 0,-1 0,1 0,0 0,0 1,0-1,0 0,0 0,0 0,1 0,0 4,0-1,-1 1,1-1,1 0,-1 0,1 0,0-1,0 1,0 0,0-1,1 1,0-1,0 0,0 0,1 0,4 5,8 1,-1 1,0 0,0 1,23 26,-35-35,0 1,0 0,0 0,-1 0,1 0,-1 0,0 1,0-1,-1 1,1-1,-1 1,0 0,-1-1,1 1,-1 0,0 0,0 0,0-1,0 1,-1 0,0-1,0 1,0 0,-4 8,2-8,0-1,-1 1,1-1,-1 0,0 0,0 0,0-1,-1 1,1-1,-1 0,0 0,1-1,-1 1,-1-1,1 0,0 0,0-1,-1 0,1 0,-1 0,-9 0,8-1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1.54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0,'0'3,"0"4,3 1,1 2,0 2,-1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2.2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1,'0'2,"0"5,3 1,1 2,0 2,-1 3,-1-2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3.1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1,'0'223,"31"-281,-24 45,1-2,-1 0,19-23,-25 36,1 0,-1 0,1 0,-1 0,1 0,0 1,0-1,0 0,0 1,0 0,0-1,0 1,1 0,-1 0,0 0,1 0,-1 1,0-1,1 1,-1-1,1 1,-1 0,1 0,0 0,3 1,-4 0,0 0,0 0,0 0,-1 1,1-1,-1 1,1-1,-1 1,1 0,-1-1,0 1,0 0,0 0,0 0,0 0,0 0,0 0,-1 0,1 3,10 48,-9-39,-2-13,1 6,0 0,0 0,1-1,0 1,0-1,0 1,1-1,0 0,7 12,-1-12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4.18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194 0,'-7'2,"0"0,1 0,-1 1,1 0,-1 0,1 0,0 1,0 0,1 0,-1 0,1 1,-8 9,-17 11,22-19,0 0,1 1,-1-1,1 1,1 1,0-1,0 1,0 0,-6 14,11-20,1-1,-1 1,1 0,0-1,0 1,0 0,0-1,0 1,0 0,0-1,1 1,-1 0,1-1,-1 1,1 0,-1-1,1 1,0-1,0 1,0-1,0 1,0-1,0 0,0 0,0 1,1-1,-1 0,0 0,1 0,-1 0,1 0,-1-1,1 1,-1 0,1-1,0 1,-1-1,1 0,0 1,-1-1,1 0,2 0,12 2,0-1,1-1,27-3,-20 2,47 0,-56 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4.8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139 0,'-2'1,"0"-1,0 0,1 1,-1 0,0-1,1 1,-1 0,0 0,1 0,-1 0,1 0,0 0,-1 1,1-1,0 0,0 1,0-1,0 1,0-1,0 1,-1 2,-18 42,16-32,-34 107,27-94,-11 48,14-41,7-33,0 1,1 0,0-1,-1 1,1 0,0 0,0-1,0 1,0 0,0 0,0-1,0 1,0 0,1 0,-1-1,2 4,1-2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6.3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250 57,'0'-2,"0"-1,-1 1,1-1,-1 1,0-1,0 1,0-1,0 1,0 0,0-1,-1 1,1 0,-1 0,1 0,-1 0,0 0,0 1,0-1,0 1,0-1,0 1,0-1,-1 1,1 0,0 0,-1 0,1 1,-1-1,1 0,-1 1,1 0,-1-1,-4 1,-10-1,0 0,0 1,-28 4,45-4,-5 1,1 0,0 0,0 1,-1-1,1 1,0 0,0 0,1 0,-1 0,0 1,1 0,0-1,-1 1,1 1,0-1,1 0,-1 1,0-1,1 1,0 0,0 0,0 0,0 0,1 0,0 0,-1 0,2 1,-2 6,-1 9,1 0,0 0,2 0,4 38,-4-56,0 1,0-1,1 1,-1-1,1 0,0 1,-1-1,1 0,0 1,0-1,1 0,-1 0,0 0,1 0,-1 0,1 0,0-1,0 1,-1 0,1-1,0 1,0-1,1 0,-1 0,0 1,0-2,0 1,1 0,-1 0,1-1,-1 1,0-1,1 0,-1 0,1 1,-1-2,1 1,-1 0,1 0,3-2,4 0,0-1,0 1,0-2,-1 1,1-2,-1 1,0-1,12-9,-13 8,1 0,-1-1,0 0,0 0,-1-1,0 0,0 0,-1-1,0 0,0 0,-1 0,0-1,-1 1,0-1,-1 0,0-1,0 1,-1-1,1-12,-3 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8.6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59 27,'-3'0,"1"0,-1 1,1 0,-1-1,1 1,-1 0,1 0,0 0,-1 0,1 1,0-1,0 1,0-1,0 1,0 0,0 0,1-1,-1 1,0 0,1 1,0-1,-1 0,1 0,0 1,0-1,1 1,-1-1,0 0,1 1,-1 2,0 2,-1-1,2 1,-1-1,1 1,0 0,0-1,1 1,-1-1,2 1,2 11,-3-17,-1 1,0-1,1 0,-1 0,0 0,1 0,-1 0,1 0,0 0,-1 0,1 0,0 0,0-1,-1 1,1 0,0 0,0-1,0 1,0 0,0-1,0 1,0-1,0 1,0-1,0 0,0 1,1-1,-1 0,0 0,0 0,0 0,0 0,0 0,1 0,-1 0,0 0,0 0,0-1,0 1,0 0,0-1,0 1,0-1,0 1,0-1,0 0,0 1,0-1,0 0,0 0,-1 0,1 0,0 1,1-3,2-2,0 1,0-1,-1 0,0 0,0 0,0 0,0-1,-1 1,3-10,-3 5,0-1,-1 1,-1-1,0 0,0 1,-1-1,-3-15,-1 14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27.4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18,'3'0,"4"0,4 0,0-3,1-1,2 1,1 0,1 0,1 2,1 0,-1 1,-2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28.86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180 19,'-1'-1,"1"0,-1 0,1 0,-1 0,1 0,-1 0,0 1,1-1,-1 0,0 0,0 1,0-1,1 0,-1 1,0-1,0 1,0-1,0 1,0-1,0 1,0 0,0 0,0-1,0 1,0 0,0 0,-2 0,-36-3,35 3,0 0,0 0,0 0,-1 0,1 1,0 0,0-1,0 1,0 1,1-1,-1 0,0 1,0 0,1 0,-1 0,1 0,0 1,-1-1,1 1,0 0,1 0,-1 0,0 0,1 0,0 1,0-1,0 1,0 0,0-1,-1 5,0 5,0-1,0 0,1 1,1 0,0 0,1-1,0 1,2 15,-1-26,-1 0,1 0,0 0,-1 0,1 0,0 0,0 0,0-1,1 1,-1 0,0-1,0 1,1 0,-1-1,1 0,0 1,-1-1,1 0,0 0,0 0,0 0,0 0,0 0,0-1,0 1,0-1,0 1,0-1,0 0,3 1,11 0,0-1,0 0,18-3,-6 1,-12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3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4722,'0'0'7809,"10"13"-7283,15 18 10,165 223 4992,-178-233-5320,-6-11-155,0 1-1,1-1 0,0 0 0,0-1 1,1 0-1,1 0 0,10 9 1,-18-17-526,-1-12-5975,0-6-248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0.5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92 0,'-4'0,"0"1,0-1,1 1,-1 0,0 0,0 0,1 0,-1 1,1-1,-1 1,1 0,0 0,0 0,-1 1,2-1,-1 1,0-1,0 1,1 0,-1 0,1 1,0-1,-3 6,3-4,0 0,0 0,0-1,1 1,0 0,0 0,0 0,1 1,-1-1,1 0,0 0,1 0,-1 0,1 0,0 0,0 0,1 0,1 5,0-8,-1 1,0 0,1-1,-1 0,1 1,0-1,0 0,0 0,0-1,0 1,0-1,0 1,0-1,1 0,-1 0,1 0,-1-1,1 1,-1-1,1 0,-1 0,1 0,5-1,-4 1,-1-1,1 1,-1 0,1-1,0 0,-1 0,0-1,1 1,-1-1,0 0,1 0,-1 0,-1-1,1 1,0-1,0 0,4-6,-6 5,0 0,0-1,-1 1,0-1,0 1,0-1,0 1,-1-1,0 0,0 1,0-1,0 1,-1-1,0 0,0 1,0-1,-1 1,1 0,-1-1,0 1,0 0,0 0,-1 0,0 0,1 1,-1-1,-1 1,1-1,0 1,-1 0,-5-3,0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2.1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88 35,'0'-2,"0"1,0-1,0 1,-1-1,1 1,-1-1,1 1,-1-1,0 1,1-1,-1 1,0 0,0 0,0-1,0 1,0 0,0 0,0 0,-1 0,1 0,0 0,-1 0,1 1,0-1,-1 0,1 1,-1-1,1 1,-1-1,1 1,-1 0,1 0,-1 0,1 0,-1 0,0 0,1 0,-1 0,1 0,-1 1,1-1,-1 1,1-1,-1 1,1 0,-3 1,3-2,-1 1,1-1,-1 1,0-1,1 1,-1 0,1 0,-1 0,1 0,0 0,-1 0,1 0,0 0,0 0,0 1,0-1,0 1,0-1,0 0,0 1,1 0,-1-1,0 1,1-1,0 1,-1 0,1-1,0 1,0 0,-1-1,2 1,-1 0,0-1,0 1,0 0,1-1,-1 1,1 0,-1-1,1 1,0-1,-1 1,1-1,0 1,0-1,1 2,2 0,0 1,0-1,0 0,0 0,1 0,-1-1,1 1,-1-1,1 0,0-1,0 1,0-1,0 0,0 0,5 0,-5-1,1 1,-1 0,0 0,0 1,0-1,0 1,0 0,0 0,0 1,-1-1,1 1,-1 0,6 5,-9-7,0 0,0-1,0 1,0 0,-1 0,1 0,0-1,0 1,-1 0,1 0,-1 0,1 0,-1 0,1 0,-1 0,0 0,1 0,-1 0,0 1,0-1,0 0,0 0,0 0,0 0,0 0,0 0,0 0,0 1,-1-1,1 0,0 0,-1 0,1 0,-1 0,1 0,-1 0,0 0,1-1,-1 1,0 0,0 0,0 0,1-1,-1 1,0 0,0-1,0 1,0-1,0 1,0-1,0 1,0-1,0 0,0 0,-1 1,-1-1,-9 3,-1 0,1-1,-23 1,29-3,-53 11,46-9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3.7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1,'0'2,"0"5,0 4,-3 3,-1 2,0 1,1 1,1 1,1-1,0 0,1 1,0-1,0-1,0 1,0 0,1-3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4.8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 1,'-17'68,"17"-67,0 0,0 0,0 0,0 0,0 0,0 0,1 0,-1 0,0 0,1 0,-1 0,0 0,1 0,-1 0,1 0,-1-1,1 1,0 0,-1 0,1-1,0 1,-1 0,1-1,0 1,0 0,0-1,0 1,0-1,0 0,-1 1,1-1,0 0,0 0,0 1,0-1,0 0,0 0,0 0,1 0,49-11,-7 2,-42 10,1 0,-1 0,0-1,0 2,1-1,-1 0,0 0,0 1,0-1,0 1,-1 0,1-1,0 1,-1 0,1 0,-1 0,1 0,-1 0,0 0,0 1,0-1,0 0,0 1,-1-1,1 1,-1-1,0 0,1 1,-1 4,0-5,0 1,0-1,0 1,0-1,0 1,-1-1,1 0,-1 1,1-1,-1 1,0-1,0 0,0 0,0 0,0 1,-1-1,1 0,0-1,-1 1,0 0,1 0,-1-1,0 1,0-1,0 1,0-1,0 0,0 0,-1 0,-3 2,-6-2,0 0,-1 0,-21-3,17 2,2-1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6.0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8,'3'0,"4"0,4 0,3 0,-1-3,-3-1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7.6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87 63,'-4'0,"-55"-5,58 5,0 0,0 0,0 0,0 0,0-1,0 1,0 0,0 0,0-1,0 1,1-1,-1 1,0-1,0 1,0-1,1 0,-1 1,0-1,0 0,1 1,-1-1,1 0,-1 0,1 0,-1 0,1 1,-1-1,1 0,0 0,0 0,-1 0,1 0,0 0,0 0,0 0,0 0,0 0,0 0,0 0,0 0,1 0,-1 0,0 0,1 0,-1 0,0 1,1-1,-1 0,1 0,-1 0,1 0,0 0,0 0,-1-1,1 1,0 0,-1 0,1 0,0 0,0 0,-1 0,1 0,0 0,0 0,0 0,0 1,0-1,1 0,-1 1,0-1,0 0,0 1,1 0,-1-1,0 1,0 0,1-1,-1 1,0 0,1 0,-1 0,0 0,0 0,1 1,-1-1,0 0,1 1,-1-1,0 0,0 1,0 0,2 0,-1 1,0-1,-1 1,1 0,-1 0,0-1,1 1,-1 0,0 0,0 0,0 0,-1 0,1 1,0-1,-1 0,1 0,-1 0,0 1,0-1,0 0,0 0,0 1,-1 3,-3 8,0-1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48.1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26,'3'0,"4"0,4 0,3 0,2 0,1 0,-2-3,0-1,-1 1,1 0,1 0,1 2,0 0,-3-2,-3-1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48.92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37 1,'-17'104,"15"-57,-10 71,8-86,2 0,3 54,0-29,-1-42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49.5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47,'41'0,"-12"1,-1-1,0-1,48-10,-59 8,-1-1,-1-1,30-13,-35 13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0.8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88 0,'-3'0,"1"0,-1 1,0-1,0 0,0 1,1 0,-1 0,0 0,1 0,-1 0,0 0,1 1,0-1,-1 1,1-1,0 1,0 0,0 0,0 0,0 0,0 1,0-1,1 0,-1 1,1-1,-2 5,-1 5,0 1,0 0,2 0,-3 20,2-14,3-18,-1 0,1 0,0 0,-1 1,1-1,0 0,0 0,0 1,0-1,0 0,0 0,0 0,0 1,0-1,1 0,-1 0,0 1,1-1,-1 0,1 0,-1 0,1 0,0 0,-1 0,1 0,0 0,0 0,0 0,0 0,0-1,0 1,1 1,0-2,-1-1,1 1,-1 0,1-1,0 1,-1-1,1 0,-1 1,0-1,1 0,-1 0,0 0,1 0,-1 0,0 0,0 0,0-1,0 1,0 0,0-1,0 1,0 0,-1-1,2-2,14-32,-14 29,1-1,-1 1,2 0,-1 0,1 1,0-1,1 1,5-7,-9 14,-1-1,1 1,-1 0,1 0,-1-1,1 1,-1 0,1 0,-1-1,0 1,1 0,-1 0,0 0,0 0,1 0,-1-1,0 1,0 0,0 0,0 0,0 0,-1 1,3 27,-2-18,1 0,1 0,0 0,0 0,5 11,-6-18,0 1,0-1,1 0,0-1,0 1,0 0,0 0,1-1,-1 0,1 1,0-1,0 0,0 0,0 0,1-1,3 3,-5-4,-1-1,1 0,-1 1,1-1,-1 0,1 0,-1 0,0 0,1-1,-1 1,1 0,-1 0,1-1,-1 1,0-1,1 0,-1 1,0-1,1 0,-1 0,0 1,0-1,0 0,0 0,0 0,0-1,0 1,0 0,0 0,-1 0,1-1,0 1,-1 0,1-1,-1 1,1-1,-1-1,4-10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3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4402,'0'0'10437,"100"0"-10069,-65 0-208,9-2-144,-7-4-16,-5 0-1713,-1 2-4434</inkml:trace>
  <inkml:trace contextRef="#ctx0" brushRef="#br0" timeOffset="1">590 4 8948,'0'0'6035,"172"0"-5491,-119 0-208,-9 0-272,-3-3-16,-13 3-48,-6 0-256,-16 0-2753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1.7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30,'0'170,"46"-241,-30 37,13-23,-27 54,0 0,0 0,1 0,-1 0,1 0,-1 0,1 1,0-1,0 1,0 0,0 0,6-3,-8 5,0 0,0 0,0 0,0 0,0 0,-1 0,1 0,0 0,0 0,0 0,0 0,0 1,0-1,0 0,0 1,0-1,0 1,0-1,-1 1,1-1,0 1,0 0,-1-1,1 1,0 0,-1 0,1-1,-1 1,1 0,-1 0,1 0,-1 0,0 0,1 0,-1-1,0 1,0 0,1 0,-1 0,0 0,0 0,-1 2,4 55,-3-44,17 94,-17-103,1-1,0 0,0 0,0 0,0 1,1-1,0-1,-1 1,1 0,1 0,-1-1,1 1,4 5,-6-8,1 0,-1 0,1 0,-1 0,1-1,0 1,-1 0,1-1,0 1,0-1,-1 1,1-1,0 0,0 0,-1 0,1 0,0 0,0 0,0 0,-1-1,1 1,0-1,-1 1,1-1,0 0,-1 1,1-1,0 0,-1 0,0 0,1 0,-1-1,0 1,2-2,6-4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2.8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69 1,'-1'0,"0"1,0-1,0 1,1-1,-1 1,0 0,0 0,0-1,0 1,1 0,-1 0,0 0,1 0,-1 0,1 0,-1 0,1 0,0 0,-1 0,1 0,0 0,-1 2,-7 33,6-25,-9 28,6-26,2 0,0 0,0-1,-1 24,-10 47,14-82,0-1,0 1,0-1,0 0,1 1,-1-1,0 0,0 1,1-1,-1 0,0 1,1-1,-1 0,0 1,0-1,1 0,-1 0,1 0,-1 1,0-1,1 0,-1 0,0 0,1 0,-1 0,1 0,-1 0,1 0,-1 0,0 0,1 0,-1 0,1 0,-1 0,0 0,1 0,-1 0,1 0,-1 0,0-1,1 1,0 0,25-9,-15 5,-9 3,0 1,1-1,-1 0,1 1,-1 0,1 0,-1-1,1 1,-1 1,1-1,-1 0,1 1,-1-1,0 1,1 0,-1-1,0 1,1 0,-1 1,0-1,0 0,0 1,0-1,0 1,3 3,-2 0,0 1,0-1,-1 1,1-1,-1 1,-1 0,1 0,-1 0,0 0,0 6,-1-6,1 1,-1-1,-1 1,1-1,-1 1,0-1,-1 0,1 1,-1-1,-5 11,6-15,0 0,0 0,-1 1,1-1,-1 0,1 0,-1 0,0 0,0 0,0-1,0 1,0-1,0 1,0-1,0 0,-1 1,1-1,-1-1,1 1,-1 0,1 0,-1-1,1 1,-1-1,1 0,-1 0,1 0,-1 0,-4-1,5 0,-1 0,1 1,0-1,0 0,0 0,0-1,0 1,0 0,0-1,1 1,-1-1,0 1,1-1,-2-2,-4-6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3.82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0,1 0,1 0,-1 0,-3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5.3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77 275,'1'1,"-1"0,0 0,0 0,0 0,0 0,0 0,0 0,0 0,0 0,-1 0,1 0,0 0,0 0,-1 0,1 0,-1 0,1 0,-1-1,1 1,-1 0,1 0,-1 0,0-1,0 1,1 0,-1-1,0 1,0-1,0 1,1-1,-1 1,0-1,0 1,0-1,0 0,0 0,0 1,0-1,0 0,0 0,0 0,0 0,0 0,0 0,-2-1,1 1,0-1,0 0,0 0,0 0,-1 0,1 0,0 0,1-1,-1 1,0-1,0 1,1-1,-1 0,0 1,1-1,0 0,-1 0,1 0,-1-3,-1-3,1 0,0 1,0-1,1 0,-1 0,2 0,-1 0,2 0,-1 0,1 0,0 0,0 0,1 0,0 0,0 1,1-1,0 1,1-1,-1 1,2 0,-1 0,1 1,-1 0,9-9,-2 6,-3 0,1 0,1 1,-1 1,2-1,-1 2,1-1,12-4,-22 11,0-1,0 1,0 0,0 0,0 0,0 1,0-1,0 0,0 0,0 0,0 1,0-1,0 1,0-1,0 1,0-1,0 1,0-1,0 1,0 0,-1 0,1-1,0 1,0 0,-1 0,1 0,-1 0,1 0,-1 0,1 0,-1 0,0 0,1 0,-1 0,0 0,0 0,1 0,-1 0,0 0,0 0,-1 0,1 2,1 56,-1-51,0 9,-1 0,-1 0,-6 29,7-43,0 0,0 1,0-1,0 0,0 0,-1 1,0-1,1 0,-1 0,0-1,0 1,-1 0,1-1,-1 1,1-1,-1 0,0 0,0 0,0 0,0 0,0-1,0 1,0-1,0 0,-5 1,-36 7,32-6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6.7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71 80,'-16'1,"12"0,0-1,0 0,0 0,0 0,0 0,0-1,0 1,-6-3,9 2,0 1,0-1,0 0,0 0,0 0,1 0,-1 0,0 0,1 0,-1 0,0 0,1 0,-1 0,1 0,0 0,-1-1,1 1,0 0,0 0,0 0,0-1,0 1,0 0,0 0,0-1,0 1,0 0,1 0,-1 0,0 0,1-1,-1 1,1 0,0 0,-1 0,2-1,-1 0,-1 0,1 0,0 0,0 0,1 0,-1 0,0 0,1 0,-1 0,1 1,-1-1,1 1,0-1,0 1,-1 0,1-1,0 1,0 0,1 0,-1 0,0 1,0-1,0 0,0 1,1 0,-1-1,0 1,1 0,2 0,-4 1,1-1,0 1,-1 0,1-1,-1 1,1 0,-1 0,1 0,-1 0,0 0,1 0,-1 0,0 1,0-1,0 0,0 1,0-1,0 1,0-1,0 1,-1-1,1 1,0 0,-1-1,0 1,1 0,-1-1,0 1,0 0,0 0,0-1,0 1,0 0,0-1,-1 1,1 0,-1-1,0 4,-14 36,8-31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4.6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120 0,'-1'6,"-1"0,0-1,0 1,0-1,-1 1,0-1,0 0,-5 7,-7 14,0 5,4-9,0-1,2 2,1-1,0 1,2 1,-5 31,11-53,0-1,0 1,1-1,-1 1,0-1,1 1,-1-1,1 0,-1 1,1-1,0 0,0 1,0-1,-1 0,1 0,0 0,0 0,1 1,-1-2,0 1,0 0,0 0,1 0,-1 0,0-1,1 1,-1-1,0 1,1-1,-1 1,1-1,-1 0,1 0,-1 0,3 0,10 2,0-2,30-2,-16 1,46 16,-61-14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5.20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6.2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121 0,'-1'11,"0"0,-1 0,-1 0,0-1,0 1,-1-1,-8 16,-11 34,8 2,-7 68,4-62,8-41,7-15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7.1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0,'-1'57,"3"63,-2-119,0 0,0 0,0 0,0 0,0 0,1 0,-1 0,0 1,1-2,-1 1,0 0,1 0,-1 0,1 0,0 0,-1 0,1 0,0-1,0 1,-1 0,1 0,0-1,0 1,0-1,0 1,0-1,0 1,0-1,0 1,0-1,0 0,0 0,0 1,0-1,0 0,0 0,0 0,0 0,0 0,0-1,0 1,0 0,2-1,7-2,0 0,0-1,0 0,9-6,16-5,-30 14,0 0,0 0,1 0,-1 0,0 1,1 0,-1 0,0 1,1-1,-1 1,0 0,0 1,6 2,-8-3,0 1,0 0,-1 0,1 1,-1-1,1 0,-1 1,0 0,0-1,0 1,0 0,0 0,-1 0,1 0,-1 1,0-1,0 0,0 0,-1 1,1-1,0 6,0 1,0 0,0 0,-1 1,0-1,0 0,-2 0,-2 16,3-23,0 1,-1-1,1 0,-1 0,1 0,-1 0,0 0,0 0,0-1,-1 1,1-1,0 1,-1-1,0 0,0 0,1 0,-1 0,0 0,-1-1,1 0,0 1,0-1,-1 0,1 0,-7 0,-12 3,19-3,0 0,1 0,-1 0,0 0,0-1,0 0,1 1,-1-1,0 0,0 0,0 0,0-1,0 1,1-1,-1 1,0-1,0 0,1 0,-1 0,1-1,-1 1,1-1,-1 1,1-1,0 0,0 0,0 0,0 0,0 0,0 0,0-1,1 1,-3-4,-2-4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7.78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64,'19'-1,"0"-1,0-1,32-9,-32 7,1 0,-1 2,27-2,-38 5,0-1,0 0,-1 0,1-1,0 0,0-1,-1 0,14-6,-11 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4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3169,'0'0'15864,"178"2"-15240,-118-2-336,-10-5-144,-9-1-144,-10 3-64,-12 1-656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8.90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16 100,'-1'-1,"0"0,0 1,0-1,0 1,0-1,0 0,0 0,0 1,1-1,-1 0,0 0,1 0,-1 0,0 0,1 0,-1 0,1 0,0 0,-1 0,1-1,0 1,-1 0,1 0,0 0,0 0,0-1,0-1,2-33,0 33,0 1,0-1,0 1,0 0,1 0,-1 0,1 0,0 0,-1 1,1-1,0 1,0 0,0-1,0 1,3 0,-4 0,1 0,-1 0,1 0,-1 1,1-1,-1 1,1-1,-1 1,1 0,0 0,-1 0,1 0,-1 1,1-1,-1 1,1 0,-1-1,4 3,-6-3,0 1,0-1,0 1,0-1,1 1,-1-1,0 1,0-1,0 1,0-1,0 1,0-1,-1 1,1-1,0 0,0 1,0-1,0 1,-1-1,1 1,0-1,0 1,-1-1,1 0,0 1,-1-1,1 0,0 1,-1-1,1 0,-1 1,1-1,0 0,-1 0,1 1,-1-1,0 0,-24 16,13-10,3 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31.72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20 1,'-9'103,"5"-70,-1 43,4-26,2 49,0-89,0 0,1 0,0-1,0 1,1-1,0 0,8 15,-4-14,1-2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32.9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49 127,'0'-16,"0"8,-1-1,2 0,-1 1,1-1,0 0,5-14,-5 21,0 0,1-1,-1 1,1 0,-1 0,1 0,0 0,0 0,0 0,0 1,0-1,0 1,0-1,0 1,1 0,-1 0,0 0,1 0,-1 0,1 0,-1 1,1-1,0 1,-1 0,1 0,4 0,-3 0,-1-1,1 1,-1 0,1 1,0-1,-1 0,1 1,-1 0,1 0,-1 0,0 0,1 1,-1-1,0 1,3 2,-4-2,0 1,0-1,0 1,-1 0,1-1,-1 1,0 0,1 0,-1 0,-1 0,1 0,0 0,-1 0,0 0,1 0,-1 0,-1 6,2-3,-1-1,0 1,-1 0,1 0,-1 0,-1-1,1 1,-1 0,1-1,-2 1,1-1,0 0,-1 0,0 0,-1 0,1 0,-1-1,1 1,-1-1,-1 0,1 0,-1 0,1-1,-1 0,0 0,0 0,-1 0,1-1,0 0,-1 0,1 0,-1-1,-10 2,20-4,-1 1,0 0,0 0,1 1,-1-1,0 1,0 0,0 0,0 0,1 0,-2 0,1 0,0 1,0 0,0-1,-1 1,1 0,-1 0,1 1,-1-1,0 0,0 1,0 0,0-1,0 1,-1 0,1 0,-1 0,0 0,0 0,0 0,0 0,0 0,0 5,1 10,-1 0,0 1,-1-1,-5 34,4-50,0 1,0 0,0-1,0 1,-1-1,1 1,-1-1,1 0,-1 1,0-1,0 0,0 0,0-1,-1 1,1 0,0-1,-1 1,1-1,-1 0,1 1,-1-1,0-1,0 1,1 0,-1-1,-4 1,4 0,-1 0,1-1,-1 1,1-1,-1 0,1 0,-1 0,1 0,-1-1,1 1,-1-1,1 0,0 0,-1-1,1 1,0 0,0-1,0 0,0 0,0 0,-3-3,-8-16,8 11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35.3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39 0,'-2'1,"1"-1,-1 1,1 0,-1 0,1 0,0 0,-1 0,1 0,0 0,0 0,0 1,0-1,0 0,0 1,0-1,0 1,0-1,1 1,-1-1,1 1,-1-1,1 3,-11 36,11-33,-2 2,1 1,1-1,-1 0,3 18,-2-26,0 1,1-1,-1 0,0 1,1-1,-1 0,1 1,-1-1,1 0,0 0,-1 0,1 1,0-1,0 0,0 0,0 0,0 0,0 0,0-1,0 1,0 0,0 0,1-1,-1 1,0-1,0 1,1-1,-1 1,0-1,1 0,-1 0,0 1,1-1,-1 0,1 0,-1-1,0 1,1 0,2-1,6-1,7-2,0 2,0-1,1 2,17 0,-31 2,0-1,0 0,-1 1,1 0,0 0,0 0,-1 0,1 0,-1 1,1 0,-1-1,0 2,1-1,-1 0,0 0,0 1,-1 0,1-1,0 1,-1 0,0 0,0 1,3 5,0 5,0 0,-2 0,1 1,-2-1,1 22,2 8,-4-40,0 0,0 0,-1 0,1 0,-1 0,0 0,-1 0,1 0,-1 0,1 1,-1-1,0-1,-1 1,-1 4,1-5,0-1,0-1,0 1,0 0,-1 0,1-1,0 1,-1-1,1 0,-1 0,0 0,1 0,-1 0,0 0,1-1,-1 0,0 1,0-1,0 0,0 0,-3-1,1 1,0 0,-1 0,1-1,0 1,0-1,0-1,0 1,0-1,0 1,0-1,1-1,-1 1,1-1,-1 0,-4-3,3-1,-1 0,1-1,1 1,-1-1,1 0,1-1,-7-13,0-1,5 14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36.00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19,'3'0,"1"-3,3-1,3 0,3 1,3 1,0 0,2 2,0-1,-3 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37.06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67 146,'-2'-1,"0"1,0-1,1 1,-1-1,0 0,1 0,-1 0,1 0,-1 0,1 0,-1 0,1 0,0-1,-1 1,1 0,0-1,0 1,0-1,0 0,1 1,-1-1,0 0,1 1,-1-1,1 0,-1 0,1 1,0-1,-1-3,0-3,0 1,1 0,0-1,0 1,0-1,2-7,-2 13,1 0,-1 0,1-1,0 1,0 0,0 0,0 0,0 0,0 0,0 1,1-1,-1 0,1 1,-1-1,1 1,-1-1,1 1,0-1,0 1,0 0,0 0,0 0,0 0,0 1,0-1,0 0,0 1,0-1,1 1,-1 0,0 0,0 0,1 0,-1 0,0 0,0 1,0-1,0 1,1 0,-1-1,0 1,0 0,3 2,-3-2,0 0,0 0,0 0,0 1,0-1,-1 0,1 1,0-1,-1 1,1 0,-1 0,0-1,1 1,-1 0,0 0,0 0,0 0,-1 0,1 1,0-1,-1 0,1 0,-1 0,0 1,0-1,0 0,0 0,0 0,0 1,-1-1,1 0,-1 0,1 0,-1 1,0-1,0 0,0 0,0 0,0 0,0-1,-1 1,1 0,-1 0,-1 1,-4 3,0 1,0-1,-1-1,0 1,-8 3,9-5,1-1,0 1,0 0,1 0,-1 1,1-1,0 1,0 0,0 1,-5 7,5-3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50.6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89 1,'-2'20,"-1"0,0 0,-2 0,0-1,-2 1,-14 31,-7 22,24-60,1 1,0-1,1 0,0 25,1-23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52.1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1 101,'2'-2,"0"0,0 0,0 0,0 0,0 0,0 0,-1-1,1 1,-1-1,0 1,1-1,-1 0,1-4,6-10,-5 13,0 0,1 0,0 1,-1-1,1 1,0 0,0 0,1 0,-1 1,1 0,-1-1,1 2,0-1,-1 0,7 0,-9 2,0-1,0 1,0 0,0 0,0 0,0 0,-1 0,1 0,0 0,0 1,0-1,0 1,0-1,0 1,0 0,-1 0,1 0,0 0,-1 0,1 0,-1 0,1 1,-1-1,1 1,-1-1,0 1,0-1,0 1,0 0,0-1,0 1,0 0,0 0,-1 0,1-1,-1 1,1 0,-1 0,0 0,0 3,1 4,0 0,0 0,-1 0,-1 1,0-1,0 0,0 0,-1 0,-1 0,-5 14,5-17,0 0,-1-1,1 1,-1-1,-1 1,1-1,-1 0,0-1,0 1,0-1,-1 0,0 0,1-1,-13 6,-44 27,69-33,0 1,0-1,0-1,0 0,8 2,55 0,-54-4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53.81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143 98,'0'-11,"1"1,-1 0,0 0,-1 0,-1 0,-2-10,4 19,0 0,0 0,-1 0,1 0,0 1,-1-1,1 0,-1 0,1 0,-1 1,0-1,1 0,-1 1,0-1,1 0,-1 1,0-1,0 1,0-1,1 1,-1-1,0 1,-2-1,1 1,0 1,0-1,0 0,0 1,1-1,-1 1,0 0,0 0,0-1,0 1,1 0,-1 1,1-1,-1 0,0 0,-1 3,-6 4,1 1,0 0,1 1,0-1,0 1,1 1,0-1,1 1,0 0,1 0,0 1,1-1,0 1,1 0,0 0,1 0,0 0,2 18,-1-28,0 0,0-1,0 1,0 0,0-1,1 1,-1-1,1 1,0 0,-1-1,1 1,0-1,0 1,0-1,0 0,0 1,0-1,0 0,0 0,0 0,1 0,-1 0,1 0,-1 0,0 0,1 0,0-1,-1 1,1-1,-1 1,1-1,0 1,-1-1,1 0,0 0,-1 0,1 0,0 0,-1 0,1-1,0 1,-1 0,3-2,0 1,0 0,1 0,-2-1,1 0,0 0,0 0,0 0,-1-1,0 1,1-1,-1 0,0 0,0 0,0-1,-1 1,4-6,3-13,0 0,-2 0,0-1,5-38,-11 47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55.1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118 55,'0'-2,"0"0,0 0,0 0,0 0,0 0,-1 0,1 0,-1 0,1 1,-1-1,1 0,-1 0,0 0,0 1,0-1,0 1,0-1,0 0,-1 1,1 0,0-1,-1 1,1 0,-1 0,0 0,1 0,-1 0,0 0,1 0,-1 0,0 1,0-1,0 1,0 0,0-1,1 1,-1 0,0 0,-2 0,1 0,0 1,1-1,-1 1,0 0,1-1,-1 1,1 0,-1 0,1 1,-1-1,1 1,0-1,0 1,0 0,0-1,0 1,0 0,0 0,1 1,-1-1,1 0,-1 1,1-1,0 0,0 1,0-1,0 1,0 3,-5 17,5-17,-1-1,1 1,0 0,0 0,0-1,1 1,1 10,-1-15,1 1,-1 0,1-1,0 1,0-1,0 1,0-1,0 0,0 1,0-1,0 0,0 0,1 1,-1-1,1 0,-1 0,0-1,1 1,0 0,-1 0,1-1,-1 1,1-1,0 1,-1-1,1 0,0 0,0 0,-1 0,4 0,0 0,-1 1,0-1,0 0,1-1,-1 1,0-1,0 1,1-1,-1-1,0 1,0 0,0-1,-1 0,1 0,0 0,-1-1,1 1,-1-1,0 0,1 1,-2-2,1 1,0 0,0 0,-1-1,0 0,0 1,0-1,0 0,-1 0,1 0,-1 0,0 0,0 0,0-1,-1 1,0 0,1 0,-1-1,-1 1,1 0,-1 0,0-1,0 1,0 0,-3-6,0-4,1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7347,'0'0'7110,"2"0"-6416,309-8 3243,157-23-3037,-293 18-772,-175 13-98,21-2-474,-17 1-1357,-16 1-1576,-26 0-2375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02.5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61 1,'0'43,"-2"0,-10 52,5-48,6-29,-2-1,0 1,-11 30,11-36,0-1,1 1,0 0,1 0,0-1,1 1,2 23,-1-22,0 1,-1-1,-1 1,0-1,-3 18,0-20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03.77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48 1,'0'297,"0"-303,1-1,0 1,1-1,-1 1,1-1,1 1,-1 0,1 0,0 0,0 0,1 1,-1-1,1 1,6-5,-9 9,0 1,0-1,0 1,1-1,-1 1,0 0,1 0,-1-1,0 1,0 0,1 0,-1 1,0-1,1 0,-1 0,0 0,0 1,1-1,-1 1,0-1,0 1,0-1,1 1,-1 0,0 0,0-1,0 1,0 0,0 0,-1 0,1 0,0 0,0 0,-1 0,2 2,23 54,-12-27,-9-22,1 0,-1 0,0 0,0 1,-1-1,0 1,-1 0,0 0,0 0,0 13,-2-19,0-1,0 1,0 0,-1 0,1-1,-1 1,1 0,-1 0,0-1,0 1,-1-1,1 1,0-1,-1 1,0-1,1 0,-1 0,0 0,0 0,0 0,0 0,-1 0,1-1,0 1,-1-1,1 0,-1 1,1-1,-1 0,0-1,1 1,-1 0,0-1,0 0,1 1,-6-1,-48 13,16 0,38-13,1 0,-1 1,0-1,0 0,1 0,-1 0,0 0,1-1,-1 1,0 0,1-1,-1 1,0-1,1 1,-1-1,1 0,-3-1,-3-4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04.6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0,'3'0,"4"0,4 0,2 0,3 0,2 0,0 0,0 0,-2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08.31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178 485,'-6'-1,"-1"1,1-1,0-1,0 1,0-1,0 0,0-1,0 1,1-1,-1 0,1-1,0 1,0-1,0 0,0 0,1-1,0 1,-1-1,2 0,-1 0,0 0,1-1,-4-9,-2-5,0 0,2 0,0-1,2 1,-6-37,9 42,0-1,1 1,1-1,1 1,0-1,4-18,-4 28,0 0,1 1,0-1,0 0,0 1,1-1,0 1,0 0,0 0,1 0,0 1,0-1,0 1,0 0,1 0,-1 0,1 0,10-5,-12 7,0 1,0-1,1 1,-1-1,1 1,-1 0,1 1,-1-1,1 0,-1 1,1 0,-1 0,1 0,6 1,-7 0,-1 0,0 0,1 1,-1-1,0 1,0-1,0 1,0 0,0 0,-1 0,1 0,0 0,-1 0,0 0,1 0,-1 1,0-1,0 1,0-1,0 1,0 4,12 35,-3-13,-1 1,-1 0,-2 0,-1 0,-1 1,-1 59,-4-81,-1 0,0 0,0 0,-1-1,0 0,-1 1,0-1,0 0,-1 0,1-1,-2 0,1 0,-1 0,-9 8,7-11,1-3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10.1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19 111,'-3'0,"-1"-3,0-4,1-4,1-3,1-2,0-1,4-1,4 2,0 8,1 7,-3 8,-1 5,1 0,0 2,-1 1,-1 1,-1-2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37.1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1,'776'-1,"-761"1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39.78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88 16,'0'-1,"0"1,0-1,0 0,-1 0,1 1,0-1,-1 0,1 0,0 1,-1-1,1 1,-1-1,1 0,-1 1,0-1,1 1,-1-1,1 1,-1-1,0 1,0 0,1-1,-1 1,0 0,1-1,-1 1,0 0,0 0,0 0,1 0,-1 0,0 0,0 0,0 0,1 0,-1 0,0 0,0 0,1 1,-1-1,0 0,0 0,0 1,-2 0,0 0,1-1,-1 1,1 0,-1 0,1 1,0-1,-1 0,1 1,0-1,0 1,-3 3,0 8,0 0,1 1,0-1,1 1,1 0,0 0,1 27,1-38,1 0,0 1,0-1,0 0,0 0,1 0,-1 0,1 0,0 0,-1 0,1-1,1 1,-1-1,0 1,1-1,-1 0,1 0,0 0,-1 0,1 0,0-1,0 1,0-1,0 0,1 0,-1 0,0 0,0-1,1 1,5-1,-3 1,0 0,0-1,-1 1,1-1,0-1,0 1,0-1,0 0,0-1,-1 1,1-1,-1 0,1-1,-1 1,0-1,10-7,-12 8,0-1,-1 0,1 0,-1 0,0-1,0 1,0-1,0 1,0-1,-1 1,1-1,-1 0,0 0,0 0,0-4,0-6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0.6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0,'53'1,"72"12,-57-7,135-6,-86-2,-29 1,-73 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1.6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1 258,'2'-4,"-1"0,1 0,1 0,-1 0,0 1,1-1,0 1,0 0,0 0,0 0,0 0,6-3,4-6,-3 1,-1 0,0-1,0 0,-2-1,1 1,-2-2,0 1,0-1,-1 0,-1 0,0 0,-1 0,1-16,-6 48,1 0,0-1,5 36,-3-47,0-1,0 0,0 1,1-1,-1 0,2 0,-1 0,0 0,1-1,0 1,0-1,0 1,1-1,-1 0,1 0,0-1,0 1,10 5,-11-6,1-1,0 0,-1 0,1-1,0 1,0-1,0 0,0 0,1 0,-1 0,8 0,-10-2,-1 1,1-1,0 0,-1 0,1 1,-1-1,0 0,1 0,-1 0,0 0,1-1,-1 1,0 0,0 0,0-1,0 1,0-1,0 1,-1-1,1 1,0-1,-1 1,1-1,-1 0,1 1,-1-1,0 0,0 1,0-1,0 0,0-2,-3-29,-1 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2.28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25,'86'1,"94"-3,-120-6,-34 4,46-1,-56 5,36-3,-41-1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 5122,'0'0'8191,"-4"11"-6807,-9 2-1111,-1-1-1,0 0 0,-1-1 0,0 0 0,-22 10 0,-26 20 718,40-26-634,16-11-241,0 0 0,1 0 0,-1 1 0,1-1 1,1 1-1,-1 1 0,0-1 0,1 1 0,-8 12 0,13-17-116,1-1-1,-1 1 0,1 0 1,-1-1-1,1 1 0,0 0 1,-1-1-1,1 1 1,0-1-1,-1 0 0,1 1 1,0-1-1,0 1 0,-1-1 1,1 0-1,0 0 1,0 0-1,0 1 0,-1-1 1,1 0-1,0 0 0,0 0 1,0 0-1,0 0 0,-1 0 1,1 0-1,0-1 1,0 1-1,1-1 0,2 1-5,622-6 762,-626 6-797,0 0 0,0 0 0,-1 0 0,1 0 0,0-1 0,0 1 0,0 0 0,0 0 0,0 0 0,0 0 0,0 0 0,0 0 0,0 0 0,0 0 0,0 0 1,0-1-1,0 1 0,0 0 0,0 0 0,0 0 0,0 0 0,0 0 0,0 0 0,0 0 0,0-1 0,0 1 0,0 0 0,0 0 0,0 0 0,0 0 0,0 0 0,0 0 0,0 0 0,0 0 0,0-1 0,0 1 0,-24-7-2049,-34-7-3087,11 3-2116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3.7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2,'20'-1,"22"0,0 2,0 1,0 3,64 14,-89-15,0-1,0-1,31 1,-28-3,-1 1,33 7,-32-5,0 0,1-2,34 0,-37-2,-3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4.90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246 77,'-1'-3,"0"0,0 0,-1 1,1-1,-1 0,0 1,1-1,-1 1,0-1,0 1,-1 0,1 0,0 0,-1 0,0 0,1 0,-1 1,0-1,0 1,0 0,-4-1,-19-14,25 15,0 0,0 0,0 0,-1 0,1 0,0 0,0 0,-1 0,1 1,0-1,-1 1,1-1,-1 1,1-1,-1 1,1 0,-1-1,1 1,-1 0,1 0,-3 0,3 1,0 0,0-1,0 1,0-1,1 1,-1 0,0 0,0-1,1 1,-1 0,1 0,-1 0,0 0,1 0,0 0,-1 0,1 0,0 0,-1 0,1 0,0 0,0 2,0 1,-1-1,1 1,0-1,1 1,-1 0,1-1,-1 1,1-1,0 0,1 1,-1-1,0 0,1 1,0-1,0 0,0 0,4 5,43 21,-37-24,-2 1,1 0,-1 0,18 15,-26-19,-1 0,1 0,0 0,-1 0,1 0,-1 1,1-1,-1 0,0 0,0 1,0-1,0 1,-1-1,1 1,-1 0,1-1,-1 1,0-1,0 1,0 0,0-1,-1 1,1-1,-1 1,1 0,-1-1,-1 3,1-3,-1 0,1 0,0 0,-1 0,0-1,1 1,-1-1,0 1,0-1,0 1,1-1,-2 0,1 0,0 0,0 0,0 0,0-1,0 1,-1-1,1 1,0-1,-1 0,-2 0,-63-2,45 1,-8 2,-26 0,54-1,0 0,0 0,0-1,0 1,0-1,0 0,1 1,-1-1,0-1,0 1,1 0,-1-1,-3-2,5 3,0 1,0-1,1 0,-1 0,0 0,1 0,-1 0,1 0,-1 0,1 0,-1 0,1 0,0 0,0 0,-1 0,1 0,0 0,0-1,0 1,0 0,0 0,0 0,1 0,-1 0,0 0,1 0,-1 0,0 0,1 0,-1 0,2-1,23-25,-15 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7.9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338 76,'1'-3,"-1"0,0 0,0 0,-1 1,1-1,0 0,-1 0,0 1,0-1,1 1,-2-1,1 0,0 1,0 0,-1-1,1 1,-1 0,0 0,0 0,0 0,0 0,0 0,0 0,0 1,-1-1,1 1,0-1,-1 1,0 0,-4-1,-5-1,-1 2,1-1,-1 2,0-1,-20 4,-1-2,28 0,1-1,0 1,-1-1,1 1,0 1,0-1,0 1,0 0,0 0,0 1,0-1,0 1,1 0,0 0,-8 7,6-3,0 0,0 1,1-1,0 1,0 0,1 0,0 1,-5 13,3-1,1 0,1 1,0-1,2 1,0-1,2 1,2 26,-1-43,-1-1,1 0,0 0,1 0,-1 0,1-1,0 1,0 0,0-1,0 1,1-1,-1 1,1-1,0 0,0 0,0-1,0 1,0 0,1-1,-1 0,1 0,0 0,-1 0,1-1,0 1,0-1,0 0,8 1,12 2,0-2,0 0,47-4,-34 1,-26 1,-8 0,0 1,0-1,0 0,1 0,-1-1,0 1,0-1,0 1,0-1,0 0,0 0,0 0,0-1,4-1,0-5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8.6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1,'3'0,"4"0,3 0,4 0,2 0,2 0,0 0,0 0,1 0,-1 0,-3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9.1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1,'3'0,"4"0,3 0,4 0,2 0,2 0,0 0,0 0,1 0,-1 0,0 0,0 0,-3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0.1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1 763,'4'-1,"0"0,0-1,-1 0,1 1,0-1,0-1,-1 1,1 0,5-7,10-4,-13 9,1 1,-1-1,1 1,0 1,0-1,1 1,-1 0,0 1,13-1,-16 2,1 0,-1 1,0-1,1 1,-1 0,0 0,0 1,0-1,0 1,0 0,-1 0,1 0,0 1,-1-1,1 1,-1 0,0 0,4 5,6 5,0-1,0 0,1-1,1 0,0-1,24 12,-37-22,-1 1,1-1,0 1,-1-1,1 0,-1 1,1-1,0 0,-1 0,1 0,0 0,-1-1,1 1,0 0,-1-1,1 1,-1-1,1 1,-1-1,1 0,-1 0,1 0,-1 0,0 0,1 0,-1 0,0 0,0 0,0 0,0-1,0 1,0 0,1-4,4-5,-1-1,0 0,6-22,-2 6,-4 10,-1 0,-1-1,0 0,-1 1,-2-1,1 0,-5-33,1-10,2 4,-11-80,8 111,2 0,0-28,2 46,1-1,0 1,0 0,0 0,1 0,0 0,1 0,0 0,0 1,7-13,-2 13,0 1,0 0,1 1,-1-1,1 2,0-1,1 1,12-3,1-1,1 2,0 1,0 1,42-3,103 9,-65 1,479-3,-426 18,27 0,-104-19,-64 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0.8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34 1,'-1'41,"-1"-1,-8 42,4-1,6-62,-1 1,-1-1,-4 22,3-27,0-1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1.4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43,'11'-1,"0"-1,0 1,0-2,0 0,11-4,44-10,-18 17,-37 0,0 1,0-2,0 1,16-4,-16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2.35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37,'213'-18,"-166"17,82-11,-96 8,60 3,-60 1,-18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3.74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124 0,'-7'2,"0"-1,0 1,0 0,0 1,0 0,1 0,0 0,-1 1,1 0,1 0,-1 1,0-1,1 1,0 1,0-1,1 0,0 1,-1 0,-5 12,10-16,0 0,-1 0,1-1,0 1,0 0,0 0,0-1,0 1,1 0,-1 0,0 0,1-1,0 1,-1 0,1-1,0 1,0-1,0 1,0-1,0 1,0-1,0 1,0-1,0 0,1 0,-1 1,1-1,-1 0,1-1,-1 1,1 0,0 0,-1 0,1-1,0 1,-1-1,3 1,-1-1,0 1,-1-1,1 1,0-1,-1 0,1 0,0 0,0-1,-1 1,1-1,0 1,-1-1,1 0,-1 0,1 0,-1 0,1 0,-1-1,0 1,0-1,0 1,0-1,0 0,3-3,-2 0,20-32,-22 36,0 0,0 0,0-1,-1 1,1 0,-1 0,1-1,-1 1,1 0,-1-1,0 1,1 0,-1-1,0 1,0-1,0 1,0 0,0-1,-1 1,1-1,0 1,-2-3,2 4,-1 0,0 0,1 0,-1 0,0 0,0 0,1 0,-1 0,0 0,1 0,-1 1,0-1,1 0,-1 0,0 1,1-1,-1 0,1 1,-1-1,0 1,1-1,-1 1,1-1,-1 1,1-1,0 1,-1-1,1 1,-1 0,1-1,0 1,0 0,-1-1,1 2,-18 30,14-25,-7 13,1-6,1 1,1 0,1 1,0-1,1 1,0 1,-4 22,9-26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3890,'0'0'6904,"0"15"-4156,0 259 4701,0-190-8702,0-16-3403,0-93-4583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4.54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71 1,'-3'0,"-1"3,0 4,-2 1,0 2,1 2,-2-1,1 1,0 1,3 2,-3-2,1 0,1 0,1 2,1 0,1-1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5.3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1,'3'0,"4"0,4 0,3 0,2 0,1 0,1 0,1 0,-1 0,0 0,0 0,-3 3,-4 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5.7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11,'3'0,"4"0,3 0,4 0,2 0,2 0,0 0,0 0,1 0,-1 0,0 0,0 0,0 0,-3-3,-2-1,-2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7.07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1,'617'0,"-601"0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8.3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68,'4'-1,"-1"0,1 0,-1 0,1 0,-1 0,0-1,1 1,-1-1,0 0,0 0,0-1,5-4,-5 4,1 0,0 0,0 0,0 1,1-1,-1 1,1 0,5-2,18-3,-20 4,1 1,-1 0,0 1,1 0,-1 0,18 1,-24 0,1 1,-1 0,1-1,-1 1,0 1,1-1,-1 0,0 0,0 1,0-1,0 1,0 0,0 0,0 0,0 0,-1 0,1 0,-1 0,1 0,-1 1,0-1,0 0,0 1,0-1,-1 1,1-1,0 5,0-2,-1 0,1-1,-1 1,0 0,0 0,-1-1,1 1,-1 0,0 0,0-1,-1 1,1-1,-1 0,0 1,0-1,-1 0,1 0,-1 0,0 0,0-1,0 1,0-1,-1 1,0-1,1-1,-8 5,2-1,1-1,-1 0,0-1,-1 0,1 0,-1-1,0 0,1-1,-1 0,-1-1,-15 1,33-2,6 0,1 1,-1 0,1 0,-1 2,24 6,-34-8,1 1,-1-1,1 1,-1 0,0 0,0 0,0 1,0-1,0 0,-1 1,1 0,-1 0,1 0,-1 0,0 0,0 0,-1 1,1-1,-1 1,1-1,-1 1,0-1,0 1,-1 0,1-1,-1 1,0 0,0 5,0-7,0 0,0 0,-1 0,1 0,0 0,-1 0,1 0,-1 0,0-1,0 1,0 0,0 0,0-1,0 1,0 0,-1-1,1 1,0-1,-1 0,1 1,-3 0,-1 1,1-1,-1 0,0 0,1 0,-1-1,0 1,0-1,-7 0,-8 1,-1-2,1 0,-24-4,44 4,-2 0,0-1,0 1,0 0,0-1,0 0,0 1,0-1,0 0,0 0,1 0,-4-2,-3-5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00.1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58,'1'-3,"-1"1,1 1,-1-1,1 0,0 0,0 0,0 0,0 0,0 1,0-1,0 0,0 1,1-1,-1 1,1-1,-1 1,1 0,0 0,-1 0,4-2,0 0,0 1,0-1,0 1,0 0,0 1,9-3,-4 3,-1-1,1 1,0 1,0 0,0 0,0 1,-1 0,20 5,-25-4,-1-1,0 1,0 0,0 0,0 1,0-1,0 0,0 1,-1 0,1-1,-1 1,0 0,0 0,0 1,0-1,0 0,-1 1,0-1,1 1,-1-1,-1 1,1-1,0 1,-1 0,0 0,0 4,1 3,0 0,-1-1,0 1,-1 0,0-1,-1 1,-2 10,2-17,1-1,-1 1,0-1,-1 1,1-1,0 0,-1 0,0 0,1 0,-1 0,-1 0,1-1,0 0,0 0,-1 0,1 0,-1 0,0 0,0-1,1 0,-8 2,-104 41,97-35,30-6,33-7,-30 0,0 1,1 0,20 0,-21 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01.7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1 460,'0'0,"0"0,0 1,0-1,0 0,0 0,0 1,0-1,0 0,0 0,0 1,0-1,0 0,0 0,0 1,0-1,0 0,1 0,-1 0,0 1,0-1,0 0,0 0,1 0,-1 1,0-1,0 0,0 0,0 0,1 0,-1 1,0-1,0 0,1 0,-1 0,0 0,0 0,1 0,-1 0,0 0,0 0,1 0,-1 0,0 0,1 0,14-7,11-13,-26 19,28-26,1 1,39-28,-66 53,-1 1,0-1,0 0,1 1,-1-1,0 1,1 0,-1-1,0 1,1 0,-1 0,1 0,-1 0,0 0,1 0,-1 0,1 1,-1-1,0 0,1 1,-1-1,0 1,0-1,1 1,-1 0,0-1,0 1,2 1,31 35,-9-9,-3-9,-19-17,-1 1,1 0,0-1,0 0,0 0,0 0,0 0,0 0,5 1,-6-3,-1 0,0 0,1 0,-1 0,0-1,1 1,-1 0,0-1,1 1,-1-1,0 0,0 1,0-1,0 0,1 0,-1 0,0 1,0-1,0 0,-1 0,1-1,0 1,0 0,-1 0,1 0,0 0,-1-1,1 1,-1 0,1-3,4-10,-1 0,0 0,-1 0,2-21,9-36,-7 51,0 0,1 0,0 1,22-33,-25 45,0-1,1 1,0 0,1 1,0-1,0 2,0-1,1 1,-1 0,1 0,0 1,1 0,13-5,-2 3,5-3,1 2,43-7,-55 13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02.8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77,'3'-1,"0"0,-1 0,1 0,-1 0,1-1,-1 1,0-1,1 1,-1-1,0 0,0 0,0 0,-1 0,1 0,0 0,-1-1,3-4,18-18,-16 22,0 0,0 1,0 0,0 0,1 1,-1-1,0 1,1 1,-1-1,8 1,68 6,-73-6,-5 1,-1 0,1 1,0-1,-1 1,1-1,-1 1,0 0,1 0,-1 1,0-1,0 0,-1 1,1 0,0 0,-1 0,0 0,0 0,0 0,0 1,0-1,0 1,-1-1,0 1,0 0,0-1,0 1,0 0,-1 0,0 0,0 0,0-1,0 1,0 0,-1 0,0 0,1-1,-2 1,1 0,0-1,-1 1,1-1,-1 1,0-1,0 0,-1 0,1 0,-4 3,2-3,0 0,0 0,0-1,-1 0,1 0,-1 0,0-1,0 1,1-1,-1 0,-8 0,8 0,0-1,0 1,0 0,0 1,0-1,0 1,1 0,-9 4,61 1,-21-6,0 1,34 8,-48-8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04.3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19,'105'-18,"266"18,-355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05.67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0,'3'1,"4"-1,4 0,3 0,2 0,-2 2,0 2,1 0,0-1,2-1,-1 0,2-2,-1 1,1-1,0-1,-1 1,-2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36 4434,'0'0'9076,"0"0"-9033,-1-1-1,1 1 0,0-1 1,0 1-1,-1 0 0,1-1 1,0 1-1,0-1 1,0 1-1,-1-1 0,1 1 1,0-1-1,0 1 1,0 0-1,0-1 0,0 1 1,0-1-1,0 1 0,0-1 1,0 1-1,0-1 1,0 1-1,0-1 0,0 1 1,1-1-1,-1 1 0,0-1 1,0 1-1,0 0 1,1-1-1,-1 1 0,0-1 1,0 1-1,1-1 1,19-4-34,-1 0 0,1 2 0,0 0 0,0 1 1,0 1-1,0 1 0,25 3 0,5-2-2,-48-1 7,1-1 1,-1 1-1,1 0 1,-1 0 0,1 1-1,-1-1 1,1 1-1,-1-1 1,1 1 0,-1 0-1,0 0 1,1 0-1,-1 0 1,0 0-1,0 0 1,3 2 0,-4-1 7,0 0 1,0 0 0,0 0 0,0 0 0,-1 0 0,1 0-1,0 0 1,-1 0 0,0 0 0,1 1 0,-1-1-1,0 0 1,0 0 0,0 0 0,-1 0 0,1 0-1,0 0 1,-1 1 0,-1 2 0,1-2 52,0-1 0,-1 1 1,1-1-1,-1 1 0,1-1 0,-1 0 1,0 1-1,0-1 0,0 0 0,0-1 1,0 1-1,-1 0 0,1 0 0,-1-1 1,1 0-1,-1 1 0,1-1 0,-6 1 1,-52 16 687,-45-9-969,154-11 136,-19 1 49,53 3-1,-76-2 32,0 1 0,0 0 0,0 1-1,0 0 1,0 0 0,0 0-1,0 1 1,-1 0 0,0 0 0,1 1-1,-1-1 1,9 9 0,-13-11 25,0 1 1,-1-1 0,1 1-1,-1 0 1,1-1 0,-1 1-1,0 0 1,0 0-1,0-1 1,0 1 0,0 0-1,0 0 1,0 0-1,-1 0 1,1 1 0,-1-1-1,0 0 1,1 0 0,-1 0-1,0 0 1,0 0-1,0 1 1,0-1 0,-1 0-1,1 0 1,-1 0-1,1 0 1,-1 0 0,0 0-1,0 0 1,-1 2 0,0 0 71,-1-1 0,1 1 0,-1-1 0,0 0 0,0 0 0,0 0 0,-1 0 0,1-1 0,-1 1 0,1-1 0,-1 0 0,0 0 0,0-1 0,-7 3 0,-19 3 104,0-2-1,-1-2 1,1 0 0,-56-4-1,37 1-214,42 0-223,-1 0 0,0 0 1,1-1-1,-1 0 1,0-1-1,1 1 1,-1-1-1,1-1 1,-1 1-1,1-1 1,-11-7-1,-10-6-3628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26.7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49 1,'-3'0,"-4"0,-4 0,-3 0,1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17.4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94 1,'-1'2,"0"1,0-1,0 1,0-1,-1 1,1-1,-1 0,1 0,-1 0,0 1,0-2,0 1,-2 2,-15 18,9 0,1 0,1 1,-9 37,15-48,-1 0,2 0,0 1,1-1,0 1,0-1,1 1,5 20,-2-21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18.36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0,'4'1,"-1"0,0 0,1 1,-1-1,0 1,0-1,0 1,0 0,-1 0,1 1,0-1,-1 1,1-1,-1 1,0 0,2 3,31 50,-27-36,0 1,-2 0,0 0,-2 1,0-1,-1 1,-2 0,0 0,-3 28,-1-38,0 0,-2 0,1-1,-1 0,-1 0,0 0,-1-1,0 0,0 0,-1 0,-17 14,18-16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19.2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1,'0'3,"0"4,0 4,0 2,-3 3,-1 2,0 0,1 0,1 1,0-1,1 0,1 0,0 0,0 0,0-1,1 1,-1-4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21.52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146 1,'-2'1,"-1"-1,0 1,1 0,-1 1,1-1,-1 0,1 1,0-1,0 1,-1 0,1 0,0 0,-3 4,-22 29,19-21,1 0,0 1,1-1,-6 23,-3 10,8-24,1-1,1 1,1 1,1-1,1 1,2-1,0 1,4 31,-3-53,-1 0,1 0,-1 0,1 0,-1 0,1 0,0 0,0 0,0 0,0 0,1-1,-1 1,0 0,1-1,-1 1,1-1,-1 0,1 1,2 0,0 1,1-1,0 1,0-1,0 0,0-1,0 1,9 0,-6 0,0-1,1-1,-1 0,1 0,-1 0,0-1,1 0,-1-1,14-4,-12-2,0-1,0 0,-1 0,-1-1,1 0,-2 0,1-1,7-15,-12 21,7-13,-1 1,-1-1,-1 0,7-26,-11 33,0 0,-1 0,0 0,0-1,-2 1,1 0,-2-1,-2-20,2 28,-1 0,1 0,-1-1,0 1,-1 1,1-1,-1 0,1 0,-1 1,0 0,0-1,-1 1,1 0,-1 1,1-1,-1 1,0-1,0 1,0 0,0 1,-6-3,-2 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22.4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84 0,'-3'0,"-4"0,-4 0,-3 0,-2 0,-1 0,2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22.95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8,'3'0,"4"0,4 0,2 0,3 0,2 0,0 0,0 0,1 0,-1 0,0 0,0 0,0 0,-3-3,-5-1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23.82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330 3,'-55'-1,"25"0,-1 1,1 1,0 2,-32 6,48-6,-36 9,49-11,-1-1,1 0,0 1,-1-1,1 1,0-1,-1 1,1 0,0-1,0 1,0 0,0 0,0 0,-1 0,2 0,-1 0,0 0,0 1,0-1,0 0,1 0,-1 1,1-1,-1 0,1 1,-1 1,1-1,0-1,1 1,-1-1,1 1,-1-1,1 1,0-1,0 0,-1 1,1-1,0 0,0 0,0 0,0 0,1 0,-1 0,0 0,0 0,1 0,-1 0,0-1,1 1,-1 0,1-1,-1 1,2-1,47 9,-30-6,11 2,-2 0,1 1,-1 2,46 18,-66-21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27.8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1,'388'0,"-373"0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0.5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36,'52'-17,"-14"10,1 1,-1 2,61 2,6 2,-89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28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23 338 4914,'7'-5'12436,"-5"-1"-12973,-3-2 545,1 1 0,-2-1-1,1 0 1,-1 1 0,0-1 0,-6-11-1,5 12 3,0 0 0,1 0 0,0-1-1,0 1 1,1-1 0,-1-12 0,2 20 24,12 1-183,36 14 199,-1 2 0,-1 1 0,68 39-1,-44-21 5,-58-28-35,-11-7-16,1 1 1,0-1 0,0 0-1,0 0 1,0 1-1,0-1 1,0-1 0,1 1-1,-1 0 1,0 0-1,5 0 1,-6-1 228,-9-28 21,-9 3-246,0 1 0,-28-28 1,25 30-19,1 0 0,-24-39 1,42 60 6,0-1 0,0 1 1,0 0-1,0-1 0,0 1 1,0-1-1,0 1 0,1-1 1,-1 0-1,1 1 0,-1-1 1,1 1-1,-1-1 0,1 0 1,0 0-1,0 1 0,0-1 1,0 0-1,0 0 0,0 1 1,0-1-1,1 0 0,-1 1 1,1-1-1,-1 0 0,1 1 1,0-1-1,-1 1 0,1-1 1,0 1-1,0-1 0,0 1 1,0-1-1,0 1 0,0 0 1,1 0-1,-1 0 0,0 0 1,1-1-1,1 0 0,6-2-13,1 1-1,-1 0 1,1 0-1,0 0 1,19-1-1,-17 2 44,76-8-24,139 3 0,-65 4 61,-146-2 63,-16 5-138,0 0 0,0 0-1,1 0 1,-1-1 0,0 1 0,0 0-1,0 0 1,0 0 0,1 0 0,-1 0 0,0-1-1,0 1 1,0 0 0,0 0 0,0 0-1,1-1 1,-1 1 0,0 0 0,0 0 0,0 0-1,0-1 1,0 1 0,0 0 0,0 0-1,0-1 1,0 1 0,0 0 0,0 0 0,0-1-1,0 1 1,0 0 0,0 0 0,0 0-1,0-1 1,0 1 0,0 0 0,-1 0 0,1-1-1,0 1 1,0 0 0,0 0 0,0 0-1,0 0 1,0-1 0,-1 1 0,1 0-1,0 0 1,0 0 0,0 0 0,-1 0 0,1-1-1,0 1 1,0 0 0,0 0 0,-1 0-1,1 0 1,0 0 0,0 0 0,-1 0 0,1 0-1,0 0 1,0 0 0,-1 0 0,-21-5-2934,-11 1-3184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2.32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68 12,'0'-1,"0"1,0 0,0-1,0 1,0 0,0-1,0 1,0-1,0 1,0 0,0-1,0 1,0 0,0-1,0 1,-1-1,1 1,0 0,0-1,0 1,-1 0,1-1,0 1,0 0,-1 0,1-1,0 1,0 0,-1 0,1-1,0 1,-1 0,1 0,0 0,-1 0,1-1,-1 1,-14 8,-9 17,20-19,2-1,-1 0,0 1,1 0,0-1,1 1,-1 0,1 0,-1 10,2-14,1 0,-1-1,0 1,1 0,-1 0,1-1,0 1,-1 0,1-1,0 1,0-1,0 1,0-1,0 1,1-1,-1 0,0 0,1 1,-1-1,1 0,-1 0,1 0,-1-1,1 1,0 0,-1 0,1-1,0 1,0-1,-1 0,1 0,0 1,0-1,-1 0,5-1,-3 1,1 1,-1-1,1-1,-1 1,0-1,1 1,-1-1,1 0,-1 0,0 0,0-1,1 1,-1-1,0 0,0 0,-1 0,1 0,0 0,-1-1,1 1,-1-1,0 0,3-3,1-4,-1 0,0 0,-1 0,0 0,-1-1,3-11,-13 113,-11-14,-11 102,24-158,-5 20,10-40,0 0,-1 0,1 0,0 0,0 0,0 0,0 0,0 0,0 0,0 0,0 0,1 0,-1 0,0 0,0 0,1 0,-1 0,1 0,-1-1,1 1,-1 0,1 0,0 0,-1 0,1-1,1 2,0-2,0 0,-1 0,1 0,-1 0,1 0,0-1,-1 1,1-1,-1 1,1-1,-1 1,1-1,-1 0,1 0,-1 0,0 0,1 0,-1 0,0 0,1-1,3-2,5-4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3.5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184 278,'-52'16,"31"-10,15-4,1-1,-1 1,0-1,0 0,0-1,-8 1,12-1,0-1,1 1,-1-1,0 1,0-1,1 0,-1 1,0-1,1 0,-1 0,0 0,1 0,0-1,-1 1,1 0,0-1,-1 1,1-1,0 1,0-1,0 1,1-1,-1 0,-1-3,-3-10,0 0,1-1,0 0,-1-24,4 31,0-1,1 1,0-1,1 1,0 0,0-1,1 1,1 0,2-9,0 12,-1 0,0 0,1 1,0 0,1 0,-1 0,1 1,0 0,0 0,0 0,0 1,1-1,-1 2,1-1,0 1,7-2,-12 4,0 0,0 0,0 0,0 0,0 0,-1 1,1-1,0 0,0 1,0 0,-1-1,1 1,0 0,-1 0,1 0,0 0,-1 0,1 0,-1 0,0 1,1-1,-1 1,0-1,0 1,0-1,0 1,0-1,0 1,-1 0,1 0,0-1,-1 1,1 0,-1 0,0 0,0 0,0 3,2 11,-1 1,0-1,-4 24,2-20,-1 7,-10 54,11-79,-1 10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4.75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0,-2 2,0 2,1 0,-3 2,1 0,-3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6.2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 73,'-1'-1,"0"1,0 0,0-1,0 1,0-1,0 0,0 1,0-1,1 0,-1 1,0-1,1 0,-1 0,0 0,1 1,-1-1,1 0,-1 0,1 0,-1 0,1 0,0 0,0 0,-1 0,1 0,0 0,0-1,0 1,0 0,0 0,0 0,1 0,-1 0,0 0,1-1,-1-2,0 0,1 1,0-1,-1 0,2 0,-1 1,0-1,4-6,-6 12,0 0,0-1,0 1,0 0,1 0,-1 0,1 0,-1 0,1 0,0 0,0 0,0 0,0 0,0 0,0 0,0 0,1 0,-1 0,1 0,0 0,-1 0,1 0,0 0,0 0,0 0,0-1,1 1,-1-1,0 1,1-1,-1 1,1-1,-1 0,1 1,0-1,-1 0,1 0,0 0,0 0,0-1,0 1,0-1,0 1,0-1,0 1,0-1,0 0,0 0,0 0,0 0,0 0,0-1,0 1,0-1,0 1,0-1,0 0,0 0,0 0,-1 0,4-2,-14 12,0-1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16.0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1 726,'-1'1,"1"0,0 0,0-1,0 1,0 0,0 0,0-1,0 1,0 0,0 0,1 0,-1-1,0 1,0 0,1 0,-1-1,0 1,1 0,-1-1,1 1,-1 0,1-1,-1 1,1-1,1 2,-1-2,0 0,-1 0,1 0,0-1,0 1,0 0,0 0,0-1,0 1,0 0,-1-1,1 1,0-1,0 1,0-1,-1 0,1 1,1-2,38-45,-29 33,5-4,-1-1,0-1,-1 0,-2-1,0 0,-1-1,8-24,12-12,-24 47,0-1,-1 1,-1-1,9-25,5-32,-10 40,0 0,-2-1,-2 0,0-1,-2 1,-1-51,-2 80,0 1,0-1,0 0,0 1,1-1,-1 0,-1 0,1 1,0-1,0 0,0 1,0-1,0 0,-1 1,1-1,0 0,0 1,-1-1,1 1,0-1,-1 1,1-1,-1 0,1 1,-1 0,1-1,-1 1,1-1,-1 1,0 0,1-1,-1 1,0 0,0-1,-1 2,1-1,-1 1,1 0,-1 0,1 0,0 0,-1 0,1 1,0-1,0 0,0 0,0 1,-1 1,-28 53,19-21,1 0,2 0,1 0,2 1,1 0,2 53,2-83,0 0,0-1,1 1,-1-1,1 1,0 0,1-1,0 0,-1 1,2-1,-1 0,0 0,1 0,0 0,0-1,1 1,-1-1,1 0,0 0,0 0,0 0,1-1,-1 1,1-1,0 0,0-1,0 1,0-1,1 0,-1 0,0-1,7 2,0-4,-1-2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16.7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0 100,'33'-2,"0"-1,52-12,11-1,-61 10,53-17,-55 14,-17 5,0 1,29 0,-31 2,1 0,-1-1,21-5,-24 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17.21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18,'212'-18,"-124"19,-72-1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17.70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36,'54'-10,"-21"2,-26 7,34-6,1 2,46 0,18 6,-90-1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44.9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1,'1535'0,"-1520"0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46.5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89,'3'-1,"1"0,-1 0,1 0,-1-1,0 1,0-1,1 0,-1 0,0 0,0 0,-1-1,1 1,0-1,3-4,26-20,-23 22,1 0,0 1,0 1,0-1,0 2,21-4,-29 6,1-1,-1 1,0 0,0 0,0 0,0 0,0 1,1-1,-1 0,0 1,0 0,0-1,0 1,0 0,0 0,0 0,-1 0,1 0,0 1,0-1,-1 0,1 1,-1 0,1-1,-1 1,0 0,0-1,0 1,0 0,0 0,0 0,0 0,0 0,-1 0,1 0,-1 1,0-1,1 0,-1 3,2 20,-1 0,-2-1,-4 41,4-58,0 0,-1-1,0 1,0-1,0 1,-1-1,0 0,0 0,-1 0,0 0,0-1,0 1,0-1,-1 0,0-1,0 1,-1-1,-5 4,-73 41,146-46,-6-1,-38-1,1 0,-1-1,1-1,30-6,-38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26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2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6163,'0'0'3986,"5"27"-2933,60 98 5553,-63-125-6562,0 0 0,0 0-1,0 0 1,0-1 0,0 1-1,0-1 1,0 1 0,0-1-1,0 0 1,0 0 0,0 1-1,-1-1 1,4-3 0,6-1 16,16 0-62,1 0 0,0 2 0,1 1 0,-1 2 0,47 4 0,-66-4 6,-5 1 6,0-1 0,0 1 0,0 0 0,0 0-1,-1 0 1,1 1 0,0-1 0,-1 1-1,1 0 1,-1 0 0,1 0 0,-1 0 0,6 6-1,-7-7 21,-1 1-1,1 0 0,-1-1 1,0 1-1,0 0 0,1-1 1,-1 1-1,0 0 0,-1 0 1,1 0-1,0 0 0,0 0 0,-1 0 1,1 0-1,-1 0 0,0 0 1,0 0-1,0 1 0,0-1 1,0 0-1,0 0 0,0 0 1,-1 0-1,1 0 0,-1 0 1,1 0-1,-1 0 0,-1 2 1,0-1 2,-1 0 0,1-1 0,-1 1 0,1-1 1,-1 0-1,0 1 0,0-1 0,0-1 0,0 1 0,0 0 1,0-1-1,-1 0 0,1 0 0,0 0 0,-1 0 1,-4 1-1,-62 7 144,54-8-392,-4 1 333,1-1 0,-32-2 0,47 1-350,0-1 0,0 1 1,1-1-1,-1 0 0,0 0 1,1 0-1,-1 0 0,1 0 1,-1-1-1,1 0 0,0 1 0,-1-1 1,1-1-1,0 1 0,0 0 1,1-1-1,-1 1 0,0-1 0,1 0 1,-3-4-1,-2-5-3497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47.4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1 424,'3'2,"0"1,0-1,0 1,0 0,-1 0,1 0,-1 0,1 0,-1 0,1 5,8 7,9 14,-17-24,0 0,-1-1,2 1,-1-1,0 0,1 0,0 0,8 6,-11-10,-1-1,1 1,-1-1,1 1,-1-1,1 1,-1-1,1 0,-1 1,1-1,-1 1,0-1,1 0,-1 1,0-1,1 0,-1 0,0 1,0-1,0 0,0 0,0 1,0-1,0 0,0 0,0 1,0-1,0-1,0-28,0 30,-2-76,3-100,1 163,1 1,1-1,-1 1,2-1,7-13,9-29,-20 51,1-1,-1 1,1 0,0-1,0 1,1 0,-1 0,1 0,0 0,0 1,0-1,0 1,0 0,1 0,6-5,-3 5,0 0,1 0,-1 0,1 1,-1 0,1 0,0 1,10-1,38-4,-18 1,46 0,57 6,-126-1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50.9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 94,'0'-4,"1"0,0 0,-1 0,1 0,1 1,-1-1,1 0,-1 1,1-1,0 1,0-1,0 1,1 0,-1 0,1 0,0 0,0 1,0-1,0 1,0-1,0 1,1 0,-1 1,1-1,6-2,-3 2,-1-1,0 1,1 1,-1-1,1 1,0 0,-1 1,1 0,0 0,-1 0,1 1,0 0,-1 0,11 3,-14-2,0 0,0 0,0 0,0 1,-1-1,1 1,-1-1,1 1,-1 0,0 0,0 0,0 0,-1 0,1 0,-1 0,0 1,0-1,0 1,0-1,0 1,-1-1,1 1,-1 3,1 12,-1 1,-4 36,3-51,0 0,1-1,-1 1,0-1,0 0,-1 1,0-1,1 0,-1 0,0 0,-1 0,1 0,-1-1,0 1,0-1,-5 6,-2-2,-1 0,1 0,-1-1,-14 6,-11 7,23-13,-1 0,0 0,-1-2,-15 4,50-10,-1 1,0 0,25 4,8-2,124 0,-161-1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51.94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1,'-2'109,"4"117,7-169,-6-37,0-1,0 26,-3-22,-1-14,1 1,0-1,0 1,4 14,0-12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8.1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267 1,'-2'34,"-7"46,0-18,-8 62,0-1,9-72,-2 22,9-50,-2 0,0-1,-7 23,4-22,2-1,0 0,0 28,1-7,-14 82,1-29,11-63,-14 46,10-50,-8 61,-3 32,-16 36,30-113,1-5,0 52,4-72,2 28,-1-46,0 0,0 0,1 0,-1 0,1-1,-1 1,1 0,0 0,0-1,0 1,0 0,0-1,0 1,0-1,0 0,1 1,-1-1,0 0,1 0,2 2,7 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40.51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129 19,'-4'0,"1"1,-1-1,1 1,-1-1,1 1,0 0,-1 0,1 1,0-1,-1 1,1-1,0 1,0 0,0 0,1 1,-5 3,2 0,0 0,0 0,1 1,0 0,0-1,0 1,-3 10,1 1,1 0,0 0,1 1,1 0,-1 31,2-17,1-21,0 0,1 0,0 0,1 0,0 0,5 21,-5-31,1 0,-1 0,0 0,1-1,0 1,-1 0,1-1,0 1,-1-1,1 1,0-1,0 0,0 0,0 0,1 0,-1 0,0-1,0 1,1 0,-1-1,0 0,0 0,1 1,-1-1,0-1,1 1,-1 0,0 0,1-1,1 0,5-1,0 0,1 0,-2-1,1-1,0 1,8-6,-9 4,-2-1,1 0,0 0,-1-1,0 1,-1-1,0 0,0-1,0 1,-1-1,0 0,-1 0,1 0,-1-1,-1 1,0-1,1-11,1-6,-1-1,-1 0,-2 0,-3-38,2 62,1 0,-1 0,0 0,1 0,-2 0,1 0,0 0,0 1,-1-1,1 0,-1 1,0-1,0 1,0 0,0 0,0 0,-1 0,1 0,0 0,-1 0,0 1,1-1,-1 1,0 0,0 0,-3-1,-7-1,1 0,0 1,-1 0,1 1,-14 1,11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41.1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8,'3'-1,"4"1,4 1,0-4,-2-1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55.3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1,'8'-1,"1"1,0 1,0 0,-1 0,1 0,-1 1,1 0,-1 1,0 0,0 0,0 1,0 0,0 0,-1 1,0 0,7 7,2-1,-9-6,-1 0,1 0,-1 1,0 0,9 11,-14-16,0 1,-1-1,1 0,0 0,-1 1,1-1,-1 0,0 1,1-1,-1 1,0-1,0 0,0 1,0-1,0 1,0-1,0 1,0-1,-1 0,1 1,-1-1,1 0,-1 1,1-1,-1 0,0 0,1 1,-1-1,0 0,0 0,0 0,0 0,0 0,0 0,0 0,0 0,-1-1,1 1,0 0,-2 0,-6 3,1 0,0-1,-1 0,0 0,0-1,0 0,0-1,0 0,0 0,0-1,-16-1,10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55.8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0,1 0,0 0,1 0,-4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56.3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7,'3'0,"4"0,4 0,3 0,2 0,1 0,1 0,1 0,-4-3,-4-1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57.67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41 1,'-1'0,"-1"0,1 0,0 0,-1 1,1-1,0 0,0 1,-1-1,1 1,0 0,0-1,0 1,0 0,0 0,0 0,0 0,0 0,0 0,0 0,0 0,0 0,0 1,-1 2,0 0,0 1,1-1,-1 0,1 0,0 1,-1 5,2-6,-1 1,1-1,-1 1,1-1,1 1,-1-1,0 1,1-1,0 0,0 1,1-1,-1 0,1 1,0-1,2 4,-2-6,0-1,-1 0,1 0,0 0,-1 0,1-1,0 1,0 0,0-1,0 1,0-1,0 0,-1 0,1 0,0 1,0-2,0 1,0 0,0 0,0-1,0 1,0-1,0 1,-1-1,1 0,0 0,0 0,-1 0,1 0,-1 0,1 0,-1-1,1 1,1-2,2-2,0 0,0 0,0 0,-1-1,0 1,0-1,0 0,4-10,14-46,-19 125,-13 32,6-66,-2 46,5-25,0-27,1-1,4 35,-2-50,2-3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53 2097,'-8'-3'14407,"27"-1"-14006,0 1 0,0 1 1,32 0-1,18-3-88,82-14 583,-157 9-792,-11 8-2158,-7 0-2092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01.50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44,'3'0,"1"-3,3-1,3 1,0-4,1 1,2 1,2 1,-2-1,0-1,-2 5,-1 5,-1 5,-2 3,-3 4,-2-2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03.2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210 327,'0'1,"0"0,-1 0,1 0,-1-1,0 1,1 0,-1 0,0-1,1 1,-1 0,0-1,0 1,1-1,-1 1,0-1,0 1,0-1,0 0,0 1,0-1,-1 0,-30 9,20-6,5 0,-1-1,0 0,0-1,1 1,-1-2,0 1,0-1,-12-1,18 1,-1-1,0 1,1-1,-1 0,1 0,-1 0,1 0,0 0,-1-1,1 1,0-1,0 1,0-1,0 0,0 0,0 0,1 0,-1 0,0 0,1-1,0 1,0 0,-1-1,1 1,1-1,-1 1,-1-5,-2-13,0-1,1 1,0-38,4 48,0 0,0 0,1 0,0 0,1 0,0 0,1 1,0 0,9-16,-12 23,6-10,0 1,0 1,1-1,10-9,-17 19,0 0,0 0,0 0,1 0,-1 0,0 0,1 0,-1 1,1-1,-1 0,1 1,-1-1,1 1,-1-1,1 1,-1 0,1 0,2 0,-3 0,1 1,-1 0,1 0,-1-1,0 1,1 0,-1 0,0 0,0 1,0-1,0 0,0 0,0 1,0-1,0 0,0 1,-1-1,1 1,0-1,-1 1,1-1,-1 4,8 19,-2 0,5 47,-5-20,-1-13,0 50,-5-76,0-5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04.6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2 173,'0'-22,"-1"6,1 1,0 0,6-29,-6 40,1 1,0 0,0 0,0 1,0-1,0 0,1 0,-1 0,1 1,-1-1,1 1,0-1,0 1,1 0,-1 0,0 0,1 0,-1 0,1 0,-1 1,1-1,0 1,0 0,0-1,3 1,-5 0,0 1,0 0,-1 0,1 0,0 0,0 0,0 0,0 0,0 0,-1 0,1 0,0 1,0-1,0 0,0 0,-1 1,1-1,0 1,0-1,-1 1,1-1,0 1,-1-1,1 1,0 0,-1-1,2 2,7 27,-10 32,1-54,-1-1,-1 0,1 0,-1 0,0 0,-1 0,-3 8,-1-5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08.88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145 53,'0'-2,"0"0,0 0,0-1,-1 1,1 0,-1 0,1 0,-1 0,0 0,0 0,0 0,0 0,0 0,0 0,-1 1,1-1,0 0,-1 1,1-1,-1 1,0 0,0-1,1 1,-1 0,0 0,0 0,0 0,0 0,0 1,0-1,-1 1,-2-1,2 0,1 1,-1 0,0 0,0 0,1 0,-1 0,0 1,1-1,-1 1,0 0,1 0,-1 0,1 0,-1 0,1 0,-1 1,1-1,0 1,0 0,0 0,0-1,0 1,0 1,0-1,-1 3,-4 8,2 1,0-1,0 1,1 0,1 1,0-1,1 0,1 1,0-1,1 1,4 29,-4-43,0 0,0 1,0-1,1 1,-1-1,1 0,-1 1,1-1,-1 0,1 1,0-1,0 0,-1 0,1 0,0 0,0 0,0 0,0 0,0 0,1 0,-1 0,0 0,0-1,0 1,3 0,0 0,-1 0,1 0,0-1,-1 0,1 0,-1 0,1 0,0 0,-1-1,6-1,-3 1,1-1,0 0,-1-1,1 1,-1-1,0-1,0 1,0-1,-1 0,1 0,5-7,28-38,-34 39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09.47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0,-2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0.1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1,'0'3,"3"1,4-1,4 0,3 0,2-2,1 0,2-1,-1 0,-3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1.4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8,'3'0,"4"0,4 0,2 0,3 0,2 0,0 0,0 0,1 0,-1 0,-3-3,-4-1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2.1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36,'37'-2,"42"-7,-18 2,-4-1,-29 4,46-1,-57 5,-1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4.0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65 71,'0'-2,"1"0,0-1,0 1,0 0,0 0,0-1,0 1,0 0,1 0,-1 1,1-1,0 0,-1 0,1 1,0-1,3-1,34-21,-36 22,0 0,0 1,0-1,1 1,-1 0,1 0,-1 1,1-1,-1 1,1-1,-1 1,1 0,-1 0,1 1,-1-1,1 1,-1 0,7 2,-8-2,0 0,0 1,0 0,0-1,0 1,-1 0,1 0,0 0,-1 0,1 0,-1 0,0 0,0 1,0-1,0 0,0 1,-1-1,1 1,-1-1,1 1,-1-1,0 1,0-1,0 1,0-1,-1 5,0-5,1 1,0-1,-1 1,0-1,1 0,-1 0,0 1,0-1,0 0,-1 0,1 0,0 0,-1 0,1 0,-1 0,0-1,0 1,0 0,0-1,0 1,0-1,0 0,0 0,-4 2,0-1,-1 0,0-1,0 1,0-1,1 0,-1-1,-9 0,40-1,-17 1,0-1,0 1,0 0,0 1,0 0,0 0,10 3,-15-3,0 0,0 0,0 0,0 1,-1-1,1 0,0 1,-1 0,1-1,-1 1,1 0,-1 0,0 0,0 0,0 0,0 0,0 0,0 0,-1 0,1 0,-1 0,1 1,-1-1,0 0,0 0,0 1,0-1,0 0,0 0,-1 4,0-3,1 1,-1 0,0-1,0 1,0-1,-1 1,1-1,-1 1,0-1,0 0,0 0,0 0,0 0,-1 0,1 0,-1-1,0 1,0-1,0 0,0 0,0 0,0 0,-1 0,1-1,-1 1,1-1,-1 0,1 0,-1-1,0 1,1-1,-1 1,-4-1,0 0,1 0,0 0,0-1,0 0,-1 0,1-1,0 0,1 0,-1 0,0-1,0 0,1-1,0 1,0-1,0 0,-8-8,-11-15,19 18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5.5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30 34,'0'-2,"1"0,-1 1,1-1,-1 0,1 1,-1-1,1 1,0-1,0 1,0 0,0-1,0 1,0 0,0-1,0 1,1 0,-1 0,0 0,1 0,-1 0,1 1,-1-1,1 0,-1 1,1-1,-1 1,1-1,0 1,-1 0,1 0,0-1,2 2,-2-2,0 1,0 0,-1 0,1 0,0 0,-1 0,1 1,0-1,0 0,-1 1,1-1,0 1,-1 0,1 0,-1-1,1 1,-1 0,1 0,-1 0,0 0,0 1,1-1,-1 0,0 1,0-1,0 0,0 1,0-1,-1 1,1 0,0-1,-1 1,1 1,-1 1,0-1,0 1,0-1,-1 0,0 1,1-1,-1 0,0 1,-1-1,1 0,0 0,-1 0,0 0,0 0,0 0,0 0,0-1,0 1,-1-1,0 0,1 1,-1-1,-3 1,-2 3,0-1,-1 0,0-1,0 0,0 0,-16 4,41-10,0 1,28 3,-4-1,-24-1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52 1969,'0'0'6136,"-2"-23"1654,-1 15-7571,-2 5 15,-1 0 0,0 0 0,0 1 0,0-1 0,-1 1 0,1 1 0,0 0 0,-1-1 0,-9 1 0,-63 2 415,64-1-610,12 1-41,0-1 0,1 1 0,-1 0 0,0 0 0,0 0 0,0 0 0,1 0 0,-1 0 0,1 1 0,-1-1 0,1 1 0,-1 0 0,1 0 0,0 0 0,0 0 0,0 0 0,0 0 0,0 1 0,0-1 0,1 1 0,-1-1 0,1 1 0,0-1 0,0 1 0,0 0 0,0 0 0,0 0 0,0 4 0,-3 8 40,2 0 0,0 0 1,1 1-1,0 15 0,2-30-38,0 1 0,0 0-1,0-1 1,0 1 0,0-1-1,0 1 1,0-1 0,1 1-1,-1-1 1,1 0-1,-1 0 1,1 1 0,-1-1-1,1 0 1,0 0 0,-1-1-1,1 1 1,0 0 0,0-1-1,-1 1 1,1-1-1,0 1 1,3-1 0,49 11-11,-52-10 12,69 5 18,-52-5-9,-1 0 0,1 2 1,0 0-1,-1 0 0,34 13 0,-51-16-5,0 1-1,0 0 1,1 0 0,-1-1-1,0 1 1,0 0 0,0 0 0,0 0-1,0 0 1,0 1 0,0-1-1,0 0 1,0 0 0,-1 0 0,1 1-1,0-1 1,-1 0 0,1 1-1,-1-1 1,0 1 0,1-1 0,-1 1-1,0-1 1,0 1 0,0-1-1,0 0 1,0 1 0,0-1 0,0 1-1,0-1 1,-1 3 0,0-1 32,0 0 0,0 0 0,0-1 1,0 1-1,0 0 0,-1 0 0,1-1 1,-1 1-1,0-1 0,0 1 0,0-1 1,0 0-1,-4 4 0,-6 1 74,0-1-1,0 0 1,0 0 0,-1-2-1,0 1 1,0-2 0,0 0-1,-22 3 1,-12-2-187,-50-1-1,96-4-74,1 1 0,-1 0-1,0-1 1,1 1-1,-1 0 1,1-1 0,-1 1-1,1-1 1,0 1 0,-1-1-1,1 1 1,-1-1 0,1 1-1,0-1 1,-1 1 0,1-1-1,0 1 1,0-1 0,-1 0-1,1 1 1,0-1-1,0 0 1,0 1 0,0-1-1,0 1 1,0-1 0,0 0-1,0 1 1,0-1 0,0 0-1,0 1 1,0-1 0,1 0-1,-1 1 1,0-1 0,0 1-1,1-1 1,-1 1 0,0-1-1,1 0 1,-1 1-1,0-1 1,1 1 0,-1 0-1,1-1 1,-1 1 0,1-1-1,-1 1 1,1 0 0,-1-1-1,2 1 1,24-16-8317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6.68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1 439,'1'-5,"1"-1,0 1,0 0,0 0,1 0,0 1,0-1,0 1,0-1,1 1,0 0,0 0,0 1,9-7,-12 10,0 1,0-1,0 1,0-1,0 1,0-1,0 1,0 0,-1-1,1 1,0 0,0 0,0-1,-1 1,1 0,0 0,-1 0,1 0,-1 0,1 0,-1 0,1 0,-1 0,0 2,12 15,-11-18,0 0,-1 0,1 0,0 0,0 0,0-1,0 1,0 0,0 0,0-1,-1 1,1 0,0-1,0 1,0-1,-1 1,1-1,0 0,-1 1,1-1,0 0,-1 1,1-1,-1 0,1 0,-1 1,1-3,3-4,0 0,-1 0,0 0,-1-1,0 1,0-1,0 0,-1 1,0-1,0 0,-1-9,5-37,5-1,-9 40,1-1,1 1,1 0,0 0,9-21,-11 32,0 0,1 1,-1-1,1 1,0-1,0 1,0 0,0 0,0 0,1 1,-1-1,1 1,0-1,0 1,0 1,0-1,0 0,0 1,0 0,1 0,-1 0,0 1,1-1,4 1,44-6,-42 3,-1 1,1 1,-1 0,1 1,0 0,-1 0,16 4,-15-1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7.82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63 58,'0'-3,"0"0,1 0,-1 1,1-1,0 0,-1 1,1-1,1 0,-1 1,0-1,1 1,-1 0,1-1,0 1,-1 0,1 0,4-3,-5 4,1 0,-1 0,0 0,1 0,-1 0,1 1,-1-1,1 1,-1-1,1 1,-1-1,1 1,-1 0,1 0,0 0,-1 0,1 0,-1 0,1 0,-1 1,1-1,0 0,-1 1,1-1,-1 1,0 0,1 0,-1-1,1 1,-1 0,0 0,0 0,2 2,-1-1,-1 0,1-1,-1 1,0 0,1 0,-1 0,0 0,0 1,-1-1,1 0,0 0,-1 1,1-1,-1 0,0 0,0 1,0-1,0 0,0 1,0-1,0 0,-1 1,1-1,-1 0,0 0,0 1,0-1,0 0,0 0,0 0,0 0,-1 0,-1 1,-5 8,-1 0,0-1,-1-1,-11 10,20-18,-6 4,0 0,0 0,-1 0,1-1,-1 0,-15 4,10-2,13-6,0 0,0 0,0 0,0 0,0 0,1 0,-1 0,0 0,0 0,0 0,0 0,0 0,0 0,0 0,0 0,1 0,-1 0,0 0,0 0,0 1,0-1,0 0,0 0,0 0,0 0,0 0,0 0,0 0,0 0,0 1,0-1,1 0,-1 0,0 0,0 0,0 0,0 0,0 1,0-1,0 0,-1 0,1 0,0 0,0 0,0 0,0 0,0 1,0-1,0 0,0 0,0 0,0 0,23 3,28-1,94-3,-130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8.6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168 1,'-1'0,"1"0,-1 0,0 0,1 0,-1 0,1 0,-1 0,1 0,-1 0,0 0,1 0,-1 0,1 0,-1 0,0 0,1 1,-1-1,1 0,-1 0,1 1,-1-1,1 0,-1 1,1-1,0 0,-1 1,1-1,-1 1,1-1,0 1,-1-1,1 1,0-1,0 1,-1-1,1 1,0-1,0 1,0 0,0-1,0 1,0-1,0 1,0-1,0 1,0 0,0-1,0 1,0-1,0 1,0 0,1 0,-2 40,-3 25,3-62,0 0,0 0,-1 0,1 0,-1 0,0-1,0 1,0 0,-1-1,1 0,-1 1,0-1,-6 5,-39 40,-7 5,47-46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5.6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3,'132'-3,"142"6,-207 5,-36-3,48 0,190 9,-261-13,369 4,-202-8,354 3,-514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6.12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509 1,'-1'6,"1"1,-1-1,-1 1,1-1,-1 0,0 0,-1 0,0 0,-6 11,-40 51,27-38,-46 38,26-23,-2-2,-2-3,-80 56,99-79,20-13,0 0,0 0,1 1,-1 0,1 0,-8 9,8-4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6.5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 0,'-2'30,"1"-23,0-1,0 0,1 1,0-1,0 1,1-1,1 8,-1-12,-1-1,1 0,0 0,0 1,0-1,0 0,0 0,0 0,0 0,0 0,0 0,0 0,1 0,-1 0,0 0,0-1,1 1,-1-1,1 1,-1-1,1 1,-1-1,1 0,-1 0,1 0,-1 1,1-2,-1 1,1 0,-1 0,1 0,-1-1,0 1,1-1,-1 1,3-2,12-1,21-7,0 2,0 2,72-3,-82 8,45-8,-13 1,47-8,-91 15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7.4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19,'50'0,"-1"-2,51-10,-74 9,-1 2,34 1,-33 0,-10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7.91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0,'1'1,"0"-1,0 1,0-1,0 1,0 0,-1-1,1 1,0 0,0-1,0 1,-1 0,1 0,0 0,-1 0,1 0,-1-1,1 1,-1 0,0 0,1 0,-1 1,0-1,0 0,1 0,-1 0,0 0,0 2,2 35,-2-33,-1 54,0-32,3 48,-1-68,0 0,0 0,1 0,0 0,0 0,1-1,0 1,0-1,0 1,1-1,6 9,-9-14,0 0,1 0,-1 0,0 0,0 0,1 0,-1 0,1 0,-1 0,0-1,1 1,0 0,-1-1,1 0,-1 1,1-1,0 0,-1 0,1 0,1 0,7-2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3.1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879 0,'-1'6,"0"-1,0 1,-1 0,0-1,0 0,0 1,-1-1,-5 8,-7 19,-41 130,16-53,24-64,-29 59,-132 192,141-237,25-39,-1 0,-21 26,-38 60,14-5,-5 26,-3 7,-12 4,7 21,64-145,5-13,0 1,0 0,0 0,0 0,0 0,1 1,-1-1,1 0,0 0,-1 0,1 3,1-4,0 0,-1 0,1 0,0 0,0-1,-1 1,1 0,0-1,0 1,0 0,0-1,0 1,0-1,0 1,0-1,0 0,0 1,0-1,1 0,-1 0,0 0,0 0,0 0,0 0,0 0,0 0,2-1,6 0,0 0,-1 0,1-1,-1 0,0-1,16-6,-15 5,1 0,-1 1,1 0,0 1,12-2,54 2,-36 1,46-6,-4-1,2 4,86 6,-34 1,89-3,-209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4.5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0,'0'29,"-1"31,3 0,10 61,-3-73,-3 0,1 63,-7 507,18-460,-18-116,2 0,9 55,-6-27,-5-57,0-1,0 0,2 0,0 1,0-1,5 14,-5-21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10453,'0'0'5122,"38"59"-4946,-32-47-128,-3-3 16,-3 0-16,0-3-48,0-2-128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11.41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0 232,'1'-13,"0"0,1 0,1 0,0 1,0-1,2 1,-1-1,1 1,1 1,0-1,1 1,0 0,1 0,0 1,1 0,16-15,-24 24,1-1,-1 1,0 0,1-1,-1 1,0 0,1 0,0 0,-1 0,1 0,-1 1,1-1,0 0,0 1,-1-1,1 1,0 0,0-1,0 1,0 0,-1 0,1 0,0 0,0 1,0-1,0 0,-1 1,1-1,0 1,0 0,-1 0,1 0,-1-1,1 1,-1 1,1-1,-1 0,1 0,-1 0,0 1,0-1,1 1,-1-1,1 4,2 1,-1 1,0 0,-1 0,0 1,0-1,0 0,-1 1,0-1,0 13,-1 6,0 9,-5 43,3-66,0-1,0 1,-2-1,1 0,-2 1,1-2,-10 17,-64 125,77-150,-1 1,0-1,1 1,0-1,-1 1,1 0,0 0,0 0,1-1,-1 1,0 0,1 0,0 0,0 3,0-4,1-1,0 1,0-1,0 0,0 0,0 1,0-1,0 0,1 0,-1 0,0 0,1 0,-1-1,0 1,1 0,-1-1,1 1,-1-1,1 1,0-1,-1 0,1 1,-1-1,1 0,-1 0,1 0,2-1,204 2,-94-3,-99 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15.1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1 694,'1'-4,"0"0,1 0,0 0,0 0,0 1,0-1,1 1,-1-1,5-3,10-16,-10 7,16-31,-23 46,1-1,0 1,-1 0,1-1,0 1,0 0,0 0,0 0,0-1,0 1,0 0,0 0,1 1,-1-1,0 0,1 0,-1 1,0-1,1 0,-1 1,1 0,-1-1,1 1,1-1,-1 2,0 0,0 0,0 0,0 0,-1 0,1 1,0-1,-1 1,1-1,-1 1,1-1,-1 1,0 0,0-1,0 1,1 3,18 40,-9-20,-10-23,32 53,-31-51,1 0,0 0,0 0,0-1,0 1,0-1,1 0,0 0,0 0,7 4,-10-7,-1 0,1 0,0 1,-1-1,1 0,0 0,-1 0,1 0,0 0,0 0,-1 0,1 0,0 0,-1 0,1 0,0-1,-1 1,1 0,0 0,-1-1,1 1,-1 0,1-1,0 1,-1-1,1 1,-1-1,1 1,0-1,8-24,-8-35,-1 53,-2-31,-11-55,-27-131,32 179,2 20,-3-48,9 67,0 0,0 0,0 0,1 1,0-1,0 0,0 0,1 1,0-1,0 1,1-1,-1 1,6-9,-4 11,-1 0,1-1,0 1,0 1,1-1,-1 1,0-1,1 1,-1 0,1 1,8-3,61-10,-61 12,39-3,1 2,73 5,-25 1,39-3,-124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16.0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1,'-1'68,"2"76,0-143,-1 1,0-1,0 0,0 0,1 1,-1-1,1 0,-1 0,1 1,0-1,-1 0,1 0,0 0,0 0,-1 0,1 0,0 0,0 0,0 0,0-1,1 1,-1 0,0-1,0 1,0-1,0 1,1-1,-1 1,0-1,1 0,-1 0,0 1,0-1,2 0,55-7,-25 2,-29 5,0-1,1 1,-1 0,0 0,1 1,-1 0,0-1,0 1,0 1,1-1,-1 1,0-1,-1 1,1 0,0 1,0-1,5 5,-6-3,0 1,0-1,0 1,-1 0,1-1,-1 1,0 0,0 1,-1-1,0 0,0 0,0 1,-1-1,1 7,0-5,-1 0,0 0,0 0,0 0,-1 0,0 0,0 0,-5 13,5-18,0 1,-1-1,1 0,-1 0,0 0,0 0,0 0,0 0,0 0,0-1,0 1,-1-1,1 1,0-1,-1 0,1 0,-1 0,0 0,1-1,-1 1,0-1,1 1,-1-1,0 0,-4 0,0 0,0 0,1 0,-1-1,0 0,-9-2,4-1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16.9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36,'140'-19,"55"2,-178 17,-1 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20.6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398 19,'-105'-18,"99"18,0-1,0 1,0 0,0 1,1 0,-1 0,0 0,0 0,1 1,-1 0,1 0,-1 1,1-1,0 1,0 1,0-1,1 0,-1 1,1 0,0 0,0 1,0-1,0 1,-4 7,5-9,0 1,0 0,0 0,0 0,1 0,0 1,0-1,0 1,0-1,1 1,-1 0,1 0,1-1,-1 1,1 0,-1 0,1 0,1 0,-1 0,1 0,0 0,0-1,0 1,1 0,-1-1,1 1,0-1,1 1,-1-1,1 0,-1 0,1 0,1 0,-1-1,5 5,74 68,-70-62,0 0,0 0,8 16,-14-22,-4-3,1 0,0 1,-1-1,0 1,0-1,-1 1,1-1,-1 1,-1 0,1 0,-1 0,0-1,0 1,0 0,-1 0,0-1,0 1,-1 0,0-1,1 1,-2-1,1 1,-1-1,0 0,0 0,0-1,-1 1,1 0,-1-1,0 0,-1 0,1 0,-1-1,1 1,-8 3,-7 0,0-1,-1-1,0-1,0 0,0-1,-1-2,1 0,-1-1,-35-5,41 3,4-2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25.8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1,'318'0,"-302"0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26.52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0,'0'3,"3"1,4 0,4-1,3 0,2-2,1 0,1-1,1 0,-1 0,0 0,0-1,0 1,0 0,0 0,-1 0,1 0,-3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32.6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92,'0'-2,"1"0,0 0,0 0,-1 0,1 0,0 0,1 0,-1 1,0-1,0 0,1 1,-1-1,1 0,-1 1,1 0,0-1,0 1,-1 0,1 0,0 0,0 0,0 1,3-2,47-14,71-3,-119 19,-1-1,1 1,-1-1,1 0,-1 0,0 0,1 0,-1-1,6-3,-1-2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33.21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90,'24'-2,"-1"0,1-2,29-8,35-5,-44 11,-4 1,53-1,112-12,-4 1,-166 17,-20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36.1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1 464,'3'-1,"-1"1,1-1,-1 0,1 0,-1 0,0 0,1 0,-1 0,0-1,0 1,0-1,0 0,0 1,0-1,0 0,1-2,31-43,-20 28,17-31,-25 39,1 0,-1 1,2-1,-1 2,13-13,-20 21,1 1,0-1,-1 1,1-1,0 1,0-1,-1 1,1 0,0-1,0 1,0 0,-1 0,1-1,0 1,0 0,0 0,0 0,0 0,-1 0,1 0,0 0,0 1,0-1,0 0,-1 0,1 1,0-1,0 0,0 1,-1-1,1 1,0-1,-1 1,1-1,0 1,-1-1,1 1,-1 0,1-1,-1 1,1 0,-1 0,0-1,1 2,19 45,-14-29,7 16,-12-28,1 0,0 0,0 0,0-1,1 1,0-1,0 1,0-1,1 0,0 0,0 0,0-1,7 7,-10-10,0-1,0 0,0 1,0-1,0 0,0 0,1 0,-1 0,0 0,0 0,0 0,0 0,0 0,0 0,0-1,0 1,0 0,0-1,0 1,0-1,0 1,0-1,-1 1,1-1,0 0,0 1,0-1,-1 0,1 0,0 1,-1-1,1 0,-1 0,1 0,-1 0,1 0,-1 0,1 0,-1 0,0 0,0 0,1-2,10-49,-11 48,8-54,0-81,-8 131,0 0,0 0,1-1,0 1,1 0,0 0,0 0,1 0,4-8,-5 12,0 0,0 1,1-1,0 1,-1 0,1 0,1 0,-1 0,0 0,1 0,-1 1,1 0,0 0,0 0,0 0,0 0,0 1,8-2,54-7,1 3,1 3,101 6,-44 0,-38-2,-72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5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10949,'0'0'2769,"15"20"-4049,4-3-5716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37.0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 0,'1'53,"0"-30,0 0,-2 0,0 0,-2 0,-6 28,17-57,0 0,1 1,-1 0,1 1,0 0,0 0,1 1,-1 0,11-1,-8 3,1 1,0 0,-1 1,1 0,-1 1,1 0,-1 1,21 8,-26-8,0 1,0 0,-1 0,1 1,-1 0,0 0,0 0,-1 1,0 0,0 0,0 0,0 1,-1 0,0 0,3 7,-3-4,0 0,0 0,-1 1,0-1,-1 1,0-1,-1 1,0 0,-1 11,0-19,0 0,0 1,-1-1,1 0,-1 0,0 0,0 0,0 0,0 0,-1 0,1-1,-1 1,1 0,-1-1,0 1,0-1,0 1,-1-1,1 0,0 0,-1 0,0 0,1-1,-1 1,0-1,0 1,0-1,0 0,0 0,0-1,0 1,0 0,0-1,-4 0,-9 2,-1-1,1-1,-26-3,37 2,0 0,0-1,0 1,0-1,0 0,1 0,-1 0,1-1,0 0,-1 0,1 0,0 0,1-1,-1 1,-4-6,-5-8,-1 1,-26-22,28 28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37.98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0,2 0,-1 0,0 0,1 0,-1 0,0 0,0 0,-1 0,1 0,0 0,-1 0,-2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0.8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1 197,'0'-13,"1"0,0 1,0-1,1 1,1-1,0 1,1 0,1 0,-1 0,8-11,-10 19,0 1,1 0,-1-1,1 1,0 0,0 0,0 0,0 1,0-1,1 1,-1-1,1 1,0 0,-1 1,1-1,0 1,0-1,0 1,0 0,0 1,0-1,1 1,-1 0,0 0,0 0,0 0,0 1,0 0,1 0,-1 0,0 0,-1 0,8 4,-9-3,1-1,-1 1,0-1,0 1,0 0,0 0,0 0,0 0,0 0,-1 0,1 1,-1-1,0 0,1 1,-1-1,0 1,-1-1,1 1,0 0,-1-1,1 1,-1 5,1 10,-1 0,-3 27,1-15,2-22,0 0,0-1,-1 1,-1-1,1 1,-1-1,0 0,-1 1,0-1,0 0,-1-1,1 1,-6 7,1-6,0 1,-1-1,1-1,-1 0,-1 0,0 0,-19 8,24-12,0 0,0 0,0 0,0 0,0 1,1 0,0 0,0 0,-7 9,11-12,0 0,0-1,1 1,-1-1,1 1,-1-1,1 1,-1-1,1 1,-1-1,1 1,-1-1,1 0,-1 1,1-1,0 0,-1 0,1 1,-1-1,1 0,0 0,-1 0,1 0,0 0,-1 0,1 0,0 0,-1 0,1 0,0 0,0 0,29 0,-29 0,85 1,80-4,-151 1,-4-2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1.8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333 46,'15'-45,"-16"85,2-32,0-1,-1 1,0-1,-1 1,0-1,0 1,-2 7,-1-6,0 1,-1-1,0 0,0 0,-1 0,0-1,-1 1,-10 9,-1-2,0-1,-32 20,23-7,24-25,1 1,0-1,-1 0,0 0,1-1,-1 1,0-1,0 1,-1-1,-4 3,-3-1,0 0,0-1,-1 0,1 0,-1-1,0-1,0 0,-15-1,11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3.2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302 59,'0'0,"1"0,-1 0,0 0,1 0,-1 0,1 0,-1 0,0 0,1 0,-1 0,0 0,1 0,-1 0,1-1,-1 1,0 0,1 0,-1 0,0 0,1-1,-1 1,0 0,0 0,1-1,-1 1,0 0,1 0,-1-1,0 1,0 0,0-1,1 1,-1 0,0-1,0 1,0-1,-6-14,-21-9,20 21,-1 1,1 0,0 0,-1 1,0 0,1 0,-1 0,0 1,1 1,-1-1,1 1,-1 1,1-1,-1 1,1 0,0 1,0 0,0 0,0 1,0-1,1 1,-1 1,1-1,0 1,1 1,-1-1,1 1,-8 10,2 4,1 0,1 1,0 0,2 1,1-1,0 1,2 1,0-1,1 1,2-1,2 42,-2-59,1 0,1 1,-1-1,1 0,0 1,0-1,0 0,1 0,0 0,0 0,0 0,5 7,-5-9,1 0,0-1,0 1,0-1,0 1,1-1,-1 0,0 0,1-1,0 1,-1-1,1 0,0 0,0 0,-1 0,1 0,0-1,4 0,7 2,0-2,0 1,18-4,-28 3,0-1,-1-1,1 1,0-1,-1 1,1-1,-1 0,0-1,0 1,0-1,0 0,0 0,5-6,-3 2,0 0,-1 0,1-1,6-15,-12 23,6-10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3.81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0,'354'0,"-339"0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4.27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1,'1'1,"-1"0,1 0,-1 0,1 0,0 0,-1 0,1-1,0 1,-1 0,1 0,0-1,0 1,0 0,0-1,0 1,0-1,0 1,0-1,0 0,0 1,0-1,0 0,0 0,0 0,0 0,0 0,1 0,37 3,-35-3,32-1,61-8,-48 3,-16 4,-19 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5.7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1 160,'0'-1,"0"0,1 0,-1 0,1 0,0 0,-1 1,1-1,-1 0,1 1,0-1,0 0,-1 1,1-1,0 1,0-1,0 1,0-1,-1 1,1 0,0-1,0 1,1 0,30-9,-20 6,11-2,0 0,1 2,26-2,16-1,-27 0,5-1,74-2,-82 7,0-1,42-10,-42 7,1 0,40 0,-21 4,72-13,-74 7,80-2,-109 11,83-1,117-13,-132 8,-78 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6.84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1 460,'5'-1,"1"1,-1-1,1 0,-1-1,1 1,-1-1,0 0,0 0,1-1,-2 0,1 1,0-2,-1 1,1-1,-1 1,4-5,8-9,-2-1,21-31,-27 37,8-5,-5 16,-9 3,0 0,0 1,0-1,0 1,-1-1,1 1,-1 0,0 0,1 4,4 6,25 71,-21-52,23 47,-26-63,0 2,6 27,-11-35,0 1,1 0,1-1,0 0,0 0,1 0,0 0,1-1,0 1,10 11,-16-21,1 1,-1-1,1 0,-1 1,1-1,-1 1,1-1,-1 0,1 0,-1 1,1-1,-1 0,1 0,-1 0,1 1,0-1,-1 0,1 0,-1 0,1 0,0 0,-1 0,1 0,-1-1,1 1,0 0,-1 0,1 0,-1-1,1 1,-1 0,2-1,13-20,2-31,-17 50,6-28,-1-1,1-46,-3 22,6-4,0-23,8-112,-16 189,-1 1,1-1,-1 0,2 1,-1-1,0 1,1-1,0 1,0-1,0 1,0 0,1 0,0 0,-1 0,2 1,-1-1,0 1,1 0,-1 0,1 0,0 0,8-4,-3 2,0 1,0 0,1 1,0-1,0 2,-1-1,1 2,1-1,17 1,131-17,335 19,-478-1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7.66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1,'-1'69,"3"74,-2-142,0 0,0 0,0 0,0-1,0 1,0 0,0 0,0 0,1-1,-1 1,0 0,0 0,1-1,-1 1,1 0,-1-1,0 1,1 0,0-1,-1 1,1-1,-1 1,1-1,0 1,-1-1,1 1,0-1,-1 1,1-1,0 0,0 0,-1 1,1-1,0 0,0 0,0 0,1 0,34-10,-4 0,-27 9,11-1,0 1,0 0,28 3,-40-2,0 1,-1-1,1 1,0 0,-1 0,1 1,-1-1,0 1,1-1,-1 1,0 0,0 0,0 1,0-1,0 0,-1 1,1 0,-1 0,0 0,0 0,4 6,6 15,-2 1,0 0,-2 0,0 1,7 50,-10-48,-4-25,0 1,0 0,-1-1,1 1,-1 0,0 0,0-1,0 1,-1 6,0-9,0 1,0-1,0 1,0-1,-1 0,1 1,0-1,0 0,-1 0,1 0,-1 0,1 0,-1 0,1-1,-1 1,1 0,-1-1,0 1,0-1,1 0,-1 1,0-1,1 0,-1 0,0 0,-2 0,-4 0,-12 1,0 0,-34-4,51 3,-1 0,0-1,0 0,1 0,-1 0,0 0,1 0,-1-1,1 1,0-1,-1 0,1 0,0 0,0-1,0 1,1-1,-1 1,0-1,1 0,0 0,-3-4,1-4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12 704,'0'0'7868,"7"13"-6163,51 93 1077,-46-70-1859,-8-23 303,-3-37-536,-1 1-590,-1 12-109,0 0-1,2 0 0,-1 1 0,1-1 1,1 0-1,5-20 0,-6 28-5,0 1-1,0 0 1,0 0-1,1 0 1,-1 0-1,1 0 1,-1 0 0,1 0-1,-1 1 1,1-1-1,0 0 1,0 1-1,0 0 1,0-1 0,3 0-1,-1 0-9,-1 1-1,1 0 1,0 0 0,0 0-1,0 1 1,0 0 0,-1-1-1,1 1 1,0 1 0,0-1-1,0 0 1,5 2 0,-3 0 75,0 1-1,0-1 1,-1 1 0,1 0 0,-1 0 0,0 0 0,1 1 0,-2 0 0,1 0 0,0 0 0,-1 1-1,0 0 1,0-1 0,0 1 0,0 1 0,3 6 0,-2-4-195,0 1 0,-1 0 0,0 0 1,0 0-1,-1 0 0,0 1 0,-1 0 0,0-1 0,1 19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8.8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18,'54'1,"-23"0,-1-1,0-1,1-2,30-6,-31 4,-17 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50.14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18,'74'1,"82"-3,-84-13,-59 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50.8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20 1,'-18'105,"17"351,2-222,-1-219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1.7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22,'36'-1,"1"-2,36-7,-25 5,0 2,76 5,-30 1,46 15,-108-17,0 1,32 8,-16-5,1-2,86-5,-36 0,24 2,-107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2.8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0,'741'0,"-725"0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5.0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0 422,'3'-2,"0"0,0 0,0-1,-1 1,1-1,-1 0,1 0,-1 0,0 0,2-4,5-7,6-5,0-1,-2 0,-1-1,0 0,-1-1,8-26,-5 15,-2 0,-2 0,11-57,-22 76,-8 27,-8 28,17-41,-10 35,-5 46,13-70,2-1,-1 1,1-1,1 1,0-1,0 1,1-1,0 0,5 13,-6-21,0 0,1 0,-1 0,0 0,1 0,0 0,-1-1,1 1,0 0,-1-1,1 0,0 1,0-1,0 0,1 0,-1 0,0 0,0-1,0 1,1 0,-1-1,4 1,57-2,-49 0,-6 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5.5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57,'0'-1,"1"0,-1 0,1 0,-1 0,1 0,0 1,-1-1,1 0,0 1,0-1,-1 0,1 1,0-1,0 1,0-1,0 1,-1 0,1-1,0 1,0 0,2-1,29-7,-21 5,15-4,49-6,-38 8,9 1,-1 1,60 5,-23 0,-67-2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6.12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18,'3'0,"4"0,4 0,2 0,3 0,2 0,0 0,-3-3,0-1,-1 0,1 1,1 1,-3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6.62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14,'3'0,"4"0,4 0,3 0,2 0,1-3,1-1,1 1,-4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7.6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19,'3'0,"4"0,4 0,3 0,2 0,1 0,-2-3,-1-1,1 0,0 1,1 1,1 1,0 0,0 1,1 0,0 0,0 0,-4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5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3986,'0'0'9415,"-1"4"-8916,-4 96 1513,4-68-1455,-1-1-1,-1 1 1,-7 33 0,-15 58-77,21-98-9100,4-49 2383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9.13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1,'794'0,"-778"0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9.82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65 75,'1'-3,"-1"0,1-1,0 1,0 0,0 0,0 0,1 0,-1 0,1 0,0 1,0-1,0 0,0 1,0-1,1 1,-1 0,1 0,-1 0,1 0,0 0,0 1,0-1,0 1,0 0,0-1,4 1,-1-2,0 1,0 1,1-1,-1 1,0 0,1 1,-1 0,1 0,-1 0,1 1,-1-1,0 2,8 1,-12-2,0 0,0 0,0 0,-1 1,1-1,0 0,-1 1,1-1,-1 1,0-1,1 1,-1 0,0-1,0 1,0 0,0 0,-1 0,1 0,0 0,-1 0,1 0,-1 0,0 0,0 0,1 0,-2 1,1-1,0 0,0 0,-1 0,1 0,-2 3,1 0,0-1,-1 1,1-1,-1 1,0-1,0 0,-1 0,0 0,1 0,-1 0,0 0,-1-1,-4 5,-10 2,-1 0,0-1,-1-1,0 0,0-2,-1 0,1-2,-30 4,199-10,-74 3,-43 3,-21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31.88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43,'1'-1,"-1"0,1 0,-1 0,1 0,-1 0,1 0,0 1,-1-1,1 0,0 0,0 1,0-1,0 0,-1 1,1-1,0 1,0-1,0 1,0-1,0 1,0 0,0 0,0-1,1 1,-1 0,0 0,1 0,37-3,-35 3,108-8,26-1,-88 6,-39-1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33.1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0 177,'4'0,"-1"-1,1 0,-1 1,0-1,1-1,-1 1,0 0,0-1,0 0,0 0,0 1,0-2,0 1,0 0,-1-1,1 1,2-5,-2 3,1 1,-1-1,1 1,0 0,-1 0,1 1,9-5,-11 6,-1 1,1 0,0 0,0 0,-1 1,1-1,0 0,0 1,-1-1,1 1,0-1,-1 1,1 0,0 0,-1 0,1 0,-1 0,0 0,1 0,-1 0,0 1,0-1,1 0,-1 1,0-1,-1 1,1-1,1 3,27 50,-26-47,-2-5,0 0,0 0,-1 0,2 0,-1 0,0 0,0 0,0 0,1 0,-1-1,1 1,0-1,-1 1,1-1,0 0,4 3,-6-4,0 0,1 0,-1 0,1-1,-1 1,1 0,-1 0,0 0,1 0,-1 0,1 0,-1-1,0 1,1 0,-1 0,0-1,1 1,-1 0,0-1,1 1,-1 0,0-1,0 1,1 0,-1-1,0 1,0-1,1 0,4-25,-6-22,0 37,0 0,1 0,1-1,0 1,4-21,-4 29,0 1,0-1,0 1,1-1,-1 1,1-1,-1 1,1 0,0 0,0 0,0 0,0 0,0 0,0 0,1 1,-1-1,1 1,-1-1,1 1,-1 0,1 0,0 0,-1 1,1-1,0 1,0-1,0 1,3 0,153-16,-144 16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34.39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34,'3'-1,"-1"0,1 0,-1 0,0 0,1 0,-1 0,0 0,0-1,0 1,4-4,23-12,-28 17,0 0,0-1,0 1,0 1,0-1,0 0,0 0,0 0,0 0,0 1,0-1,0 0,0 1,0-1,0 1,-1-1,1 1,0-1,0 1,-1 0,1-1,0 1,-1 0,1 0,0-1,-1 1,1 0,-1 0,1 0,-1 0,0 0,1 1,0 0,0 0,0-1,-1 1,1 0,0 0,-1 0,0 0,1 0,-1 0,0 0,0 0,0-1,0 1,0 0,-1 0,1 0,0 0,-1 0,0 0,1 0,-1-1,0 1,0 0,-2 3,-1-1,-1 1,0-1,0 0,0 0,0 0,-7 3,8-5,-1 0,1 1,0 0,0 0,0 0,0 1,0-1,-4 7,9-10,-1 1,1 0,-1-1,1 1,-1-1,1 1,0-1,-1 1,1-1,0 1,-1-1,1 0,0 1,0-1,-1 0,1 0,0 0,0 1,-1-1,1 0,0 0,0 0,-1 0,1 0,0 0,0 0,1-1,26 1,18-11,-33 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35.5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51 0,'-1'10,"0"-1,-1 0,0 1,0-1,-8 17,6-16,1 0,0 0,0 0,-2 19,5-19,-13 126,12-135,1 1,0 0,-1 0,1 0,0 0,0 0,0 0,0 0,0 0,1 0,-1 0,1-1,-1 1,1 0,0 0,-1 0,1-1,2 3,4 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5.51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1,'76'10,"-29"-1,-6-4,-1 1,57 0,-68-6,1 3,38 7,91 8,-117-14,1-1,68-5,-29 0,-67 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6.8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22,'52'-15,"41"9,104 7,-62 2,412-3,-464 10,-26-2,4 0,-27-3,48 0,-28 3,-18-1,-23-6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8.8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77,'121'-10,"6"1,50-9,-123 19,-24 1,-1-2,1-1,-1-1,35-8,73-11,-81 16,-1 2,78 5,-27 1,87 15,-117-8,-28-2,57 8,-90-15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9.81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1,'53'16,"34"-10,109-7,-64-2,-79 3,51-1,117 15,-100-7,-78-6,44 6,-5 1,0-4,85-6,-35-1,637 3,-754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2785,'0'0'7977,"13"12"-7368,51 44 458,142 136 2329,-163-136-3847</inkml:trace>
  <inkml:trace contextRef="#ctx0" brushRef="#br0" timeOffset="1">1 205 5955,'0'0'8179,"59"0"-7858,-24-2-161,-4-1-128,1 1-32,-7 0 0,-6 1-977,-7-2-7251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0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1 324 24575,'18'0'0,"34"-3"0,60-6 0,71-11 0,84-6 0,79-10 0,46-9-2296,13-4 2296,-32 3 0,-63 8 0,-76 12 347,-75 9-347,-64 9-6242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06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353 0 24575,'-10'14'0,"1"0"0,-2-1 0,0 0 0,0-1 0,-1 0 0,-1-1 0,-19 14 0,11-9 0,-36 38 0,12 3 0,-49 83 0,77-114 0,16-24 0,0 0 0,0-1 0,0 1 0,0 0 0,0 0 0,0 0 0,1 0 0,-1-1 0,1 1 0,-1 0 0,1 0 0,-1 4 0,2-5 0,-1 0 0,0-1 0,0 1 0,0 0 0,1-1 0,-1 1 0,0 0 0,1-1 0,-1 1 0,0-1 0,1 1 0,-1-1 0,1 1 0,-1-1 0,1 1 0,-1-1 0,1 1 0,-1-1 0,1 0 0,0 1 0,-1-1 0,1 0 0,-1 1 0,1-1 0,1 0 0,5 2 0,0-1 0,1-1 0,-1 0 0,1 0 0,-1 0 0,8-2 0,362-51 134,-81 9-1633,-212 34-5327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07.3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1 24575,'-1'0'0,"0"0"0,0 1 0,1-1 0,-1 0 0,0 1 0,1-1 0,-1 1 0,0-1 0,1 1 0,-1-1 0,1 1 0,-1-1 0,1 1 0,-1-1 0,1 1 0,-1 0 0,1-1 0,0 1 0,-1 0 0,1-1 0,0 1 0,0 0 0,-1 0 0,1-1 0,0 1 0,0 0 0,0 1 0,-3 25 0,2-21 0,-5 326 0,8-203 0,3-84 0,-4-38 0,1 0 0,-2 1 0,1-1 0,-1 1 0,0-1 0,-2 15 0,2-22 0,0 0 0,0 0 0,0 0 0,0 1 0,0-1 0,0 0 0,0 0 0,0 0 0,0 1 0,0-1 0,0 0 0,0 0 0,-1 0 0,1 0 0,0 1 0,0-1 0,0 0 0,0 0 0,0 0 0,-1 0 0,1 0 0,0 1 0,0-1 0,0 0 0,0 0 0,-1 0 0,1 0 0,0 0 0,0 0 0,0 0 0,-1 0 0,1 0 0,0 0 0,0 0 0,0 0 0,-1 0 0,1 0 0,0 0 0,0 0 0,0 0 0,-1 0 0,1 0 0,0 0 0,0 0 0,-1 0 0,-9-10 0,-6-13 0,-1-6-1365,1 0-5461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08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0 552 24575,'36'42'0,"57"85"0,-63-83 0,67 77 0,-96-120 0,-1 0 0,1-1 0,-1 1 0,1 0 0,0-1 0,-1 1 0,1 0 0,0-1 0,0 1 0,-1-1 0,1 1 0,0-1 0,0 1 0,0-1 0,0 0 0,0 1 0,0-1 0,0 0 0,-1 0 0,1 0 0,0 0 0,0 1 0,0-1 0,0-1 0,0 1 0,0 0 0,0 0 0,0 0 0,0 0 0,0-1 0,0 1 0,0 0 0,0-1 0,-1 1 0,1-1 0,0 1 0,0-1 0,0 1 0,-1-1 0,1 0 0,0 1 0,-1-1 0,1 0 0,-1 0 0,1 1 0,0-1 0,-1 0 0,0 0 0,1 0 0,-1 0 0,1 1 0,-1-1 0,0-2 0,5-8 0,-2 1 0,1-1 0,2-18 0,-5 23 0,68-494 0,-68 495 0,0 1 0,0-1 0,0 1 0,1 0 0,-1-1 0,1 1 0,0 0 0,1 0 0,-1 1 0,1-1 0,-1 0 0,1 1 0,0-1 0,0 1 0,1 0 0,-1 0 0,1 0 0,6-3 0,7-5 0,1 1 0,35-14 0,-36 17 0,248-87 0,-123 48 0,-37 12-1365,-72 25-5461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09.4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366 0 24575,'-6'2'0,"-1"1"0,1-1 0,0 1 0,0 0 0,0 1 0,1-1 0,-1 1 0,1 1 0,0-1 0,-8 8 0,3-2 0,-31 27 0,1 3 0,2 1 0,2 1 0,-36 56 0,64-85 0,0 1 0,1-1 0,1 1 0,0 0 0,1 0 0,1 1 0,0 0 0,1 0 0,0 0 0,1 0 0,1 16 0,1-26 0,0 1 0,0-1 0,0 1 0,1-1 0,0 1 0,0-1 0,1 0 0,-1 1 0,1-1 0,0 0 0,1 0 0,-1 0 0,1 0 0,0-1 0,0 1 0,0-1 0,1 1 0,0-1 0,0 0 0,0-1 0,0 1 0,0-1 0,1 0 0,0 0 0,-1 0 0,1 0 0,0-1 0,0 0 0,1 0 0,-1 0 0,0-1 0,11 2 0,-8-2 0,1 0 0,0-1 0,-1 0 0,1 0 0,-1-1 0,1 0 0,0 0 0,-1-1 0,0 0 0,0-1 0,1 0 0,-1 0 0,-1-1 0,1 0 0,13-9 0,3-5 0,-1-1 0,-1-2 0,25-27 0,-22 21 0,-18 20 0,-1 1 0,0-1 0,0-1 0,-1 1 0,0-1 0,0 0 0,3-9 0,-7 15 0,0-1 0,0 1 0,-1 0 0,1-1 0,-1 1 0,0-1 0,1 1 0,-1 0 0,0-1 0,0 1 0,-1-1 0,1 1 0,0-1 0,-1 1 0,1 0 0,-1-1 0,0 1 0,0 0 0,0 0 0,0-1 0,0 1 0,-1 0 0,1 0 0,-1 0 0,1 0 0,-1 1 0,1-1 0,-1 0 0,0 1 0,-4-3 0,0-1 6,-1 1-1,-1 0 0,1 0 1,0 1-1,-1 0 1,0 0-1,0 1 1,0 0-1,0 0 0,0 1 1,0 0-1,0 1 1,0-1-1,-9 2 0,-11 2-216,1 1 0,-48 14 0,39-9-602,15-4-6013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10.0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44 24575,'4'0'0,"15"-3"0,19-2 0,25-3 0,19-1 0,18 2 0,5 2 0,-3 2 0,-16 1 0,-19 1 0,-21 1-8191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11.7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20 743 24575,'-1'0'0,"0"0"0,0 1 0,0-1 0,0 0 0,0 1 0,0-1 0,0 1 0,0-1 0,0 1 0,0 0 0,1-1 0,-1 1 0,0 0 0,0 0 0,1-1 0,-1 1 0,0 0 0,1 0 0,-1 0 0,1 0 0,-1 0 0,1 0 0,0 0 0,-1 0 0,1 0 0,0 0 0,0 0 0,0 0 0,-1 0 0,1 0 0,0 0 0,0 0 0,1 0 0,-1 0 0,0 0 0,0 0 0,1 2 0,-1 1 0,1 0 0,-1-1 0,1 1 0,0 0 0,0-1 0,0 1 0,0-1 0,1 1 0,3 5 0,4 0 0,1 0 0,0-1 0,0 0 0,1 0 0,0-1 0,0 0 0,1-1 0,0-1 0,0 0 0,0 0 0,1-1 0,0-1 0,0 0 0,0-1 0,0 0 0,0-1 0,17 0 0,-27-2 0,0 0 0,0 0 0,0 0 0,0 0 0,0 0 0,0-1 0,-1 1 0,1-1 0,-1 0 0,1 0 0,-1 0 0,1 0 0,-1 0 0,0 0 0,0-1 0,0 1 0,-1-1 0,1 1 0,0-1 0,-1 0 0,0 0 0,1 0 0,-1 1 0,0-1 0,-1 0 0,2-4 0,1-12 0,0 1 0,-1-1 0,0-25 0,-1 13 0,0-124 0,-2 102 0,1 0 0,9-53 0,-5 78 0,2 1 0,0 0 0,19-47 0,-22 68 0,1 0 0,0 1 0,0-1 0,0 1 0,1 0 0,-1 0 0,1 0 0,0 1 0,1-1 0,-1 1 0,1 1 0,0-1 0,0 1 0,0 0 0,9-3 0,12-4 0,0 2 0,39-7 0,-31 8 0,141-25-682,239-13-1,-372 42-6143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12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1 219 24575,'-1'-8'0,"1"1"0,0 0 0,1-1 0,0 1 0,0 0 0,0-1 0,1 1 0,0 0 0,0 0 0,1 0 0,0 0 0,0 1 0,1-1 0,0 1 0,0 0 0,0 0 0,1 0 0,0 1 0,0-1 0,0 1 0,8-6 0,-1 3 0,0 0 0,1 0 0,0 1 0,0 1 0,1 0 0,-1 1 0,1 0 0,0 2 0,1-1 0,-1 1 0,1 1 0,-1 1 0,1 0 0,0 1 0,-1 0 0,1 2 0,17 2 0,-28-3 0,0 0 0,1 0 0,-1 0 0,0 0 0,1 1 0,-1-1 0,0 1 0,0 0 0,0 1 0,0-1 0,-1 1 0,1-1 0,-1 1 0,0 0 0,1 1 0,-1-1 0,0 0 0,-1 1 0,1 0 0,-1-1 0,0 1 0,1 0 0,-2 0 0,1 1 0,0-1 0,-1 0 0,0 0 0,0 1 0,0-1 0,-1 1 0,1-1 0,-1 1 0,0-1 0,-1 7 0,-1 1 0,0 0 0,-1 0 0,0 0 0,-1 0 0,0 0 0,-1-1 0,0 0 0,-1 0 0,0 0 0,-1-1 0,-11 15 0,-34 28 0,35-37 0,1 1 0,-15 20 0,31-37 0,0 0 0,0 0 0,0 1 0,0-1 0,0 0 0,0 0 0,0 0 0,0 1 0,0-1 0,0 0 0,0 0 0,0 0 0,0 1 0,0-1 0,0 0 0,0 0 0,0 1 0,0-1 0,0 0 0,0 0 0,0 0 0,0 0 0,1 1 0,-1-1 0,0 0 0,0 0 0,0 0 0,0 0 0,0 1 0,1-1 0,-1 0 0,0 0 0,0 0 0,0 0 0,0 0 0,1 0 0,-1 0 0,0 0 0,0 0 0,1 0 0,-1 1 0,0-1 0,0 0 0,0 0 0,1 0 0,-1 0 0,0 0 0,0 0 0,0-1 0,1 1 0,-1 0 0,0 0 0,0 0 0,0 0 0,1 0 0,-1 0 0,0 0 0,0 0 0,0 0 0,1-1 0,18-1 0,342-87-42,-230 53-1281,-91 26-5503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14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1 159 24575,'65'-14'0,"829"-69"0,-338 38 0,-423 28-1365,-118 18-5461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38.4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1 295 24575,'0'1'0,"0"0"0,1-1 0,-1 1 0,0 0 0,1-1 0,-1 1 0,0 0 0,1-1 0,-1 1 0,1-1 0,-1 1 0,1 0 0,0-1 0,-1 1 0,1-1 0,-1 0 0,1 1 0,0-1 0,-1 1 0,1-1 0,0 0 0,0 0 0,-1 1 0,1-1 0,0 0 0,0 0 0,-1 0 0,1 0 0,0 0 0,0 0 0,-1 0 0,2 0 0,29-1 0,224-50 0,-70 12 0,-113 25 0,-17 2 0,-1 3 0,111-4 0,-88 10 0,-1-4 0,1-3 0,74-20 0,-76 15 0,105-34 0,-43 10 0,-63 31 129,-23 4-1623,-31 1-5332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6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8948,'0'0'5811,"141"4"-5523,-107-4-128,-2 0-48,-10 0-64,-4 0-48,-5 0 0,-10 0-496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39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 0 24575,'-96'86'0,"64"-60"0,1 2 0,2 1 0,-30 37 0,59-66 0,0 1 0,0-1 0,-1 0 0,1 1 0,0-1 0,0 0 0,0 1 0,0-1 0,0 0 0,0 1 0,0-1 0,0 1 0,0-1 0,0 0 0,0 1 0,0-1 0,0 1 0,0-1 0,0 0 0,0 1 0,0-1 0,0 0 0,0 1 0,1-1 0,-1 1 0,0-1 0,0 0 0,0 1 0,1-1 0,-1 0 0,0 0 0,1 1 0,-1-1 0,0 0 0,0 0 0,1 1 0,-1-1 0,0 0 0,1 0 0,-1 0 0,1 0 0,-1 1 0,0-1 0,1 0 0,-1 0 0,0 0 0,1 0 0,-1 0 0,1 0 0,-1 0 0,0 0 0,1 0 0,-1 0 0,1 0 0,-1 0 0,0 0 0,1-1 0,32 2 0,-28-1 0,74-4-682,154-27-1,-191 22-6143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0.3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 24575,'-3'1'0,"0"-1"0,0 1 0,0 1 0,0-1 0,0 0 0,1 1 0,-1-1 0,0 1 0,1 0 0,0 0 0,-1 0 0,1 0 0,0 1 0,0-1 0,0 0 0,-2 4 0,-27 43 0,27-34-16,0-1 0,0 1 0,2 0 0,0 1 0,0-1 0,2 0-1,0 0 1,3 28 0,-1 3-1204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1.6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0 373 24575,'2'6'0,"0"0"0,0-1 0,1 1 0,0-1 0,0 1 0,0-1 0,1 0 0,-1 0 0,6 6 0,-2-3 0,-6-6 0,1 1 0,0-1 0,0 0 0,-1 1 0,2-1 0,-1 0 0,0 0 0,0-1 0,1 1 0,-1 0 0,1-1 0,3 2 0,-6-3 0,0 0 0,1 0 0,-1 0 0,0 0 0,1 0 0,-1 0 0,0 0 0,1 0 0,-1 0 0,0 0 0,1 0 0,-1 0 0,0-1 0,1 1 0,-1 0 0,0 0 0,0 0 0,1-1 0,-1 1 0,0 0 0,0 0 0,0 0 0,1-1 0,-1 1 0,0 0 0,0-1 0,0 1 0,0 0 0,1 0 0,-1-1 0,0 1 0,0 0 0,0-1 0,0 1 0,0-1 0,-1-26 0,-20-52 0,16 63 0,0 0 0,0 0 0,2-1 0,-3-29 0,6 34 0,-1-3 0,1 0 0,0 1 0,3-16 0,-2 26 0,0-1 0,1 1 0,-1-1 0,1 1 0,0-1 0,0 1 0,0 0 0,0 0 0,1 0 0,0 0 0,0 0 0,0 0 0,5-4 0,3-2-85,0 1 0,1-1-1,0 2 1,1 0 0,0 0-1,0 1 1,1 1 0,0 0-1,0 1 1,0 1 0,1 0-1,-1 1 1,1 0 0,0 1-1,29 0 1,-26 2-6741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2.5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0 24575,'-4'1'0,"0"0"0,0 1 0,1-1 0,-1 1 0,1-1 0,-1 1 0,1 0 0,-1 1 0,1-1 0,0 0 0,0 1 0,0 0 0,0 0 0,1 0 0,-1 0 0,-3 6 0,-36 58 0,38-59 0,0 1 0,0 0 0,1 0 0,0 1 0,0-1 0,1 0 0,1 1 0,0 0 0,0-1 0,1 18 0,0-23 0,0 0 0,1-1 0,-1 1 0,1 0 0,0 0 0,0-1 0,1 1 0,-1 0 0,1-1 0,-1 1 0,1-1 0,0 0 0,0 0 0,1 0 0,-1 0 0,1 0 0,0 0 0,-1 0 0,1-1 0,0 1 0,0-1 0,1 0 0,-1 0 0,0 0 0,1-1 0,-1 1 0,1-1 0,7 2 0,-3-1 0,0-1 0,1 0 0,-1 0 0,1-1 0,0 0 0,-1-1 0,1 0 0,-1 0 0,0-1 0,1 0 0,-1 0 0,0-1 0,0 0 0,0-1 0,0 1 0,-1-2 0,9-5 0,-11 7 0,0-1 0,0-1 0,0 1 0,-1-1 0,1 0 0,-1 0 0,0 0 0,-1 0 0,1-1 0,-1 1 0,0-1 0,0 0 0,-1 0 0,0 0 0,0-1 0,0 1 0,-1 0 0,0-1 0,0 1 0,0-1 0,-1 1 0,0-1 0,-1-6 0,1 11 0,0 1 0,-1-1 0,1 0 0,0 0 0,-1 1 0,1-1 0,-1 1 0,0-1 0,1 0 0,-1 1 0,0-1 0,0 1 0,0 0 0,0-1 0,0 1 0,0 0 0,-1-1 0,1 1 0,0 0 0,-1 0 0,1 0 0,0 0 0,-1 0 0,-2 0 0,1 0 0,-1 0 0,1 0 0,-1 0 0,1 1 0,-1 0 0,0 0 0,0 0 0,1 0 0,-1 0 0,1 1 0,-5 0 0,-2 2 0,0 0 0,0 0 0,1 1 0,0 0 0,-1 1 0,1 0 0,-13 10 0,5-1 0,-1 0 0,0 2 0,1 0 0,-20 26 0,36-42-26,1 0 1,0 1-1,0-1 0,-1 0 0,1 0 1,0 1-1,0-1 0,-1 0 0,1 0 1,0 1-1,0-1 0,0 0 0,-1 1 1,1-1-1,0 0 0,0 1 0,0-1 1,0 0-1,0 1 0,0-1 0,0 0 1,0 1-1,0-1 0,0 0 0,0 1 0,0-1 1,0 0-1,0 1 0,0-1 0,0 0 1,0 1-1,0-1 0,1 0 0,-1 1 1,0-1-1,0 0 0,0 1 0,0-1 1,1 0-1,-1 0 0,0 1 0,0-1 1,1 0-1,-1 0 0,0 0 0,1 1 0,-1-1 1,0 0-1,0 0 0,1 0 0,-1 0 1,1 1-1,11 2-6800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3.2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1 136 24575,'3'-3'0,"6"-4"0,6-4 0,3 1 0,4-6 0,1 2 0,1-1 0,-5-1 0,-2 3 0,-4 0 0,-8 3 0,-4 3-8191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3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24575,'0'6'0,"0"5"0,0 4 0,0 2 0,0 4 0,0 2 0,0 0 0,0-2 0,0 0 0,0-2 0,3-3 0,4-8 0,4-8 0,0-4-8191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4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1 268 24575,'2'1'0,"1"-1"0,0 1 0,-1 0 0,1 0 0,-1 0 0,1 0 0,-1 0 0,0 0 0,1 1 0,-1-1 0,0 1 0,0 0 0,4 3 0,28 33 0,-22-24 0,10 4 0,-22-18 0,1 0 0,-1 0 0,1 0 0,-1 0 0,1 0 0,-1 1 0,0-1 0,1 0 0,-1 0 0,1 0 0,-1 0 0,1 0 0,-1-1 0,0 1 0,1 0 0,-1 0 0,1 0 0,-1 0 0,0 0 0,1-1 0,-1 1 0,1 0 0,-1 0 0,0 0 0,1-1 0,-1 1 0,0 0 0,1-1 0,-1 1 0,1-1 0,0-3 0,1 0 0,-1 0 0,0 0 0,0 0 0,-1 0 0,1 0 0,-1 0 0,0 0 0,0-6 0,-2-78 0,-1 34 0,6-57 0,-3 109 5,1 0 0,-1 0 0,0-1 0,1 1 0,-1 0 0,1 0 0,0 0 0,-1 0 0,1 0 0,0 0 0,0 0 0,1 0 0,-1 0 0,0 0 0,1 1 0,-1-1 0,1 0 0,-1 1 0,1-1 0,0 1 0,-1 0 0,1 0 0,3-2 0,1 1-191,0 0 1,0 0-1,0 1 0,0 0 1,1 0-1,-1 1 1,7 0-1,9 0-6640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5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 24575,'0'-5'0,"1"-1"0,0 1 0,0-1 0,1 1 0,0 0 0,0 0 0,0 0 0,1 0 0,-1 0 0,1 0 0,0 0 0,1 1 0,-1-1 0,1 1 0,0 0 0,7-6 0,-5 5 0,0 0 0,0 0 0,1 1 0,-1 0 0,1 0 0,0 1 0,0-1 0,0 1 0,1 1 0,-1 0 0,11-2 0,-16 3 0,-1 1 0,0 0 0,0 0 0,1 0 0,-1 0 0,0 0 0,1 0 0,-1 1 0,0-1 0,1 0 0,-1 1 0,0-1 0,0 0 0,0 1 0,1 0 0,-1-1 0,0 1 0,0 0 0,0-1 0,0 1 0,0 0 0,0 0 0,0 0 0,0 0 0,0 1 0,1 1 0,-1-1 0,0 1 0,0-1 0,-1 1 0,1-1 0,-1 1 0,1-1 0,-1 1 0,0 0 0,0-1 0,0 1 0,0 2 0,-1 2 0,1-1 0,-2 0 0,1 1 0,-1-1 0,0 0 0,0 0 0,0 0 0,-1-1 0,0 1 0,-4 6 0,-1-4 0,-1-1 0,1 1 0,-1-2 0,-1 1 0,1-1 0,-16 7 0,14-8 0,1 1 0,-1 0 0,1 1 0,-16 14 0,26-21 0,0 0 0,-1 1 0,1-1 0,0 0 0,0 0 0,0 0 0,-1 0 0,1 0 0,0 0 0,0 0 0,0 0 0,0 1 0,-1-1 0,1 0 0,0 0 0,0 0 0,0 0 0,0 0 0,0 1 0,-1-1 0,1 0 0,0 0 0,0 0 0,0 1 0,0-1 0,0 0 0,0 0 0,0 0 0,0 1 0,0-1 0,0 0 0,0 0 0,0 0 0,0 1 0,0-1 0,0 0 0,0 0 0,0 0 0,0 1 0,0-1 0,0 0 0,0 0 0,1 0 0,-1 1 0,0-1 0,0 0 0,0 0 0,0 0 0,0 0 0,0 1 0,1-1 0,-1 0 0,0 0 0,0 0 0,0 0 0,0 0 0,1 0 0,-1 0 0,0 1 0,0-1 0,1 0 0,20-1 0,24-10 0,-8-5-99,-8 3-323,1 1 0,46-11 0,-57 19-6404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9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 24575,'2'-2'0,"1"0"0,0 0 0,0 0 0,1 0 0,-1 1 0,0-1 0,0 1 0,1 0 0,-1 0 0,1 1 0,-1-1 0,6 0 0,49 0 0,-37 2 0,241-1-1365,-247 0-5461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29.2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0 194 24575,'50'0'0,"0"-3"0,0-1 0,0-3 0,62-17 0,-9-1 0,2 5 0,115-7 0,218 7 0,-269 14 0,388-2 0,132-7 0,-480 1 0,158-6 0,-354 20 0,-1 1 0,1 1 0,-1 0 0,1 1 0,-1 0 0,0 1 0,-1 0 0,1 1 0,14 8 0,23 8 0,-44-19-76,0 0 1,0-1-1,0 0 0,0-1 0,0 1 0,0-1 0,0 0 0,0 0 1,0 0-1,0-1 0,1 1 0,-1-1 0,-1-1 0,1 1 1,0-1-1,0 0 0,6-3 0,1-1-6750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9780,'0'0'8100,"204"0"-7940,-166 0-144,-1 0 0,-15 0-16,-12 0-1857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31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501 1 24575,'-101'49'0,"35"-18"0,1 3 0,1 3 0,-60 46 0,51-23 0,72-60 0,1 0 0,-1 0 0,1 0 0,0 0 0,-1 1 0,1-1 0,0 0 0,-1 0 0,1 1 0,0-1 0,-1 0 0,1 0 0,0 1 0,-1-1 0,1 0 0,0 1 0,0-1 0,-1 1 0,1-1 0,0 0 0,0 1 0,0-1 0,0 1 0,-1-1 0,1 0 0,0 1 0,0-1 0,0 1 0,0-1 0,0 0 0,0 1 0,0-1 0,0 1 0,0-1 0,1 1 0,-1-1 0,0 0 0,0 1 0,0-1 0,0 1 0,0-1 0,1 0 0,-1 1 0,0-1 0,0 0 0,1 1 0,-1-1 0,0 0 0,1 1 0,-1-1 0,0 0 0,1 0 0,-1 1 0,0-1 0,1 0 0,-1 0 0,0 0 0,1 1 0,29 1 0,59-5 0,165-29 0,85-46 0,-312 71 0,-1 1 0,1 1 0,0 1 0,51-1 0,18 6-1365,-75-1-5461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32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24575,'3'47'0,"2"1"0,3-1 0,23 85 0,-1-11 0,-20-76 0,-2 1 0,-2 0 0,-1 61 0,-8-39-1365,-1-55-5461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45.5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0 502 24575,'8'1'0,"-1"0"0,1 1 0,-1-1 0,0 2 0,0-1 0,0 1 0,0 0 0,0 1 0,-1-1 0,1 1 0,7 7 0,-8-7 0,0 1 0,1-1 0,0 0 0,0 0 0,0-1 0,0 0 0,0-1 0,1 1 0,8 1 0,-15-5 0,0 1 0,0 0 0,0 0 0,0 0 0,0 0 0,0-1 0,0 1 0,-1 0 0,1-1 0,0 1 0,0 0 0,0-1 0,-1 1 0,1-1 0,0 0 0,0 1 0,-1-1 0,1 1 0,0-1 0,-1 0 0,1 0 0,-1 1 0,1-1 0,-1 0 0,1 0 0,-1 0 0,0 0 0,1 0 0,-1 1 0,0-1 0,0 0 0,0 0 0,0 0 0,0 0 0,0 0 0,0 0 0,0 0 0,0 0 0,0 0 0,0 0 0,0 1 0,-1-1 0,0-2 0,-10-43 0,10 44 0,-8-26 0,-4-8 0,1 0 0,1-1 0,3 0 0,1 0 0,1-1 0,0-46 0,6 63 0,0 11 0,0 0 0,0 0 0,1 1 0,1-1 0,2-10 0,-3 17 0,0 0 0,1-1 0,-1 1 0,1 0 0,0 0 0,0 0 0,0 0 0,0 0 0,1 1 0,-1-1 0,1 1 0,-1-1 0,1 1 0,0 0 0,0 0 0,0 0 0,6-2 0,2 0 0,0 0 0,0 0 0,1 1 0,-1 1 0,1 0 0,23-1 0,76 6 0,-39 0 0,-23-6-1365,-38-1-5461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46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18 106 24575,'1'-5'0,"0"0"0,1 0 0,-1 0 0,1 0 0,0 1 0,0-1 0,1 1 0,-1-1 0,1 1 0,0 0 0,0 0 0,1 0 0,-1 0 0,1 1 0,0-1 0,6-4 0,-6 5 0,-1 0 0,1 1 0,-1-1 0,1 1 0,0-1 0,0 1 0,0 1 0,0-1 0,0 0 0,0 1 0,0 0 0,1 0 0,-1 0 0,0 1 0,1-1 0,-1 1 0,1 0 0,-1 0 0,8 2 0,-10-1 0,-1 0 0,1 1 0,0-1 0,0 1 0,-1-1 0,1 1 0,-1 0 0,1-1 0,-1 1 0,0 0 0,1 0 0,-1 0 0,0 0 0,-1 1 0,1-1 0,0 0 0,0 0 0,-1 0 0,0 1 0,1-1 0,-1 0 0,0 0 0,0 1 0,0-1 0,0 0 0,-1 1 0,1-1 0,-1 4 0,-1 5 0,0 0 0,-1-1 0,0 1 0,-6 16 0,2-16 0,1 0 0,-1-1 0,0 0 0,-1 0 0,-1-1 0,1 0 0,-1 0 0,-1-1 0,-14 10 0,-36 34 0,60-51 0,-1-1 0,1 0 0,0 1 0,-1-1 0,1 1 0,-1-1 0,1 0 0,0 1 0,-1-1 0,1 1 0,0-1 0,0 1 0,-1-1 0,1 1 0,0-1 0,0 1 0,0-1 0,0 1 0,-1 0 0,1-1 0,0 1 0,0-1 0,0 1 0,0-1 0,0 1 0,0-1 0,1 1 0,-1 0 0,0-1 0,0 1 0,0-1 0,0 1 0,1-1 0,-1 2 0,22 6 0,33-4 0,-52-4 0,61-3-30,-33 1-415,0 2 0,51 5 0,-62-2-6381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47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55 24575,'0'-3'0,"3"-1"0,7 0 0,5-2 0,3 0 0,4-2 0,1 0 0,0 2 0,0 1 0,0 3 0,1 0 0,-1 1 0,-2 1 0,-1 4 0,-5 0-8191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49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7 693 24575,'0'0'0,"0"0"0,-1 0 0,1 0 0,0 0 0,0 0 0,-1 0 0,1 0 0,0 0 0,0-1 0,-1 1 0,1 0 0,0 0 0,0 0 0,-1 0 0,1 0 0,0 0 0,0-1 0,-1 1 0,1 0 0,0 0 0,0 0 0,0 0 0,-1-1 0,1 1 0,0 0 0,0 0 0,0-1 0,0 1 0,0 0 0,0 0 0,-1-1 0,1 1 0,0 0 0,0 0 0,0-1 0,0 1 0,0 0 0,0 0 0,0-1 0,0 1 0,0 0 0,0-1 0,0 1 0,1 0 0,5-19 0,15-12 0,116-116 0,-136 146 0,0 0 0,-1 0 0,1 0 0,0 1 0,0-1 0,0 0 0,0 0 0,0 0 0,0 1 0,0-1 0,0 1 0,0-1 0,0 0 0,0 1 0,0 0 0,0-1 0,0 1 0,1 0 0,-1-1 0,0 1 0,0 0 0,0 0 0,1 0 0,-1 0 0,0 0 0,2 1 0,0 0 0,-1 0 0,0 1 0,1-1 0,-1 0 0,0 1 0,0 0 0,0-1 0,-1 1 0,1 0 0,0 0 0,-1 0 0,3 3 0,5 10 0,-1 1 0,0 0 0,6 18 0,-9-21 0,11 29 0,-9-22 0,1 0 0,1 0 0,1 0 0,13 20 0,-22-40 0,-1 1 0,0 0 0,1-1 0,-1 1 0,1-1 0,-1 1 0,0-1 0,1 1 0,-1-1 0,1 0 0,-1 1 0,1-1 0,0 0 0,-1 1 0,1-1 0,-1 0 0,1 1 0,0-1 0,-1 0 0,1 0 0,-1 0 0,1 0 0,0 0 0,-1 0 0,1 0 0,0 0 0,-1 0 0,1 0 0,0 0 0,-1 0 0,1 0 0,0 0 0,-1 0 0,1-1 0,-1 1 0,1 0 0,-1-1 0,1 1 0,0 0 0,-1-1 0,1 1 0,-1 0 0,1-1 0,-1 1 0,0-1 0,1 1 0,-1-1 0,1 0 0,17-32 0,-16 30 0,12-37 0,-2 0 0,-1-1 0,-3 0 0,-1-1 0,2-41 0,18-100 0,-23 169 0,0-1 0,0 1 0,1 0 0,8-14 0,-11 24 0,0 0 0,0 0 0,0 1 0,1-1 0,0 1 0,-1-1 0,1 1 0,1 0 0,-1 0 0,0 0 0,1 1 0,-1-1 0,1 1 0,0 0 0,0 0 0,0 0 0,0 0 0,5-1 0,449-63 0,-158 29 0,-291 35-114,0 0 1,0 1-1,0 0 0,0 1 0,0 0 1,0 0-1,0 1 0,0 0 0,0 1 1,-1 0-1,17 5 0,-14 1-6712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50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232 0 24575,'-4'2'0,"0"0"0,1 0 0,-1 1 0,1-1 0,0 1 0,0 0 0,0 0 0,0 0 0,0 0 0,0 0 0,1 1 0,-3 4 0,-1 0 0,-30 37 0,-52 89 0,79-119 0,1 0 0,1 1 0,0 1 0,1-1 0,1 1 0,0 0 0,2 0 0,-1 0 0,2 1 0,0 24 0,2-40 0,0 0 0,0 1 0,0-1 0,0 0 0,1 0 0,-1 0 0,1 0 0,0 1 0,-1-1 0,1 0 0,0 0 0,0 0 0,0 0 0,0-1 0,1 1 0,-1 0 0,0 0 0,1-1 0,-1 1 0,1-1 0,0 1 0,2 1 0,-1-2 0,1 1 0,-1-1 0,0 0 0,1-1 0,-1 1 0,0 0 0,1-1 0,-1 0 0,1 0 0,-1 0 0,1 0 0,6-2 0,5-1 0,0-1 0,-1-1 0,0 0 0,0-1 0,19-11 0,-20 10 0,-1 0 0,1-1 0,-2-1 0,15-12 0,-23 17 0,0 1 0,0-1 0,0 0 0,0 0 0,0 0 0,-1 0 0,1 0 0,-1-1 0,0 1 0,-1-1 0,1 1 0,-1-1 0,0 0 0,0 1 0,0-1 0,-1-9 0,1 10 0,-1-1 0,0 0 0,-1 0 0,1 1 0,-1-1 0,0 0 0,0 1 0,0-1 0,-1 1 0,1-1 0,-5-7 0,4 10 0,-1 0 0,1 0 0,0 0 0,-1 0 0,1 0 0,-1 0 0,0 1 0,1-1 0,-1 1 0,0 0 0,0 0 0,0 0 0,0 0 0,0 0 0,0 1 0,0-1 0,0 1 0,0 0 0,-4 0 0,-134 3-1365,123-2-5461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9:08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24575,'13'177'0,"-12"-176"0,4 41 0,3 23 0,0 75 0,-8-133-117,0-3 4,0-1-1,0 1 1,0 0-1,0-1 1,0 1-1,1-1 1,0 0-1,0 1 1,0-1-1,1 4 1,6 4-6713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13.1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0 178 24575,'31'-9'0,"-13"1"0,117-24 0,270-28 0,-234 40 0,550-29 0,-702 49 0,197 7 0,-184-3 0,0 1 0,0 1 0,-1 2 0,53 20 0,-37-13 120,-44-15-194,-1 1-1,0-1 1,0 1 0,0-1 0,1 0-1,-1 0 1,0 0 0,1-1 0,-1 1-1,0 0 1,0-1 0,0 0 0,1 1-1,-1-1 1,0 0 0,0 0 0,0 0-1,0 0 1,1-2 0,4-5-6752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17.4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376 0 24575,'-5'1'0,"1"1"0,-1 0 0,1 0 0,0 0 0,0 0 0,0 1 0,0-1 0,0 1 0,0 0 0,1 0 0,-4 4 0,-4 3 0,-52 37 0,3 3 0,2 2 0,-62 73 0,119-124 0,0 0 0,0 0 0,0 0 0,0 0 0,0 0 0,0 1 0,0-1 0,1 0 0,-1 0 0,1 1 0,-1-1 0,1 0 0,-1 1 0,1-1 0,0 1 0,-1-1 0,1 0 0,0 1 0,0-1 0,0 1 0,0-1 0,0 0 0,1 1 0,-1 1 0,1-2 0,0 1 0,1-1 0,-1 0 0,0 0 0,0 0 0,1 0 0,-1 0 0,0 0 0,1 0 0,-1 0 0,1 0 0,-1-1 0,1 1 0,-1 0 0,1-1 0,0 0 0,1 1 0,12 1 0,0 0 0,0-2 0,24 0 0,-36-1 0,366-36 0,-246 22 0,77-4 0,-195 17-62,-1 1 0,0-1 0,0 0 0,0 0 0,0 0 0,0 0 0,0-1 0,0 1 0,-1-1 0,1 0 0,-1 0 0,0 0-1,0-1 1,0 1 0,0-1 0,-1 0 0,0 1 0,1-1 0,-1 0 0,-1 0 0,3-8 0,1-1-6764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29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2 100 3522,'0'0'7875,"-1"0"-7851,1 0-1,0-1 0,0 1 1,0 0-1,0 0 0,0 0 1,0 0-1,0-1 0,0 1 1,0 0-1,-1 0 0,1-1 1,0 1-1,0 0 0,0 0 1,0 0-1,0-1 0,0 1 1,0 0-1,1 0 0,-1 0 1,0-1-1,0 1 0,0 0 1,0 0-1,0 0 1,0-1-1,0 1 0,0 0 1,0 0-1,1 0 0,-1 0 1,0-1-1,0 1 0,0 0 1,0 0-1,1 0 0,-1 0 1,0 0-1,0 0 0,0-1 1,0 1-1,1 0 0,-1 0 1,0 0-1,0 0 0,0 0 1,1 0-1,-1 0 0,0 0 1,1 0-1,9-4 158,0 1 0,0 0-1,1 0 1,-1 1 0,1 1-1,16-1 1,8-1 158,637-66 3374,-671 69-3694,13-1-402,-19 2-1296,-13 1-554,-28 8-4536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18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24575,'1'19'0,"2"0"0,1-1 0,9 32 0,-7-28 0,9 39 0,-3 0 0,7 116 0,-22 126 0,-10-256 0,13-55-1365,3-1-5461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24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1 637 24575,'1'-7'0,"1"-1"0,0 1 0,1 0 0,-1 1 0,1-1 0,1 0 0,-1 1 0,1 0 0,0-1 0,1 2 0,-1-1 0,1 0 0,1 1 0,-1 0 0,0 0 0,1 1 0,7-5 0,-11 9 0,0-1 0,0 1 0,1-1 0,-1 1 0,0 0 0,0 0 0,0 0 0,1 0 0,-1 0 0,0 1 0,0-1 0,0 1 0,1-1 0,-1 1 0,0 0 0,0 0 0,0 0 0,0 0 0,0 0 0,0 0 0,-1 0 0,1 1 0,0-1 0,-1 1 0,3 2 0,43 51 0,-36-41 0,2 4 0,-9-13 0,-1 1 0,1-1 0,0 1 0,0-1 0,0 0 0,1-1 0,0 1 0,0-1 0,0 0 0,0 0 0,9 4 0,-13-8 0,0 0 0,-1 0 0,1-1 0,0 1 0,0 0 0,-1 0 0,1-1 0,0 1 0,-1-1 0,1 1 0,0 0 0,-1-1 0,1 1 0,-1-1 0,1 0 0,-1 1 0,1-1 0,-1 1 0,1-1 0,-1 0 0,1 1 0,-1-1 0,0 0 0,1 0 0,-1 1 0,0-1 0,0 0 0,0 0 0,0 1 0,0-1 0,1-1 0,2-30 0,-3 28 0,1-10 0,-1 0 0,-1-1 0,-1 1 0,0-1 0,0 1 0,-9-23 0,-2 0 0,-22-39 0,11 24 0,19 41 0,2-1 0,-1 1 0,1 0 0,1-1 0,0 0 0,1 0 0,0 1 0,1-1 0,0 0 0,1 0 0,0 0 0,1 1 0,0-1 0,1 1 0,0-1 0,1 1 0,0 0 0,1 0 0,0 1 0,1-1 0,0 1 0,13-16 0,-12 20 0,0 0 0,1 0 0,-1 0 0,2 1 0,-1 1 0,0-1 0,1 1 0,0 0 0,0 1 0,0 0 0,0 1 0,10-2 0,11-1 0,0 1 0,45 1 0,62 4-1365,-117-1-5461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25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1 156 24575,'1'-5'0,"0"-1"0,0 0 0,1 0 0,-1 1 0,1-1 0,1 1 0,-1-1 0,1 1 0,0 0 0,0 0 0,1 0 0,-1 1 0,1-1 0,0 1 0,0 0 0,7-5 0,-1 0 0,0 1 0,0 0 0,1 1 0,0 1 0,0-1 0,17-5 0,-23 10 0,0 1 0,0-1 0,0 1 0,0 1 0,0-1 0,0 1 0,0 0 0,0 0 0,0 0 0,0 1 0,0-1 0,0 1 0,0 0 0,0 1 0,-1-1 0,1 1 0,0 0 0,-1 0 0,1 1 0,-1-1 0,0 1 0,0 0 0,0 0 0,0 1 0,0-1 0,-1 1 0,0 0 0,1-1 0,-1 1 0,-1 1 0,4 4 0,-1 0 0,0 0 0,-1 1 0,1-1 0,-2 1 0,1 0 0,-2 0 0,1 0 0,-1 0 0,-1 1 0,0-1 0,0 1 0,-1-1 0,0 1 0,-3 15 0,1-21 0,0 0 0,0 0 0,0-1 0,-1 1 0,0-1 0,1 1 0,-2-1 0,1 0 0,0 0 0,-1 0 0,0-1 0,0 1 0,0-1 0,-8 6 0,-72 37 0,69-38 0,-10 1 0,20-7 0,0-1 0,0 1 0,0 0 0,0 1 0,0-1 0,0 1 0,-8 6 0,57-5 0,49-4 0,66-3 0,-130-3-1365,-18 2-5461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26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 24575,'6'0'0,"5"-3"0,4-1 0,5 0 0,2 1 0,1 1 0,2 1 0,-1 0 0,0 4 0,-2 1 0,-2 0 0,0-1 0,-5-1-8191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27.9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93 714 24575,'2'0'0,"0"1"0,0 0 0,0-1 0,-1 1 0,1 0 0,0 0 0,0 0 0,-1 0 0,1 0 0,-1 0 0,1 0 0,-1 0 0,1 1 0,-1-1 0,0 1 0,0-1 0,1 2 0,-1-1 0,0-1 0,0 1 0,1-1 0,-1 0 0,0 1 0,0-1 0,0 0 0,1 0 0,-1 0 0,1 0 0,-1 0 0,1 0 0,-1 0 0,1-1 0,0 1 0,-1-1 0,3 1 0,-3-1 0,0 0 0,0-1 0,-1 1 0,1-1 0,0 1 0,-1-1 0,1 0 0,0 1 0,-1-1 0,1 0 0,-1 1 0,1-1 0,-1 0 0,1 0 0,-1 1 0,1-1 0,-1 0 0,0 0 0,1 0 0,-1 0 0,0 1 0,0-1 0,0 0 0,0 0 0,0 0 0,0 0 0,0 0 0,0-1 0,-1-32 0,1 32 0,-7-52 0,-3 0 0,-2 1 0,-31-83 0,14 47 0,12 38 0,-16-57 0,30 97 0,1 0 0,1 1 0,0-1 0,0 0 0,1 0 0,0 0 0,4-19 0,-4 28 0,1 0 0,-1 0 0,1 0 0,0 0 0,0 0 0,0 0 0,0 1 0,0-1 0,0 0 0,1 0 0,-1 1 0,1-1 0,-1 1 0,1 0 0,-1-1 0,1 1 0,0 0 0,0 0 0,-1 0 0,5-2 0,-1 1 0,1 1 0,0-1 0,0 1 0,-1 0 0,1 0 0,0 1 0,9 0 0,2 1 0,0 1 0,-1 1 0,1 0 0,25 9 0,-4 4 0,56 32 0,21 9 0,-101-52 0,1 0 0,0 0 0,1-2 0,-1 0 0,0 0 0,22 0 0,-17-3-117,-5 1-133,0-1 1,-1 0-1,1-1 1,25-5-1,-29 2-6576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29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0 24575,'-4'1'0,"1"0"0,-1 0 0,0 0 0,1 0 0,-1 1 0,1 0 0,-1 0 0,1 0 0,0 0 0,0 0 0,0 0 0,0 1 0,0 0 0,0-1 0,1 1 0,-1 0 0,1 0 0,0 1 0,-2 3 0,-3 4 0,0 0 0,1 1 0,1-1 0,-7 19 0,5-6 0,1 0 0,2 0 0,0 0 0,1 1 0,1 0 0,2-1 0,3 35 0,-2-49 0,0 0 0,1 0 0,0 0 0,1 0 0,0-1 0,1 1 0,-1-1 0,2 0 0,-1 0 0,2 0 0,-1 0 0,1-1 0,0 0 0,1 0 0,0-1 0,0 0 0,0 0 0,1 0 0,0-1 0,14 8 0,-19-12 0,1-1 0,0 1 0,0-1 0,1 0 0,-1 0 0,0 0 0,0 0 0,0-1 0,1 0 0,-1 0 0,0 0 0,1 0 0,-1-1 0,0 1 0,0-1 0,0 0 0,1 0 0,-1-1 0,0 0 0,0 1 0,-1-1 0,1 0 0,0-1 0,-1 1 0,1-1 0,-1 1 0,0-1 0,0 0 0,6-7 0,-5 5 0,0 1 0,0-2 0,0 1 0,-1 0 0,0-1 0,0 0 0,0 0 0,-1 0 0,0 0 0,0 0 0,0 0 0,-1 0 0,0-1 0,0 1 0,0 0 0,-1-1 0,0 1 0,0-1 0,-2-8 0,1 11 0,-1 0 0,1 0 0,-1 1 0,0-1 0,0 0 0,0 1 0,0-1 0,-1 1 0,1 0 0,-1 0 0,0 0 0,0 0 0,0 0 0,0 1 0,0 0 0,-1-1 0,1 1 0,-1 0 0,-5-2 0,-7-2 0,1 1 0,-1 1 0,-27-4 0,10 1 0,31 7-60,-1-1-22,1 0 1,-1 1-1,0-1 1,0 0-1,1 1 1,-1 0-1,0 0 0,0 0 1,0 0-1,0 0 1,1 1-1,-1-1 1,0 1-1,0 0 1,-3 1-1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19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1 469 24575,'27'-29'0,"43"-59"0,0 0 0,-56 72 0,106-110 0,-103 110 0,1 0 0,1 1 0,1 1 0,0 1 0,24-11 0,-35 20-227,2 0-1,-1 0 1,0 1-1,1 1 1,17-2-1,-5 2-6598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0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1 24575,'6'2'0,"0"0"0,0 0 0,0 1 0,0 0 0,0 0 0,-1 1 0,1-1 0,-1 1 0,0 0 0,0 1 0,0-1 0,5 8 0,-2-4 0,7 5 0,-1 2 0,0 0 0,-1 0 0,0 1 0,18 32 0,-29-43 0,1 1 0,-1-1 0,1 0 0,-2 1 0,1-1 0,0 1 0,-1 0 0,0 0 0,-1-1 0,1 1 0,-1 0 0,0 0 0,-1 0 0,1 0 0,-1-1 0,0 1 0,-1 0 0,1-1 0,-1 1 0,0-1 0,0 1 0,-1-1 0,0 0 0,-5 8 0,-12 10 26,0-1-1,-1 0 0,-1-2 1,-50 35-1,37-29-771,-39 37 0,55-43-6080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0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1 198 24575,'10'0'0,"19"0"0,18-3 0,23-2 0,22-6 0,12-6 0,10-3 0,1-2 0,-6-5 0,-13 3 0,-20 2 0,-19 4 0,-16 2 0,-14 3-8191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1.0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24575,'3'7'0,"2"13"0,-1 11 0,0 3 0,-1 4 0,-2-2 0,0-3 0,-1-4 0,0 1 0,0-1 0,0-3 0,0-1 0,0-1 0,0-2 0,-4-5 0,-4-4 0,-2-5-8191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8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2321,'0'0'13374,"4"-56"-11530,-4 55-1852,1-1 0,0 1 1,-1 0-1,1-1 0,0 1 1,0 0-1,0 0 0,0 0 1,0 0-1,1 0 1,-1 0-1,0 0 0,0 0 1,1 0-1,-1 0 0,0 1 1,1-1-1,-1 1 0,1-1 1,-1 1-1,1-1 0,-1 1 1,1 0-1,-1 0 0,1 0 1,-1 0-1,1 0 0,-1 0 1,1 0-1,-1 0 0,1 0 1,-1 1-1,1-1 0,-1 1 1,1-1-1,1 2 0,10 2-10,0 1 0,0 1-1,13 7 1,-14-7 119,23 11 14,13 7 130,71 26 0,-119-51-232,0 1-1,0 0 0,0 0 0,0 0 1,0 0-1,0 0 0,0 0 1,0-1-1,0 1 0,0 0 1,0 0-1,0 0 0,0 0 1,0 0-1,0 0 0,0-1 1,0 1-1,0 0 0,0 0 0,0 0 1,0 0-1,0 0 0,0 0 1,0-1-1,0 1 0,0 0 1,1 0-1,-1 0 0,0 0 1,0 0-1,0 0 0,0 0 1,0 0-1,0 0 0,0-1 0,0 1 1,1 0-1,-1 0 0,0 0 1,0 0-1,0 0 0,0 0 1,0 0-1,0 0 0,1 0 1,-1 0-1,0 0 0,0 0 1,0 0-1,0 0 0,0 0 1,0 0-1,1 0 0,-1 0 0,0 0 1,0 0-1,0 0 0,0 0 1,0 0-1,0 0 0,1 1 1,-1-1-1,0 0 0,-12-16 143,-18-15-207,15 19 71,-2-3-22,1 0 1,-19-23 0,32 33-20,-1 0 0,1 0 0,-1 0 0,1-1 1,1 1-1,-1-1 0,1 1 0,0-1 1,0 0-1,1 0 0,-1 0 0,1 0 1,0-8-1,4 12 3,-1 1 0,1 0 1,0-1-1,0 1 0,-1 0 0,1 0 1,0 1-1,0-1 0,0 1 0,0-1 1,0 1-1,0 0 0,3 0 0,0 0-4,492-44 645,-406 40-702,-91 4-360,-15 6-3896,-16 3-1930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1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1 150 24575,'2'-1'0,"0"-1"0,0 0 0,0 1 0,0-1 0,0 0 0,0 0 0,0 0 0,-1 0 0,1 0 0,-1-1 0,1 1 0,-1 0 0,0-1 0,1-2 0,3-4 0,6-10 0,-6 9 0,1 1 0,0 0 0,0 0 0,1 0 0,0 1 0,10-10 0,-14 16 0,-1 0 0,1 1 0,0-1 0,0 0 0,0 1 0,0 0 0,0 0 0,0 0 0,1 0 0,-1 0 0,0 1 0,1-1 0,-1 1 0,0 0 0,0 0 0,1 0 0,-1 0 0,0 1 0,1-1 0,-1 1 0,0 0 0,0 0 0,0 0 0,0 0 0,5 3 0,5 3 0,0 1 0,-1 0 0,0 1 0,0 0 0,-1 0 0,0 2 0,-1-1 0,0 1 0,0 1 0,-1-1 0,-1 2 0,0-1 0,-1 1 0,0 0 0,-1 1 0,0 0 0,4 16 0,-10-27 0,1 0 0,-1-1 0,0 1 0,1 0 0,-1 0 0,0-1 0,-1 1 0,1 0 0,0 0 0,-1-1 0,1 1 0,-1 0 0,0-1 0,0 1 0,0-1 0,0 1 0,-1-1 0,1 0 0,-1 1 0,1-1 0,-1 0 0,0 0 0,0 0 0,0 0 0,-3 2 0,-4 2 0,-1 0 0,0-1 0,0 0 0,0 0 0,-13 3 0,13-5 0,0 1 0,0 0 0,0 1 0,-10 6 0,19-10 0,0-1 0,0 1 0,0-1 0,1 1 0,-1 0 0,0 0 0,0 0 0,1-1 0,-1 1 0,0 0 0,1 0 0,-1 0 0,0 0 0,1 0 0,0 0 0,-1 0 0,1 0 0,0 0 0,-1 0 0,1 0 0,0 0 0,0 1 0,0-1 0,0 0 0,0 0 0,0 0 0,0 0 0,0 0 0,1 2 0,0 0 0,1 0 0,-1-1 0,1 1 0,0-1 0,0 1 0,0-1 0,0 0 0,0 1 0,0-1 0,5 3 0,3 2 0,-1-1 0,1 0 0,1-1 0,-1 0 0,13 4 0,2-3 0,1-1 0,0-1 0,0-1 0,0-1 0,1-1 0,-1-2 0,0-1 0,36-6 0,-61 8 5,1-1 0,0 1 0,-1 0 1,1-1-1,0 1 0,-1-1 0,1 1 0,-1-1 0,1 0 0,-1 0 0,0 1 0,1-1 0,-1 0 0,0 0 0,1-1 0,-1 1 0,0 0 1,0 0-1,2-3 0,-3 3-62,0 0 1,0 0-1,0 0 1,0-1 0,0 1-1,0 0 1,-1 0-1,1 0 1,0 0 0,-1-1-1,1 1 1,0 0-1,-1 0 1,1 0-1,-1 0 1,0 0 0,1 0-1,-1 0 1,0 0-1,0 0 1,0 0 0,1 0-1,-1 1 1,0-1-1,-2-1 1,-23-18-6770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2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24575,'-1'54'0,"3"0"0,2 0 0,3 0 0,17 68 0,-24-121 0,0 1 0,1 0 0,-1-1 0,1 1 0,-1 0 0,1-1 0,0 1 0,0-1 0,0 1 0,-1-1 0,2 1 0,-1-1 0,0 1 0,0-1 0,0 0 0,1 0 0,-1 0 0,2 2 0,-2-3 0,0 0 0,0 0 0,0 0 0,1 0 0,-1 1 0,0-1 0,0-1 0,0 1 0,0 0 0,0 0 0,0 0 0,0-1 0,0 1 0,0 0 0,0-1 0,0 1 0,0-1 0,0 1 0,0-1 0,0 1 0,1-2 0,7-6 0,-1 0 0,0-1 0,0 0 0,10-15 0,-3 4 0,-10 14 0,0 0 0,1 0 0,0 0 0,0 1 0,1 0 0,-1 0 0,1 1 0,0-1 0,0 2 0,0-1 0,12-3 0,-15 6 0,1 0 0,-1 0 0,0 1 0,1-1 0,-1 1 0,0 0 0,1 1 0,-1-1 0,0 1 0,1 0 0,-1 0 0,0 0 0,0 0 0,0 1 0,0 0 0,0 0 0,0 0 0,0 0 0,-1 0 0,1 1 0,-1 0 0,6 5 0,-1 0 0,0 1 0,0-1 0,-1 2 0,0-1 0,0 1 0,-1 0 0,0 1 0,-1-1 0,-1 1 0,1 0 0,-2 0 0,1 0 0,-2 1 0,1-1 0,-2 1 0,1 0 0,-1 15 0,-2-18 0,0 0 0,0 0 0,0 0 0,-1-1 0,-1 1 0,0 0 0,0-1 0,0 1 0,-1-1 0,0 0 0,-1 0 0,0-1 0,0 1 0,-1-1 0,1 0 0,-2 0 0,1-1 0,-1 0 0,0 0 0,0-1 0,0 0 0,-15 8 0,16-10-45,0 0-1,0 0 1,-1-1-1,1 0 1,-1 0-1,0-1 1,1 0-1,-1 0 1,0 0-1,0-1 1,0 0-1,1 0 1,-1-1-1,0 1 1,0-2-1,1 1 1,-1-1-1,0 0 1,1 0-1,0-1 1,0 0-1,-1 0 1,2 0-1,-1-1 1,0 0-1,1 0 0,0 0 1,-1-1-1,-7-10 1,0-2-6781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3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24575,'4'0'0,"4"0"0,9 0 0,4 4 0,3 0 0,4 1 0,1-1 0,0-2 0,1 0 0,0-1 0,-2-1 0,-2 0 0,-2 0 0,-1 0 0,2 7 0,-3 2-8191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5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0 182 24575,'4'0'0,"8"-3"0,12-9 0,18-6 0,19 0 0,6-4 0,3-1 0,-7 2 0,-11 2 0,-10 0 0,-9 4 0,-10 4-8191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5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 24575,'8'92'0,"-5"-65"0,0 47 0,-3-65 0,-1 1 0,0-1 0,-1 1 0,0-1 0,-1 0 0,0 0 0,0 1 0,-8 13 0,-11 16 0,-29 41 0,43-72 87,14-15-1539,5-2-5374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5.9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24575,'-1'23'0,"-2"1"0,0 0 0,-8 25 0,-4 30 0,14-69 0,-2 9 0,1-1 0,1 1 0,1 0 0,0 0 0,4 27 0,-3-41 0,0-1 0,0 0 0,1 0 0,-1 0 0,1 0 0,0-1 0,0 1 0,0 0 0,0-1 0,1 1 0,-1-1 0,1 0 0,0 0 0,0 0 0,0 0 0,1-1 0,-1 1 0,0-1 0,1 1 0,0-1 0,0-1 0,-1 1 0,1 0 0,0-1 0,0 0 0,0 0 0,1 0 0,-1 0 0,0-1 0,5 1 0,18 0 20,-1-1 0,1-1 0,-1-1 0,1-1 0,35-10 0,125-47-1505,-164 51-5341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13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24575,'1'35'0,"2"0"0,1 0 0,16 64 0,44 97 0,-43-112 0,-6-17 0,-14-62 0,1-2 0,-1 1 0,1 0 0,-1 0 0,0-1 0,0 1 0,-1 0 0,1 0 0,-1 0 0,0 0 0,0 0 0,0 0 0,-1 0 0,1-1 0,-3 7 0,3-10 0,-1 1 0,0-1 0,0 0 0,1 0 0,-1 0 0,0 0 0,0 0 0,0 0 0,1 0 0,-1 0 0,0 0 0,0 0 0,1-1 0,-1 1 0,0 0 0,0-1 0,1 1 0,-1 0 0,0-1 0,1 1 0,-1-1 0,0 1 0,1-1 0,-1 1 0,1-1 0,-1 1 0,1-1 0,-1 0 0,1 1 0,-2-2 0,-16-20 0,12 11 0,0 1 0,1 0 0,0-1 0,1 0 0,0 0 0,0-1 0,2 1 0,-1 0 0,0-14 0,1-13 0,3-56 0,1 24 0,-2 62 5,1 1 1,0-1-1,0 1 0,1 0 0,0-1 0,0 1 1,1 0-1,-1 0 0,1 0 0,1 1 1,0-1-1,0 1 0,0 0 0,0 0 0,1 0 1,0 1-1,1-1 0,-1 1 0,1 0 0,0 1 1,0 0-1,7-4 0,-7 4-67,0 1 0,1 0 0,-1 0 0,1 0 1,0 1-1,-1 0 0,1 1 0,0-1 0,0 1 0,0 1 0,0-1 0,1 1 1,-1 1-1,0-1 0,0 1 0,0 0 0,0 1 0,0-1 0,-1 2 0,1-1 1,0 1-1,-1 0 0,7 3 0,1 4-6764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50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0 872 24575,'1'-14'0,"0"0"0,0 0 0,2 0 0,0 0 0,0 0 0,2 1 0,8-21 0,6-6 0,28-40 0,-29 53 0,-2-2 0,-1 0 0,17-46 0,-22 44 0,-2 0 0,-2-1 0,0 0 0,-2 0 0,-1-42 0,-2 60 0,-2 0 0,0 0 0,-1 0 0,0 0 0,-1 1 0,-1-1 0,0 1 0,-1 0 0,0 0 0,-1 0 0,0 1 0,-1 0 0,0 0 0,-17-19 0,24 30 0,-1 0 0,0 0 0,0 0 0,0 0 0,1 0 0,-1 1 0,0-1 0,0 0 0,0 0 0,0 1 0,0-1 0,0 1 0,-1-1 0,1 1 0,0-1 0,0 1 0,0 0 0,0 0 0,0-1 0,-1 1 0,1 0 0,0 0 0,0 0 0,0 0 0,-1 0 0,1 1 0,0-1 0,0 0 0,-2 1 0,1 1 0,-1-1 0,1 1 0,0 0 0,0 0 0,0 0 0,0 0 0,0 0 0,1 0 0,-1 0 0,0 1 0,1-1 0,-2 4 0,-2 5 0,0 1 0,1 0 0,1 0 0,-5 23 0,2 8 0,-9 124 0,15-149 0,1 1 0,0-1 0,1-1 0,1 1 0,1 0 0,1-1 0,7 21 0,60 155 0,-70-184 0,1 0 0,0-1 0,1 1 0,0-1 0,0 0 0,1 0 0,0 0 0,1 0 0,-1-1 0,1 0 0,0 0 0,1-1 0,0 0 0,0 0 0,0 0 0,1-1 0,0 0 0,0-1 0,0 1 0,1-2 0,-1 1 0,11 2 0,14 4-227,0-1-1,1-2 1,0-1-1,1-1 1,36-1-1,-51-4-6598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54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36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1 334 24575,'48'-3'0,"1"-2"0,0-3 0,85-24 0,-47 10 0,593-148 0,-554 147 0,1 5 0,1 6 0,183 5 0,-302 8-114,-1-1 1,1 0-1,0-1 0,0 0 0,0 0 1,-1-1-1,1 0 0,-1 0 0,1-1 1,-1 0-1,11-6 0,-4-1-6712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4402,'0'0'4293,"2"6"-3506,3 8 259,1-1 1,0 0-1,1-1 1,0 0 0,1 0-1,10 11 1,-17-21-1011,1-1 0,-1 0-1,1 0 1,-1 0 0,1 0 0,-1-1 0,1 1 0,0 0 0,-1-1 0,1 1 0,0-1 0,-1 1 0,1-1 0,0 0 0,0 0-1,0 0 1,-1 0 0,4 0 0,43-6-7,-22 2 71,-10 3-90,10-1-7,0 1 0,52 4-1,-77-3 17,1 0 0,-1 1 1,0-1-1,0 0 0,1 0 0,-1 1 0,0-1 0,0 1 0,0-1 0,0 1 0,0-1 0,1 1 0,-1 0 0,0 0 0,0-1 0,-1 1 0,1 0 0,0 0 0,0 0 0,0 0 0,0 0 0,-1 0 0,1 0 0,-1 0 0,1 0 0,-1 1 1,1-1-1,-1 0 0,1 0 0,-1 1 0,0-1 0,0 0 0,0 0 0,0 1 0,0-1 0,0 2 0,0-1 28,0 0 0,-1 0 0,0 0 0,1 0 0,-1-1 0,0 1 1,0 0-1,0 0 0,0-1 0,0 1 0,0 0 0,0-1 0,0 1 0,-1-1 0,1 0 0,-1 1 0,1-1 0,-1 0 1,0 0-1,1 0 0,-1 0 0,-2 1 0,-10 2-1,0 0-1,-1-1 1,0 0 0,1-2-1,-1 1 1,0-2-1,-29-2 1,33 1-702,-1-1-1,0-1 0,1 1 1,0-2-1,0 0 0,-13-6 1,-1-2-3509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37.6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325 1 24575,'-156'134'0,"106"-89"0,33-32 0,2 0 0,-1 1 0,2 1 0,0 1 0,1 0 0,-12 20 0,24-36 0,1 1 0,-1 0 0,1-1 0,0 1 0,-1 0 0,1 0 0,0 0 0,0-1 0,-1 1 0,1 0 0,0 0 0,0 0 0,0-1 0,0 1 0,0 0 0,0 0 0,0 0 0,0 0 0,0-1 0,1 1 0,-1 0 0,0 0 0,0 0 0,1-1 0,-1 1 0,1 0 0,-1 0 0,2 0 0,-1 1 0,0-1 0,1 0 0,-1 0 0,1-1 0,-1 1 0,1 0 0,0 0 0,-1-1 0,1 1 0,0-1 0,2 1 0,63 2 0,-52-3 0,500-21 0,-514 21-29,34-5 182,-20-1-369,-15 6 184,1 0 1,-1-1 0,0 1 0,0 0 0,0 0 0,0 0 0,1-1 0,-1 1 0,0 0 0,0 0 0,0-1 0,0 1 0,0 0 0,0 0 0,1-1 0,-1 1 0,0 0 0,0-1 0,0 1 0,0 0 0,0 0 0,0-1 0,0 1 0,0 0 0,0 0 0,0-1-1,0 1 1,-1 0 0,1-1 0,0 1 0,0 0 0,0 0 0,0-1 0,0 1 0,0 0 0,-1 0 0,1 0 0,0-1 0,0 1 0,-1 0 0,-5-6-6795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38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24575,'-2'165'0,"5"174"0,-3-337-94,0-1 51,0 0-1,-1 0 0,1-1 0,0 1 0,0 0 0,0 0 0,0 0 1,0-1-1,1 1 0,-1 0 0,0 0 0,0 0 0,1-1 1,-1 1-1,0 0 0,1 0 0,-1-1 0,0 1 0,1 0 1,-1-1-1,1 1 0,-1 0 0,1-1 0,0 1 0,-1-1 0,1 1 1,-1-1-1,2 1 0,6-3-6782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1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 24575,'3'2'0,"1"-1"0,-1 1 0,1 0 0,-1 0 0,0 0 0,0 1 0,0-1 0,0 1 0,-1-1 0,1 1 0,-1 0 0,4 6 0,0-3 0,87 100 0,-93-105 0,0-1 0,0 1 0,1-1 0,-1 0 0,0 1 0,0-1 0,1 0 0,-1 1 0,0-1 0,1 0 0,-1 1 0,1-1 0,-1 0 0,0 0 0,1 1 0,-1-1 0,1 0 0,-1 0 0,1 0 0,-1 0 0,1 1 0,-1-1 0,1 0 0,-1 0 0,1 0 0,-1 0 0,1 0 0,-1 0 0,1 0 0,-1 0 0,1-1 0,-1 1 0,0 0 0,1 0 0,0 0 0,3-18 0,-9-26 0,-3 14-83,-1 1 0,-1 0 1,-2 1-1,-16-30 0,14 29-868,2 5-5875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2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1 123 24575,'38'-3'0,"1"-2"0,-1-1 0,0-2 0,-1-2 0,48-19 0,63-15 0,-88 28-1365,-48 14-5461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3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0 24575,'-9'10'0,"0"1"0,1 0 0,1 0 0,0 1 0,0 0 0,1 0 0,1 0 0,-7 20 0,2 6 0,-11 64 0,20-97 0,0 0 0,0 0 0,1 1 0,0-1 0,0 0 0,0 0 0,1 0 0,0 0 0,0 1 0,0-1 0,0 0 0,1 0 0,0-1 0,0 1 0,0 0 0,0-1 0,1 1 0,0-1 0,0 1 0,0-1 0,1 0 0,-1-1 0,1 1 0,0-1 0,0 1 0,0-1 0,0 0 0,1-1 0,-1 1 0,1-1 0,0 0 0,0 0 0,0 0 0,0 0 0,0-1 0,0 0 0,0 0 0,0-1 0,0 1 0,0-1 0,1 0 0,-1-1 0,0 1 0,8-2 0,-7-1 0,1 1 0,0-1 0,-1 0 0,0-1 0,1 1 0,-1-1 0,-1 0 0,1-1 0,-1 1 0,1-1 0,-1 0 0,-1-1 0,1 1 0,-1-1 0,0 0 0,0 0 0,0 0 0,-1-1 0,0 1 0,3-10 0,-6 14-3,1 1-1,-1 0 0,0 0 0,1-1 1,-1 1-1,0 0 0,0-1 1,0 1-1,0 0 0,0-1 0,0 1 1,0 0-1,0-1 0,-1 1 1,1 0-1,0-1 0,-1 1 0,1 0 1,-1 0-1,0-1 0,1 1 1,-1 0-1,0 0 0,-1-1 0,0 0 20,0 0 0,0 1 0,-1-1 0,1 1 0,0-1 0,-1 1 0,0 0 0,1 0 0,-1 0 0,1 0 0,-5 0 0,-8-1-246,0 0 1,0 2 0,-22 0-1,29 1-316,-10-1-6280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4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1 148 24575,'3'0'0,"4"-3"0,9-4 0,6-4 0,2-3 0,2-2 0,1 2 0,1 0 0,-1-1 0,-2 3 0,-3 3 0,-4 0 0,-3 1 0,-1 0 0,-2 0-8191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8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1 517 24575,'30'5'0,"7"-1"0,-36-4 0,0-1 0,1 1 0,-1-1 0,0 1 0,0-1 0,0 0 0,0 1 0,0-1 0,0 0 0,0 0 0,0 0 0,0 1 0,0-1 0,-1 0 0,1 0 0,0 0 0,-1-1 0,1 1 0,0 0 0,-1 0 0,1 0 0,-1 0 0,0-1 0,1 1 0,-1 0 0,0 0 0,0 0 0,0-2 0,2-22 0,-1 0 0,-1 1 0,-1-1 0,-2 1 0,-5-26 0,4 26 0,0-1 0,2 1 0,1 0 0,0-1 0,5-33 0,-3 52 0,0 0 0,1 0 0,-1 0 0,2 0 0,-1 0 0,0 0 0,1 0 0,0 1 0,1-1 0,-1 1 0,1 0 0,0 0 0,0 0 0,1 1 0,-1-1 0,7-4 0,-2 3 0,-1 1 0,1 1 0,0-1 0,0 2 0,1-1 0,-1 1 0,1 0 0,-1 1 0,16-1 0,9 1 0,0 1 0,0 2 0,-1 1 0,66 14 0,-81-12-112,-3-1 173,1 0 1,-1-1-1,22 1 1,-33-3-137,-1-1 0,1 1 0,0 0 0,-1-1 0,1 0 0,0 0 0,-1 0 0,1 0 0,-1 0 0,1-1 1,-1 0-1,1 1 0,-1-1 0,0 0 0,0-1 0,0 1 0,0-1 0,-1 1 0,3-4 0,2-3-6751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9.2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19 24575,'4'-2'0,"-1"0"0,1-1 0,0 1 0,0 1 0,0-1 0,0 0 0,0 1 0,0 0 0,0 0 0,0 0 0,1 1 0,-1-1 0,0 1 0,6 0 0,-6 0 0,0 0 0,-1 0 0,1 0 0,-1 1 0,1-1 0,-1 1 0,1 0 0,-1 0 0,1 0 0,-1 0 0,0 1 0,1-1 0,-1 1 0,0 0 0,0 0 0,0 0 0,3 3 0,-3 0 0,0 0 0,-1 0 0,0 0 0,0 1 0,0-1 0,-1 0 0,1 1 0,-1-1 0,-1 1 0,1 0 0,-1-1 0,0 1 0,0-1 0,0 1 0,-1-1 0,0 1 0,0-1 0,-1 1 0,-3 9 0,1-4 0,-1 0 0,0-1 0,0 0 0,-1 0 0,0 0 0,-1-1 0,0 0 0,-14 14 0,15-18 0,-1 1 0,0-2 0,0 1 0,-1-1 0,1 0 0,-1 0 0,-8 2 0,-5 2 0,21-8 0,0 0 0,0 0 0,-1 0 0,1 0 0,0 0 0,0 0 0,0 0 0,0 0 0,0 0 0,-1 0 0,1 0 0,0 0 0,0 0 0,0 0 0,0 0 0,0 0 0,-1 0 0,1 0 0,0 0 0,0 0 0,0 1 0,0-1 0,0 0 0,0 0 0,0 0 0,-1 0 0,1 0 0,0 0 0,0 0 0,0 0 0,0 1 0,0-1 0,0 0 0,0 0 0,0 0 0,0 0 0,0 0 0,0 0 0,0 1 0,0-1 0,0 0 0,0 0 0,0 0 0,0 0 0,0 0 0,0 1 0,0-1 0,0 0 0,0 0 0,0 0 0,0 0 0,0 0 0,0 1 0,0-1 0,0 0 0,0 0 0,0 0 0,0 0 0,0 0 0,0 0 0,0 0 0,1 1 0,-1-1 0,0 0 0,0 0 0,0 0 0,0 0 0,16 4 0,22-1 0,139-4-1365,-162 1-5461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39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24575,'3'0'0,"6"0"0,4 0 0,7 0 0,4 3 0,1 2 0,0-1 0,0 0 0,-1 2 0,-1 4 0,-1 0 0,-1-1 0,1 1 0,-5-1-8191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34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15 24575,'1'-1'0,"-2"0"0,1 1 0,0-1 0,0 1 0,0-1 0,0 1 0,0-1 0,0 0 0,-1 1 0,1-1 0,0 1 0,0-1 0,-1 1 0,1-1 0,0 1 0,-1-1 0,1 1 0,-1 0 0,1-1 0,-1 1 0,1-1 0,-1 1 0,1 0 0,-1-1 0,1 1 0,-1 0 0,1 0 0,-1-1 0,1 1 0,-1 0 0,1 0 0,-1 0 0,0 0 0,1 0 0,-1 0 0,1 0 0,-1 0 0,0 0 0,1 0 0,-1 0 0,1 0 0,-1 0 0,1 0 0,-1 1 0,0-1 0,1 0 0,-1 0 0,0 1 0,-1 0 0,0 0 0,0-1 0,-1 1 0,1 0 0,0 1 0,0-1 0,0 0 0,1 0 0,-1 1 0,0-1 0,-3 4 0,-2 13 0,0 0 0,2 0 0,0 1 0,0-1 0,2 1 0,1 0 0,0 0 0,1 20 0,0-22 0,0-9 0,1 1 0,0 0 0,0 0 0,1 0 0,0 0 0,3 12 0,-3-18 0,0-1 0,0 0 0,0 0 0,1 1 0,-1-1 0,0 0 0,1 0 0,0-1 0,-1 1 0,1 0 0,0 0 0,0-1 0,0 1 0,0-1 0,0 0 0,0 1 0,1-1 0,-1 0 0,0 0 0,1-1 0,-1 1 0,0 0 0,1-1 0,-1 1 0,1-1 0,-1 0 0,5 0 0,6 0-151,1 0-1,-1-1 0,1 0 0,-1-1 1,0-1-1,0 0 0,0-1 1,13-5-1,-8 1-6674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1985,'0'0'11920,"13"-4"-11229,45-8 139,1 3-1,1 2 1,60 1 0,-119 6-718,-19 0-2340,-5 4-1614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36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79 24575,'1'0'0,"1"0"0,0-1 0,-1 1 0,1-1 0,-1 1 0,1-1 0,-1 0 0,1 0 0,-1 1 0,0-1 0,1 0 0,-1 0 0,0-1 0,0 1 0,0 0 0,0 0 0,0-1 0,0 1 0,0 0 0,0-1 0,0 1 0,-1-1 0,1 1 0,0-1 0,-1 1 0,1-1 0,-1 1 0,0-1 0,0 0 0,1 1 0,-1-1 0,0 0 0,0 1 0,-1-1 0,1 0 0,0 1 0,0-1 0,-2-2 0,2 3 0,0 0 0,0-1 0,-1 1 0,1-1 0,0 1 0,-1 0 0,0 0 0,1-1 0,-1 1 0,0 0 0,1 0 0,-1 0 0,0-1 0,0 1 0,0 0 0,0 0 0,0 1 0,0-1 0,0 0 0,-1 0 0,1 0 0,0 1 0,0-1 0,-1 0 0,1 1 0,0 0 0,-1-1 0,1 1 0,0 0 0,-1-1 0,1 1 0,-1 0 0,1 0 0,0 0 0,-1 0 0,1 0 0,-1 1 0,1-1 0,0 0 0,-1 1 0,1-1 0,0 1 0,-1-1 0,1 1 0,0 0 0,0-1 0,-1 1 0,1 0 0,0 0 0,-1 1 0,-6 4 0,1 0 0,1 1 0,-1-1 0,1 1 0,0 0 0,1 1 0,0 0 0,0-1 0,1 2 0,-1-1 0,2 0 0,-5 13 0,1 0 0,1 0 0,1 1 0,1-1 0,-2 26 0,6-44 0,0-1 0,-1 1 0,1-1 0,0 1 0,1-1 0,-1 1 0,0-1 0,1 0 0,-1 1 0,1-1 0,0 0 0,0 1 0,0-1 0,0 0 0,0 0 0,0 0 0,0 0 0,1 0 0,-1 0 0,1 0 0,0 0 0,0 0 0,-1-1 0,1 1 0,0-1 0,0 1 0,0-1 0,1 0 0,-1 0 0,0 0 0,0 0 0,1 0 0,-1 0 0,0-1 0,5 1 0,7 1 0,0-1 0,0-1 0,0-1 0,-1 1 0,17-5 0,-28 5 0,1 0 0,0-1 0,-1 0 0,1 0 0,-1 0 0,0 0 0,1 0 0,-1 0 0,0 0 0,0-1 0,0 1 0,1-1 0,-2 0 0,1 0 0,0 1 0,0-1 0,2-5 0,-1 2 0,0 0 0,0 0 0,-1 0 0,0-1 0,0 1 0,-1-1 0,3-10 0,-3 2 0,0 0 0,0 0 0,-1 0 0,-1 1 0,-1-1 0,-3-15 0,-22-64-1365,23 78-5461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43.0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 64 24575,'-1'-2'0,"1"0"0,-1 0 0,1 0 0,-1 1 0,0-1 0,0 0 0,0 0 0,0 1 0,0-1 0,0 1 0,0-1 0,0 1 0,-1-1 0,1 1 0,-1 0 0,1 0 0,-1-1 0,1 1 0,-1 0 0,0 1 0,0-1 0,1 0 0,-1 0 0,0 1 0,-3-2 0,-55-12 0,48 12 0,7 1 0,-12-3 0,0 1 0,-1 1 0,-22 0 0,36 3 0,0-1 0,0 0 0,0 1 0,0 0 0,0 0 0,0 0 0,0 0 0,-7 4 0,10-4 0,-1 0 0,1 0 0,-1 0 0,1 0 0,0 0 0,0 1 0,-1-1 0,1 0 0,0 1 0,0-1 0,0 1 0,1-1 0,-1 1 0,0-1 0,0 1 0,1 0 0,-1-1 0,1 1 0,0 0 0,-1-1 0,1 4 0,0-2 0,1 0 0,-1 1 0,1-1 0,0 0 0,0 0 0,0 1 0,0-1 0,0 0 0,1 0 0,-1 0 0,1 0 0,3 4 0,32 37 0,-21-26 0,17 18 0,-25-28 0,1 0 0,-1 1 0,-1-1 0,1 2 0,-2-1 0,1 1 0,-1 0 0,-1 0 0,0 0 0,5 14 0,-10-24 0,0 1 0,1 0 0,-1 0 0,0 0 0,0 0 0,0 0 0,0 0 0,1 0 0,-1-1 0,0 1 0,-1 0 0,1 0 0,0 0 0,0 0 0,0 0 0,-1 0 0,1 0 0,0-1 0,-1 1 0,1 0 0,0 0 0,-1 0 0,1-1 0,-1 1 0,0 0 0,1 0 0,-1-1 0,1 1 0,-1-1 0,0 1 0,0 0 0,1-1 0,-1 0 0,0 1 0,0-1 0,0 1 0,0-1 0,1 0 0,-1 0 0,0 1 0,0-1 0,0 0 0,0 0 0,0 0 0,0 0 0,0 0 0,0 0 0,1 0 0,-1 0 0,0 0 0,-2-1 0,-7-2 0,0 1 0,0-2 0,-19-7 0,6 2 0,5 5-1365,1 1-5461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48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58 24575,'3'0'0,"6"0"0,4 0 0,7 0 0,15 0 0,15 0 0,11-3 0,1-2 0,-2 0 0,-4 2 0,-8-3 0,-9-4 0,-3-1 0,-5 3 0,-7 1-8191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49.6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 24575,'-2'27'0,"-9"50"0,8-58 0,-1-1 0,2 2 0,1-1 0,0 0 0,3 30 0,-1-49 0,-1 0 0,0 1 0,0-1 0,0 1 0,0-1 0,1 1 0,-1-1 0,0 0 0,0 1 0,1-1 0,-1 0 0,0 1 0,1-1 0,-1 0 0,0 1 0,1-1 0,-1 0 0,0 1 0,1-1 0,-1 0 0,1 0 0,-1 0 0,1 0 0,-1 1 0,1-1 0,-1 0 0,0 0 0,1 0 0,-1 0 0,1 0 0,-1 0 0,1 0 0,-1 0 0,1 0 0,-1 0 0,1 0 0,-1-1 0,1 1 0,-1 0 0,0 0 0,1 0 0,-1 0 0,1-1 0,-1 1 0,0 0 0,1-1 0,-1 1 0,0 0 0,1 0 0,-1-1 0,0 1 0,1-1 0,-1 1 0,0 0 0,0-1 0,1 0 0,24-24 0,-22 23 0,13-15-1365,0 2-5461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52.0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74 24575,'0'-4'0,"0"1"0,1 0 0,-1 0 0,1-1 0,0 1 0,0 0 0,0 0 0,0 0 0,1 0 0,0 0 0,-1 0 0,1 1 0,0-1 0,0 0 0,0 1 0,1-1 0,-1 1 0,0 0 0,1 0 0,0 0 0,-1 0 0,1 0 0,0 1 0,0-1 0,0 1 0,0 0 0,0 0 0,0 0 0,1 0 0,-1 0 0,6 0 0,-7 1 0,0 0 0,0-1 0,0 1 0,0 0 0,0 0 0,1 1 0,-1-1 0,0 0 0,0 1 0,0-1 0,0 1 0,0-1 0,0 1 0,0 0 0,0 0 0,0 0 0,-1 0 0,1 1 0,0-1 0,-1 0 0,1 1 0,-1-1 0,1 1 0,-1-1 0,1 1 0,-1 0 0,0-1 0,0 1 0,0 0 0,0 0 0,0 0 0,0 0 0,-1 0 0,1 0 0,-1 0 0,1 0 0,-1 0 0,0 0 0,0 1 0,0-1 0,0 0 0,0 0 0,0 0 0,-1 0 0,1 0 0,-1 0 0,-1 4 0,1-1 0,0-1 0,-1 1 0,0 0 0,0-1 0,0 1 0,0-1 0,-1 0 0,0 0 0,0 0 0,0 0 0,0 0 0,0-1 0,-6 5 0,-3 1 0,0 0 0,-27 13 0,-18 13 0,57-35 0,0 0 0,0 0 0,-1 0 0,1 0 0,0 0 0,0 1 0,0-1 0,-1 0 0,1 0 0,0 0 0,0 0 0,0 1 0,-1-1 0,1 0 0,0 0 0,0 0 0,0 1 0,0-1 0,0 0 0,0 0 0,-1 0 0,1 1 0,0-1 0,0 0 0,0 0 0,0 1 0,0-1 0,0 0 0,0 0 0,0 1 0,0-1 0,0 0 0,0 0 0,0 1 0,0-1 0,0 0 0,1 0 0,-1 1 0,0-1 0,0 0 0,0 0 0,0 0 0,0 1 0,0-1 0,1 0 0,-1 0 0,0 0 0,0 0 0,1 1 0,16 4 0,23-2 0,-40-3 0,16-1-341,0 0 0,0-1-1,19-4 1,-15 1-6485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52.8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0 24575,'-3'4'0,"-6"4"0,-4 9 0,-3 4 0,0 3 0,0 4 0,-1 1 0,2 0 0,4-3 0,3-1 0,4-2 0,2 0 0,2-2 0,0 0 0,1-3-8191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54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24575,'484'0'-1365,"-463"0"-5461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55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1 24575,'0'3'0,"0"6"0,0 3 0,0 5 0,0 6 0,-3 3 0,-9 0 0,-2 3 0,-3 1 0,-1-2 0,2 2 0,0-5 0,3-2 0,7-5 0,5-6-8191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18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24575,'-1'82'0,"3"90"0,-2-168 0,0 0 0,1 0 0,-1 0 0,1-1 0,0 1 0,0 0 0,0-1 0,1 1 0,-1 0 0,1-1 0,0 0 0,0 1 0,0-1 0,0 0 0,1 0 0,-1 0 0,1 0 0,0-1 0,-1 1 0,5 2 0,-2-2 0,0-1 0,1 0 0,-1 0 0,1 0 0,-1 0 0,1-1 0,0 0 0,0 0 0,-1-1 0,1 1 0,0-1 0,6-1 0,10-2 0,-1 0 0,1-2 0,-1-1 0,0 0 0,39-18 0,-32 13 0,-20 8 0,-1 1 0,1-1 0,-1 0 0,0-1 0,0 1 0,0-1 0,-1-1 0,12-8 0,-18 12-47,1 1 0,-1-1 0,0 0 0,1 1 0,-1-1 0,0 1 0,0-1 0,0 0 0,1 1-1,-1-1 1,0 0 0,0 1 0,0-1 0,0 1 0,0-1 0,0 0 0,0 1 0,0-1 0,0 0 0,0 1 0,0-1 0,-1 0-1,1 1 1,0-1 0,0 1 0,-1-1 0,1 0 0,-1 0 0,-5-6-6779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19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24575,'4'0'0,"4"0"0,5 0 0,7 0 0,4 0 0,5 0 0,5 0 0,0 0 0,-2 0 0,-3 0 0,-2 0 0,0 0 0,1 4 0,-2 1 0,-2-1 0,-1 0 0,-4-1-8191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25 111 464,'0'0'13574,"-4"-4"-12987,2 1-519,0 1 0,0-1 0,0 0 0,0 0 0,0 0 0,1 0-1,-1 0 1,1 0 0,0 0 0,0 0 0,-1-5 0,2 7-58,0-1 0,0 0 1,0 1-1,0-1 0,0 0 1,0 1-1,1-1 0,-1 0 0,1 1 1,-1-1-1,1 1 0,-1-1 1,1 0-1,0 1 0,0 0 1,-1-1-1,1 1 0,0-1 0,1 1 1,-1 0-1,0 0 0,0 0 1,0-1-1,1 1 0,-1 0 0,1 1 1,-1-1-1,0 0 0,3-1 1,13-3-34,-1 0-1,1 1 1,0 0 0,0 1 0,0 1 0,0 1 0,0 1 0,0 0 0,0 1 0,25 4 0,-34-3 19,-1-1 0,0 1-1,0 1 1,-1-1 0,1 1 0,0 0 0,-1 0-1,0 1 1,1 0 0,-2 0 0,10 8 0,-13-9 53,1-1 1,0 1-1,-1 0 1,0 0-1,0 0 1,0 1 0,0-1-1,0 0 1,-1 1-1,1-1 1,-1 1-1,0 0 1,0-1 0,0 1-1,-1 0 1,1 0-1,-1-1 1,0 1-1,0 0 1,0 0 0,0 0-1,-1-1 1,-1 7-1,0-7 51,0 0-1,0 0 1,0 0-1,-1 0 0,1-1 1,-1 1-1,1-1 1,-1 1-1,0-1 1,0 0-1,0 0 0,0 0 1,-1-1-1,1 1 1,0-1-1,-1 1 1,-4 0-1,-64 16 1001,45-13-761,0 0-202,54-3-280,307 5 754,-334-7-526,-33 13-4956,-3-3-3208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0.4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 24575,'22'-2'0,"0"0"0,0-1 0,38-11 0,-40 8 0,0 1 0,0 1 0,0 1 0,31 0 0,74 23-1365,-107-19-5461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3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49 24575,'5'3'0,"0"0"0,0-1 0,1 0 0,-1 0 0,0 0 0,1-1 0,0 1 0,-1-1 0,1-1 0,0 1 0,-1-1 0,11-1 0,-2 2 0,557-21 0,-125-2 0,-416 23 0,53 10 0,21 1 0,38-2 0,26 1 0,-147-11 0,-12 0 0,1 0 0,-1 0 0,0-1 0,15-2 0,-21 2 0,1 0 0,-1-1 0,0 1 0,0-1 0,-1 1 0,1-1 0,0 0 0,0 0 0,-1 0 0,1 0 0,-1 0 0,0-1 0,1 1 0,-1-1 0,0 0 0,2-4 0,6-9-1365,-2 3-5461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4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 0 24575,'-2'4'0,"1"-1"0,-1 1 0,0-1 0,0 1 0,0-1 0,-1 0 0,1 0 0,-1 0 0,0 0 0,0 0 0,-6 4 0,1 1 0,-38 36 0,-5 5 0,-82 100 0,132-149 0,0 1 0,1 0 0,-1 0 0,0 0 0,1 0 0,-1 0 0,0 0 0,1 0 0,-1 1 0,1-1 0,0 0 0,-1 0 0,1 0 0,0 0 0,0 1 0,-1-1 0,1 0 0,0 0 0,0 0 0,1 1 0,-1-1 0,0 0 0,0 0 0,0 0 0,2 3 0,-1-3 0,0 1 0,1-1 0,-1 1 0,1-1 0,-1 0 0,1 0 0,-1 0 0,1 0 0,0 0 0,0 0 0,-1 0 0,1 0 0,0-1 0,3 2 0,12 1 0,1 0 0,-1-1 0,20-1 0,-15 0 0,132 18-1365,-134-20-5461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5.5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24575,'0'514'-1365,"0"-526"-5461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6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24575,'4'0'0,"4"0"0,5 0 0,4 0 0,2 0 0,5 0 0,3 4 0,0 0 0,-2 4 0,0 1 0,-2-2 0,0-1 0,-2-3 0,-3-1-8191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7.6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0 361 24575,'5'2'0,"0"-1"0,-1 1 0,1 0 0,-1 0 0,1 0 0,-1 1 0,0-1 0,0 1 0,0 0 0,4 5 0,15 8 0,-12-10 0,-8-3 0,1-1 0,0 0 0,0 0 0,0 0 0,0 0 0,0-1 0,0 1 0,6 0 0,-9-2 0,1-1 0,-1 1 0,0 0 0,0-1 0,0 1 0,0-1 0,0 1 0,0-1 0,0 0 0,0 1 0,0-1 0,0 0 0,0 0 0,0 0 0,0 0 0,0 1 0,-1-1 0,1 0 0,0 0 0,-1-1 0,1 1 0,-1 0 0,1 0 0,-1 0 0,1 0 0,-1 0 0,0-1 0,0 1 0,0 0 0,1 0 0,-1 0 0,0-1 0,0 1 0,-1 0 0,1-2 0,1-16 0,-2 0 0,0 0 0,0 1 0,-2-1 0,-1 0 0,-8-28 0,4 20 0,2 0 0,-3-30 0,9 54 0,-1-1 0,1 0 0,0 1 0,0-1 0,0 1 0,1-1 0,-1 1 0,1-1 0,0 1 0,0-1 0,0 1 0,0-1 0,0 1 0,1 0 0,0 0 0,-1 0 0,1 0 0,1 0 0,-1 0 0,0 0 0,1 0 0,-1 1 0,1 0 0,0-1 0,-1 1 0,1 0 0,1 0 0,-1 0 0,0 1 0,4-2 0,8-2 0,1 1 0,0 0 0,1 2 0,-1 0 0,25-1 0,20-2 0,-27 1-682,53 0-1,-66 4-6143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9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24575,'1'-2'0,"0"1"0,-1-1 0,1 1 0,0-1 0,0 1 0,0-1 0,0 1 0,0 0 0,1-1 0,-1 1 0,0 0 0,1 0 0,-1 0 0,0 0 0,1 0 0,-1 0 0,1 0 0,0 1 0,-1-1 0,3 0 0,34-12 0,-33 12 0,0 1 0,0 0 0,1 1 0,-1-1 0,0 1 0,0 0 0,0 0 0,0 0 0,0 1 0,-1 0 0,1 0 0,0 0 0,-1 1 0,1-1 0,-1 1 0,0 0 0,0 0 0,0 1 0,0-1 0,0 1 0,-1 0 0,0 0 0,0 0 0,3 5 0,1 1 0,0-1 0,-1 2 0,-1-1 0,0 1 0,0 0 0,-1 0 0,0 0 0,-1 1 0,3 18 0,-6-24 0,0 0 0,-1-1 0,0 1 0,0 0 0,0-1 0,-1 1 0,0-1 0,0 0 0,0 0 0,-1 0 0,0 0 0,0 0 0,0 0 0,0 0 0,-1-1 0,0 0 0,0 0 0,0 0 0,0 0 0,0 0 0,-1-1 0,0 0 0,0 0 0,0 0 0,0-1 0,0 0 0,0 0 0,-1 0 0,1 0 0,-1-1 0,-8 1 0,52-17 0,18 5-39,-20 3-624,60-4 0,-78 11-6163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9.6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 24575,'0'-4'0,"4"-1"0,8 1 0,6 0 0,3-2 0,6-1 0,1 2 0,0 1 0,-1 1 0,-2 2 0,-6 0-8191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30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0 445 24575,'38'10'0,"-34"-9"0,-1 1 0,1-1 0,-1 0 0,1 0 0,-1 0 0,1-1 0,0 1 0,4-1 0,-7 0 0,0 0 0,1-1 0,-1 1 0,0-1 0,0 1 0,1-1 0,-1 0 0,0 1 0,0-1 0,0 0 0,0 0 0,0 0 0,0 0 0,0 0 0,0 0 0,0 0 0,0 0 0,-1 0 0,1 0 0,0-1 0,-1 1 0,1 0 0,-1 0 0,0-1 0,1 1 0,-1 0 0,1-3 0,4-24 0,-1 0 0,-2 0 0,0 0 0,-2-1 0,-4-38 0,1-62 0,4 126 0,-1-1 0,1 1 0,-1 0 0,1 0 0,0 0 0,0 0 0,0 0 0,1 0 0,-1 0 0,1 1 0,-1-1 0,1 0 0,0 1 0,0-1 0,0 1 0,0 0 0,1 0 0,-1 0 0,1 0 0,-1 0 0,1 0 0,0 1 0,0-1 0,-1 1 0,7-2 0,6-2 0,0 1 0,0 1 0,0 0 0,19 0 0,2-1 0,15-2-682,99 2-1,-131 4-6143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32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1 24575,'-14'14'0,"2"0"0,0 1 0,1 0 0,0 1 0,1 0 0,1 0 0,0 1 0,2 1 0,0 0 0,0 0 0,2 0 0,0 0 0,2 1 0,0 0 0,0 0 0,2 26 0,1-41 0,1 1 0,0-1 0,0 0 0,0 1 0,0-1 0,1 0 0,0 1 0,0-1 0,0 0 0,0 0 0,0-1 0,1 1 0,0 0 0,0-1 0,0 0 0,0 1 0,1-1 0,-1 0 0,1-1 0,0 1 0,-1-1 0,6 3 0,0-1 0,0 0 0,1-1 0,-1 0 0,1 0 0,-1-1 0,1 0 0,0-1 0,-1 0 0,15-1 0,-22 0-3,0 0 0,0 0 0,0 0-1,0 0 1,0-1 0,0 1 0,0-1 0,0 0-1,0 1 1,0-1 0,-1 0 0,1 0-1,0 0 1,0 0 0,-1 0 0,1-1 0,-1 1-1,1 0 1,-1-1 0,1 1 0,-1-1-1,0 0 1,0 1 0,2-3 0,-2 0 19,1 0 1,-1 0 0,0-1 0,0 1-1,0 0 1,-1 0 0,0-1-1,1 1 1,-1 0 0,-1 0-1,0-7 1,0 5-116,0-1 0,0 0 0,-1 0 0,0 0 0,0 1 0,-1-1 0,0 1 0,0 0 0,0 0 0,-1 0 0,0 0 0,0 1 0,-1-1 0,-8-8 0,-2 6-6727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4 3970,'0'0'8140,"-7"0"-7399,-26-2 4,7 0 1211,-44 3 1,67 0-1941,-1 1 0,1-1 0,0 1 0,0-1-1,-1 1 1,1 0 0,0 0 0,1 0 0,-1 0-1,0 1 1,1-1 0,-1 1 0,1 0 0,0 0 0,0 0-1,0 0 1,0 0 0,0 0 0,1 0 0,-1 0-1,1 1 1,0-1 0,0 1 0,-1 4 0,-1 7 52,-1 1 0,2-1 0,0 1 0,1 18 1,0-20 31,1-8-17,0-1-1,0 1 1,0 0-1,1-1 1,0 1 0,0-1-1,2 7 1,-2-10-65,0 0 0,0 0 0,1 0 0,-1 0 0,1 0 0,-1 0 1,1-1-1,0 1 0,0-1 0,0 1 0,0-1 0,0 1 0,0-1 1,0 0-1,0 0 0,0 0 0,0-1 0,1 1 0,-1 0 0,4 0 1,5 1 32,-1 0 0,1 0 0,-1-1 0,1 0 1,0-1-1,19-2 0,12-12-1059,-37 12 467,-1 0-1,-1-1 1,1 0 0,0 0-1,-1 0 1,1 0-1,5-8 1,7-11-6134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36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 23 24575,'0'-3'0,"-4"-2"0,-4 0 0,-5 1 0,-4 2 0,-2 0 0,-2 1 0,0 1 0,2 0-8191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15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224 1 24575,'-1'11'0,"0"1"0,-1-1 0,0 0 0,-1 0 0,0 0 0,-1 0 0,0 0 0,-1-1 0,-6 11 0,-62 91 0,50-79 0,-8 9 0,20-28 0,0 1 0,0 0 0,-14 29 0,25-43 0,0-1 0,-1 1 0,1 0 0,0-1 0,-1 1 0,1 0 0,0-1 0,0 1 0,-1 0 0,1-1 0,0 1 0,0 0 0,0 0 0,0-1 0,0 1 0,0 0 0,0 0 0,0-1 0,0 1 0,1 0 0,-1-1 0,0 1 0,0 0 0,1-1 0,-1 1 0,0 0 0,1-1 0,-1 1 0,1 0 0,-1-1 0,1 1 0,1 0 0,-1 0 0,1-1 0,0 1 0,-1 0 0,1-1 0,0 0 0,-1 1 0,1-1 0,0 0 0,-1 0 0,1 0 0,3-1 0,49-11 0,-32 5-227,1 1-1,-1 0 1,1 2-1,1 1 1,46-1-1,-52 4-6598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16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24575,'1'29'0,"9"44"0,0 22 0,-6-43 0,14 74 0,-10-77 0,5 93 0,-14-114 0,2 27 0,2-53-1365,2-7-5461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17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24575,'-1'44'0,"-1"-17"0,4 49 0,-1-70 0,0 0 0,0-1 0,0 1 0,0 0 0,1-1 0,0 1 0,0-1 0,1 1 0,-1-1 0,1 0 0,0 0 0,0 0 0,1-1 0,4 6 0,-6-9 0,0 1 0,0-1 0,0 0 0,0 0 0,0 0 0,1 0 0,-1 0 0,0-1 0,0 1 0,1-1 0,-1 1 0,0-1 0,1 0 0,-1 0 0,0 0 0,1 0 0,3-1 0,47-12 0,-22 4 0,-19 7 0,0 0 0,0 1 0,1 0 0,-1 1 0,0 0 0,0 1 0,1 0 0,-1 1 0,0 1 0,0 0 0,15 5 0,-22-5 0,0-1 0,0 1 0,0 0 0,0 0 0,0 1 0,-1-1 0,0 1 0,1 0 0,-1 0 0,-1 1 0,1-1 0,0 1 0,-1-1 0,0 1 0,0 0 0,-1 1 0,0-1 0,1 0 0,-2 1 0,1-1 0,-1 1 0,1 0 0,-1-1 0,-1 1 0,1 11 0,-1-4 0,0 0 0,0 0 0,-1 0 0,-1 0 0,-4 20 0,4-28 0,0-1 0,0 1 0,0-1 0,-1 0 0,1 1 0,-1-1 0,0 0 0,0-1 0,-1 1 0,1 0 0,-1-1 0,1 0 0,-1 0 0,0 0 0,-1 0 0,1-1 0,-8 4 0,-2 0 14,-1-1-1,1 0 0,-1-1 0,0-1 1,0-1-1,0 0 0,0 0 1,-23-2-1,26 0-137,1-1 0,-1-1 1,1 1-1,-1-2 0,1 0 0,0 0 1,0-1-1,0 0 0,0-1 0,1 0 1,-15-10-1,11 5-6702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18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65 24575,'0'-3'0,"7"-2"0,6 1 0,5-4 0,2 1 0,6-3 0,1 1 0,0 1 0,-1 3 0,-1 2 0,-5 1-8191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19.9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112 173 24575,'-25'7'0,"23"-5"0,0-1 0,-1 0 0,1 0 0,-1 0 0,1-1 0,0 1 0,-1-1 0,0 1 0,1-1 0,-1 0 0,-4 0 0,5 0 0,0-1 0,-1 1 0,1-1 0,0 0 0,0 0 0,0 0 0,-1 0 0,1 0 0,0 0 0,0 0 0,1-1 0,-1 1 0,0-1 0,0 1 0,1-1 0,-1 0 0,1 0 0,-1 0 0,1 0 0,-2-2 0,1-1 0,0 1 0,1-1 0,-1 1 0,1-1 0,0 1 0,0-1 0,0 0 0,1 0 0,0 1 0,0-7 0,0 7 0,0 0 0,0-1 0,0 1 0,1 0 0,0-1 0,0 1 0,0 0 0,1-1 0,-1 1 0,1 0 0,0 0 0,0 1 0,0-1 0,1 0 0,-1 0 0,1 1 0,0 0 0,0 0 0,0-1 0,0 2 0,1-1 0,-1 0 0,1 1 0,4-3 0,-5 4 0,1-1 0,0 1 0,-1 0 0,1 0 0,0 0 0,0 1 0,0 0 0,0-1 0,-1 1 0,1 0 0,0 1 0,0-1 0,0 1 0,0 0 0,-1 0 0,1 0 0,0 0 0,-1 1 0,1-1 0,-1 1 0,1 0 0,5 4 0,-6-2 0,1 0 0,-1 0 0,0 0 0,0 1 0,-1-1 0,1 1 0,-1-1 0,0 1 0,0 0 0,-1 0 0,1 0 0,-1 0 0,0 0 0,0 0 0,-1 0 0,0 9 0,0 30-1365,-1-26-5461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38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366 65 24575,'-8'-6'0,"1"1"0,0-1 0,-1 1 0,0 1 0,0-1 0,-1 1 0,1 1 0,-1-1 0,-13-2 0,1 1 0,0 1 0,-42-3 0,57 6 0,-1 1 0,1 0 0,0 0 0,-1 1 0,1 0 0,0 0 0,-1 0 0,1 1 0,0 0 0,0 0 0,0 0 0,0 1 0,1 0 0,-9 6 0,10-6 0,0 1 0,0 0 0,1 0 0,0 1 0,0-1 0,0 1 0,0-1 0,1 1 0,0 0 0,0 0 0,0 0 0,0 0 0,1 0 0,0 1 0,0-1 0,0 0 0,1 8 0,-11 69 0,5-45 0,-3 66 0,9-95 0,0 1 0,1-1 0,0 1 0,0 0 0,1-1 0,0 0 0,0 1 0,1-1 0,0 0 0,0 0 0,1-1 0,9 15 0,-11-20 0,0 0 0,-1 0 0,1 0 0,1 0 0,-1 0 0,0 0 0,0-1 0,0 1 0,1-1 0,-1 0 0,1 1 0,-1-1 0,1 0 0,0-1 0,-1 1 0,1 0 0,0-1 0,0 1 0,-1-1 0,1 0 0,0 0 0,0 0 0,0 0 0,-1-1 0,1 1 0,0-1 0,-1 1 0,1-1 0,0 0 0,-1 0 0,1 0 0,-1-1 0,1 1 0,-1-1 0,3-1 0,11-8 0,-1-1 0,-1 0 0,0 0 0,15-18 0,-10 10 0,4-2 0,0-1 0,-2 0 0,-1-2 0,-1 0 0,-1-2 0,15-28 0,-23 32 0,-1-1 0,-1 0 0,5-26 0,-72 311 0,21-90 0,15-73 0,17-62 0,2 1 0,0 64 0,4-57 0,-8 56 0,5-75-1365,0-3-5461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39.6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1 24575,'-1'31'0,"-1"-1"0,-1 1 0,-2 0 0,-1-1 0,-13 37 0,-5 0 0,-38 72 0,44-103 0,3 1 0,0 0 0,3 1 0,1 0 0,-7 49 0,18-87 0,0 0 0,-1 1 0,1-1 0,0 0 0,0 0 0,0 1 0,0-1 0,0 0 0,-1 0 0,1 1 0,0-1 0,0 0 0,0 1 0,0-1 0,0 0 0,0 0 0,0 1 0,0-1 0,0 0 0,0 1 0,0-1 0,0 0 0,0 0 0,0 1 0,0-1 0,1 0 0,-1 1 0,0-1 0,0 0 0,0 0 0,0 1 0,0-1 0,1 0 0,-1 0 0,0 1 0,0-1 0,0 0 0,1 0 0,-1 0 0,0 0 0,0 1 0,1-1 0,-1 0 0,0 0 0,1 0 0,-1 0 0,1 0 0,11-13 0,15-31 0,-26 41 0,88-136 0,-77 122 0,2 0 0,0 0 0,1 2 0,1 0 0,28-21 0,-43 35 0,0 0 0,0 1 0,0-1 0,1 0 0,-1 1 0,0-1 0,1 1 0,-1-1 0,1 1 0,-1-1 0,0 1 0,1 0 0,-1 0 0,1 0 0,-1 0 0,1 0 0,-1 0 0,1 0 0,-1 0 0,0 1 0,1-1 0,-1 1 0,1-1 0,1 2 0,0-1 0,0 1 0,-1 1 0,1-1 0,-1 0 0,1 1 0,-1-1 0,0 1 0,1 0 0,-1 0 0,2 4 0,5 11 0,-1 1 0,12 38 0,-14-37 0,2 7 26,-2-1-1,-1 1 0,-2 1 0,2 45 1,-5-44-399,2-1 0,2 1 0,12 52 0,-10-65-6453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3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1 703 24575,'20'0'0,"4"1"0,-1-2 0,34-5 0,-48 5 0,-1-2 0,1 1 0,-1-1 0,0 0 0,0-1 0,0 0 0,0 0 0,0-1 0,12-10 0,6-9 0,-1-1 0,-2-1 0,0-1 0,-2-1 0,-1-1 0,-1-1 0,-2-1 0,17-40 0,-24 41 0,-1-1 0,-1 0 0,-2 0 0,-1-1 0,-2 0 0,-1 0 0,-1 0 0,-6-53 0,5 84 0,0 0 0,0-1 0,0 1 0,0-1 0,0 1 0,0 0 0,-1-1 0,1 1 0,0 0 0,-1-1 0,1 1 0,-1 0 0,0-1 0,1 1 0,-1 0 0,0 0 0,0 0 0,-1-1 0,2 2 0,-1 0 0,1 0 0,-1 0 0,0 0 0,1 0 0,-1 0 0,0 0 0,1 0 0,-1 1 0,1-1 0,-1 0 0,1 1 0,-1-1 0,1 0 0,-1 1 0,1-1 0,-1 0 0,1 1 0,-1-1 0,1 1 0,-1-1 0,1 1 0,0-1 0,-1 1 0,1-1 0,-1 2 0,-24 48 0,24-49 0,-12 38 0,1 0 0,3 1 0,1 0 0,1 0 0,0 61 0,4-66 0,3 0 0,0 1 0,12 68 0,-10-92 0,1 1 0,1-1 0,0 0 0,0-1 0,1 1 0,1-1 0,0 0 0,0 0 0,1-1 0,1 0 0,0 0 0,0 0 0,1-1 0,15 13 0,-18-19 0,0 1 0,1-1 0,-1 0 0,1 0 0,0 0 0,0-1 0,0 0 0,0-1 0,0 0 0,14 1 0,-5-1 0,1-1 0,0-1 0,26-4 0,-40 4 6,0 1-1,0-1 1,0 0-1,0 0 0,0-1 1,0 1-1,0 0 1,0-1-1,-1 0 1,1 0-1,0 0 1,-1 0-1,0 0 0,1 0 1,-1 0-1,0-1 1,0 1-1,-1-1 1,1 0-1,0 0 1,1-5-1,0 0-217,0 0 0,-1-1 0,0 0-1,-1 1 1,1-1 0,-1-14 0,-1-5-6614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3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24575,'4'0'0,"8"0"0,9 0 0,8 0 0,4 0 0,2 0 0,3 0 0,-2 0 0,-2 0 0,-1 0 0,-2 0 0,-3 0 0,-2 0 0,-10 0 0,-7 0-8191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4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85 4034,'0'0'6755,"-3"-12"-5917,-12-37-67,15 47-700,-1 1 0,1 0 0,-1-1 1,1 1-1,-1 0 0,0 0 0,1-1 1,-1 1-1,0 0 0,0 0 0,0 0 1,0 0-1,0 0 0,0 0 0,0 0 1,0 0-1,0 0 0,-1 1 0,1-1 0,-1 0 1,1 1-25,0 0 0,0 0 0,0 0 0,0 0 0,0 0 1,0 0-1,0 0 0,0 1 0,0-1 0,0 0 0,0 1 0,0-1 0,0 1 1,1-1-1,-1 1 0,0-1 0,0 1 0,0 0 0,1-1 0,-2 2 1,-2 3 32,1-1 1,0 0 0,0 1 0,0 0 0,1-1 0,-4 11 0,1 5-1,1 0 0,1 0 0,0 0 0,2 38 0,1-55-68,1-1 0,-1 0 0,1 0 0,0 0 0,0 0 0,0 0 0,0 0 0,0 0 0,0 0 0,1 0 0,-1-1 0,1 1 0,-1-1-1,1 1 1,0-1 0,0 1 0,-1-1 0,1 0 0,0 0 0,0 0 0,0 0 0,0 0 0,0 0 0,1 0 0,-1-1 0,0 1 0,0-1 0,0 1 0,3-1 0,-3 0 2,0 1 0,0-1 0,0 1-1,1-1 1,-1 0 0,0 0 0,0 0 0,0 0 0,0-1 0,0 1-1,0-1 1,1 1 0,-1-1 0,0 1 0,0-1 0,0 0 0,-1 0-1,1 0 1,0 0 0,0 0 0,0-1 0,-1 1 0,1-1 0,-1 1-1,1-1 1,-1 1 0,0-1 0,1 0 0,-1 0 0,0 1 0,0-1-1,1-2 1,1-20 89,2-9-1041,4 17-4224,3 8-2145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4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44 24575,'3'0'0,"9"0"0,10-3 0,4-2 0,5 0 0,4-2 0,1-1 0,-4 2 0,2 2 0,-3 1 0,-2 1 0,-7 2-8191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6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 24575,'9'6'0,"0"-1"0,-1 1 0,1 1 0,-1-1 0,-1 1 0,1 1 0,-1 0 0,-1 0 0,1 0 0,-1 0 0,-1 1 0,1 0 0,-2 1 0,6 14 0,2 6 0,-2 2 0,-2-1 0,6 42 0,3 169 0,-16-255 0,0-1 0,1 1 0,0 0 0,1 0 0,1 0 0,0 0 0,1 1 0,0-1 0,8-13 0,13-19 0,32-42 0,-43 65 0,7-10 0,0 2 0,2 0 0,2 1 0,51-45 0,-68 66 0,1 1 0,0 0 0,0 1 0,0 0 0,1 0 0,-1 2 0,1-1 0,1 1 0,-1 1 0,0 0 0,1 0 0,0 1 0,0 1 0,-1 0 0,1 0 0,0 1 0,0 1 0,0 0 0,19 5 0,19 8 8,41 8-1381,-81-21-5453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7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51 24575,'0'-2'0,"0"0"0,0-1 0,0 1 0,0 0 0,-1 0 0,1-1 0,0 1 0,-1 0 0,0 0 0,0 0 0,1-1 0,-1 1 0,0 0 0,-1 0 0,1 0 0,0 0 0,-1 1 0,-1-3 0,1 3 0,1 0 0,-1 0 0,1 0 0,-1 0 0,0 0 0,0 1 0,1-1 0,-1 1 0,0-1 0,0 1 0,0 0 0,0 0 0,1 0 0,-1 0 0,0 0 0,0 0 0,-3 1 0,-2 0 0,1 1 0,-1 1 0,1-1 0,0 1 0,0 0 0,0 0 0,0 1 0,1-1 0,-1 1 0,-9 10 0,2-1 0,1 1 0,1 1 0,0 0 0,1 1 0,0 0 0,2 0 0,0 1 0,0 0 0,-7 27 0,12-33 0,1 1 0,0-1 0,0 1 0,1 0 0,0-1 0,1 1 0,1 0 0,0 0 0,0-1 0,1 1 0,1 0 0,0-1 0,1 0 0,0 0 0,0 0 0,8 13 0,-6-15 0,1 1 0,0-1 0,0 0 0,1 0 0,1-1 0,-1 0 0,1 0 0,0-1 0,1-1 0,19 11 0,-21-13 0,0 0 0,1 0 0,-1-1 0,1 0 0,0-1 0,0 0 0,0 0 0,0-1 0,0 0 0,0-1 0,0 0 0,0 0 0,0-1 0,12-2 0,-18 2-41,0 0-1,0 0 0,-1-1 1,1 1-1,0-1 0,-1 0 1,1 1-1,-1-1 0,0 0 1,0 0-1,0-1 0,0 1 1,0 0-1,0-1 0,-1 1 1,1-1-1,-1 0 0,1 1 1,-1-1-1,0 0 0,1-3 1,-1 2-408,5-9-6377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8.1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283 36 24575,'-4'-3'0,"1"0"0,0 0 0,0 0 0,-1 0 0,0 0 0,0 1 0,1-1 0,-1 1 0,-1 0 0,1 1 0,0-1 0,0 1 0,-1-1 0,1 1 0,0 0 0,-1 1 0,1-1 0,-1 1 0,0 0 0,1 0 0,-1 1 0,-7 1 0,5 0 0,0 1 0,1 0 0,-1 0 0,1 1 0,0 0 0,0 0 0,0 1 0,1-1 0,-1 1 0,1 1 0,0-1 0,1 1 0,-6 8 0,-3 4 0,2 1 0,0 1 0,1 0 0,1 0 0,0 1 0,2 0 0,1 0 0,0 1 0,2 0 0,0 0 0,2 0 0,0 0 0,2 1 0,0-1 0,1 0 0,8 38 0,-8-55 0,1 0 0,0 0 0,0-1 0,0 0 0,0 1 0,1-1 0,-1 0 0,1 0 0,0 0 0,1 0 0,-1-1 0,0 1 0,1-1 0,0 0 0,0 0 0,0 0 0,0-1 0,0 1 0,1-1 0,-1 0 0,1 0 0,0-1 0,-1 1 0,1-1 0,0 0 0,0 0 0,0-1 0,0 1 0,-1-1 0,1 0 0,8-1 0,-5 0 0,1 1 0,0-1 0,-1-1 0,1 0 0,-1 0 0,1-1 0,-1 1 0,0-2 0,0 1 0,0-1 0,0-1 0,-1 1 0,0-1 0,0-1 0,0 1 0,-1-1 0,9-9 0,-1-6 0,0-1 0,-1-1 0,-1 0 0,-1 0 0,-1-1 0,8-31 0,-13 39 0,-2 0 0,0-1 0,-1 1 0,0 0 0,-1-1 0,-1 1 0,-1-1 0,0 1 0,-1-1 0,-8-29 0,9 44-72,1-1 1,-1 0-1,-1 1 0,1-1 0,0 1 0,-1-1 0,1 1 0,-1 0 1,1-1-1,-1 1 0,0 0 0,0 0 0,0 0 0,-1 0 0,1 1 1,0-1-1,-1 1 0,-3-3 0,-9-1-6754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9.1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304 112 24575,'-4'-1'0,"0"-1"0,0 1 0,0-1 0,0 0 0,0 0 0,1-1 0,-1 1 0,1-1 0,-1 0 0,-5-5 0,-9-7 0,15 13 0,-15-10 0,-1 1 0,0 1 0,-31-13 0,46 21 0,1 1 0,-1 0 0,0-1 0,1 1 0,-1 0 0,0 1 0,0-1 0,0 1 0,0-1 0,1 1 0,-1 1 0,0-1 0,0 0 0,0 1 0,0 0 0,0 0 0,1 0 0,-1 0 0,0 0 0,1 1 0,-1 0 0,1 0 0,0 0 0,0 0 0,-1 0 0,1 1 0,-5 5 0,5-2 0,-1 0 0,2 0 0,-1 1 0,1-1 0,0 1 0,0-1 0,0 1 0,1 0 0,0 0 0,1 0 0,-1 7 0,1-1 0,0 0 0,1 0 0,1 0 0,5 25 0,-4-31 0,0 0 0,1 0 0,-1-1 0,1 1 0,1-1 0,0 1 0,-1-2 0,2 1 0,-1 0 0,1-1 0,9 7 0,13 9 0,38 20 0,-37-23 0,20 9 0,-35-20 0,0 0 0,0 1 0,-1 1 0,0 0 0,0 1 0,14 15 0,-25-24 0,-1 0 0,1 0 0,-1 1 0,0-1 0,0 0 0,0 1 0,1-1 0,-2 1 0,1-1 0,0 1 0,0-1 0,0 1 0,-1 0 0,1-1 0,-1 1 0,1 0 0,-1 0 0,0-1 0,1 1 0,-1 0 0,0 0 0,0 0 0,0-1 0,-1 1 0,1 0 0,0 0 0,-1-1 0,1 1 0,-1 0 0,1-1 0,-1 1 0,0 0 0,0-1 0,0 1 0,0-1 0,0 1 0,0-1 0,0 0 0,0 1 0,-1-1 0,1 0 0,-1 0 0,1 0 0,0 0 0,-1 0 0,0 0 0,1 0 0,-1 0 0,0-1 0,1 1 0,-1-1 0,-2 1 0,-8 3 0,-1 0 0,0-1 0,1-1 0,-1 0 0,-23 0 0,6-1 0,19 0 0,-1 0 0,1 0 0,0-2 0,-1 1 0,1-1 0,0-1 0,0 0 0,0-1 0,-21-7 0,21 1-1365,7 0-5461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10:00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551 325 24575,'1'-1'0,"1"1"0,-1-1 0,1 1 0,-1-1 0,1 0 0,-1 1 0,0-1 0,1 0 0,-1 0 0,0 0 0,0 0 0,0 0 0,0-1 0,0 1 0,0 0 0,0 0 0,0-1 0,0 1 0,0-1 0,-1 1 0,1 0 0,-1-1 0,1 1 0,0-3 0,8-37 0,-9 27 0,0 0 0,-1 1 0,-1-1 0,-1 0 0,0 1 0,0 0 0,-2-1 0,1 1 0,-2 1 0,0-1 0,0 1 0,-1 0 0,-1 0 0,0 1 0,-17-20 0,21 28 0,1 0 0,0 0 0,-1 1 0,0-1 0,1 1 0,-1 0 0,0 0 0,0 0 0,0 0 0,0 1 0,-1 0 0,1 0 0,0 0 0,-1 0 0,1 1 0,0-1 0,-7 1 0,3 1 0,0 1 0,0-1 0,0 1 0,1 0 0,-1 1 0,1 0 0,0 0 0,-1 1 0,-6 4 0,-8 7 0,1 2 0,0 0 0,2 1 0,-30 33 0,24-20 0,2 0 0,1 2 0,2 1 0,1 0 0,2 1 0,1 1 0,2 1 0,1 0 0,2 0 0,2 2 0,-8 62 0,17-75 0,0 1 0,1-1 0,2 1 0,11 44 0,-14-70 0,0 2 0,1-1 0,-1 1 0,1-1 0,0 1 0,0-1 0,0 1 0,0-1 0,0 0 0,1 0 0,-1 1 0,1-1 0,-1 0 0,1 0 0,0 0 0,0-1 0,0 1 0,0 0 0,0-1 0,0 1 0,0-1 0,0 0 0,1 0 0,-1 0 0,0 0 0,1 0 0,-1 0 0,1-1 0,-1 1 0,1-1 0,0 1 0,-1-1 0,1 0 0,-1 0 0,1-1 0,-1 1 0,1 0 0,2-1 0,13-3 0,0 0 0,0-2 0,-1 0 0,22-10 0,-9 3 0,0 4 0,-19 6 0,0-1 0,0 0 0,18-10 0,-26 12 0,0 0 0,0 0 0,0 0 0,0 0 0,-1 0 0,1-1 0,-1 0 0,0 1 0,0-1 0,0 0 0,0 0 0,0 0 0,-1 0 0,1 0 0,-1-1 0,2-6 0,43-257 0,-15 84 0,-10 59-1365,-18 109-5461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10:01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1 109 24575,'3'0'0,"9"-4"0,6-1 0,3-3 0,6-4 0,1-3 0,0 0 0,2 0 0,4 2 0,-1 3 0,-3 4 0,-2 2 0,-2 2 0,-6 2-8191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24575,'4'1'0,"0"0"0,-1 0 0,1 0 0,0 1 0,-1-1 0,1 1 0,-1 0 0,0 0 0,0 0 0,1 1 0,-1-1 0,-1 1 0,4 2 0,35 40 0,-35-38 8,0 1 0,-1 0 0,0 0 0,0 0 0,-1 0 0,0 1 0,0 0 0,-1 0 0,-1 0 0,3 11 0,-2 5-253,-1 0 0,-1 38 0,-1-34-473,0-17-6108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2 107 24575,'-1'-7'0,"1"0"0,0 1 0,1-1 0,-1 0 0,1 0 0,1 1 0,-1-1 0,1 1 0,4-9 0,-4 12 0,0 0 0,0 1 0,0 0 0,0-1 0,1 1 0,-1 0 0,1 0 0,0 1 0,-1-1 0,1 0 0,0 1 0,0 0 0,0-1 0,0 1 0,0 1 0,0-1 0,1 0 0,-1 1 0,0-1 0,0 1 0,6 0 0,-6 0 0,1 1 0,-1-1 0,0 1 0,1-1 0,-1 1 0,0 0 0,0 1 0,0-1 0,0 0 0,0 1 0,0-1 0,0 1 0,0 0 0,0 0 0,-1 0 0,1 1 0,-1-1 0,0 1 0,1-1 0,-1 1 0,-1 0 0,1-1 0,0 1 0,0 0 0,-1 0 0,0 0 0,0 1 0,0-1 0,0 0 0,0 0 0,0 4 0,0-2 0,0-1 0,0 0 0,0 1 0,-1-1 0,0 1 0,0-1 0,0 1 0,0-1 0,-1 1 0,1-1 0,-1 0 0,0 1 0,-1-1 0,1 0 0,-1 0 0,0 0 0,0 0 0,0 0 0,0 0 0,-1 0 0,1-1 0,-1 1 0,-5 4 0,-62 29 0,78-38 0,0 1 0,0 0 0,0 1 0,0 0 0,0 0 0,0 1 0,12 4 0,-17-5 0,0 1 0,0 1 0,0-1 0,0 0 0,0 1 0,-1 0 0,1-1 0,-1 1 0,1 0 0,-1 0 0,0 1 0,0-1 0,-1 0 0,1 1 0,-1-1 0,1 1 0,-1-1 0,1 5 0,-1-3 0,0 0 0,0 1 0,-1-1 0,1 0 0,-1 1 0,0-1 0,-1 0 0,1 1 0,-1-1 0,0 0 0,0 0 0,-3 8 0,2-11 5,1-1-1,0 1 1,-1-1-1,1 1 0,-1-1 1,0 1-1,1-1 1,-1 0-1,0 0 1,0 0-1,0 0 0,0 0 1,0-1-1,0 1 1,0 0-1,0-1 1,0 1-1,0-1 1,0 0-1,0 0 0,0 0 1,0 0-1,0 0 1,0 0-1,0-1 1,-5 0-1,-3-1-375,0 0-1,-1-1 1,-18-7 0,20 6-6455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42 24575,'-1'0'0,"1"0"0,0 1 0,0-1 0,-1 0 0,1 1 0,0-1 0,-1 0 0,1 0 0,0 1 0,-1-1 0,1 0 0,-1 0 0,1 0 0,0 0 0,-1 1 0,1-1 0,-1 0 0,1 0 0,0 0 0,-1 0 0,1 0 0,-1 0 0,1 0 0,-1 0 0,1 0 0,0 0 0,-1 0 0,1-1 0,-1 1 0,1 0 0,0 0 0,-1 0 0,1 0 0,0-1 0,-1 1 0,1 0 0,0 0 0,-1-1 0,1 1 0,0 0 0,-1 0 0,1-1 0,0 1 0,0 0 0,-1-1 0,1 1 0,0-1 0,0 1 0,0 0 0,0-1 0,-1 1 0,1-1 0,0 1 0,0 0 0,0-1 0,0 1 0,0-1 0,0 0 0,-20 35 0,17-18 0,1 0 0,0 0 0,1 1 0,2 22 0,-1-31 0,1 0 0,0 1 0,0-1 0,1 0 0,0 0 0,0 0 0,1 0 0,0 0 0,0 0 0,6 8 0,-7-13 0,0-1 0,1 1 0,-1-1 0,1 0 0,-1 0 0,1 0 0,0 0 0,0-1 0,0 1 0,0-1 0,0 1 0,0-1 0,0 0 0,0 0 0,0-1 0,1 1 0,-1-1 0,0 1 0,0-1 0,1 0 0,-1 0 0,0 0 0,1-1 0,-1 1 0,0-1 0,0 0 0,0 0 0,1 0 0,4-3 0,-1 1 0,-1 0 0,1 0 0,-1-1 0,0 0 0,0 0 0,0-1 0,0 1 0,-1-1 0,0-1 0,0 1 0,0-1 0,6-9 0,-7 7 0,-1 0 0,0 0 0,0 0 0,0 0 0,-1-1 0,0 1 0,-1 0 0,0-1 0,0 0 0,-1 1 0,0-1 0,0 1 0,-3-12 0,2 15 0,0 0 0,0 1 0,0-1 0,-1 1 0,0-1 0,0 1 0,0 0 0,0 0 0,-1 0 0,1 0 0,-1 0 0,0 0 0,-1 1 0,1-1 0,0 1 0,-1 0 0,0 0 0,0 0 0,0 1 0,0-1 0,0 1 0,0 0 0,-1 0 0,1 1 0,-10-3 0,3 2-93,0 1-1,-1 0 1,-21 2-1,20-1-897,2 1-5835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4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8388,'0'0'5789,"-26"8"-5685,-76 28 115,100-36-198,1 0 0,-1 0 0,1 1 0,0-1 0,-1 1 0,1-1 0,0 1 0,0-1 0,-1 1 0,1 0 0,0 0 1,0-1-1,0 1 0,0 0 0,0 0 0,0 0 0,0 0 0,0 0 0,0 1 0,0-1 0,1 0 0,-1 0 0,0 0 0,1 1 0,-1-1 0,1 0 0,0 1 0,-1-1 0,1 0 0,0 1 0,0-1 0,0 1 0,0-1 1,0 0-1,0 1 0,0-1 0,0 1 0,0-1 0,1 0 0,-1 1 0,1-1 0,-1 0 0,1 0 0,-1 1 0,1-1 0,0 0 0,-1 0 0,1 0 0,0 1 0,0-1 0,0 0 0,0 0 0,0-1 0,0 1 1,0 0-1,1 0 0,-1 0 0,0-1 0,0 1 0,1-1 0,-1 1 0,3 0 0,17 4 88,0-1 0,41 1 0,-47-4-59,0 0 0,0 0 0,0 1 0,0 1 1,0 1-1,-1 0 0,24 10 0,-36-13 14,0 1-1,0-1 0,-1 0 0,1 1 1,-1-1-1,1 1 0,-1 0 0,1-1 1,-1 1-1,0 0 0,0 0 0,0 0 1,0 0-1,0 0 0,0 0 1,0 0-1,-1 0 0,1 0 0,-1 1 1,1-1-1,-1 0 0,0 0 0,0 0 1,0 1-1,0-1 0,-1 0 0,1 0 1,0 0-1,-1 0 0,0 1 1,1-1-1,-1 0 0,0 0 0,0 0 1,0 0-1,0-1 0,-1 1 0,1 0 1,0 0-1,-1-1 0,1 1 0,-1 0 1,0-1-1,1 0 0,-1 1 1,0-1-1,0 0 0,-2 1 0,-12 5-57,-1-1 0,1-1 0,-1-1-1,0 0 1,-1-1 0,1-1 0,0 0 0,-1-2-1,1 0 1,-1 0 0,-22-5 0,36 4-245,-1 0 1,1-1 0,-1 1 0,1-1-1,0 0 1,0 0 0,-1 0 0,-4-4-1,-12-18-5692,13 7-2307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29 24575,'0'-1'0,"0"0"0,-1 0 0,1 0 0,0 0 0,0 0 0,0 0 0,-1 0 0,1 0 0,-1 0 0,1 0 0,0 0 0,-1 0 0,0 1 0,1-1 0,-1 0 0,0 0 0,1 0 0,-1 1 0,0-1 0,0 0 0,1 1 0,-1-1 0,0 0 0,0 1 0,-1-1 0,-33-5 0,27 6 0,0 0 0,0 1 0,0 0 0,1 0 0,-1 1 0,-13 5 0,18-5 0,0-1 0,0 1 0,0 0 0,1 0 0,-1 1 0,0-1 0,1 1 0,0-1 0,-1 1 0,1 0 0,0 0 0,1 0 0,-1 0 0,0 0 0,1 0 0,0 0 0,-1 1 0,1-1 0,0 0 0,1 1 0,-1-1 0,1 1 0,-1-1 0,1 1 0,0-1 0,1 1 0,-1-1 0,0 1 0,1-1 0,0 0 0,0 1 0,0-1 0,0 0 0,3 5 0,-3-5 0,0-1 0,1 1 0,-1 0 0,1-1 0,-1 0 0,1 1 0,0-1 0,0 0 0,0 0 0,0 0 0,1 0 0,-1 0 0,0-1 0,1 1 0,-1-1 0,1 0 0,0 1 0,-1-1 0,1 0 0,0 0 0,0-1 0,0 1 0,0-1 0,0 1 0,-1-1 0,1 0 0,0 0 0,0 0 0,0-1 0,0 1 0,0 0 0,0-1 0,0 0 0,-1 0 0,1 0 0,0 0 0,-1 0 0,1-1 0,-1 1 0,1-1 0,3-3 0,-3 3 9,-1 0-1,0-1 1,0 1-1,0-1 1,0 1 0,0-1-1,-1 0 1,1 1-1,-1-1 1,0 0-1,0 0 1,0 0-1,1-5 1,6-42-1494,-8 39-5341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24575,'0'8'0,"-1"26"0,1 0 0,2 0 0,2-1 0,0 1 0,14 45 0,6-8 0,-12-37 0,0 1 0,-2 0 0,-2 0 0,-1 0 0,2 39 0,-31-173 0,22 92 0,0 1 0,0-1 0,0 1 0,1-1 0,0 0 0,0 1 0,0 0 0,1-1 0,0 1 0,1 0 0,-1 0 0,1 0 0,0 0 0,5-7 0,-5 10 0,-1 1 0,0-1 0,1 1 0,-1 0 0,1 0 0,0 0 0,0 0 0,0 1 0,0-1 0,0 1 0,0-1 0,0 1 0,0 0 0,1 0 0,-1 1 0,0-1 0,1 1 0,-1 0 0,1-1 0,-1 1 0,0 1 0,1-1 0,-1 0 0,0 1 0,1 0 0,-1 0 0,0 0 0,6 3 0,1 1 0,0 0 0,-1 0 0,0 1 0,-1 1 0,1 0 0,-1 0 0,0 0 0,-1 1 0,0 0 0,0 1 0,8 13 0,-7-10 0,0 1 0,-1 0 0,-1 0 0,0 1 0,0 0 0,-2 0 0,7 28 0,-11-39 0,1 1 0,-1-1 0,1 1 0,-1 0 0,0-1 0,0 1 0,-1-1 0,1 1 0,-1-1 0,1 1 0,-1-1 0,0 0 0,-1 1 0,1-1 0,-1 0 0,1 0 0,-1 0 0,0 0 0,0 0 0,0 0 0,0 0 0,-1-1 0,1 1 0,-1-1 0,-4 4 0,0-2 0,0-1 0,-1 0 0,1 0 0,0-1 0,-1 0 0,0 0 0,1-1 0,-1 0 0,0 0 0,-14-1 0,16 0-57,-1 0 0,1 0 1,-1 0-1,1-1 0,0 0 0,-1 0 0,1 0 0,0-1 0,0 0 0,0 0 1,0-1-1,0 0 0,0 0 0,1 0 0,-1-1 0,1 1 0,0-1 0,0 0 0,0-1 1,1 1-1,0-1 0,0 0 0,-6-9 0,-1-3-6769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2 24575,'-34'-1'0,"18"0"0,-1 1 0,1 1 0,0 0 0,-23 5 0,33-4 0,0 0 0,1 0 0,-1 0 0,0 1 0,1 0 0,0 0 0,0 1 0,0-1 0,0 1 0,0 0 0,1 0 0,0 1 0,0-1 0,0 1 0,-5 8 0,2-1 0,0 2 0,1-1 0,1 1 0,0-1 0,1 2 0,0-1 0,1 0 0,1 1 0,0-1 0,1 1 0,1 0 0,0-1 0,1 1 0,0-1 0,5 19 0,-5-23 0,1 0 0,1 0 0,0 0 0,0-1 0,1 1 0,0-1 0,1 0 0,0 0 0,0-1 0,1 1 0,0-1 0,0 0 0,1-1 0,0 1 0,0-1 0,1-1 0,0 1 0,0-1 0,1-1 0,-1 0 0,1 0 0,17 6 0,-23-10 0,0 0 0,0 0 0,0 0 0,0 0 0,1-1 0,-1 1 0,0-1 0,1 0 0,-1 0 0,0 0 0,0-1 0,1 1 0,-1-1 0,0 0 0,0 0 0,1 0 0,-1 0 0,0 0 0,0-1 0,2-1 0,-1 0 0,-1 0 0,0 0 0,0 0 0,0-1 0,0 1 0,-1-1 0,0 0 0,1 0 0,-1 0 0,-1 0 0,1 0 0,-1 0 0,2-5 0,1-13 0,0-1 0,-2 1 0,0-1 0,-3-35 0,1 55 0,-1-47 0,-12-71 0,12 120 0,1 0 0,0 0 0,-1 0 0,1 0 0,0 0 0,0 0 0,0 0 0,0 0 0,0 0 0,0 0 0,0 0 0,0 0 0,0 0 0,0 0 0,1 0 0,-1 0 0,0 0 0,1 0 0,0-1 0,12 9 0,22 38 0,-30-38 0,61 90 0,-36-50 0,2-2 0,2-1 0,53 54 0,-81-93 0,1 1 0,0-1 0,0-1 0,0 1 0,1-1 0,0 0 0,-1-1 0,1 0 0,1 0 0,-1-1 0,0 0 0,0 0 0,1-1 0,-1 0 0,1-1 0,0 0 0,-1 0 0,1 0 0,8-3 0,-10 2 0,-1 0 0,0-1 0,0 0 0,0 0 0,0-1 0,0 1 0,-1-1 0,1-1 0,-1 1 0,0-1 0,0 0 0,0 0 0,0 0 0,-1 0 0,1-1 0,-1 0 0,0 0 0,-1 0 0,1-1 0,-1 1 0,0-1 0,-1 0 0,1 1 0,-1-1 0,2-12 0,2-10-113,1-7-137,1 1-1,1 0 1,2 0-1,22-47 1,-11 41-6576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51 24575,'0'-2'0,"0"0"0,0 0 0,0 0 0,0 0 0,0 0 0,0 0 0,-1 0 0,1 0 0,-1 0 0,0 0 0,1 0 0,-1 1 0,0-1 0,0 0 0,0 0 0,0 1 0,0-1 0,-1 1 0,1-1 0,0 1 0,-1 0 0,1-1 0,-1 1 0,0 0 0,1 0 0,-1 0 0,0 0 0,1 0 0,-1 0 0,0 1 0,0-1 0,0 1 0,0-1 0,0 1 0,0 0 0,0-1 0,0 1 0,0 0 0,0 0 0,0 1 0,0-1 0,1 0 0,-1 1 0,-3 0 0,0 0 0,-1 0 0,0 1 0,0 0 0,1 0 0,-1 0 0,1 1 0,-1-1 0,1 1 0,0 1 0,0-1 0,0 1 0,1 0 0,-9 8 0,5 2 0,0 0 0,1 0 0,0 0 0,1 1 0,1 0 0,-7 29 0,5-13 0,2 1 0,-1 45 0,7-59 0,1-1 0,1 1 0,0-1 0,2 0 0,0 0 0,1 0 0,0-1 0,1 1 0,1-2 0,1 1 0,13 17 0,-22-31 0,1 0 0,0 0 0,0-1 0,1 1 0,-1 0 0,0-1 0,1 1 0,-1-1 0,0 0 0,1 1 0,0-1 0,-1 0 0,1 0 0,0 0 0,-1 0 0,1 0 0,0-1 0,0 1 0,0 0 0,0-1 0,0 1 0,0-1 0,0 0 0,0 0 0,0 1 0,0-2 0,0 1 0,0 0 0,0 0 0,0 0 0,0-1 0,-1 1 0,1-1 0,0 0 0,0 1 0,0-1 0,0 0 0,-1 0 0,1 0 0,0 0 0,-1-1 0,1 1 0,-1 0 0,1-1 0,-1 1 0,0-1 0,3-2 0,6-10 0,0-1 0,0 1 0,-1-1 0,9-23 0,-13 27 0,-1 1-170,0 0-1,-1 0 0,0 0 1,-1 0-1,0-1 0,0 1 1,-1-13-1,0 1-6655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18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18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18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5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6771,'0'0'6889,"0"12"-5686,-2 199 2859,1 4-3808,4-238-7345,-3-3-787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18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18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24575,'3'0'0,"6"0"0,4 0 0,-1 0-8191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26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0 24575,'-13'14'0,"1"1"0,1 0 0,0 1 0,2 0 0,-1 0 0,2 1 0,0 0 0,-10 35 0,10-25 0,2 0 0,0 1 0,2-1 0,1 1 0,2 39 0,2-54 0,1-1 0,1 0 0,0 0 0,0 0 0,2 0 0,-1-1 0,1 0 0,1 1 0,0-2 0,1 1 0,13 16 0,12 12 0,54 51 0,-84-89 0,23 24 0,2-1 0,53 37 0,-69-53 0,1-1 0,1-1 0,-1 0 0,1-1 0,0 0 0,0-1 0,0-1 0,1 0 0,-1 0 0,20 0 0,19-3-1365,-31-1-5461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0.7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0 590 24575,'1'5'0,"0"-1"0,-1 1 0,2-1 0,-1 0 0,0 1 0,1-1 0,0 0 0,0 0 0,0 0 0,0 0 0,1-1 0,5 7 0,40 40 0,-42-44 0,19 17 0,0-1 0,33 21 0,-48-36 0,1-1 0,0 0 0,0-1 0,0 0 0,1 0 0,-1-1 0,1-1 0,0 0 0,15 1 0,-26-3 0,0-1 0,0 0 0,0 0 0,0 0 0,0 1 0,0-1 0,0 0 0,0 0 0,0 0 0,0-1 0,0 1 0,-1 0 0,1 0 0,0 0 0,0-1 0,0 1 0,0 0 0,0-1 0,0 1 0,-1-1 0,1 1 0,0-1 0,0 1 0,-1-1 0,1 0 0,0 1 0,-1-1 0,1 0 0,-1 0 0,1 1 0,-1-1 0,1 0 0,-1 0 0,1 0 0,-1 0 0,0 0 0,0 1 0,1-1 0,-1 0 0,0 0 0,0 0 0,0 0 0,0 0 0,0 0 0,0 0 0,0 0 0,0 0 0,0 0 0,-1 0 0,1 1 0,0-1 0,0 0 0,-1 0 0,1 0 0,-1 0 0,1 0 0,-1 1 0,0-2 0,-33-54 0,33 54 0,-57-71 0,39 51 0,1-1 0,1 0 0,1-2 0,-16-31 0,28 47 0,0-1 0,1 1 0,0-1 0,1 0 0,0 0 0,1 0 0,0 0 0,0 0 0,1 0 0,0 0 0,1 0 0,0 0 0,1 0 0,0 0 0,0 0 0,6-13 0,-2 7 0,1-1 0,1 1 0,0 1 0,2 0 0,0 0 0,0 1 0,1 0 0,1 0 0,0 1 0,1 1 0,0 0 0,1 1 0,0 1 0,28-16 0,-2 6 0,1 2 0,1 2 0,0 2 0,74-15 0,-27 4-1365,-71 21-5461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1.7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1 152 24575,'0'-3'0,"0"-9"0,-1 0 0,2-1 0,0 1 0,1 0 0,0 0 0,5-17 0,-6 26 0,1 0 0,-1 0 0,1 0 0,0 1 0,0-1 0,0 1 0,0-1 0,0 1 0,1-1 0,-1 1 0,1 0 0,-1 0 0,1 1 0,0-1 0,0 0 0,-1 1 0,1-1 0,0 1 0,1 0 0,-1 0 0,0 1 0,0-1 0,0 0 0,1 1 0,-1 0 0,0 0 0,0 0 0,1 0 0,3 1 0,-1 0 0,-1 0 0,1 0 0,-1 1 0,1 0 0,-1 0 0,0 0 0,0 1 0,0-1 0,0 1 0,0 0 0,-1 1 0,1-1 0,-1 1 0,0 0 0,0 0 0,0 0 0,-1 1 0,0-1 0,1 1 0,-1 0 0,-1 0 0,3 6 0,-2-6 0,-1 0 0,1 0 0,-1 0 0,-1 0 0,1 1 0,-1-1 0,0 0 0,0 1 0,-1 0 0,0-1 0,1 1 0,-2-1 0,1 1 0,-1-1 0,0 1 0,0-1 0,0 1 0,-1-1 0,0 0 0,0 0 0,0 0 0,-4 7 0,-1-5 0,0 1 0,-1-1 0,1-1 0,-2 1 0,1-1 0,0 0 0,-1-1 0,0 0 0,0-1 0,-14 6 0,-21 10 0,44-20 0,0 0 0,-1 0 0,1 0 0,0 0 0,-1 0 0,1 0 0,0 0 0,0 0 0,-1 0 0,1 1 0,0-1 0,-1 0 0,1 0 0,0 0 0,0 0 0,-1 0 0,1 1 0,0-1 0,0 0 0,0 0 0,-1 0 0,1 1 0,0-1 0,0 0 0,0 0 0,0 1 0,-1-1 0,1 0 0,0 1 0,0-1 0,0 0 0,0 0 0,0 1 0,0-1 0,0 0 0,0 1 0,0-1 0,0 0 0,0 0 0,0 1 0,0-1 0,0 0 0,0 1 0,0-1 0,0 0 0,0 1 0,0-1 0,1 1 0,18 5 0,27-3 0,13-5 0,-43 0 0,0 1 0,0 0 0,0 2 0,0 0 0,0 1 0,17 3 0,-32-4-42,0-1-1,1 1 0,-1 0 1,1-1-1,-1 1 0,0 0 1,0 0-1,1 0 0,-1 0 1,0 0-1,0 0 0,0 0 1,0 1-1,0-1 0,0 0 1,-1 0-1,1 1 0,0-1 1,-1 0-1,1 1 0,-1-1 1,1 1-1,-1-1 0,1 1 1,-1-1-1,0 1 0,0-1 1,0 1-1,0-1 0,0 1 1,-1 2-1,-1 17-6783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2.6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73 24575,'0'-9'0,"2"-29"0,-2 36 0,0 1 0,0 0 0,0 0 0,1 0 0,-1-1 0,0 1 0,1 0 0,-1 0 0,1 0 0,0 0 0,-1 0 0,1 0 0,0 0 0,-1 0 0,1 0 0,0 0 0,0 0 0,0 1 0,0-1 0,0 0 0,0 0 0,0 1 0,0-1 0,0 1 0,2-1 0,-2 1 0,0 0 0,1 0 0,-1 1 0,0-1 0,0 1 0,0-1 0,0 1 0,0-1 0,0 1 0,0 0 0,0-1 0,0 1 0,0 0 0,-1 0 0,1 0 0,0 0 0,0 0 0,-1 0 0,1 0 0,0 1 0,15 25 0,-14-24 0,1 4 0,0-1 0,-1 1 0,0 0 0,0-1 0,0 1 0,-1 0 0,0 0 0,-1 1 0,1-1 0,-1 0 0,-1 0 0,1 0 0,-1 0 0,-1 0 0,1 0 0,-1 0 0,0-1 0,-1 1 0,1 0 0,-1-1 0,-1 0 0,1 1 0,-1-1 0,-6 7 0,-2 3 0,-1-1 0,0 0 0,-1 0 0,-1-2 0,0 0 0,-1 0 0,-27 15 0,39-26-136,0 1-1,0-2 1,0 1-1,0 0 1,0-1-1,0 0 1,-1 0-1,1 0 0,-5 0 1,-10-1-6690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3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279 153 24575,'0'-18'0,"1"8"0,-1-1 0,0 1 0,-1 0 0,0-1 0,0 1 0,-6-17 0,5 24 0,1 0 0,-1 0 0,1 0 0,-1 1 0,0-1 0,0 1 0,-1-1 0,1 1 0,0 0 0,-1 0 0,1 0 0,-1 0 0,0 0 0,0 0 0,1 1 0,-1-1 0,0 1 0,0 0 0,-1 0 0,1 0 0,0 1 0,0-1 0,0 1 0,-1-1 0,1 1 0,-3 0 0,-2 0 0,0-1 0,1 2 0,-1-1 0,1 1 0,-1 0 0,1 0 0,-1 1 0,1 0 0,0 0 0,0 1 0,0 0 0,0 0 0,0 1 0,1 0 0,-1 0 0,1 0 0,0 1 0,-6 6 0,6-4 0,0 0 0,1 1 0,0-1 0,0 1 0,0 0 0,1 1 0,1-1 0,-1 1 0,2-1 0,-1 1 0,1 0 0,0 0 0,1 0 0,-1 16 0,0 18 0,3 0 0,1 0 0,8 46 0,-7-70 0,2-1 0,0 1 0,0-1 0,2 0 0,0-1 0,2 0 0,0 0 0,0 0 0,17 20 0,-25-34 0,1-1 0,0 0 0,0 0 0,-1 0 0,1 0 0,0 0 0,1-1 0,-1 1 0,0 0 0,0-1 0,1 0 0,-1 1 0,1-1 0,-1 0 0,1 0 0,0-1 0,-1 1 0,1-1 0,0 1 0,-1-1 0,1 0 0,5 0 0,-4-1 0,1 0 0,-1-1 0,0 1 0,0-1 0,0 0 0,0 0 0,0 0 0,0-1 0,0 0 0,-1 1 0,1-1 0,4-6 0,6-8 0,0 0 0,-1-1 0,-1 0 0,15-33 0,-20 37 0,-2 0 0,0-1 0,-1 1 0,0-1 0,-1 0 0,2-29 0,-6-95 0,-1 58 0,2 77-94,-3-36 320,3 38-276,0 1 0,0 0 0,0 0 0,0 0 1,0 0-1,-1 0 0,1 0 0,0 0 0,-1-1 0,1 1 0,-1 0 0,1 0 0,-1 0 0,1 1 1,-1-1-1,0 0 0,1 0 0,-1 0 0,0 0 0,0 0 0,0 1 0,0-1 0,1 0 0,-1 1 0,0-1 1,0 1-1,0-1 0,0 1 0,-2-1 0,-5 3-6776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4.6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330 0 24575,'4'0'0,"0"1"0,0 0 0,0 0 0,0 0 0,0 0 0,0 1 0,0-1 0,0 1 0,-1 0 0,1 0 0,-1 0 0,1 1 0,-1-1 0,4 4 0,43 49 0,-31-33 0,-3-4 0,-1 1 0,0 1 0,-1 0 0,-2 0 0,0 2 0,-1-1 0,-1 2 0,-1-1 0,-1 1 0,-1 0 0,-1 1 0,-1 0 0,-1 0 0,-2 0 0,0 0 0,-1 0 0,-2 1 0,0-1 0,-1 0 0,-2 0 0,-1 0 0,0 0 0,-2-1 0,-14 34 0,5-23 0,-2 0 0,-2-2 0,-1 0 0,-1-1 0,-2-1 0,0-1 0,-3-2 0,0 0 0,-1-2 0,-33 22 0,47-37 0,0-1 0,0-1 0,-1 0 0,0-1 0,-1-1 0,1 0 0,-1-1 0,-1-1 0,1 0 0,0-1 0,-1-1 0,-21 0 0,11 0-1365,4 2-5461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6.7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325 40 24575,'0'-1'0,"0"-1"0,0 1 0,0-1 0,0 0 0,0 1 0,0-1 0,-1 1 0,1-1 0,-1 1 0,1-1 0,-1 1 0,0-1 0,1 1 0,-1-1 0,0 1 0,0 0 0,0-1 0,0 1 0,0 0 0,0 0 0,-1 0 0,1 0 0,0 0 0,0 0 0,-1 0 0,1 0 0,-1 1 0,1-1 0,-1 0 0,1 1 0,-1-1 0,1 1 0,-1 0 0,1-1 0,-1 1 0,0 0 0,1 0 0,-1 0 0,1 0 0,-1 0 0,0 1 0,1-1 0,-1 0 0,-1 1 0,-5 1 0,0 0 0,0 0 0,1 0 0,-1 1 0,1 0 0,-1 1 0,-10 6 0,-1 4 0,0 1 0,1 0 0,1 2 0,0 0 0,2 0 0,0 2 0,1 0 0,-14 23 0,22-32 0,1 0 0,-1 1 0,2 0 0,0-1 0,0 2 0,1-1 0,0 0 0,1 1 0,0-1 0,1 1 0,0-1 0,1 1 0,0 0 0,1 0 0,0-1 0,1 1 0,0-1 0,6 17 0,-5-23 5,-1-1-1,1 1 0,0-1 1,0 0-1,0 0 0,1 0 1,-1 0-1,1-1 1,0 1-1,0-1 0,0 0 1,1 0-1,-1 0 0,1-1 1,-1 0-1,1 0 1,0 0-1,0 0 0,0-1 1,0 0-1,10 2 0,10 0-223,1-1-1,0-1 0,28-2 1,-35 0-364,-1 1-6243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7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1 108 24575,'3'-3'0,"5"-2"0,9 0 0,4 2 0,-1-3 0,4-1 0,0-2 0,1 0 0,3-1 0,0 0 0,-1-2 0,-2 2 0,-1 2 0,-1 3 0,-1 1 0,-1 3 0,-3 0-8191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5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7043,'0'0'2524,"8"15"-875,-4-7-1436,3 6 133,2 0-1,-1-1 1,1 0-1,1 0 1,22 22-1,30 20 912,-37-35-952,0 2 1,-2 1-1,0 0 0,-1 2 0,-2 0 1,30 48-1,-48-69-474,-1 0 1,1 0 0,-1 0-1,0 0 1,0 0 0,0 1-1,0-1 1,-1 0 0,1 6-1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8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1 175 24575,'3'-4'0,"5"-4"0,9-9 0,4-4 0,3-3 0,4 0 0,1-1 0,-1 5 0,3 6 0,-2 5 0,-1 3 0,-2 4 0,-5 2-8191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9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260 1 24575,'-4'2'0,"1"0"0,0 0 0,0 1 0,0-1 0,1 1 0,-1 0 0,1 0 0,-1 0 0,-2 4 0,-2 2 0,-12 12 0,-21 24 0,-34 49 0,63-77 0,0 1 0,1 0 0,1 0 0,0 1 0,2 1 0,-10 34 0,12-30 0,1 1 0,1-1 0,1 1 0,1-1 0,1 1 0,2-1 0,0 1 0,1-1 0,8 26 0,-9-41 0,1 1 0,0-1 0,0 0 0,1 0 0,0 0 0,1 0 0,0-1 0,1 1 0,-1-2 0,1 1 0,1 0 0,0-1 0,0 0 0,0-1 0,1 0 0,-1 0 0,2 0 0,-1-1 0,1 0 0,-1-1 0,1 0 0,0 0 0,1-1 0,-1 0 0,11 1 0,56 12-5,-37-8-675,71 8 0,-89-16-6146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1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 42 24575,'-1'-2'0,"1"1"0,-1-1 0,0 0 0,0 1 0,0-1 0,0 1 0,0-1 0,0 1 0,0-1 0,0 1 0,0 0 0,-1-1 0,1 1 0,-1 0 0,1 0 0,-1 0 0,1 0 0,-1 0 0,0 1 0,1-1 0,-1 0 0,0 1 0,1-1 0,-3 0 0,-44-10 0,44 11 0,-1-1 0,1 1 0,0 0 0,-1 0 0,1 1 0,0-1 0,-1 1 0,1 0 0,0 0 0,0 0 0,-1 1 0,1-1 0,0 1 0,1 0 0,-1 0 0,0 0 0,1 1 0,-6 4 0,4-2 0,-1 1 0,1 0 0,0 1 0,1-1 0,0 1 0,0 0 0,0 0 0,1 0 0,-4 12 0,1 2 0,0 0 0,2 1 0,1-1 0,0 1 0,2 0 0,2 36 0,1-44 0,0 0 0,1 0 0,1-1 0,0 0 0,0 1 0,2-2 0,0 1 0,0 0 0,1-1 0,0-1 0,1 1 0,11 11 0,-3-4 0,2-1 0,0-1 0,1-1 0,1 0 0,41 24 0,-57-37 0,0-1 0,1 1 0,-1-1 0,1 0 0,0-1 0,-1 1 0,1-1 0,0 0 0,0 0 0,0 0 0,0-1 0,0 0 0,0 0 0,0 0 0,0 0 0,5-2 0,-7 1 0,0 0 0,1-1 0,-1 1 0,0-1 0,0 0 0,0 0 0,0 0 0,0 0 0,-1-1 0,1 1 0,-1-1 0,1 1 0,-1-1 0,0 0 0,0 0 0,0 0 0,-1 0 0,1 0 0,-1-1 0,1 1 0,-1 0 0,1-7 0,5-14 0,0-1 0,-2 0 0,-1 0 0,-1 0 0,-2 0 0,0-1 0,-1 1 0,-8-46 0,2 31-117,3 17 199,-2 0 1,-8-27 0,11 43-219,-1 0 0,0 0 0,-1 0 0,1 1 0,-1-1 0,-1 1 0,1 0 0,-1 0 0,0 0 0,-11-9 0,4 6-6690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1.8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4 24575,'-25'-3'0,"10"3"0,25 18 0,-2-8 0,0 0 0,0 0 0,-1 1 0,0 0 0,-1 1 0,0-1 0,-1 1 0,5 17 0,-8-22 0,-1 0 0,0-1 0,-1 1 0,1 0 0,-1 0 0,-1 0 0,1-1 0,-1 1 0,0 0 0,-1 0 0,1-1 0,-1 1 0,-1-1 0,1 0 0,-1 1 0,0-1 0,-7 9 0,3-3-151,-2 0-1,1-1 0,-2 1 0,0-2 1,0 1-1,0-1 0,-2-1 1,-19 13-1,21-17-6674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3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2 646 24575,'-1'-2'0,"1"-1"0,0 1 0,0 0 0,0 0 0,0 0 0,1 0 0,-1-1 0,1 1 0,-1 0 0,1 0 0,0 0 0,-1 0 0,1 0 0,0 0 0,0 1 0,1-1 0,-1 0 0,0 0 0,1 1 0,-1-1 0,1 1 0,-1-1 0,1 1 0,0-1 0,1 0 0,0 1 0,0 0 0,0 1 0,0-1 0,0 1 0,0 0 0,0-1 0,0 1 0,0 1 0,0-1 0,0 0 0,0 1 0,0 0 0,0-1 0,0 1 0,0 0 0,0 1 0,4 2 0,37 20 0,69 50 0,-70-44 0,66 35 0,-96-58 0,-5-2 0,0-1 0,0 0 0,1-1 0,0 0 0,15 4 0,-22-7 0,0 0 0,-1 1 0,1-1 0,-1 0 0,1-1 0,-1 1 0,1 0 0,-1 0 0,1-1 0,-1 1 0,1-1 0,-1 1 0,1-1 0,-1 0 0,0 1 0,1-1 0,-1 0 0,0 0 0,0 0 0,1 0 0,-1 0 0,0 0 0,0 0 0,0-1 0,0 1 0,-1 0 0,1-1 0,0 1 0,0 0 0,-1-1 0,1 1 0,-1-1 0,1 1 0,-1-1 0,0 1 0,1-1 0,-1 1 0,0-1 0,0 1 0,-1-4 0,3-43 0,-2-1 0,-13-93 0,6 89 0,3 0 0,2-65 0,4 108 0,0 1 0,0-1 0,1 1 0,0-1 0,0 1 0,1 0 0,1 0 0,-1 1 0,1-1 0,1 1 0,0 0 0,0 0 0,7-7 0,6-4 0,0 1 0,1 1 0,39-26 0,-46 35 0,0 1 0,1 0 0,0 0 0,0 2 0,1 0 0,0 0 0,0 2 0,0 0 0,24-2 0,6 3 0,85 8 0,-77-1 0,54-4 0,-93-2-170,0-2-1,0 0 0,-1-1 1,0 0-1,1-1 0,-1-1 1,20-11-1,-15 7-6655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4.0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88 24575,'1'-4'0,"-1"1"0,1 0 0,0 0 0,0-1 0,0 1 0,0 0 0,0 0 0,1 0 0,-1 0 0,1 0 0,0 1 0,0-1 0,0 0 0,0 1 0,1-1 0,-1 1 0,0 0 0,1 0 0,0 0 0,0 0 0,-1 0 0,1 1 0,0-1 0,0 1 0,0 0 0,4-1 0,6-3 0,1 1 0,-1 1 0,0 0 0,28-2 0,-28 4 0,0 1 0,0 0 0,0 1 0,0 1 0,0 0 0,0 0 0,0 2 0,0-1 0,-1 2 0,17 7 0,-25-10 0,0 0 0,0 1 0,-1-1 0,1 1 0,-1 0 0,1 0 0,-1 0 0,0 0 0,0 1 0,-1-1 0,1 1 0,-1-1 0,1 1 0,-1 0 0,0 0 0,-1 0 0,1 1 0,-1-1 0,0 0 0,0 0 0,0 1 0,0-1 0,-1 1 0,0-1 0,0 0 0,0 1 0,0-1 0,-1 1 0,1-1 0,-1 1 0,0-1 0,-1 0 0,-2 7 0,-1 0 0,0-1 0,0 1 0,-1-1 0,0-1 0,-1 1 0,0-1 0,-1 0 0,0-1 0,0 0 0,-12 9 0,-16 10 0,-50 30 0,43-30 0,17-13 0,-8 7 0,64-16 0,32-10-131,77-16 1,-93 13-974,-8 2-5722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5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54 24575,'-1'-2'0,"1"0"0,0-1 0,0 1 0,0-1 0,1 1 0,-1-1 0,1 1 0,-1-1 0,1 1 0,0 0 0,0-1 0,0 1 0,0 0 0,0 0 0,0 0 0,1 0 0,-1 0 0,1 0 0,3-4 0,-4 6 0,2-1 0,-1 0 0,0 0 0,0 1 0,0-1 0,0 1 0,0 0 0,0 0 0,0 0 0,1 0 0,-1 0 0,0 0 0,0 0 0,0 1 0,0-1 0,0 1 0,0-1 0,0 1 0,0 0 0,0 0 0,0 0 0,0 0 0,2 2 0,14 8 0,0 1 0,-1 1 0,-1 0 0,0 1 0,-1 1 0,0 1 0,18 25 0,5 13 0,33 62 0,-53-85 0,-2 0 0,-1 0 0,-1 2 0,9 36 0,-19-57 0,-2 0 0,1 0 0,-2 0 0,0 0 0,0 0 0,-1 0 0,0 1 0,-1-1 0,-1 0 0,0 0 0,0 0 0,-1 0 0,-1 0 0,0-1 0,-7 14 0,-22 30 0,-3-1 0,-3-2 0,-54 58 0,41-50 0,18-19 0,15-16 0,0-1 0,-2-1 0,-1-1 0,-1-1 0,-37 27 0,58-47 3,1 0 0,-1 0 0,0 0-1,0 0 1,0 0 0,0 0 0,1-1-1,-1 1 1,0-1 0,0 1 0,0-1 0,0 0-1,-1 0 1,1 0 0,0 0 0,0 0-1,0 0 1,0 0 0,0-1 0,0 1 0,0-1-1,1 0 1,-1 1 0,0-1 0,0 0-1,0 0 1,0 0 0,-1-2 0,-3-2-107,0-1 0,1 0 0,0 0 0,0-1 0,-7-12 0,3 5-718,-10-13-6004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23.5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408 129 24575,'-1'-4'0,"1"-1"0,0 0 0,-1 0 0,0 0 0,0 1 0,0-1 0,0 0 0,-1 1 0,0-1 0,0 1 0,0 0 0,-1 0 0,1-1 0,-1 1 0,0 1 0,0-1 0,-6-5 0,3 4 0,0 1 0,0 0 0,0 0 0,-1 0 0,1 0 0,-1 1 0,0 1 0,0-1 0,0 1 0,-14-3 0,12 4 0,0-1 0,0 1 0,-1 1 0,1 0 0,0 0 0,0 1 0,-1 0 0,1 0 0,0 1 0,0 0 0,0 1 0,1 0 0,-1 0 0,0 1 0,1 0 0,0 1 0,0 0 0,0 0 0,-7 7 0,5 0 0,0 0 0,1 0 0,0 2 0,0-1 0,2 1 0,0 0 0,0 0 0,1 1 0,1 0 0,1 0 0,-4 19 0,3-3 0,2 0 0,1 0 0,1 1 0,6 51 0,-5-81 2,1 1 0,-1-1 0,1 1 0,0-1 0,-1 0 0,1 1 0,0-1 0,0 0-1,1 0 1,-1 0 0,0 0 0,1 0 0,-1 0 0,1 0 0,0 0 0,-1-1 0,1 1 0,0-1-1,0 1 1,0-1 0,0 1 0,1-1 0,-1 0 0,0 0 0,0 0 0,1-1 0,-1 1 0,0 0 0,1-1-1,4 1 1,8 0-75,0 0-1,0-1 0,0 0 1,16-4-1,2 2-982,-10 1-5770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24.1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0 115 24575,'4'0'0,"4"0"0,9-4 0,4-1 0,3-3 0,4 0 0,2-7 0,1-3 0,1 0 0,-3 1 0,-2 2 0,-5 8 0,-8 9 0,-5 7 0,-4 2-8191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24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0 130 24575,'1'-2'0,"-1"0"0,1-1 0,-1 1 0,1 0 0,0 0 0,0 0 0,0 0 0,0 1 0,1-1 0,-1 0 0,0 0 0,1 1 0,-1-1 0,1 0 0,0 1 0,-1 0 0,1-1 0,3-1 0,38-21 0,-38 22 0,20-10 0,1 2 0,0 0 0,0 1 0,1 2 0,1 1 0,-1 1 0,1 1 0,0 1 0,41 2 0,-6 2-1365,-45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33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6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2097,'0'0'15031,"3"0"-14983,19-1 48,3-3-48,6-2 0,-3 3-48,4 0-160,-4 3-2177,0 0-4610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6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49 24575,'4'0'0,"4"0"0,5 0 0,4 0 0,-2 4 0,1 1 0,2-1 0,0 0 0,1-2 0,2 0 0,-1-1 0,2-5 0,-1-4 0,-3-8 0,-2-6 0,-2 2-8191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08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302 21 24575,'-1'-2'0,"1"1"0,-1 0 0,0 0 0,1-1 0,-1 1 0,0 0 0,0 0 0,0 0 0,0 0 0,0 0 0,-1 0 0,1 0 0,0 0 0,0 1 0,-1-1 0,1 0 0,0 1 0,-1-1 0,1 1 0,0-1 0,-1 1 0,1 0 0,-1 0 0,1 0 0,-1-1 0,1 1 0,-1 0 0,1 1 0,-2-1 0,-46 2 0,38 0 0,0 1 0,0 0 0,1 1 0,-1 0 0,1 1 0,-1 0 0,1 0 0,1 1 0,-1 1 0,1-1 0,0 1 0,1 1 0,0 0 0,0 0 0,0 1 0,1 0 0,1 0 0,-1 0 0,1 1 0,1 0 0,0 0 0,0 1 0,1-1 0,1 1 0,0 0 0,0 0 0,1 0 0,0 0 0,0 17 0,0 23 0,7 66 0,-5-115 0,0 0 0,0-1 0,0 1 0,0 0 0,0-1 0,1 1 0,-1 0 0,1-1 0,-1 1 0,1-1 0,0 1 0,-1-1 0,1 1 0,0-1 0,0 1 0,0-1 0,0 0 0,0 1 0,1-1 0,-1 0 0,0 0 0,3 2 0,-2-3 0,-1 0 0,1 1 0,0-1 0,0 0 0,0 0 0,-1 0 0,1 0 0,0 0 0,0-1 0,0 1 0,-1 0 0,1-1 0,0 1 0,0-1 0,-1 0 0,1 0 0,1-1 0,9-5 0,-1 0 0,-1-1 0,1-1 0,12-13 0,-21 20 0,130-140 0,-116 122 0,0-1 0,-2 0 0,0-1 0,-1-1 0,14-36 0,-17 11 0,-10 49 0,-1 26 0,-1 51 0,-1-35 0,2 0 0,2-1 0,12 83 0,-11-116 0,0 0 0,1 0 0,0 0 0,0-1 0,1 1 0,0-1 0,1 0 0,-1 0 0,10 11 0,-10-15 0,0 0 0,-1-1 0,1 0 0,1 0 0,-1 0 0,0 0 0,1-1 0,-1 0 0,1 0 0,0 0 0,0 0 0,0-1 0,-1 0 0,2 0 0,-1 0 0,0 0 0,0-1 0,8 0 0,-10 0-71,5 0-188,1 0 0,-1-1 0,0 0 1,16-4-1,-10-1-6567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09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24575,'7'0'0,"7"0"0,3 0 0,4 0 0,4 0 0,2 0 0,0 0 0,3 0 0,0 0 0,-2 0 0,-2 0 0,-2 0 0,-1 4 0,-1 1 0,-5-1-8191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0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 24575,'3'0'0,"5"0"0,5-3 0,4-2 0,2 0 0,5 1 0,3 2 0,0 0 0,-2 1 0,0 1 0,-2 0 0,0 0 0,-2 0 0,-3 4 0,-5 1-8191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3.9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1 24575,'-3'0'0,"1"1"0,-1 0 0,0 0 0,0 0 0,0 0 0,1 0 0,-1 0 0,1 1 0,-1 0 0,1-1 0,-1 1 0,1 0 0,0 0 0,0 0 0,0 0 0,0 1 0,0-1 0,1 0 0,-1 1 0,-2 4 0,-23 56 0,17-16 0,1 0 0,2 0 0,3 1 0,1 0 0,3 0 0,6 60 0,-3-85 0,1-1 0,0 1 0,2-1 0,0 0 0,2-1 0,0 1 0,1-2 0,2 1 0,19 29 0,-19-33 0,1-1 0,1 0 0,0 0 0,1-2 0,1 1 0,0-2 0,1 0 0,0-1 0,1 0 0,34 16 0,-42-24 0,0-1 0,0 0 0,1 0 0,-1-1 0,0 0 0,1 0 0,10-1 0,-18-1 0,0 1 0,0-1 0,0-1 0,0 1 0,0 0 0,0 0 0,0-1 0,0 1 0,0-1 0,-1 1 0,1-1 0,0 0 0,0 0 0,0 0 0,-1 0 0,1 0 0,-1 0 0,1 0 0,-1-1 0,1 1 0,-1 0 0,0-1 0,1 1 0,-1-1 0,0 0 0,0 1 0,0-1 0,0 0 0,-1 0 0,1 1 0,0-1 0,-1 0 0,1 0 0,-1 0 0,0 0 0,0 0 0,1 0 0,-1 0 0,-1-3 0,-4-44-1365,2 27-5461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4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239 104 24575,'-19'-19'0,"-1"2"0,0 0 0,-36-23 0,54 39 0,0-1 0,-1 1 0,1 0 0,0 0 0,-1 0 0,0 0 0,1 0 0,-1 1 0,1-1 0,-1 1 0,0-1 0,1 1 0,-1 0 0,0 0 0,1 0 0,-1 1 0,0-1 0,1 1 0,-1-1 0,0 1 0,1 0 0,-1 0 0,1 0 0,0 0 0,-1 0 0,1 1 0,0-1 0,0 1 0,-1 0 0,1-1 0,1 1 0,-1 0 0,0 0 0,0 0 0,1 0 0,-1 1 0,1-1 0,-1 0 0,1 1 0,0-1 0,-1 6 0,-4 5 0,2 1 0,0-1 0,0 1 0,1 0 0,1 1 0,-1 22 0,2-15 0,-1 32 0,8 89 0,-5-128 0,1-1 0,1 0 0,0 0 0,1 0 0,1 0 0,0-1 0,1 1 0,0-2 0,1 1 0,0 0 0,13 15 0,-18-25 0,0-1 0,0 1 0,1-1 0,-1 1 0,1-1 0,-1 0 0,1 0 0,0 0 0,0 0 0,0 0 0,0-1 0,0 1 0,0-1 0,0 0 0,0 0 0,0 0 0,1 0 0,-1-1 0,0 1 0,1-1 0,-1 0 0,1 0 0,-1 0 0,0 0 0,1-1 0,-1 0 0,0 1 0,1-1 0,-1 0 0,0 0 0,0-1 0,0 1 0,0-1 0,0 1 0,4-5 0,0 1 0,-1 0 0,1-1 0,-2 0 0,1 0 0,-1-1 0,0 0 0,0 0 0,-1 0 0,1 0 0,-2-1 0,1 0 0,-1 1 0,3-12 0,2-22 0,-2 0 0,2-59 0,-6 59 0,7-22 0,-6 53 0,0-1 0,-2 1 0,1-1 0,-1 0 0,-1 1 0,0-1 0,0 0 0,-1 1 0,0-1 0,-1 0 0,-6-17 0,8 27-29,0 0-1,0 0 0,-1 0 1,1 0-1,0 0 0,-1 0 0,1 0 1,-1 0-1,1 0 0,-1 0 1,0 0-1,1 1 0,-1-1 1,0 0-1,0 0 0,1 0 1,-1 1-1,0-1 0,0 1 1,0-1-1,0 1 0,0-1 1,0 1-1,0-1 0,0 1 1,0 0-1,0-1 0,0 1 1,0 0-1,0 0 0,0 0 0,0 0 1,0 0-1,0 0 0,0 0 1,-1 0-1,1 0 0,0 1 1,0-1-1,0 0 0,0 1 1,0-1-1,0 1 0,0-1 1,-1 2-1,-11 10-6796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5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24575,'0'14'0,"0"36"0,0-48 0,0-1 0,0 1 0,0-1 0,-1 0 0,1 1 0,0-1 0,0 0 0,-1 1 0,1-1 0,-1 0 0,1 0 0,-1 1 0,0-1 0,0 0 0,1 0 0,-1 0 0,0 0 0,0 0 0,0 0 0,0 0 0,0 0 0,0 0 0,0 0 0,0-1 0,-1 1 0,1 0 0,-2 0 0,3-1 0,-1 0 0,1 0 0,0 0 0,-1 0 0,1 0 0,0 0 0,0 0 0,-1 0 0,1 0 0,0 0 0,-1 0 0,1 0 0,0 0 0,0-1 0,-1 1 0,1 0 0,0 0 0,0 0 0,-1 0 0,1-1 0,0 1 0,0 0 0,0 0 0,-1 0 0,1-1 0,0 1 0,0 0 0,0 0 0,0-1 0,0 1 0,-1 0 0,1 0 0,0-1 0,0 1 0,0 0 0,0-1 0,0 1 0,0 0 0,0 0 0,0-1 0,0 1 0,0 0 0,0-1 0,0 1 0,0 0 0,0 0 0,0-1 0,1 1 0,-1 0 0,0 0 0,0-1 0,0 1 0,0 0 0,0 0 0,1-1 0,-1 1 0,0 0 0,0 0 0,0 0 0,1-1 0,-1 1 0,1-1 0,0 0 0,-1 1 0,1-1 0,0 1 0,-1 0 0,1-1 0,0 1 0,-1-1 0,1 1 0,0 0 0,0 0 0,-1-1 0,1 1 0,0 0 0,0 0 0,0 0 0,-1 0 0,1 0 0,0 0 0,0 0 0,0 0 0,-1 0 0,1 1 0,0-1 0,0 0 0,0 0 0,-1 1 0,1-1 0,0 0 0,-1 1 0,1-1 0,0 1 0,0 0 0,6 5 0,0-1 0,-1 1 0,0 1 0,0-1 0,0 1 0,-1 0 0,0 1 0,-1-1 0,1 1 0,-1 0 0,-1 0 0,5 15 0,-4-13 0,-1 0 0,-1 0 0,0 1 0,0-1 0,-1 1 0,0 0 0,-1-1 0,0 1 0,-1 0 0,-2 13 0,1-20 10,1 1 0,-1-1 0,0 0 0,-1 0 0,1 0 0,-1 0 0,0 0 0,0 0 0,0 0 0,0-1 0,-5 4 0,7-6-50,0 0 0,0 1 0,-1-1-1,1-1 1,0 1 0,0 0 0,-1 0 0,1 0 0,-1-1 0,1 1 0,-1 0-1,1-1 1,-1 0 0,1 1 0,-1-1 0,1 0 0,-1 0 0,0 0-1,1 0 1,-1 0 0,1 0 0,-1 0 0,1 0 0,-1-1 0,0 1-1,1-1 1,-1 1 0,1-1 0,0 1 0,-1-1 0,1 0 0,-1 0 0,1 0-1,0 0 1,0 0 0,-2-1 0,-7-12-6786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6.1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52 24575,'3'0'0,"6"0"0,7-3 0,6-2 0,2 0 0,4 2 0,-3-4 0,-1 1 0,-2 1 0,-1 1 0,0 1 0,-4-2 0,-5-1-8191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7.0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1 759 24575,'1'4'0,"1"0"0,0 0 0,0 0 0,0-1 0,0 1 0,1-1 0,0 1 0,-1-1 0,1 0 0,0 0 0,1 0 0,4 3 0,3 5 0,107 118 0,-118-128 0,1 0 0,0 0 0,0 0 0,-1 0 0,1 0 0,0 0 0,0 0 0,0-1 0,0 1 0,0 0 0,0-1 0,0 1 0,0-1 0,1 1 0,-1-1 0,0 1 0,0-1 0,0 0 0,1 0 0,-1 1 0,0-1 0,0 0 0,0 0 0,1 0 0,1-1 0,-2 0 0,0 1 0,0-1 0,0 0 0,0-1 0,0 1 0,0 0 0,0 0 0,0 0 0,0 0 0,-1-1 0,1 1 0,0 0 0,-1-1 0,1 1 0,-1-1 0,0 1 0,1-3 0,1-12 0,0 0 0,-1 0 0,-1-16 0,0 22 0,-2-58 0,-2 0 0,-4 0 0,-2 1 0,-4 0 0,-38-114 0,51 177 0,-2-3 0,1 0 0,-1 0 0,2 0 0,-1 0 0,1 0 0,-1-12 0,2 17 0,1 1 0,-1-1 0,0 0 0,1 0 0,-1 0 0,1 1 0,0-1 0,0 0 0,-1 1 0,1-1 0,0 1 0,0-1 0,0 1 0,1-1 0,-1 1 0,0 0 0,0 0 0,1-1 0,-1 1 0,1 0 0,-1 0 0,1 0 0,-1 1 0,1-1 0,0 0 0,-1 0 0,1 1 0,0-1 0,0 1 0,0 0 0,2-1 0,39-8 0,0-1 0,-1-3 0,-1-1 0,0-2 0,68-38 0,-75 35 0,1 2 0,1 2 0,0 1 0,1 2 0,0 2 0,40-7 0,-75 17-54,0-1-1,1 1 0,-1-1 1,0 1-1,0 0 1,1 0-1,-1-1 0,0 2 1,1-1-1,-1 0 1,0 0-1,0 1 0,1-1 1,-1 1-1,0 0 0,0 0 1,0 0-1,0 0 1,0 0-1,0 0 0,0 0 1,0 1-1,0-1 1,1 2-1,6 11-6771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8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1 228 24575,'1'-12'0,"1"1"0,0 0 0,1-1 0,1 1 0,0 0 0,0 1 0,1-1 0,0 1 0,1 0 0,0 0 0,1 1 0,0-1 0,0 1 0,1 1 0,0 0 0,1 0 0,-1 0 0,14-7 0,-16 10 0,0 1 0,0 1 0,1-1 0,-1 1 0,1 0 0,0 1 0,0 0 0,0 0 0,0 0 0,0 1 0,0 0 0,1 0 0,7 0 0,-10 2 0,1 0 0,-1 0 0,0 0 0,0 1 0,0-1 0,0 1 0,0 1 0,-1-1 0,1 0 0,-1 1 0,1 0 0,-1 0 0,0 1 0,0-1 0,0 1 0,-1-1 0,1 1 0,-1 1 0,6 8 0,-5-6 0,1 1 0,-1 1 0,0-1 0,-1 1 0,0-1 0,0 1 0,-1 0 0,0 0 0,-1 0 0,0 0 0,0 0 0,-1 0 0,0 0 0,-1 0 0,0 1 0,0-1 0,-1 0 0,-5 15 0,2-9 0,-1-1 0,0-1 0,-1 1 0,0-1 0,-1-1 0,-1 1 0,0-1 0,-1-1 0,0 0 0,-19 17 0,-25 13 0,40-32 0,0 1 0,0 1 0,2 0 0,-1 1 0,1 0 0,-17 24 0,29-36 0,-1 1 0,1 0 0,-1 0 0,1 0 0,0 0 0,0 0 0,-1 0 0,1 0 0,0 0 0,0 0 0,0 0 0,0 0 0,0 0 0,0 0 0,1 0 0,-1 0 0,0 0 0,0 0 0,1 0 0,-1 0 0,0 0 0,1 0 0,-1 0 0,1 0 0,0 0 0,-1 0 0,1-1 0,-1 1 0,1 0 0,0 0 0,0-1 0,0 1 0,-1 0 0,1-1 0,0 1 0,0-1 0,0 1 0,0-1 0,0 0 0,1 1 0,48 17 0,-40-15 0,17 7 0,-19-7 0,0 1 0,0-1 0,0-1 0,1 0 0,-1 0 0,1 0 0,0-1 0,-1 0 0,1-1 0,9 0 0,-17-1-68,0 1 0,1-1-1,-1 1 1,0-1 0,1 1 0,-1-1-1,0 0 1,0 0 0,0 1 0,0-1-1,0 0 1,0 0 0,0 0 0,0 0-1,0 0 1,0-1 0,0 1-1,0 0 1,0-2 0,4-10-6758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6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10053,'0'0'4097,"169"10"-4016,-150-7-81,0 1-337,-13 3-4561</inkml:trace>
  <inkml:trace contextRef="#ctx0" brushRef="#br0" timeOffset="1">92 157 8452,'0'0'9716,"163"1"-9476,-123-1-176,-5-1-64,-7 1-128,-9 0-1889,-7 0-4562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9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165 7 24575,'0'0'0,"0"0"0,0 0 0,0-1 0,0 1 0,0 0 0,0 0 0,0-1 0,0 1 0,0 0 0,0 0 0,0-1 0,0 1 0,0 0 0,0 0 0,1-1 0,-1 1 0,0 0 0,0 0 0,0 0 0,0-1 0,0 1 0,1 0 0,-1 0 0,0 0 0,0-1 0,0 1 0,1 0 0,-1 0 0,0 0 0,0 0 0,1 0 0,-1 0 0,0 0 0,0 0 0,1 0 0,-1-1 0,0 1 0,0 0 0,1 0 0,-1 0 0,0 0 0,0 0 0,1 0 0,-1 1 0,0-1 0,18 7 0,12 16 0,-1 3 0,0 2 0,-2 1 0,-2 1 0,23 34 0,-36-47 0,-2 1 0,0 0 0,-1 1 0,0 0 0,-2 1 0,0-1 0,-1 1 0,-2 1 0,4 28 0,-6-29 0,-2 1 0,0-1 0,-1 0 0,-2 0 0,0 0 0,-1 0 0,0-1 0,-9 20 0,-2 0 0,-3-2 0,-41 68 0,7-29 0,-4-3 0,-109 112 0,140-152 0,22-27 0,0-1 0,-1 0 0,0 1 0,0-1 0,-1-1 0,1 1 0,-8 5 0,8-11-30,6-9 105,8-10-1485,3 0-5416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9.8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24575,'3'5'0,"0"-1"0,0 0 0,0 0 0,0-1 0,1 1 0,-1-1 0,1 1 0,0-1 0,0 0 0,0-1 0,1 1 0,6 3 0,24 18 0,-27-16 0,0 1 0,-1 0 0,0 0 0,0 1 0,-1 0 0,0 0 0,-1 0 0,0 1 0,0 0 0,-1 0 0,-1 0 0,0 0 0,0 1 0,-1-1 0,-1 1 0,0 18 0,-1-23 0,0 0 0,0-1 0,-1 1 0,0 0 0,-1-1 0,0 1 0,1-1 0,-2 0 0,1 0 0,-1 1 0,0-2 0,0 1 0,-1 0 0,0-1 0,0 1 0,0-1 0,-1 0 0,1 0 0,-1-1 0,0 0 0,-1 1 0,1-2 0,-1 1 0,0-1 0,1 0 0,-2 0 0,1 0 0,0-1 0,0 0 0,-9 2 0,-30 1-1365,26-4-5461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50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75 24575,'3'0'0,"6"-3"0,4-2 0,3 0 0,0-2 0,0-1 0,1 2 0,2 2 0,0 1 0,2 1 0,-1 2 0,-2-4 0,-2-1 0,-2-3 0,-1 0 0,-3 1-8191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53:24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24575,'4'0'0,"4"0"0,1 4 0,0 4 0,1 1 0,-1 3 0,-2 3 0,-2 2 0,-2 2 0,2-2 0,0 0 0,0 0 0,-2 1 0,-1 1 0,-4-3 0,-3 0 0,-3-3 0,0-4-8191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53:30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237 1 24575,'-1'13'0,"0"1"0,-2 0 0,1-1 0,-2 0 0,1 0 0,-2 0 0,0 0 0,0 0 0,-1-1 0,-1 0 0,0-1 0,-1 1 0,-15 17 0,20-26 0,-1-1 0,0 1 0,1-1 0,-1 0 0,0 0 0,0 0 0,-1-1 0,1 1 0,0-1 0,0 0 0,-1 0 0,1 0 0,0-1 0,-1 0 0,1 0 0,-1 0 0,1 0 0,-1 0 0,1-1 0,-6-1 0,7 1 0,0 0 0,-1 0 0,1 0 0,0-1 0,0 1 0,0-1 0,0 1 0,0-1 0,0 0 0,1 0 0,-1-1 0,0 1 0,1 0 0,0-1 0,0 1 0,0-1 0,0 0 0,0 0 0,0 0 0,1 0 0,-1 0 0,1 0 0,0 0 0,0-1 0,0 1 0,-1-4 0,1-2 0,0 1 0,1-1 0,0 0 0,0 1 0,1-1 0,0 1 0,4-15 0,-4 20 0,0 0 0,0 1 0,0-1 0,1 1 0,-1-1 0,1 1 0,-1-1 0,1 1 0,0 0 0,0 0 0,0 0 0,0 0 0,0 0 0,1 0 0,-1 0 0,1 1 0,-1-1 0,1 1 0,-1 0 0,1 0 0,0 0 0,0 0 0,-1 0 0,1 1 0,0-1 0,3 1 0,2-1 0,1 0 0,-1 1 0,1 0 0,-1 0 0,0 1 0,0 0 0,1 1 0,-1 0 0,0 0 0,0 1 0,0 0 0,-1 0 0,1 1 0,-1 0 0,0 0 0,0 0 0,0 1 0,0 1 0,-1-1 0,0 1 0,0 0 0,-1 0 0,1 0 0,7 13 0,50 60-1365,-54-67-5461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24575,'3'0'0,"6"0"0,4 0 0,-1 0-8191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6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72 4786,'0'0'9829,"-1"-1"-9192,9-2-450,58-5 1639,118 0 0,-82 6-1236,631-44 69,-717 43-458,-8 2-2969,-29 1-1303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03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22 24575,'-4'-2'0,"0"-1"0,0 1 0,0 0 0,0-1 0,0 2 0,0-1 0,0 0 0,-1 1 0,1 0 0,0 0 0,-1 0 0,1 1 0,-1-1 0,0 1 0,-4 1 0,5-1 0,1 0 0,-1 0 0,1 0 0,-1 1 0,1-1 0,-1 1 0,1 0 0,-1 0 0,1 1 0,0-1 0,-1 1 0,1-1 0,0 1 0,0 0 0,0 0 0,0 1 0,1-1 0,-1 0 0,-2 4 0,-3 8 0,1 1 0,0-1 0,1 1 0,0 1 0,2-1 0,-4 19 0,5-23 0,2 1 0,-1-1 0,1 0 0,1 1 0,0-1 0,1 1 0,0-1 0,0 0 0,5 17 0,-5-25 0,0 1 0,0-1 0,1 0 0,-1 0 0,1 0 0,-1 0 0,1 0 0,0 0 0,0-1 0,0 1 0,1-1 0,-1 1 0,1-1 0,-1 0 0,1 0 0,0 0 0,0 0 0,0 0 0,6 2 0,-5-3 0,0 0 0,1 0 0,-1-1 0,1 0 0,-1 0 0,1 0 0,-1 0 0,0-1 0,1 0 0,-1 0 0,0 0 0,1 0 0,4-3 0,11-5 0,-1-2 0,0 0 0,-1-1 0,32-26 0,-47 34 0,1 1 0,-1-1 0,0 0 0,0 0 0,0-1 0,0 1 0,-1-1 0,1 1 0,-1-1 0,-1 0 0,3-5 0,9-56 0,-11 55 0,2 24 0,0-2 0,1 1 0,0 0 0,1-1 0,10 16 0,2 5 0,-9-13 0,1 0 0,1 0 0,0 0 0,2-2 0,0 1 0,28 27 0,-38-43-114,1 0 1,-1 0-1,0 0 0,1-1 0,-1 1 1,1-1-1,0 0 0,-1 0 0,1 0 1,0 0-1,5 0 0,7 0-6712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34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0 24575,'-2'0'0,"-1"1"0,1-1 0,-1 1 0,1 0 0,0 0 0,-1 0 0,1 0 0,0 0 0,0 0 0,0 0 0,0 1 0,0-1 0,0 1 0,0 0 0,0-1 0,0 1 0,1 0 0,-1 0 0,1 0 0,0 0 0,-1 1 0,0 1 0,-25 60 0,21-45 0,-4 11 0,-11 61 0,-3 14 0,19-79 0,1-1 0,1 1 0,1 0 0,3 40 0,-1-30 0,3-60 0,1-1 0,1 1 0,11-31 0,-13 45 0,1 0 0,0 1 0,0 0 0,1 0 0,0 0 0,1 1 0,0-1 0,0 1 0,1 1 0,0-1 0,8-6 0,-12 12 0,-1 0 0,1 0 0,0 0 0,0 1 0,0-1 0,0 1 0,0-1 0,0 1 0,1 0 0,-1 1 0,0-1 0,1 0 0,-1 1 0,0 0 0,1 0 0,-1 0 0,0 0 0,1 0 0,-1 1 0,0-1 0,5 2 0,-4 0 0,1 1 0,-1-1 0,1 0 0,-1 1 0,0 0 0,0 0 0,0 0 0,-1 1 0,1-1 0,-1 1 0,1 0 0,-1 0 0,3 5 0,-2-2 0,-1-1 0,0 1 0,0 0 0,0 0 0,0 0 0,-1 0 0,-1 0 0,1 0 0,0 9 0,-2-12 0,1 0 0,-1 1 0,-1-1 0,1 0 0,0 0 0,-1 1 0,0-1 0,0 0 0,0 0 0,-1 0 0,1 0 0,-1 0 0,0 0 0,0 0 0,-4 5 0,-5 3 0,-1 0 0,0-1 0,-1 0 0,0-1 0,-25 15 0,29-19 0,-2-1 0,1 0 0,0 0 0,-1-1 0,0 0 0,0-1 0,0 0 0,-1-1 0,-11 1 0,21-3-34,1 0 0,-1 0 0,1 0 0,-1 0 0,1 0-1,-1-1 1,1 1 0,-1 0 0,1-1 0,-1 1 0,1-1 0,-1 1 0,1-1-1,0 0 1,-1 0 0,1 1 0,0-1 0,-1 0 0,1 0 0,0 0-1,0-1 1,0 1 0,0 0 0,0 0 0,0 0 0,1-1 0,-1 1 0,0-1-1,1 1 1,-1 0 0,0-1 0,1 1 0,0-1 0,-1 1 0,1-1 0,0 1-1,0-1 1,0 0 0,0-2 0,2-12-6792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37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324 124 24575,'-1'-3'0,"0"0"0,0 0 0,0 0 0,0 0 0,0 1 0,0-1 0,-1 0 0,0 1 0,1-1 0,-1 1 0,0 0 0,0-1 0,0 1 0,0 0 0,-1 0 0,1 0 0,-4-2 0,-45-26 0,27 20 0,-1 1 0,1 2 0,-1 0 0,0 1 0,-28-2 0,51 8 0,-1 1 0,1-1 0,0 1 0,-1-1 0,1 1 0,0 0 0,0 0 0,0 0 0,-1 0 0,1 0 0,0 0 0,0 0 0,1 1 0,-1-1 0,0 1 0,0 0 0,1-1 0,-1 1 0,1 0 0,-1 0 0,1 0 0,0 0 0,0 0 0,0 0 0,0 1 0,0-1 0,0 0 0,1 0 0,-1 1 0,1-1 0,-1 4 0,-2 10 0,0 0 0,2 0 0,-1 19 0,2-33 0,-1 32 0,-1-6 0,2-1 0,1 0 0,8 53 0,-6-71 0,1 0 0,0 0 0,0 0 0,1-1 0,0 1 0,1-1 0,0-1 0,0 1 0,1-1 0,-1 0 0,2 0 0,8 6 0,30 33 0,-38-38 0,0 1 0,1-1 0,-1-1 0,1 1 0,1-2 0,0 1 0,20 9 0,-25-13 0,1-1 0,0 0 0,0 0 0,0 0 0,0-1 0,0 0 0,0 0 0,0 0 0,0-1 0,0 0 0,0 0 0,0-1 0,1 1 0,-1-1 0,0-1 0,9-2 0,-11 2-19,0-1 1,0 1-1,-1-1 0,0 0 0,1 0 0,-1 0 0,0 0 0,0-1 0,0 1 0,-1-1 1,1 1-1,-1-1 0,0 0 0,0 0 0,-1 0 0,1 0 0,-1-1 0,1 1 1,0-7-1,3-6-969,0 4-5838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7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4 272 7700,'0'0'6829,"0"-5"-6450,-1-11-185,0 10-98,0-1 0,1 0 0,0 0 0,0 0 0,0 0 0,1 0 0,0 1-1,1-1 1,-1 0 0,1 1 0,1-1 0,2-6 0,-3 11-93,0-1 0,1 1 0,-1 0 0,0 0 0,1 0 1,-1 0-1,1 0 0,0 1 0,0-1 0,0 1 0,0-1 0,0 1 0,0 0 1,0 1-1,0-1 0,0 0 0,0 1 0,0-1 0,1 1 0,-1 0 1,0 0-1,0 1 0,0-1 0,1 1 0,-1-1 0,0 1 0,0 0 0,5 2 1,16 8 145,0 0 1,-1 2-1,-1 0 1,37 29-1,19 12 512,13-4 289,-90-50-835,-1-3-66,0 0 0,0-1 0,0 1 0,-1 0 0,1-1 0,-1 1 0,0 0 0,0 0 0,-2-5 1,-13-14-52,-1 0 0,-21-20 0,19 23-192,1-2 0,-22-32 1,31 30 61,15 12 29,-2 10 96,-1 0 0,1 0 0,0 0 0,-1 0-1,1 1 1,0 0 0,0 0 0,4 0 0,3 0 28,82-6 413,129-25 0,-137 15-373,161-6 0,-244 22-664,-7 1-2166,-18 5-2615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8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4098,'0'0'6750,"6"14"-5214,0-4-1212,1 3 373,-1-1 1,0 1-1,-1 0 1,-1 1 0,0-1-1,-1 1 1,3 23-1,-2-36-629,0-1-1,0 1 0,0-1 1,-1 0-1,1 0 1,0-1-1,0 1 0,-1-1 1,1 0-1,0 1 0,3-3 1,31-7-39,0 2 0,1 2 1,-1 2-1,1 1 0,49 2 1,-87 1-22,0 0 1,0 0 0,0 1-1,-1-1 1,1 0 0,0 0-1,0 0 1,0 1 0,0-1-1,0 1 1,0-1 0,0 1-1,-1-1 1,1 1 0,0-1-1,0 1 1,-1-1 0,1 1-1,0 0 1,-1 0 0,1-1-1,-1 1 1,1 0-1,-1 0 1,1 0 0,-1 0-1,1-1 1,-1 1 0,0 0-1,1 0 1,-1 0 0,0 0-1,0 0 1,0 0 0,0 0-1,0 0 1,0 0 0,0 0-1,0 2 1,-1-1 25,1 1 1,-1 0 0,1 0-1,-1-1 1,0 1-1,0 0 1,0-1-1,0 1 1,0-1-1,0 1 1,-1-1-1,1 1 1,-5 3 0,-1 0-6,-1 0 1,-1 0 0,1 0 0,-1-1-1,0-1 1,0 1 0,0-2 0,0 1 0,-1-1-1,-13 2 1,1-1-82,-1-1 0,-1 0 0,-32-3 1,54 0-111,-1 0 1,1 0-1,-1 0 1,1-1-1,0 1 0,-1-1 1,1 0-1,0 0 1,-1 0-1,1 0 1,0 0-1,0 0 1,0 0-1,-4-3 1,5 2-510,-1 0 0,0 0 0,0-1 0,1 1 0,-1 0 0,1 0 0,0-1 0,0 1 0,0-1 0,0 1 0,0-1 0,0 0 0,0-3 1,0-11-7657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8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2577,'0'0'10762,"9"0"-10177,344-19 4030,-274 10-4452,-78 9-486,-5 0-1787,-17 0-3066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9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4914,'0'0'7065,"-2"4"-4088,-2 23-1984,2 20 715,1-30-1322,0-1 0,1 1-1,1 0 1,0-1 0,1 1-1,1-1 1,5 17 0,-6-27-464,10 27 869,-9-10-3126,-3-31-3004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4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4834,'0'0'9554,"1"0"-9450,-1 0 0,0 0-1,1 0 1,-1 1 0,0-1 0,1 0 0,-1 0-1,0 0 1,1 1 0,-1-1 0,0 0 0,1 1 0,-1-1-1,0 0 1,0 1 0,1-1 0,-1 0 0,0 1-1,0-1 1,0 0 0,0 1 0,1-1 0,-1 1 0,0-1-1,0 0 1,0 1 0,0-1 0,0 1 0,0-1-1,0 0 1,0 1 0,0-1 0,0 1 0,0 0 0,-1 162 1195,0 35-104,3-65-4482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5859,'0'0'9204,"182"-44"-8564,-122 31-272,-4 2-240,-3 1-64,-6 2-64,-6 3-128,-3 5-2785,-13 0-8788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4706,'0'0'10421,"-13"0"-10136,-42 0-117,53 0-167,0 0-1,-1 0 0,1 0 0,0 1 0,0-1 0,0 1 0,0-1 0,-1 1 1,1 0-1,0 0 0,0 0 0,0 0 0,1 0 0,-1 0 0,0 0 0,0 1 1,1-1-1,-1 1 0,0-1 0,1 1 0,0 0 0,-1 0 0,1 0 0,0-1 1,0 1-1,0 0 0,0 0 0,0 1 0,1-1 0,-2 3 0,0 4-22,0 1-1,1 0 0,0 0 1,1 0-1,0 10 0,1-9 57,-2-2 23,1 0 0,1-1 0,0 1 0,0 0-1,1-1 1,0 1 0,0-1 0,1 0 0,0 0 0,0 0 0,8 13 0,-8-17-17,1 0 0,-1 0 0,1 0 1,0-1-1,0 1 0,0-1 0,0 0 0,1 0 0,-1-1 0,1 1 0,0-1 1,-1 0-1,1 0 0,0-1 0,0 0 0,1 1 0,-1-2 0,0 1 0,0 0 1,0-1-1,7-1 0,-9 1-26,0-1 0,1 0 0,-1 0 0,0 0 1,0-1-1,0 1 0,0-1 0,0 1 0,0-1 0,-1 0 0,1 0 1,-1-1-1,1 1 0,-1 0 0,0-1 0,0 1 0,0-1 0,0 0 1,0 0-1,0 0 0,-1 0 0,0 0 0,1 0 0,-1 0 0,0 0 0,0-5 1,5-10 24,-2 0 0,0-1 0,2-22 1,-3-39-99,-3 82 67,1 0 0,-1 0 0,1 0 0,-1 0 1,1 0-1,-1 0 0,1 0 0,0 0 0,0-1 0,0 1 0,0 0 0,1-1 0,-1 1 0,0-1 0,1 1 1,-1-1-1,1 1 0,-1-1 0,1 0 0,-1 0 0,1 0 0,0 0 0,0 0 0,0 0 0,-1-1 1,1 1-1,3 0 0,-3 0-29,1 0 1,-1 0-1,0 0 1,1 0-1,-1 1 1,0-1-1,1 1 1,-1-1-1,0 1 1,0 0-1,-1 0 1,1 0-1,0 0 1,0 0-1,1 4 1,5 6-6207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03.xml"/><Relationship Id="rId21" Type="http://schemas.openxmlformats.org/officeDocument/2006/relationships/customXml" Target="../ink/ink255.xml"/><Relationship Id="rId42" Type="http://schemas.openxmlformats.org/officeDocument/2006/relationships/image" Target="../media/image2310.png"/><Relationship Id="rId63" Type="http://schemas.openxmlformats.org/officeDocument/2006/relationships/customXml" Target="../ink/ink276.xml"/><Relationship Id="rId84" Type="http://schemas.openxmlformats.org/officeDocument/2006/relationships/image" Target="../media/image261.png"/><Relationship Id="rId138" Type="http://schemas.openxmlformats.org/officeDocument/2006/relationships/image" Target="../media/image288.png"/><Relationship Id="rId159" Type="http://schemas.openxmlformats.org/officeDocument/2006/relationships/customXml" Target="../ink/ink324.xml"/><Relationship Id="rId170" Type="http://schemas.openxmlformats.org/officeDocument/2006/relationships/image" Target="../media/image304.png"/><Relationship Id="rId191" Type="http://schemas.openxmlformats.org/officeDocument/2006/relationships/customXml" Target="../ink/ink340.xml"/><Relationship Id="rId205" Type="http://schemas.openxmlformats.org/officeDocument/2006/relationships/customXml" Target="../ink/ink347.xml"/><Relationship Id="rId226" Type="http://schemas.openxmlformats.org/officeDocument/2006/relationships/image" Target="../media/image332.png"/><Relationship Id="rId247" Type="http://schemas.openxmlformats.org/officeDocument/2006/relationships/image" Target="../media/image342.png"/><Relationship Id="rId107" Type="http://schemas.openxmlformats.org/officeDocument/2006/relationships/customXml" Target="../ink/ink298.xml"/><Relationship Id="rId11" Type="http://schemas.openxmlformats.org/officeDocument/2006/relationships/customXml" Target="../ink/ink250.xml"/><Relationship Id="rId32" Type="http://schemas.openxmlformats.org/officeDocument/2006/relationships/image" Target="../media/image1810.png"/><Relationship Id="rId53" Type="http://schemas.openxmlformats.org/officeDocument/2006/relationships/customXml" Target="../ink/ink271.xml"/><Relationship Id="rId74" Type="http://schemas.openxmlformats.org/officeDocument/2006/relationships/image" Target="../media/image256.png"/><Relationship Id="rId128" Type="http://schemas.openxmlformats.org/officeDocument/2006/relationships/image" Target="../media/image283.png"/><Relationship Id="rId149" Type="http://schemas.openxmlformats.org/officeDocument/2006/relationships/customXml" Target="../ink/ink319.xml"/><Relationship Id="rId5" Type="http://schemas.openxmlformats.org/officeDocument/2006/relationships/image" Target="../media/image37.png"/><Relationship Id="rId95" Type="http://schemas.openxmlformats.org/officeDocument/2006/relationships/customXml" Target="../ink/ink292.xml"/><Relationship Id="rId160" Type="http://schemas.openxmlformats.org/officeDocument/2006/relationships/image" Target="../media/image299.png"/><Relationship Id="rId181" Type="http://schemas.openxmlformats.org/officeDocument/2006/relationships/customXml" Target="../ink/ink335.xml"/><Relationship Id="rId216" Type="http://schemas.openxmlformats.org/officeDocument/2006/relationships/image" Target="../media/image327.png"/><Relationship Id="rId237" Type="http://schemas.openxmlformats.org/officeDocument/2006/relationships/customXml" Target="../ink/ink363.xml"/><Relationship Id="rId258" Type="http://schemas.openxmlformats.org/officeDocument/2006/relationships/customXml" Target="../ink/ink374.xml"/><Relationship Id="rId22" Type="http://schemas.openxmlformats.org/officeDocument/2006/relationships/image" Target="../media/image1310.png"/><Relationship Id="rId43" Type="http://schemas.openxmlformats.org/officeDocument/2006/relationships/customXml" Target="../ink/ink266.xml"/><Relationship Id="rId64" Type="http://schemas.openxmlformats.org/officeDocument/2006/relationships/image" Target="../media/image34.png"/><Relationship Id="rId118" Type="http://schemas.openxmlformats.org/officeDocument/2006/relationships/image" Target="../media/image278.png"/><Relationship Id="rId139" Type="http://schemas.openxmlformats.org/officeDocument/2006/relationships/customXml" Target="../ink/ink314.xml"/><Relationship Id="rId85" Type="http://schemas.openxmlformats.org/officeDocument/2006/relationships/customXml" Target="../ink/ink287.xml"/><Relationship Id="rId150" Type="http://schemas.openxmlformats.org/officeDocument/2006/relationships/image" Target="../media/image294.png"/><Relationship Id="rId171" Type="http://schemas.openxmlformats.org/officeDocument/2006/relationships/customXml" Target="../ink/ink330.xml"/><Relationship Id="rId192" Type="http://schemas.openxmlformats.org/officeDocument/2006/relationships/image" Target="../media/image315.png"/><Relationship Id="rId206" Type="http://schemas.openxmlformats.org/officeDocument/2006/relationships/image" Target="../media/image322.png"/><Relationship Id="rId227" Type="http://schemas.openxmlformats.org/officeDocument/2006/relationships/customXml" Target="../ink/ink358.xml"/><Relationship Id="rId248" Type="http://schemas.openxmlformats.org/officeDocument/2006/relationships/customXml" Target="../ink/ink369.xml"/><Relationship Id="rId12" Type="http://schemas.openxmlformats.org/officeDocument/2006/relationships/image" Target="../media/image861.png"/><Relationship Id="rId33" Type="http://schemas.openxmlformats.org/officeDocument/2006/relationships/customXml" Target="../ink/ink261.xml"/><Relationship Id="rId108" Type="http://schemas.openxmlformats.org/officeDocument/2006/relationships/image" Target="../media/image273.png"/><Relationship Id="rId129" Type="http://schemas.openxmlformats.org/officeDocument/2006/relationships/customXml" Target="../ink/ink309.xml"/><Relationship Id="rId54" Type="http://schemas.openxmlformats.org/officeDocument/2006/relationships/image" Target="../media/image2910.png"/><Relationship Id="rId75" Type="http://schemas.openxmlformats.org/officeDocument/2006/relationships/customXml" Target="../ink/ink282.xml"/><Relationship Id="rId96" Type="http://schemas.openxmlformats.org/officeDocument/2006/relationships/image" Target="../media/image267.png"/><Relationship Id="rId140" Type="http://schemas.openxmlformats.org/officeDocument/2006/relationships/image" Target="../media/image289.png"/><Relationship Id="rId161" Type="http://schemas.openxmlformats.org/officeDocument/2006/relationships/customXml" Target="../ink/ink325.xml"/><Relationship Id="rId182" Type="http://schemas.openxmlformats.org/officeDocument/2006/relationships/image" Target="../media/image310.png"/><Relationship Id="rId217" Type="http://schemas.openxmlformats.org/officeDocument/2006/relationships/customXml" Target="../ink/ink353.xm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212" Type="http://schemas.openxmlformats.org/officeDocument/2006/relationships/image" Target="../media/image325.png"/><Relationship Id="rId233" Type="http://schemas.openxmlformats.org/officeDocument/2006/relationships/customXml" Target="../ink/ink361.xml"/><Relationship Id="rId238" Type="http://schemas.openxmlformats.org/officeDocument/2006/relationships/image" Target="../media/image338.png"/><Relationship Id="rId254" Type="http://schemas.openxmlformats.org/officeDocument/2006/relationships/customXml" Target="../ink/ink372.xml"/><Relationship Id="rId259" Type="http://schemas.openxmlformats.org/officeDocument/2006/relationships/image" Target="../media/image348.png"/><Relationship Id="rId23" Type="http://schemas.openxmlformats.org/officeDocument/2006/relationships/customXml" Target="../ink/ink256.xml"/><Relationship Id="rId28" Type="http://schemas.openxmlformats.org/officeDocument/2006/relationships/image" Target="../media/image1610.png"/><Relationship Id="rId49" Type="http://schemas.openxmlformats.org/officeDocument/2006/relationships/customXml" Target="../ink/ink269.xml"/><Relationship Id="rId114" Type="http://schemas.openxmlformats.org/officeDocument/2006/relationships/image" Target="../media/image276.png"/><Relationship Id="rId119" Type="http://schemas.openxmlformats.org/officeDocument/2006/relationships/customXml" Target="../ink/ink304.xml"/><Relationship Id="rId44" Type="http://schemas.openxmlformats.org/officeDocument/2006/relationships/image" Target="../media/image2410.png"/><Relationship Id="rId60" Type="http://schemas.openxmlformats.org/officeDocument/2006/relationships/image" Target="../media/image3210.png"/><Relationship Id="rId65" Type="http://schemas.openxmlformats.org/officeDocument/2006/relationships/customXml" Target="../ink/ink277.xml"/><Relationship Id="rId81" Type="http://schemas.openxmlformats.org/officeDocument/2006/relationships/customXml" Target="../ink/ink285.xml"/><Relationship Id="rId86" Type="http://schemas.openxmlformats.org/officeDocument/2006/relationships/image" Target="../media/image262.png"/><Relationship Id="rId130" Type="http://schemas.openxmlformats.org/officeDocument/2006/relationships/image" Target="../media/image284.png"/><Relationship Id="rId135" Type="http://schemas.openxmlformats.org/officeDocument/2006/relationships/customXml" Target="../ink/ink312.xml"/><Relationship Id="rId151" Type="http://schemas.openxmlformats.org/officeDocument/2006/relationships/customXml" Target="../ink/ink320.xml"/><Relationship Id="rId156" Type="http://schemas.openxmlformats.org/officeDocument/2006/relationships/image" Target="../media/image297.png"/><Relationship Id="rId177" Type="http://schemas.openxmlformats.org/officeDocument/2006/relationships/customXml" Target="../ink/ink333.xml"/><Relationship Id="rId198" Type="http://schemas.openxmlformats.org/officeDocument/2006/relationships/image" Target="../media/image318.png"/><Relationship Id="rId172" Type="http://schemas.openxmlformats.org/officeDocument/2006/relationships/image" Target="../media/image305.png"/><Relationship Id="rId193" Type="http://schemas.openxmlformats.org/officeDocument/2006/relationships/customXml" Target="../ink/ink341.xml"/><Relationship Id="rId202" Type="http://schemas.openxmlformats.org/officeDocument/2006/relationships/image" Target="../media/image320.png"/><Relationship Id="rId207" Type="http://schemas.openxmlformats.org/officeDocument/2006/relationships/customXml" Target="../ink/ink348.xml"/><Relationship Id="rId223" Type="http://schemas.openxmlformats.org/officeDocument/2006/relationships/customXml" Target="../ink/ink356.xml"/><Relationship Id="rId228" Type="http://schemas.openxmlformats.org/officeDocument/2006/relationships/image" Target="../media/image333.png"/><Relationship Id="rId244" Type="http://schemas.openxmlformats.org/officeDocument/2006/relationships/image" Target="../media/image341.png"/><Relationship Id="rId249" Type="http://schemas.openxmlformats.org/officeDocument/2006/relationships/image" Target="../media/image343.png"/><Relationship Id="rId13" Type="http://schemas.openxmlformats.org/officeDocument/2006/relationships/customXml" Target="../ink/ink251.xml"/><Relationship Id="rId18" Type="http://schemas.openxmlformats.org/officeDocument/2006/relationships/image" Target="../media/image1110.png"/><Relationship Id="rId39" Type="http://schemas.openxmlformats.org/officeDocument/2006/relationships/customXml" Target="../ink/ink264.xml"/><Relationship Id="rId109" Type="http://schemas.openxmlformats.org/officeDocument/2006/relationships/customXml" Target="../ink/ink299.xml"/><Relationship Id="rId260" Type="http://schemas.openxmlformats.org/officeDocument/2006/relationships/customXml" Target="../ink/ink375.xml"/><Relationship Id="rId34" Type="http://schemas.openxmlformats.org/officeDocument/2006/relationships/image" Target="../media/image1910.png"/><Relationship Id="rId50" Type="http://schemas.openxmlformats.org/officeDocument/2006/relationships/image" Target="../media/image2710.png"/><Relationship Id="rId55" Type="http://schemas.openxmlformats.org/officeDocument/2006/relationships/customXml" Target="../ink/ink272.xml"/><Relationship Id="rId76" Type="http://schemas.openxmlformats.org/officeDocument/2006/relationships/image" Target="../media/image257.png"/><Relationship Id="rId97" Type="http://schemas.openxmlformats.org/officeDocument/2006/relationships/customXml" Target="../ink/ink293.xml"/><Relationship Id="rId104" Type="http://schemas.openxmlformats.org/officeDocument/2006/relationships/image" Target="../media/image271.png"/><Relationship Id="rId120" Type="http://schemas.openxmlformats.org/officeDocument/2006/relationships/image" Target="../media/image279.png"/><Relationship Id="rId125" Type="http://schemas.openxmlformats.org/officeDocument/2006/relationships/customXml" Target="../ink/ink307.xml"/><Relationship Id="rId141" Type="http://schemas.openxmlformats.org/officeDocument/2006/relationships/customXml" Target="../ink/ink315.xml"/><Relationship Id="rId146" Type="http://schemas.openxmlformats.org/officeDocument/2006/relationships/image" Target="../media/image292.png"/><Relationship Id="rId167" Type="http://schemas.openxmlformats.org/officeDocument/2006/relationships/customXml" Target="../ink/ink328.xml"/><Relationship Id="rId188" Type="http://schemas.openxmlformats.org/officeDocument/2006/relationships/image" Target="../media/image313.png"/><Relationship Id="rId7" Type="http://schemas.openxmlformats.org/officeDocument/2006/relationships/customXml" Target="../ink/ink248.xml"/><Relationship Id="rId71" Type="http://schemas.openxmlformats.org/officeDocument/2006/relationships/customXml" Target="../ink/ink280.xml"/><Relationship Id="rId92" Type="http://schemas.openxmlformats.org/officeDocument/2006/relationships/image" Target="../media/image265.png"/><Relationship Id="rId162" Type="http://schemas.openxmlformats.org/officeDocument/2006/relationships/image" Target="../media/image300.png"/><Relationship Id="rId183" Type="http://schemas.openxmlformats.org/officeDocument/2006/relationships/customXml" Target="../ink/ink336.xml"/><Relationship Id="rId213" Type="http://schemas.openxmlformats.org/officeDocument/2006/relationships/customXml" Target="../ink/ink351.xml"/><Relationship Id="rId218" Type="http://schemas.openxmlformats.org/officeDocument/2006/relationships/image" Target="../media/image328.png"/><Relationship Id="rId234" Type="http://schemas.openxmlformats.org/officeDocument/2006/relationships/image" Target="../media/image336.png"/><Relationship Id="rId239" Type="http://schemas.openxmlformats.org/officeDocument/2006/relationships/customXml" Target="../ink/ink364.xml"/><Relationship Id="rId2" Type="http://schemas.openxmlformats.org/officeDocument/2006/relationships/image" Target="../media/image35.png"/><Relationship Id="rId29" Type="http://schemas.openxmlformats.org/officeDocument/2006/relationships/customXml" Target="../ink/ink259.xml"/><Relationship Id="rId250" Type="http://schemas.openxmlformats.org/officeDocument/2006/relationships/customXml" Target="../ink/ink370.xml"/><Relationship Id="rId255" Type="http://schemas.openxmlformats.org/officeDocument/2006/relationships/image" Target="../media/image346.png"/><Relationship Id="rId24" Type="http://schemas.openxmlformats.org/officeDocument/2006/relationships/image" Target="../media/image1410.png"/><Relationship Id="rId40" Type="http://schemas.openxmlformats.org/officeDocument/2006/relationships/image" Target="../media/image2210.png"/><Relationship Id="rId45" Type="http://schemas.openxmlformats.org/officeDocument/2006/relationships/customXml" Target="../ink/ink267.xml"/><Relationship Id="rId66" Type="http://schemas.openxmlformats.org/officeDocument/2006/relationships/image" Target="../media/image252.png"/><Relationship Id="rId87" Type="http://schemas.openxmlformats.org/officeDocument/2006/relationships/customXml" Target="../ink/ink288.xml"/><Relationship Id="rId110" Type="http://schemas.openxmlformats.org/officeDocument/2006/relationships/image" Target="../media/image274.png"/><Relationship Id="rId115" Type="http://schemas.openxmlformats.org/officeDocument/2006/relationships/customXml" Target="../ink/ink302.xml"/><Relationship Id="rId131" Type="http://schemas.openxmlformats.org/officeDocument/2006/relationships/customXml" Target="../ink/ink310.xml"/><Relationship Id="rId136" Type="http://schemas.openxmlformats.org/officeDocument/2006/relationships/image" Target="../media/image287.png"/><Relationship Id="rId157" Type="http://schemas.openxmlformats.org/officeDocument/2006/relationships/customXml" Target="../ink/ink323.xml"/><Relationship Id="rId178" Type="http://schemas.openxmlformats.org/officeDocument/2006/relationships/image" Target="../media/image308.png"/><Relationship Id="rId61" Type="http://schemas.openxmlformats.org/officeDocument/2006/relationships/customXml" Target="../ink/ink275.xml"/><Relationship Id="rId82" Type="http://schemas.openxmlformats.org/officeDocument/2006/relationships/image" Target="../media/image260.png"/><Relationship Id="rId152" Type="http://schemas.openxmlformats.org/officeDocument/2006/relationships/image" Target="../media/image295.png"/><Relationship Id="rId173" Type="http://schemas.openxmlformats.org/officeDocument/2006/relationships/customXml" Target="../ink/ink331.xml"/><Relationship Id="rId194" Type="http://schemas.openxmlformats.org/officeDocument/2006/relationships/image" Target="../media/image316.png"/><Relationship Id="rId199" Type="http://schemas.openxmlformats.org/officeDocument/2006/relationships/customXml" Target="../ink/ink344.xml"/><Relationship Id="rId203" Type="http://schemas.openxmlformats.org/officeDocument/2006/relationships/customXml" Target="../ink/ink346.xml"/><Relationship Id="rId208" Type="http://schemas.openxmlformats.org/officeDocument/2006/relationships/image" Target="../media/image323.png"/><Relationship Id="rId229" Type="http://schemas.openxmlformats.org/officeDocument/2006/relationships/customXml" Target="../ink/ink359.xml"/><Relationship Id="rId19" Type="http://schemas.openxmlformats.org/officeDocument/2006/relationships/customXml" Target="../ink/ink254.xml"/><Relationship Id="rId224" Type="http://schemas.openxmlformats.org/officeDocument/2006/relationships/image" Target="../media/image331.png"/><Relationship Id="rId240" Type="http://schemas.openxmlformats.org/officeDocument/2006/relationships/image" Target="../media/image339.png"/><Relationship Id="rId245" Type="http://schemas.openxmlformats.org/officeDocument/2006/relationships/customXml" Target="../ink/ink367.xml"/><Relationship Id="rId261" Type="http://schemas.openxmlformats.org/officeDocument/2006/relationships/customXml" Target="../ink/ink376.xml"/><Relationship Id="rId14" Type="http://schemas.openxmlformats.org/officeDocument/2006/relationships/image" Target="../media/image910.png"/><Relationship Id="rId30" Type="http://schemas.openxmlformats.org/officeDocument/2006/relationships/image" Target="../media/image1710.png"/><Relationship Id="rId35" Type="http://schemas.openxmlformats.org/officeDocument/2006/relationships/customXml" Target="../ink/ink262.xml"/><Relationship Id="rId56" Type="http://schemas.openxmlformats.org/officeDocument/2006/relationships/image" Target="../media/image3010.png"/><Relationship Id="rId77" Type="http://schemas.openxmlformats.org/officeDocument/2006/relationships/customXml" Target="../ink/ink283.xml"/><Relationship Id="rId100" Type="http://schemas.openxmlformats.org/officeDocument/2006/relationships/image" Target="../media/image269.png"/><Relationship Id="rId105" Type="http://schemas.openxmlformats.org/officeDocument/2006/relationships/customXml" Target="../ink/ink297.xml"/><Relationship Id="rId126" Type="http://schemas.openxmlformats.org/officeDocument/2006/relationships/image" Target="../media/image282.png"/><Relationship Id="rId147" Type="http://schemas.openxmlformats.org/officeDocument/2006/relationships/customXml" Target="../ink/ink318.xml"/><Relationship Id="rId168" Type="http://schemas.openxmlformats.org/officeDocument/2006/relationships/image" Target="../media/image303.png"/><Relationship Id="rId8" Type="http://schemas.openxmlformats.org/officeDocument/2006/relationships/image" Target="../media/image6100.png"/><Relationship Id="rId51" Type="http://schemas.openxmlformats.org/officeDocument/2006/relationships/customXml" Target="../ink/ink270.xml"/><Relationship Id="rId72" Type="http://schemas.openxmlformats.org/officeDocument/2006/relationships/image" Target="../media/image255.png"/><Relationship Id="rId93" Type="http://schemas.openxmlformats.org/officeDocument/2006/relationships/customXml" Target="../ink/ink291.xml"/><Relationship Id="rId98" Type="http://schemas.openxmlformats.org/officeDocument/2006/relationships/image" Target="../media/image268.png"/><Relationship Id="rId121" Type="http://schemas.openxmlformats.org/officeDocument/2006/relationships/customXml" Target="../ink/ink305.xml"/><Relationship Id="rId142" Type="http://schemas.openxmlformats.org/officeDocument/2006/relationships/image" Target="../media/image290.png"/><Relationship Id="rId163" Type="http://schemas.openxmlformats.org/officeDocument/2006/relationships/customXml" Target="../ink/ink326.xml"/><Relationship Id="rId184" Type="http://schemas.openxmlformats.org/officeDocument/2006/relationships/image" Target="../media/image311.png"/><Relationship Id="rId189" Type="http://schemas.openxmlformats.org/officeDocument/2006/relationships/customXml" Target="../ink/ink339.xml"/><Relationship Id="rId219" Type="http://schemas.openxmlformats.org/officeDocument/2006/relationships/customXml" Target="../ink/ink354.xml"/><Relationship Id="rId3" Type="http://schemas.openxmlformats.org/officeDocument/2006/relationships/image" Target="../media/image349.png"/><Relationship Id="rId214" Type="http://schemas.openxmlformats.org/officeDocument/2006/relationships/image" Target="../media/image326.png"/><Relationship Id="rId230" Type="http://schemas.openxmlformats.org/officeDocument/2006/relationships/image" Target="../media/image334.png"/><Relationship Id="rId235" Type="http://schemas.openxmlformats.org/officeDocument/2006/relationships/customXml" Target="../ink/ink362.xml"/><Relationship Id="rId251" Type="http://schemas.openxmlformats.org/officeDocument/2006/relationships/image" Target="../media/image344.png"/><Relationship Id="rId256" Type="http://schemas.openxmlformats.org/officeDocument/2006/relationships/customXml" Target="../ink/ink373.xml"/><Relationship Id="rId25" Type="http://schemas.openxmlformats.org/officeDocument/2006/relationships/customXml" Target="../ink/ink257.xml"/><Relationship Id="rId46" Type="http://schemas.openxmlformats.org/officeDocument/2006/relationships/image" Target="../media/image2510.png"/><Relationship Id="rId67" Type="http://schemas.openxmlformats.org/officeDocument/2006/relationships/customXml" Target="../ink/ink278.xml"/><Relationship Id="rId116" Type="http://schemas.openxmlformats.org/officeDocument/2006/relationships/image" Target="../media/image277.png"/><Relationship Id="rId137" Type="http://schemas.openxmlformats.org/officeDocument/2006/relationships/customXml" Target="../ink/ink313.xml"/><Relationship Id="rId158" Type="http://schemas.openxmlformats.org/officeDocument/2006/relationships/image" Target="../media/image298.png"/><Relationship Id="rId20" Type="http://schemas.openxmlformats.org/officeDocument/2006/relationships/image" Target="../media/image1210.png"/><Relationship Id="rId41" Type="http://schemas.openxmlformats.org/officeDocument/2006/relationships/customXml" Target="../ink/ink265.xml"/><Relationship Id="rId62" Type="http://schemas.openxmlformats.org/officeDocument/2006/relationships/image" Target="../media/image33.png"/><Relationship Id="rId83" Type="http://schemas.openxmlformats.org/officeDocument/2006/relationships/customXml" Target="../ink/ink286.xml"/><Relationship Id="rId88" Type="http://schemas.openxmlformats.org/officeDocument/2006/relationships/image" Target="../media/image263.png"/><Relationship Id="rId111" Type="http://schemas.openxmlformats.org/officeDocument/2006/relationships/customXml" Target="../ink/ink300.xml"/><Relationship Id="rId132" Type="http://schemas.openxmlformats.org/officeDocument/2006/relationships/image" Target="../media/image285.png"/><Relationship Id="rId153" Type="http://schemas.openxmlformats.org/officeDocument/2006/relationships/customXml" Target="../ink/ink321.xml"/><Relationship Id="rId174" Type="http://schemas.openxmlformats.org/officeDocument/2006/relationships/image" Target="../media/image306.png"/><Relationship Id="rId179" Type="http://schemas.openxmlformats.org/officeDocument/2006/relationships/customXml" Target="../ink/ink334.xml"/><Relationship Id="rId195" Type="http://schemas.openxmlformats.org/officeDocument/2006/relationships/customXml" Target="../ink/ink342.xml"/><Relationship Id="rId209" Type="http://schemas.openxmlformats.org/officeDocument/2006/relationships/customXml" Target="../ink/ink349.xml"/><Relationship Id="rId190" Type="http://schemas.openxmlformats.org/officeDocument/2006/relationships/image" Target="../media/image314.png"/><Relationship Id="rId204" Type="http://schemas.openxmlformats.org/officeDocument/2006/relationships/image" Target="../media/image321.png"/><Relationship Id="rId220" Type="http://schemas.openxmlformats.org/officeDocument/2006/relationships/image" Target="../media/image329.png"/><Relationship Id="rId225" Type="http://schemas.openxmlformats.org/officeDocument/2006/relationships/customXml" Target="../ink/ink357.xml"/><Relationship Id="rId241" Type="http://schemas.openxmlformats.org/officeDocument/2006/relationships/customXml" Target="../ink/ink365.xml"/><Relationship Id="rId246" Type="http://schemas.openxmlformats.org/officeDocument/2006/relationships/customXml" Target="../ink/ink368.xml"/><Relationship Id="rId15" Type="http://schemas.openxmlformats.org/officeDocument/2006/relationships/customXml" Target="../ink/ink252.xml"/><Relationship Id="rId36" Type="http://schemas.openxmlformats.org/officeDocument/2006/relationships/image" Target="../media/image2010.png"/><Relationship Id="rId57" Type="http://schemas.openxmlformats.org/officeDocument/2006/relationships/customXml" Target="../ink/ink273.xml"/><Relationship Id="rId106" Type="http://schemas.openxmlformats.org/officeDocument/2006/relationships/image" Target="../media/image272.png"/><Relationship Id="rId127" Type="http://schemas.openxmlformats.org/officeDocument/2006/relationships/customXml" Target="../ink/ink308.xml"/><Relationship Id="rId262" Type="http://schemas.openxmlformats.org/officeDocument/2006/relationships/customXml" Target="../ink/ink377.xml"/><Relationship Id="rId10" Type="http://schemas.openxmlformats.org/officeDocument/2006/relationships/image" Target="../media/image7100.png"/><Relationship Id="rId31" Type="http://schemas.openxmlformats.org/officeDocument/2006/relationships/customXml" Target="../ink/ink260.xml"/><Relationship Id="rId52" Type="http://schemas.openxmlformats.org/officeDocument/2006/relationships/image" Target="../media/image2810.png"/><Relationship Id="rId73" Type="http://schemas.openxmlformats.org/officeDocument/2006/relationships/customXml" Target="../ink/ink281.xml"/><Relationship Id="rId78" Type="http://schemas.openxmlformats.org/officeDocument/2006/relationships/image" Target="../media/image258.png"/><Relationship Id="rId94" Type="http://schemas.openxmlformats.org/officeDocument/2006/relationships/image" Target="../media/image266.png"/><Relationship Id="rId99" Type="http://schemas.openxmlformats.org/officeDocument/2006/relationships/customXml" Target="../ink/ink294.xml"/><Relationship Id="rId101" Type="http://schemas.openxmlformats.org/officeDocument/2006/relationships/customXml" Target="../ink/ink295.xml"/><Relationship Id="rId122" Type="http://schemas.openxmlformats.org/officeDocument/2006/relationships/image" Target="../media/image280.png"/><Relationship Id="rId143" Type="http://schemas.openxmlformats.org/officeDocument/2006/relationships/customXml" Target="../ink/ink316.xml"/><Relationship Id="rId148" Type="http://schemas.openxmlformats.org/officeDocument/2006/relationships/image" Target="../media/image293.png"/><Relationship Id="rId164" Type="http://schemas.openxmlformats.org/officeDocument/2006/relationships/image" Target="../media/image301.png"/><Relationship Id="rId169" Type="http://schemas.openxmlformats.org/officeDocument/2006/relationships/customXml" Target="../ink/ink329.xml"/><Relationship Id="rId185" Type="http://schemas.openxmlformats.org/officeDocument/2006/relationships/customXml" Target="../ink/ink337.xml"/><Relationship Id="rId4" Type="http://schemas.openxmlformats.org/officeDocument/2006/relationships/image" Target="../media/image36.png"/><Relationship Id="rId9" Type="http://schemas.openxmlformats.org/officeDocument/2006/relationships/customXml" Target="../ink/ink249.xml"/><Relationship Id="rId180" Type="http://schemas.openxmlformats.org/officeDocument/2006/relationships/image" Target="../media/image309.png"/><Relationship Id="rId210" Type="http://schemas.openxmlformats.org/officeDocument/2006/relationships/image" Target="../media/image324.png"/><Relationship Id="rId215" Type="http://schemas.openxmlformats.org/officeDocument/2006/relationships/customXml" Target="../ink/ink352.xml"/><Relationship Id="rId236" Type="http://schemas.openxmlformats.org/officeDocument/2006/relationships/image" Target="../media/image337.png"/><Relationship Id="rId257" Type="http://schemas.openxmlformats.org/officeDocument/2006/relationships/image" Target="../media/image347.png"/><Relationship Id="rId26" Type="http://schemas.openxmlformats.org/officeDocument/2006/relationships/image" Target="../media/image1510.png"/><Relationship Id="rId231" Type="http://schemas.openxmlformats.org/officeDocument/2006/relationships/customXml" Target="../ink/ink360.xml"/><Relationship Id="rId252" Type="http://schemas.openxmlformats.org/officeDocument/2006/relationships/customXml" Target="../ink/ink371.xml"/><Relationship Id="rId47" Type="http://schemas.openxmlformats.org/officeDocument/2006/relationships/customXml" Target="../ink/ink268.xml"/><Relationship Id="rId68" Type="http://schemas.openxmlformats.org/officeDocument/2006/relationships/image" Target="../media/image253.png"/><Relationship Id="rId89" Type="http://schemas.openxmlformats.org/officeDocument/2006/relationships/customXml" Target="../ink/ink289.xml"/><Relationship Id="rId112" Type="http://schemas.openxmlformats.org/officeDocument/2006/relationships/image" Target="../media/image275.png"/><Relationship Id="rId133" Type="http://schemas.openxmlformats.org/officeDocument/2006/relationships/customXml" Target="../ink/ink311.xml"/><Relationship Id="rId154" Type="http://schemas.openxmlformats.org/officeDocument/2006/relationships/image" Target="../media/image296.png"/><Relationship Id="rId175" Type="http://schemas.openxmlformats.org/officeDocument/2006/relationships/customXml" Target="../ink/ink332.xml"/><Relationship Id="rId196" Type="http://schemas.openxmlformats.org/officeDocument/2006/relationships/image" Target="../media/image317.png"/><Relationship Id="rId200" Type="http://schemas.openxmlformats.org/officeDocument/2006/relationships/image" Target="../media/image319.png"/><Relationship Id="rId16" Type="http://schemas.openxmlformats.org/officeDocument/2006/relationships/image" Target="../media/image1010.png"/><Relationship Id="rId221" Type="http://schemas.openxmlformats.org/officeDocument/2006/relationships/customXml" Target="../ink/ink355.xml"/><Relationship Id="rId242" Type="http://schemas.openxmlformats.org/officeDocument/2006/relationships/image" Target="../media/image340.png"/><Relationship Id="rId263" Type="http://schemas.openxmlformats.org/officeDocument/2006/relationships/customXml" Target="../ink/ink378.xml"/><Relationship Id="rId37" Type="http://schemas.openxmlformats.org/officeDocument/2006/relationships/customXml" Target="../ink/ink263.xml"/><Relationship Id="rId58" Type="http://schemas.openxmlformats.org/officeDocument/2006/relationships/image" Target="../media/image3110.png"/><Relationship Id="rId79" Type="http://schemas.openxmlformats.org/officeDocument/2006/relationships/customXml" Target="../ink/ink284.xml"/><Relationship Id="rId102" Type="http://schemas.openxmlformats.org/officeDocument/2006/relationships/image" Target="../media/image270.png"/><Relationship Id="rId123" Type="http://schemas.openxmlformats.org/officeDocument/2006/relationships/customXml" Target="../ink/ink306.xml"/><Relationship Id="rId144" Type="http://schemas.openxmlformats.org/officeDocument/2006/relationships/image" Target="../media/image291.png"/><Relationship Id="rId90" Type="http://schemas.openxmlformats.org/officeDocument/2006/relationships/image" Target="../media/image264.png"/><Relationship Id="rId165" Type="http://schemas.openxmlformats.org/officeDocument/2006/relationships/customXml" Target="../ink/ink327.xml"/><Relationship Id="rId186" Type="http://schemas.openxmlformats.org/officeDocument/2006/relationships/image" Target="../media/image312.png"/><Relationship Id="rId211" Type="http://schemas.openxmlformats.org/officeDocument/2006/relationships/customXml" Target="../ink/ink350.xml"/><Relationship Id="rId232" Type="http://schemas.openxmlformats.org/officeDocument/2006/relationships/image" Target="../media/image335.png"/><Relationship Id="rId253" Type="http://schemas.openxmlformats.org/officeDocument/2006/relationships/image" Target="../media/image345.png"/><Relationship Id="rId27" Type="http://schemas.openxmlformats.org/officeDocument/2006/relationships/customXml" Target="../ink/ink258.xml"/><Relationship Id="rId48" Type="http://schemas.openxmlformats.org/officeDocument/2006/relationships/image" Target="../media/image2610.png"/><Relationship Id="rId69" Type="http://schemas.openxmlformats.org/officeDocument/2006/relationships/customXml" Target="../ink/ink279.xml"/><Relationship Id="rId113" Type="http://schemas.openxmlformats.org/officeDocument/2006/relationships/customXml" Target="../ink/ink301.xml"/><Relationship Id="rId134" Type="http://schemas.openxmlformats.org/officeDocument/2006/relationships/image" Target="../media/image286.png"/><Relationship Id="rId80" Type="http://schemas.openxmlformats.org/officeDocument/2006/relationships/image" Target="../media/image259.png"/><Relationship Id="rId155" Type="http://schemas.openxmlformats.org/officeDocument/2006/relationships/customXml" Target="../ink/ink322.xml"/><Relationship Id="rId176" Type="http://schemas.openxmlformats.org/officeDocument/2006/relationships/image" Target="../media/image307.png"/><Relationship Id="rId197" Type="http://schemas.openxmlformats.org/officeDocument/2006/relationships/customXml" Target="../ink/ink343.xml"/><Relationship Id="rId201" Type="http://schemas.openxmlformats.org/officeDocument/2006/relationships/customXml" Target="../ink/ink345.xml"/><Relationship Id="rId222" Type="http://schemas.openxmlformats.org/officeDocument/2006/relationships/image" Target="../media/image330.png"/><Relationship Id="rId243" Type="http://schemas.openxmlformats.org/officeDocument/2006/relationships/customXml" Target="../ink/ink366.xml"/><Relationship Id="rId264" Type="http://schemas.openxmlformats.org/officeDocument/2006/relationships/customXml" Target="../ink/ink379.xml"/><Relationship Id="rId17" Type="http://schemas.openxmlformats.org/officeDocument/2006/relationships/customXml" Target="../ink/ink253.xml"/><Relationship Id="rId38" Type="http://schemas.openxmlformats.org/officeDocument/2006/relationships/image" Target="../media/image2110.png"/><Relationship Id="rId59" Type="http://schemas.openxmlformats.org/officeDocument/2006/relationships/customXml" Target="../ink/ink274.xml"/><Relationship Id="rId103" Type="http://schemas.openxmlformats.org/officeDocument/2006/relationships/customXml" Target="../ink/ink296.xml"/><Relationship Id="rId124" Type="http://schemas.openxmlformats.org/officeDocument/2006/relationships/image" Target="../media/image281.png"/><Relationship Id="rId70" Type="http://schemas.openxmlformats.org/officeDocument/2006/relationships/image" Target="../media/image254.png"/><Relationship Id="rId91" Type="http://schemas.openxmlformats.org/officeDocument/2006/relationships/customXml" Target="../ink/ink290.xml"/><Relationship Id="rId145" Type="http://schemas.openxmlformats.org/officeDocument/2006/relationships/customXml" Target="../ink/ink317.xml"/><Relationship Id="rId166" Type="http://schemas.openxmlformats.org/officeDocument/2006/relationships/image" Target="../media/image302.png"/><Relationship Id="rId187" Type="http://schemas.openxmlformats.org/officeDocument/2006/relationships/customXml" Target="../ink/ink33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3.png"/><Relationship Id="rId299" Type="http://schemas.openxmlformats.org/officeDocument/2006/relationships/image" Target="../media/image490.png"/><Relationship Id="rId671" Type="http://schemas.openxmlformats.org/officeDocument/2006/relationships/customXml" Target="../ink/ink721.xml"/><Relationship Id="rId727" Type="http://schemas.openxmlformats.org/officeDocument/2006/relationships/customXml" Target="../ink/ink750.xml"/><Relationship Id="rId21" Type="http://schemas.openxmlformats.org/officeDocument/2006/relationships/image" Target="../media/image358.png"/><Relationship Id="rId63" Type="http://schemas.openxmlformats.org/officeDocument/2006/relationships/image" Target="../media/image378.png"/><Relationship Id="rId159" Type="http://schemas.openxmlformats.org/officeDocument/2006/relationships/image" Target="../media/image424.png"/><Relationship Id="rId324" Type="http://schemas.openxmlformats.org/officeDocument/2006/relationships/customXml" Target="../ink/ink543.xml"/><Relationship Id="rId366" Type="http://schemas.openxmlformats.org/officeDocument/2006/relationships/image" Target="../media/image522.png"/><Relationship Id="rId531" Type="http://schemas.openxmlformats.org/officeDocument/2006/relationships/image" Target="../media/image602.png"/><Relationship Id="rId573" Type="http://schemas.openxmlformats.org/officeDocument/2006/relationships/customXml" Target="../ink/ink671.xml"/><Relationship Id="rId629" Type="http://schemas.openxmlformats.org/officeDocument/2006/relationships/image" Target="../media/image650.png"/><Relationship Id="rId170" Type="http://schemas.openxmlformats.org/officeDocument/2006/relationships/customXml" Target="../ink/ink463.xml"/><Relationship Id="rId226" Type="http://schemas.openxmlformats.org/officeDocument/2006/relationships/image" Target="../media/image455.png"/><Relationship Id="rId433" Type="http://schemas.openxmlformats.org/officeDocument/2006/relationships/customXml" Target="../ink/ink600.xml"/><Relationship Id="rId268" Type="http://schemas.openxmlformats.org/officeDocument/2006/relationships/image" Target="../media/image475.png"/><Relationship Id="rId475" Type="http://schemas.openxmlformats.org/officeDocument/2006/relationships/customXml" Target="../ink/ink621.xml"/><Relationship Id="rId640" Type="http://schemas.openxmlformats.org/officeDocument/2006/relationships/customXml" Target="../ink/ink705.xml"/><Relationship Id="rId682" Type="http://schemas.openxmlformats.org/officeDocument/2006/relationships/image" Target="../media/image676.png"/><Relationship Id="rId738" Type="http://schemas.openxmlformats.org/officeDocument/2006/relationships/image" Target="../media/image703.png"/><Relationship Id="rId32" Type="http://schemas.openxmlformats.org/officeDocument/2006/relationships/customXml" Target="../ink/ink394.xml"/><Relationship Id="rId74" Type="http://schemas.openxmlformats.org/officeDocument/2006/relationships/customXml" Target="../ink/ink415.xml"/><Relationship Id="rId128" Type="http://schemas.openxmlformats.org/officeDocument/2006/relationships/customXml" Target="../ink/ink442.xml"/><Relationship Id="rId335" Type="http://schemas.openxmlformats.org/officeDocument/2006/relationships/image" Target="../media/image507.png"/><Relationship Id="rId377" Type="http://schemas.openxmlformats.org/officeDocument/2006/relationships/image" Target="../media/image527.png"/><Relationship Id="rId500" Type="http://schemas.openxmlformats.org/officeDocument/2006/relationships/image" Target="../media/image587.png"/><Relationship Id="rId542" Type="http://schemas.openxmlformats.org/officeDocument/2006/relationships/customXml" Target="../ink/ink655.xml"/><Relationship Id="rId584" Type="http://schemas.openxmlformats.org/officeDocument/2006/relationships/image" Target="../media/image628.png"/><Relationship Id="rId5" Type="http://schemas.openxmlformats.org/officeDocument/2006/relationships/image" Target="../media/image351.png"/><Relationship Id="rId181" Type="http://schemas.openxmlformats.org/officeDocument/2006/relationships/customXml" Target="../ink/ink469.xml"/><Relationship Id="rId237" Type="http://schemas.openxmlformats.org/officeDocument/2006/relationships/customXml" Target="../ink/ink498.xml"/><Relationship Id="rId402" Type="http://schemas.openxmlformats.org/officeDocument/2006/relationships/customXml" Target="../ink/ink584.xml"/><Relationship Id="rId279" Type="http://schemas.openxmlformats.org/officeDocument/2006/relationships/image" Target="../media/image480.png"/><Relationship Id="rId444" Type="http://schemas.openxmlformats.org/officeDocument/2006/relationships/image" Target="../media/image559.png"/><Relationship Id="rId486" Type="http://schemas.openxmlformats.org/officeDocument/2006/relationships/image" Target="../media/image580.png"/><Relationship Id="rId651" Type="http://schemas.openxmlformats.org/officeDocument/2006/relationships/customXml" Target="../ink/ink711.xml"/><Relationship Id="rId693" Type="http://schemas.openxmlformats.org/officeDocument/2006/relationships/customXml" Target="../ink/ink732.xml"/><Relationship Id="rId707" Type="http://schemas.openxmlformats.org/officeDocument/2006/relationships/customXml" Target="../ink/ink739.xml"/><Relationship Id="rId749" Type="http://schemas.openxmlformats.org/officeDocument/2006/relationships/customXml" Target="../ink/ink761.xml"/><Relationship Id="rId43" Type="http://schemas.openxmlformats.org/officeDocument/2006/relationships/image" Target="../media/image368.png"/><Relationship Id="rId139" Type="http://schemas.openxmlformats.org/officeDocument/2006/relationships/image" Target="../media/image414.png"/><Relationship Id="rId290" Type="http://schemas.openxmlformats.org/officeDocument/2006/relationships/customXml" Target="../ink/ink525.xml"/><Relationship Id="rId304" Type="http://schemas.openxmlformats.org/officeDocument/2006/relationships/image" Target="../media/image492.png"/><Relationship Id="rId346" Type="http://schemas.openxmlformats.org/officeDocument/2006/relationships/customXml" Target="../ink/ink554.xml"/><Relationship Id="rId388" Type="http://schemas.openxmlformats.org/officeDocument/2006/relationships/image" Target="../media/image532.png"/><Relationship Id="rId511" Type="http://schemas.openxmlformats.org/officeDocument/2006/relationships/image" Target="../media/image592.png"/><Relationship Id="rId553" Type="http://schemas.openxmlformats.org/officeDocument/2006/relationships/image" Target="../media/image613.png"/><Relationship Id="rId609" Type="http://schemas.openxmlformats.org/officeDocument/2006/relationships/image" Target="../media/image640.png"/><Relationship Id="rId760" Type="http://schemas.openxmlformats.org/officeDocument/2006/relationships/image" Target="../media/image714.png"/><Relationship Id="rId85" Type="http://schemas.openxmlformats.org/officeDocument/2006/relationships/image" Target="../media/image389.png"/><Relationship Id="rId150" Type="http://schemas.openxmlformats.org/officeDocument/2006/relationships/customXml" Target="../ink/ink453.xml"/><Relationship Id="rId192" Type="http://schemas.openxmlformats.org/officeDocument/2006/relationships/customXml" Target="../ink/ink475.xml"/><Relationship Id="rId206" Type="http://schemas.openxmlformats.org/officeDocument/2006/relationships/image" Target="../media/image445.png"/><Relationship Id="rId413" Type="http://schemas.openxmlformats.org/officeDocument/2006/relationships/customXml" Target="../ink/ink590.xml"/><Relationship Id="rId595" Type="http://schemas.openxmlformats.org/officeDocument/2006/relationships/customXml" Target="../ink/ink682.xml"/><Relationship Id="rId248" Type="http://schemas.openxmlformats.org/officeDocument/2006/relationships/image" Target="../media/image466.png"/><Relationship Id="rId455" Type="http://schemas.openxmlformats.org/officeDocument/2006/relationships/customXml" Target="../ink/ink611.xml"/><Relationship Id="rId497" Type="http://schemas.openxmlformats.org/officeDocument/2006/relationships/customXml" Target="../ink/ink632.xml"/><Relationship Id="rId620" Type="http://schemas.openxmlformats.org/officeDocument/2006/relationships/customXml" Target="../ink/ink695.xml"/><Relationship Id="rId662" Type="http://schemas.openxmlformats.org/officeDocument/2006/relationships/image" Target="../media/image666.png"/><Relationship Id="rId718" Type="http://schemas.openxmlformats.org/officeDocument/2006/relationships/customXml" Target="../ink/ink745.xml"/><Relationship Id="rId12" Type="http://schemas.openxmlformats.org/officeDocument/2006/relationships/customXml" Target="../ink/ink384.xml"/><Relationship Id="rId108" Type="http://schemas.openxmlformats.org/officeDocument/2006/relationships/customXml" Target="../ink/ink432.xml"/><Relationship Id="rId315" Type="http://schemas.openxmlformats.org/officeDocument/2006/relationships/customXml" Target="../ink/ink538.xml"/><Relationship Id="rId357" Type="http://schemas.openxmlformats.org/officeDocument/2006/relationships/image" Target="../media/image518.png"/><Relationship Id="rId522" Type="http://schemas.openxmlformats.org/officeDocument/2006/relationships/customXml" Target="../ink/ink645.xml"/><Relationship Id="rId54" Type="http://schemas.openxmlformats.org/officeDocument/2006/relationships/customXml" Target="../ink/ink405.xml"/><Relationship Id="rId96" Type="http://schemas.openxmlformats.org/officeDocument/2006/relationships/customXml" Target="../ink/ink426.xml"/><Relationship Id="rId161" Type="http://schemas.openxmlformats.org/officeDocument/2006/relationships/image" Target="../media/image425.png"/><Relationship Id="rId217" Type="http://schemas.openxmlformats.org/officeDocument/2006/relationships/customXml" Target="../ink/ink488.xml"/><Relationship Id="rId399" Type="http://schemas.openxmlformats.org/officeDocument/2006/relationships/image" Target="../media/image537.png"/><Relationship Id="rId564" Type="http://schemas.openxmlformats.org/officeDocument/2006/relationships/image" Target="../media/image618.png"/><Relationship Id="rId259" Type="http://schemas.openxmlformats.org/officeDocument/2006/relationships/customXml" Target="../ink/ink509.xml"/><Relationship Id="rId424" Type="http://schemas.openxmlformats.org/officeDocument/2006/relationships/image" Target="../media/image549.png"/><Relationship Id="rId466" Type="http://schemas.openxmlformats.org/officeDocument/2006/relationships/image" Target="../media/image570.png"/><Relationship Id="rId631" Type="http://schemas.openxmlformats.org/officeDocument/2006/relationships/image" Target="../media/image651.png"/><Relationship Id="rId673" Type="http://schemas.openxmlformats.org/officeDocument/2006/relationships/customXml" Target="../ink/ink722.xml"/><Relationship Id="rId729" Type="http://schemas.openxmlformats.org/officeDocument/2006/relationships/customXml" Target="../ink/ink751.xml"/><Relationship Id="rId23" Type="http://schemas.openxmlformats.org/officeDocument/2006/relationships/image" Target="../media/image359.png"/><Relationship Id="rId119" Type="http://schemas.openxmlformats.org/officeDocument/2006/relationships/image" Target="../media/image404.png"/><Relationship Id="rId270" Type="http://schemas.openxmlformats.org/officeDocument/2006/relationships/image" Target="../media/image476.png"/><Relationship Id="rId326" Type="http://schemas.openxmlformats.org/officeDocument/2006/relationships/customXml" Target="../ink/ink544.xml"/><Relationship Id="rId533" Type="http://schemas.openxmlformats.org/officeDocument/2006/relationships/image" Target="../media/image603.png"/><Relationship Id="rId65" Type="http://schemas.openxmlformats.org/officeDocument/2006/relationships/image" Target="../media/image379.png"/><Relationship Id="rId130" Type="http://schemas.openxmlformats.org/officeDocument/2006/relationships/customXml" Target="../ink/ink443.xml"/><Relationship Id="rId368" Type="http://schemas.openxmlformats.org/officeDocument/2006/relationships/image" Target="../media/image523.png"/><Relationship Id="rId575" Type="http://schemas.openxmlformats.org/officeDocument/2006/relationships/customXml" Target="../ink/ink672.xml"/><Relationship Id="rId740" Type="http://schemas.openxmlformats.org/officeDocument/2006/relationships/image" Target="../media/image704.png"/><Relationship Id="rId172" Type="http://schemas.openxmlformats.org/officeDocument/2006/relationships/customXml" Target="../ink/ink464.xml"/><Relationship Id="rId228" Type="http://schemas.openxmlformats.org/officeDocument/2006/relationships/image" Target="../media/image456.png"/><Relationship Id="rId435" Type="http://schemas.openxmlformats.org/officeDocument/2006/relationships/customXml" Target="../ink/ink601.xml"/><Relationship Id="rId477" Type="http://schemas.openxmlformats.org/officeDocument/2006/relationships/customXml" Target="../ink/ink622.xml"/><Relationship Id="rId600" Type="http://schemas.openxmlformats.org/officeDocument/2006/relationships/image" Target="../media/image636.png"/><Relationship Id="rId642" Type="http://schemas.openxmlformats.org/officeDocument/2006/relationships/customXml" Target="../ink/ink706.xml"/><Relationship Id="rId684" Type="http://schemas.openxmlformats.org/officeDocument/2006/relationships/image" Target="../media/image677.png"/><Relationship Id="rId281" Type="http://schemas.openxmlformats.org/officeDocument/2006/relationships/image" Target="../media/image481.png"/><Relationship Id="rId337" Type="http://schemas.openxmlformats.org/officeDocument/2006/relationships/image" Target="../media/image508.png"/><Relationship Id="rId502" Type="http://schemas.openxmlformats.org/officeDocument/2006/relationships/image" Target="../media/image588.png"/><Relationship Id="rId34" Type="http://schemas.openxmlformats.org/officeDocument/2006/relationships/customXml" Target="../ink/ink395.xml"/><Relationship Id="rId76" Type="http://schemas.openxmlformats.org/officeDocument/2006/relationships/customXml" Target="../ink/ink416.xml"/><Relationship Id="rId141" Type="http://schemas.openxmlformats.org/officeDocument/2006/relationships/image" Target="../media/image415.png"/><Relationship Id="rId379" Type="http://schemas.openxmlformats.org/officeDocument/2006/relationships/image" Target="../media/image528.png"/><Relationship Id="rId544" Type="http://schemas.openxmlformats.org/officeDocument/2006/relationships/customXml" Target="../ink/ink656.xml"/><Relationship Id="rId586" Type="http://schemas.openxmlformats.org/officeDocument/2006/relationships/image" Target="../media/image629.png"/><Relationship Id="rId751" Type="http://schemas.openxmlformats.org/officeDocument/2006/relationships/customXml" Target="../ink/ink762.xml"/><Relationship Id="rId7" Type="http://schemas.openxmlformats.org/officeDocument/2006/relationships/image" Target="../media/image352.png"/><Relationship Id="rId183" Type="http://schemas.openxmlformats.org/officeDocument/2006/relationships/customXml" Target="../ink/ink470.xml"/><Relationship Id="rId239" Type="http://schemas.openxmlformats.org/officeDocument/2006/relationships/customXml" Target="../ink/ink499.xml"/><Relationship Id="rId390" Type="http://schemas.openxmlformats.org/officeDocument/2006/relationships/image" Target="../media/image533.png"/><Relationship Id="rId404" Type="http://schemas.openxmlformats.org/officeDocument/2006/relationships/customXml" Target="../ink/ink585.xml"/><Relationship Id="rId446" Type="http://schemas.openxmlformats.org/officeDocument/2006/relationships/image" Target="../media/image560.png"/><Relationship Id="rId611" Type="http://schemas.openxmlformats.org/officeDocument/2006/relationships/image" Target="../media/image641.png"/><Relationship Id="rId653" Type="http://schemas.openxmlformats.org/officeDocument/2006/relationships/customXml" Target="../ink/ink712.xml"/><Relationship Id="rId250" Type="http://schemas.openxmlformats.org/officeDocument/2006/relationships/image" Target="../media/image467.png"/><Relationship Id="rId292" Type="http://schemas.openxmlformats.org/officeDocument/2006/relationships/customXml" Target="../ink/ink526.xml"/><Relationship Id="rId306" Type="http://schemas.openxmlformats.org/officeDocument/2006/relationships/image" Target="../media/image493.png"/><Relationship Id="rId488" Type="http://schemas.openxmlformats.org/officeDocument/2006/relationships/image" Target="../media/image581.png"/><Relationship Id="rId695" Type="http://schemas.openxmlformats.org/officeDocument/2006/relationships/customXml" Target="../ink/ink733.xml"/><Relationship Id="rId709" Type="http://schemas.openxmlformats.org/officeDocument/2006/relationships/customXml" Target="../ink/ink740.xml"/><Relationship Id="rId45" Type="http://schemas.openxmlformats.org/officeDocument/2006/relationships/image" Target="../media/image369.png"/><Relationship Id="rId87" Type="http://schemas.openxmlformats.org/officeDocument/2006/relationships/image" Target="../media/image390.png"/><Relationship Id="rId110" Type="http://schemas.openxmlformats.org/officeDocument/2006/relationships/customXml" Target="../ink/ink433.xml"/><Relationship Id="rId348" Type="http://schemas.openxmlformats.org/officeDocument/2006/relationships/customXml" Target="../ink/ink555.xml"/><Relationship Id="rId513" Type="http://schemas.openxmlformats.org/officeDocument/2006/relationships/image" Target="../media/image593.png"/><Relationship Id="rId555" Type="http://schemas.openxmlformats.org/officeDocument/2006/relationships/image" Target="../media/image614.png"/><Relationship Id="rId597" Type="http://schemas.openxmlformats.org/officeDocument/2006/relationships/customXml" Target="../ink/ink683.xml"/><Relationship Id="rId720" Type="http://schemas.openxmlformats.org/officeDocument/2006/relationships/image" Target="../media/image694.png"/><Relationship Id="rId762" Type="http://schemas.openxmlformats.org/officeDocument/2006/relationships/image" Target="../media/image715.png"/><Relationship Id="rId152" Type="http://schemas.openxmlformats.org/officeDocument/2006/relationships/customXml" Target="../ink/ink454.xml"/><Relationship Id="rId194" Type="http://schemas.openxmlformats.org/officeDocument/2006/relationships/customXml" Target="../ink/ink476.xml"/><Relationship Id="rId208" Type="http://schemas.openxmlformats.org/officeDocument/2006/relationships/image" Target="../media/image446.png"/><Relationship Id="rId415" Type="http://schemas.openxmlformats.org/officeDocument/2006/relationships/customXml" Target="../ink/ink591.xml"/><Relationship Id="rId457" Type="http://schemas.openxmlformats.org/officeDocument/2006/relationships/customXml" Target="../ink/ink612.xml"/><Relationship Id="rId622" Type="http://schemas.openxmlformats.org/officeDocument/2006/relationships/customXml" Target="../ink/ink696.xml"/><Relationship Id="rId261" Type="http://schemas.openxmlformats.org/officeDocument/2006/relationships/customXml" Target="../ink/ink510.xml"/><Relationship Id="rId499" Type="http://schemas.openxmlformats.org/officeDocument/2006/relationships/customXml" Target="../ink/ink633.xml"/><Relationship Id="rId664" Type="http://schemas.openxmlformats.org/officeDocument/2006/relationships/image" Target="../media/image667.png"/><Relationship Id="rId14" Type="http://schemas.openxmlformats.org/officeDocument/2006/relationships/customXml" Target="../ink/ink385.xml"/><Relationship Id="rId56" Type="http://schemas.openxmlformats.org/officeDocument/2006/relationships/customXml" Target="../ink/ink406.xml"/><Relationship Id="rId317" Type="http://schemas.openxmlformats.org/officeDocument/2006/relationships/customXml" Target="../ink/ink539.xml"/><Relationship Id="rId359" Type="http://schemas.openxmlformats.org/officeDocument/2006/relationships/customXml" Target="../ink/ink561.xml"/><Relationship Id="rId524" Type="http://schemas.openxmlformats.org/officeDocument/2006/relationships/customXml" Target="../ink/ink646.xml"/><Relationship Id="rId566" Type="http://schemas.openxmlformats.org/officeDocument/2006/relationships/image" Target="../media/image619.png"/><Relationship Id="rId731" Type="http://schemas.openxmlformats.org/officeDocument/2006/relationships/customXml" Target="../ink/ink752.xml"/><Relationship Id="rId98" Type="http://schemas.openxmlformats.org/officeDocument/2006/relationships/customXml" Target="../ink/ink427.xml"/><Relationship Id="rId121" Type="http://schemas.openxmlformats.org/officeDocument/2006/relationships/image" Target="../media/image405.png"/><Relationship Id="rId163" Type="http://schemas.openxmlformats.org/officeDocument/2006/relationships/image" Target="../media/image426.png"/><Relationship Id="rId219" Type="http://schemas.openxmlformats.org/officeDocument/2006/relationships/customXml" Target="../ink/ink489.xml"/><Relationship Id="rId370" Type="http://schemas.openxmlformats.org/officeDocument/2006/relationships/image" Target="../media/image524.png"/><Relationship Id="rId426" Type="http://schemas.openxmlformats.org/officeDocument/2006/relationships/image" Target="../media/image550.png"/><Relationship Id="rId633" Type="http://schemas.openxmlformats.org/officeDocument/2006/relationships/image" Target="../media/image652.png"/><Relationship Id="rId230" Type="http://schemas.openxmlformats.org/officeDocument/2006/relationships/image" Target="../media/image457.png"/><Relationship Id="rId468" Type="http://schemas.openxmlformats.org/officeDocument/2006/relationships/image" Target="../media/image571.png"/><Relationship Id="rId675" Type="http://schemas.openxmlformats.org/officeDocument/2006/relationships/customXml" Target="../ink/ink723.xml"/><Relationship Id="rId25" Type="http://schemas.openxmlformats.org/officeDocument/2006/relationships/image" Target="../media/image341.png"/><Relationship Id="rId67" Type="http://schemas.openxmlformats.org/officeDocument/2006/relationships/image" Target="../media/image380.png"/><Relationship Id="rId272" Type="http://schemas.openxmlformats.org/officeDocument/2006/relationships/customXml" Target="../ink/ink516.xml"/><Relationship Id="rId328" Type="http://schemas.openxmlformats.org/officeDocument/2006/relationships/customXml" Target="../ink/ink545.xml"/><Relationship Id="rId535" Type="http://schemas.openxmlformats.org/officeDocument/2006/relationships/image" Target="../media/image604.png"/><Relationship Id="rId577" Type="http://schemas.openxmlformats.org/officeDocument/2006/relationships/customXml" Target="../ink/ink673.xml"/><Relationship Id="rId700" Type="http://schemas.openxmlformats.org/officeDocument/2006/relationships/image" Target="../media/image685.png"/><Relationship Id="rId742" Type="http://schemas.openxmlformats.org/officeDocument/2006/relationships/image" Target="../media/image705.png"/><Relationship Id="rId132" Type="http://schemas.openxmlformats.org/officeDocument/2006/relationships/customXml" Target="../ink/ink444.xml"/><Relationship Id="rId174" Type="http://schemas.openxmlformats.org/officeDocument/2006/relationships/image" Target="../media/image431.png"/><Relationship Id="rId381" Type="http://schemas.openxmlformats.org/officeDocument/2006/relationships/image" Target="../media/image529.png"/><Relationship Id="rId602" Type="http://schemas.openxmlformats.org/officeDocument/2006/relationships/image" Target="../media/image637.png"/><Relationship Id="rId241" Type="http://schemas.openxmlformats.org/officeDocument/2006/relationships/customXml" Target="../ink/ink500.xml"/><Relationship Id="rId437" Type="http://schemas.openxmlformats.org/officeDocument/2006/relationships/customXml" Target="../ink/ink602.xml"/><Relationship Id="rId479" Type="http://schemas.openxmlformats.org/officeDocument/2006/relationships/customXml" Target="../ink/ink623.xml"/><Relationship Id="rId644" Type="http://schemas.openxmlformats.org/officeDocument/2006/relationships/customXml" Target="../ink/ink707.xml"/><Relationship Id="rId686" Type="http://schemas.openxmlformats.org/officeDocument/2006/relationships/image" Target="../media/image678.png"/><Relationship Id="rId36" Type="http://schemas.openxmlformats.org/officeDocument/2006/relationships/customXml" Target="../ink/ink396.xml"/><Relationship Id="rId283" Type="http://schemas.openxmlformats.org/officeDocument/2006/relationships/image" Target="../media/image482.png"/><Relationship Id="rId339" Type="http://schemas.openxmlformats.org/officeDocument/2006/relationships/image" Target="../media/image509.png"/><Relationship Id="rId490" Type="http://schemas.openxmlformats.org/officeDocument/2006/relationships/image" Target="../media/image582.png"/><Relationship Id="rId504" Type="http://schemas.openxmlformats.org/officeDocument/2006/relationships/image" Target="../media/image589.png"/><Relationship Id="rId546" Type="http://schemas.openxmlformats.org/officeDocument/2006/relationships/customXml" Target="../ink/ink657.xml"/><Relationship Id="rId711" Type="http://schemas.openxmlformats.org/officeDocument/2006/relationships/customXml" Target="../ink/ink741.xml"/><Relationship Id="rId753" Type="http://schemas.openxmlformats.org/officeDocument/2006/relationships/customXml" Target="../ink/ink763.xml"/><Relationship Id="rId78" Type="http://schemas.openxmlformats.org/officeDocument/2006/relationships/customXml" Target="../ink/ink417.xml"/><Relationship Id="rId101" Type="http://schemas.openxmlformats.org/officeDocument/2006/relationships/image" Target="../media/image396.png"/><Relationship Id="rId143" Type="http://schemas.openxmlformats.org/officeDocument/2006/relationships/image" Target="../media/image416.png"/><Relationship Id="rId185" Type="http://schemas.openxmlformats.org/officeDocument/2006/relationships/customXml" Target="../ink/ink471.xml"/><Relationship Id="rId350" Type="http://schemas.openxmlformats.org/officeDocument/2006/relationships/customXml" Target="../ink/ink556.xml"/><Relationship Id="rId406" Type="http://schemas.openxmlformats.org/officeDocument/2006/relationships/customXml" Target="../ink/ink586.xml"/><Relationship Id="rId588" Type="http://schemas.openxmlformats.org/officeDocument/2006/relationships/image" Target="../media/image630.png"/><Relationship Id="rId9" Type="http://schemas.openxmlformats.org/officeDocument/2006/relationships/image" Target="../media/image353.png"/><Relationship Id="rId210" Type="http://schemas.openxmlformats.org/officeDocument/2006/relationships/image" Target="../media/image447.png"/><Relationship Id="rId392" Type="http://schemas.openxmlformats.org/officeDocument/2006/relationships/image" Target="../media/image534.png"/><Relationship Id="rId448" Type="http://schemas.openxmlformats.org/officeDocument/2006/relationships/image" Target="../media/image561.png"/><Relationship Id="rId613" Type="http://schemas.openxmlformats.org/officeDocument/2006/relationships/image" Target="../media/image642.png"/><Relationship Id="rId655" Type="http://schemas.openxmlformats.org/officeDocument/2006/relationships/customXml" Target="../ink/ink713.xml"/><Relationship Id="rId697" Type="http://schemas.openxmlformats.org/officeDocument/2006/relationships/customXml" Target="../ink/ink734.xml"/><Relationship Id="rId252" Type="http://schemas.openxmlformats.org/officeDocument/2006/relationships/image" Target="../media/image468.png"/><Relationship Id="rId294" Type="http://schemas.openxmlformats.org/officeDocument/2006/relationships/customXml" Target="../ink/ink527.xml"/><Relationship Id="rId308" Type="http://schemas.openxmlformats.org/officeDocument/2006/relationships/image" Target="../media/image494.png"/><Relationship Id="rId515" Type="http://schemas.openxmlformats.org/officeDocument/2006/relationships/image" Target="../media/image594.png"/><Relationship Id="rId722" Type="http://schemas.openxmlformats.org/officeDocument/2006/relationships/image" Target="../media/image695.png"/><Relationship Id="rId47" Type="http://schemas.openxmlformats.org/officeDocument/2006/relationships/image" Target="../media/image370.png"/><Relationship Id="rId89" Type="http://schemas.openxmlformats.org/officeDocument/2006/relationships/image" Target="../media/image344.png"/><Relationship Id="rId112" Type="http://schemas.openxmlformats.org/officeDocument/2006/relationships/customXml" Target="../ink/ink434.xml"/><Relationship Id="rId154" Type="http://schemas.openxmlformats.org/officeDocument/2006/relationships/customXml" Target="../ink/ink455.xml"/><Relationship Id="rId361" Type="http://schemas.openxmlformats.org/officeDocument/2006/relationships/customXml" Target="../ink/ink562.xml"/><Relationship Id="rId557" Type="http://schemas.openxmlformats.org/officeDocument/2006/relationships/image" Target="../media/image615.png"/><Relationship Id="rId599" Type="http://schemas.openxmlformats.org/officeDocument/2006/relationships/customXml" Target="../ink/ink684.xml"/><Relationship Id="rId764" Type="http://schemas.openxmlformats.org/officeDocument/2006/relationships/image" Target="../media/image716.png"/><Relationship Id="rId196" Type="http://schemas.openxmlformats.org/officeDocument/2006/relationships/customXml" Target="../ink/ink477.xml"/><Relationship Id="rId417" Type="http://schemas.openxmlformats.org/officeDocument/2006/relationships/customXml" Target="../ink/ink592.xml"/><Relationship Id="rId459" Type="http://schemas.openxmlformats.org/officeDocument/2006/relationships/customXml" Target="../ink/ink613.xml"/><Relationship Id="rId624" Type="http://schemas.openxmlformats.org/officeDocument/2006/relationships/customXml" Target="../ink/ink697.xml"/><Relationship Id="rId666" Type="http://schemas.openxmlformats.org/officeDocument/2006/relationships/image" Target="../media/image668.png"/><Relationship Id="rId16" Type="http://schemas.openxmlformats.org/officeDocument/2006/relationships/customXml" Target="../ink/ink386.xml"/><Relationship Id="rId221" Type="http://schemas.openxmlformats.org/officeDocument/2006/relationships/customXml" Target="../ink/ink490.xml"/><Relationship Id="rId263" Type="http://schemas.openxmlformats.org/officeDocument/2006/relationships/customXml" Target="../ink/ink511.xml"/><Relationship Id="rId319" Type="http://schemas.openxmlformats.org/officeDocument/2006/relationships/customXml" Target="../ink/ink540.xml"/><Relationship Id="rId470" Type="http://schemas.openxmlformats.org/officeDocument/2006/relationships/image" Target="../media/image572.png"/><Relationship Id="rId526" Type="http://schemas.openxmlformats.org/officeDocument/2006/relationships/customXml" Target="../ink/ink647.xml"/><Relationship Id="rId58" Type="http://schemas.openxmlformats.org/officeDocument/2006/relationships/customXml" Target="../ink/ink407.xml"/><Relationship Id="rId123" Type="http://schemas.openxmlformats.org/officeDocument/2006/relationships/image" Target="../media/image406.png"/><Relationship Id="rId330" Type="http://schemas.openxmlformats.org/officeDocument/2006/relationships/customXml" Target="../ink/ink546.xml"/><Relationship Id="rId568" Type="http://schemas.openxmlformats.org/officeDocument/2006/relationships/image" Target="../media/image620.png"/><Relationship Id="rId733" Type="http://schemas.openxmlformats.org/officeDocument/2006/relationships/customXml" Target="../ink/ink753.xml"/><Relationship Id="rId165" Type="http://schemas.openxmlformats.org/officeDocument/2006/relationships/image" Target="../media/image427.png"/><Relationship Id="rId372" Type="http://schemas.openxmlformats.org/officeDocument/2006/relationships/customXml" Target="../ink/ink568.xml"/><Relationship Id="rId428" Type="http://schemas.openxmlformats.org/officeDocument/2006/relationships/image" Target="../media/image551.png"/><Relationship Id="rId635" Type="http://schemas.openxmlformats.org/officeDocument/2006/relationships/image" Target="../media/image653.png"/><Relationship Id="rId677" Type="http://schemas.openxmlformats.org/officeDocument/2006/relationships/customXml" Target="../ink/ink724.xml"/><Relationship Id="rId232" Type="http://schemas.openxmlformats.org/officeDocument/2006/relationships/image" Target="../media/image458.png"/><Relationship Id="rId274" Type="http://schemas.openxmlformats.org/officeDocument/2006/relationships/customXml" Target="../ink/ink517.xml"/><Relationship Id="rId481" Type="http://schemas.openxmlformats.org/officeDocument/2006/relationships/customXml" Target="../ink/ink624.xml"/><Relationship Id="rId702" Type="http://schemas.openxmlformats.org/officeDocument/2006/relationships/image" Target="../media/image686.png"/><Relationship Id="rId27" Type="http://schemas.openxmlformats.org/officeDocument/2006/relationships/image" Target="../media/image360.png"/><Relationship Id="rId69" Type="http://schemas.openxmlformats.org/officeDocument/2006/relationships/image" Target="../media/image381.png"/><Relationship Id="rId134" Type="http://schemas.openxmlformats.org/officeDocument/2006/relationships/customXml" Target="../ink/ink445.xml"/><Relationship Id="rId537" Type="http://schemas.openxmlformats.org/officeDocument/2006/relationships/image" Target="../media/image605.png"/><Relationship Id="rId579" Type="http://schemas.openxmlformats.org/officeDocument/2006/relationships/customXml" Target="../ink/ink674.xml"/><Relationship Id="rId744" Type="http://schemas.openxmlformats.org/officeDocument/2006/relationships/image" Target="../media/image706.png"/><Relationship Id="rId80" Type="http://schemas.openxmlformats.org/officeDocument/2006/relationships/customXml" Target="../ink/ink418.xml"/><Relationship Id="rId176" Type="http://schemas.openxmlformats.org/officeDocument/2006/relationships/image" Target="../media/image289.png"/><Relationship Id="rId341" Type="http://schemas.openxmlformats.org/officeDocument/2006/relationships/image" Target="../media/image510.png"/><Relationship Id="rId383" Type="http://schemas.openxmlformats.org/officeDocument/2006/relationships/image" Target="../media/image530.png"/><Relationship Id="rId439" Type="http://schemas.openxmlformats.org/officeDocument/2006/relationships/customXml" Target="../ink/ink603.xml"/><Relationship Id="rId590" Type="http://schemas.openxmlformats.org/officeDocument/2006/relationships/image" Target="../media/image631.png"/><Relationship Id="rId604" Type="http://schemas.openxmlformats.org/officeDocument/2006/relationships/image" Target="../media/image638.png"/><Relationship Id="rId646" Type="http://schemas.openxmlformats.org/officeDocument/2006/relationships/image" Target="../media/image658.png"/><Relationship Id="rId201" Type="http://schemas.openxmlformats.org/officeDocument/2006/relationships/image" Target="../media/image443.png"/><Relationship Id="rId243" Type="http://schemas.openxmlformats.org/officeDocument/2006/relationships/customXml" Target="../ink/ink501.xml"/><Relationship Id="rId285" Type="http://schemas.openxmlformats.org/officeDocument/2006/relationships/image" Target="../media/image483.png"/><Relationship Id="rId450" Type="http://schemas.openxmlformats.org/officeDocument/2006/relationships/image" Target="../media/image562.png"/><Relationship Id="rId506" Type="http://schemas.openxmlformats.org/officeDocument/2006/relationships/customXml" Target="../ink/ink637.xml"/><Relationship Id="rId688" Type="http://schemas.openxmlformats.org/officeDocument/2006/relationships/image" Target="../media/image679.png"/><Relationship Id="rId38" Type="http://schemas.openxmlformats.org/officeDocument/2006/relationships/customXml" Target="../ink/ink397.xml"/><Relationship Id="rId103" Type="http://schemas.openxmlformats.org/officeDocument/2006/relationships/image" Target="../media/image397.png"/><Relationship Id="rId310" Type="http://schemas.openxmlformats.org/officeDocument/2006/relationships/image" Target="../media/image495.png"/><Relationship Id="rId492" Type="http://schemas.openxmlformats.org/officeDocument/2006/relationships/image" Target="../media/image583.png"/><Relationship Id="rId548" Type="http://schemas.openxmlformats.org/officeDocument/2006/relationships/customXml" Target="../ink/ink658.xml"/><Relationship Id="rId713" Type="http://schemas.openxmlformats.org/officeDocument/2006/relationships/image" Target="../media/image691.png"/><Relationship Id="rId755" Type="http://schemas.openxmlformats.org/officeDocument/2006/relationships/customXml" Target="../ink/ink764.xml"/><Relationship Id="rId91" Type="http://schemas.openxmlformats.org/officeDocument/2006/relationships/image" Target="../media/image391.png"/><Relationship Id="rId145" Type="http://schemas.openxmlformats.org/officeDocument/2006/relationships/image" Target="../media/image417.png"/><Relationship Id="rId187" Type="http://schemas.openxmlformats.org/officeDocument/2006/relationships/customXml" Target="../ink/ink472.xml"/><Relationship Id="rId352" Type="http://schemas.openxmlformats.org/officeDocument/2006/relationships/customXml" Target="../ink/ink557.xml"/><Relationship Id="rId394" Type="http://schemas.openxmlformats.org/officeDocument/2006/relationships/image" Target="../media/image535.png"/><Relationship Id="rId408" Type="http://schemas.openxmlformats.org/officeDocument/2006/relationships/customXml" Target="../ink/ink587.xml"/><Relationship Id="rId615" Type="http://schemas.openxmlformats.org/officeDocument/2006/relationships/image" Target="../media/image643.png"/><Relationship Id="rId212" Type="http://schemas.openxmlformats.org/officeDocument/2006/relationships/image" Target="../media/image448.png"/><Relationship Id="rId254" Type="http://schemas.openxmlformats.org/officeDocument/2006/relationships/image" Target="../media/image469.png"/><Relationship Id="rId657" Type="http://schemas.openxmlformats.org/officeDocument/2006/relationships/customXml" Target="../ink/ink714.xml"/><Relationship Id="rId699" Type="http://schemas.openxmlformats.org/officeDocument/2006/relationships/customXml" Target="../ink/ink735.xml"/><Relationship Id="rId49" Type="http://schemas.openxmlformats.org/officeDocument/2006/relationships/image" Target="../media/image371.png"/><Relationship Id="rId114" Type="http://schemas.openxmlformats.org/officeDocument/2006/relationships/customXml" Target="../ink/ink435.xml"/><Relationship Id="rId296" Type="http://schemas.openxmlformats.org/officeDocument/2006/relationships/customXml" Target="../ink/ink528.xml"/><Relationship Id="rId461" Type="http://schemas.openxmlformats.org/officeDocument/2006/relationships/customXml" Target="../ink/ink614.xml"/><Relationship Id="rId517" Type="http://schemas.openxmlformats.org/officeDocument/2006/relationships/image" Target="../media/image595.png"/><Relationship Id="rId559" Type="http://schemas.openxmlformats.org/officeDocument/2006/relationships/image" Target="../media/image616.png"/><Relationship Id="rId724" Type="http://schemas.openxmlformats.org/officeDocument/2006/relationships/image" Target="../media/image696.png"/><Relationship Id="rId766" Type="http://schemas.openxmlformats.org/officeDocument/2006/relationships/image" Target="../media/image717.png"/><Relationship Id="rId60" Type="http://schemas.openxmlformats.org/officeDocument/2006/relationships/customXml" Target="../ink/ink408.xml"/><Relationship Id="rId156" Type="http://schemas.openxmlformats.org/officeDocument/2006/relationships/customXml" Target="../ink/ink456.xml"/><Relationship Id="rId198" Type="http://schemas.openxmlformats.org/officeDocument/2006/relationships/customXml" Target="../ink/ink478.xml"/><Relationship Id="rId321" Type="http://schemas.openxmlformats.org/officeDocument/2006/relationships/customXml" Target="../ink/ink541.xml"/><Relationship Id="rId363" Type="http://schemas.openxmlformats.org/officeDocument/2006/relationships/customXml" Target="../ink/ink563.xml"/><Relationship Id="rId419" Type="http://schemas.openxmlformats.org/officeDocument/2006/relationships/customXml" Target="../ink/ink593.xml"/><Relationship Id="rId570" Type="http://schemas.openxmlformats.org/officeDocument/2006/relationships/image" Target="../media/image621.png"/><Relationship Id="rId626" Type="http://schemas.openxmlformats.org/officeDocument/2006/relationships/customXml" Target="../ink/ink698.xml"/><Relationship Id="rId223" Type="http://schemas.openxmlformats.org/officeDocument/2006/relationships/customXml" Target="../ink/ink491.xml"/><Relationship Id="rId430" Type="http://schemas.openxmlformats.org/officeDocument/2006/relationships/image" Target="../media/image552.png"/><Relationship Id="rId668" Type="http://schemas.openxmlformats.org/officeDocument/2006/relationships/image" Target="../media/image669.png"/><Relationship Id="rId18" Type="http://schemas.openxmlformats.org/officeDocument/2006/relationships/customXml" Target="../ink/ink387.xml"/><Relationship Id="rId265" Type="http://schemas.openxmlformats.org/officeDocument/2006/relationships/customXml" Target="../ink/ink512.xml"/><Relationship Id="rId472" Type="http://schemas.openxmlformats.org/officeDocument/2006/relationships/image" Target="../media/image573.png"/><Relationship Id="rId528" Type="http://schemas.openxmlformats.org/officeDocument/2006/relationships/customXml" Target="../ink/ink648.xml"/><Relationship Id="rId735" Type="http://schemas.openxmlformats.org/officeDocument/2006/relationships/customXml" Target="../ink/ink754.xml"/><Relationship Id="rId125" Type="http://schemas.openxmlformats.org/officeDocument/2006/relationships/image" Target="../media/image407.png"/><Relationship Id="rId167" Type="http://schemas.openxmlformats.org/officeDocument/2006/relationships/image" Target="../media/image428.png"/><Relationship Id="rId332" Type="http://schemas.openxmlformats.org/officeDocument/2006/relationships/customXml" Target="../ink/ink547.xml"/><Relationship Id="rId374" Type="http://schemas.openxmlformats.org/officeDocument/2006/relationships/customXml" Target="../ink/ink569.xml"/><Relationship Id="rId581" Type="http://schemas.openxmlformats.org/officeDocument/2006/relationships/customXml" Target="../ink/ink675.xml"/><Relationship Id="rId71" Type="http://schemas.openxmlformats.org/officeDocument/2006/relationships/image" Target="../media/image382.png"/><Relationship Id="rId234" Type="http://schemas.openxmlformats.org/officeDocument/2006/relationships/image" Target="../media/image459.png"/><Relationship Id="rId637" Type="http://schemas.openxmlformats.org/officeDocument/2006/relationships/image" Target="../media/image654.png"/><Relationship Id="rId679" Type="http://schemas.openxmlformats.org/officeDocument/2006/relationships/customXml" Target="../ink/ink725.xml"/><Relationship Id="rId2" Type="http://schemas.openxmlformats.org/officeDocument/2006/relationships/image" Target="../media/image40.png"/><Relationship Id="rId29" Type="http://schemas.openxmlformats.org/officeDocument/2006/relationships/image" Target="../media/image361.png"/><Relationship Id="rId276" Type="http://schemas.openxmlformats.org/officeDocument/2006/relationships/customXml" Target="../ink/ink518.xml"/><Relationship Id="rId441" Type="http://schemas.openxmlformats.org/officeDocument/2006/relationships/customXml" Target="../ink/ink604.xml"/><Relationship Id="rId483" Type="http://schemas.openxmlformats.org/officeDocument/2006/relationships/customXml" Target="../ink/ink625.xml"/><Relationship Id="rId539" Type="http://schemas.openxmlformats.org/officeDocument/2006/relationships/image" Target="../media/image606.png"/><Relationship Id="rId690" Type="http://schemas.openxmlformats.org/officeDocument/2006/relationships/image" Target="../media/image680.png"/><Relationship Id="rId704" Type="http://schemas.openxmlformats.org/officeDocument/2006/relationships/image" Target="../media/image687.png"/><Relationship Id="rId746" Type="http://schemas.openxmlformats.org/officeDocument/2006/relationships/image" Target="../media/image707.png"/><Relationship Id="rId40" Type="http://schemas.openxmlformats.org/officeDocument/2006/relationships/customXml" Target="../ink/ink398.xml"/><Relationship Id="rId136" Type="http://schemas.openxmlformats.org/officeDocument/2006/relationships/customXml" Target="../ink/ink446.xml"/><Relationship Id="rId178" Type="http://schemas.openxmlformats.org/officeDocument/2006/relationships/image" Target="../media/image432.png"/><Relationship Id="rId301" Type="http://schemas.openxmlformats.org/officeDocument/2006/relationships/image" Target="../media/image491.png"/><Relationship Id="rId343" Type="http://schemas.openxmlformats.org/officeDocument/2006/relationships/image" Target="../media/image511.png"/><Relationship Id="rId550" Type="http://schemas.openxmlformats.org/officeDocument/2006/relationships/customXml" Target="../ink/ink659.xml"/><Relationship Id="rId82" Type="http://schemas.openxmlformats.org/officeDocument/2006/relationships/customXml" Target="../ink/ink419.xml"/><Relationship Id="rId203" Type="http://schemas.openxmlformats.org/officeDocument/2006/relationships/image" Target="../media/image444.png"/><Relationship Id="rId385" Type="http://schemas.openxmlformats.org/officeDocument/2006/relationships/image" Target="../media/image531.png"/><Relationship Id="rId592" Type="http://schemas.openxmlformats.org/officeDocument/2006/relationships/image" Target="../media/image632.png"/><Relationship Id="rId606" Type="http://schemas.openxmlformats.org/officeDocument/2006/relationships/image" Target="../media/image639.png"/><Relationship Id="rId648" Type="http://schemas.openxmlformats.org/officeDocument/2006/relationships/image" Target="../media/image659.png"/><Relationship Id="rId245" Type="http://schemas.openxmlformats.org/officeDocument/2006/relationships/customXml" Target="../ink/ink502.xml"/><Relationship Id="rId287" Type="http://schemas.openxmlformats.org/officeDocument/2006/relationships/image" Target="../media/image484.png"/><Relationship Id="rId410" Type="http://schemas.openxmlformats.org/officeDocument/2006/relationships/customXml" Target="../ink/ink588.xml"/><Relationship Id="rId452" Type="http://schemas.openxmlformats.org/officeDocument/2006/relationships/image" Target="../media/image563.png"/><Relationship Id="rId494" Type="http://schemas.openxmlformats.org/officeDocument/2006/relationships/image" Target="../media/image584.png"/><Relationship Id="rId508" Type="http://schemas.openxmlformats.org/officeDocument/2006/relationships/customXml" Target="../ink/ink638.xml"/><Relationship Id="rId715" Type="http://schemas.openxmlformats.org/officeDocument/2006/relationships/image" Target="../media/image692.png"/><Relationship Id="rId105" Type="http://schemas.openxmlformats.org/officeDocument/2006/relationships/image" Target="../media/image398.png"/><Relationship Id="rId147" Type="http://schemas.openxmlformats.org/officeDocument/2006/relationships/image" Target="../media/image418.png"/><Relationship Id="rId312" Type="http://schemas.openxmlformats.org/officeDocument/2006/relationships/image" Target="../media/image496.png"/><Relationship Id="rId354" Type="http://schemas.openxmlformats.org/officeDocument/2006/relationships/customXml" Target="../ink/ink558.xml"/><Relationship Id="rId757" Type="http://schemas.openxmlformats.org/officeDocument/2006/relationships/customXml" Target="../ink/ink765.xml"/><Relationship Id="rId51" Type="http://schemas.openxmlformats.org/officeDocument/2006/relationships/image" Target="../media/image372.png"/><Relationship Id="rId93" Type="http://schemas.openxmlformats.org/officeDocument/2006/relationships/image" Target="../media/image392.png"/><Relationship Id="rId189" Type="http://schemas.openxmlformats.org/officeDocument/2006/relationships/customXml" Target="../ink/ink473.xml"/><Relationship Id="rId396" Type="http://schemas.openxmlformats.org/officeDocument/2006/relationships/image" Target="../media/image536.png"/><Relationship Id="rId561" Type="http://schemas.openxmlformats.org/officeDocument/2006/relationships/customXml" Target="../ink/ink665.xml"/><Relationship Id="rId617" Type="http://schemas.openxmlformats.org/officeDocument/2006/relationships/image" Target="../media/image644.png"/><Relationship Id="rId659" Type="http://schemas.openxmlformats.org/officeDocument/2006/relationships/customXml" Target="../ink/ink715.xml"/><Relationship Id="rId214" Type="http://schemas.openxmlformats.org/officeDocument/2006/relationships/image" Target="../media/image449.png"/><Relationship Id="rId256" Type="http://schemas.openxmlformats.org/officeDocument/2006/relationships/image" Target="../media/image470.png"/><Relationship Id="rId298" Type="http://schemas.openxmlformats.org/officeDocument/2006/relationships/customXml" Target="../ink/ink529.xml"/><Relationship Id="rId421" Type="http://schemas.openxmlformats.org/officeDocument/2006/relationships/customXml" Target="../ink/ink594.xml"/><Relationship Id="rId463" Type="http://schemas.openxmlformats.org/officeDocument/2006/relationships/customXml" Target="../ink/ink615.xml"/><Relationship Id="rId519" Type="http://schemas.openxmlformats.org/officeDocument/2006/relationships/image" Target="../media/image596.png"/><Relationship Id="rId670" Type="http://schemas.openxmlformats.org/officeDocument/2006/relationships/image" Target="../media/image670.png"/><Relationship Id="rId116" Type="http://schemas.openxmlformats.org/officeDocument/2006/relationships/customXml" Target="../ink/ink436.xml"/><Relationship Id="rId158" Type="http://schemas.openxmlformats.org/officeDocument/2006/relationships/customXml" Target="../ink/ink457.xml"/><Relationship Id="rId323" Type="http://schemas.openxmlformats.org/officeDocument/2006/relationships/image" Target="../media/image501.png"/><Relationship Id="rId530" Type="http://schemas.openxmlformats.org/officeDocument/2006/relationships/customXml" Target="../ink/ink649.xml"/><Relationship Id="rId726" Type="http://schemas.openxmlformats.org/officeDocument/2006/relationships/image" Target="../media/image697.png"/><Relationship Id="rId20" Type="http://schemas.openxmlformats.org/officeDocument/2006/relationships/customXml" Target="../ink/ink388.xml"/><Relationship Id="rId62" Type="http://schemas.openxmlformats.org/officeDocument/2006/relationships/customXml" Target="../ink/ink409.xml"/><Relationship Id="rId365" Type="http://schemas.openxmlformats.org/officeDocument/2006/relationships/customXml" Target="../ink/ink564.xml"/><Relationship Id="rId572" Type="http://schemas.openxmlformats.org/officeDocument/2006/relationships/image" Target="../media/image622.png"/><Relationship Id="rId628" Type="http://schemas.openxmlformats.org/officeDocument/2006/relationships/customXml" Target="../ink/ink699.xml"/><Relationship Id="rId225" Type="http://schemas.openxmlformats.org/officeDocument/2006/relationships/customXml" Target="../ink/ink492.xml"/><Relationship Id="rId267" Type="http://schemas.openxmlformats.org/officeDocument/2006/relationships/customXml" Target="../ink/ink513.xml"/><Relationship Id="rId432" Type="http://schemas.openxmlformats.org/officeDocument/2006/relationships/image" Target="../media/image553.png"/><Relationship Id="rId474" Type="http://schemas.openxmlformats.org/officeDocument/2006/relationships/image" Target="../media/image574.png"/><Relationship Id="rId127" Type="http://schemas.openxmlformats.org/officeDocument/2006/relationships/image" Target="../media/image408.png"/><Relationship Id="rId681" Type="http://schemas.openxmlformats.org/officeDocument/2006/relationships/customXml" Target="../ink/ink726.xml"/><Relationship Id="rId737" Type="http://schemas.openxmlformats.org/officeDocument/2006/relationships/customXml" Target="../ink/ink755.xml"/><Relationship Id="rId31" Type="http://schemas.openxmlformats.org/officeDocument/2006/relationships/image" Target="../media/image362.png"/><Relationship Id="rId73" Type="http://schemas.openxmlformats.org/officeDocument/2006/relationships/image" Target="../media/image383.png"/><Relationship Id="rId169" Type="http://schemas.openxmlformats.org/officeDocument/2006/relationships/image" Target="../media/image429.png"/><Relationship Id="rId334" Type="http://schemas.openxmlformats.org/officeDocument/2006/relationships/customXml" Target="../ink/ink548.xml"/><Relationship Id="rId376" Type="http://schemas.openxmlformats.org/officeDocument/2006/relationships/customXml" Target="../ink/ink570.xml"/><Relationship Id="rId541" Type="http://schemas.openxmlformats.org/officeDocument/2006/relationships/image" Target="../media/image607.png"/><Relationship Id="rId583" Type="http://schemas.openxmlformats.org/officeDocument/2006/relationships/customXml" Target="../ink/ink676.xml"/><Relationship Id="rId639" Type="http://schemas.openxmlformats.org/officeDocument/2006/relationships/image" Target="../media/image655.png"/><Relationship Id="rId4" Type="http://schemas.openxmlformats.org/officeDocument/2006/relationships/customXml" Target="../ink/ink380.xml"/><Relationship Id="rId180" Type="http://schemas.openxmlformats.org/officeDocument/2006/relationships/image" Target="../media/image433.png"/><Relationship Id="rId236" Type="http://schemas.openxmlformats.org/officeDocument/2006/relationships/image" Target="../media/image460.png"/><Relationship Id="rId278" Type="http://schemas.openxmlformats.org/officeDocument/2006/relationships/customXml" Target="../ink/ink519.xml"/><Relationship Id="rId401" Type="http://schemas.openxmlformats.org/officeDocument/2006/relationships/image" Target="../media/image538.png"/><Relationship Id="rId443" Type="http://schemas.openxmlformats.org/officeDocument/2006/relationships/customXml" Target="../ink/ink605.xml"/><Relationship Id="rId650" Type="http://schemas.openxmlformats.org/officeDocument/2006/relationships/image" Target="../media/image660.png"/><Relationship Id="rId303" Type="http://schemas.openxmlformats.org/officeDocument/2006/relationships/customXml" Target="../ink/ink532.xml"/><Relationship Id="rId485" Type="http://schemas.openxmlformats.org/officeDocument/2006/relationships/customXml" Target="../ink/ink626.xml"/><Relationship Id="rId692" Type="http://schemas.openxmlformats.org/officeDocument/2006/relationships/image" Target="../media/image681.png"/><Relationship Id="rId706" Type="http://schemas.openxmlformats.org/officeDocument/2006/relationships/image" Target="../media/image688.png"/><Relationship Id="rId748" Type="http://schemas.openxmlformats.org/officeDocument/2006/relationships/image" Target="../media/image708.png"/><Relationship Id="rId42" Type="http://schemas.openxmlformats.org/officeDocument/2006/relationships/customXml" Target="../ink/ink399.xml"/><Relationship Id="rId84" Type="http://schemas.openxmlformats.org/officeDocument/2006/relationships/customXml" Target="../ink/ink420.xml"/><Relationship Id="rId138" Type="http://schemas.openxmlformats.org/officeDocument/2006/relationships/customXml" Target="../ink/ink447.xml"/><Relationship Id="rId345" Type="http://schemas.openxmlformats.org/officeDocument/2006/relationships/image" Target="../media/image512.png"/><Relationship Id="rId387" Type="http://schemas.openxmlformats.org/officeDocument/2006/relationships/customXml" Target="../ink/ink576.xml"/><Relationship Id="rId510" Type="http://schemas.openxmlformats.org/officeDocument/2006/relationships/customXml" Target="../ink/ink639.xml"/><Relationship Id="rId552" Type="http://schemas.openxmlformats.org/officeDocument/2006/relationships/customXml" Target="../ink/ink660.xml"/><Relationship Id="rId594" Type="http://schemas.openxmlformats.org/officeDocument/2006/relationships/image" Target="../media/image633.png"/><Relationship Id="rId608" Type="http://schemas.openxmlformats.org/officeDocument/2006/relationships/customXml" Target="../ink/ink689.xml"/><Relationship Id="rId191" Type="http://schemas.openxmlformats.org/officeDocument/2006/relationships/image" Target="../media/image438.png"/><Relationship Id="rId205" Type="http://schemas.openxmlformats.org/officeDocument/2006/relationships/customXml" Target="../ink/ink482.xml"/><Relationship Id="rId247" Type="http://schemas.openxmlformats.org/officeDocument/2006/relationships/customXml" Target="../ink/ink503.xml"/><Relationship Id="rId412" Type="http://schemas.openxmlformats.org/officeDocument/2006/relationships/image" Target="../media/image543.png"/><Relationship Id="rId107" Type="http://schemas.openxmlformats.org/officeDocument/2006/relationships/image" Target="../media/image399.png"/><Relationship Id="rId289" Type="http://schemas.openxmlformats.org/officeDocument/2006/relationships/image" Target="../media/image485.png"/><Relationship Id="rId454" Type="http://schemas.openxmlformats.org/officeDocument/2006/relationships/image" Target="../media/image564.png"/><Relationship Id="rId496" Type="http://schemas.openxmlformats.org/officeDocument/2006/relationships/image" Target="../media/image585.png"/><Relationship Id="rId661" Type="http://schemas.openxmlformats.org/officeDocument/2006/relationships/customXml" Target="../ink/ink716.xml"/><Relationship Id="rId717" Type="http://schemas.openxmlformats.org/officeDocument/2006/relationships/image" Target="../media/image693.png"/><Relationship Id="rId759" Type="http://schemas.openxmlformats.org/officeDocument/2006/relationships/customXml" Target="../ink/ink766.xml"/><Relationship Id="rId11" Type="http://schemas.openxmlformats.org/officeDocument/2006/relationships/image" Target="../media/image354.png"/><Relationship Id="rId53" Type="http://schemas.openxmlformats.org/officeDocument/2006/relationships/image" Target="../media/image373.png"/><Relationship Id="rId149" Type="http://schemas.openxmlformats.org/officeDocument/2006/relationships/image" Target="../media/image419.png"/><Relationship Id="rId314" Type="http://schemas.openxmlformats.org/officeDocument/2006/relationships/image" Target="../media/image497.png"/><Relationship Id="rId356" Type="http://schemas.openxmlformats.org/officeDocument/2006/relationships/customXml" Target="../ink/ink559.xml"/><Relationship Id="rId398" Type="http://schemas.openxmlformats.org/officeDocument/2006/relationships/customXml" Target="../ink/ink582.xml"/><Relationship Id="rId521" Type="http://schemas.openxmlformats.org/officeDocument/2006/relationships/image" Target="../media/image597.png"/><Relationship Id="rId563" Type="http://schemas.openxmlformats.org/officeDocument/2006/relationships/customXml" Target="../ink/ink666.xml"/><Relationship Id="rId619" Type="http://schemas.openxmlformats.org/officeDocument/2006/relationships/image" Target="../media/image645.png"/><Relationship Id="rId95" Type="http://schemas.openxmlformats.org/officeDocument/2006/relationships/image" Target="../media/image393.png"/><Relationship Id="rId160" Type="http://schemas.openxmlformats.org/officeDocument/2006/relationships/customXml" Target="../ink/ink458.xml"/><Relationship Id="rId216" Type="http://schemas.openxmlformats.org/officeDocument/2006/relationships/image" Target="../media/image450.png"/><Relationship Id="rId423" Type="http://schemas.openxmlformats.org/officeDocument/2006/relationships/customXml" Target="../ink/ink595.xml"/><Relationship Id="rId258" Type="http://schemas.openxmlformats.org/officeDocument/2006/relationships/image" Target="../media/image345.png"/><Relationship Id="rId465" Type="http://schemas.openxmlformats.org/officeDocument/2006/relationships/customXml" Target="../ink/ink616.xml"/><Relationship Id="rId630" Type="http://schemas.openxmlformats.org/officeDocument/2006/relationships/customXml" Target="../ink/ink700.xml"/><Relationship Id="rId672" Type="http://schemas.openxmlformats.org/officeDocument/2006/relationships/image" Target="../media/image671.png"/><Relationship Id="rId728" Type="http://schemas.openxmlformats.org/officeDocument/2006/relationships/image" Target="../media/image698.png"/><Relationship Id="rId22" Type="http://schemas.openxmlformats.org/officeDocument/2006/relationships/customXml" Target="../ink/ink389.xml"/><Relationship Id="rId64" Type="http://schemas.openxmlformats.org/officeDocument/2006/relationships/customXml" Target="../ink/ink410.xml"/><Relationship Id="rId118" Type="http://schemas.openxmlformats.org/officeDocument/2006/relationships/customXml" Target="../ink/ink437.xml"/><Relationship Id="rId325" Type="http://schemas.openxmlformats.org/officeDocument/2006/relationships/image" Target="../media/image502.png"/><Relationship Id="rId367" Type="http://schemas.openxmlformats.org/officeDocument/2006/relationships/customXml" Target="../ink/ink565.xml"/><Relationship Id="rId532" Type="http://schemas.openxmlformats.org/officeDocument/2006/relationships/customXml" Target="../ink/ink650.xml"/><Relationship Id="rId574" Type="http://schemas.openxmlformats.org/officeDocument/2006/relationships/image" Target="../media/image623.png"/><Relationship Id="rId171" Type="http://schemas.openxmlformats.org/officeDocument/2006/relationships/image" Target="../media/image430.png"/><Relationship Id="rId227" Type="http://schemas.openxmlformats.org/officeDocument/2006/relationships/customXml" Target="../ink/ink493.xml"/><Relationship Id="rId269" Type="http://schemas.openxmlformats.org/officeDocument/2006/relationships/customXml" Target="../ink/ink514.xml"/><Relationship Id="rId434" Type="http://schemas.openxmlformats.org/officeDocument/2006/relationships/image" Target="../media/image554.png"/><Relationship Id="rId476" Type="http://schemas.openxmlformats.org/officeDocument/2006/relationships/image" Target="../media/image575.png"/><Relationship Id="rId641" Type="http://schemas.openxmlformats.org/officeDocument/2006/relationships/image" Target="../media/image656.png"/><Relationship Id="rId683" Type="http://schemas.openxmlformats.org/officeDocument/2006/relationships/customXml" Target="../ink/ink727.xml"/><Relationship Id="rId739" Type="http://schemas.openxmlformats.org/officeDocument/2006/relationships/customXml" Target="../ink/ink756.xml"/><Relationship Id="rId33" Type="http://schemas.openxmlformats.org/officeDocument/2006/relationships/image" Target="../media/image363.png"/><Relationship Id="rId129" Type="http://schemas.openxmlformats.org/officeDocument/2006/relationships/image" Target="../media/image409.png"/><Relationship Id="rId280" Type="http://schemas.openxmlformats.org/officeDocument/2006/relationships/customXml" Target="../ink/ink520.xml"/><Relationship Id="rId336" Type="http://schemas.openxmlformats.org/officeDocument/2006/relationships/customXml" Target="../ink/ink549.xml"/><Relationship Id="rId501" Type="http://schemas.openxmlformats.org/officeDocument/2006/relationships/customXml" Target="../ink/ink634.xml"/><Relationship Id="rId543" Type="http://schemas.openxmlformats.org/officeDocument/2006/relationships/image" Target="../media/image608.png"/><Relationship Id="rId75" Type="http://schemas.openxmlformats.org/officeDocument/2006/relationships/image" Target="../media/image384.png"/><Relationship Id="rId140" Type="http://schemas.openxmlformats.org/officeDocument/2006/relationships/customXml" Target="../ink/ink448.xml"/><Relationship Id="rId182" Type="http://schemas.openxmlformats.org/officeDocument/2006/relationships/image" Target="../media/image434.png"/><Relationship Id="rId378" Type="http://schemas.openxmlformats.org/officeDocument/2006/relationships/customXml" Target="../ink/ink571.xml"/><Relationship Id="rId403" Type="http://schemas.openxmlformats.org/officeDocument/2006/relationships/image" Target="../media/image539.png"/><Relationship Id="rId585" Type="http://schemas.openxmlformats.org/officeDocument/2006/relationships/customXml" Target="../ink/ink677.xml"/><Relationship Id="rId750" Type="http://schemas.openxmlformats.org/officeDocument/2006/relationships/image" Target="../media/image709.png"/><Relationship Id="rId6" Type="http://schemas.openxmlformats.org/officeDocument/2006/relationships/customXml" Target="../ink/ink381.xml"/><Relationship Id="rId238" Type="http://schemas.openxmlformats.org/officeDocument/2006/relationships/image" Target="../media/image461.png"/><Relationship Id="rId445" Type="http://schemas.openxmlformats.org/officeDocument/2006/relationships/customXml" Target="../ink/ink606.xml"/><Relationship Id="rId487" Type="http://schemas.openxmlformats.org/officeDocument/2006/relationships/customXml" Target="../ink/ink627.xml"/><Relationship Id="rId610" Type="http://schemas.openxmlformats.org/officeDocument/2006/relationships/customXml" Target="../ink/ink690.xml"/><Relationship Id="rId652" Type="http://schemas.openxmlformats.org/officeDocument/2006/relationships/image" Target="../media/image661.png"/><Relationship Id="rId694" Type="http://schemas.openxmlformats.org/officeDocument/2006/relationships/image" Target="../media/image682.png"/><Relationship Id="rId708" Type="http://schemas.openxmlformats.org/officeDocument/2006/relationships/image" Target="../media/image689.png"/><Relationship Id="rId291" Type="http://schemas.openxmlformats.org/officeDocument/2006/relationships/image" Target="../media/image486.png"/><Relationship Id="rId305" Type="http://schemas.openxmlformats.org/officeDocument/2006/relationships/customXml" Target="../ink/ink533.xml"/><Relationship Id="rId347" Type="http://schemas.openxmlformats.org/officeDocument/2006/relationships/image" Target="../media/image513.png"/><Relationship Id="rId512" Type="http://schemas.openxmlformats.org/officeDocument/2006/relationships/customXml" Target="../ink/ink640.xml"/><Relationship Id="rId44" Type="http://schemas.openxmlformats.org/officeDocument/2006/relationships/customXml" Target="../ink/ink400.xml"/><Relationship Id="rId86" Type="http://schemas.openxmlformats.org/officeDocument/2006/relationships/customXml" Target="../ink/ink421.xml"/><Relationship Id="rId151" Type="http://schemas.openxmlformats.org/officeDocument/2006/relationships/image" Target="../media/image420.png"/><Relationship Id="rId389" Type="http://schemas.openxmlformats.org/officeDocument/2006/relationships/customXml" Target="../ink/ink577.xml"/><Relationship Id="rId554" Type="http://schemas.openxmlformats.org/officeDocument/2006/relationships/customXml" Target="../ink/ink661.xml"/><Relationship Id="rId596" Type="http://schemas.openxmlformats.org/officeDocument/2006/relationships/image" Target="../media/image634.png"/><Relationship Id="rId761" Type="http://schemas.openxmlformats.org/officeDocument/2006/relationships/customXml" Target="../ink/ink767.xml"/><Relationship Id="rId193" Type="http://schemas.openxmlformats.org/officeDocument/2006/relationships/image" Target="../media/image439.png"/><Relationship Id="rId207" Type="http://schemas.openxmlformats.org/officeDocument/2006/relationships/customXml" Target="../ink/ink483.xml"/><Relationship Id="rId249" Type="http://schemas.openxmlformats.org/officeDocument/2006/relationships/customXml" Target="../ink/ink504.xml"/><Relationship Id="rId414" Type="http://schemas.openxmlformats.org/officeDocument/2006/relationships/image" Target="../media/image544.png"/><Relationship Id="rId456" Type="http://schemas.openxmlformats.org/officeDocument/2006/relationships/image" Target="../media/image565.png"/><Relationship Id="rId498" Type="http://schemas.openxmlformats.org/officeDocument/2006/relationships/image" Target="../media/image586.png"/><Relationship Id="rId621" Type="http://schemas.openxmlformats.org/officeDocument/2006/relationships/image" Target="../media/image646.png"/><Relationship Id="rId663" Type="http://schemas.openxmlformats.org/officeDocument/2006/relationships/customXml" Target="../ink/ink717.xml"/><Relationship Id="rId13" Type="http://schemas.openxmlformats.org/officeDocument/2006/relationships/image" Target="../media/image355.png"/><Relationship Id="rId109" Type="http://schemas.openxmlformats.org/officeDocument/2006/relationships/image" Target="../media/image400.png"/><Relationship Id="rId260" Type="http://schemas.openxmlformats.org/officeDocument/2006/relationships/image" Target="../media/image471.png"/><Relationship Id="rId316" Type="http://schemas.openxmlformats.org/officeDocument/2006/relationships/image" Target="../media/image498.png"/><Relationship Id="rId523" Type="http://schemas.openxmlformats.org/officeDocument/2006/relationships/image" Target="../media/image598.png"/><Relationship Id="rId719" Type="http://schemas.openxmlformats.org/officeDocument/2006/relationships/customXml" Target="../ink/ink746.xml"/><Relationship Id="rId55" Type="http://schemas.openxmlformats.org/officeDocument/2006/relationships/image" Target="../media/image374.png"/><Relationship Id="rId97" Type="http://schemas.openxmlformats.org/officeDocument/2006/relationships/image" Target="../media/image394.png"/><Relationship Id="rId120" Type="http://schemas.openxmlformats.org/officeDocument/2006/relationships/customXml" Target="../ink/ink438.xml"/><Relationship Id="rId358" Type="http://schemas.openxmlformats.org/officeDocument/2006/relationships/customXml" Target="../ink/ink560.xml"/><Relationship Id="rId565" Type="http://schemas.openxmlformats.org/officeDocument/2006/relationships/customXml" Target="../ink/ink667.xml"/><Relationship Id="rId730" Type="http://schemas.openxmlformats.org/officeDocument/2006/relationships/image" Target="../media/image699.png"/><Relationship Id="rId162" Type="http://schemas.openxmlformats.org/officeDocument/2006/relationships/customXml" Target="../ink/ink459.xml"/><Relationship Id="rId218" Type="http://schemas.openxmlformats.org/officeDocument/2006/relationships/image" Target="../media/image451.png"/><Relationship Id="rId425" Type="http://schemas.openxmlformats.org/officeDocument/2006/relationships/customXml" Target="../ink/ink596.xml"/><Relationship Id="rId467" Type="http://schemas.openxmlformats.org/officeDocument/2006/relationships/customXml" Target="../ink/ink617.xml"/><Relationship Id="rId632" Type="http://schemas.openxmlformats.org/officeDocument/2006/relationships/customXml" Target="../ink/ink701.xml"/><Relationship Id="rId271" Type="http://schemas.openxmlformats.org/officeDocument/2006/relationships/customXml" Target="../ink/ink515.xml"/><Relationship Id="rId674" Type="http://schemas.openxmlformats.org/officeDocument/2006/relationships/image" Target="../media/image672.png"/><Relationship Id="rId24" Type="http://schemas.openxmlformats.org/officeDocument/2006/relationships/customXml" Target="../ink/ink390.xml"/><Relationship Id="rId66" Type="http://schemas.openxmlformats.org/officeDocument/2006/relationships/customXml" Target="../ink/ink411.xml"/><Relationship Id="rId131" Type="http://schemas.openxmlformats.org/officeDocument/2006/relationships/image" Target="../media/image410.png"/><Relationship Id="rId327" Type="http://schemas.openxmlformats.org/officeDocument/2006/relationships/image" Target="../media/image503.png"/><Relationship Id="rId369" Type="http://schemas.openxmlformats.org/officeDocument/2006/relationships/customXml" Target="../ink/ink566.xml"/><Relationship Id="rId534" Type="http://schemas.openxmlformats.org/officeDocument/2006/relationships/customXml" Target="../ink/ink651.xml"/><Relationship Id="rId576" Type="http://schemas.openxmlformats.org/officeDocument/2006/relationships/image" Target="../media/image624.png"/><Relationship Id="rId741" Type="http://schemas.openxmlformats.org/officeDocument/2006/relationships/customXml" Target="../ink/ink757.xml"/><Relationship Id="rId173" Type="http://schemas.openxmlformats.org/officeDocument/2006/relationships/customXml" Target="../ink/ink465.xml"/><Relationship Id="rId229" Type="http://schemas.openxmlformats.org/officeDocument/2006/relationships/customXml" Target="../ink/ink494.xml"/><Relationship Id="rId380" Type="http://schemas.openxmlformats.org/officeDocument/2006/relationships/customXml" Target="../ink/ink572.xml"/><Relationship Id="rId436" Type="http://schemas.openxmlformats.org/officeDocument/2006/relationships/image" Target="../media/image555.png"/><Relationship Id="rId601" Type="http://schemas.openxmlformats.org/officeDocument/2006/relationships/customXml" Target="../ink/ink685.xml"/><Relationship Id="rId643" Type="http://schemas.openxmlformats.org/officeDocument/2006/relationships/image" Target="../media/image657.png"/><Relationship Id="rId240" Type="http://schemas.openxmlformats.org/officeDocument/2006/relationships/image" Target="../media/image462.png"/><Relationship Id="rId478" Type="http://schemas.openxmlformats.org/officeDocument/2006/relationships/image" Target="../media/image576.png"/><Relationship Id="rId685" Type="http://schemas.openxmlformats.org/officeDocument/2006/relationships/customXml" Target="../ink/ink728.xml"/><Relationship Id="rId35" Type="http://schemas.openxmlformats.org/officeDocument/2006/relationships/image" Target="../media/image364.png"/><Relationship Id="rId77" Type="http://schemas.openxmlformats.org/officeDocument/2006/relationships/image" Target="../media/image385.png"/><Relationship Id="rId100" Type="http://schemas.openxmlformats.org/officeDocument/2006/relationships/customXml" Target="../ink/ink428.xml"/><Relationship Id="rId282" Type="http://schemas.openxmlformats.org/officeDocument/2006/relationships/customXml" Target="../ink/ink521.xml"/><Relationship Id="rId338" Type="http://schemas.openxmlformats.org/officeDocument/2006/relationships/customXml" Target="../ink/ink550.xml"/><Relationship Id="rId503" Type="http://schemas.openxmlformats.org/officeDocument/2006/relationships/customXml" Target="../ink/ink635.xml"/><Relationship Id="rId545" Type="http://schemas.openxmlformats.org/officeDocument/2006/relationships/image" Target="../media/image609.png"/><Relationship Id="rId587" Type="http://schemas.openxmlformats.org/officeDocument/2006/relationships/customXml" Target="../ink/ink678.xml"/><Relationship Id="rId710" Type="http://schemas.openxmlformats.org/officeDocument/2006/relationships/image" Target="../media/image690.png"/><Relationship Id="rId752" Type="http://schemas.openxmlformats.org/officeDocument/2006/relationships/image" Target="../media/image710.png"/><Relationship Id="rId8" Type="http://schemas.openxmlformats.org/officeDocument/2006/relationships/customXml" Target="../ink/ink382.xml"/><Relationship Id="rId142" Type="http://schemas.openxmlformats.org/officeDocument/2006/relationships/customXml" Target="../ink/ink449.xml"/><Relationship Id="rId184" Type="http://schemas.openxmlformats.org/officeDocument/2006/relationships/image" Target="../media/image435.png"/><Relationship Id="rId391" Type="http://schemas.openxmlformats.org/officeDocument/2006/relationships/customXml" Target="../ink/ink578.xml"/><Relationship Id="rId405" Type="http://schemas.openxmlformats.org/officeDocument/2006/relationships/image" Target="../media/image540.png"/><Relationship Id="rId447" Type="http://schemas.openxmlformats.org/officeDocument/2006/relationships/customXml" Target="../ink/ink607.xml"/><Relationship Id="rId612" Type="http://schemas.openxmlformats.org/officeDocument/2006/relationships/customXml" Target="../ink/ink691.xml"/><Relationship Id="rId251" Type="http://schemas.openxmlformats.org/officeDocument/2006/relationships/customXml" Target="../ink/ink505.xml"/><Relationship Id="rId489" Type="http://schemas.openxmlformats.org/officeDocument/2006/relationships/customXml" Target="../ink/ink628.xml"/><Relationship Id="rId654" Type="http://schemas.openxmlformats.org/officeDocument/2006/relationships/image" Target="../media/image662.png"/><Relationship Id="rId696" Type="http://schemas.openxmlformats.org/officeDocument/2006/relationships/image" Target="../media/image683.png"/><Relationship Id="rId46" Type="http://schemas.openxmlformats.org/officeDocument/2006/relationships/customXml" Target="../ink/ink401.xml"/><Relationship Id="rId293" Type="http://schemas.openxmlformats.org/officeDocument/2006/relationships/image" Target="../media/image487.png"/><Relationship Id="rId307" Type="http://schemas.openxmlformats.org/officeDocument/2006/relationships/customXml" Target="../ink/ink534.xml"/><Relationship Id="rId349" Type="http://schemas.openxmlformats.org/officeDocument/2006/relationships/image" Target="../media/image514.png"/><Relationship Id="rId514" Type="http://schemas.openxmlformats.org/officeDocument/2006/relationships/customXml" Target="../ink/ink641.xml"/><Relationship Id="rId556" Type="http://schemas.openxmlformats.org/officeDocument/2006/relationships/customXml" Target="../ink/ink662.xml"/><Relationship Id="rId721" Type="http://schemas.openxmlformats.org/officeDocument/2006/relationships/customXml" Target="../ink/ink747.xml"/><Relationship Id="rId763" Type="http://schemas.openxmlformats.org/officeDocument/2006/relationships/customXml" Target="../ink/ink768.xml"/><Relationship Id="rId88" Type="http://schemas.openxmlformats.org/officeDocument/2006/relationships/customXml" Target="../ink/ink422.xml"/><Relationship Id="rId111" Type="http://schemas.openxmlformats.org/officeDocument/2006/relationships/image" Target="../media/image304.png"/><Relationship Id="rId153" Type="http://schemas.openxmlformats.org/officeDocument/2006/relationships/image" Target="../media/image421.png"/><Relationship Id="rId195" Type="http://schemas.openxmlformats.org/officeDocument/2006/relationships/image" Target="../media/image440.png"/><Relationship Id="rId209" Type="http://schemas.openxmlformats.org/officeDocument/2006/relationships/customXml" Target="../ink/ink484.xml"/><Relationship Id="rId360" Type="http://schemas.openxmlformats.org/officeDocument/2006/relationships/image" Target="../media/image519.png"/><Relationship Id="rId416" Type="http://schemas.openxmlformats.org/officeDocument/2006/relationships/image" Target="../media/image545.png"/><Relationship Id="rId598" Type="http://schemas.openxmlformats.org/officeDocument/2006/relationships/image" Target="../media/image635.png"/><Relationship Id="rId220" Type="http://schemas.openxmlformats.org/officeDocument/2006/relationships/image" Target="../media/image452.png"/><Relationship Id="rId458" Type="http://schemas.openxmlformats.org/officeDocument/2006/relationships/image" Target="../media/image566.png"/><Relationship Id="rId623" Type="http://schemas.openxmlformats.org/officeDocument/2006/relationships/image" Target="../media/image647.png"/><Relationship Id="rId665" Type="http://schemas.openxmlformats.org/officeDocument/2006/relationships/customXml" Target="../ink/ink718.xml"/><Relationship Id="rId15" Type="http://schemas.openxmlformats.org/officeDocument/2006/relationships/image" Target="../media/image356.png"/><Relationship Id="rId57" Type="http://schemas.openxmlformats.org/officeDocument/2006/relationships/image" Target="../media/image375.png"/><Relationship Id="rId262" Type="http://schemas.openxmlformats.org/officeDocument/2006/relationships/image" Target="../media/image472.png"/><Relationship Id="rId318" Type="http://schemas.openxmlformats.org/officeDocument/2006/relationships/image" Target="../media/image499.png"/><Relationship Id="rId525" Type="http://schemas.openxmlformats.org/officeDocument/2006/relationships/image" Target="../media/image599.png"/><Relationship Id="rId567" Type="http://schemas.openxmlformats.org/officeDocument/2006/relationships/customXml" Target="../ink/ink668.xml"/><Relationship Id="rId732" Type="http://schemas.openxmlformats.org/officeDocument/2006/relationships/image" Target="../media/image700.png"/><Relationship Id="rId99" Type="http://schemas.openxmlformats.org/officeDocument/2006/relationships/image" Target="../media/image395.png"/><Relationship Id="rId122" Type="http://schemas.openxmlformats.org/officeDocument/2006/relationships/customXml" Target="../ink/ink439.xml"/><Relationship Id="rId164" Type="http://schemas.openxmlformats.org/officeDocument/2006/relationships/customXml" Target="../ink/ink460.xml"/><Relationship Id="rId371" Type="http://schemas.openxmlformats.org/officeDocument/2006/relationships/customXml" Target="../ink/ink567.xml"/><Relationship Id="rId427" Type="http://schemas.openxmlformats.org/officeDocument/2006/relationships/customXml" Target="../ink/ink597.xml"/><Relationship Id="rId469" Type="http://schemas.openxmlformats.org/officeDocument/2006/relationships/customXml" Target="../ink/ink618.xml"/><Relationship Id="rId634" Type="http://schemas.openxmlformats.org/officeDocument/2006/relationships/customXml" Target="../ink/ink702.xml"/><Relationship Id="rId676" Type="http://schemas.openxmlformats.org/officeDocument/2006/relationships/image" Target="../media/image673.png"/><Relationship Id="rId26" Type="http://schemas.openxmlformats.org/officeDocument/2006/relationships/customXml" Target="../ink/ink391.xml"/><Relationship Id="rId231" Type="http://schemas.openxmlformats.org/officeDocument/2006/relationships/customXml" Target="../ink/ink495.xml"/><Relationship Id="rId273" Type="http://schemas.openxmlformats.org/officeDocument/2006/relationships/image" Target="../media/image477.png"/><Relationship Id="rId329" Type="http://schemas.openxmlformats.org/officeDocument/2006/relationships/image" Target="../media/image504.png"/><Relationship Id="rId480" Type="http://schemas.openxmlformats.org/officeDocument/2006/relationships/image" Target="../media/image577.png"/><Relationship Id="rId536" Type="http://schemas.openxmlformats.org/officeDocument/2006/relationships/customXml" Target="../ink/ink652.xml"/><Relationship Id="rId701" Type="http://schemas.openxmlformats.org/officeDocument/2006/relationships/customXml" Target="../ink/ink736.xml"/><Relationship Id="rId68" Type="http://schemas.openxmlformats.org/officeDocument/2006/relationships/customXml" Target="../ink/ink412.xml"/><Relationship Id="rId133" Type="http://schemas.openxmlformats.org/officeDocument/2006/relationships/image" Target="../media/image411.png"/><Relationship Id="rId175" Type="http://schemas.openxmlformats.org/officeDocument/2006/relationships/customXml" Target="../ink/ink466.xml"/><Relationship Id="rId340" Type="http://schemas.openxmlformats.org/officeDocument/2006/relationships/customXml" Target="../ink/ink551.xml"/><Relationship Id="rId578" Type="http://schemas.openxmlformats.org/officeDocument/2006/relationships/image" Target="../media/image625.png"/><Relationship Id="rId743" Type="http://schemas.openxmlformats.org/officeDocument/2006/relationships/customXml" Target="../ink/ink758.xml"/><Relationship Id="rId200" Type="http://schemas.openxmlformats.org/officeDocument/2006/relationships/customXml" Target="../ink/ink479.xml"/><Relationship Id="rId382" Type="http://schemas.openxmlformats.org/officeDocument/2006/relationships/customXml" Target="../ink/ink573.xml"/><Relationship Id="rId438" Type="http://schemas.openxmlformats.org/officeDocument/2006/relationships/image" Target="../media/image556.png"/><Relationship Id="rId603" Type="http://schemas.openxmlformats.org/officeDocument/2006/relationships/customXml" Target="../ink/ink686.xml"/><Relationship Id="rId645" Type="http://schemas.openxmlformats.org/officeDocument/2006/relationships/customXml" Target="../ink/ink708.xml"/><Relationship Id="rId687" Type="http://schemas.openxmlformats.org/officeDocument/2006/relationships/customXml" Target="../ink/ink729.xml"/><Relationship Id="rId242" Type="http://schemas.openxmlformats.org/officeDocument/2006/relationships/image" Target="../media/image463.png"/><Relationship Id="rId284" Type="http://schemas.openxmlformats.org/officeDocument/2006/relationships/customXml" Target="../ink/ink522.xml"/><Relationship Id="rId491" Type="http://schemas.openxmlformats.org/officeDocument/2006/relationships/customXml" Target="../ink/ink629.xml"/><Relationship Id="rId505" Type="http://schemas.openxmlformats.org/officeDocument/2006/relationships/customXml" Target="../ink/ink636.xml"/><Relationship Id="rId712" Type="http://schemas.openxmlformats.org/officeDocument/2006/relationships/customXml" Target="../ink/ink742.xml"/><Relationship Id="rId37" Type="http://schemas.openxmlformats.org/officeDocument/2006/relationships/image" Target="../media/image365.png"/><Relationship Id="rId79" Type="http://schemas.openxmlformats.org/officeDocument/2006/relationships/image" Target="../media/image386.png"/><Relationship Id="rId102" Type="http://schemas.openxmlformats.org/officeDocument/2006/relationships/customXml" Target="../ink/ink429.xml"/><Relationship Id="rId144" Type="http://schemas.openxmlformats.org/officeDocument/2006/relationships/customXml" Target="../ink/ink450.xml"/><Relationship Id="rId547" Type="http://schemas.openxmlformats.org/officeDocument/2006/relationships/image" Target="../media/image610.png"/><Relationship Id="rId589" Type="http://schemas.openxmlformats.org/officeDocument/2006/relationships/customXml" Target="../ink/ink679.xml"/><Relationship Id="rId754" Type="http://schemas.openxmlformats.org/officeDocument/2006/relationships/image" Target="../media/image711.png"/><Relationship Id="rId90" Type="http://schemas.openxmlformats.org/officeDocument/2006/relationships/customXml" Target="../ink/ink423.xml"/><Relationship Id="rId186" Type="http://schemas.openxmlformats.org/officeDocument/2006/relationships/image" Target="../media/image436.png"/><Relationship Id="rId351" Type="http://schemas.openxmlformats.org/officeDocument/2006/relationships/image" Target="../media/image515.png"/><Relationship Id="rId393" Type="http://schemas.openxmlformats.org/officeDocument/2006/relationships/customXml" Target="../ink/ink579.xml"/><Relationship Id="rId407" Type="http://schemas.openxmlformats.org/officeDocument/2006/relationships/image" Target="../media/image541.png"/><Relationship Id="rId449" Type="http://schemas.openxmlformats.org/officeDocument/2006/relationships/customXml" Target="../ink/ink608.xml"/><Relationship Id="rId614" Type="http://schemas.openxmlformats.org/officeDocument/2006/relationships/customXml" Target="../ink/ink692.xml"/><Relationship Id="rId656" Type="http://schemas.openxmlformats.org/officeDocument/2006/relationships/image" Target="../media/image663.png"/><Relationship Id="rId211" Type="http://schemas.openxmlformats.org/officeDocument/2006/relationships/customXml" Target="../ink/ink485.xml"/><Relationship Id="rId253" Type="http://schemas.openxmlformats.org/officeDocument/2006/relationships/customXml" Target="../ink/ink506.xml"/><Relationship Id="rId295" Type="http://schemas.openxmlformats.org/officeDocument/2006/relationships/image" Target="../media/image488.png"/><Relationship Id="rId309" Type="http://schemas.openxmlformats.org/officeDocument/2006/relationships/customXml" Target="../ink/ink535.xml"/><Relationship Id="rId460" Type="http://schemas.openxmlformats.org/officeDocument/2006/relationships/image" Target="../media/image567.png"/><Relationship Id="rId516" Type="http://schemas.openxmlformats.org/officeDocument/2006/relationships/customXml" Target="../ink/ink642.xml"/><Relationship Id="rId698" Type="http://schemas.openxmlformats.org/officeDocument/2006/relationships/image" Target="../media/image684.png"/><Relationship Id="rId48" Type="http://schemas.openxmlformats.org/officeDocument/2006/relationships/customXml" Target="../ink/ink402.xml"/><Relationship Id="rId113" Type="http://schemas.openxmlformats.org/officeDocument/2006/relationships/image" Target="../media/image401.png"/><Relationship Id="rId320" Type="http://schemas.openxmlformats.org/officeDocument/2006/relationships/image" Target="../media/image500.png"/><Relationship Id="rId558" Type="http://schemas.openxmlformats.org/officeDocument/2006/relationships/customXml" Target="../ink/ink663.xml"/><Relationship Id="rId723" Type="http://schemas.openxmlformats.org/officeDocument/2006/relationships/customXml" Target="../ink/ink748.xml"/><Relationship Id="rId765" Type="http://schemas.openxmlformats.org/officeDocument/2006/relationships/customXml" Target="../ink/ink769.xml"/><Relationship Id="rId155" Type="http://schemas.openxmlformats.org/officeDocument/2006/relationships/image" Target="../media/image422.png"/><Relationship Id="rId197" Type="http://schemas.openxmlformats.org/officeDocument/2006/relationships/image" Target="../media/image441.png"/><Relationship Id="rId362" Type="http://schemas.openxmlformats.org/officeDocument/2006/relationships/image" Target="../media/image520.png"/><Relationship Id="rId418" Type="http://schemas.openxmlformats.org/officeDocument/2006/relationships/image" Target="../media/image546.png"/><Relationship Id="rId625" Type="http://schemas.openxmlformats.org/officeDocument/2006/relationships/image" Target="../media/image648.png"/><Relationship Id="rId222" Type="http://schemas.openxmlformats.org/officeDocument/2006/relationships/image" Target="../media/image453.png"/><Relationship Id="rId264" Type="http://schemas.openxmlformats.org/officeDocument/2006/relationships/image" Target="../media/image473.png"/><Relationship Id="rId471" Type="http://schemas.openxmlformats.org/officeDocument/2006/relationships/customXml" Target="../ink/ink619.xml"/><Relationship Id="rId667" Type="http://schemas.openxmlformats.org/officeDocument/2006/relationships/customXml" Target="../ink/ink719.xml"/><Relationship Id="rId17" Type="http://schemas.openxmlformats.org/officeDocument/2006/relationships/image" Target="../media/image331.png"/><Relationship Id="rId59" Type="http://schemas.openxmlformats.org/officeDocument/2006/relationships/image" Target="../media/image376.png"/><Relationship Id="rId124" Type="http://schemas.openxmlformats.org/officeDocument/2006/relationships/customXml" Target="../ink/ink440.xml"/><Relationship Id="rId527" Type="http://schemas.openxmlformats.org/officeDocument/2006/relationships/image" Target="../media/image600.png"/><Relationship Id="rId569" Type="http://schemas.openxmlformats.org/officeDocument/2006/relationships/customXml" Target="../ink/ink669.xml"/><Relationship Id="rId734" Type="http://schemas.openxmlformats.org/officeDocument/2006/relationships/image" Target="../media/image701.png"/><Relationship Id="rId70" Type="http://schemas.openxmlformats.org/officeDocument/2006/relationships/customXml" Target="../ink/ink413.xml"/><Relationship Id="rId166" Type="http://schemas.openxmlformats.org/officeDocument/2006/relationships/customXml" Target="../ink/ink461.xml"/><Relationship Id="rId331" Type="http://schemas.openxmlformats.org/officeDocument/2006/relationships/image" Target="../media/image505.png"/><Relationship Id="rId373" Type="http://schemas.openxmlformats.org/officeDocument/2006/relationships/image" Target="../media/image525.png"/><Relationship Id="rId429" Type="http://schemas.openxmlformats.org/officeDocument/2006/relationships/customXml" Target="../ink/ink598.xml"/><Relationship Id="rId580" Type="http://schemas.openxmlformats.org/officeDocument/2006/relationships/image" Target="../media/image626.png"/><Relationship Id="rId636" Type="http://schemas.openxmlformats.org/officeDocument/2006/relationships/customXml" Target="../ink/ink703.xml"/><Relationship Id="rId1" Type="http://schemas.openxmlformats.org/officeDocument/2006/relationships/slideLayout" Target="../slideLayouts/slideLayout5.xml"/><Relationship Id="rId233" Type="http://schemas.openxmlformats.org/officeDocument/2006/relationships/customXml" Target="../ink/ink496.xml"/><Relationship Id="rId440" Type="http://schemas.openxmlformats.org/officeDocument/2006/relationships/image" Target="../media/image557.png"/><Relationship Id="rId678" Type="http://schemas.openxmlformats.org/officeDocument/2006/relationships/image" Target="../media/image674.png"/><Relationship Id="rId28" Type="http://schemas.openxmlformats.org/officeDocument/2006/relationships/customXml" Target="../ink/ink392.xml"/><Relationship Id="rId275" Type="http://schemas.openxmlformats.org/officeDocument/2006/relationships/image" Target="../media/image478.png"/><Relationship Id="rId300" Type="http://schemas.openxmlformats.org/officeDocument/2006/relationships/customXml" Target="../ink/ink530.xml"/><Relationship Id="rId482" Type="http://schemas.openxmlformats.org/officeDocument/2006/relationships/image" Target="../media/image578.png"/><Relationship Id="rId538" Type="http://schemas.openxmlformats.org/officeDocument/2006/relationships/customXml" Target="../ink/ink653.xml"/><Relationship Id="rId703" Type="http://schemas.openxmlformats.org/officeDocument/2006/relationships/customXml" Target="../ink/ink737.xml"/><Relationship Id="rId745" Type="http://schemas.openxmlformats.org/officeDocument/2006/relationships/customXml" Target="../ink/ink759.xml"/><Relationship Id="rId81" Type="http://schemas.openxmlformats.org/officeDocument/2006/relationships/image" Target="../media/image387.png"/><Relationship Id="rId135" Type="http://schemas.openxmlformats.org/officeDocument/2006/relationships/image" Target="../media/image412.png"/><Relationship Id="rId177" Type="http://schemas.openxmlformats.org/officeDocument/2006/relationships/customXml" Target="../ink/ink467.xml"/><Relationship Id="rId342" Type="http://schemas.openxmlformats.org/officeDocument/2006/relationships/customXml" Target="../ink/ink552.xml"/><Relationship Id="rId384" Type="http://schemas.openxmlformats.org/officeDocument/2006/relationships/customXml" Target="../ink/ink574.xml"/><Relationship Id="rId591" Type="http://schemas.openxmlformats.org/officeDocument/2006/relationships/customXml" Target="../ink/ink680.xml"/><Relationship Id="rId605" Type="http://schemas.openxmlformats.org/officeDocument/2006/relationships/customXml" Target="../ink/ink687.xml"/><Relationship Id="rId202" Type="http://schemas.openxmlformats.org/officeDocument/2006/relationships/customXml" Target="../ink/ink480.xml"/><Relationship Id="rId244" Type="http://schemas.openxmlformats.org/officeDocument/2006/relationships/image" Target="../media/image464.png"/><Relationship Id="rId647" Type="http://schemas.openxmlformats.org/officeDocument/2006/relationships/customXml" Target="../ink/ink709.xml"/><Relationship Id="rId689" Type="http://schemas.openxmlformats.org/officeDocument/2006/relationships/customXml" Target="../ink/ink730.xml"/><Relationship Id="rId39" Type="http://schemas.openxmlformats.org/officeDocument/2006/relationships/image" Target="../media/image366.png"/><Relationship Id="rId286" Type="http://schemas.openxmlformats.org/officeDocument/2006/relationships/customXml" Target="../ink/ink523.xml"/><Relationship Id="rId451" Type="http://schemas.openxmlformats.org/officeDocument/2006/relationships/customXml" Target="../ink/ink609.xml"/><Relationship Id="rId493" Type="http://schemas.openxmlformats.org/officeDocument/2006/relationships/customXml" Target="../ink/ink630.xml"/><Relationship Id="rId507" Type="http://schemas.openxmlformats.org/officeDocument/2006/relationships/image" Target="../media/image590.png"/><Relationship Id="rId549" Type="http://schemas.openxmlformats.org/officeDocument/2006/relationships/image" Target="../media/image611.png"/><Relationship Id="rId714" Type="http://schemas.openxmlformats.org/officeDocument/2006/relationships/customXml" Target="../ink/ink743.xml"/><Relationship Id="rId756" Type="http://schemas.openxmlformats.org/officeDocument/2006/relationships/image" Target="../media/image712.png"/><Relationship Id="rId50" Type="http://schemas.openxmlformats.org/officeDocument/2006/relationships/customXml" Target="../ink/ink403.xml"/><Relationship Id="rId104" Type="http://schemas.openxmlformats.org/officeDocument/2006/relationships/customXml" Target="../ink/ink430.xml"/><Relationship Id="rId146" Type="http://schemas.openxmlformats.org/officeDocument/2006/relationships/customXml" Target="../ink/ink451.xml"/><Relationship Id="rId188" Type="http://schemas.openxmlformats.org/officeDocument/2006/relationships/image" Target="../media/image437.png"/><Relationship Id="rId311" Type="http://schemas.openxmlformats.org/officeDocument/2006/relationships/customXml" Target="../ink/ink536.xml"/><Relationship Id="rId353" Type="http://schemas.openxmlformats.org/officeDocument/2006/relationships/image" Target="../media/image516.png"/><Relationship Id="rId395" Type="http://schemas.openxmlformats.org/officeDocument/2006/relationships/customXml" Target="../ink/ink580.xml"/><Relationship Id="rId409" Type="http://schemas.openxmlformats.org/officeDocument/2006/relationships/image" Target="../media/image542.png"/><Relationship Id="rId560" Type="http://schemas.openxmlformats.org/officeDocument/2006/relationships/customXml" Target="../ink/ink664.xml"/><Relationship Id="rId92" Type="http://schemas.openxmlformats.org/officeDocument/2006/relationships/customXml" Target="../ink/ink424.xml"/><Relationship Id="rId213" Type="http://schemas.openxmlformats.org/officeDocument/2006/relationships/customXml" Target="../ink/ink486.xml"/><Relationship Id="rId420" Type="http://schemas.openxmlformats.org/officeDocument/2006/relationships/image" Target="../media/image547.png"/><Relationship Id="rId616" Type="http://schemas.openxmlformats.org/officeDocument/2006/relationships/customXml" Target="../ink/ink693.xml"/><Relationship Id="rId658" Type="http://schemas.openxmlformats.org/officeDocument/2006/relationships/image" Target="../media/image664.png"/><Relationship Id="rId255" Type="http://schemas.openxmlformats.org/officeDocument/2006/relationships/customXml" Target="../ink/ink507.xml"/><Relationship Id="rId297" Type="http://schemas.openxmlformats.org/officeDocument/2006/relationships/image" Target="../media/image489.png"/><Relationship Id="rId462" Type="http://schemas.openxmlformats.org/officeDocument/2006/relationships/image" Target="../media/image568.png"/><Relationship Id="rId518" Type="http://schemas.openxmlformats.org/officeDocument/2006/relationships/customXml" Target="../ink/ink643.xml"/><Relationship Id="rId725" Type="http://schemas.openxmlformats.org/officeDocument/2006/relationships/customXml" Target="../ink/ink749.xml"/><Relationship Id="rId115" Type="http://schemas.openxmlformats.org/officeDocument/2006/relationships/image" Target="../media/image402.png"/><Relationship Id="rId157" Type="http://schemas.openxmlformats.org/officeDocument/2006/relationships/image" Target="../media/image423.png"/><Relationship Id="rId322" Type="http://schemas.openxmlformats.org/officeDocument/2006/relationships/customXml" Target="../ink/ink542.xml"/><Relationship Id="rId364" Type="http://schemas.openxmlformats.org/officeDocument/2006/relationships/image" Target="../media/image521.png"/><Relationship Id="rId61" Type="http://schemas.openxmlformats.org/officeDocument/2006/relationships/image" Target="../media/image377.png"/><Relationship Id="rId199" Type="http://schemas.openxmlformats.org/officeDocument/2006/relationships/image" Target="../media/image442.png"/><Relationship Id="rId571" Type="http://schemas.openxmlformats.org/officeDocument/2006/relationships/customXml" Target="../ink/ink670.xml"/><Relationship Id="rId627" Type="http://schemas.openxmlformats.org/officeDocument/2006/relationships/image" Target="../media/image649.png"/><Relationship Id="rId669" Type="http://schemas.openxmlformats.org/officeDocument/2006/relationships/customXml" Target="../ink/ink720.xml"/><Relationship Id="rId19" Type="http://schemas.openxmlformats.org/officeDocument/2006/relationships/image" Target="../media/image357.png"/><Relationship Id="rId224" Type="http://schemas.openxmlformats.org/officeDocument/2006/relationships/image" Target="../media/image454.png"/><Relationship Id="rId266" Type="http://schemas.openxmlformats.org/officeDocument/2006/relationships/image" Target="../media/image474.png"/><Relationship Id="rId431" Type="http://schemas.openxmlformats.org/officeDocument/2006/relationships/customXml" Target="../ink/ink599.xml"/><Relationship Id="rId473" Type="http://schemas.openxmlformats.org/officeDocument/2006/relationships/customXml" Target="../ink/ink620.xml"/><Relationship Id="rId529" Type="http://schemas.openxmlformats.org/officeDocument/2006/relationships/image" Target="../media/image601.png"/><Relationship Id="rId680" Type="http://schemas.openxmlformats.org/officeDocument/2006/relationships/image" Target="../media/image675.png"/><Relationship Id="rId736" Type="http://schemas.openxmlformats.org/officeDocument/2006/relationships/image" Target="../media/image702.png"/><Relationship Id="rId30" Type="http://schemas.openxmlformats.org/officeDocument/2006/relationships/customXml" Target="../ink/ink393.xml"/><Relationship Id="rId126" Type="http://schemas.openxmlformats.org/officeDocument/2006/relationships/customXml" Target="../ink/ink441.xml"/><Relationship Id="rId168" Type="http://schemas.openxmlformats.org/officeDocument/2006/relationships/customXml" Target="../ink/ink462.xml"/><Relationship Id="rId333" Type="http://schemas.openxmlformats.org/officeDocument/2006/relationships/image" Target="../media/image506.png"/><Relationship Id="rId540" Type="http://schemas.openxmlformats.org/officeDocument/2006/relationships/customXml" Target="../ink/ink654.xml"/><Relationship Id="rId72" Type="http://schemas.openxmlformats.org/officeDocument/2006/relationships/customXml" Target="../ink/ink414.xml"/><Relationship Id="rId375" Type="http://schemas.openxmlformats.org/officeDocument/2006/relationships/image" Target="../media/image526.png"/><Relationship Id="rId582" Type="http://schemas.openxmlformats.org/officeDocument/2006/relationships/image" Target="../media/image627.png"/><Relationship Id="rId638" Type="http://schemas.openxmlformats.org/officeDocument/2006/relationships/customXml" Target="../ink/ink704.xml"/><Relationship Id="rId3" Type="http://schemas.openxmlformats.org/officeDocument/2006/relationships/image" Target="../media/image41.png"/><Relationship Id="rId235" Type="http://schemas.openxmlformats.org/officeDocument/2006/relationships/customXml" Target="../ink/ink497.xml"/><Relationship Id="rId277" Type="http://schemas.openxmlformats.org/officeDocument/2006/relationships/image" Target="../media/image479.png"/><Relationship Id="rId400" Type="http://schemas.openxmlformats.org/officeDocument/2006/relationships/customXml" Target="../ink/ink583.xml"/><Relationship Id="rId442" Type="http://schemas.openxmlformats.org/officeDocument/2006/relationships/image" Target="../media/image558.png"/><Relationship Id="rId484" Type="http://schemas.openxmlformats.org/officeDocument/2006/relationships/image" Target="../media/image579.png"/><Relationship Id="rId705" Type="http://schemas.openxmlformats.org/officeDocument/2006/relationships/customXml" Target="../ink/ink738.xml"/><Relationship Id="rId137" Type="http://schemas.openxmlformats.org/officeDocument/2006/relationships/image" Target="../media/image413.png"/><Relationship Id="rId302" Type="http://schemas.openxmlformats.org/officeDocument/2006/relationships/customXml" Target="../ink/ink531.xml"/><Relationship Id="rId344" Type="http://schemas.openxmlformats.org/officeDocument/2006/relationships/customXml" Target="../ink/ink553.xml"/><Relationship Id="rId691" Type="http://schemas.openxmlformats.org/officeDocument/2006/relationships/customXml" Target="../ink/ink731.xml"/><Relationship Id="rId747" Type="http://schemas.openxmlformats.org/officeDocument/2006/relationships/customXml" Target="../ink/ink760.xml"/><Relationship Id="rId41" Type="http://schemas.openxmlformats.org/officeDocument/2006/relationships/image" Target="../media/image367.png"/><Relationship Id="rId83" Type="http://schemas.openxmlformats.org/officeDocument/2006/relationships/image" Target="../media/image388.png"/><Relationship Id="rId179" Type="http://schemas.openxmlformats.org/officeDocument/2006/relationships/customXml" Target="../ink/ink468.xml"/><Relationship Id="rId386" Type="http://schemas.openxmlformats.org/officeDocument/2006/relationships/customXml" Target="../ink/ink575.xml"/><Relationship Id="rId551" Type="http://schemas.openxmlformats.org/officeDocument/2006/relationships/image" Target="../media/image612.png"/><Relationship Id="rId593" Type="http://schemas.openxmlformats.org/officeDocument/2006/relationships/customXml" Target="../ink/ink681.xml"/><Relationship Id="rId607" Type="http://schemas.openxmlformats.org/officeDocument/2006/relationships/customXml" Target="../ink/ink688.xml"/><Relationship Id="rId649" Type="http://schemas.openxmlformats.org/officeDocument/2006/relationships/customXml" Target="../ink/ink710.xml"/><Relationship Id="rId190" Type="http://schemas.openxmlformats.org/officeDocument/2006/relationships/customXml" Target="../ink/ink474.xml"/><Relationship Id="rId204" Type="http://schemas.openxmlformats.org/officeDocument/2006/relationships/customXml" Target="../ink/ink481.xml"/><Relationship Id="rId246" Type="http://schemas.openxmlformats.org/officeDocument/2006/relationships/image" Target="../media/image465.png"/><Relationship Id="rId288" Type="http://schemas.openxmlformats.org/officeDocument/2006/relationships/customXml" Target="../ink/ink524.xml"/><Relationship Id="rId411" Type="http://schemas.openxmlformats.org/officeDocument/2006/relationships/customXml" Target="../ink/ink589.xml"/><Relationship Id="rId453" Type="http://schemas.openxmlformats.org/officeDocument/2006/relationships/customXml" Target="../ink/ink610.xml"/><Relationship Id="rId509" Type="http://schemas.openxmlformats.org/officeDocument/2006/relationships/image" Target="../media/image591.png"/><Relationship Id="rId660" Type="http://schemas.openxmlformats.org/officeDocument/2006/relationships/image" Target="../media/image665.png"/><Relationship Id="rId106" Type="http://schemas.openxmlformats.org/officeDocument/2006/relationships/customXml" Target="../ink/ink431.xml"/><Relationship Id="rId313" Type="http://schemas.openxmlformats.org/officeDocument/2006/relationships/customXml" Target="../ink/ink537.xml"/><Relationship Id="rId495" Type="http://schemas.openxmlformats.org/officeDocument/2006/relationships/customXml" Target="../ink/ink631.xml"/><Relationship Id="rId716" Type="http://schemas.openxmlformats.org/officeDocument/2006/relationships/customXml" Target="../ink/ink744.xml"/><Relationship Id="rId758" Type="http://schemas.openxmlformats.org/officeDocument/2006/relationships/image" Target="../media/image713.png"/><Relationship Id="rId10" Type="http://schemas.openxmlformats.org/officeDocument/2006/relationships/customXml" Target="../ink/ink383.xml"/><Relationship Id="rId52" Type="http://schemas.openxmlformats.org/officeDocument/2006/relationships/customXml" Target="../ink/ink404.xml"/><Relationship Id="rId94" Type="http://schemas.openxmlformats.org/officeDocument/2006/relationships/customXml" Target="../ink/ink425.xml"/><Relationship Id="rId148" Type="http://schemas.openxmlformats.org/officeDocument/2006/relationships/customXml" Target="../ink/ink452.xml"/><Relationship Id="rId355" Type="http://schemas.openxmlformats.org/officeDocument/2006/relationships/image" Target="../media/image517.png"/><Relationship Id="rId397" Type="http://schemas.openxmlformats.org/officeDocument/2006/relationships/customXml" Target="../ink/ink581.xml"/><Relationship Id="rId520" Type="http://schemas.openxmlformats.org/officeDocument/2006/relationships/customXml" Target="../ink/ink644.xml"/><Relationship Id="rId562" Type="http://schemas.openxmlformats.org/officeDocument/2006/relationships/image" Target="../media/image617.png"/><Relationship Id="rId618" Type="http://schemas.openxmlformats.org/officeDocument/2006/relationships/customXml" Target="../ink/ink694.xml"/><Relationship Id="rId215" Type="http://schemas.openxmlformats.org/officeDocument/2006/relationships/customXml" Target="../ink/ink487.xml"/><Relationship Id="rId257" Type="http://schemas.openxmlformats.org/officeDocument/2006/relationships/customXml" Target="../ink/ink508.xml"/><Relationship Id="rId422" Type="http://schemas.openxmlformats.org/officeDocument/2006/relationships/image" Target="../media/image548.png"/><Relationship Id="rId464" Type="http://schemas.openxmlformats.org/officeDocument/2006/relationships/image" Target="../media/image569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6.xml"/><Relationship Id="rId21" Type="http://schemas.openxmlformats.org/officeDocument/2006/relationships/image" Target="../media/image729.png"/><Relationship Id="rId42" Type="http://schemas.openxmlformats.org/officeDocument/2006/relationships/customXml" Target="../ink/ink784.xml"/><Relationship Id="rId47" Type="http://schemas.openxmlformats.org/officeDocument/2006/relationships/image" Target="../media/image742.png"/><Relationship Id="rId63" Type="http://schemas.openxmlformats.org/officeDocument/2006/relationships/image" Target="../media/image750.png"/><Relationship Id="rId68" Type="http://schemas.openxmlformats.org/officeDocument/2006/relationships/customXml" Target="../ink/ink797.xml"/><Relationship Id="rId84" Type="http://schemas.openxmlformats.org/officeDocument/2006/relationships/customXml" Target="../ink/ink805.xml"/><Relationship Id="rId89" Type="http://schemas.openxmlformats.org/officeDocument/2006/relationships/image" Target="../media/image763.png"/><Relationship Id="rId7" Type="http://schemas.openxmlformats.org/officeDocument/2006/relationships/image" Target="../media/image4910.png"/><Relationship Id="rId71" Type="http://schemas.openxmlformats.org/officeDocument/2006/relationships/image" Target="../media/image754.png"/><Relationship Id="rId92" Type="http://schemas.openxmlformats.org/officeDocument/2006/relationships/customXml" Target="../ink/ink809.xml"/><Relationship Id="rId2" Type="http://schemas.openxmlformats.org/officeDocument/2006/relationships/image" Target="../media/image44.png"/><Relationship Id="rId16" Type="http://schemas.openxmlformats.org/officeDocument/2006/relationships/customXml" Target="../ink/ink771.xml"/><Relationship Id="rId29" Type="http://schemas.openxmlformats.org/officeDocument/2006/relationships/image" Target="../media/image733.png"/><Relationship Id="rId11" Type="http://schemas.openxmlformats.org/officeDocument/2006/relationships/image" Target="../media/image723.png"/><Relationship Id="rId24" Type="http://schemas.openxmlformats.org/officeDocument/2006/relationships/customXml" Target="../ink/ink775.xml"/><Relationship Id="rId32" Type="http://schemas.openxmlformats.org/officeDocument/2006/relationships/customXml" Target="../ink/ink779.xml"/><Relationship Id="rId37" Type="http://schemas.openxmlformats.org/officeDocument/2006/relationships/image" Target="../media/image737.png"/><Relationship Id="rId40" Type="http://schemas.openxmlformats.org/officeDocument/2006/relationships/customXml" Target="../ink/ink783.xml"/><Relationship Id="rId45" Type="http://schemas.openxmlformats.org/officeDocument/2006/relationships/image" Target="../media/image741.png"/><Relationship Id="rId53" Type="http://schemas.openxmlformats.org/officeDocument/2006/relationships/image" Target="../media/image745.png"/><Relationship Id="rId58" Type="http://schemas.openxmlformats.org/officeDocument/2006/relationships/customXml" Target="../ink/ink792.xml"/><Relationship Id="rId66" Type="http://schemas.openxmlformats.org/officeDocument/2006/relationships/customXml" Target="../ink/ink796.xml"/><Relationship Id="rId74" Type="http://schemas.openxmlformats.org/officeDocument/2006/relationships/customXml" Target="../ink/ink800.xml"/><Relationship Id="rId79" Type="http://schemas.openxmlformats.org/officeDocument/2006/relationships/image" Target="../media/image758.png"/><Relationship Id="rId87" Type="http://schemas.openxmlformats.org/officeDocument/2006/relationships/image" Target="../media/image762.png"/><Relationship Id="rId102" Type="http://schemas.openxmlformats.org/officeDocument/2006/relationships/customXml" Target="../ink/ink814.xml"/><Relationship Id="rId5" Type="http://schemas.openxmlformats.org/officeDocument/2006/relationships/image" Target="../media/image719.png"/><Relationship Id="rId61" Type="http://schemas.openxmlformats.org/officeDocument/2006/relationships/image" Target="../media/image749.png"/><Relationship Id="rId82" Type="http://schemas.openxmlformats.org/officeDocument/2006/relationships/customXml" Target="../ink/ink804.xml"/><Relationship Id="rId90" Type="http://schemas.openxmlformats.org/officeDocument/2006/relationships/customXml" Target="../ink/ink808.xml"/><Relationship Id="rId95" Type="http://schemas.openxmlformats.org/officeDocument/2006/relationships/image" Target="../media/image766.png"/><Relationship Id="rId19" Type="http://schemas.openxmlformats.org/officeDocument/2006/relationships/image" Target="../media/image728.png"/><Relationship Id="rId14" Type="http://schemas.openxmlformats.org/officeDocument/2006/relationships/customXml" Target="../ink/ink770.xml"/><Relationship Id="rId22" Type="http://schemas.openxmlformats.org/officeDocument/2006/relationships/customXml" Target="../ink/ink774.xml"/><Relationship Id="rId27" Type="http://schemas.openxmlformats.org/officeDocument/2006/relationships/image" Target="../media/image732.png"/><Relationship Id="rId30" Type="http://schemas.openxmlformats.org/officeDocument/2006/relationships/customXml" Target="../ink/ink778.xml"/><Relationship Id="rId35" Type="http://schemas.openxmlformats.org/officeDocument/2006/relationships/image" Target="../media/image736.png"/><Relationship Id="rId43" Type="http://schemas.openxmlformats.org/officeDocument/2006/relationships/image" Target="../media/image740.png"/><Relationship Id="rId48" Type="http://schemas.openxmlformats.org/officeDocument/2006/relationships/customXml" Target="../ink/ink787.xml"/><Relationship Id="rId56" Type="http://schemas.openxmlformats.org/officeDocument/2006/relationships/customXml" Target="../ink/ink791.xml"/><Relationship Id="rId64" Type="http://schemas.openxmlformats.org/officeDocument/2006/relationships/customXml" Target="../ink/ink795.xml"/><Relationship Id="rId69" Type="http://schemas.openxmlformats.org/officeDocument/2006/relationships/image" Target="../media/image753.png"/><Relationship Id="rId77" Type="http://schemas.openxmlformats.org/officeDocument/2006/relationships/image" Target="../media/image757.png"/><Relationship Id="rId100" Type="http://schemas.openxmlformats.org/officeDocument/2006/relationships/customXml" Target="../ink/ink813.xml"/><Relationship Id="rId105" Type="http://schemas.openxmlformats.org/officeDocument/2006/relationships/image" Target="../media/image771.png"/><Relationship Id="rId8" Type="http://schemas.openxmlformats.org/officeDocument/2006/relationships/image" Target="../media/image721.png"/><Relationship Id="rId51" Type="http://schemas.openxmlformats.org/officeDocument/2006/relationships/image" Target="../media/image744.png"/><Relationship Id="rId72" Type="http://schemas.openxmlformats.org/officeDocument/2006/relationships/customXml" Target="../ink/ink799.xml"/><Relationship Id="rId80" Type="http://schemas.openxmlformats.org/officeDocument/2006/relationships/customXml" Target="../ink/ink803.xml"/><Relationship Id="rId85" Type="http://schemas.openxmlformats.org/officeDocument/2006/relationships/image" Target="../media/image761.png"/><Relationship Id="rId93" Type="http://schemas.openxmlformats.org/officeDocument/2006/relationships/image" Target="../media/image765.png"/><Relationship Id="rId98" Type="http://schemas.openxmlformats.org/officeDocument/2006/relationships/customXml" Target="../ink/ink812.xml"/><Relationship Id="rId3" Type="http://schemas.openxmlformats.org/officeDocument/2006/relationships/image" Target="../media/image4510.png"/><Relationship Id="rId12" Type="http://schemas.openxmlformats.org/officeDocument/2006/relationships/image" Target="../media/image724.png"/><Relationship Id="rId17" Type="http://schemas.openxmlformats.org/officeDocument/2006/relationships/image" Target="../media/image727.png"/><Relationship Id="rId25" Type="http://schemas.openxmlformats.org/officeDocument/2006/relationships/image" Target="../media/image731.png"/><Relationship Id="rId33" Type="http://schemas.openxmlformats.org/officeDocument/2006/relationships/image" Target="../media/image735.png"/><Relationship Id="rId38" Type="http://schemas.openxmlformats.org/officeDocument/2006/relationships/customXml" Target="../ink/ink782.xml"/><Relationship Id="rId46" Type="http://schemas.openxmlformats.org/officeDocument/2006/relationships/customXml" Target="../ink/ink786.xml"/><Relationship Id="rId59" Type="http://schemas.openxmlformats.org/officeDocument/2006/relationships/image" Target="../media/image748.png"/><Relationship Id="rId67" Type="http://schemas.openxmlformats.org/officeDocument/2006/relationships/image" Target="../media/image752.png"/><Relationship Id="rId103" Type="http://schemas.openxmlformats.org/officeDocument/2006/relationships/image" Target="../media/image770.png"/><Relationship Id="rId20" Type="http://schemas.openxmlformats.org/officeDocument/2006/relationships/customXml" Target="../ink/ink773.xml"/><Relationship Id="rId41" Type="http://schemas.openxmlformats.org/officeDocument/2006/relationships/image" Target="../media/image739.png"/><Relationship Id="rId54" Type="http://schemas.openxmlformats.org/officeDocument/2006/relationships/customXml" Target="../ink/ink790.xml"/><Relationship Id="rId62" Type="http://schemas.openxmlformats.org/officeDocument/2006/relationships/customXml" Target="../ink/ink794.xml"/><Relationship Id="rId70" Type="http://schemas.openxmlformats.org/officeDocument/2006/relationships/customXml" Target="../ink/ink798.xml"/><Relationship Id="rId75" Type="http://schemas.openxmlformats.org/officeDocument/2006/relationships/image" Target="../media/image756.png"/><Relationship Id="rId83" Type="http://schemas.openxmlformats.org/officeDocument/2006/relationships/image" Target="../media/image760.png"/><Relationship Id="rId88" Type="http://schemas.openxmlformats.org/officeDocument/2006/relationships/customXml" Target="../ink/ink807.xml"/><Relationship Id="rId91" Type="http://schemas.openxmlformats.org/officeDocument/2006/relationships/image" Target="../media/image764.png"/><Relationship Id="rId96" Type="http://schemas.openxmlformats.org/officeDocument/2006/relationships/customXml" Target="../ink/ink8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5" Type="http://schemas.openxmlformats.org/officeDocument/2006/relationships/image" Target="../media/image726.png"/><Relationship Id="rId23" Type="http://schemas.openxmlformats.org/officeDocument/2006/relationships/image" Target="../media/image730.png"/><Relationship Id="rId28" Type="http://schemas.openxmlformats.org/officeDocument/2006/relationships/customXml" Target="../ink/ink777.xml"/><Relationship Id="rId36" Type="http://schemas.openxmlformats.org/officeDocument/2006/relationships/customXml" Target="../ink/ink781.xml"/><Relationship Id="rId49" Type="http://schemas.openxmlformats.org/officeDocument/2006/relationships/image" Target="../media/image743.png"/><Relationship Id="rId57" Type="http://schemas.openxmlformats.org/officeDocument/2006/relationships/image" Target="../media/image747.png"/><Relationship Id="rId10" Type="http://schemas.openxmlformats.org/officeDocument/2006/relationships/image" Target="../media/image722.png"/><Relationship Id="rId31" Type="http://schemas.openxmlformats.org/officeDocument/2006/relationships/image" Target="../media/image734.png"/><Relationship Id="rId44" Type="http://schemas.openxmlformats.org/officeDocument/2006/relationships/customXml" Target="../ink/ink785.xml"/><Relationship Id="rId52" Type="http://schemas.openxmlformats.org/officeDocument/2006/relationships/customXml" Target="../ink/ink789.xml"/><Relationship Id="rId60" Type="http://schemas.openxmlformats.org/officeDocument/2006/relationships/customXml" Target="../ink/ink793.xml"/><Relationship Id="rId65" Type="http://schemas.openxmlformats.org/officeDocument/2006/relationships/image" Target="../media/image751.png"/><Relationship Id="rId73" Type="http://schemas.openxmlformats.org/officeDocument/2006/relationships/image" Target="../media/image755.png"/><Relationship Id="rId78" Type="http://schemas.openxmlformats.org/officeDocument/2006/relationships/customXml" Target="../ink/ink802.xml"/><Relationship Id="rId81" Type="http://schemas.openxmlformats.org/officeDocument/2006/relationships/image" Target="../media/image759.png"/><Relationship Id="rId86" Type="http://schemas.openxmlformats.org/officeDocument/2006/relationships/customXml" Target="../ink/ink806.xml"/><Relationship Id="rId94" Type="http://schemas.openxmlformats.org/officeDocument/2006/relationships/customXml" Target="../ink/ink810.xml"/><Relationship Id="rId99" Type="http://schemas.openxmlformats.org/officeDocument/2006/relationships/image" Target="../media/image768.png"/><Relationship Id="rId101" Type="http://schemas.openxmlformats.org/officeDocument/2006/relationships/image" Target="../media/image769.png"/><Relationship Id="rId4" Type="http://schemas.openxmlformats.org/officeDocument/2006/relationships/image" Target="../media/image4610.png"/><Relationship Id="rId9" Type="http://schemas.openxmlformats.org/officeDocument/2006/relationships/image" Target="../media/image5110.png"/><Relationship Id="rId13" Type="http://schemas.openxmlformats.org/officeDocument/2006/relationships/image" Target="../media/image725.png"/><Relationship Id="rId18" Type="http://schemas.openxmlformats.org/officeDocument/2006/relationships/customXml" Target="../ink/ink772.xml"/><Relationship Id="rId39" Type="http://schemas.openxmlformats.org/officeDocument/2006/relationships/image" Target="../media/image738.png"/><Relationship Id="rId34" Type="http://schemas.openxmlformats.org/officeDocument/2006/relationships/customXml" Target="../ink/ink780.xml"/><Relationship Id="rId50" Type="http://schemas.openxmlformats.org/officeDocument/2006/relationships/customXml" Target="../ink/ink788.xml"/><Relationship Id="rId55" Type="http://schemas.openxmlformats.org/officeDocument/2006/relationships/image" Target="../media/image746.png"/><Relationship Id="rId76" Type="http://schemas.openxmlformats.org/officeDocument/2006/relationships/customXml" Target="../ink/ink801.xml"/><Relationship Id="rId97" Type="http://schemas.openxmlformats.org/officeDocument/2006/relationships/image" Target="../media/image767.png"/><Relationship Id="rId104" Type="http://schemas.openxmlformats.org/officeDocument/2006/relationships/customXml" Target="../ink/ink815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63.xml"/><Relationship Id="rId42" Type="http://schemas.openxmlformats.org/officeDocument/2006/relationships/image" Target="../media/image779.png"/><Relationship Id="rId47" Type="http://schemas.openxmlformats.org/officeDocument/2006/relationships/customXml" Target="../ink/ink828.xml"/><Relationship Id="rId63" Type="http://schemas.openxmlformats.org/officeDocument/2006/relationships/customXml" Target="../ink/ink836.xml"/><Relationship Id="rId68" Type="http://schemas.openxmlformats.org/officeDocument/2006/relationships/image" Target="../media/image792.png"/><Relationship Id="rId84" Type="http://schemas.openxmlformats.org/officeDocument/2006/relationships/image" Target="../media/image800.png"/><Relationship Id="rId89" Type="http://schemas.openxmlformats.org/officeDocument/2006/relationships/customXml" Target="../ink/ink849.xml"/><Relationship Id="rId112" Type="http://schemas.openxmlformats.org/officeDocument/2006/relationships/image" Target="../media/image814.png"/><Relationship Id="rId133" Type="http://schemas.openxmlformats.org/officeDocument/2006/relationships/customXml" Target="../ink/ink871.xml"/><Relationship Id="rId138" Type="http://schemas.openxmlformats.org/officeDocument/2006/relationships/image" Target="../media/image824.png"/><Relationship Id="rId154" Type="http://schemas.openxmlformats.org/officeDocument/2006/relationships/customXml" Target="../ink/ink883.xml"/><Relationship Id="rId159" Type="http://schemas.openxmlformats.org/officeDocument/2006/relationships/image" Target="../media/image833.png"/><Relationship Id="rId175" Type="http://schemas.openxmlformats.org/officeDocument/2006/relationships/image" Target="../media/image841.png"/><Relationship Id="rId170" Type="http://schemas.openxmlformats.org/officeDocument/2006/relationships/customXml" Target="../ink/ink891.xml"/><Relationship Id="rId191" Type="http://schemas.openxmlformats.org/officeDocument/2006/relationships/image" Target="../media/image849.png"/><Relationship Id="rId196" Type="http://schemas.openxmlformats.org/officeDocument/2006/relationships/customXml" Target="../ink/ink904.xml"/><Relationship Id="rId200" Type="http://schemas.openxmlformats.org/officeDocument/2006/relationships/customXml" Target="../ink/ink906.xml"/><Relationship Id="rId205" Type="http://schemas.openxmlformats.org/officeDocument/2006/relationships/image" Target="../media/image856.png"/><Relationship Id="rId107" Type="http://schemas.openxmlformats.org/officeDocument/2006/relationships/customXml" Target="../ink/ink858.xml"/><Relationship Id="rId32" Type="http://schemas.openxmlformats.org/officeDocument/2006/relationships/image" Target="../media/image7740.png"/><Relationship Id="rId37" Type="http://schemas.openxmlformats.org/officeDocument/2006/relationships/customXml" Target="../ink/ink823.xml"/><Relationship Id="rId53" Type="http://schemas.openxmlformats.org/officeDocument/2006/relationships/customXml" Target="../ink/ink831.xml"/><Relationship Id="rId58" Type="http://schemas.openxmlformats.org/officeDocument/2006/relationships/image" Target="../media/image787.png"/><Relationship Id="rId74" Type="http://schemas.openxmlformats.org/officeDocument/2006/relationships/image" Target="../media/image795.png"/><Relationship Id="rId79" Type="http://schemas.openxmlformats.org/officeDocument/2006/relationships/customXml" Target="../ink/ink844.xml"/><Relationship Id="rId102" Type="http://schemas.openxmlformats.org/officeDocument/2006/relationships/image" Target="../media/image809.png"/><Relationship Id="rId123" Type="http://schemas.openxmlformats.org/officeDocument/2006/relationships/customXml" Target="../ink/ink866.xml"/><Relationship Id="rId128" Type="http://schemas.openxmlformats.org/officeDocument/2006/relationships/image" Target="../media/image56100.png"/><Relationship Id="rId144" Type="http://schemas.openxmlformats.org/officeDocument/2006/relationships/image" Target="../media/image827.png"/><Relationship Id="rId149" Type="http://schemas.openxmlformats.org/officeDocument/2006/relationships/image" Target="../media/image828.png"/><Relationship Id="rId5" Type="http://schemas.openxmlformats.org/officeDocument/2006/relationships/customXml" Target="../ink/ink817.xml"/><Relationship Id="rId90" Type="http://schemas.openxmlformats.org/officeDocument/2006/relationships/image" Target="../media/image803.png"/><Relationship Id="rId95" Type="http://schemas.openxmlformats.org/officeDocument/2006/relationships/customXml" Target="../ink/ink852.xml"/><Relationship Id="rId160" Type="http://schemas.openxmlformats.org/officeDocument/2006/relationships/customXml" Target="../ink/ink886.xml"/><Relationship Id="rId165" Type="http://schemas.openxmlformats.org/officeDocument/2006/relationships/image" Target="../media/image836.png"/><Relationship Id="rId181" Type="http://schemas.openxmlformats.org/officeDocument/2006/relationships/image" Target="../media/image844.png"/><Relationship Id="rId186" Type="http://schemas.openxmlformats.org/officeDocument/2006/relationships/customXml" Target="../ink/ink899.xml"/><Relationship Id="rId211" Type="http://schemas.openxmlformats.org/officeDocument/2006/relationships/image" Target="../media/image859.png"/><Relationship Id="rId43" Type="http://schemas.openxmlformats.org/officeDocument/2006/relationships/customXml" Target="../ink/ink826.xml"/><Relationship Id="rId48" Type="http://schemas.openxmlformats.org/officeDocument/2006/relationships/image" Target="../media/image782.png"/><Relationship Id="rId64" Type="http://schemas.openxmlformats.org/officeDocument/2006/relationships/image" Target="../media/image790.png"/><Relationship Id="rId69" Type="http://schemas.openxmlformats.org/officeDocument/2006/relationships/customXml" Target="../ink/ink839.xml"/><Relationship Id="rId113" Type="http://schemas.openxmlformats.org/officeDocument/2006/relationships/customXml" Target="../ink/ink861.xml"/><Relationship Id="rId118" Type="http://schemas.openxmlformats.org/officeDocument/2006/relationships/image" Target="../media/image817.png"/><Relationship Id="rId134" Type="http://schemas.openxmlformats.org/officeDocument/2006/relationships/image" Target="../media/image822.png"/><Relationship Id="rId139" Type="http://schemas.openxmlformats.org/officeDocument/2006/relationships/customXml" Target="../ink/ink874.xml"/><Relationship Id="rId80" Type="http://schemas.openxmlformats.org/officeDocument/2006/relationships/image" Target="../media/image798.png"/><Relationship Id="rId85" Type="http://schemas.openxmlformats.org/officeDocument/2006/relationships/customXml" Target="../ink/ink847.xml"/><Relationship Id="rId150" Type="http://schemas.openxmlformats.org/officeDocument/2006/relationships/customXml" Target="../ink/ink881.xml"/><Relationship Id="rId155" Type="http://schemas.openxmlformats.org/officeDocument/2006/relationships/image" Target="../media/image831.png"/><Relationship Id="rId171" Type="http://schemas.openxmlformats.org/officeDocument/2006/relationships/image" Target="../media/image839.png"/><Relationship Id="rId176" Type="http://schemas.openxmlformats.org/officeDocument/2006/relationships/customXml" Target="../ink/ink894.xml"/><Relationship Id="rId192" Type="http://schemas.openxmlformats.org/officeDocument/2006/relationships/customXml" Target="../ink/ink902.xml"/><Relationship Id="rId197" Type="http://schemas.openxmlformats.org/officeDocument/2006/relationships/image" Target="../media/image852.png"/><Relationship Id="rId206" Type="http://schemas.openxmlformats.org/officeDocument/2006/relationships/customXml" Target="../ink/ink909.xml"/><Relationship Id="rId201" Type="http://schemas.openxmlformats.org/officeDocument/2006/relationships/image" Target="../media/image854.png"/><Relationship Id="rId33" Type="http://schemas.openxmlformats.org/officeDocument/2006/relationships/customXml" Target="../ink/ink821.xml"/><Relationship Id="rId38" Type="http://schemas.openxmlformats.org/officeDocument/2006/relationships/image" Target="../media/image777.png"/><Relationship Id="rId59" Type="http://schemas.openxmlformats.org/officeDocument/2006/relationships/customXml" Target="../ink/ink834.xml"/><Relationship Id="rId103" Type="http://schemas.openxmlformats.org/officeDocument/2006/relationships/customXml" Target="../ink/ink856.xml"/><Relationship Id="rId108" Type="http://schemas.openxmlformats.org/officeDocument/2006/relationships/image" Target="../media/image812.png"/><Relationship Id="rId124" Type="http://schemas.openxmlformats.org/officeDocument/2006/relationships/image" Target="../media/image820.png"/><Relationship Id="rId129" Type="http://schemas.openxmlformats.org/officeDocument/2006/relationships/customXml" Target="../ink/ink869.xml"/><Relationship Id="rId54" Type="http://schemas.openxmlformats.org/officeDocument/2006/relationships/image" Target="../media/image785.png"/><Relationship Id="rId70" Type="http://schemas.openxmlformats.org/officeDocument/2006/relationships/image" Target="../media/image793.png"/><Relationship Id="rId75" Type="http://schemas.openxmlformats.org/officeDocument/2006/relationships/customXml" Target="../ink/ink842.xml"/><Relationship Id="rId91" Type="http://schemas.openxmlformats.org/officeDocument/2006/relationships/customXml" Target="../ink/ink850.xml"/><Relationship Id="rId96" Type="http://schemas.openxmlformats.org/officeDocument/2006/relationships/image" Target="../media/image806.png"/><Relationship Id="rId140" Type="http://schemas.openxmlformats.org/officeDocument/2006/relationships/image" Target="../media/image825.png"/><Relationship Id="rId145" Type="http://schemas.openxmlformats.org/officeDocument/2006/relationships/customXml" Target="../ink/ink877.xml"/><Relationship Id="rId161" Type="http://schemas.openxmlformats.org/officeDocument/2006/relationships/image" Target="../media/image834.png"/><Relationship Id="rId166" Type="http://schemas.openxmlformats.org/officeDocument/2006/relationships/customXml" Target="../ink/ink889.xml"/><Relationship Id="rId182" Type="http://schemas.openxmlformats.org/officeDocument/2006/relationships/customXml" Target="../ink/ink897.xml"/><Relationship Id="rId187" Type="http://schemas.openxmlformats.org/officeDocument/2006/relationships/image" Target="../media/image8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4.png"/><Relationship Id="rId212" Type="http://schemas.openxmlformats.org/officeDocument/2006/relationships/customXml" Target="../ink/ink912.xml"/><Relationship Id="rId49" Type="http://schemas.openxmlformats.org/officeDocument/2006/relationships/customXml" Target="../ink/ink829.xml"/><Relationship Id="rId114" Type="http://schemas.openxmlformats.org/officeDocument/2006/relationships/image" Target="../media/image815.png"/><Relationship Id="rId119" Type="http://schemas.openxmlformats.org/officeDocument/2006/relationships/customXml" Target="../ink/ink864.xml"/><Relationship Id="rId44" Type="http://schemas.openxmlformats.org/officeDocument/2006/relationships/image" Target="../media/image780.png"/><Relationship Id="rId60" Type="http://schemas.openxmlformats.org/officeDocument/2006/relationships/image" Target="../media/image788.png"/><Relationship Id="rId65" Type="http://schemas.openxmlformats.org/officeDocument/2006/relationships/customXml" Target="../ink/ink837.xml"/><Relationship Id="rId81" Type="http://schemas.openxmlformats.org/officeDocument/2006/relationships/customXml" Target="../ink/ink845.xml"/><Relationship Id="rId86" Type="http://schemas.openxmlformats.org/officeDocument/2006/relationships/image" Target="../media/image801.png"/><Relationship Id="rId130" Type="http://schemas.openxmlformats.org/officeDocument/2006/relationships/image" Target="../media/image57100.png"/><Relationship Id="rId135" Type="http://schemas.openxmlformats.org/officeDocument/2006/relationships/customXml" Target="../ink/ink872.xml"/><Relationship Id="rId151" Type="http://schemas.openxmlformats.org/officeDocument/2006/relationships/image" Target="../media/image829.png"/><Relationship Id="rId156" Type="http://schemas.openxmlformats.org/officeDocument/2006/relationships/customXml" Target="../ink/ink884.xml"/><Relationship Id="rId177" Type="http://schemas.openxmlformats.org/officeDocument/2006/relationships/image" Target="../media/image842.png"/><Relationship Id="rId198" Type="http://schemas.openxmlformats.org/officeDocument/2006/relationships/customXml" Target="../ink/ink905.xml"/><Relationship Id="rId172" Type="http://schemas.openxmlformats.org/officeDocument/2006/relationships/customXml" Target="../ink/ink892.xml"/><Relationship Id="rId193" Type="http://schemas.openxmlformats.org/officeDocument/2006/relationships/image" Target="../media/image850.png"/><Relationship Id="rId202" Type="http://schemas.openxmlformats.org/officeDocument/2006/relationships/customXml" Target="../ink/ink907.xml"/><Relationship Id="rId207" Type="http://schemas.openxmlformats.org/officeDocument/2006/relationships/image" Target="../media/image857.png"/><Relationship Id="rId39" Type="http://schemas.openxmlformats.org/officeDocument/2006/relationships/customXml" Target="../ink/ink824.xml"/><Relationship Id="rId109" Type="http://schemas.openxmlformats.org/officeDocument/2006/relationships/customXml" Target="../ink/ink859.xml"/><Relationship Id="rId34" Type="http://schemas.openxmlformats.org/officeDocument/2006/relationships/image" Target="../media/image7750.png"/><Relationship Id="rId50" Type="http://schemas.openxmlformats.org/officeDocument/2006/relationships/image" Target="../media/image783.png"/><Relationship Id="rId55" Type="http://schemas.openxmlformats.org/officeDocument/2006/relationships/customXml" Target="../ink/ink832.xml"/><Relationship Id="rId76" Type="http://schemas.openxmlformats.org/officeDocument/2006/relationships/image" Target="../media/image796.png"/><Relationship Id="rId97" Type="http://schemas.openxmlformats.org/officeDocument/2006/relationships/customXml" Target="../ink/ink853.xml"/><Relationship Id="rId104" Type="http://schemas.openxmlformats.org/officeDocument/2006/relationships/image" Target="../media/image810.png"/><Relationship Id="rId120" Type="http://schemas.openxmlformats.org/officeDocument/2006/relationships/image" Target="../media/image818.png"/><Relationship Id="rId125" Type="http://schemas.openxmlformats.org/officeDocument/2006/relationships/customXml" Target="../ink/ink867.xml"/><Relationship Id="rId141" Type="http://schemas.openxmlformats.org/officeDocument/2006/relationships/customXml" Target="../ink/ink875.xml"/><Relationship Id="rId146" Type="http://schemas.openxmlformats.org/officeDocument/2006/relationships/customXml" Target="../ink/ink878.xml"/><Relationship Id="rId167" Type="http://schemas.openxmlformats.org/officeDocument/2006/relationships/image" Target="../media/image837.png"/><Relationship Id="rId188" Type="http://schemas.openxmlformats.org/officeDocument/2006/relationships/customXml" Target="../ink/ink900.xml"/><Relationship Id="rId7" Type="http://schemas.openxmlformats.org/officeDocument/2006/relationships/customXml" Target="../ink/ink818.xml"/><Relationship Id="rId71" Type="http://schemas.openxmlformats.org/officeDocument/2006/relationships/customXml" Target="../ink/ink840.xml"/><Relationship Id="rId92" Type="http://schemas.openxmlformats.org/officeDocument/2006/relationships/image" Target="../media/image804.png"/><Relationship Id="rId162" Type="http://schemas.openxmlformats.org/officeDocument/2006/relationships/customXml" Target="../ink/ink887.xml"/><Relationship Id="rId183" Type="http://schemas.openxmlformats.org/officeDocument/2006/relationships/image" Target="../media/image845.png"/><Relationship Id="rId213" Type="http://schemas.openxmlformats.org/officeDocument/2006/relationships/image" Target="../media/image860.png"/><Relationship Id="rId2" Type="http://schemas.openxmlformats.org/officeDocument/2006/relationships/image" Target="../media/image60.png"/><Relationship Id="rId40" Type="http://schemas.openxmlformats.org/officeDocument/2006/relationships/image" Target="../media/image778.png"/><Relationship Id="rId45" Type="http://schemas.openxmlformats.org/officeDocument/2006/relationships/customXml" Target="../ink/ink827.xml"/><Relationship Id="rId66" Type="http://schemas.openxmlformats.org/officeDocument/2006/relationships/image" Target="../media/image791.png"/><Relationship Id="rId87" Type="http://schemas.openxmlformats.org/officeDocument/2006/relationships/customXml" Target="../ink/ink848.xml"/><Relationship Id="rId110" Type="http://schemas.openxmlformats.org/officeDocument/2006/relationships/image" Target="../media/image813.png"/><Relationship Id="rId115" Type="http://schemas.openxmlformats.org/officeDocument/2006/relationships/customXml" Target="../ink/ink862.xml"/><Relationship Id="rId131" Type="http://schemas.openxmlformats.org/officeDocument/2006/relationships/customXml" Target="../ink/ink870.xml"/><Relationship Id="rId136" Type="http://schemas.openxmlformats.org/officeDocument/2006/relationships/image" Target="../media/image823.png"/><Relationship Id="rId157" Type="http://schemas.openxmlformats.org/officeDocument/2006/relationships/image" Target="../media/image832.png"/><Relationship Id="rId178" Type="http://schemas.openxmlformats.org/officeDocument/2006/relationships/customXml" Target="../ink/ink895.xml"/><Relationship Id="rId61" Type="http://schemas.openxmlformats.org/officeDocument/2006/relationships/customXml" Target="../ink/ink835.xml"/><Relationship Id="rId82" Type="http://schemas.openxmlformats.org/officeDocument/2006/relationships/image" Target="../media/image799.png"/><Relationship Id="rId152" Type="http://schemas.openxmlformats.org/officeDocument/2006/relationships/customXml" Target="../ink/ink882.xml"/><Relationship Id="rId173" Type="http://schemas.openxmlformats.org/officeDocument/2006/relationships/image" Target="../media/image840.png"/><Relationship Id="rId194" Type="http://schemas.openxmlformats.org/officeDocument/2006/relationships/customXml" Target="../ink/ink903.xml"/><Relationship Id="rId199" Type="http://schemas.openxmlformats.org/officeDocument/2006/relationships/image" Target="../media/image853.png"/><Relationship Id="rId203" Type="http://schemas.openxmlformats.org/officeDocument/2006/relationships/image" Target="../media/image855.png"/><Relationship Id="rId208" Type="http://schemas.openxmlformats.org/officeDocument/2006/relationships/customXml" Target="../ink/ink910.xml"/><Relationship Id="rId30" Type="http://schemas.openxmlformats.org/officeDocument/2006/relationships/image" Target="../media/image7730.png"/><Relationship Id="rId35" Type="http://schemas.openxmlformats.org/officeDocument/2006/relationships/customXml" Target="../ink/ink822.xml"/><Relationship Id="rId56" Type="http://schemas.openxmlformats.org/officeDocument/2006/relationships/image" Target="../media/image786.png"/><Relationship Id="rId77" Type="http://schemas.openxmlformats.org/officeDocument/2006/relationships/customXml" Target="../ink/ink843.xml"/><Relationship Id="rId100" Type="http://schemas.openxmlformats.org/officeDocument/2006/relationships/image" Target="../media/image808.png"/><Relationship Id="rId105" Type="http://schemas.openxmlformats.org/officeDocument/2006/relationships/customXml" Target="../ink/ink857.xml"/><Relationship Id="rId126" Type="http://schemas.openxmlformats.org/officeDocument/2006/relationships/image" Target="../media/image821.png"/><Relationship Id="rId147" Type="http://schemas.openxmlformats.org/officeDocument/2006/relationships/customXml" Target="../ink/ink879.xml"/><Relationship Id="rId168" Type="http://schemas.openxmlformats.org/officeDocument/2006/relationships/customXml" Target="../ink/ink890.xml"/><Relationship Id="rId8" Type="http://schemas.openxmlformats.org/officeDocument/2006/relationships/image" Target="../media/image775.png"/><Relationship Id="rId51" Type="http://schemas.openxmlformats.org/officeDocument/2006/relationships/customXml" Target="../ink/ink830.xml"/><Relationship Id="rId72" Type="http://schemas.openxmlformats.org/officeDocument/2006/relationships/image" Target="../media/image794.png"/><Relationship Id="rId93" Type="http://schemas.openxmlformats.org/officeDocument/2006/relationships/customXml" Target="../ink/ink851.xml"/><Relationship Id="rId98" Type="http://schemas.openxmlformats.org/officeDocument/2006/relationships/image" Target="../media/image807.png"/><Relationship Id="rId121" Type="http://schemas.openxmlformats.org/officeDocument/2006/relationships/customXml" Target="../ink/ink865.xml"/><Relationship Id="rId142" Type="http://schemas.openxmlformats.org/officeDocument/2006/relationships/image" Target="../media/image826.png"/><Relationship Id="rId163" Type="http://schemas.openxmlformats.org/officeDocument/2006/relationships/image" Target="../media/image835.png"/><Relationship Id="rId184" Type="http://schemas.openxmlformats.org/officeDocument/2006/relationships/customXml" Target="../ink/ink898.xml"/><Relationship Id="rId189" Type="http://schemas.openxmlformats.org/officeDocument/2006/relationships/image" Target="../media/image848.png"/><Relationship Id="rId3" Type="http://schemas.openxmlformats.org/officeDocument/2006/relationships/customXml" Target="../ink/ink816.xml"/><Relationship Id="rId214" Type="http://schemas.openxmlformats.org/officeDocument/2006/relationships/image" Target="../media/image73.jpeg"/><Relationship Id="rId46" Type="http://schemas.openxmlformats.org/officeDocument/2006/relationships/image" Target="../media/image781.png"/><Relationship Id="rId67" Type="http://schemas.openxmlformats.org/officeDocument/2006/relationships/customXml" Target="../ink/ink838.xml"/><Relationship Id="rId116" Type="http://schemas.openxmlformats.org/officeDocument/2006/relationships/image" Target="../media/image816.png"/><Relationship Id="rId137" Type="http://schemas.openxmlformats.org/officeDocument/2006/relationships/customXml" Target="../ink/ink873.xml"/><Relationship Id="rId158" Type="http://schemas.openxmlformats.org/officeDocument/2006/relationships/customXml" Target="../ink/ink885.xml"/><Relationship Id="rId41" Type="http://schemas.openxmlformats.org/officeDocument/2006/relationships/customXml" Target="../ink/ink825.xml"/><Relationship Id="rId62" Type="http://schemas.openxmlformats.org/officeDocument/2006/relationships/image" Target="../media/image789.png"/><Relationship Id="rId83" Type="http://schemas.openxmlformats.org/officeDocument/2006/relationships/customXml" Target="../ink/ink846.xml"/><Relationship Id="rId88" Type="http://schemas.openxmlformats.org/officeDocument/2006/relationships/image" Target="../media/image802.png"/><Relationship Id="rId111" Type="http://schemas.openxmlformats.org/officeDocument/2006/relationships/customXml" Target="../ink/ink860.xml"/><Relationship Id="rId132" Type="http://schemas.openxmlformats.org/officeDocument/2006/relationships/image" Target="../media/image58100.png"/><Relationship Id="rId153" Type="http://schemas.openxmlformats.org/officeDocument/2006/relationships/image" Target="../media/image830.png"/><Relationship Id="rId174" Type="http://schemas.openxmlformats.org/officeDocument/2006/relationships/customXml" Target="../ink/ink893.xml"/><Relationship Id="rId179" Type="http://schemas.openxmlformats.org/officeDocument/2006/relationships/image" Target="../media/image843.png"/><Relationship Id="rId195" Type="http://schemas.openxmlformats.org/officeDocument/2006/relationships/image" Target="../media/image851.png"/><Relationship Id="rId209" Type="http://schemas.openxmlformats.org/officeDocument/2006/relationships/image" Target="../media/image858.png"/><Relationship Id="rId190" Type="http://schemas.openxmlformats.org/officeDocument/2006/relationships/customXml" Target="../ink/ink901.xml"/><Relationship Id="rId204" Type="http://schemas.openxmlformats.org/officeDocument/2006/relationships/customXml" Target="../ink/ink908.xml"/><Relationship Id="rId36" Type="http://schemas.openxmlformats.org/officeDocument/2006/relationships/image" Target="../media/image776.png"/><Relationship Id="rId57" Type="http://schemas.openxmlformats.org/officeDocument/2006/relationships/customXml" Target="../ink/ink833.xml"/><Relationship Id="rId106" Type="http://schemas.openxmlformats.org/officeDocument/2006/relationships/image" Target="../media/image811.png"/><Relationship Id="rId127" Type="http://schemas.openxmlformats.org/officeDocument/2006/relationships/customXml" Target="../ink/ink868.xml"/><Relationship Id="rId31" Type="http://schemas.openxmlformats.org/officeDocument/2006/relationships/customXml" Target="../ink/ink820.xml"/><Relationship Id="rId52" Type="http://schemas.openxmlformats.org/officeDocument/2006/relationships/image" Target="../media/image784.png"/><Relationship Id="rId73" Type="http://schemas.openxmlformats.org/officeDocument/2006/relationships/customXml" Target="../ink/ink841.xml"/><Relationship Id="rId78" Type="http://schemas.openxmlformats.org/officeDocument/2006/relationships/image" Target="../media/image797.png"/><Relationship Id="rId94" Type="http://schemas.openxmlformats.org/officeDocument/2006/relationships/image" Target="../media/image805.png"/><Relationship Id="rId99" Type="http://schemas.openxmlformats.org/officeDocument/2006/relationships/customXml" Target="../ink/ink854.xml"/><Relationship Id="rId101" Type="http://schemas.openxmlformats.org/officeDocument/2006/relationships/customXml" Target="../ink/ink855.xml"/><Relationship Id="rId122" Type="http://schemas.openxmlformats.org/officeDocument/2006/relationships/image" Target="../media/image819.png"/><Relationship Id="rId143" Type="http://schemas.openxmlformats.org/officeDocument/2006/relationships/customXml" Target="../ink/ink876.xml"/><Relationship Id="rId148" Type="http://schemas.openxmlformats.org/officeDocument/2006/relationships/customXml" Target="../ink/ink880.xml"/><Relationship Id="rId164" Type="http://schemas.openxmlformats.org/officeDocument/2006/relationships/customXml" Target="../ink/ink888.xml"/><Relationship Id="rId169" Type="http://schemas.openxmlformats.org/officeDocument/2006/relationships/image" Target="../media/image838.png"/><Relationship Id="rId185" Type="http://schemas.openxmlformats.org/officeDocument/2006/relationships/image" Target="../media/image846.png"/><Relationship Id="rId4" Type="http://schemas.openxmlformats.org/officeDocument/2006/relationships/image" Target="../media/image773.png"/><Relationship Id="rId9" Type="http://schemas.openxmlformats.org/officeDocument/2006/relationships/customXml" Target="../ink/ink819.xml"/><Relationship Id="rId180" Type="http://schemas.openxmlformats.org/officeDocument/2006/relationships/customXml" Target="../ink/ink896.xml"/><Relationship Id="rId210" Type="http://schemas.openxmlformats.org/officeDocument/2006/relationships/customXml" Target="../ink/ink9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68.png"/><Relationship Id="rId3" Type="http://schemas.openxmlformats.org/officeDocument/2006/relationships/customXml" Target="../ink/ink913.xml"/><Relationship Id="rId7" Type="http://schemas.openxmlformats.org/officeDocument/2006/relationships/image" Target="../media/image70.png"/><Relationship Id="rId12" Type="http://schemas.openxmlformats.org/officeDocument/2006/relationships/image" Target="../media/image867.png"/><Relationship Id="rId2" Type="http://schemas.openxmlformats.org/officeDocument/2006/relationships/image" Target="../media/image67.png"/><Relationship Id="rId16" Type="http://schemas.openxmlformats.org/officeDocument/2006/relationships/image" Target="../media/image8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10.png"/><Relationship Id="rId11" Type="http://schemas.openxmlformats.org/officeDocument/2006/relationships/image" Target="../media/image866.png"/><Relationship Id="rId5" Type="http://schemas.openxmlformats.org/officeDocument/2006/relationships/customXml" Target="../ink/ink914.xml"/><Relationship Id="rId15" Type="http://schemas.openxmlformats.org/officeDocument/2006/relationships/image" Target="../media/image870.png"/><Relationship Id="rId10" Type="http://schemas.openxmlformats.org/officeDocument/2006/relationships/image" Target="../media/image865.png"/><Relationship Id="rId4" Type="http://schemas.openxmlformats.org/officeDocument/2006/relationships/image" Target="../media/image6810.png"/><Relationship Id="rId9" Type="http://schemas.openxmlformats.org/officeDocument/2006/relationships/image" Target="../media/image72.png"/><Relationship Id="rId14" Type="http://schemas.openxmlformats.org/officeDocument/2006/relationships/image" Target="../media/image8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8.xml"/><Relationship Id="rId13" Type="http://schemas.openxmlformats.org/officeDocument/2006/relationships/image" Target="../media/image7810.png"/><Relationship Id="rId18" Type="http://schemas.openxmlformats.org/officeDocument/2006/relationships/image" Target="../media/image874.png"/><Relationship Id="rId26" Type="http://schemas.openxmlformats.org/officeDocument/2006/relationships/image" Target="../media/image882.png"/><Relationship Id="rId3" Type="http://schemas.openxmlformats.org/officeDocument/2006/relationships/image" Target="../media/image7310.png"/><Relationship Id="rId21" Type="http://schemas.openxmlformats.org/officeDocument/2006/relationships/image" Target="../media/image877.png"/><Relationship Id="rId7" Type="http://schemas.openxmlformats.org/officeDocument/2006/relationships/image" Target="../media/image873.png"/><Relationship Id="rId12" Type="http://schemas.openxmlformats.org/officeDocument/2006/relationships/customXml" Target="../ink/ink920.xml"/><Relationship Id="rId17" Type="http://schemas.openxmlformats.org/officeDocument/2006/relationships/image" Target="../media/image8010.png"/><Relationship Id="rId25" Type="http://schemas.openxmlformats.org/officeDocument/2006/relationships/image" Target="../media/image881.png"/><Relationship Id="rId33" Type="http://schemas.openxmlformats.org/officeDocument/2006/relationships/image" Target="../media/image74.jpeg"/><Relationship Id="rId2" Type="http://schemas.openxmlformats.org/officeDocument/2006/relationships/customXml" Target="../ink/ink915.xml"/><Relationship Id="rId16" Type="http://schemas.openxmlformats.org/officeDocument/2006/relationships/customXml" Target="../ink/ink922.xml"/><Relationship Id="rId20" Type="http://schemas.openxmlformats.org/officeDocument/2006/relationships/image" Target="../media/image876.png"/><Relationship Id="rId29" Type="http://schemas.openxmlformats.org/officeDocument/2006/relationships/image" Target="../media/image88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917.xml"/><Relationship Id="rId11" Type="http://schemas.openxmlformats.org/officeDocument/2006/relationships/image" Target="../media/image7710.png"/><Relationship Id="rId24" Type="http://schemas.openxmlformats.org/officeDocument/2006/relationships/image" Target="../media/image880.png"/><Relationship Id="rId32" Type="http://schemas.openxmlformats.org/officeDocument/2006/relationships/image" Target="../media/image888.png"/><Relationship Id="rId5" Type="http://schemas.openxmlformats.org/officeDocument/2006/relationships/image" Target="../media/image872.png"/><Relationship Id="rId15" Type="http://schemas.openxmlformats.org/officeDocument/2006/relationships/image" Target="../media/image7910.png"/><Relationship Id="rId23" Type="http://schemas.openxmlformats.org/officeDocument/2006/relationships/image" Target="../media/image879.png"/><Relationship Id="rId28" Type="http://schemas.openxmlformats.org/officeDocument/2006/relationships/image" Target="../media/image884.png"/><Relationship Id="rId10" Type="http://schemas.openxmlformats.org/officeDocument/2006/relationships/customXml" Target="../ink/ink919.xml"/><Relationship Id="rId19" Type="http://schemas.openxmlformats.org/officeDocument/2006/relationships/image" Target="../media/image875.png"/><Relationship Id="rId31" Type="http://schemas.openxmlformats.org/officeDocument/2006/relationships/image" Target="../media/image887.png"/><Relationship Id="rId4" Type="http://schemas.openxmlformats.org/officeDocument/2006/relationships/customXml" Target="../ink/ink916.xml"/><Relationship Id="rId9" Type="http://schemas.openxmlformats.org/officeDocument/2006/relationships/image" Target="../media/image7610.png"/><Relationship Id="rId14" Type="http://schemas.openxmlformats.org/officeDocument/2006/relationships/customXml" Target="../ink/ink921.xml"/><Relationship Id="rId22" Type="http://schemas.openxmlformats.org/officeDocument/2006/relationships/image" Target="../media/image878.png"/><Relationship Id="rId27" Type="http://schemas.openxmlformats.org/officeDocument/2006/relationships/image" Target="../media/image883.png"/><Relationship Id="rId30" Type="http://schemas.openxmlformats.org/officeDocument/2006/relationships/image" Target="../media/image88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42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55.png"/><Relationship Id="rId18" Type="http://schemas.openxmlformats.org/officeDocument/2006/relationships/customXml" Target="../ink/ink11.xml"/><Relationship Id="rId26" Type="http://schemas.openxmlformats.org/officeDocument/2006/relationships/image" Target="../media/image62.png"/><Relationship Id="rId3" Type="http://schemas.openxmlformats.org/officeDocument/2006/relationships/image" Target="../media/image53.png"/><Relationship Id="rId21" Type="http://schemas.openxmlformats.org/officeDocument/2006/relationships/image" Target="../media/image59.png"/><Relationship Id="rId34" Type="http://schemas.openxmlformats.org/officeDocument/2006/relationships/image" Target="../media/image65.png"/><Relationship Id="rId7" Type="http://schemas.openxmlformats.org/officeDocument/2006/relationships/image" Target="../media/image5710.png"/><Relationship Id="rId12" Type="http://schemas.openxmlformats.org/officeDocument/2006/relationships/customXml" Target="../ink/ink8.xml"/><Relationship Id="rId17" Type="http://schemas.openxmlformats.org/officeDocument/2006/relationships/image" Target="../media/image57.png"/><Relationship Id="rId25" Type="http://schemas.openxmlformats.org/officeDocument/2006/relationships/customXml" Target="../ink/ink14.xml"/><Relationship Id="rId33" Type="http://schemas.openxmlformats.org/officeDocument/2006/relationships/customXml" Target="../ink/ink19.xml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.xml"/><Relationship Id="rId11" Type="http://schemas.openxmlformats.org/officeDocument/2006/relationships/image" Target="../media/image54.png"/><Relationship Id="rId24" Type="http://schemas.openxmlformats.org/officeDocument/2006/relationships/image" Target="../media/image61.png"/><Relationship Id="rId32" Type="http://schemas.openxmlformats.org/officeDocument/2006/relationships/customXml" Target="../ink/ink18.xml"/><Relationship Id="rId5" Type="http://schemas.openxmlformats.org/officeDocument/2006/relationships/image" Target="../media/image5610.png"/><Relationship Id="rId15" Type="http://schemas.openxmlformats.org/officeDocument/2006/relationships/image" Target="../media/image56.png"/><Relationship Id="rId23" Type="http://schemas.openxmlformats.org/officeDocument/2006/relationships/customXml" Target="../ink/ink13.xml"/><Relationship Id="rId28" Type="http://schemas.openxmlformats.org/officeDocument/2006/relationships/image" Target="../media/image63.png"/><Relationship Id="rId36" Type="http://schemas.openxmlformats.org/officeDocument/2006/relationships/image" Target="../media/image66.png"/><Relationship Id="rId10" Type="http://schemas.openxmlformats.org/officeDocument/2006/relationships/customXml" Target="../ink/ink7.xml"/><Relationship Id="rId19" Type="http://schemas.openxmlformats.org/officeDocument/2006/relationships/image" Target="../media/image58.png"/><Relationship Id="rId31" Type="http://schemas.openxmlformats.org/officeDocument/2006/relationships/image" Target="../media/image64.png"/><Relationship Id="rId4" Type="http://schemas.openxmlformats.org/officeDocument/2006/relationships/customXml" Target="../ink/ink4.xml"/><Relationship Id="rId9" Type="http://schemas.openxmlformats.org/officeDocument/2006/relationships/image" Target="../media/image5810.png"/><Relationship Id="rId14" Type="http://schemas.openxmlformats.org/officeDocument/2006/relationships/customXml" Target="../ink/ink9.xml"/><Relationship Id="rId22" Type="http://schemas.openxmlformats.org/officeDocument/2006/relationships/image" Target="../media/image60.png"/><Relationship Id="rId27" Type="http://schemas.openxmlformats.org/officeDocument/2006/relationships/customXml" Target="../ink/ink15.xml"/><Relationship Id="rId30" Type="http://schemas.openxmlformats.org/officeDocument/2006/relationships/customXml" Target="../ink/ink17.xml"/><Relationship Id="rId35" Type="http://schemas.openxmlformats.org/officeDocument/2006/relationships/customXml" Target="../ink/ink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customXml" Target="../ink/ink21.xml"/><Relationship Id="rId7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customXml" Target="../ink/ink22.xml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12" Type="http://schemas.openxmlformats.org/officeDocument/2006/relationships/customXml" Target="../ink/ink28.xml"/><Relationship Id="rId17" Type="http://schemas.openxmlformats.org/officeDocument/2006/relationships/image" Target="../media/image80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5.xml"/><Relationship Id="rId11" Type="http://schemas.openxmlformats.org/officeDocument/2006/relationships/image" Target="../media/image77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76.png"/><Relationship Id="rId14" Type="http://schemas.openxmlformats.org/officeDocument/2006/relationships/customXml" Target="../ink/ink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8.xml"/><Relationship Id="rId299" Type="http://schemas.openxmlformats.org/officeDocument/2006/relationships/customXml" Target="../ink/ink179.xml"/><Relationship Id="rId21" Type="http://schemas.openxmlformats.org/officeDocument/2006/relationships/customXml" Target="../ink/ink40.xml"/><Relationship Id="rId63" Type="http://schemas.openxmlformats.org/officeDocument/2006/relationships/customXml" Target="../ink/ink61.xml"/><Relationship Id="rId159" Type="http://schemas.openxmlformats.org/officeDocument/2006/relationships/customXml" Target="../ink/ink109.xml"/><Relationship Id="rId324" Type="http://schemas.openxmlformats.org/officeDocument/2006/relationships/image" Target="../media/image195.png"/><Relationship Id="rId366" Type="http://schemas.openxmlformats.org/officeDocument/2006/relationships/image" Target="../media/image216.png"/><Relationship Id="rId170" Type="http://schemas.openxmlformats.org/officeDocument/2006/relationships/image" Target="../media/image118.png"/><Relationship Id="rId226" Type="http://schemas.openxmlformats.org/officeDocument/2006/relationships/image" Target="../media/image146.png"/><Relationship Id="rId433" Type="http://schemas.openxmlformats.org/officeDocument/2006/relationships/customXml" Target="../ink/ink246.xml"/><Relationship Id="rId268" Type="http://schemas.openxmlformats.org/officeDocument/2006/relationships/image" Target="../media/image167.png"/><Relationship Id="rId32" Type="http://schemas.openxmlformats.org/officeDocument/2006/relationships/image" Target="../media/image4911.png"/><Relationship Id="rId74" Type="http://schemas.openxmlformats.org/officeDocument/2006/relationships/image" Target="../media/image7010.png"/><Relationship Id="rId128" Type="http://schemas.openxmlformats.org/officeDocument/2006/relationships/image" Target="../media/image97.png"/><Relationship Id="rId335" Type="http://schemas.openxmlformats.org/officeDocument/2006/relationships/customXml" Target="../ink/ink197.xml"/><Relationship Id="rId377" Type="http://schemas.openxmlformats.org/officeDocument/2006/relationships/customXml" Target="../ink/ink218.xml"/><Relationship Id="rId5" Type="http://schemas.openxmlformats.org/officeDocument/2006/relationships/customXml" Target="../ink/ink32.xml"/><Relationship Id="rId181" Type="http://schemas.openxmlformats.org/officeDocument/2006/relationships/customXml" Target="../ink/ink120.xml"/><Relationship Id="rId237" Type="http://schemas.openxmlformats.org/officeDocument/2006/relationships/customXml" Target="../ink/ink148.xml"/><Relationship Id="rId402" Type="http://schemas.openxmlformats.org/officeDocument/2006/relationships/image" Target="../media/image234.png"/><Relationship Id="rId279" Type="http://schemas.openxmlformats.org/officeDocument/2006/relationships/customXml" Target="../ink/ink169.xml"/><Relationship Id="rId43" Type="http://schemas.openxmlformats.org/officeDocument/2006/relationships/customXml" Target="../ink/ink51.xml"/><Relationship Id="rId139" Type="http://schemas.openxmlformats.org/officeDocument/2006/relationships/customXml" Target="../ink/ink99.xml"/><Relationship Id="rId290" Type="http://schemas.openxmlformats.org/officeDocument/2006/relationships/image" Target="../media/image178.png"/><Relationship Id="rId304" Type="http://schemas.openxmlformats.org/officeDocument/2006/relationships/image" Target="../media/image185.png"/><Relationship Id="rId346" Type="http://schemas.openxmlformats.org/officeDocument/2006/relationships/image" Target="../media/image206.png"/><Relationship Id="rId388" Type="http://schemas.openxmlformats.org/officeDocument/2006/relationships/image" Target="../media/image227.png"/><Relationship Id="rId85" Type="http://schemas.openxmlformats.org/officeDocument/2006/relationships/customXml" Target="../ink/ink72.xml"/><Relationship Id="rId150" Type="http://schemas.openxmlformats.org/officeDocument/2006/relationships/image" Target="../media/image108.png"/><Relationship Id="rId192" Type="http://schemas.openxmlformats.org/officeDocument/2006/relationships/image" Target="../media/image129.png"/><Relationship Id="rId206" Type="http://schemas.openxmlformats.org/officeDocument/2006/relationships/image" Target="../media/image136.png"/><Relationship Id="rId413" Type="http://schemas.openxmlformats.org/officeDocument/2006/relationships/customXml" Target="../ink/ink236.xml"/><Relationship Id="rId248" Type="http://schemas.openxmlformats.org/officeDocument/2006/relationships/image" Target="../media/image157.png"/><Relationship Id="rId269" Type="http://schemas.openxmlformats.org/officeDocument/2006/relationships/customXml" Target="../ink/ink164.xml"/><Relationship Id="rId434" Type="http://schemas.openxmlformats.org/officeDocument/2006/relationships/image" Target="../media/image250.png"/><Relationship Id="rId12" Type="http://schemas.openxmlformats.org/officeDocument/2006/relationships/image" Target="../media/image3910.png"/><Relationship Id="rId33" Type="http://schemas.openxmlformats.org/officeDocument/2006/relationships/customXml" Target="../ink/ink46.xml"/><Relationship Id="rId108" Type="http://schemas.openxmlformats.org/officeDocument/2006/relationships/image" Target="../media/image87.png"/><Relationship Id="rId129" Type="http://schemas.openxmlformats.org/officeDocument/2006/relationships/customXml" Target="../ink/ink94.xml"/><Relationship Id="rId280" Type="http://schemas.openxmlformats.org/officeDocument/2006/relationships/image" Target="../media/image173.png"/><Relationship Id="rId315" Type="http://schemas.openxmlformats.org/officeDocument/2006/relationships/customXml" Target="../ink/ink187.xml"/><Relationship Id="rId336" Type="http://schemas.openxmlformats.org/officeDocument/2006/relationships/image" Target="../media/image201.png"/><Relationship Id="rId357" Type="http://schemas.openxmlformats.org/officeDocument/2006/relationships/customXml" Target="../ink/ink208.xml"/><Relationship Id="rId54" Type="http://schemas.openxmlformats.org/officeDocument/2006/relationships/image" Target="../media/image6010.png"/><Relationship Id="rId75" Type="http://schemas.openxmlformats.org/officeDocument/2006/relationships/customXml" Target="../ink/ink67.xml"/><Relationship Id="rId96" Type="http://schemas.openxmlformats.org/officeDocument/2006/relationships/image" Target="../media/image81.png"/><Relationship Id="rId140" Type="http://schemas.openxmlformats.org/officeDocument/2006/relationships/image" Target="../media/image103.png"/><Relationship Id="rId161" Type="http://schemas.openxmlformats.org/officeDocument/2006/relationships/customXml" Target="../ink/ink110.xml"/><Relationship Id="rId182" Type="http://schemas.openxmlformats.org/officeDocument/2006/relationships/image" Target="../media/image124.png"/><Relationship Id="rId217" Type="http://schemas.openxmlformats.org/officeDocument/2006/relationships/customXml" Target="../ink/ink138.xml"/><Relationship Id="rId378" Type="http://schemas.openxmlformats.org/officeDocument/2006/relationships/image" Target="../media/image222.png"/><Relationship Id="rId399" Type="http://schemas.openxmlformats.org/officeDocument/2006/relationships/customXml" Target="../ink/ink229.xml"/><Relationship Id="rId403" Type="http://schemas.openxmlformats.org/officeDocument/2006/relationships/customXml" Target="../ink/ink231.xml"/><Relationship Id="rId6" Type="http://schemas.openxmlformats.org/officeDocument/2006/relationships/image" Target="../media/image3610.png"/><Relationship Id="rId238" Type="http://schemas.openxmlformats.org/officeDocument/2006/relationships/image" Target="../media/image152.png"/><Relationship Id="rId259" Type="http://schemas.openxmlformats.org/officeDocument/2006/relationships/customXml" Target="../ink/ink159.xml"/><Relationship Id="rId424" Type="http://schemas.openxmlformats.org/officeDocument/2006/relationships/image" Target="../media/image245.png"/><Relationship Id="rId23" Type="http://schemas.openxmlformats.org/officeDocument/2006/relationships/customXml" Target="../ink/ink41.xml"/><Relationship Id="rId119" Type="http://schemas.openxmlformats.org/officeDocument/2006/relationships/customXml" Target="../ink/ink89.xml"/><Relationship Id="rId270" Type="http://schemas.openxmlformats.org/officeDocument/2006/relationships/image" Target="../media/image168.png"/><Relationship Id="rId291" Type="http://schemas.openxmlformats.org/officeDocument/2006/relationships/customXml" Target="../ink/ink175.xml"/><Relationship Id="rId305" Type="http://schemas.openxmlformats.org/officeDocument/2006/relationships/customXml" Target="../ink/ink182.xml"/><Relationship Id="rId326" Type="http://schemas.openxmlformats.org/officeDocument/2006/relationships/image" Target="../media/image196.png"/><Relationship Id="rId347" Type="http://schemas.openxmlformats.org/officeDocument/2006/relationships/customXml" Target="../ink/ink203.xml"/><Relationship Id="rId44" Type="http://schemas.openxmlformats.org/officeDocument/2006/relationships/image" Target="../media/image5510.png"/><Relationship Id="rId65" Type="http://schemas.openxmlformats.org/officeDocument/2006/relationships/customXml" Target="../ink/ink62.xml"/><Relationship Id="rId86" Type="http://schemas.openxmlformats.org/officeDocument/2006/relationships/image" Target="../media/image7611.png"/><Relationship Id="rId130" Type="http://schemas.openxmlformats.org/officeDocument/2006/relationships/image" Target="../media/image98.png"/><Relationship Id="rId151" Type="http://schemas.openxmlformats.org/officeDocument/2006/relationships/customXml" Target="../ink/ink105.xml"/><Relationship Id="rId368" Type="http://schemas.openxmlformats.org/officeDocument/2006/relationships/image" Target="../media/image217.png"/><Relationship Id="rId389" Type="http://schemas.openxmlformats.org/officeDocument/2006/relationships/customXml" Target="../ink/ink224.xml"/><Relationship Id="rId172" Type="http://schemas.openxmlformats.org/officeDocument/2006/relationships/image" Target="../media/image119.png"/><Relationship Id="rId193" Type="http://schemas.openxmlformats.org/officeDocument/2006/relationships/customXml" Target="../ink/ink126.xml"/><Relationship Id="rId207" Type="http://schemas.openxmlformats.org/officeDocument/2006/relationships/customXml" Target="../ink/ink133.xml"/><Relationship Id="rId228" Type="http://schemas.openxmlformats.org/officeDocument/2006/relationships/image" Target="../media/image147.png"/><Relationship Id="rId249" Type="http://schemas.openxmlformats.org/officeDocument/2006/relationships/customXml" Target="../ink/ink154.xml"/><Relationship Id="rId414" Type="http://schemas.openxmlformats.org/officeDocument/2006/relationships/image" Target="../media/image240.png"/><Relationship Id="rId435" Type="http://schemas.openxmlformats.org/officeDocument/2006/relationships/customXml" Target="../ink/ink247.xml"/><Relationship Id="rId13" Type="http://schemas.openxmlformats.org/officeDocument/2006/relationships/customXml" Target="../ink/ink36.xml"/><Relationship Id="rId109" Type="http://schemas.openxmlformats.org/officeDocument/2006/relationships/customXml" Target="../ink/ink84.xml"/><Relationship Id="rId260" Type="http://schemas.openxmlformats.org/officeDocument/2006/relationships/image" Target="../media/image163.png"/><Relationship Id="rId281" Type="http://schemas.openxmlformats.org/officeDocument/2006/relationships/customXml" Target="../ink/ink170.xml"/><Relationship Id="rId316" Type="http://schemas.openxmlformats.org/officeDocument/2006/relationships/image" Target="../media/image191.png"/><Relationship Id="rId337" Type="http://schemas.openxmlformats.org/officeDocument/2006/relationships/customXml" Target="../ink/ink198.xml"/><Relationship Id="rId34" Type="http://schemas.openxmlformats.org/officeDocument/2006/relationships/image" Target="../media/image5010.png"/><Relationship Id="rId55" Type="http://schemas.openxmlformats.org/officeDocument/2006/relationships/customXml" Target="../ink/ink57.xml"/><Relationship Id="rId76" Type="http://schemas.openxmlformats.org/officeDocument/2006/relationships/image" Target="../media/image718.png"/><Relationship Id="rId97" Type="http://schemas.openxmlformats.org/officeDocument/2006/relationships/customXml" Target="../ink/ink78.xml"/><Relationship Id="rId120" Type="http://schemas.openxmlformats.org/officeDocument/2006/relationships/image" Target="../media/image93.png"/><Relationship Id="rId141" Type="http://schemas.openxmlformats.org/officeDocument/2006/relationships/customXml" Target="../ink/ink100.xml"/><Relationship Id="rId358" Type="http://schemas.openxmlformats.org/officeDocument/2006/relationships/image" Target="../media/image212.png"/><Relationship Id="rId379" Type="http://schemas.openxmlformats.org/officeDocument/2006/relationships/customXml" Target="../ink/ink219.xml"/><Relationship Id="rId7" Type="http://schemas.openxmlformats.org/officeDocument/2006/relationships/customXml" Target="../ink/ink33.xml"/><Relationship Id="rId162" Type="http://schemas.openxmlformats.org/officeDocument/2006/relationships/image" Target="../media/image114.png"/><Relationship Id="rId183" Type="http://schemas.openxmlformats.org/officeDocument/2006/relationships/customXml" Target="../ink/ink121.xml"/><Relationship Id="rId218" Type="http://schemas.openxmlformats.org/officeDocument/2006/relationships/image" Target="../media/image142.png"/><Relationship Id="rId239" Type="http://schemas.openxmlformats.org/officeDocument/2006/relationships/customXml" Target="../ink/ink149.xml"/><Relationship Id="rId390" Type="http://schemas.openxmlformats.org/officeDocument/2006/relationships/image" Target="../media/image228.png"/><Relationship Id="rId404" Type="http://schemas.openxmlformats.org/officeDocument/2006/relationships/image" Target="../media/image235.png"/><Relationship Id="rId425" Type="http://schemas.openxmlformats.org/officeDocument/2006/relationships/customXml" Target="../ink/ink242.xml"/><Relationship Id="rId250" Type="http://schemas.openxmlformats.org/officeDocument/2006/relationships/image" Target="../media/image158.png"/><Relationship Id="rId271" Type="http://schemas.openxmlformats.org/officeDocument/2006/relationships/customXml" Target="../ink/ink165.xml"/><Relationship Id="rId292" Type="http://schemas.openxmlformats.org/officeDocument/2006/relationships/image" Target="../media/image179.png"/><Relationship Id="rId306" Type="http://schemas.openxmlformats.org/officeDocument/2006/relationships/image" Target="../media/image186.png"/><Relationship Id="rId24" Type="http://schemas.openxmlformats.org/officeDocument/2006/relationships/image" Target="../media/image4511.png"/><Relationship Id="rId45" Type="http://schemas.openxmlformats.org/officeDocument/2006/relationships/customXml" Target="../ink/ink52.xml"/><Relationship Id="rId66" Type="http://schemas.openxmlformats.org/officeDocument/2006/relationships/image" Target="../media/image6610.png"/><Relationship Id="rId87" Type="http://schemas.openxmlformats.org/officeDocument/2006/relationships/customXml" Target="../ink/ink73.xml"/><Relationship Id="rId110" Type="http://schemas.openxmlformats.org/officeDocument/2006/relationships/image" Target="../media/image88.png"/><Relationship Id="rId131" Type="http://schemas.openxmlformats.org/officeDocument/2006/relationships/customXml" Target="../ink/ink95.xml"/><Relationship Id="rId327" Type="http://schemas.openxmlformats.org/officeDocument/2006/relationships/customXml" Target="../ink/ink193.xml"/><Relationship Id="rId348" Type="http://schemas.openxmlformats.org/officeDocument/2006/relationships/image" Target="../media/image207.png"/><Relationship Id="rId369" Type="http://schemas.openxmlformats.org/officeDocument/2006/relationships/customXml" Target="../ink/ink214.xml"/><Relationship Id="rId152" Type="http://schemas.openxmlformats.org/officeDocument/2006/relationships/image" Target="../media/image109.png"/><Relationship Id="rId173" Type="http://schemas.openxmlformats.org/officeDocument/2006/relationships/customXml" Target="../ink/ink116.xml"/><Relationship Id="rId194" Type="http://schemas.openxmlformats.org/officeDocument/2006/relationships/image" Target="../media/image130.png"/><Relationship Id="rId208" Type="http://schemas.openxmlformats.org/officeDocument/2006/relationships/image" Target="../media/image137.png"/><Relationship Id="rId229" Type="http://schemas.openxmlformats.org/officeDocument/2006/relationships/customXml" Target="../ink/ink144.xml"/><Relationship Id="rId380" Type="http://schemas.openxmlformats.org/officeDocument/2006/relationships/image" Target="../media/image223.png"/><Relationship Id="rId415" Type="http://schemas.openxmlformats.org/officeDocument/2006/relationships/customXml" Target="../ink/ink237.xml"/><Relationship Id="rId436" Type="http://schemas.openxmlformats.org/officeDocument/2006/relationships/image" Target="../media/image251.png"/><Relationship Id="rId240" Type="http://schemas.openxmlformats.org/officeDocument/2006/relationships/image" Target="../media/image153.png"/><Relationship Id="rId261" Type="http://schemas.openxmlformats.org/officeDocument/2006/relationships/customXml" Target="../ink/ink160.xml"/><Relationship Id="rId14" Type="http://schemas.openxmlformats.org/officeDocument/2006/relationships/image" Target="../media/image4010.png"/><Relationship Id="rId35" Type="http://schemas.openxmlformats.org/officeDocument/2006/relationships/customXml" Target="../ink/ink47.xml"/><Relationship Id="rId56" Type="http://schemas.openxmlformats.org/officeDocument/2006/relationships/image" Target="../media/image6110.png"/><Relationship Id="rId77" Type="http://schemas.openxmlformats.org/officeDocument/2006/relationships/customXml" Target="../ink/ink68.xml"/><Relationship Id="rId100" Type="http://schemas.openxmlformats.org/officeDocument/2006/relationships/image" Target="../media/image83.png"/><Relationship Id="rId282" Type="http://schemas.openxmlformats.org/officeDocument/2006/relationships/image" Target="../media/image174.png"/><Relationship Id="rId317" Type="http://schemas.openxmlformats.org/officeDocument/2006/relationships/customXml" Target="../ink/ink188.xml"/><Relationship Id="rId338" Type="http://schemas.openxmlformats.org/officeDocument/2006/relationships/image" Target="../media/image202.png"/><Relationship Id="rId359" Type="http://schemas.openxmlformats.org/officeDocument/2006/relationships/customXml" Target="../ink/ink209.xml"/><Relationship Id="rId8" Type="http://schemas.openxmlformats.org/officeDocument/2006/relationships/image" Target="../media/image3710.png"/><Relationship Id="rId98" Type="http://schemas.openxmlformats.org/officeDocument/2006/relationships/image" Target="../media/image82.png"/><Relationship Id="rId121" Type="http://schemas.openxmlformats.org/officeDocument/2006/relationships/customXml" Target="../ink/ink90.xml"/><Relationship Id="rId142" Type="http://schemas.openxmlformats.org/officeDocument/2006/relationships/image" Target="../media/image104.png"/><Relationship Id="rId163" Type="http://schemas.openxmlformats.org/officeDocument/2006/relationships/customXml" Target="../ink/ink111.xml"/><Relationship Id="rId184" Type="http://schemas.openxmlformats.org/officeDocument/2006/relationships/image" Target="../media/image125.png"/><Relationship Id="rId219" Type="http://schemas.openxmlformats.org/officeDocument/2006/relationships/customXml" Target="../ink/ink139.xml"/><Relationship Id="rId370" Type="http://schemas.openxmlformats.org/officeDocument/2006/relationships/image" Target="../media/image218.png"/><Relationship Id="rId391" Type="http://schemas.openxmlformats.org/officeDocument/2006/relationships/customXml" Target="../ink/ink225.xml"/><Relationship Id="rId405" Type="http://schemas.openxmlformats.org/officeDocument/2006/relationships/customXml" Target="../ink/ink232.xml"/><Relationship Id="rId426" Type="http://schemas.openxmlformats.org/officeDocument/2006/relationships/image" Target="../media/image246.png"/><Relationship Id="rId230" Type="http://schemas.openxmlformats.org/officeDocument/2006/relationships/image" Target="../media/image148.png"/><Relationship Id="rId251" Type="http://schemas.openxmlformats.org/officeDocument/2006/relationships/customXml" Target="../ink/ink155.xml"/><Relationship Id="rId25" Type="http://schemas.openxmlformats.org/officeDocument/2006/relationships/customXml" Target="../ink/ink42.xml"/><Relationship Id="rId46" Type="http://schemas.openxmlformats.org/officeDocument/2006/relationships/image" Target="../media/image5611.png"/><Relationship Id="rId67" Type="http://schemas.openxmlformats.org/officeDocument/2006/relationships/customXml" Target="../ink/ink63.xml"/><Relationship Id="rId272" Type="http://schemas.openxmlformats.org/officeDocument/2006/relationships/image" Target="../media/image169.png"/><Relationship Id="rId293" Type="http://schemas.openxmlformats.org/officeDocument/2006/relationships/customXml" Target="../ink/ink176.xml"/><Relationship Id="rId307" Type="http://schemas.openxmlformats.org/officeDocument/2006/relationships/customXml" Target="../ink/ink183.xml"/><Relationship Id="rId328" Type="http://schemas.openxmlformats.org/officeDocument/2006/relationships/image" Target="../media/image197.png"/><Relationship Id="rId349" Type="http://schemas.openxmlformats.org/officeDocument/2006/relationships/customXml" Target="../ink/ink204.xml"/><Relationship Id="rId88" Type="http://schemas.openxmlformats.org/officeDocument/2006/relationships/image" Target="../media/image772.png"/><Relationship Id="rId111" Type="http://schemas.openxmlformats.org/officeDocument/2006/relationships/customXml" Target="../ink/ink85.xml"/><Relationship Id="rId132" Type="http://schemas.openxmlformats.org/officeDocument/2006/relationships/image" Target="../media/image99.png"/><Relationship Id="rId153" Type="http://schemas.openxmlformats.org/officeDocument/2006/relationships/customXml" Target="../ink/ink106.xml"/><Relationship Id="rId174" Type="http://schemas.openxmlformats.org/officeDocument/2006/relationships/image" Target="../media/image120.png"/><Relationship Id="rId195" Type="http://schemas.openxmlformats.org/officeDocument/2006/relationships/customXml" Target="../ink/ink127.xml"/><Relationship Id="rId209" Type="http://schemas.openxmlformats.org/officeDocument/2006/relationships/customXml" Target="../ink/ink134.xml"/><Relationship Id="rId360" Type="http://schemas.openxmlformats.org/officeDocument/2006/relationships/image" Target="../media/image213.png"/><Relationship Id="rId381" Type="http://schemas.openxmlformats.org/officeDocument/2006/relationships/customXml" Target="../ink/ink220.xml"/><Relationship Id="rId416" Type="http://schemas.openxmlformats.org/officeDocument/2006/relationships/image" Target="../media/image241.png"/><Relationship Id="rId220" Type="http://schemas.openxmlformats.org/officeDocument/2006/relationships/image" Target="../media/image143.png"/><Relationship Id="rId241" Type="http://schemas.openxmlformats.org/officeDocument/2006/relationships/customXml" Target="../ink/ink150.xml"/><Relationship Id="rId15" Type="http://schemas.openxmlformats.org/officeDocument/2006/relationships/customXml" Target="../ink/ink37.xml"/><Relationship Id="rId36" Type="http://schemas.openxmlformats.org/officeDocument/2006/relationships/image" Target="../media/image5111.png"/><Relationship Id="rId57" Type="http://schemas.openxmlformats.org/officeDocument/2006/relationships/customXml" Target="../ink/ink58.xml"/><Relationship Id="rId262" Type="http://schemas.openxmlformats.org/officeDocument/2006/relationships/image" Target="../media/image164.png"/><Relationship Id="rId283" Type="http://schemas.openxmlformats.org/officeDocument/2006/relationships/customXml" Target="../ink/ink171.xml"/><Relationship Id="rId318" Type="http://schemas.openxmlformats.org/officeDocument/2006/relationships/image" Target="../media/image192.png"/><Relationship Id="rId339" Type="http://schemas.openxmlformats.org/officeDocument/2006/relationships/customXml" Target="../ink/ink199.xml"/><Relationship Id="rId78" Type="http://schemas.openxmlformats.org/officeDocument/2006/relationships/image" Target="../media/image720.png"/><Relationship Id="rId99" Type="http://schemas.openxmlformats.org/officeDocument/2006/relationships/customXml" Target="../ink/ink79.xml"/><Relationship Id="rId101" Type="http://schemas.openxmlformats.org/officeDocument/2006/relationships/customXml" Target="../ink/ink80.xml"/><Relationship Id="rId122" Type="http://schemas.openxmlformats.org/officeDocument/2006/relationships/image" Target="../media/image94.png"/><Relationship Id="rId143" Type="http://schemas.openxmlformats.org/officeDocument/2006/relationships/customXml" Target="../ink/ink101.xml"/><Relationship Id="rId164" Type="http://schemas.openxmlformats.org/officeDocument/2006/relationships/image" Target="../media/image115.png"/><Relationship Id="rId185" Type="http://schemas.openxmlformats.org/officeDocument/2006/relationships/customXml" Target="../ink/ink122.xml"/><Relationship Id="rId350" Type="http://schemas.openxmlformats.org/officeDocument/2006/relationships/image" Target="../media/image208.png"/><Relationship Id="rId371" Type="http://schemas.openxmlformats.org/officeDocument/2006/relationships/customXml" Target="../ink/ink215.xml"/><Relationship Id="rId406" Type="http://schemas.openxmlformats.org/officeDocument/2006/relationships/image" Target="../media/image236.png"/><Relationship Id="rId9" Type="http://schemas.openxmlformats.org/officeDocument/2006/relationships/customXml" Target="../ink/ink34.xml"/><Relationship Id="rId210" Type="http://schemas.openxmlformats.org/officeDocument/2006/relationships/image" Target="../media/image138.png"/><Relationship Id="rId392" Type="http://schemas.openxmlformats.org/officeDocument/2006/relationships/image" Target="../media/image229.png"/><Relationship Id="rId427" Type="http://schemas.openxmlformats.org/officeDocument/2006/relationships/customXml" Target="../ink/ink243.xml"/><Relationship Id="rId26" Type="http://schemas.openxmlformats.org/officeDocument/2006/relationships/image" Target="../media/image4611.png"/><Relationship Id="rId231" Type="http://schemas.openxmlformats.org/officeDocument/2006/relationships/customXml" Target="../ink/ink145.xml"/><Relationship Id="rId252" Type="http://schemas.openxmlformats.org/officeDocument/2006/relationships/image" Target="../media/image159.png"/><Relationship Id="rId273" Type="http://schemas.openxmlformats.org/officeDocument/2006/relationships/customXml" Target="../ink/ink166.xml"/><Relationship Id="rId294" Type="http://schemas.openxmlformats.org/officeDocument/2006/relationships/image" Target="../media/image180.png"/><Relationship Id="rId308" Type="http://schemas.openxmlformats.org/officeDocument/2006/relationships/image" Target="../media/image187.png"/><Relationship Id="rId329" Type="http://schemas.openxmlformats.org/officeDocument/2006/relationships/customXml" Target="../ink/ink194.xml"/><Relationship Id="rId47" Type="http://schemas.openxmlformats.org/officeDocument/2006/relationships/customXml" Target="../ink/ink53.xml"/><Relationship Id="rId68" Type="http://schemas.openxmlformats.org/officeDocument/2006/relationships/image" Target="../media/image6710.png"/><Relationship Id="rId89" Type="http://schemas.openxmlformats.org/officeDocument/2006/relationships/customXml" Target="../ink/ink74.xml"/><Relationship Id="rId112" Type="http://schemas.openxmlformats.org/officeDocument/2006/relationships/image" Target="../media/image89.png"/><Relationship Id="rId133" Type="http://schemas.openxmlformats.org/officeDocument/2006/relationships/customXml" Target="../ink/ink96.xml"/><Relationship Id="rId154" Type="http://schemas.openxmlformats.org/officeDocument/2006/relationships/image" Target="../media/image110.png"/><Relationship Id="rId175" Type="http://schemas.openxmlformats.org/officeDocument/2006/relationships/customXml" Target="../ink/ink117.xml"/><Relationship Id="rId340" Type="http://schemas.openxmlformats.org/officeDocument/2006/relationships/image" Target="../media/image203.png"/><Relationship Id="rId361" Type="http://schemas.openxmlformats.org/officeDocument/2006/relationships/customXml" Target="../ink/ink210.xml"/><Relationship Id="rId196" Type="http://schemas.openxmlformats.org/officeDocument/2006/relationships/image" Target="../media/image131.png"/><Relationship Id="rId200" Type="http://schemas.openxmlformats.org/officeDocument/2006/relationships/image" Target="../media/image133.png"/><Relationship Id="rId382" Type="http://schemas.openxmlformats.org/officeDocument/2006/relationships/image" Target="../media/image224.png"/><Relationship Id="rId417" Type="http://schemas.openxmlformats.org/officeDocument/2006/relationships/customXml" Target="../ink/ink238.xml"/><Relationship Id="rId16" Type="http://schemas.openxmlformats.org/officeDocument/2006/relationships/image" Target="../media/image4110.png"/><Relationship Id="rId221" Type="http://schemas.openxmlformats.org/officeDocument/2006/relationships/customXml" Target="../ink/ink140.xml"/><Relationship Id="rId242" Type="http://schemas.openxmlformats.org/officeDocument/2006/relationships/image" Target="../media/image154.png"/><Relationship Id="rId263" Type="http://schemas.openxmlformats.org/officeDocument/2006/relationships/customXml" Target="../ink/ink161.xml"/><Relationship Id="rId284" Type="http://schemas.openxmlformats.org/officeDocument/2006/relationships/image" Target="../media/image175.png"/><Relationship Id="rId319" Type="http://schemas.openxmlformats.org/officeDocument/2006/relationships/customXml" Target="../ink/ink189.xml"/><Relationship Id="rId37" Type="http://schemas.openxmlformats.org/officeDocument/2006/relationships/customXml" Target="../ink/ink48.xml"/><Relationship Id="rId58" Type="http://schemas.openxmlformats.org/officeDocument/2006/relationships/image" Target="../media/image6210.png"/><Relationship Id="rId79" Type="http://schemas.openxmlformats.org/officeDocument/2006/relationships/customXml" Target="../ink/ink69.xml"/><Relationship Id="rId102" Type="http://schemas.openxmlformats.org/officeDocument/2006/relationships/image" Target="../media/image84.png"/><Relationship Id="rId123" Type="http://schemas.openxmlformats.org/officeDocument/2006/relationships/customXml" Target="../ink/ink91.xml"/><Relationship Id="rId144" Type="http://schemas.openxmlformats.org/officeDocument/2006/relationships/image" Target="../media/image105.png"/><Relationship Id="rId330" Type="http://schemas.openxmlformats.org/officeDocument/2006/relationships/image" Target="../media/image198.png"/><Relationship Id="rId90" Type="http://schemas.openxmlformats.org/officeDocument/2006/relationships/image" Target="../media/image7811.png"/><Relationship Id="rId165" Type="http://schemas.openxmlformats.org/officeDocument/2006/relationships/customXml" Target="../ink/ink112.xml"/><Relationship Id="rId186" Type="http://schemas.openxmlformats.org/officeDocument/2006/relationships/image" Target="../media/image126.png"/><Relationship Id="rId351" Type="http://schemas.openxmlformats.org/officeDocument/2006/relationships/customXml" Target="../ink/ink205.xml"/><Relationship Id="rId372" Type="http://schemas.openxmlformats.org/officeDocument/2006/relationships/image" Target="../media/image219.png"/><Relationship Id="rId393" Type="http://schemas.openxmlformats.org/officeDocument/2006/relationships/customXml" Target="../ink/ink226.xml"/><Relationship Id="rId407" Type="http://schemas.openxmlformats.org/officeDocument/2006/relationships/customXml" Target="../ink/ink233.xml"/><Relationship Id="rId428" Type="http://schemas.openxmlformats.org/officeDocument/2006/relationships/image" Target="../media/image247.png"/><Relationship Id="rId211" Type="http://schemas.openxmlformats.org/officeDocument/2006/relationships/customXml" Target="../ink/ink135.xml"/><Relationship Id="rId232" Type="http://schemas.openxmlformats.org/officeDocument/2006/relationships/image" Target="../media/image149.png"/><Relationship Id="rId253" Type="http://schemas.openxmlformats.org/officeDocument/2006/relationships/customXml" Target="../ink/ink156.xml"/><Relationship Id="rId274" Type="http://schemas.openxmlformats.org/officeDocument/2006/relationships/image" Target="../media/image170.png"/><Relationship Id="rId295" Type="http://schemas.openxmlformats.org/officeDocument/2006/relationships/customXml" Target="../ink/ink177.xml"/><Relationship Id="rId309" Type="http://schemas.openxmlformats.org/officeDocument/2006/relationships/customXml" Target="../ink/ink184.xml"/><Relationship Id="rId27" Type="http://schemas.openxmlformats.org/officeDocument/2006/relationships/customXml" Target="../ink/ink43.xml"/><Relationship Id="rId48" Type="http://schemas.openxmlformats.org/officeDocument/2006/relationships/image" Target="../media/image5711.png"/><Relationship Id="rId69" Type="http://schemas.openxmlformats.org/officeDocument/2006/relationships/customXml" Target="../ink/ink64.xml"/><Relationship Id="rId113" Type="http://schemas.openxmlformats.org/officeDocument/2006/relationships/customXml" Target="../ink/ink86.xml"/><Relationship Id="rId134" Type="http://schemas.openxmlformats.org/officeDocument/2006/relationships/image" Target="../media/image100.png"/><Relationship Id="rId320" Type="http://schemas.openxmlformats.org/officeDocument/2006/relationships/image" Target="../media/image193.png"/><Relationship Id="rId80" Type="http://schemas.openxmlformats.org/officeDocument/2006/relationships/image" Target="../media/image7311.png"/><Relationship Id="rId155" Type="http://schemas.openxmlformats.org/officeDocument/2006/relationships/customXml" Target="../ink/ink107.xml"/><Relationship Id="rId176" Type="http://schemas.openxmlformats.org/officeDocument/2006/relationships/image" Target="../media/image121.png"/><Relationship Id="rId197" Type="http://schemas.openxmlformats.org/officeDocument/2006/relationships/customXml" Target="../ink/ink128.xml"/><Relationship Id="rId341" Type="http://schemas.openxmlformats.org/officeDocument/2006/relationships/customXml" Target="../ink/ink200.xml"/><Relationship Id="rId362" Type="http://schemas.openxmlformats.org/officeDocument/2006/relationships/image" Target="../media/image214.png"/><Relationship Id="rId383" Type="http://schemas.openxmlformats.org/officeDocument/2006/relationships/customXml" Target="../ink/ink221.xml"/><Relationship Id="rId418" Type="http://schemas.openxmlformats.org/officeDocument/2006/relationships/image" Target="../media/image242.png"/><Relationship Id="rId201" Type="http://schemas.openxmlformats.org/officeDocument/2006/relationships/customXml" Target="../ink/ink130.xml"/><Relationship Id="rId222" Type="http://schemas.openxmlformats.org/officeDocument/2006/relationships/image" Target="../media/image144.png"/><Relationship Id="rId243" Type="http://schemas.openxmlformats.org/officeDocument/2006/relationships/customXml" Target="../ink/ink151.xml"/><Relationship Id="rId264" Type="http://schemas.openxmlformats.org/officeDocument/2006/relationships/image" Target="../media/image165.png"/><Relationship Id="rId285" Type="http://schemas.openxmlformats.org/officeDocument/2006/relationships/customXml" Target="../ink/ink172.xml"/><Relationship Id="rId17" Type="http://schemas.openxmlformats.org/officeDocument/2006/relationships/customXml" Target="../ink/ink38.xml"/><Relationship Id="rId38" Type="http://schemas.openxmlformats.org/officeDocument/2006/relationships/image" Target="../media/image5210.png"/><Relationship Id="rId59" Type="http://schemas.openxmlformats.org/officeDocument/2006/relationships/customXml" Target="../ink/ink59.xml"/><Relationship Id="rId103" Type="http://schemas.openxmlformats.org/officeDocument/2006/relationships/customXml" Target="../ink/ink81.xml"/><Relationship Id="rId124" Type="http://schemas.openxmlformats.org/officeDocument/2006/relationships/image" Target="../media/image95.png"/><Relationship Id="rId310" Type="http://schemas.openxmlformats.org/officeDocument/2006/relationships/image" Target="../media/image188.png"/><Relationship Id="rId70" Type="http://schemas.openxmlformats.org/officeDocument/2006/relationships/image" Target="../media/image6811.png"/><Relationship Id="rId91" Type="http://schemas.openxmlformats.org/officeDocument/2006/relationships/customXml" Target="../ink/ink75.xml"/><Relationship Id="rId145" Type="http://schemas.openxmlformats.org/officeDocument/2006/relationships/customXml" Target="../ink/ink102.xml"/><Relationship Id="rId166" Type="http://schemas.openxmlformats.org/officeDocument/2006/relationships/image" Target="../media/image116.png"/><Relationship Id="rId187" Type="http://schemas.openxmlformats.org/officeDocument/2006/relationships/customXml" Target="../ink/ink123.xml"/><Relationship Id="rId331" Type="http://schemas.openxmlformats.org/officeDocument/2006/relationships/customXml" Target="../ink/ink195.xml"/><Relationship Id="rId352" Type="http://schemas.openxmlformats.org/officeDocument/2006/relationships/image" Target="../media/image209.png"/><Relationship Id="rId373" Type="http://schemas.openxmlformats.org/officeDocument/2006/relationships/customXml" Target="../ink/ink216.xml"/><Relationship Id="rId394" Type="http://schemas.openxmlformats.org/officeDocument/2006/relationships/image" Target="../media/image230.png"/><Relationship Id="rId408" Type="http://schemas.openxmlformats.org/officeDocument/2006/relationships/image" Target="../media/image237.png"/><Relationship Id="rId429" Type="http://schemas.openxmlformats.org/officeDocument/2006/relationships/customXml" Target="../ink/ink244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139.png"/><Relationship Id="rId233" Type="http://schemas.openxmlformats.org/officeDocument/2006/relationships/customXml" Target="../ink/ink146.xml"/><Relationship Id="rId254" Type="http://schemas.openxmlformats.org/officeDocument/2006/relationships/image" Target="../media/image160.png"/><Relationship Id="rId28" Type="http://schemas.openxmlformats.org/officeDocument/2006/relationships/image" Target="../media/image4710.png"/><Relationship Id="rId49" Type="http://schemas.openxmlformats.org/officeDocument/2006/relationships/customXml" Target="../ink/ink54.xml"/><Relationship Id="rId114" Type="http://schemas.openxmlformats.org/officeDocument/2006/relationships/image" Target="../media/image90.png"/><Relationship Id="rId275" Type="http://schemas.openxmlformats.org/officeDocument/2006/relationships/customXml" Target="../ink/ink167.xml"/><Relationship Id="rId296" Type="http://schemas.openxmlformats.org/officeDocument/2006/relationships/image" Target="../media/image181.png"/><Relationship Id="rId300" Type="http://schemas.openxmlformats.org/officeDocument/2006/relationships/image" Target="../media/image183.png"/><Relationship Id="rId60" Type="http://schemas.openxmlformats.org/officeDocument/2006/relationships/image" Target="../media/image6310.png"/><Relationship Id="rId81" Type="http://schemas.openxmlformats.org/officeDocument/2006/relationships/customXml" Target="../ink/ink70.xml"/><Relationship Id="rId135" Type="http://schemas.openxmlformats.org/officeDocument/2006/relationships/customXml" Target="../ink/ink97.xml"/><Relationship Id="rId156" Type="http://schemas.openxmlformats.org/officeDocument/2006/relationships/image" Target="../media/image111.png"/><Relationship Id="rId177" Type="http://schemas.openxmlformats.org/officeDocument/2006/relationships/customXml" Target="../ink/ink118.xml"/><Relationship Id="rId198" Type="http://schemas.openxmlformats.org/officeDocument/2006/relationships/image" Target="../media/image132.png"/><Relationship Id="rId321" Type="http://schemas.openxmlformats.org/officeDocument/2006/relationships/customXml" Target="../ink/ink190.xml"/><Relationship Id="rId342" Type="http://schemas.openxmlformats.org/officeDocument/2006/relationships/image" Target="../media/image204.png"/><Relationship Id="rId363" Type="http://schemas.openxmlformats.org/officeDocument/2006/relationships/customXml" Target="../ink/ink211.xml"/><Relationship Id="rId384" Type="http://schemas.openxmlformats.org/officeDocument/2006/relationships/image" Target="../media/image225.png"/><Relationship Id="rId419" Type="http://schemas.openxmlformats.org/officeDocument/2006/relationships/customXml" Target="../ink/ink239.xml"/><Relationship Id="rId202" Type="http://schemas.openxmlformats.org/officeDocument/2006/relationships/image" Target="../media/image134.png"/><Relationship Id="rId223" Type="http://schemas.openxmlformats.org/officeDocument/2006/relationships/customXml" Target="../ink/ink141.xml"/><Relationship Id="rId244" Type="http://schemas.openxmlformats.org/officeDocument/2006/relationships/image" Target="../media/image155.png"/><Relationship Id="rId430" Type="http://schemas.openxmlformats.org/officeDocument/2006/relationships/image" Target="../media/image248.png"/><Relationship Id="rId18" Type="http://schemas.openxmlformats.org/officeDocument/2006/relationships/image" Target="../media/image4210.png"/><Relationship Id="rId39" Type="http://schemas.openxmlformats.org/officeDocument/2006/relationships/customXml" Target="../ink/ink49.xml"/><Relationship Id="rId265" Type="http://schemas.openxmlformats.org/officeDocument/2006/relationships/customXml" Target="../ink/ink162.xml"/><Relationship Id="rId286" Type="http://schemas.openxmlformats.org/officeDocument/2006/relationships/image" Target="../media/image176.png"/><Relationship Id="rId50" Type="http://schemas.openxmlformats.org/officeDocument/2006/relationships/image" Target="../media/image5811.png"/><Relationship Id="rId104" Type="http://schemas.openxmlformats.org/officeDocument/2006/relationships/image" Target="../media/image85.png"/><Relationship Id="rId125" Type="http://schemas.openxmlformats.org/officeDocument/2006/relationships/customXml" Target="../ink/ink92.xml"/><Relationship Id="rId146" Type="http://schemas.openxmlformats.org/officeDocument/2006/relationships/image" Target="../media/image106.png"/><Relationship Id="rId167" Type="http://schemas.openxmlformats.org/officeDocument/2006/relationships/customXml" Target="../ink/ink113.xml"/><Relationship Id="rId188" Type="http://schemas.openxmlformats.org/officeDocument/2006/relationships/image" Target="../media/image127.png"/><Relationship Id="rId311" Type="http://schemas.openxmlformats.org/officeDocument/2006/relationships/customXml" Target="../ink/ink185.xml"/><Relationship Id="rId332" Type="http://schemas.openxmlformats.org/officeDocument/2006/relationships/image" Target="../media/image199.png"/><Relationship Id="rId353" Type="http://schemas.openxmlformats.org/officeDocument/2006/relationships/customXml" Target="../ink/ink206.xml"/><Relationship Id="rId374" Type="http://schemas.openxmlformats.org/officeDocument/2006/relationships/image" Target="../media/image220.png"/><Relationship Id="rId395" Type="http://schemas.openxmlformats.org/officeDocument/2006/relationships/customXml" Target="../ink/ink227.xml"/><Relationship Id="rId409" Type="http://schemas.openxmlformats.org/officeDocument/2006/relationships/customXml" Target="../ink/ink234.xml"/><Relationship Id="rId71" Type="http://schemas.openxmlformats.org/officeDocument/2006/relationships/customXml" Target="../ink/ink65.xml"/><Relationship Id="rId92" Type="http://schemas.openxmlformats.org/officeDocument/2006/relationships/image" Target="../media/image7911.png"/><Relationship Id="rId213" Type="http://schemas.openxmlformats.org/officeDocument/2006/relationships/customXml" Target="../ink/ink136.xml"/><Relationship Id="rId234" Type="http://schemas.openxmlformats.org/officeDocument/2006/relationships/image" Target="../media/image150.png"/><Relationship Id="rId420" Type="http://schemas.openxmlformats.org/officeDocument/2006/relationships/image" Target="../media/image243.png"/><Relationship Id="rId2" Type="http://schemas.openxmlformats.org/officeDocument/2006/relationships/image" Target="../media/image34.jpg"/><Relationship Id="rId29" Type="http://schemas.openxmlformats.org/officeDocument/2006/relationships/customXml" Target="../ink/ink44.xml"/><Relationship Id="rId255" Type="http://schemas.openxmlformats.org/officeDocument/2006/relationships/customXml" Target="../ink/ink157.xml"/><Relationship Id="rId276" Type="http://schemas.openxmlformats.org/officeDocument/2006/relationships/image" Target="../media/image171.png"/><Relationship Id="rId297" Type="http://schemas.openxmlformats.org/officeDocument/2006/relationships/customXml" Target="../ink/ink178.xml"/><Relationship Id="rId40" Type="http://schemas.openxmlformats.org/officeDocument/2006/relationships/image" Target="../media/image5310.png"/><Relationship Id="rId115" Type="http://schemas.openxmlformats.org/officeDocument/2006/relationships/customXml" Target="../ink/ink87.xml"/><Relationship Id="rId136" Type="http://schemas.openxmlformats.org/officeDocument/2006/relationships/image" Target="../media/image101.png"/><Relationship Id="rId157" Type="http://schemas.openxmlformats.org/officeDocument/2006/relationships/customXml" Target="../ink/ink108.xml"/><Relationship Id="rId178" Type="http://schemas.openxmlformats.org/officeDocument/2006/relationships/image" Target="../media/image122.png"/><Relationship Id="rId301" Type="http://schemas.openxmlformats.org/officeDocument/2006/relationships/customXml" Target="../ink/ink180.xml"/><Relationship Id="rId322" Type="http://schemas.openxmlformats.org/officeDocument/2006/relationships/image" Target="../media/image194.png"/><Relationship Id="rId343" Type="http://schemas.openxmlformats.org/officeDocument/2006/relationships/customXml" Target="../ink/ink201.xml"/><Relationship Id="rId364" Type="http://schemas.openxmlformats.org/officeDocument/2006/relationships/image" Target="../media/image215.png"/><Relationship Id="rId61" Type="http://schemas.openxmlformats.org/officeDocument/2006/relationships/customXml" Target="../ink/ink60.xml"/><Relationship Id="rId82" Type="http://schemas.openxmlformats.org/officeDocument/2006/relationships/image" Target="../media/image7410.png"/><Relationship Id="rId199" Type="http://schemas.openxmlformats.org/officeDocument/2006/relationships/customXml" Target="../ink/ink129.xml"/><Relationship Id="rId203" Type="http://schemas.openxmlformats.org/officeDocument/2006/relationships/customXml" Target="../ink/ink131.xml"/><Relationship Id="rId385" Type="http://schemas.openxmlformats.org/officeDocument/2006/relationships/customXml" Target="../ink/ink222.xml"/><Relationship Id="rId19" Type="http://schemas.openxmlformats.org/officeDocument/2006/relationships/customXml" Target="../ink/ink39.xml"/><Relationship Id="rId224" Type="http://schemas.openxmlformats.org/officeDocument/2006/relationships/image" Target="../media/image145.png"/><Relationship Id="rId245" Type="http://schemas.openxmlformats.org/officeDocument/2006/relationships/customXml" Target="../ink/ink152.xml"/><Relationship Id="rId266" Type="http://schemas.openxmlformats.org/officeDocument/2006/relationships/image" Target="../media/image166.png"/><Relationship Id="rId287" Type="http://schemas.openxmlformats.org/officeDocument/2006/relationships/customXml" Target="../ink/ink173.xml"/><Relationship Id="rId410" Type="http://schemas.openxmlformats.org/officeDocument/2006/relationships/image" Target="../media/image238.png"/><Relationship Id="rId431" Type="http://schemas.openxmlformats.org/officeDocument/2006/relationships/customXml" Target="../ink/ink245.xml"/><Relationship Id="rId30" Type="http://schemas.openxmlformats.org/officeDocument/2006/relationships/image" Target="../media/image4810.png"/><Relationship Id="rId105" Type="http://schemas.openxmlformats.org/officeDocument/2006/relationships/customXml" Target="../ink/ink82.xml"/><Relationship Id="rId126" Type="http://schemas.openxmlformats.org/officeDocument/2006/relationships/image" Target="../media/image96.png"/><Relationship Id="rId147" Type="http://schemas.openxmlformats.org/officeDocument/2006/relationships/customXml" Target="../ink/ink103.xml"/><Relationship Id="rId168" Type="http://schemas.openxmlformats.org/officeDocument/2006/relationships/image" Target="../media/image117.png"/><Relationship Id="rId312" Type="http://schemas.openxmlformats.org/officeDocument/2006/relationships/image" Target="../media/image189.png"/><Relationship Id="rId333" Type="http://schemas.openxmlformats.org/officeDocument/2006/relationships/customXml" Target="../ink/ink196.xml"/><Relationship Id="rId354" Type="http://schemas.openxmlformats.org/officeDocument/2006/relationships/image" Target="../media/image210.png"/><Relationship Id="rId51" Type="http://schemas.openxmlformats.org/officeDocument/2006/relationships/customXml" Target="../ink/ink55.xml"/><Relationship Id="rId72" Type="http://schemas.openxmlformats.org/officeDocument/2006/relationships/image" Target="../media/image6911.png"/><Relationship Id="rId93" Type="http://schemas.openxmlformats.org/officeDocument/2006/relationships/customXml" Target="../ink/ink76.xml"/><Relationship Id="rId189" Type="http://schemas.openxmlformats.org/officeDocument/2006/relationships/customXml" Target="../ink/ink124.xml"/><Relationship Id="rId375" Type="http://schemas.openxmlformats.org/officeDocument/2006/relationships/customXml" Target="../ink/ink217.xml"/><Relationship Id="rId396" Type="http://schemas.openxmlformats.org/officeDocument/2006/relationships/image" Target="../media/image231.png"/><Relationship Id="rId3" Type="http://schemas.openxmlformats.org/officeDocument/2006/relationships/customXml" Target="../ink/ink31.xml"/><Relationship Id="rId214" Type="http://schemas.openxmlformats.org/officeDocument/2006/relationships/image" Target="../media/image140.png"/><Relationship Id="rId235" Type="http://schemas.openxmlformats.org/officeDocument/2006/relationships/customXml" Target="../ink/ink147.xml"/><Relationship Id="rId256" Type="http://schemas.openxmlformats.org/officeDocument/2006/relationships/image" Target="../media/image161.png"/><Relationship Id="rId277" Type="http://schemas.openxmlformats.org/officeDocument/2006/relationships/customXml" Target="../ink/ink168.xml"/><Relationship Id="rId298" Type="http://schemas.openxmlformats.org/officeDocument/2006/relationships/image" Target="../media/image182.png"/><Relationship Id="rId400" Type="http://schemas.openxmlformats.org/officeDocument/2006/relationships/image" Target="../media/image233.png"/><Relationship Id="rId421" Type="http://schemas.openxmlformats.org/officeDocument/2006/relationships/customXml" Target="../ink/ink240.xml"/><Relationship Id="rId116" Type="http://schemas.openxmlformats.org/officeDocument/2006/relationships/image" Target="../media/image91.png"/><Relationship Id="rId137" Type="http://schemas.openxmlformats.org/officeDocument/2006/relationships/customXml" Target="../ink/ink98.xml"/><Relationship Id="rId158" Type="http://schemas.openxmlformats.org/officeDocument/2006/relationships/image" Target="../media/image112.png"/><Relationship Id="rId302" Type="http://schemas.openxmlformats.org/officeDocument/2006/relationships/image" Target="../media/image184.png"/><Relationship Id="rId323" Type="http://schemas.openxmlformats.org/officeDocument/2006/relationships/customXml" Target="../ink/ink191.xml"/><Relationship Id="rId344" Type="http://schemas.openxmlformats.org/officeDocument/2006/relationships/image" Target="../media/image205.png"/><Relationship Id="rId20" Type="http://schemas.openxmlformats.org/officeDocument/2006/relationships/image" Target="../media/image4310.png"/><Relationship Id="rId41" Type="http://schemas.openxmlformats.org/officeDocument/2006/relationships/customXml" Target="../ink/ink50.xml"/><Relationship Id="rId62" Type="http://schemas.openxmlformats.org/officeDocument/2006/relationships/image" Target="../media/image6410.png"/><Relationship Id="rId83" Type="http://schemas.openxmlformats.org/officeDocument/2006/relationships/customXml" Target="../ink/ink71.xml"/><Relationship Id="rId179" Type="http://schemas.openxmlformats.org/officeDocument/2006/relationships/customXml" Target="../ink/ink119.xml"/><Relationship Id="rId365" Type="http://schemas.openxmlformats.org/officeDocument/2006/relationships/customXml" Target="../ink/ink212.xml"/><Relationship Id="rId386" Type="http://schemas.openxmlformats.org/officeDocument/2006/relationships/image" Target="../media/image226.png"/><Relationship Id="rId190" Type="http://schemas.openxmlformats.org/officeDocument/2006/relationships/image" Target="../media/image128.png"/><Relationship Id="rId204" Type="http://schemas.openxmlformats.org/officeDocument/2006/relationships/image" Target="../media/image135.png"/><Relationship Id="rId225" Type="http://schemas.openxmlformats.org/officeDocument/2006/relationships/customXml" Target="../ink/ink142.xml"/><Relationship Id="rId246" Type="http://schemas.openxmlformats.org/officeDocument/2006/relationships/image" Target="../media/image156.png"/><Relationship Id="rId267" Type="http://schemas.openxmlformats.org/officeDocument/2006/relationships/customXml" Target="../ink/ink163.xml"/><Relationship Id="rId288" Type="http://schemas.openxmlformats.org/officeDocument/2006/relationships/image" Target="../media/image177.png"/><Relationship Id="rId411" Type="http://schemas.openxmlformats.org/officeDocument/2006/relationships/customXml" Target="../ink/ink235.xml"/><Relationship Id="rId432" Type="http://schemas.openxmlformats.org/officeDocument/2006/relationships/image" Target="../media/image249.png"/><Relationship Id="rId106" Type="http://schemas.openxmlformats.org/officeDocument/2006/relationships/image" Target="../media/image86.png"/><Relationship Id="rId127" Type="http://schemas.openxmlformats.org/officeDocument/2006/relationships/customXml" Target="../ink/ink93.xml"/><Relationship Id="rId313" Type="http://schemas.openxmlformats.org/officeDocument/2006/relationships/customXml" Target="../ink/ink186.xml"/><Relationship Id="rId10" Type="http://schemas.openxmlformats.org/officeDocument/2006/relationships/image" Target="../media/image3810.png"/><Relationship Id="rId31" Type="http://schemas.openxmlformats.org/officeDocument/2006/relationships/customXml" Target="../ink/ink45.xml"/><Relationship Id="rId52" Type="http://schemas.openxmlformats.org/officeDocument/2006/relationships/image" Target="../media/image5910.png"/><Relationship Id="rId73" Type="http://schemas.openxmlformats.org/officeDocument/2006/relationships/customXml" Target="../ink/ink66.xml"/><Relationship Id="rId94" Type="http://schemas.openxmlformats.org/officeDocument/2006/relationships/image" Target="../media/image8011.png"/><Relationship Id="rId148" Type="http://schemas.openxmlformats.org/officeDocument/2006/relationships/image" Target="../media/image107.png"/><Relationship Id="rId169" Type="http://schemas.openxmlformats.org/officeDocument/2006/relationships/customXml" Target="../ink/ink114.xml"/><Relationship Id="rId334" Type="http://schemas.openxmlformats.org/officeDocument/2006/relationships/image" Target="../media/image200.png"/><Relationship Id="rId355" Type="http://schemas.openxmlformats.org/officeDocument/2006/relationships/customXml" Target="../ink/ink207.xml"/><Relationship Id="rId376" Type="http://schemas.openxmlformats.org/officeDocument/2006/relationships/image" Target="../media/image221.png"/><Relationship Id="rId397" Type="http://schemas.openxmlformats.org/officeDocument/2006/relationships/customXml" Target="../ink/ink228.xml"/><Relationship Id="rId4" Type="http://schemas.openxmlformats.org/officeDocument/2006/relationships/image" Target="../media/image350.png"/><Relationship Id="rId180" Type="http://schemas.openxmlformats.org/officeDocument/2006/relationships/image" Target="../media/image123.png"/><Relationship Id="rId215" Type="http://schemas.openxmlformats.org/officeDocument/2006/relationships/customXml" Target="../ink/ink137.xml"/><Relationship Id="rId236" Type="http://schemas.openxmlformats.org/officeDocument/2006/relationships/image" Target="../media/image151.png"/><Relationship Id="rId257" Type="http://schemas.openxmlformats.org/officeDocument/2006/relationships/customXml" Target="../ink/ink158.xml"/><Relationship Id="rId278" Type="http://schemas.openxmlformats.org/officeDocument/2006/relationships/image" Target="../media/image172.png"/><Relationship Id="rId401" Type="http://schemas.openxmlformats.org/officeDocument/2006/relationships/customXml" Target="../ink/ink230.xml"/><Relationship Id="rId422" Type="http://schemas.openxmlformats.org/officeDocument/2006/relationships/image" Target="../media/image244.png"/><Relationship Id="rId303" Type="http://schemas.openxmlformats.org/officeDocument/2006/relationships/customXml" Target="../ink/ink181.xml"/><Relationship Id="rId42" Type="http://schemas.openxmlformats.org/officeDocument/2006/relationships/image" Target="../media/image5410.png"/><Relationship Id="rId84" Type="http://schemas.openxmlformats.org/officeDocument/2006/relationships/image" Target="../media/image7510.png"/><Relationship Id="rId138" Type="http://schemas.openxmlformats.org/officeDocument/2006/relationships/image" Target="../media/image102.png"/><Relationship Id="rId345" Type="http://schemas.openxmlformats.org/officeDocument/2006/relationships/customXml" Target="../ink/ink202.xml"/><Relationship Id="rId387" Type="http://schemas.openxmlformats.org/officeDocument/2006/relationships/customXml" Target="../ink/ink223.xml"/><Relationship Id="rId191" Type="http://schemas.openxmlformats.org/officeDocument/2006/relationships/customXml" Target="../ink/ink125.xml"/><Relationship Id="rId205" Type="http://schemas.openxmlformats.org/officeDocument/2006/relationships/customXml" Target="../ink/ink132.xml"/><Relationship Id="rId247" Type="http://schemas.openxmlformats.org/officeDocument/2006/relationships/customXml" Target="../ink/ink153.xml"/><Relationship Id="rId412" Type="http://schemas.openxmlformats.org/officeDocument/2006/relationships/image" Target="../media/image239.png"/><Relationship Id="rId107" Type="http://schemas.openxmlformats.org/officeDocument/2006/relationships/customXml" Target="../ink/ink83.xml"/><Relationship Id="rId289" Type="http://schemas.openxmlformats.org/officeDocument/2006/relationships/customXml" Target="../ink/ink174.xml"/><Relationship Id="rId11" Type="http://schemas.openxmlformats.org/officeDocument/2006/relationships/customXml" Target="../ink/ink35.xml"/><Relationship Id="rId53" Type="http://schemas.openxmlformats.org/officeDocument/2006/relationships/customXml" Target="../ink/ink56.xml"/><Relationship Id="rId149" Type="http://schemas.openxmlformats.org/officeDocument/2006/relationships/customXml" Target="../ink/ink104.xml"/><Relationship Id="rId314" Type="http://schemas.openxmlformats.org/officeDocument/2006/relationships/image" Target="../media/image190.png"/><Relationship Id="rId356" Type="http://schemas.openxmlformats.org/officeDocument/2006/relationships/image" Target="../media/image211.png"/><Relationship Id="rId398" Type="http://schemas.openxmlformats.org/officeDocument/2006/relationships/image" Target="../media/image232.png"/><Relationship Id="rId95" Type="http://schemas.openxmlformats.org/officeDocument/2006/relationships/customXml" Target="../ink/ink77.xml"/><Relationship Id="rId160" Type="http://schemas.openxmlformats.org/officeDocument/2006/relationships/image" Target="../media/image113.png"/><Relationship Id="rId216" Type="http://schemas.openxmlformats.org/officeDocument/2006/relationships/image" Target="../media/image141.png"/><Relationship Id="rId423" Type="http://schemas.openxmlformats.org/officeDocument/2006/relationships/customXml" Target="../ink/ink241.xml"/><Relationship Id="rId258" Type="http://schemas.openxmlformats.org/officeDocument/2006/relationships/image" Target="../media/image162.png"/><Relationship Id="rId22" Type="http://schemas.openxmlformats.org/officeDocument/2006/relationships/image" Target="../media/image4410.png"/><Relationship Id="rId64" Type="http://schemas.openxmlformats.org/officeDocument/2006/relationships/image" Target="../media/image6510.png"/><Relationship Id="rId118" Type="http://schemas.openxmlformats.org/officeDocument/2006/relationships/image" Target="../media/image92.png"/><Relationship Id="rId325" Type="http://schemas.openxmlformats.org/officeDocument/2006/relationships/customXml" Target="../ink/ink192.xml"/><Relationship Id="rId367" Type="http://schemas.openxmlformats.org/officeDocument/2006/relationships/customXml" Target="../ink/ink213.xml"/><Relationship Id="rId171" Type="http://schemas.openxmlformats.org/officeDocument/2006/relationships/customXml" Target="../ink/ink115.xml"/><Relationship Id="rId227" Type="http://schemas.openxmlformats.org/officeDocument/2006/relationships/customXml" Target="../ink/ink1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5428" y="2622298"/>
            <a:ext cx="3302635" cy="1938020"/>
            <a:chOff x="3805428" y="2622298"/>
            <a:chExt cx="3302635" cy="1938020"/>
          </a:xfrm>
        </p:grpSpPr>
        <p:sp>
          <p:nvSpPr>
            <p:cNvPr id="3" name="object 3"/>
            <p:cNvSpPr/>
            <p:nvPr/>
          </p:nvSpPr>
          <p:spPr>
            <a:xfrm>
              <a:off x="3805415" y="2740407"/>
              <a:ext cx="3229610" cy="1819910"/>
            </a:xfrm>
            <a:custGeom>
              <a:avLst/>
              <a:gdLst/>
              <a:ahLst/>
              <a:cxnLst/>
              <a:rect l="l" t="t" r="r" b="b"/>
              <a:pathLst>
                <a:path w="3229609" h="1819910">
                  <a:moveTo>
                    <a:pt x="3229368" y="109474"/>
                  </a:moveTo>
                  <a:lnTo>
                    <a:pt x="3220224" y="109474"/>
                  </a:lnTo>
                  <a:lnTo>
                    <a:pt x="3220224" y="1809750"/>
                  </a:lnTo>
                  <a:lnTo>
                    <a:pt x="9156" y="1809750"/>
                  </a:lnTo>
                  <a:lnTo>
                    <a:pt x="9156" y="1810258"/>
                  </a:lnTo>
                  <a:lnTo>
                    <a:pt x="4584" y="1810258"/>
                  </a:lnTo>
                  <a:lnTo>
                    <a:pt x="4584" y="1809750"/>
                  </a:lnTo>
                  <a:lnTo>
                    <a:pt x="9156" y="1809750"/>
                  </a:lnTo>
                  <a:lnTo>
                    <a:pt x="9156" y="8890"/>
                  </a:lnTo>
                  <a:lnTo>
                    <a:pt x="2519184" y="8890"/>
                  </a:lnTo>
                  <a:lnTo>
                    <a:pt x="251918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809750"/>
                  </a:lnTo>
                  <a:lnTo>
                    <a:pt x="0" y="1814830"/>
                  </a:lnTo>
                  <a:lnTo>
                    <a:pt x="0" y="1819910"/>
                  </a:lnTo>
                  <a:lnTo>
                    <a:pt x="3229368" y="1819910"/>
                  </a:lnTo>
                  <a:lnTo>
                    <a:pt x="3229368" y="1814830"/>
                  </a:lnTo>
                  <a:lnTo>
                    <a:pt x="3229368" y="1809750"/>
                  </a:lnTo>
                  <a:lnTo>
                    <a:pt x="3229368" y="109474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56148" y="3083054"/>
              <a:ext cx="1144905" cy="1125220"/>
            </a:xfrm>
            <a:custGeom>
              <a:avLst/>
              <a:gdLst/>
              <a:ahLst/>
              <a:cxnLst/>
              <a:rect l="l" t="t" r="r" b="b"/>
              <a:pathLst>
                <a:path w="1144904" h="1125220">
                  <a:moveTo>
                    <a:pt x="1144524" y="1124712"/>
                  </a:moveTo>
                  <a:lnTo>
                    <a:pt x="0" y="1124712"/>
                  </a:lnTo>
                  <a:lnTo>
                    <a:pt x="0" y="0"/>
                  </a:lnTo>
                  <a:lnTo>
                    <a:pt x="23262" y="22860"/>
                  </a:lnTo>
                  <a:lnTo>
                    <a:pt x="10668" y="22860"/>
                  </a:lnTo>
                  <a:lnTo>
                    <a:pt x="10668" y="1115568"/>
                  </a:lnTo>
                  <a:lnTo>
                    <a:pt x="6096" y="1115568"/>
                  </a:lnTo>
                  <a:lnTo>
                    <a:pt x="6096" y="1120140"/>
                  </a:lnTo>
                  <a:lnTo>
                    <a:pt x="1139871" y="1120140"/>
                  </a:lnTo>
                  <a:lnTo>
                    <a:pt x="1144524" y="1124712"/>
                  </a:lnTo>
                  <a:close/>
                </a:path>
                <a:path w="1144904" h="1125220">
                  <a:moveTo>
                    <a:pt x="1139871" y="1120140"/>
                  </a:moveTo>
                  <a:lnTo>
                    <a:pt x="10668" y="1120140"/>
                  </a:lnTo>
                  <a:lnTo>
                    <a:pt x="10668" y="1115568"/>
                  </a:lnTo>
                  <a:lnTo>
                    <a:pt x="1121664" y="1115568"/>
                  </a:lnTo>
                  <a:lnTo>
                    <a:pt x="10668" y="22860"/>
                  </a:lnTo>
                  <a:lnTo>
                    <a:pt x="23262" y="22860"/>
                  </a:lnTo>
                  <a:lnTo>
                    <a:pt x="1139871" y="1120140"/>
                  </a:lnTo>
                  <a:close/>
                </a:path>
                <a:path w="1144904" h="1125220">
                  <a:moveTo>
                    <a:pt x="10668" y="1120140"/>
                  </a:moveTo>
                  <a:lnTo>
                    <a:pt x="6096" y="1120140"/>
                  </a:lnTo>
                  <a:lnTo>
                    <a:pt x="6096" y="1115568"/>
                  </a:lnTo>
                  <a:lnTo>
                    <a:pt x="10668" y="1115568"/>
                  </a:lnTo>
                  <a:lnTo>
                    <a:pt x="10668" y="1120140"/>
                  </a:lnTo>
                  <a:close/>
                </a:path>
              </a:pathLst>
            </a:custGeom>
            <a:solidFill>
              <a:srgbClr val="162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20015" y="2622297"/>
              <a:ext cx="788035" cy="231140"/>
            </a:xfrm>
            <a:custGeom>
              <a:avLst/>
              <a:gdLst/>
              <a:ahLst/>
              <a:cxnLst/>
              <a:rect l="l" t="t" r="r" b="b"/>
              <a:pathLst>
                <a:path w="788034" h="231139">
                  <a:moveTo>
                    <a:pt x="787920" y="0"/>
                  </a:moveTo>
                  <a:lnTo>
                    <a:pt x="778776" y="0"/>
                  </a:lnTo>
                  <a:lnTo>
                    <a:pt x="778776" y="10160"/>
                  </a:lnTo>
                  <a:lnTo>
                    <a:pt x="778776" y="220980"/>
                  </a:lnTo>
                  <a:lnTo>
                    <a:pt x="9156" y="220980"/>
                  </a:lnTo>
                  <a:lnTo>
                    <a:pt x="9156" y="221488"/>
                  </a:lnTo>
                  <a:lnTo>
                    <a:pt x="4584" y="221488"/>
                  </a:lnTo>
                  <a:lnTo>
                    <a:pt x="4584" y="220980"/>
                  </a:lnTo>
                  <a:lnTo>
                    <a:pt x="9156" y="220980"/>
                  </a:lnTo>
                  <a:lnTo>
                    <a:pt x="9156" y="10160"/>
                  </a:lnTo>
                  <a:lnTo>
                    <a:pt x="778776" y="10160"/>
                  </a:lnTo>
                  <a:lnTo>
                    <a:pt x="77877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220980"/>
                  </a:lnTo>
                  <a:lnTo>
                    <a:pt x="0" y="226060"/>
                  </a:lnTo>
                  <a:lnTo>
                    <a:pt x="0" y="231140"/>
                  </a:lnTo>
                  <a:lnTo>
                    <a:pt x="787920" y="231140"/>
                  </a:lnTo>
                  <a:lnTo>
                    <a:pt x="787920" y="226060"/>
                  </a:lnTo>
                  <a:lnTo>
                    <a:pt x="787920" y="220980"/>
                  </a:lnTo>
                  <a:lnTo>
                    <a:pt x="787920" y="10160"/>
                  </a:lnTo>
                  <a:lnTo>
                    <a:pt x="787920" y="0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9484" y="2674622"/>
              <a:ext cx="96012" cy="1036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800" y="2671574"/>
              <a:ext cx="112776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0548" y="2679194"/>
              <a:ext cx="82296" cy="1005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4660" y="2677670"/>
              <a:ext cx="73152" cy="975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9628" y="2692910"/>
              <a:ext cx="79248" cy="822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73068" y="3351278"/>
              <a:ext cx="1382395" cy="878205"/>
            </a:xfrm>
            <a:custGeom>
              <a:avLst/>
              <a:gdLst/>
              <a:ahLst/>
              <a:cxnLst/>
              <a:rect l="l" t="t" r="r" b="b"/>
              <a:pathLst>
                <a:path w="1382395" h="878204">
                  <a:moveTo>
                    <a:pt x="1377696" y="877824"/>
                  </a:moveTo>
                  <a:lnTo>
                    <a:pt x="0" y="877824"/>
                  </a:lnTo>
                  <a:lnTo>
                    <a:pt x="1382268" y="0"/>
                  </a:lnTo>
                  <a:lnTo>
                    <a:pt x="1382268" y="16764"/>
                  </a:lnTo>
                  <a:lnTo>
                    <a:pt x="1371600" y="16764"/>
                  </a:lnTo>
                  <a:lnTo>
                    <a:pt x="33528" y="868680"/>
                  </a:lnTo>
                  <a:lnTo>
                    <a:pt x="1371600" y="868680"/>
                  </a:lnTo>
                  <a:lnTo>
                    <a:pt x="1371600" y="873252"/>
                  </a:lnTo>
                  <a:lnTo>
                    <a:pt x="1377696" y="873252"/>
                  </a:lnTo>
                  <a:lnTo>
                    <a:pt x="1377696" y="877824"/>
                  </a:lnTo>
                  <a:close/>
                </a:path>
                <a:path w="1382395" h="878204">
                  <a:moveTo>
                    <a:pt x="1377696" y="873252"/>
                  </a:moveTo>
                  <a:lnTo>
                    <a:pt x="1371600" y="873252"/>
                  </a:lnTo>
                  <a:lnTo>
                    <a:pt x="1371600" y="16764"/>
                  </a:lnTo>
                  <a:lnTo>
                    <a:pt x="1382268" y="16764"/>
                  </a:lnTo>
                  <a:lnTo>
                    <a:pt x="1382268" y="868680"/>
                  </a:lnTo>
                  <a:lnTo>
                    <a:pt x="1377696" y="868680"/>
                  </a:lnTo>
                  <a:lnTo>
                    <a:pt x="1377696" y="873252"/>
                  </a:lnTo>
                  <a:close/>
                </a:path>
                <a:path w="1382395" h="878204">
                  <a:moveTo>
                    <a:pt x="1382268" y="877824"/>
                  </a:moveTo>
                  <a:lnTo>
                    <a:pt x="1377696" y="877824"/>
                  </a:lnTo>
                  <a:lnTo>
                    <a:pt x="1377696" y="868680"/>
                  </a:lnTo>
                  <a:lnTo>
                    <a:pt x="1382268" y="868680"/>
                  </a:lnTo>
                  <a:lnTo>
                    <a:pt x="1382268" y="877824"/>
                  </a:lnTo>
                  <a:close/>
                </a:path>
              </a:pathLst>
            </a:custGeom>
            <a:solidFill>
              <a:srgbClr val="162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92168" y="3712465"/>
              <a:ext cx="1108075" cy="161925"/>
            </a:xfrm>
            <a:custGeom>
              <a:avLst/>
              <a:gdLst/>
              <a:ahLst/>
              <a:cxnLst/>
              <a:rect l="l" t="t" r="r" b="b"/>
              <a:pathLst>
                <a:path w="1108075" h="161925">
                  <a:moveTo>
                    <a:pt x="97536" y="18288"/>
                  </a:moveTo>
                  <a:lnTo>
                    <a:pt x="94488" y="12192"/>
                  </a:lnTo>
                  <a:lnTo>
                    <a:pt x="89916" y="7620"/>
                  </a:lnTo>
                  <a:lnTo>
                    <a:pt x="85344" y="1524"/>
                  </a:lnTo>
                  <a:lnTo>
                    <a:pt x="76200" y="0"/>
                  </a:lnTo>
                  <a:lnTo>
                    <a:pt x="57912" y="0"/>
                  </a:lnTo>
                  <a:lnTo>
                    <a:pt x="51816" y="1524"/>
                  </a:lnTo>
                  <a:lnTo>
                    <a:pt x="39624" y="10668"/>
                  </a:lnTo>
                  <a:lnTo>
                    <a:pt x="36576" y="16764"/>
                  </a:lnTo>
                  <a:lnTo>
                    <a:pt x="35052" y="25908"/>
                  </a:lnTo>
                  <a:lnTo>
                    <a:pt x="51816" y="30480"/>
                  </a:lnTo>
                  <a:lnTo>
                    <a:pt x="51816" y="24384"/>
                  </a:lnTo>
                  <a:lnTo>
                    <a:pt x="53340" y="19812"/>
                  </a:lnTo>
                  <a:lnTo>
                    <a:pt x="54864" y="16764"/>
                  </a:lnTo>
                  <a:lnTo>
                    <a:pt x="57912" y="13716"/>
                  </a:lnTo>
                  <a:lnTo>
                    <a:pt x="60960" y="12192"/>
                  </a:lnTo>
                  <a:lnTo>
                    <a:pt x="70104" y="12192"/>
                  </a:lnTo>
                  <a:lnTo>
                    <a:pt x="76200" y="15240"/>
                  </a:lnTo>
                  <a:lnTo>
                    <a:pt x="79248" y="18288"/>
                  </a:lnTo>
                  <a:lnTo>
                    <a:pt x="80772" y="21336"/>
                  </a:lnTo>
                  <a:lnTo>
                    <a:pt x="80772" y="28956"/>
                  </a:lnTo>
                  <a:lnTo>
                    <a:pt x="79248" y="33528"/>
                  </a:lnTo>
                  <a:lnTo>
                    <a:pt x="77724" y="36576"/>
                  </a:lnTo>
                  <a:lnTo>
                    <a:pt x="70104" y="44196"/>
                  </a:lnTo>
                  <a:lnTo>
                    <a:pt x="64008" y="51816"/>
                  </a:lnTo>
                  <a:lnTo>
                    <a:pt x="53670" y="60947"/>
                  </a:lnTo>
                  <a:lnTo>
                    <a:pt x="45339" y="69913"/>
                  </a:lnTo>
                  <a:lnTo>
                    <a:pt x="38709" y="78613"/>
                  </a:lnTo>
                  <a:lnTo>
                    <a:pt x="33528" y="86868"/>
                  </a:lnTo>
                  <a:lnTo>
                    <a:pt x="33528" y="99060"/>
                  </a:lnTo>
                  <a:lnTo>
                    <a:pt x="97536" y="99060"/>
                  </a:lnTo>
                  <a:lnTo>
                    <a:pt x="97536" y="85344"/>
                  </a:lnTo>
                  <a:lnTo>
                    <a:pt x="51816" y="85344"/>
                  </a:lnTo>
                  <a:lnTo>
                    <a:pt x="53340" y="82296"/>
                  </a:lnTo>
                  <a:lnTo>
                    <a:pt x="56388" y="79248"/>
                  </a:lnTo>
                  <a:lnTo>
                    <a:pt x="62484" y="70104"/>
                  </a:lnTo>
                  <a:lnTo>
                    <a:pt x="68580" y="65532"/>
                  </a:lnTo>
                  <a:lnTo>
                    <a:pt x="76200" y="59436"/>
                  </a:lnTo>
                  <a:lnTo>
                    <a:pt x="83820" y="51816"/>
                  </a:lnTo>
                  <a:lnTo>
                    <a:pt x="89916" y="47244"/>
                  </a:lnTo>
                  <a:lnTo>
                    <a:pt x="92964" y="42672"/>
                  </a:lnTo>
                  <a:lnTo>
                    <a:pt x="96012" y="36576"/>
                  </a:lnTo>
                  <a:lnTo>
                    <a:pt x="97536" y="32004"/>
                  </a:lnTo>
                  <a:lnTo>
                    <a:pt x="97536" y="18288"/>
                  </a:lnTo>
                  <a:close/>
                </a:path>
                <a:path w="1108075" h="161925">
                  <a:moveTo>
                    <a:pt x="129540" y="109728"/>
                  </a:moveTo>
                  <a:lnTo>
                    <a:pt x="0" y="109728"/>
                  </a:lnTo>
                  <a:lnTo>
                    <a:pt x="0" y="117348"/>
                  </a:lnTo>
                  <a:lnTo>
                    <a:pt x="129540" y="117348"/>
                  </a:lnTo>
                  <a:lnTo>
                    <a:pt x="129540" y="109728"/>
                  </a:lnTo>
                  <a:close/>
                </a:path>
                <a:path w="1108075" h="161925">
                  <a:moveTo>
                    <a:pt x="1075944" y="131064"/>
                  </a:moveTo>
                  <a:lnTo>
                    <a:pt x="1056132" y="131064"/>
                  </a:lnTo>
                  <a:lnTo>
                    <a:pt x="1056132" y="45720"/>
                  </a:lnTo>
                  <a:lnTo>
                    <a:pt x="1042416" y="45720"/>
                  </a:lnTo>
                  <a:lnTo>
                    <a:pt x="1036675" y="49771"/>
                  </a:lnTo>
                  <a:lnTo>
                    <a:pt x="1030795" y="52959"/>
                  </a:lnTo>
                  <a:lnTo>
                    <a:pt x="1024623" y="55587"/>
                  </a:lnTo>
                  <a:lnTo>
                    <a:pt x="1018032" y="57912"/>
                  </a:lnTo>
                  <a:lnTo>
                    <a:pt x="1021080" y="70104"/>
                  </a:lnTo>
                  <a:lnTo>
                    <a:pt x="1027176" y="68580"/>
                  </a:lnTo>
                  <a:lnTo>
                    <a:pt x="1034796" y="65532"/>
                  </a:lnTo>
                  <a:lnTo>
                    <a:pt x="1040892" y="62484"/>
                  </a:lnTo>
                  <a:lnTo>
                    <a:pt x="1040892" y="131064"/>
                  </a:lnTo>
                  <a:lnTo>
                    <a:pt x="1019556" y="131064"/>
                  </a:lnTo>
                  <a:lnTo>
                    <a:pt x="1019556" y="143256"/>
                  </a:lnTo>
                  <a:lnTo>
                    <a:pt x="1075944" y="143256"/>
                  </a:lnTo>
                  <a:lnTo>
                    <a:pt x="1075944" y="131064"/>
                  </a:lnTo>
                  <a:close/>
                </a:path>
                <a:path w="1108075" h="161925">
                  <a:moveTo>
                    <a:pt x="1107948" y="155448"/>
                  </a:moveTo>
                  <a:lnTo>
                    <a:pt x="979932" y="155448"/>
                  </a:lnTo>
                  <a:lnTo>
                    <a:pt x="979932" y="161556"/>
                  </a:lnTo>
                  <a:lnTo>
                    <a:pt x="1107948" y="161556"/>
                  </a:lnTo>
                  <a:lnTo>
                    <a:pt x="1107948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6592" y="4291586"/>
              <a:ext cx="161544" cy="1341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50992" y="3750565"/>
              <a:ext cx="728980" cy="622300"/>
            </a:xfrm>
            <a:custGeom>
              <a:avLst/>
              <a:gdLst/>
              <a:ahLst/>
              <a:cxnLst/>
              <a:rect l="l" t="t" r="r" b="b"/>
              <a:pathLst>
                <a:path w="728979" h="622300">
                  <a:moveTo>
                    <a:pt x="97536" y="85344"/>
                  </a:moveTo>
                  <a:lnTo>
                    <a:pt x="77724" y="85344"/>
                  </a:lnTo>
                  <a:lnTo>
                    <a:pt x="77724" y="0"/>
                  </a:lnTo>
                  <a:lnTo>
                    <a:pt x="64008" y="0"/>
                  </a:lnTo>
                  <a:lnTo>
                    <a:pt x="58051" y="3390"/>
                  </a:lnTo>
                  <a:lnTo>
                    <a:pt x="51816" y="6477"/>
                  </a:lnTo>
                  <a:lnTo>
                    <a:pt x="45567" y="9004"/>
                  </a:lnTo>
                  <a:lnTo>
                    <a:pt x="39624" y="10668"/>
                  </a:lnTo>
                  <a:lnTo>
                    <a:pt x="42672" y="24384"/>
                  </a:lnTo>
                  <a:lnTo>
                    <a:pt x="48768" y="22860"/>
                  </a:lnTo>
                  <a:lnTo>
                    <a:pt x="56388" y="19812"/>
                  </a:lnTo>
                  <a:lnTo>
                    <a:pt x="60960" y="15240"/>
                  </a:lnTo>
                  <a:lnTo>
                    <a:pt x="60960" y="85344"/>
                  </a:lnTo>
                  <a:lnTo>
                    <a:pt x="41148" y="85344"/>
                  </a:lnTo>
                  <a:lnTo>
                    <a:pt x="41148" y="97536"/>
                  </a:lnTo>
                  <a:lnTo>
                    <a:pt x="97536" y="97536"/>
                  </a:lnTo>
                  <a:lnTo>
                    <a:pt x="97536" y="85344"/>
                  </a:lnTo>
                  <a:close/>
                </a:path>
                <a:path w="728979" h="622300">
                  <a:moveTo>
                    <a:pt x="129540" y="108204"/>
                  </a:moveTo>
                  <a:lnTo>
                    <a:pt x="0" y="108204"/>
                  </a:lnTo>
                  <a:lnTo>
                    <a:pt x="0" y="115824"/>
                  </a:lnTo>
                  <a:lnTo>
                    <a:pt x="129540" y="115824"/>
                  </a:lnTo>
                  <a:lnTo>
                    <a:pt x="129540" y="108204"/>
                  </a:lnTo>
                  <a:close/>
                </a:path>
                <a:path w="728979" h="622300">
                  <a:moveTo>
                    <a:pt x="697992" y="591312"/>
                  </a:moveTo>
                  <a:lnTo>
                    <a:pt x="650748" y="591312"/>
                  </a:lnTo>
                  <a:lnTo>
                    <a:pt x="652272" y="588264"/>
                  </a:lnTo>
                  <a:lnTo>
                    <a:pt x="655320" y="585216"/>
                  </a:lnTo>
                  <a:lnTo>
                    <a:pt x="658368" y="580644"/>
                  </a:lnTo>
                  <a:lnTo>
                    <a:pt x="662940" y="576072"/>
                  </a:lnTo>
                  <a:lnTo>
                    <a:pt x="669036" y="571500"/>
                  </a:lnTo>
                  <a:lnTo>
                    <a:pt x="676656" y="565404"/>
                  </a:lnTo>
                  <a:lnTo>
                    <a:pt x="688848" y="553212"/>
                  </a:lnTo>
                  <a:lnTo>
                    <a:pt x="691896" y="548640"/>
                  </a:lnTo>
                  <a:lnTo>
                    <a:pt x="694944" y="542544"/>
                  </a:lnTo>
                  <a:lnTo>
                    <a:pt x="696468" y="537972"/>
                  </a:lnTo>
                  <a:lnTo>
                    <a:pt x="696468" y="524256"/>
                  </a:lnTo>
                  <a:lnTo>
                    <a:pt x="665988" y="505968"/>
                  </a:lnTo>
                  <a:lnTo>
                    <a:pt x="658368" y="505968"/>
                  </a:lnTo>
                  <a:lnTo>
                    <a:pt x="650748" y="507492"/>
                  </a:lnTo>
                  <a:lnTo>
                    <a:pt x="646176" y="512064"/>
                  </a:lnTo>
                  <a:lnTo>
                    <a:pt x="640080" y="516636"/>
                  </a:lnTo>
                  <a:lnTo>
                    <a:pt x="635508" y="522732"/>
                  </a:lnTo>
                  <a:lnTo>
                    <a:pt x="633984" y="531876"/>
                  </a:lnTo>
                  <a:lnTo>
                    <a:pt x="650748" y="534924"/>
                  </a:lnTo>
                  <a:lnTo>
                    <a:pt x="650748" y="530352"/>
                  </a:lnTo>
                  <a:lnTo>
                    <a:pt x="652272" y="525780"/>
                  </a:lnTo>
                  <a:lnTo>
                    <a:pt x="658368" y="519684"/>
                  </a:lnTo>
                  <a:lnTo>
                    <a:pt x="661416" y="518160"/>
                  </a:lnTo>
                  <a:lnTo>
                    <a:pt x="670560" y="518160"/>
                  </a:lnTo>
                  <a:lnTo>
                    <a:pt x="673608" y="519684"/>
                  </a:lnTo>
                  <a:lnTo>
                    <a:pt x="678180" y="524256"/>
                  </a:lnTo>
                  <a:lnTo>
                    <a:pt x="679704" y="527304"/>
                  </a:lnTo>
                  <a:lnTo>
                    <a:pt x="679704" y="534924"/>
                  </a:lnTo>
                  <a:lnTo>
                    <a:pt x="678180" y="539496"/>
                  </a:lnTo>
                  <a:lnTo>
                    <a:pt x="675132" y="545592"/>
                  </a:lnTo>
                  <a:lnTo>
                    <a:pt x="662940" y="557784"/>
                  </a:lnTo>
                  <a:lnTo>
                    <a:pt x="653262" y="566915"/>
                  </a:lnTo>
                  <a:lnTo>
                    <a:pt x="645033" y="575881"/>
                  </a:lnTo>
                  <a:lnTo>
                    <a:pt x="638505" y="584581"/>
                  </a:lnTo>
                  <a:lnTo>
                    <a:pt x="633984" y="592836"/>
                  </a:lnTo>
                  <a:lnTo>
                    <a:pt x="633984" y="605028"/>
                  </a:lnTo>
                  <a:lnTo>
                    <a:pt x="697992" y="605028"/>
                  </a:lnTo>
                  <a:lnTo>
                    <a:pt x="697992" y="591312"/>
                  </a:lnTo>
                  <a:close/>
                </a:path>
                <a:path w="728979" h="622300">
                  <a:moveTo>
                    <a:pt x="728472" y="615696"/>
                  </a:moveTo>
                  <a:lnTo>
                    <a:pt x="598932" y="615696"/>
                  </a:lnTo>
                  <a:lnTo>
                    <a:pt x="598932" y="621804"/>
                  </a:lnTo>
                  <a:lnTo>
                    <a:pt x="728472" y="621804"/>
                  </a:lnTo>
                  <a:lnTo>
                    <a:pt x="728472" y="615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23076" y="3482342"/>
              <a:ext cx="271780" cy="241300"/>
            </a:xfrm>
            <a:custGeom>
              <a:avLst/>
              <a:gdLst/>
              <a:ahLst/>
              <a:cxnLst/>
              <a:rect l="l" t="t" r="r" b="b"/>
              <a:pathLst>
                <a:path w="271779" h="241300">
                  <a:moveTo>
                    <a:pt x="1524" y="160020"/>
                  </a:moveTo>
                  <a:lnTo>
                    <a:pt x="0" y="158496"/>
                  </a:lnTo>
                  <a:lnTo>
                    <a:pt x="0" y="0"/>
                  </a:lnTo>
                  <a:lnTo>
                    <a:pt x="271272" y="0"/>
                  </a:lnTo>
                  <a:lnTo>
                    <a:pt x="271272" y="1524"/>
                  </a:lnTo>
                  <a:lnTo>
                    <a:pt x="1524" y="1524"/>
                  </a:lnTo>
                  <a:lnTo>
                    <a:pt x="1524" y="160020"/>
                  </a:lnTo>
                  <a:close/>
                </a:path>
                <a:path w="271779" h="241300">
                  <a:moveTo>
                    <a:pt x="271272" y="240792"/>
                  </a:moveTo>
                  <a:lnTo>
                    <a:pt x="269748" y="240792"/>
                  </a:lnTo>
                  <a:lnTo>
                    <a:pt x="269748" y="1524"/>
                  </a:lnTo>
                  <a:lnTo>
                    <a:pt x="271272" y="1524"/>
                  </a:lnTo>
                  <a:lnTo>
                    <a:pt x="271272" y="240792"/>
                  </a:lnTo>
                  <a:close/>
                </a:path>
                <a:path w="271779" h="241300">
                  <a:moveTo>
                    <a:pt x="1524" y="240792"/>
                  </a:moveTo>
                  <a:lnTo>
                    <a:pt x="0" y="240792"/>
                  </a:lnTo>
                  <a:lnTo>
                    <a:pt x="0" y="172212"/>
                  </a:lnTo>
                  <a:lnTo>
                    <a:pt x="1524" y="173736"/>
                  </a:lnTo>
                  <a:lnTo>
                    <a:pt x="1524" y="2407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23076" y="3640838"/>
              <a:ext cx="1905" cy="15240"/>
            </a:xfrm>
            <a:custGeom>
              <a:avLst/>
              <a:gdLst/>
              <a:ahLst/>
              <a:cxnLst/>
              <a:rect l="l" t="t" r="r" b="b"/>
              <a:pathLst>
                <a:path w="1904" h="15239">
                  <a:moveTo>
                    <a:pt x="1524" y="15240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1524" y="1524"/>
                  </a:lnTo>
                  <a:lnTo>
                    <a:pt x="1524" y="15240"/>
                  </a:lnTo>
                  <a:close/>
                </a:path>
              </a:pathLst>
            </a:custGeom>
            <a:solidFill>
              <a:srgbClr val="162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91656" y="3538730"/>
              <a:ext cx="156972" cy="1341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0500" y="2863598"/>
              <a:ext cx="225552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6532" y="2869694"/>
              <a:ext cx="109728" cy="10515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78629" y="342409"/>
            <a:ext cx="123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ja-JP" sz="1000" b="1" spc="-25" dirty="0">
                <a:latin typeface="Calibri"/>
                <a:cs typeface="Calibri"/>
              </a:rPr>
              <a:t>1.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1312" y="374906"/>
            <a:ext cx="481965" cy="126746"/>
            <a:chOff x="591312" y="374906"/>
            <a:chExt cx="481965" cy="126746"/>
          </a:xfrm>
        </p:grpSpPr>
        <p:sp>
          <p:nvSpPr>
            <p:cNvPr id="22" name="object 22"/>
            <p:cNvSpPr/>
            <p:nvPr/>
          </p:nvSpPr>
          <p:spPr>
            <a:xfrm>
              <a:off x="591312" y="495302"/>
              <a:ext cx="481965" cy="6350"/>
            </a:xfrm>
            <a:custGeom>
              <a:avLst/>
              <a:gdLst/>
              <a:ahLst/>
              <a:cxnLst/>
              <a:rect l="l" t="t" r="r" b="b"/>
              <a:pathLst>
                <a:path w="481965" h="6350">
                  <a:moveTo>
                    <a:pt x="481584" y="6095"/>
                  </a:moveTo>
                  <a:lnTo>
                    <a:pt x="0" y="6095"/>
                  </a:lnTo>
                  <a:lnTo>
                    <a:pt x="0" y="0"/>
                  </a:lnTo>
                  <a:lnTo>
                    <a:pt x="481584" y="0"/>
                  </a:lnTo>
                  <a:lnTo>
                    <a:pt x="481584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6468" y="374906"/>
              <a:ext cx="230124" cy="1173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0976" y="379478"/>
              <a:ext cx="115824" cy="111252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8931" y="679706"/>
            <a:ext cx="3028188" cy="422148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819911" y="1498094"/>
            <a:ext cx="306705" cy="408940"/>
          </a:xfrm>
          <a:custGeom>
            <a:avLst/>
            <a:gdLst/>
            <a:ahLst/>
            <a:cxnLst/>
            <a:rect l="l" t="t" r="r" b="b"/>
            <a:pathLst>
              <a:path w="306705" h="408939">
                <a:moveTo>
                  <a:pt x="306324" y="408432"/>
                </a:moveTo>
                <a:lnTo>
                  <a:pt x="0" y="408432"/>
                </a:lnTo>
                <a:lnTo>
                  <a:pt x="0" y="0"/>
                </a:lnTo>
                <a:lnTo>
                  <a:pt x="21717" y="28956"/>
                </a:lnTo>
                <a:lnTo>
                  <a:pt x="9144" y="28956"/>
                </a:lnTo>
                <a:lnTo>
                  <a:pt x="9144" y="399288"/>
                </a:lnTo>
                <a:lnTo>
                  <a:pt x="4572" y="399288"/>
                </a:lnTo>
                <a:lnTo>
                  <a:pt x="4572" y="403860"/>
                </a:lnTo>
                <a:lnTo>
                  <a:pt x="302895" y="403860"/>
                </a:lnTo>
                <a:lnTo>
                  <a:pt x="306324" y="408432"/>
                </a:lnTo>
                <a:close/>
              </a:path>
              <a:path w="306705" h="408939">
                <a:moveTo>
                  <a:pt x="302895" y="403860"/>
                </a:moveTo>
                <a:lnTo>
                  <a:pt x="9144" y="403860"/>
                </a:lnTo>
                <a:lnTo>
                  <a:pt x="9144" y="399288"/>
                </a:lnTo>
                <a:lnTo>
                  <a:pt x="288036" y="399288"/>
                </a:lnTo>
                <a:lnTo>
                  <a:pt x="9144" y="28956"/>
                </a:lnTo>
                <a:lnTo>
                  <a:pt x="21717" y="28956"/>
                </a:lnTo>
                <a:lnTo>
                  <a:pt x="302895" y="403860"/>
                </a:lnTo>
                <a:close/>
              </a:path>
              <a:path w="306705" h="408939">
                <a:moveTo>
                  <a:pt x="9144" y="403860"/>
                </a:moveTo>
                <a:lnTo>
                  <a:pt x="4572" y="403860"/>
                </a:lnTo>
                <a:lnTo>
                  <a:pt x="4572" y="399288"/>
                </a:lnTo>
                <a:lnTo>
                  <a:pt x="9144" y="399288"/>
                </a:lnTo>
                <a:lnTo>
                  <a:pt x="9144" y="403860"/>
                </a:lnTo>
                <a:close/>
              </a:path>
            </a:pathLst>
          </a:custGeom>
          <a:solidFill>
            <a:srgbClr val="162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71927" y="1324358"/>
            <a:ext cx="629920" cy="809625"/>
          </a:xfrm>
          <a:custGeom>
            <a:avLst/>
            <a:gdLst/>
            <a:ahLst/>
            <a:cxnLst/>
            <a:rect l="l" t="t" r="r" b="b"/>
            <a:pathLst>
              <a:path w="629919" h="809625">
                <a:moveTo>
                  <a:pt x="629412" y="809244"/>
                </a:moveTo>
                <a:lnTo>
                  <a:pt x="0" y="809244"/>
                </a:lnTo>
                <a:lnTo>
                  <a:pt x="0" y="0"/>
                </a:lnTo>
                <a:lnTo>
                  <a:pt x="21336" y="27432"/>
                </a:lnTo>
                <a:lnTo>
                  <a:pt x="10668" y="27432"/>
                </a:lnTo>
                <a:lnTo>
                  <a:pt x="10668" y="800100"/>
                </a:lnTo>
                <a:lnTo>
                  <a:pt x="6096" y="800100"/>
                </a:lnTo>
                <a:lnTo>
                  <a:pt x="6096" y="804672"/>
                </a:lnTo>
                <a:lnTo>
                  <a:pt x="625856" y="804672"/>
                </a:lnTo>
                <a:lnTo>
                  <a:pt x="629412" y="809244"/>
                </a:lnTo>
                <a:close/>
              </a:path>
              <a:path w="629919" h="809625">
                <a:moveTo>
                  <a:pt x="625856" y="804672"/>
                </a:moveTo>
                <a:lnTo>
                  <a:pt x="10668" y="804672"/>
                </a:lnTo>
                <a:lnTo>
                  <a:pt x="10668" y="800100"/>
                </a:lnTo>
                <a:lnTo>
                  <a:pt x="609600" y="800100"/>
                </a:lnTo>
                <a:lnTo>
                  <a:pt x="10668" y="27432"/>
                </a:lnTo>
                <a:lnTo>
                  <a:pt x="21336" y="27432"/>
                </a:lnTo>
                <a:lnTo>
                  <a:pt x="625856" y="804672"/>
                </a:lnTo>
                <a:close/>
              </a:path>
              <a:path w="629919" h="809625">
                <a:moveTo>
                  <a:pt x="10668" y="804672"/>
                </a:moveTo>
                <a:lnTo>
                  <a:pt x="6096" y="804672"/>
                </a:lnTo>
                <a:lnTo>
                  <a:pt x="6096" y="800100"/>
                </a:lnTo>
                <a:lnTo>
                  <a:pt x="10668" y="800100"/>
                </a:lnTo>
                <a:lnTo>
                  <a:pt x="10668" y="804672"/>
                </a:lnTo>
                <a:close/>
              </a:path>
            </a:pathLst>
          </a:custGeom>
          <a:solidFill>
            <a:srgbClr val="162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37826" y="1590584"/>
            <a:ext cx="781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16953" y="1616446"/>
            <a:ext cx="781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44743" y="2140697"/>
            <a:ext cx="781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4464" y="1695370"/>
            <a:ext cx="1716405" cy="4311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5"/>
              </a:spcBef>
              <a:tabLst>
                <a:tab pos="1637664" algn="l"/>
              </a:tabLst>
            </a:pPr>
            <a:r>
              <a:rPr sz="1500" spc="-75" baseline="5555" dirty="0">
                <a:latin typeface="Calibri"/>
                <a:cs typeface="Calibri"/>
              </a:rPr>
              <a:t>2</a:t>
            </a:r>
            <a:r>
              <a:rPr sz="1500" baseline="5555" dirty="0">
                <a:latin typeface="Calibri"/>
                <a:cs typeface="Calibri"/>
              </a:rPr>
              <a:t>	</a:t>
            </a:r>
            <a:r>
              <a:rPr sz="1000" spc="-5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302895">
              <a:lnSpc>
                <a:spcPct val="100000"/>
              </a:lnSpc>
              <a:spcBef>
                <a:spcPts val="395"/>
              </a:spcBef>
            </a:pPr>
            <a:r>
              <a:rPr sz="100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1312" y="1260604"/>
            <a:ext cx="3049905" cy="1134110"/>
            <a:chOff x="591312" y="1260604"/>
            <a:chExt cx="3049905" cy="1134110"/>
          </a:xfrm>
        </p:grpSpPr>
        <p:sp>
          <p:nvSpPr>
            <p:cNvPr id="33" name="object 33"/>
            <p:cNvSpPr/>
            <p:nvPr/>
          </p:nvSpPr>
          <p:spPr>
            <a:xfrm>
              <a:off x="1437131" y="1738886"/>
              <a:ext cx="736600" cy="100965"/>
            </a:xfrm>
            <a:custGeom>
              <a:avLst/>
              <a:gdLst/>
              <a:ahLst/>
              <a:cxnLst/>
              <a:rect l="l" t="t" r="r" b="b"/>
              <a:pathLst>
                <a:path w="736600" h="100964">
                  <a:moveTo>
                    <a:pt x="684276" y="100584"/>
                  </a:moveTo>
                  <a:lnTo>
                    <a:pt x="684276" y="74676"/>
                  </a:lnTo>
                  <a:lnTo>
                    <a:pt x="0" y="74676"/>
                  </a:lnTo>
                  <a:lnTo>
                    <a:pt x="0" y="24384"/>
                  </a:lnTo>
                  <a:lnTo>
                    <a:pt x="684276" y="24384"/>
                  </a:lnTo>
                  <a:lnTo>
                    <a:pt x="684276" y="0"/>
                  </a:lnTo>
                  <a:lnTo>
                    <a:pt x="736092" y="50292"/>
                  </a:lnTo>
                  <a:lnTo>
                    <a:pt x="684276" y="100584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1299" y="1260603"/>
              <a:ext cx="3049905" cy="1134110"/>
            </a:xfrm>
            <a:custGeom>
              <a:avLst/>
              <a:gdLst/>
              <a:ahLst/>
              <a:cxnLst/>
              <a:rect l="l" t="t" r="r" b="b"/>
              <a:pathLst>
                <a:path w="3049904" h="1134110">
                  <a:moveTo>
                    <a:pt x="1588020" y="528586"/>
                  </a:moveTo>
                  <a:lnTo>
                    <a:pt x="1574304" y="514870"/>
                  </a:lnTo>
                  <a:lnTo>
                    <a:pt x="1574304" y="528586"/>
                  </a:lnTo>
                  <a:lnTo>
                    <a:pt x="1536204" y="568210"/>
                  </a:lnTo>
                  <a:lnTo>
                    <a:pt x="1536204" y="548398"/>
                  </a:lnTo>
                  <a:lnTo>
                    <a:pt x="850404" y="548398"/>
                  </a:lnTo>
                  <a:lnTo>
                    <a:pt x="850404" y="507250"/>
                  </a:lnTo>
                  <a:lnTo>
                    <a:pt x="1536204" y="507250"/>
                  </a:lnTo>
                  <a:lnTo>
                    <a:pt x="1536204" y="502666"/>
                  </a:lnTo>
                  <a:lnTo>
                    <a:pt x="1536204" y="488950"/>
                  </a:lnTo>
                  <a:lnTo>
                    <a:pt x="1574304" y="528586"/>
                  </a:lnTo>
                  <a:lnTo>
                    <a:pt x="1574304" y="514870"/>
                  </a:lnTo>
                  <a:lnTo>
                    <a:pt x="1548396" y="488950"/>
                  </a:lnTo>
                  <a:lnTo>
                    <a:pt x="1525536" y="466090"/>
                  </a:lnTo>
                  <a:lnTo>
                    <a:pt x="1525536" y="498094"/>
                  </a:lnTo>
                  <a:lnTo>
                    <a:pt x="845832" y="498094"/>
                  </a:lnTo>
                  <a:lnTo>
                    <a:pt x="839724" y="498094"/>
                  </a:lnTo>
                  <a:lnTo>
                    <a:pt x="839724" y="559066"/>
                  </a:lnTo>
                  <a:lnTo>
                    <a:pt x="1525536" y="559066"/>
                  </a:lnTo>
                  <a:lnTo>
                    <a:pt x="1525536" y="591070"/>
                  </a:lnTo>
                  <a:lnTo>
                    <a:pt x="1548396" y="568210"/>
                  </a:lnTo>
                  <a:lnTo>
                    <a:pt x="1588020" y="528586"/>
                  </a:lnTo>
                  <a:close/>
                </a:path>
                <a:path w="3049904" h="1134110">
                  <a:moveTo>
                    <a:pt x="3049536" y="0"/>
                  </a:moveTo>
                  <a:lnTo>
                    <a:pt x="3040392" y="0"/>
                  </a:lnTo>
                  <a:lnTo>
                    <a:pt x="3040392" y="8890"/>
                  </a:lnTo>
                  <a:lnTo>
                    <a:pt x="3040392" y="1123950"/>
                  </a:lnTo>
                  <a:lnTo>
                    <a:pt x="9156" y="1123950"/>
                  </a:lnTo>
                  <a:lnTo>
                    <a:pt x="9156" y="1124458"/>
                  </a:lnTo>
                  <a:lnTo>
                    <a:pt x="4584" y="1124458"/>
                  </a:lnTo>
                  <a:lnTo>
                    <a:pt x="4584" y="1123950"/>
                  </a:lnTo>
                  <a:lnTo>
                    <a:pt x="9156" y="1123950"/>
                  </a:lnTo>
                  <a:lnTo>
                    <a:pt x="9156" y="8890"/>
                  </a:lnTo>
                  <a:lnTo>
                    <a:pt x="3040392" y="8890"/>
                  </a:lnTo>
                  <a:lnTo>
                    <a:pt x="304039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123950"/>
                  </a:lnTo>
                  <a:lnTo>
                    <a:pt x="0" y="1129030"/>
                  </a:lnTo>
                  <a:lnTo>
                    <a:pt x="0" y="1134110"/>
                  </a:lnTo>
                  <a:lnTo>
                    <a:pt x="3049536" y="1134110"/>
                  </a:lnTo>
                  <a:lnTo>
                    <a:pt x="3049536" y="1129030"/>
                  </a:lnTo>
                  <a:lnTo>
                    <a:pt x="3049536" y="1123950"/>
                  </a:lnTo>
                  <a:lnTo>
                    <a:pt x="3049536" y="8890"/>
                  </a:lnTo>
                  <a:lnTo>
                    <a:pt x="3049536" y="0"/>
                  </a:lnTo>
                  <a:close/>
                </a:path>
              </a:pathLst>
            </a:custGeom>
            <a:solidFill>
              <a:srgbClr val="162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76400" y="1891286"/>
              <a:ext cx="242316" cy="112776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56844" y="2583182"/>
            <a:ext cx="2561844" cy="42062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895609" y="2550713"/>
            <a:ext cx="2876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Calibri"/>
                <a:cs typeface="Calibri"/>
              </a:rPr>
              <a:t>1:2:3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9574" y="2853996"/>
            <a:ext cx="647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(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22796" y="2853996"/>
            <a:ext cx="647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8180" y="3139442"/>
            <a:ext cx="2788919" cy="271272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755904" y="3535682"/>
            <a:ext cx="628015" cy="810895"/>
          </a:xfrm>
          <a:custGeom>
            <a:avLst/>
            <a:gdLst/>
            <a:ahLst/>
            <a:cxnLst/>
            <a:rect l="l" t="t" r="r" b="b"/>
            <a:pathLst>
              <a:path w="628015" h="810895">
                <a:moveTo>
                  <a:pt x="627888" y="810768"/>
                </a:moveTo>
                <a:lnTo>
                  <a:pt x="0" y="810768"/>
                </a:lnTo>
                <a:lnTo>
                  <a:pt x="0" y="0"/>
                </a:lnTo>
                <a:lnTo>
                  <a:pt x="21244" y="27432"/>
                </a:lnTo>
                <a:lnTo>
                  <a:pt x="9144" y="27432"/>
                </a:lnTo>
                <a:lnTo>
                  <a:pt x="9144" y="801624"/>
                </a:lnTo>
                <a:lnTo>
                  <a:pt x="4572" y="801624"/>
                </a:lnTo>
                <a:lnTo>
                  <a:pt x="4572" y="806196"/>
                </a:lnTo>
                <a:lnTo>
                  <a:pt x="624347" y="806196"/>
                </a:lnTo>
                <a:lnTo>
                  <a:pt x="627888" y="810768"/>
                </a:lnTo>
                <a:close/>
              </a:path>
              <a:path w="628015" h="810895">
                <a:moveTo>
                  <a:pt x="624347" y="806196"/>
                </a:moveTo>
                <a:lnTo>
                  <a:pt x="9144" y="806196"/>
                </a:lnTo>
                <a:lnTo>
                  <a:pt x="9144" y="801624"/>
                </a:lnTo>
                <a:lnTo>
                  <a:pt x="609600" y="801624"/>
                </a:lnTo>
                <a:lnTo>
                  <a:pt x="9144" y="27432"/>
                </a:lnTo>
                <a:lnTo>
                  <a:pt x="21244" y="27432"/>
                </a:lnTo>
                <a:lnTo>
                  <a:pt x="624347" y="806196"/>
                </a:lnTo>
                <a:close/>
              </a:path>
              <a:path w="628015" h="810895">
                <a:moveTo>
                  <a:pt x="9144" y="806196"/>
                </a:moveTo>
                <a:lnTo>
                  <a:pt x="4572" y="806196"/>
                </a:lnTo>
                <a:lnTo>
                  <a:pt x="4572" y="801624"/>
                </a:lnTo>
                <a:lnTo>
                  <a:pt x="9144" y="801624"/>
                </a:lnTo>
                <a:lnTo>
                  <a:pt x="9144" y="806196"/>
                </a:lnTo>
                <a:close/>
              </a:path>
            </a:pathLst>
          </a:custGeom>
          <a:solidFill>
            <a:srgbClr val="162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50143" y="3881165"/>
            <a:ext cx="908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92546" y="4385607"/>
            <a:ext cx="2825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aseline="5555" dirty="0">
                <a:latin typeface="Calibri"/>
                <a:cs typeface="Calibri"/>
              </a:rPr>
              <a:t>C</a:t>
            </a:r>
            <a:r>
              <a:rPr sz="1500" spc="382" baseline="5555" dirty="0">
                <a:latin typeface="Calibri"/>
                <a:cs typeface="Calibri"/>
              </a:rPr>
              <a:t>  </a:t>
            </a:r>
            <a:r>
              <a:rPr sz="1000" spc="-6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9574" y="3954339"/>
            <a:ext cx="908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8886" y="3684537"/>
            <a:ext cx="996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79092" y="3691638"/>
            <a:ext cx="1115568" cy="693419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1938061" y="3707431"/>
            <a:ext cx="996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38061" y="4010713"/>
            <a:ext cx="1562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latin typeface="Calibri"/>
                <a:cs typeface="Calibri"/>
              </a:rPr>
              <a:t>B</a:t>
            </a:r>
            <a:r>
              <a:rPr sz="1000" spc="-25" dirty="0">
                <a:latin typeface="Calibri"/>
                <a:cs typeface="Calibri"/>
              </a:rPr>
              <a:t> C=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46504" y="3684537"/>
            <a:ext cx="952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B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855720" y="658370"/>
            <a:ext cx="2534411" cy="569976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5239058" y="924557"/>
            <a:ext cx="1543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latin typeface="Calibri"/>
                <a:cs typeface="Calibri"/>
              </a:rPr>
              <a:t>90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402323" y="961646"/>
            <a:ext cx="622300" cy="111760"/>
            <a:chOff x="6402323" y="961646"/>
            <a:chExt cx="622300" cy="111760"/>
          </a:xfrm>
        </p:grpSpPr>
        <p:sp>
          <p:nvSpPr>
            <p:cNvPr id="53" name="object 53"/>
            <p:cNvSpPr/>
            <p:nvPr/>
          </p:nvSpPr>
          <p:spPr>
            <a:xfrm>
              <a:off x="6402311" y="1011937"/>
              <a:ext cx="109855" cy="7620"/>
            </a:xfrm>
            <a:custGeom>
              <a:avLst/>
              <a:gdLst/>
              <a:ahLst/>
              <a:cxnLst/>
              <a:rect l="l" t="t" r="r" b="b"/>
              <a:pathLst>
                <a:path w="109854" h="7619">
                  <a:moveTo>
                    <a:pt x="109740" y="1270"/>
                  </a:moveTo>
                  <a:lnTo>
                    <a:pt x="109486" y="1270"/>
                  </a:lnTo>
                  <a:lnTo>
                    <a:pt x="108216" y="0"/>
                  </a:lnTo>
                  <a:lnTo>
                    <a:pt x="94246" y="1270"/>
                  </a:lnTo>
                  <a:lnTo>
                    <a:pt x="8509" y="1270"/>
                  </a:lnTo>
                  <a:lnTo>
                    <a:pt x="8509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620"/>
                  </a:lnTo>
                  <a:lnTo>
                    <a:pt x="109740" y="7620"/>
                  </a:lnTo>
                  <a:lnTo>
                    <a:pt x="109740" y="1524"/>
                  </a:lnTo>
                  <a:lnTo>
                    <a:pt x="109740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31863" y="984506"/>
              <a:ext cx="100584" cy="7315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59879" y="976886"/>
              <a:ext cx="108204" cy="8839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97039" y="964694"/>
              <a:ext cx="80772" cy="10363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05243" y="961646"/>
              <a:ext cx="118872" cy="111252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855720" y="1426466"/>
            <a:ext cx="2700528" cy="269748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852671" y="1883666"/>
            <a:ext cx="2638044" cy="269748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6554723" y="1892810"/>
            <a:ext cx="200025" cy="100965"/>
            <a:chOff x="6554723" y="1892810"/>
            <a:chExt cx="200025" cy="100965"/>
          </a:xfrm>
        </p:grpSpPr>
        <p:pic>
          <p:nvPicPr>
            <p:cNvPr id="61" name="object 6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54723" y="1892810"/>
              <a:ext cx="70103" cy="10058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58355" y="1901954"/>
              <a:ext cx="96012" cy="88392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3874008" y="2340866"/>
            <a:ext cx="1164590" cy="117475"/>
            <a:chOff x="3874008" y="2340866"/>
            <a:chExt cx="1164590" cy="117475"/>
          </a:xfrm>
        </p:grpSpPr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74008" y="2362202"/>
              <a:ext cx="79248" cy="8382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988308" y="2346962"/>
              <a:ext cx="109728" cy="105156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117835" y="2340865"/>
              <a:ext cx="347980" cy="114935"/>
            </a:xfrm>
            <a:custGeom>
              <a:avLst/>
              <a:gdLst/>
              <a:ahLst/>
              <a:cxnLst/>
              <a:rect l="l" t="t" r="r" b="b"/>
              <a:pathLst>
                <a:path w="347979" h="114935">
                  <a:moveTo>
                    <a:pt x="67056" y="48780"/>
                  </a:moveTo>
                  <a:lnTo>
                    <a:pt x="65532" y="44208"/>
                  </a:lnTo>
                  <a:lnTo>
                    <a:pt x="64008" y="42684"/>
                  </a:lnTo>
                  <a:lnTo>
                    <a:pt x="62484" y="41160"/>
                  </a:lnTo>
                  <a:lnTo>
                    <a:pt x="60960" y="38112"/>
                  </a:lnTo>
                  <a:lnTo>
                    <a:pt x="56388" y="36588"/>
                  </a:lnTo>
                  <a:lnTo>
                    <a:pt x="38100" y="36588"/>
                  </a:lnTo>
                  <a:lnTo>
                    <a:pt x="41148" y="24384"/>
                  </a:lnTo>
                  <a:lnTo>
                    <a:pt x="42672" y="16764"/>
                  </a:lnTo>
                  <a:lnTo>
                    <a:pt x="44196" y="15240"/>
                  </a:lnTo>
                  <a:lnTo>
                    <a:pt x="44196" y="13716"/>
                  </a:lnTo>
                  <a:lnTo>
                    <a:pt x="45720" y="12192"/>
                  </a:lnTo>
                  <a:lnTo>
                    <a:pt x="45720" y="10668"/>
                  </a:lnTo>
                  <a:lnTo>
                    <a:pt x="39624" y="7620"/>
                  </a:lnTo>
                  <a:lnTo>
                    <a:pt x="36576" y="7620"/>
                  </a:lnTo>
                  <a:lnTo>
                    <a:pt x="36576" y="16764"/>
                  </a:lnTo>
                  <a:lnTo>
                    <a:pt x="35052" y="19812"/>
                  </a:lnTo>
                  <a:lnTo>
                    <a:pt x="30480" y="38112"/>
                  </a:lnTo>
                  <a:lnTo>
                    <a:pt x="22860" y="39636"/>
                  </a:lnTo>
                  <a:lnTo>
                    <a:pt x="16764" y="39636"/>
                  </a:lnTo>
                  <a:lnTo>
                    <a:pt x="12192" y="41160"/>
                  </a:lnTo>
                  <a:lnTo>
                    <a:pt x="0" y="41160"/>
                  </a:lnTo>
                  <a:lnTo>
                    <a:pt x="0" y="44208"/>
                  </a:lnTo>
                  <a:lnTo>
                    <a:pt x="1524" y="45732"/>
                  </a:lnTo>
                  <a:lnTo>
                    <a:pt x="1524" y="48780"/>
                  </a:lnTo>
                  <a:lnTo>
                    <a:pt x="3048" y="50304"/>
                  </a:lnTo>
                  <a:lnTo>
                    <a:pt x="4572" y="48780"/>
                  </a:lnTo>
                  <a:lnTo>
                    <a:pt x="6096" y="48780"/>
                  </a:lnTo>
                  <a:lnTo>
                    <a:pt x="9144" y="47256"/>
                  </a:lnTo>
                  <a:lnTo>
                    <a:pt x="12192" y="47256"/>
                  </a:lnTo>
                  <a:lnTo>
                    <a:pt x="15240" y="45732"/>
                  </a:lnTo>
                  <a:lnTo>
                    <a:pt x="21336" y="45732"/>
                  </a:lnTo>
                  <a:lnTo>
                    <a:pt x="28956" y="44208"/>
                  </a:lnTo>
                  <a:lnTo>
                    <a:pt x="23202" y="59651"/>
                  </a:lnTo>
                  <a:lnTo>
                    <a:pt x="17145" y="74117"/>
                  </a:lnTo>
                  <a:lnTo>
                    <a:pt x="10528" y="87706"/>
                  </a:lnTo>
                  <a:lnTo>
                    <a:pt x="3048" y="100596"/>
                  </a:lnTo>
                  <a:lnTo>
                    <a:pt x="4572" y="102120"/>
                  </a:lnTo>
                  <a:lnTo>
                    <a:pt x="6096" y="102120"/>
                  </a:lnTo>
                  <a:lnTo>
                    <a:pt x="7620" y="103644"/>
                  </a:lnTo>
                  <a:lnTo>
                    <a:pt x="7620" y="105168"/>
                  </a:lnTo>
                  <a:lnTo>
                    <a:pt x="9144" y="105168"/>
                  </a:lnTo>
                  <a:lnTo>
                    <a:pt x="9144" y="103644"/>
                  </a:lnTo>
                  <a:lnTo>
                    <a:pt x="16840" y="88760"/>
                  </a:lnTo>
                  <a:lnTo>
                    <a:pt x="23812" y="73736"/>
                  </a:lnTo>
                  <a:lnTo>
                    <a:pt x="29933" y="58420"/>
                  </a:lnTo>
                  <a:lnTo>
                    <a:pt x="34556" y="44208"/>
                  </a:lnTo>
                  <a:lnTo>
                    <a:pt x="35052" y="42684"/>
                  </a:lnTo>
                  <a:lnTo>
                    <a:pt x="56388" y="42684"/>
                  </a:lnTo>
                  <a:lnTo>
                    <a:pt x="57912" y="44208"/>
                  </a:lnTo>
                  <a:lnTo>
                    <a:pt x="59436" y="47256"/>
                  </a:lnTo>
                  <a:lnTo>
                    <a:pt x="59347" y="59651"/>
                  </a:lnTo>
                  <a:lnTo>
                    <a:pt x="59131" y="67259"/>
                  </a:lnTo>
                  <a:lnTo>
                    <a:pt x="58102" y="76974"/>
                  </a:lnTo>
                  <a:lnTo>
                    <a:pt x="56222" y="85547"/>
                  </a:lnTo>
                  <a:lnTo>
                    <a:pt x="53340" y="92976"/>
                  </a:lnTo>
                  <a:lnTo>
                    <a:pt x="51816" y="97548"/>
                  </a:lnTo>
                  <a:lnTo>
                    <a:pt x="48768" y="100596"/>
                  </a:lnTo>
                  <a:lnTo>
                    <a:pt x="41148" y="100596"/>
                  </a:lnTo>
                  <a:lnTo>
                    <a:pt x="36576" y="99072"/>
                  </a:lnTo>
                  <a:lnTo>
                    <a:pt x="30480" y="96024"/>
                  </a:lnTo>
                  <a:lnTo>
                    <a:pt x="32004" y="99072"/>
                  </a:lnTo>
                  <a:lnTo>
                    <a:pt x="32004" y="103644"/>
                  </a:lnTo>
                  <a:lnTo>
                    <a:pt x="33528" y="103644"/>
                  </a:lnTo>
                  <a:lnTo>
                    <a:pt x="36576" y="105168"/>
                  </a:lnTo>
                  <a:lnTo>
                    <a:pt x="41148" y="106692"/>
                  </a:lnTo>
                  <a:lnTo>
                    <a:pt x="51816" y="106692"/>
                  </a:lnTo>
                  <a:lnTo>
                    <a:pt x="56388" y="102120"/>
                  </a:lnTo>
                  <a:lnTo>
                    <a:pt x="57150" y="100596"/>
                  </a:lnTo>
                  <a:lnTo>
                    <a:pt x="59436" y="96024"/>
                  </a:lnTo>
                  <a:lnTo>
                    <a:pt x="62560" y="88303"/>
                  </a:lnTo>
                  <a:lnTo>
                    <a:pt x="64960" y="78879"/>
                  </a:lnTo>
                  <a:lnTo>
                    <a:pt x="66509" y="67729"/>
                  </a:lnTo>
                  <a:lnTo>
                    <a:pt x="66992" y="56400"/>
                  </a:lnTo>
                  <a:lnTo>
                    <a:pt x="67056" y="48780"/>
                  </a:lnTo>
                  <a:close/>
                </a:path>
                <a:path w="347979" h="114935">
                  <a:moveTo>
                    <a:pt x="99072" y="25908"/>
                  </a:moveTo>
                  <a:lnTo>
                    <a:pt x="94500" y="18288"/>
                  </a:lnTo>
                  <a:lnTo>
                    <a:pt x="88392" y="13716"/>
                  </a:lnTo>
                  <a:lnTo>
                    <a:pt x="83820" y="10668"/>
                  </a:lnTo>
                  <a:lnTo>
                    <a:pt x="82296" y="10668"/>
                  </a:lnTo>
                  <a:lnTo>
                    <a:pt x="79248" y="12192"/>
                  </a:lnTo>
                  <a:lnTo>
                    <a:pt x="85344" y="16764"/>
                  </a:lnTo>
                  <a:lnTo>
                    <a:pt x="94500" y="28956"/>
                  </a:lnTo>
                  <a:lnTo>
                    <a:pt x="96024" y="28956"/>
                  </a:lnTo>
                  <a:lnTo>
                    <a:pt x="99072" y="27432"/>
                  </a:lnTo>
                  <a:lnTo>
                    <a:pt x="99072" y="25908"/>
                  </a:lnTo>
                  <a:close/>
                </a:path>
                <a:path w="347979" h="114935">
                  <a:moveTo>
                    <a:pt x="103644" y="60972"/>
                  </a:moveTo>
                  <a:lnTo>
                    <a:pt x="99656" y="52133"/>
                  </a:lnTo>
                  <a:lnTo>
                    <a:pt x="94691" y="44018"/>
                  </a:lnTo>
                  <a:lnTo>
                    <a:pt x="88849" y="36753"/>
                  </a:lnTo>
                  <a:lnTo>
                    <a:pt x="82296" y="30492"/>
                  </a:lnTo>
                  <a:lnTo>
                    <a:pt x="79248" y="30492"/>
                  </a:lnTo>
                  <a:lnTo>
                    <a:pt x="76200" y="33540"/>
                  </a:lnTo>
                  <a:lnTo>
                    <a:pt x="82727" y="39827"/>
                  </a:lnTo>
                  <a:lnTo>
                    <a:pt x="88392" y="47256"/>
                  </a:lnTo>
                  <a:lnTo>
                    <a:pt x="92925" y="55829"/>
                  </a:lnTo>
                  <a:lnTo>
                    <a:pt x="96024" y="65544"/>
                  </a:lnTo>
                  <a:lnTo>
                    <a:pt x="97548" y="65544"/>
                  </a:lnTo>
                  <a:lnTo>
                    <a:pt x="97548" y="67068"/>
                  </a:lnTo>
                  <a:lnTo>
                    <a:pt x="99072" y="65544"/>
                  </a:lnTo>
                  <a:lnTo>
                    <a:pt x="100596" y="65544"/>
                  </a:lnTo>
                  <a:lnTo>
                    <a:pt x="103644" y="62496"/>
                  </a:lnTo>
                  <a:lnTo>
                    <a:pt x="103644" y="60972"/>
                  </a:lnTo>
                  <a:close/>
                </a:path>
                <a:path w="347979" h="114935">
                  <a:moveTo>
                    <a:pt x="109740" y="16764"/>
                  </a:moveTo>
                  <a:lnTo>
                    <a:pt x="108216" y="16764"/>
                  </a:lnTo>
                  <a:lnTo>
                    <a:pt x="105168" y="10668"/>
                  </a:lnTo>
                  <a:lnTo>
                    <a:pt x="100596" y="6096"/>
                  </a:lnTo>
                  <a:lnTo>
                    <a:pt x="94500" y="3048"/>
                  </a:lnTo>
                  <a:lnTo>
                    <a:pt x="92964" y="3048"/>
                  </a:lnTo>
                  <a:lnTo>
                    <a:pt x="89916" y="4572"/>
                  </a:lnTo>
                  <a:lnTo>
                    <a:pt x="96024" y="9144"/>
                  </a:lnTo>
                  <a:lnTo>
                    <a:pt x="100596" y="13716"/>
                  </a:lnTo>
                  <a:lnTo>
                    <a:pt x="105168" y="19812"/>
                  </a:lnTo>
                  <a:lnTo>
                    <a:pt x="108216" y="18288"/>
                  </a:lnTo>
                  <a:lnTo>
                    <a:pt x="109740" y="18288"/>
                  </a:lnTo>
                  <a:lnTo>
                    <a:pt x="109740" y="16764"/>
                  </a:lnTo>
                  <a:close/>
                </a:path>
                <a:path w="347979" h="114935">
                  <a:moveTo>
                    <a:pt x="214896" y="51828"/>
                  </a:moveTo>
                  <a:lnTo>
                    <a:pt x="213372" y="51828"/>
                  </a:lnTo>
                  <a:lnTo>
                    <a:pt x="202323" y="52832"/>
                  </a:lnTo>
                  <a:lnTo>
                    <a:pt x="147447" y="52832"/>
                  </a:lnTo>
                  <a:lnTo>
                    <a:pt x="147447" y="51562"/>
                  </a:lnTo>
                  <a:lnTo>
                    <a:pt x="141732" y="51562"/>
                  </a:lnTo>
                  <a:lnTo>
                    <a:pt x="141732" y="52832"/>
                  </a:lnTo>
                  <a:lnTo>
                    <a:pt x="141732" y="59182"/>
                  </a:lnTo>
                  <a:lnTo>
                    <a:pt x="214896" y="59182"/>
                  </a:lnTo>
                  <a:lnTo>
                    <a:pt x="214896" y="53352"/>
                  </a:lnTo>
                  <a:lnTo>
                    <a:pt x="214896" y="52832"/>
                  </a:lnTo>
                  <a:lnTo>
                    <a:pt x="214896" y="51828"/>
                  </a:lnTo>
                  <a:close/>
                </a:path>
                <a:path w="347979" h="114935">
                  <a:moveTo>
                    <a:pt x="222516" y="12192"/>
                  </a:moveTo>
                  <a:lnTo>
                    <a:pt x="207276" y="13462"/>
                  </a:lnTo>
                  <a:lnTo>
                    <a:pt x="142633" y="13462"/>
                  </a:lnTo>
                  <a:lnTo>
                    <a:pt x="142633" y="12192"/>
                  </a:lnTo>
                  <a:lnTo>
                    <a:pt x="134112" y="12192"/>
                  </a:lnTo>
                  <a:lnTo>
                    <a:pt x="134112" y="13462"/>
                  </a:lnTo>
                  <a:lnTo>
                    <a:pt x="134112" y="19812"/>
                  </a:lnTo>
                  <a:lnTo>
                    <a:pt x="222516" y="19812"/>
                  </a:lnTo>
                  <a:lnTo>
                    <a:pt x="222516" y="13716"/>
                  </a:lnTo>
                  <a:lnTo>
                    <a:pt x="222516" y="13462"/>
                  </a:lnTo>
                  <a:lnTo>
                    <a:pt x="222516" y="12192"/>
                  </a:lnTo>
                  <a:close/>
                </a:path>
                <a:path w="347979" h="114935">
                  <a:moveTo>
                    <a:pt x="233184" y="96024"/>
                  </a:moveTo>
                  <a:lnTo>
                    <a:pt x="231660" y="96024"/>
                  </a:lnTo>
                  <a:lnTo>
                    <a:pt x="217830" y="97282"/>
                  </a:lnTo>
                  <a:lnTo>
                    <a:pt x="131953" y="97282"/>
                  </a:lnTo>
                  <a:lnTo>
                    <a:pt x="131953" y="96012"/>
                  </a:lnTo>
                  <a:lnTo>
                    <a:pt x="123444" y="96012"/>
                  </a:lnTo>
                  <a:lnTo>
                    <a:pt x="123444" y="97282"/>
                  </a:lnTo>
                  <a:lnTo>
                    <a:pt x="123444" y="103632"/>
                  </a:lnTo>
                  <a:lnTo>
                    <a:pt x="233184" y="103632"/>
                  </a:lnTo>
                  <a:lnTo>
                    <a:pt x="233184" y="97548"/>
                  </a:lnTo>
                  <a:lnTo>
                    <a:pt x="233184" y="97282"/>
                  </a:lnTo>
                  <a:lnTo>
                    <a:pt x="233184" y="96024"/>
                  </a:lnTo>
                  <a:close/>
                </a:path>
                <a:path w="347979" h="114935">
                  <a:moveTo>
                    <a:pt x="347484" y="33528"/>
                  </a:moveTo>
                  <a:lnTo>
                    <a:pt x="342912" y="33528"/>
                  </a:lnTo>
                  <a:lnTo>
                    <a:pt x="342912" y="39624"/>
                  </a:lnTo>
                  <a:lnTo>
                    <a:pt x="342912" y="53340"/>
                  </a:lnTo>
                  <a:lnTo>
                    <a:pt x="342912" y="59436"/>
                  </a:lnTo>
                  <a:lnTo>
                    <a:pt x="342912" y="76200"/>
                  </a:lnTo>
                  <a:lnTo>
                    <a:pt x="310896" y="76200"/>
                  </a:lnTo>
                  <a:lnTo>
                    <a:pt x="310896" y="59436"/>
                  </a:lnTo>
                  <a:lnTo>
                    <a:pt x="342912" y="59436"/>
                  </a:lnTo>
                  <a:lnTo>
                    <a:pt x="342912" y="53340"/>
                  </a:lnTo>
                  <a:lnTo>
                    <a:pt x="310896" y="53340"/>
                  </a:lnTo>
                  <a:lnTo>
                    <a:pt x="310896" y="39624"/>
                  </a:lnTo>
                  <a:lnTo>
                    <a:pt x="342912" y="39624"/>
                  </a:lnTo>
                  <a:lnTo>
                    <a:pt x="342912" y="33528"/>
                  </a:lnTo>
                  <a:lnTo>
                    <a:pt x="312420" y="33528"/>
                  </a:lnTo>
                  <a:lnTo>
                    <a:pt x="318516" y="24384"/>
                  </a:lnTo>
                  <a:lnTo>
                    <a:pt x="321564" y="21336"/>
                  </a:lnTo>
                  <a:lnTo>
                    <a:pt x="321564" y="19812"/>
                  </a:lnTo>
                  <a:lnTo>
                    <a:pt x="323088" y="18288"/>
                  </a:lnTo>
                  <a:lnTo>
                    <a:pt x="324624" y="18288"/>
                  </a:lnTo>
                  <a:lnTo>
                    <a:pt x="324624" y="15240"/>
                  </a:lnTo>
                  <a:lnTo>
                    <a:pt x="321564" y="12192"/>
                  </a:lnTo>
                  <a:lnTo>
                    <a:pt x="315468" y="12192"/>
                  </a:lnTo>
                  <a:lnTo>
                    <a:pt x="315468" y="18288"/>
                  </a:lnTo>
                  <a:lnTo>
                    <a:pt x="312420" y="22860"/>
                  </a:lnTo>
                  <a:lnTo>
                    <a:pt x="309372" y="28956"/>
                  </a:lnTo>
                  <a:lnTo>
                    <a:pt x="304800" y="33528"/>
                  </a:lnTo>
                  <a:lnTo>
                    <a:pt x="304800" y="39624"/>
                  </a:lnTo>
                  <a:lnTo>
                    <a:pt x="304800" y="53340"/>
                  </a:lnTo>
                  <a:lnTo>
                    <a:pt x="304800" y="59436"/>
                  </a:lnTo>
                  <a:lnTo>
                    <a:pt x="304800" y="76200"/>
                  </a:lnTo>
                  <a:lnTo>
                    <a:pt x="274320" y="76200"/>
                  </a:lnTo>
                  <a:lnTo>
                    <a:pt x="274383" y="66751"/>
                  </a:lnTo>
                  <a:lnTo>
                    <a:pt x="275844" y="59436"/>
                  </a:lnTo>
                  <a:lnTo>
                    <a:pt x="304800" y="59436"/>
                  </a:lnTo>
                  <a:lnTo>
                    <a:pt x="304800" y="53340"/>
                  </a:lnTo>
                  <a:lnTo>
                    <a:pt x="275844" y="53340"/>
                  </a:lnTo>
                  <a:lnTo>
                    <a:pt x="275844" y="39624"/>
                  </a:lnTo>
                  <a:lnTo>
                    <a:pt x="304800" y="39624"/>
                  </a:lnTo>
                  <a:lnTo>
                    <a:pt x="304800" y="33528"/>
                  </a:lnTo>
                  <a:lnTo>
                    <a:pt x="271272" y="33528"/>
                  </a:lnTo>
                  <a:lnTo>
                    <a:pt x="277368" y="28956"/>
                  </a:lnTo>
                  <a:lnTo>
                    <a:pt x="281940" y="24384"/>
                  </a:lnTo>
                  <a:lnTo>
                    <a:pt x="286512" y="18288"/>
                  </a:lnTo>
                  <a:lnTo>
                    <a:pt x="315468" y="18288"/>
                  </a:lnTo>
                  <a:lnTo>
                    <a:pt x="315468" y="12192"/>
                  </a:lnTo>
                  <a:lnTo>
                    <a:pt x="289560" y="12192"/>
                  </a:lnTo>
                  <a:lnTo>
                    <a:pt x="292608" y="7620"/>
                  </a:lnTo>
                  <a:lnTo>
                    <a:pt x="292608" y="6096"/>
                  </a:lnTo>
                  <a:lnTo>
                    <a:pt x="294132" y="4572"/>
                  </a:lnTo>
                  <a:lnTo>
                    <a:pt x="295656" y="4572"/>
                  </a:lnTo>
                  <a:lnTo>
                    <a:pt x="295656" y="1524"/>
                  </a:lnTo>
                  <a:lnTo>
                    <a:pt x="294132" y="1524"/>
                  </a:lnTo>
                  <a:lnTo>
                    <a:pt x="292608" y="0"/>
                  </a:lnTo>
                  <a:lnTo>
                    <a:pt x="289560" y="0"/>
                  </a:lnTo>
                  <a:lnTo>
                    <a:pt x="288036" y="1524"/>
                  </a:lnTo>
                  <a:lnTo>
                    <a:pt x="284988" y="7620"/>
                  </a:lnTo>
                  <a:lnTo>
                    <a:pt x="277799" y="18224"/>
                  </a:lnTo>
                  <a:lnTo>
                    <a:pt x="269748" y="27241"/>
                  </a:lnTo>
                  <a:lnTo>
                    <a:pt x="260565" y="34848"/>
                  </a:lnTo>
                  <a:lnTo>
                    <a:pt x="249936" y="41148"/>
                  </a:lnTo>
                  <a:lnTo>
                    <a:pt x="251460" y="42672"/>
                  </a:lnTo>
                  <a:lnTo>
                    <a:pt x="252984" y="42672"/>
                  </a:lnTo>
                  <a:lnTo>
                    <a:pt x="252984" y="45720"/>
                  </a:lnTo>
                  <a:lnTo>
                    <a:pt x="256032" y="45720"/>
                  </a:lnTo>
                  <a:lnTo>
                    <a:pt x="265176" y="39624"/>
                  </a:lnTo>
                  <a:lnTo>
                    <a:pt x="269748" y="35052"/>
                  </a:lnTo>
                  <a:lnTo>
                    <a:pt x="269709" y="59436"/>
                  </a:lnTo>
                  <a:lnTo>
                    <a:pt x="259270" y="99822"/>
                  </a:lnTo>
                  <a:lnTo>
                    <a:pt x="249936" y="111264"/>
                  </a:lnTo>
                  <a:lnTo>
                    <a:pt x="251460" y="111264"/>
                  </a:lnTo>
                  <a:lnTo>
                    <a:pt x="252984" y="112788"/>
                  </a:lnTo>
                  <a:lnTo>
                    <a:pt x="254508" y="112788"/>
                  </a:lnTo>
                  <a:lnTo>
                    <a:pt x="254508" y="114312"/>
                  </a:lnTo>
                  <a:lnTo>
                    <a:pt x="256032" y="114312"/>
                  </a:lnTo>
                  <a:lnTo>
                    <a:pt x="256032" y="112788"/>
                  </a:lnTo>
                  <a:lnTo>
                    <a:pt x="262305" y="105664"/>
                  </a:lnTo>
                  <a:lnTo>
                    <a:pt x="267271" y="98107"/>
                  </a:lnTo>
                  <a:lnTo>
                    <a:pt x="270827" y="90284"/>
                  </a:lnTo>
                  <a:lnTo>
                    <a:pt x="272796" y="82296"/>
                  </a:lnTo>
                  <a:lnTo>
                    <a:pt x="342912" y="82296"/>
                  </a:lnTo>
                  <a:lnTo>
                    <a:pt x="342912" y="102108"/>
                  </a:lnTo>
                  <a:lnTo>
                    <a:pt x="339864" y="105156"/>
                  </a:lnTo>
                  <a:lnTo>
                    <a:pt x="323088" y="105156"/>
                  </a:lnTo>
                  <a:lnTo>
                    <a:pt x="323088" y="106680"/>
                  </a:lnTo>
                  <a:lnTo>
                    <a:pt x="324624" y="108204"/>
                  </a:lnTo>
                  <a:lnTo>
                    <a:pt x="324624" y="111264"/>
                  </a:lnTo>
                  <a:lnTo>
                    <a:pt x="326148" y="112788"/>
                  </a:lnTo>
                  <a:lnTo>
                    <a:pt x="338340" y="112788"/>
                  </a:lnTo>
                  <a:lnTo>
                    <a:pt x="342912" y="111264"/>
                  </a:lnTo>
                  <a:lnTo>
                    <a:pt x="344436" y="109728"/>
                  </a:lnTo>
                  <a:lnTo>
                    <a:pt x="347484" y="108204"/>
                  </a:lnTo>
                  <a:lnTo>
                    <a:pt x="347484" y="35052"/>
                  </a:lnTo>
                  <a:lnTo>
                    <a:pt x="347484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495800" y="2346962"/>
              <a:ext cx="111252" cy="10515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28388" y="2359154"/>
              <a:ext cx="108204" cy="8839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59452" y="2346962"/>
              <a:ext cx="96012" cy="10515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890516" y="2350010"/>
              <a:ext cx="82296" cy="10058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003292" y="242316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22860" y="35052"/>
                  </a:moveTo>
                  <a:lnTo>
                    <a:pt x="12192" y="35052"/>
                  </a:lnTo>
                  <a:lnTo>
                    <a:pt x="9144" y="32004"/>
                  </a:lnTo>
                  <a:lnTo>
                    <a:pt x="4572" y="28956"/>
                  </a:lnTo>
                  <a:lnTo>
                    <a:pt x="1524" y="25908"/>
                  </a:lnTo>
                  <a:lnTo>
                    <a:pt x="0" y="21336"/>
                  </a:lnTo>
                  <a:lnTo>
                    <a:pt x="0" y="12192"/>
                  </a:lnTo>
                  <a:lnTo>
                    <a:pt x="3048" y="7620"/>
                  </a:lnTo>
                  <a:lnTo>
                    <a:pt x="9144" y="1524"/>
                  </a:lnTo>
                  <a:lnTo>
                    <a:pt x="13716" y="0"/>
                  </a:lnTo>
                  <a:lnTo>
                    <a:pt x="22860" y="0"/>
                  </a:lnTo>
                  <a:lnTo>
                    <a:pt x="27432" y="1524"/>
                  </a:lnTo>
                  <a:lnTo>
                    <a:pt x="30480" y="6096"/>
                  </a:lnTo>
                  <a:lnTo>
                    <a:pt x="12192" y="6096"/>
                  </a:lnTo>
                  <a:lnTo>
                    <a:pt x="9144" y="9144"/>
                  </a:lnTo>
                  <a:lnTo>
                    <a:pt x="7620" y="12192"/>
                  </a:lnTo>
                  <a:lnTo>
                    <a:pt x="6096" y="13716"/>
                  </a:lnTo>
                  <a:lnTo>
                    <a:pt x="6096" y="19812"/>
                  </a:lnTo>
                  <a:lnTo>
                    <a:pt x="7620" y="22860"/>
                  </a:lnTo>
                  <a:lnTo>
                    <a:pt x="12192" y="27432"/>
                  </a:lnTo>
                  <a:lnTo>
                    <a:pt x="15240" y="28956"/>
                  </a:lnTo>
                  <a:lnTo>
                    <a:pt x="30480" y="28956"/>
                  </a:lnTo>
                  <a:lnTo>
                    <a:pt x="25908" y="33528"/>
                  </a:lnTo>
                  <a:lnTo>
                    <a:pt x="22860" y="35052"/>
                  </a:lnTo>
                  <a:close/>
                </a:path>
                <a:path w="35560" h="35560">
                  <a:moveTo>
                    <a:pt x="30480" y="28956"/>
                  </a:moveTo>
                  <a:lnTo>
                    <a:pt x="21336" y="28956"/>
                  </a:lnTo>
                  <a:lnTo>
                    <a:pt x="24384" y="27432"/>
                  </a:lnTo>
                  <a:lnTo>
                    <a:pt x="28956" y="22860"/>
                  </a:lnTo>
                  <a:lnTo>
                    <a:pt x="30480" y="19812"/>
                  </a:lnTo>
                  <a:lnTo>
                    <a:pt x="30480" y="13716"/>
                  </a:lnTo>
                  <a:lnTo>
                    <a:pt x="28956" y="10668"/>
                  </a:lnTo>
                  <a:lnTo>
                    <a:pt x="25908" y="7620"/>
                  </a:lnTo>
                  <a:lnTo>
                    <a:pt x="22860" y="6096"/>
                  </a:lnTo>
                  <a:lnTo>
                    <a:pt x="30480" y="6096"/>
                  </a:lnTo>
                  <a:lnTo>
                    <a:pt x="33528" y="9144"/>
                  </a:lnTo>
                  <a:lnTo>
                    <a:pt x="35052" y="12192"/>
                  </a:lnTo>
                  <a:lnTo>
                    <a:pt x="35052" y="21336"/>
                  </a:lnTo>
                  <a:lnTo>
                    <a:pt x="33528" y="25908"/>
                  </a:lnTo>
                  <a:lnTo>
                    <a:pt x="30480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362769" y="2829539"/>
            <a:ext cx="647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(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73" name="object 7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430267" y="2869694"/>
            <a:ext cx="614172" cy="105156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5039423" y="2829539"/>
            <a:ext cx="647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75" name="object 7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09007" y="5401206"/>
            <a:ext cx="7356116" cy="4063280"/>
          </a:xfrm>
          <a:prstGeom prst="rect">
            <a:avLst/>
          </a:prstGeom>
        </p:spPr>
      </p:pic>
      <p:sp>
        <p:nvSpPr>
          <p:cNvPr id="76" name="円弧 75">
            <a:extLst>
              <a:ext uri="{FF2B5EF4-FFF2-40B4-BE49-F238E27FC236}">
                <a16:creationId xmlns:a16="http://schemas.microsoft.com/office/drawing/2014/main" id="{BDC0E563-B658-BA81-D017-C2CCE8ACDC5D}"/>
              </a:ext>
            </a:extLst>
          </p:cNvPr>
          <p:cNvSpPr/>
          <p:nvPr/>
        </p:nvSpPr>
        <p:spPr>
          <a:xfrm>
            <a:off x="4133359" y="4109898"/>
            <a:ext cx="106237" cy="21617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・三角比の拡張</a:t>
            </a:r>
            <a:endParaRPr kumimoji="1" lang="ja-JP" altLang="en-US" b="1" u="sng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AD911C-0082-4882-A405-4E5CA9A4AA84}"/>
              </a:ext>
            </a:extLst>
          </p:cNvPr>
          <p:cNvSpPr txBox="1"/>
          <p:nvPr/>
        </p:nvSpPr>
        <p:spPr>
          <a:xfrm>
            <a:off x="228600" y="517527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三角比があればあらゆる直角三角形を作れる。</a:t>
            </a:r>
            <a:endParaRPr kumimoji="1" lang="en-US" altLang="ja-JP" sz="1200" dirty="0"/>
          </a:p>
          <a:p>
            <a:r>
              <a:rPr kumimoji="1" lang="ja-JP" altLang="en-US" sz="1200" dirty="0"/>
              <a:t>そのための基準として、</a:t>
            </a:r>
            <a:endParaRPr kumimoji="1" lang="en-US" altLang="ja-JP" sz="1200" dirty="0"/>
          </a:p>
          <a:p>
            <a:r>
              <a:rPr kumimoji="1" lang="ja-JP" altLang="en-US" sz="1200" b="1" dirty="0"/>
              <a:t>斜辺を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とした直角三角形</a:t>
            </a:r>
            <a:r>
              <a:rPr kumimoji="1" lang="ja-JP" altLang="en-US" sz="1200" dirty="0"/>
              <a:t>が使われるようになった。</a:t>
            </a:r>
            <a:endParaRPr kumimoji="1" lang="en-US" altLang="ja-JP" sz="1200" dirty="0"/>
          </a:p>
          <a:p>
            <a:r>
              <a:rPr kumimoji="1" lang="ja-JP" altLang="en-US" sz="1200" dirty="0"/>
              <a:t>これが</a:t>
            </a:r>
            <a:r>
              <a:rPr kumimoji="1" lang="ja-JP" altLang="en-US" sz="1200" b="1" u="sng" dirty="0"/>
              <a:t>単位円の三角比</a:t>
            </a:r>
            <a:r>
              <a:rPr kumimoji="1" lang="ja-JP" altLang="en-US" sz="1200" dirty="0"/>
              <a:t>である。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A09833E-E211-4262-A4A2-C8659F51BCA8}"/>
              </a:ext>
            </a:extLst>
          </p:cNvPr>
          <p:cNvSpPr txBox="1"/>
          <p:nvPr/>
        </p:nvSpPr>
        <p:spPr>
          <a:xfrm>
            <a:off x="3930650" y="515675"/>
            <a:ext cx="335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単位円ベースで考えることで、常に斜辺は１として考えられる。</a:t>
            </a:r>
            <a:endParaRPr kumimoji="1" lang="en-US" altLang="ja-JP" sz="1200" dirty="0"/>
          </a:p>
          <a:p>
            <a:r>
              <a:rPr kumimoji="1" lang="ja-JP" altLang="en-US" sz="1200" dirty="0"/>
              <a:t>三角比は基本的にこの</a:t>
            </a:r>
            <a:r>
              <a:rPr kumimoji="1" lang="ja-JP" altLang="en-US" sz="1200" b="1" u="sng" dirty="0"/>
              <a:t>単位円の三角比</a:t>
            </a:r>
            <a:r>
              <a:rPr kumimoji="1" lang="ja-JP" altLang="en-US" sz="1200" dirty="0"/>
              <a:t>として考えられている。</a:t>
            </a:r>
            <a:endParaRPr kumimoji="1" lang="en-US" altLang="ja-JP" sz="1200" dirty="0"/>
          </a:p>
          <a:p>
            <a:endParaRPr kumimoji="1" lang="en-US" altLang="ja-JP" sz="1200" b="1" u="sng" dirty="0"/>
          </a:p>
          <a:p>
            <a:r>
              <a:rPr kumimoji="1" lang="ja-JP" altLang="en-US" sz="1200" dirty="0"/>
              <a:t>左の図で考えると分かりやすいが、</a:t>
            </a:r>
            <a:endParaRPr kumimoji="1" lang="en-US" altLang="ja-JP" sz="1200" dirty="0"/>
          </a:p>
          <a:p>
            <a:r>
              <a:rPr kumimoji="1" lang="ja-JP" altLang="en-US" sz="1200" dirty="0"/>
              <a:t>結局、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b="1" dirty="0" err="1"/>
              <a:t>Cosθ</a:t>
            </a:r>
            <a:r>
              <a:rPr kumimoji="1" lang="ja-JP" altLang="en-US" sz="1200" b="1" dirty="0"/>
              <a:t>　：　</a:t>
            </a:r>
            <a:r>
              <a:rPr kumimoji="1" lang="en-US" altLang="ja-JP" sz="1200" b="1" dirty="0"/>
              <a:t>x</a:t>
            </a:r>
            <a:r>
              <a:rPr kumimoji="1" lang="ja-JP" altLang="en-US" sz="1200" b="1" dirty="0"/>
              <a:t>座標</a:t>
            </a:r>
            <a:endParaRPr kumimoji="1" lang="en-US" altLang="ja-JP" sz="1200" b="1" dirty="0"/>
          </a:p>
          <a:p>
            <a:r>
              <a:rPr kumimoji="1" lang="en-US" altLang="ja-JP" sz="1200" b="1" dirty="0" err="1"/>
              <a:t>Sinθ</a:t>
            </a:r>
            <a:r>
              <a:rPr kumimoji="1" lang="ja-JP" altLang="en-US" sz="1200" b="1" dirty="0"/>
              <a:t>　：　</a:t>
            </a:r>
            <a:r>
              <a:rPr kumimoji="1" lang="en-US" altLang="ja-JP" sz="1200" b="1" dirty="0"/>
              <a:t>y</a:t>
            </a:r>
            <a:r>
              <a:rPr kumimoji="1" lang="ja-JP" altLang="en-US" sz="1200" b="1" dirty="0"/>
              <a:t>座標</a:t>
            </a:r>
            <a:endParaRPr kumimoji="1" lang="en-US" altLang="ja-JP" sz="1200" b="1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を出しているだけだと分かる。</a:t>
            </a:r>
            <a:endParaRPr kumimoji="1" lang="en-US" altLang="ja-JP" sz="1200" dirty="0"/>
          </a:p>
          <a:p>
            <a:r>
              <a:rPr kumimoji="1" lang="ja-JP" altLang="en-US" sz="1200" dirty="0"/>
              <a:t>斜辺を１にすることで、特に整理することなく直角三角形の比率を求める事が出来る。</a:t>
            </a:r>
            <a:endParaRPr kumimoji="1" lang="en-US" altLang="ja-JP" sz="12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F9E64EE-8CC5-40B9-B20B-95588E744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1765300"/>
            <a:ext cx="2845553" cy="2336637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52B5FF3-81B8-4C70-95F8-1834EEA79A9F}"/>
              </a:ext>
            </a:extLst>
          </p:cNvPr>
          <p:cNvSpPr/>
          <p:nvPr/>
        </p:nvSpPr>
        <p:spPr>
          <a:xfrm>
            <a:off x="3930650" y="1979660"/>
            <a:ext cx="1676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7EFFDB1-9CFA-4885-84DE-A4256C855582}"/>
              </a:ext>
            </a:extLst>
          </p:cNvPr>
          <p:cNvSpPr txBox="1"/>
          <p:nvPr/>
        </p:nvSpPr>
        <p:spPr>
          <a:xfrm>
            <a:off x="3886200" y="325833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・三角比の性質</a:t>
            </a:r>
            <a:endParaRPr kumimoji="1" lang="ja-JP" alt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8A5C1BD-FD17-4F92-A704-AEAF2D205A83}"/>
                  </a:ext>
                </a:extLst>
              </p:cNvPr>
              <p:cNvSpPr txBox="1"/>
              <p:nvPr/>
            </p:nvSpPr>
            <p:spPr>
              <a:xfrm>
                <a:off x="3886200" y="3650157"/>
                <a:ext cx="3552063" cy="52277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</m:fName>
                        <m:e>
                          <m: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kumimoji="1" lang="ja-JP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den>
                      </m:f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ja-JP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ja-JP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ja-JP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8A5C1BD-FD17-4F92-A704-AEAF2D205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50157"/>
                <a:ext cx="3552063" cy="522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425D207-08A5-4C8A-921E-114010A8AED1}"/>
              </a:ext>
            </a:extLst>
          </p:cNvPr>
          <p:cNvSpPr txBox="1"/>
          <p:nvPr/>
        </p:nvSpPr>
        <p:spPr>
          <a:xfrm>
            <a:off x="4389814" y="4361760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色々あるが、これさえ覚えておけば良い。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C1FA9F4-CE8C-4481-A108-832BC31B3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0"/>
            <a:ext cx="3930650" cy="4671208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B424B07-BED7-44DF-A25E-6FC63CCDD227}"/>
              </a:ext>
            </a:extLst>
          </p:cNvPr>
          <p:cNvSpPr txBox="1"/>
          <p:nvPr/>
        </p:nvSpPr>
        <p:spPr>
          <a:xfrm>
            <a:off x="0" y="489383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E9418DE3-4BBA-4F87-A107-F1CE05E94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5284666"/>
            <a:ext cx="3746811" cy="3746811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F2AE9B6-16A6-447E-AB98-9D6F643BB785}"/>
              </a:ext>
            </a:extLst>
          </p:cNvPr>
          <p:cNvSpPr txBox="1"/>
          <p:nvPr/>
        </p:nvSpPr>
        <p:spPr>
          <a:xfrm>
            <a:off x="3778250" y="9102844"/>
            <a:ext cx="365196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u="sng" dirty="0"/>
              <a:t>・基本問題</a:t>
            </a:r>
            <a:r>
              <a:rPr kumimoji="1" lang="en-US" altLang="ja-JP" sz="1000" b="1" u="sng" dirty="0"/>
              <a:t>2</a:t>
            </a:r>
          </a:p>
          <a:p>
            <a:r>
              <a:rPr kumimoji="1" lang="ja-JP" altLang="en-US" sz="900" dirty="0"/>
              <a:t>斜辺の長さが</a:t>
            </a:r>
            <a:r>
              <a:rPr kumimoji="1" lang="en-US" altLang="ja-JP" sz="900" dirty="0"/>
              <a:t>8m</a:t>
            </a:r>
            <a:r>
              <a:rPr kumimoji="1" lang="ja-JP" altLang="en-US" sz="900" dirty="0"/>
              <a:t>であり、</a:t>
            </a:r>
            <a:r>
              <a:rPr kumimoji="1" lang="en-US" altLang="ja-JP" sz="900" dirty="0"/>
              <a:t>θ=30°</a:t>
            </a:r>
            <a:r>
              <a:rPr kumimoji="1" lang="ja-JP" altLang="en-US" sz="900" dirty="0"/>
              <a:t>の直角三角形の底と高さを求めよ。</a:t>
            </a:r>
            <a:endParaRPr kumimoji="1" lang="ja-JP" altLang="en-US" sz="1000" dirty="0"/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2F277AA0-FAD2-445A-A53C-281DA8B068F9}"/>
              </a:ext>
            </a:extLst>
          </p:cNvPr>
          <p:cNvSpPr/>
          <p:nvPr/>
        </p:nvSpPr>
        <p:spPr>
          <a:xfrm>
            <a:off x="4006850" y="9690100"/>
            <a:ext cx="914400" cy="487625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32E8B3E-9581-4FB4-9529-53BD8757DF54}"/>
                  </a:ext>
                </a:extLst>
              </p:cNvPr>
              <p:cNvSpPr txBox="1"/>
              <p:nvPr/>
            </p:nvSpPr>
            <p:spPr>
              <a:xfrm>
                <a:off x="4271962" y="9730253"/>
                <a:ext cx="3841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20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32E8B3E-9581-4FB4-9529-53BD8757D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62" y="9730253"/>
                <a:ext cx="384175" cy="184666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インク 27">
                <a:extLst>
                  <a:ext uri="{FF2B5EF4-FFF2-40B4-BE49-F238E27FC236}">
                    <a16:creationId xmlns:a16="http://schemas.microsoft.com/office/drawing/2014/main" id="{E3A61272-0E4F-41C1-95DD-525D19F4DF62}"/>
                  </a:ext>
                </a:extLst>
              </p14:cNvPr>
              <p14:cNvContentPartPr/>
              <p14:nvPr/>
            </p14:nvContentPartPr>
            <p14:xfrm>
              <a:off x="2842477" y="5651250"/>
              <a:ext cx="43920" cy="136800"/>
            </p14:xfrm>
          </p:contentPart>
        </mc:Choice>
        <mc:Fallback xmlns="">
          <p:pic>
            <p:nvPicPr>
              <p:cNvPr id="28" name="インク 27">
                <a:extLst>
                  <a:ext uri="{FF2B5EF4-FFF2-40B4-BE49-F238E27FC236}">
                    <a16:creationId xmlns:a16="http://schemas.microsoft.com/office/drawing/2014/main" id="{E3A61272-0E4F-41C1-95DD-525D19F4DF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8157" y="5646930"/>
                <a:ext cx="525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インク 30">
                <a:extLst>
                  <a:ext uri="{FF2B5EF4-FFF2-40B4-BE49-F238E27FC236}">
                    <a16:creationId xmlns:a16="http://schemas.microsoft.com/office/drawing/2014/main" id="{A87227B4-A268-4D1B-B6AF-2198A9DE4F14}"/>
                  </a:ext>
                </a:extLst>
              </p14:cNvPr>
              <p14:cNvContentPartPr/>
              <p14:nvPr/>
            </p14:nvContentPartPr>
            <p14:xfrm>
              <a:off x="3590197" y="5671770"/>
              <a:ext cx="5760" cy="123480"/>
            </p14:xfrm>
          </p:contentPart>
        </mc:Choice>
        <mc:Fallback xmlns="">
          <p:pic>
            <p:nvPicPr>
              <p:cNvPr id="31" name="インク 30">
                <a:extLst>
                  <a:ext uri="{FF2B5EF4-FFF2-40B4-BE49-F238E27FC236}">
                    <a16:creationId xmlns:a16="http://schemas.microsoft.com/office/drawing/2014/main" id="{A87227B4-A268-4D1B-B6AF-2198A9DE4F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85877" y="5667450"/>
                <a:ext cx="144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インク 33">
                <a:extLst>
                  <a:ext uri="{FF2B5EF4-FFF2-40B4-BE49-F238E27FC236}">
                    <a16:creationId xmlns:a16="http://schemas.microsoft.com/office/drawing/2014/main" id="{2D51DF42-F30C-478F-9F96-AD740A6DDF8B}"/>
                  </a:ext>
                </a:extLst>
              </p14:cNvPr>
              <p14:cNvContentPartPr/>
              <p14:nvPr/>
            </p14:nvContentPartPr>
            <p14:xfrm>
              <a:off x="2836717" y="5943210"/>
              <a:ext cx="69480" cy="132480"/>
            </p14:xfrm>
          </p:contentPart>
        </mc:Choice>
        <mc:Fallback xmlns="">
          <p:pic>
            <p:nvPicPr>
              <p:cNvPr id="34" name="インク 33">
                <a:extLst>
                  <a:ext uri="{FF2B5EF4-FFF2-40B4-BE49-F238E27FC236}">
                    <a16:creationId xmlns:a16="http://schemas.microsoft.com/office/drawing/2014/main" id="{2D51DF42-F30C-478F-9F96-AD740A6DDF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32397" y="5938890"/>
                <a:ext cx="781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インク 34">
                <a:extLst>
                  <a:ext uri="{FF2B5EF4-FFF2-40B4-BE49-F238E27FC236}">
                    <a16:creationId xmlns:a16="http://schemas.microsoft.com/office/drawing/2014/main" id="{3E9DE6C7-B37F-4045-B618-7E1A74267EEC}"/>
                  </a:ext>
                </a:extLst>
              </p14:cNvPr>
              <p14:cNvContentPartPr/>
              <p14:nvPr/>
            </p14:nvContentPartPr>
            <p14:xfrm>
              <a:off x="2790637" y="6654930"/>
              <a:ext cx="216000" cy="7920"/>
            </p14:xfrm>
          </p:contentPart>
        </mc:Choice>
        <mc:Fallback xmlns="">
          <p:pic>
            <p:nvPicPr>
              <p:cNvPr id="35" name="インク 34">
                <a:extLst>
                  <a:ext uri="{FF2B5EF4-FFF2-40B4-BE49-F238E27FC236}">
                    <a16:creationId xmlns:a16="http://schemas.microsoft.com/office/drawing/2014/main" id="{3E9DE6C7-B37F-4045-B618-7E1A74267EE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86317" y="6650610"/>
                <a:ext cx="22464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9B92426C-7BBA-4791-8E93-2E1252507C59}"/>
                  </a:ext>
                </a:extLst>
              </p14:cNvPr>
              <p14:cNvContentPartPr/>
              <p14:nvPr/>
            </p14:nvContentPartPr>
            <p14:xfrm>
              <a:off x="2843197" y="6696690"/>
              <a:ext cx="128160" cy="9504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9B92426C-7BBA-4791-8E93-2E1252507C5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38877" y="6692370"/>
                <a:ext cx="1368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インク 40">
                <a:extLst>
                  <a:ext uri="{FF2B5EF4-FFF2-40B4-BE49-F238E27FC236}">
                    <a16:creationId xmlns:a16="http://schemas.microsoft.com/office/drawing/2014/main" id="{4134096B-5FE1-4446-BC45-521963F39E9A}"/>
                  </a:ext>
                </a:extLst>
              </p14:cNvPr>
              <p14:cNvContentPartPr/>
              <p14:nvPr/>
            </p14:nvContentPartPr>
            <p14:xfrm>
              <a:off x="2895397" y="6500490"/>
              <a:ext cx="360" cy="109440"/>
            </p14:xfrm>
          </p:contentPart>
        </mc:Choice>
        <mc:Fallback xmlns="">
          <p:pic>
            <p:nvPicPr>
              <p:cNvPr id="41" name="インク 40">
                <a:extLst>
                  <a:ext uri="{FF2B5EF4-FFF2-40B4-BE49-F238E27FC236}">
                    <a16:creationId xmlns:a16="http://schemas.microsoft.com/office/drawing/2014/main" id="{4134096B-5FE1-4446-BC45-521963F39E9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91077" y="6496170"/>
                <a:ext cx="900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CFE0FF8-4AFA-48B8-82FE-D0B86C93AD94}"/>
              </a:ext>
            </a:extLst>
          </p:cNvPr>
          <p:cNvGrpSpPr/>
          <p:nvPr/>
        </p:nvGrpSpPr>
        <p:grpSpPr>
          <a:xfrm>
            <a:off x="3595597" y="6519570"/>
            <a:ext cx="166680" cy="291960"/>
            <a:chOff x="3595597" y="6519570"/>
            <a:chExt cx="16668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52A1F8FB-72CB-4645-80DC-CEE288B65FAE}"/>
                    </a:ext>
                  </a:extLst>
                </p14:cNvPr>
                <p14:cNvContentPartPr/>
                <p14:nvPr/>
              </p14:nvContentPartPr>
              <p14:xfrm>
                <a:off x="3595597" y="6680130"/>
                <a:ext cx="166680" cy="6840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52A1F8FB-72CB-4645-80DC-CEE288B65F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91277" y="6675810"/>
                  <a:ext cx="1753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インク 42">
                  <a:extLst>
                    <a:ext uri="{FF2B5EF4-FFF2-40B4-BE49-F238E27FC236}">
                      <a16:creationId xmlns:a16="http://schemas.microsoft.com/office/drawing/2014/main" id="{DE804B53-59E3-4E3C-9E67-71C468EF21DD}"/>
                    </a:ext>
                  </a:extLst>
                </p14:cNvPr>
                <p14:cNvContentPartPr/>
                <p14:nvPr/>
              </p14:nvContentPartPr>
              <p14:xfrm>
                <a:off x="3638437" y="6722250"/>
                <a:ext cx="96120" cy="89280"/>
              </p14:xfrm>
            </p:contentPart>
          </mc:Choice>
          <mc:Fallback xmlns="">
            <p:pic>
              <p:nvPicPr>
                <p:cNvPr id="43" name="インク 42">
                  <a:extLst>
                    <a:ext uri="{FF2B5EF4-FFF2-40B4-BE49-F238E27FC236}">
                      <a16:creationId xmlns:a16="http://schemas.microsoft.com/office/drawing/2014/main" id="{DE804B53-59E3-4E3C-9E67-71C468EF21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34117" y="6717930"/>
                  <a:ext cx="104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DC9D0A78-CB14-49FB-8DFD-6485BC1BEC71}"/>
                    </a:ext>
                  </a:extLst>
                </p14:cNvPr>
                <p14:cNvContentPartPr/>
                <p14:nvPr/>
              </p14:nvContentPartPr>
              <p14:xfrm>
                <a:off x="3600277" y="6519570"/>
                <a:ext cx="133200" cy="140040"/>
              </p14:xfrm>
            </p:contentPart>
          </mc:Choice>
          <mc:Fallback xmlns=""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DC9D0A78-CB14-49FB-8DFD-6485BC1BEC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95957" y="6515250"/>
                  <a:ext cx="141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C4136EA6-E1EB-4F4E-BADE-801A7B7D21E6}"/>
                    </a:ext>
                  </a:extLst>
                </p14:cNvPr>
                <p14:cNvContentPartPr/>
                <p14:nvPr/>
              </p14:nvContentPartPr>
              <p14:xfrm>
                <a:off x="3666517" y="6548010"/>
                <a:ext cx="72720" cy="106920"/>
              </p14:xfrm>
            </p:contentPart>
          </mc:Choice>
          <mc:Fallback xmlns=""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C4136EA6-E1EB-4F4E-BADE-801A7B7D21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62197" y="6543690"/>
                  <a:ext cx="8136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1467D71-5886-49E9-8482-068EE4C5BF06}"/>
              </a:ext>
            </a:extLst>
          </p:cNvPr>
          <p:cNvGrpSpPr/>
          <p:nvPr/>
        </p:nvGrpSpPr>
        <p:grpSpPr>
          <a:xfrm>
            <a:off x="2828797" y="6843570"/>
            <a:ext cx="252360" cy="272880"/>
            <a:chOff x="2828797" y="6843570"/>
            <a:chExt cx="25236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818E8D2A-D93E-47A3-9D69-8E477032AF7C}"/>
                    </a:ext>
                  </a:extLst>
                </p14:cNvPr>
                <p14:cNvContentPartPr/>
                <p14:nvPr/>
              </p14:nvContentPartPr>
              <p14:xfrm>
                <a:off x="2828797" y="6967410"/>
                <a:ext cx="252360" cy="360"/>
              </p14:xfrm>
            </p:contentPart>
          </mc:Choice>
          <mc:Fallback xmlns=""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818E8D2A-D93E-47A3-9D69-8E477032AF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24477" y="6963090"/>
                  <a:ext cx="261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21C5A623-EE4D-4F28-9D72-8A417EFEF871}"/>
                    </a:ext>
                  </a:extLst>
                </p14:cNvPr>
                <p14:cNvContentPartPr/>
                <p14:nvPr/>
              </p14:nvContentPartPr>
              <p14:xfrm>
                <a:off x="2857237" y="6990090"/>
                <a:ext cx="190440" cy="85680"/>
              </p14:xfrm>
            </p:contentPart>
          </mc:Choice>
          <mc:Fallback xmlns=""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21C5A623-EE4D-4F28-9D72-8A417EFEF87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52917" y="6985770"/>
                  <a:ext cx="199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B82D7D62-7091-4508-BDBD-4BEE050E4F0F}"/>
                    </a:ext>
                  </a:extLst>
                </p14:cNvPr>
                <p14:cNvContentPartPr/>
                <p14:nvPr/>
              </p14:nvContentPartPr>
              <p14:xfrm>
                <a:off x="2976037" y="7018170"/>
                <a:ext cx="78840" cy="9828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B82D7D62-7091-4508-BDBD-4BEE050E4F0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71717" y="7013850"/>
                  <a:ext cx="87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FE020CDC-A303-4796-8EFB-3182AB4FC8FA}"/>
                    </a:ext>
                  </a:extLst>
                </p14:cNvPr>
                <p14:cNvContentPartPr/>
                <p14:nvPr/>
              </p14:nvContentPartPr>
              <p14:xfrm>
                <a:off x="2976037" y="6843570"/>
                <a:ext cx="5400" cy="9504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FE020CDC-A303-4796-8EFB-3182AB4FC8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71717" y="6839250"/>
                  <a:ext cx="1404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4842C53-B021-4BBF-9897-9F4CEA64CF64}"/>
              </a:ext>
            </a:extLst>
          </p:cNvPr>
          <p:cNvGrpSpPr/>
          <p:nvPr/>
        </p:nvGrpSpPr>
        <p:grpSpPr>
          <a:xfrm>
            <a:off x="3624037" y="7457910"/>
            <a:ext cx="169560" cy="279720"/>
            <a:chOff x="3624037" y="7457910"/>
            <a:chExt cx="1695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C6EB7BDB-C84F-49C2-BBC5-EABDF58C8827}"/>
                    </a:ext>
                  </a:extLst>
                </p14:cNvPr>
                <p14:cNvContentPartPr/>
                <p14:nvPr/>
              </p14:nvContentPartPr>
              <p14:xfrm>
                <a:off x="3638437" y="7589670"/>
                <a:ext cx="155160" cy="7200"/>
              </p14:xfrm>
            </p:contentPart>
          </mc:Choice>
          <mc:Fallback xmlns=""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C6EB7BDB-C84F-49C2-BBC5-EABDF58C882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34117" y="7585350"/>
                  <a:ext cx="1638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9EB5068D-CE7E-4773-999A-C5557862FD00}"/>
                    </a:ext>
                  </a:extLst>
                </p14:cNvPr>
                <p14:cNvContentPartPr/>
                <p14:nvPr/>
              </p14:nvContentPartPr>
              <p14:xfrm>
                <a:off x="3624037" y="7632150"/>
                <a:ext cx="150120" cy="88200"/>
              </p14:xfrm>
            </p:contentPart>
          </mc:Choice>
          <mc:Fallback xmlns=""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9EB5068D-CE7E-4773-999A-C5557862FD0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19717" y="7627830"/>
                  <a:ext cx="158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0016E40A-7125-445D-A9AD-3F74A15EF6CD}"/>
                    </a:ext>
                  </a:extLst>
                </p14:cNvPr>
                <p14:cNvContentPartPr/>
                <p14:nvPr/>
              </p14:nvContentPartPr>
              <p14:xfrm>
                <a:off x="3711157" y="7665990"/>
                <a:ext cx="79200" cy="71640"/>
              </p14:xfrm>
            </p:contentPart>
          </mc:Choice>
          <mc:Fallback xmlns=""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0016E40A-7125-445D-A9AD-3F74A15EF6C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06837" y="7661670"/>
                  <a:ext cx="87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EA6C480E-BA8B-49CC-A4EB-940E68328C45}"/>
                    </a:ext>
                  </a:extLst>
                </p14:cNvPr>
                <p14:cNvContentPartPr/>
                <p14:nvPr/>
              </p14:nvContentPartPr>
              <p14:xfrm>
                <a:off x="3694237" y="7457910"/>
                <a:ext cx="16200" cy="99720"/>
              </p14:xfrm>
            </p:contentPart>
          </mc:Choice>
          <mc:Fallback xmlns=""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EA6C480E-BA8B-49CC-A4EB-940E68328C4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89917" y="7453590"/>
                  <a:ext cx="2484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A329681E-3B16-4B1B-9500-B400557B778F}"/>
              </a:ext>
            </a:extLst>
          </p:cNvPr>
          <p:cNvGrpSpPr/>
          <p:nvPr/>
        </p:nvGrpSpPr>
        <p:grpSpPr>
          <a:xfrm>
            <a:off x="2833477" y="7467270"/>
            <a:ext cx="228240" cy="492120"/>
            <a:chOff x="2833477" y="7467270"/>
            <a:chExt cx="22824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856A1C93-E835-4721-BF75-746017B77ACB}"/>
                    </a:ext>
                  </a:extLst>
                </p14:cNvPr>
                <p14:cNvContentPartPr/>
                <p14:nvPr/>
              </p14:nvContentPartPr>
              <p14:xfrm>
                <a:off x="2833477" y="7609830"/>
                <a:ext cx="190080" cy="10440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856A1C93-E835-4721-BF75-746017B77AC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29157" y="7605510"/>
                  <a:ext cx="1987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0432967C-6896-430D-B2BB-C14C8DA2F7E0}"/>
                    </a:ext>
                  </a:extLst>
                </p14:cNvPr>
                <p14:cNvContentPartPr/>
                <p14:nvPr/>
              </p14:nvContentPartPr>
              <p14:xfrm>
                <a:off x="2852557" y="7646190"/>
                <a:ext cx="128160" cy="88560"/>
              </p14:xfrm>
            </p:contentPart>
          </mc:Choice>
          <mc:Fallback xmlns=""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0432967C-6896-430D-B2BB-C14C8DA2F7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48237" y="7641870"/>
                  <a:ext cx="136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EDE50AA7-E2C4-439B-8C15-DE0870AEE5CD}"/>
                    </a:ext>
                  </a:extLst>
                </p14:cNvPr>
                <p14:cNvContentPartPr/>
                <p14:nvPr/>
              </p14:nvContentPartPr>
              <p14:xfrm>
                <a:off x="2947957" y="7685790"/>
                <a:ext cx="113760" cy="72720"/>
              </p14:xfrm>
            </p:contentPart>
          </mc:Choice>
          <mc:Fallback xmlns=""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EDE50AA7-E2C4-439B-8C15-DE0870AEE5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43637" y="7681470"/>
                  <a:ext cx="122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1D754609-D5AD-4D4F-9EFF-B81E21F38582}"/>
                    </a:ext>
                  </a:extLst>
                </p14:cNvPr>
                <p14:cNvContentPartPr/>
                <p14:nvPr/>
              </p14:nvContentPartPr>
              <p14:xfrm>
                <a:off x="2905117" y="7467270"/>
                <a:ext cx="26280" cy="10728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1D754609-D5AD-4D4F-9EFF-B81E21F385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00797" y="7462950"/>
                  <a:ext cx="34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21ED1DD2-98F6-48F2-998E-02D0E9838559}"/>
                    </a:ext>
                  </a:extLst>
                </p14:cNvPr>
                <p14:cNvContentPartPr/>
                <p14:nvPr/>
              </p14:nvContentPartPr>
              <p14:xfrm>
                <a:off x="2895397" y="7795950"/>
                <a:ext cx="27000" cy="163440"/>
              </p14:xfrm>
            </p:contentPart>
          </mc:Choice>
          <mc:Fallback xmlns=""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21ED1DD2-98F6-48F2-998E-02D0E98385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91077" y="7791630"/>
                  <a:ext cx="356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A008C21D-2B69-4232-B260-261B527E995A}"/>
              </a:ext>
            </a:extLst>
          </p:cNvPr>
          <p:cNvGrpSpPr/>
          <p:nvPr/>
        </p:nvGrpSpPr>
        <p:grpSpPr>
          <a:xfrm>
            <a:off x="2819077" y="8383650"/>
            <a:ext cx="209520" cy="299160"/>
            <a:chOff x="2819077" y="8383650"/>
            <a:chExt cx="20952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F31EDC4F-E906-4892-8912-F513230D9C6D}"/>
                    </a:ext>
                  </a:extLst>
                </p14:cNvPr>
                <p14:cNvContentPartPr/>
                <p14:nvPr/>
              </p14:nvContentPartPr>
              <p14:xfrm>
                <a:off x="2819077" y="8529450"/>
                <a:ext cx="209520" cy="5760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F31EDC4F-E906-4892-8912-F513230D9C6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14757" y="8525130"/>
                  <a:ext cx="218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906B3996-C4AF-4E13-A986-DCCFD13D9316}"/>
                    </a:ext>
                  </a:extLst>
                </p14:cNvPr>
                <p14:cNvContentPartPr/>
                <p14:nvPr/>
              </p14:nvContentPartPr>
              <p14:xfrm>
                <a:off x="2890717" y="8552850"/>
                <a:ext cx="102600" cy="129960"/>
              </p14:xfrm>
            </p:contentPart>
          </mc:Choice>
          <mc:Fallback xmlns=""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906B3996-C4AF-4E13-A986-DCCFD13D931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86397" y="8548530"/>
                  <a:ext cx="111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45D4C1CD-5CB9-4F18-84E6-2A6E1AB2A73B}"/>
                    </a:ext>
                  </a:extLst>
                </p14:cNvPr>
                <p14:cNvContentPartPr/>
                <p14:nvPr/>
              </p14:nvContentPartPr>
              <p14:xfrm>
                <a:off x="2880997" y="8383650"/>
                <a:ext cx="111240" cy="138600"/>
              </p14:xfrm>
            </p:contentPart>
          </mc:Choice>
          <mc:Fallback xmlns=""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45D4C1CD-5CB9-4F18-84E6-2A6E1AB2A7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76677" y="8379330"/>
                  <a:ext cx="119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0" name="インク 69">
                  <a:extLst>
                    <a:ext uri="{FF2B5EF4-FFF2-40B4-BE49-F238E27FC236}">
                      <a16:creationId xmlns:a16="http://schemas.microsoft.com/office/drawing/2014/main" id="{D87D3EEE-C1DB-483E-9EA4-E88A1E7C01A7}"/>
                    </a:ext>
                  </a:extLst>
                </p14:cNvPr>
                <p14:cNvContentPartPr/>
                <p14:nvPr/>
              </p14:nvContentPartPr>
              <p14:xfrm>
                <a:off x="2943637" y="8414970"/>
                <a:ext cx="53280" cy="88560"/>
              </p14:xfrm>
            </p:contentPart>
          </mc:Choice>
          <mc:Fallback xmlns="">
            <p:pic>
              <p:nvPicPr>
                <p:cNvPr id="70" name="インク 69">
                  <a:extLst>
                    <a:ext uri="{FF2B5EF4-FFF2-40B4-BE49-F238E27FC236}">
                      <a16:creationId xmlns:a16="http://schemas.microsoft.com/office/drawing/2014/main" id="{D87D3EEE-C1DB-483E-9EA4-E88A1E7C01A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39317" y="8410650"/>
                  <a:ext cx="6192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BAC06950-276F-4BD2-81EA-1FF10672DDCB}"/>
              </a:ext>
            </a:extLst>
          </p:cNvPr>
          <p:cNvGrpSpPr/>
          <p:nvPr/>
        </p:nvGrpSpPr>
        <p:grpSpPr>
          <a:xfrm>
            <a:off x="3614677" y="8414970"/>
            <a:ext cx="149400" cy="245520"/>
            <a:chOff x="3614677" y="8414970"/>
            <a:chExt cx="14940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0FCCF647-273E-4CC4-9863-C57CBF8FF77A}"/>
                    </a:ext>
                  </a:extLst>
                </p14:cNvPr>
                <p14:cNvContentPartPr/>
                <p14:nvPr/>
              </p14:nvContentPartPr>
              <p14:xfrm>
                <a:off x="3614677" y="8545650"/>
                <a:ext cx="149400" cy="3960"/>
              </p14:xfrm>
            </p:contentPart>
          </mc:Choice>
          <mc:Fallback xmlns=""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0FCCF647-273E-4CC4-9863-C57CBF8FF77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10357" y="8541330"/>
                  <a:ext cx="158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8241F6B4-034F-4D12-99C9-B8FB41801571}"/>
                    </a:ext>
                  </a:extLst>
                </p14:cNvPr>
                <p14:cNvContentPartPr/>
                <p14:nvPr/>
              </p14:nvContentPartPr>
              <p14:xfrm>
                <a:off x="3638437" y="8586690"/>
                <a:ext cx="83520" cy="73800"/>
              </p14:xfrm>
            </p:contentPart>
          </mc:Choice>
          <mc:Fallback xmlns=""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8241F6B4-034F-4D12-99C9-B8FB4180157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34117" y="8582370"/>
                  <a:ext cx="92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4" name="インク 73">
                  <a:extLst>
                    <a:ext uri="{FF2B5EF4-FFF2-40B4-BE49-F238E27FC236}">
                      <a16:creationId xmlns:a16="http://schemas.microsoft.com/office/drawing/2014/main" id="{A85BCC7A-47AC-4D96-9F09-08581F5121F3}"/>
                    </a:ext>
                  </a:extLst>
                </p14:cNvPr>
                <p14:cNvContentPartPr/>
                <p14:nvPr/>
              </p14:nvContentPartPr>
              <p14:xfrm>
                <a:off x="3642397" y="8414970"/>
                <a:ext cx="13680" cy="87480"/>
              </p14:xfrm>
            </p:contentPart>
          </mc:Choice>
          <mc:Fallback xmlns="">
            <p:pic>
              <p:nvPicPr>
                <p:cNvPr id="74" name="インク 73">
                  <a:extLst>
                    <a:ext uri="{FF2B5EF4-FFF2-40B4-BE49-F238E27FC236}">
                      <a16:creationId xmlns:a16="http://schemas.microsoft.com/office/drawing/2014/main" id="{A85BCC7A-47AC-4D96-9F09-08581F5121F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38077" y="8410650"/>
                  <a:ext cx="223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03F79CA-64A8-4E25-844E-B977A76F84BA}"/>
              </a:ext>
            </a:extLst>
          </p:cNvPr>
          <p:cNvGrpSpPr/>
          <p:nvPr/>
        </p:nvGrpSpPr>
        <p:grpSpPr>
          <a:xfrm>
            <a:off x="2809717" y="8728710"/>
            <a:ext cx="224280" cy="164520"/>
            <a:chOff x="2809717" y="8728710"/>
            <a:chExt cx="22428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5842D2DA-7267-4036-ACC3-F313127D850B}"/>
                    </a:ext>
                  </a:extLst>
                </p14:cNvPr>
                <p14:cNvContentPartPr/>
                <p14:nvPr/>
              </p14:nvContentPartPr>
              <p14:xfrm>
                <a:off x="2809717" y="8728710"/>
                <a:ext cx="214200" cy="134280"/>
              </p14:xfrm>
            </p:contentPart>
          </mc:Choice>
          <mc:Fallback xmlns=""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5842D2DA-7267-4036-ACC3-F313127D850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805397" y="8724390"/>
                  <a:ext cx="222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インク 76">
                  <a:extLst>
                    <a:ext uri="{FF2B5EF4-FFF2-40B4-BE49-F238E27FC236}">
                      <a16:creationId xmlns:a16="http://schemas.microsoft.com/office/drawing/2014/main" id="{6E22B988-3380-4F48-81B7-9BB9436FB504}"/>
                    </a:ext>
                  </a:extLst>
                </p14:cNvPr>
                <p14:cNvContentPartPr/>
                <p14:nvPr/>
              </p14:nvContentPartPr>
              <p14:xfrm>
                <a:off x="2937517" y="8766870"/>
                <a:ext cx="96480" cy="126360"/>
              </p14:xfrm>
            </p:contentPart>
          </mc:Choice>
          <mc:Fallback xmlns="">
            <p:pic>
              <p:nvPicPr>
                <p:cNvPr id="77" name="インク 76">
                  <a:extLst>
                    <a:ext uri="{FF2B5EF4-FFF2-40B4-BE49-F238E27FC236}">
                      <a16:creationId xmlns:a16="http://schemas.microsoft.com/office/drawing/2014/main" id="{6E22B988-3380-4F48-81B7-9BB9436FB50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933197" y="8762550"/>
                  <a:ext cx="10512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9" name="インク 78">
                <a:extLst>
                  <a:ext uri="{FF2B5EF4-FFF2-40B4-BE49-F238E27FC236}">
                    <a16:creationId xmlns:a16="http://schemas.microsoft.com/office/drawing/2014/main" id="{C62B2031-71DF-4C4F-9F39-FE643C840031}"/>
                  </a:ext>
                </a:extLst>
              </p14:cNvPr>
              <p14:cNvContentPartPr/>
              <p14:nvPr/>
            </p14:nvContentPartPr>
            <p14:xfrm>
              <a:off x="2886037" y="9419910"/>
              <a:ext cx="360" cy="156960"/>
            </p14:xfrm>
          </p:contentPart>
        </mc:Choice>
        <mc:Fallback xmlns="">
          <p:pic>
            <p:nvPicPr>
              <p:cNvPr id="79" name="インク 78">
                <a:extLst>
                  <a:ext uri="{FF2B5EF4-FFF2-40B4-BE49-F238E27FC236}">
                    <a16:creationId xmlns:a16="http://schemas.microsoft.com/office/drawing/2014/main" id="{C62B2031-71DF-4C4F-9F39-FE643C84003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881717" y="9415590"/>
                <a:ext cx="90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1" name="インク 80">
                <a:extLst>
                  <a:ext uri="{FF2B5EF4-FFF2-40B4-BE49-F238E27FC236}">
                    <a16:creationId xmlns:a16="http://schemas.microsoft.com/office/drawing/2014/main" id="{7C5FF331-5D20-455A-954A-062586DC8D25}"/>
                  </a:ext>
                </a:extLst>
              </p14:cNvPr>
              <p14:cNvContentPartPr/>
              <p14:nvPr/>
            </p14:nvContentPartPr>
            <p14:xfrm>
              <a:off x="3652117" y="9462030"/>
              <a:ext cx="77040" cy="97560"/>
            </p14:xfrm>
          </p:contentPart>
        </mc:Choice>
        <mc:Fallback xmlns="">
          <p:pic>
            <p:nvPicPr>
              <p:cNvPr id="81" name="インク 80">
                <a:extLst>
                  <a:ext uri="{FF2B5EF4-FFF2-40B4-BE49-F238E27FC236}">
                    <a16:creationId xmlns:a16="http://schemas.microsoft.com/office/drawing/2014/main" id="{7C5FF331-5D20-455A-954A-062586DC8D2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47797" y="9457710"/>
                <a:ext cx="8568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0A6D3B8D-FF92-479D-9924-AD0C13CE6ACD}"/>
              </a:ext>
            </a:extLst>
          </p:cNvPr>
          <p:cNvGrpSpPr/>
          <p:nvPr/>
        </p:nvGrpSpPr>
        <p:grpSpPr>
          <a:xfrm>
            <a:off x="2833477" y="9696390"/>
            <a:ext cx="108000" cy="116640"/>
            <a:chOff x="2833477" y="9696390"/>
            <a:chExt cx="10800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3903F82C-D658-4FBF-83C8-7EC8F3C41A80}"/>
                    </a:ext>
                  </a:extLst>
                </p14:cNvPr>
                <p14:cNvContentPartPr/>
                <p14:nvPr/>
              </p14:nvContentPartPr>
              <p14:xfrm>
                <a:off x="2833477" y="9720150"/>
                <a:ext cx="108000" cy="92880"/>
              </p14:xfrm>
            </p:contentPart>
          </mc:Choice>
          <mc:Fallback xmlns=""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3903F82C-D658-4FBF-83C8-7EC8F3C41A8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29157" y="9715830"/>
                  <a:ext cx="116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インク 82">
                  <a:extLst>
                    <a:ext uri="{FF2B5EF4-FFF2-40B4-BE49-F238E27FC236}">
                      <a16:creationId xmlns:a16="http://schemas.microsoft.com/office/drawing/2014/main" id="{9B0BA927-B3B1-4868-9970-72E01A14F0FD}"/>
                    </a:ext>
                  </a:extLst>
                </p14:cNvPr>
                <p14:cNvContentPartPr/>
                <p14:nvPr/>
              </p14:nvContentPartPr>
              <p14:xfrm>
                <a:off x="2857957" y="9696390"/>
                <a:ext cx="80640" cy="105120"/>
              </p14:xfrm>
            </p:contentPart>
          </mc:Choice>
          <mc:Fallback xmlns="">
            <p:pic>
              <p:nvPicPr>
                <p:cNvPr id="83" name="インク 82">
                  <a:extLst>
                    <a:ext uri="{FF2B5EF4-FFF2-40B4-BE49-F238E27FC236}">
                      <a16:creationId xmlns:a16="http://schemas.microsoft.com/office/drawing/2014/main" id="{9B0BA927-B3B1-4868-9970-72E01A14F0F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853637" y="9692070"/>
                  <a:ext cx="8928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B217E1A2-77D6-4934-828B-43ED03B2B9A5}"/>
              </a:ext>
            </a:extLst>
          </p:cNvPr>
          <p:cNvGrpSpPr/>
          <p:nvPr/>
        </p:nvGrpSpPr>
        <p:grpSpPr>
          <a:xfrm>
            <a:off x="6548317" y="5465670"/>
            <a:ext cx="192240" cy="326160"/>
            <a:chOff x="6548317" y="5465670"/>
            <a:chExt cx="19224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086091CB-5599-47EA-B061-149AE916C9E3}"/>
                    </a:ext>
                  </a:extLst>
                </p14:cNvPr>
                <p14:cNvContentPartPr/>
                <p14:nvPr/>
              </p14:nvContentPartPr>
              <p14:xfrm>
                <a:off x="6562357" y="5649990"/>
                <a:ext cx="178200" cy="12960"/>
              </p14:xfrm>
            </p:contentPart>
          </mc:Choice>
          <mc:Fallback xmlns=""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086091CB-5599-47EA-B061-149AE916C9E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558037" y="5645670"/>
                  <a:ext cx="186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6" name="インク 85">
                  <a:extLst>
                    <a:ext uri="{FF2B5EF4-FFF2-40B4-BE49-F238E27FC236}">
                      <a16:creationId xmlns:a16="http://schemas.microsoft.com/office/drawing/2014/main" id="{DC3D5C49-2EF0-4E72-8E5E-89530830615B}"/>
                    </a:ext>
                  </a:extLst>
                </p14:cNvPr>
                <p14:cNvContentPartPr/>
                <p14:nvPr/>
              </p14:nvContentPartPr>
              <p14:xfrm>
                <a:off x="6615277" y="5697870"/>
                <a:ext cx="80280" cy="93960"/>
              </p14:xfrm>
            </p:contentPart>
          </mc:Choice>
          <mc:Fallback xmlns="">
            <p:pic>
              <p:nvPicPr>
                <p:cNvPr id="86" name="インク 85">
                  <a:extLst>
                    <a:ext uri="{FF2B5EF4-FFF2-40B4-BE49-F238E27FC236}">
                      <a16:creationId xmlns:a16="http://schemas.microsoft.com/office/drawing/2014/main" id="{DC3D5C49-2EF0-4E72-8E5E-8953083061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10957" y="5693550"/>
                  <a:ext cx="88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7" name="インク 86">
                  <a:extLst>
                    <a:ext uri="{FF2B5EF4-FFF2-40B4-BE49-F238E27FC236}">
                      <a16:creationId xmlns:a16="http://schemas.microsoft.com/office/drawing/2014/main" id="{93DABECF-0390-4C34-9394-0BF184CF0B79}"/>
                    </a:ext>
                  </a:extLst>
                </p14:cNvPr>
                <p14:cNvContentPartPr/>
                <p14:nvPr/>
              </p14:nvContentPartPr>
              <p14:xfrm>
                <a:off x="6548317" y="5465670"/>
                <a:ext cx="123840" cy="135000"/>
              </p14:xfrm>
            </p:contentPart>
          </mc:Choice>
          <mc:Fallback xmlns="">
            <p:pic>
              <p:nvPicPr>
                <p:cNvPr id="87" name="インク 86">
                  <a:extLst>
                    <a:ext uri="{FF2B5EF4-FFF2-40B4-BE49-F238E27FC236}">
                      <a16:creationId xmlns:a16="http://schemas.microsoft.com/office/drawing/2014/main" id="{93DABECF-0390-4C34-9394-0BF184CF0B7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43997" y="5461350"/>
                  <a:ext cx="132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AB5FC62D-3BE6-469A-8DD3-54F9FDCEFCF5}"/>
                    </a:ext>
                  </a:extLst>
                </p14:cNvPr>
                <p14:cNvContentPartPr/>
                <p14:nvPr/>
              </p14:nvContentPartPr>
              <p14:xfrm>
                <a:off x="6627877" y="5509590"/>
                <a:ext cx="70560" cy="111600"/>
              </p14:xfrm>
            </p:contentPart>
          </mc:Choice>
          <mc:Fallback xmlns=""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AB5FC62D-3BE6-469A-8DD3-54F9FDCEFCF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23557" y="5505270"/>
                  <a:ext cx="792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55F2E94D-58E1-4C26-917F-26BE3358C9D1}"/>
              </a:ext>
            </a:extLst>
          </p:cNvPr>
          <p:cNvGrpSpPr/>
          <p:nvPr/>
        </p:nvGrpSpPr>
        <p:grpSpPr>
          <a:xfrm>
            <a:off x="7253197" y="5710110"/>
            <a:ext cx="290160" cy="207720"/>
            <a:chOff x="7253197" y="5710110"/>
            <a:chExt cx="29016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F153A81C-6B7D-489A-A47B-F42F5A36AC9D}"/>
                    </a:ext>
                  </a:extLst>
                </p14:cNvPr>
                <p14:cNvContentPartPr/>
                <p14:nvPr/>
              </p14:nvContentPartPr>
              <p14:xfrm>
                <a:off x="7253197" y="5819550"/>
                <a:ext cx="52200" cy="360"/>
              </p14:xfrm>
            </p:contentPart>
          </mc:Choice>
          <mc:Fallback xmlns=""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F153A81C-6B7D-489A-A47B-F42F5A36AC9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48877" y="5815230"/>
                  <a:ext cx="60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1" name="インク 90">
                  <a:extLst>
                    <a:ext uri="{FF2B5EF4-FFF2-40B4-BE49-F238E27FC236}">
                      <a16:creationId xmlns:a16="http://schemas.microsoft.com/office/drawing/2014/main" id="{36B9BF6A-0368-4656-8186-53C0358379AE}"/>
                    </a:ext>
                  </a:extLst>
                </p14:cNvPr>
                <p14:cNvContentPartPr/>
                <p14:nvPr/>
              </p14:nvContentPartPr>
              <p14:xfrm>
                <a:off x="7381717" y="5819550"/>
                <a:ext cx="109440" cy="360"/>
              </p14:xfrm>
            </p:contentPart>
          </mc:Choice>
          <mc:Fallback xmlns="">
            <p:pic>
              <p:nvPicPr>
                <p:cNvPr id="91" name="インク 90">
                  <a:extLst>
                    <a:ext uri="{FF2B5EF4-FFF2-40B4-BE49-F238E27FC236}">
                      <a16:creationId xmlns:a16="http://schemas.microsoft.com/office/drawing/2014/main" id="{36B9BF6A-0368-4656-8186-53C0358379A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77397" y="5815230"/>
                  <a:ext cx="118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FD9951DD-C830-482C-A1B1-5018B342597E}"/>
                    </a:ext>
                  </a:extLst>
                </p14:cNvPr>
                <p14:cNvContentPartPr/>
                <p14:nvPr/>
              </p14:nvContentPartPr>
              <p14:xfrm>
                <a:off x="7402237" y="5853030"/>
                <a:ext cx="141120" cy="64800"/>
              </p14:xfrm>
            </p:contentPart>
          </mc:Choice>
          <mc:Fallback xmlns=""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FD9951DD-C830-482C-A1B1-5018B342597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97917" y="5848710"/>
                  <a:ext cx="149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046AF9F7-C092-4C13-97E2-484FF30BD2D4}"/>
                    </a:ext>
                  </a:extLst>
                </p14:cNvPr>
                <p14:cNvContentPartPr/>
                <p14:nvPr/>
              </p14:nvContentPartPr>
              <p14:xfrm>
                <a:off x="7419877" y="5710110"/>
                <a:ext cx="6120" cy="70560"/>
              </p14:xfrm>
            </p:contentPart>
          </mc:Choice>
          <mc:Fallback xmlns=""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046AF9F7-C092-4C13-97E2-484FF30BD2D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15557" y="5705790"/>
                  <a:ext cx="147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F37E986-1802-4B33-A5FD-B4E459359E48}"/>
              </a:ext>
            </a:extLst>
          </p:cNvPr>
          <p:cNvGrpSpPr/>
          <p:nvPr/>
        </p:nvGrpSpPr>
        <p:grpSpPr>
          <a:xfrm>
            <a:off x="6567397" y="5857350"/>
            <a:ext cx="343080" cy="188280"/>
            <a:chOff x="6567397" y="5857350"/>
            <a:chExt cx="3430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3BED8537-9FD1-42FE-ACB7-0E281C134590}"/>
                    </a:ext>
                  </a:extLst>
                </p14:cNvPr>
                <p14:cNvContentPartPr/>
                <p14:nvPr/>
              </p14:nvContentPartPr>
              <p14:xfrm>
                <a:off x="6567397" y="5971830"/>
                <a:ext cx="99720" cy="5400"/>
              </p14:xfrm>
            </p:contentPart>
          </mc:Choice>
          <mc:Fallback xmlns=""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3BED8537-9FD1-42FE-ACB7-0E281C13459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63077" y="5967510"/>
                  <a:ext cx="1083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14A18A6A-28B5-422C-AF38-64BE4C57B67D}"/>
                    </a:ext>
                  </a:extLst>
                </p14:cNvPr>
                <p14:cNvContentPartPr/>
                <p14:nvPr/>
              </p14:nvContentPartPr>
              <p14:xfrm>
                <a:off x="6724357" y="5857350"/>
                <a:ext cx="176040" cy="174240"/>
              </p14:xfrm>
            </p:contentPart>
          </mc:Choice>
          <mc:Fallback xmlns=""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14A18A6A-28B5-422C-AF38-64BE4C57B67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20037" y="5853030"/>
                  <a:ext cx="184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7" name="インク 96">
                  <a:extLst>
                    <a:ext uri="{FF2B5EF4-FFF2-40B4-BE49-F238E27FC236}">
                      <a16:creationId xmlns:a16="http://schemas.microsoft.com/office/drawing/2014/main" id="{6AFE2EAF-8595-49E9-9B8F-AF7D41F8E347}"/>
                    </a:ext>
                  </a:extLst>
                </p14:cNvPr>
                <p14:cNvContentPartPr/>
                <p14:nvPr/>
              </p14:nvContentPartPr>
              <p14:xfrm>
                <a:off x="6797797" y="5913870"/>
                <a:ext cx="112680" cy="131760"/>
              </p14:xfrm>
            </p:contentPart>
          </mc:Choice>
          <mc:Fallback xmlns="">
            <p:pic>
              <p:nvPicPr>
                <p:cNvPr id="97" name="インク 96">
                  <a:extLst>
                    <a:ext uri="{FF2B5EF4-FFF2-40B4-BE49-F238E27FC236}">
                      <a16:creationId xmlns:a16="http://schemas.microsoft.com/office/drawing/2014/main" id="{6AFE2EAF-8595-49E9-9B8F-AF7D41F8E34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93477" y="5909550"/>
                  <a:ext cx="12132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9" name="インク 98">
                <a:extLst>
                  <a:ext uri="{FF2B5EF4-FFF2-40B4-BE49-F238E27FC236}">
                    <a16:creationId xmlns:a16="http://schemas.microsoft.com/office/drawing/2014/main" id="{CF295BCA-A893-4A6C-AEA3-ED2F04160F93}"/>
                  </a:ext>
                </a:extLst>
              </p14:cNvPr>
              <p14:cNvContentPartPr/>
              <p14:nvPr/>
            </p14:nvContentPartPr>
            <p14:xfrm>
              <a:off x="6567397" y="6634050"/>
              <a:ext cx="242640" cy="360"/>
            </p14:xfrm>
          </p:contentPart>
        </mc:Choice>
        <mc:Fallback xmlns="">
          <p:pic>
            <p:nvPicPr>
              <p:cNvPr id="99" name="インク 98">
                <a:extLst>
                  <a:ext uri="{FF2B5EF4-FFF2-40B4-BE49-F238E27FC236}">
                    <a16:creationId xmlns:a16="http://schemas.microsoft.com/office/drawing/2014/main" id="{CF295BCA-A893-4A6C-AEA3-ED2F04160F9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563077" y="6629730"/>
                <a:ext cx="2512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0" name="インク 99">
                <a:extLst>
                  <a:ext uri="{FF2B5EF4-FFF2-40B4-BE49-F238E27FC236}">
                    <a16:creationId xmlns:a16="http://schemas.microsoft.com/office/drawing/2014/main" id="{F1AF7C7B-11D4-409C-8F2B-F8522AE939F5}"/>
                  </a:ext>
                </a:extLst>
              </p14:cNvPr>
              <p14:cNvContentPartPr/>
              <p14:nvPr/>
            </p14:nvContentPartPr>
            <p14:xfrm>
              <a:off x="6624277" y="6686250"/>
              <a:ext cx="128520" cy="97560"/>
            </p14:xfrm>
          </p:contentPart>
        </mc:Choice>
        <mc:Fallback xmlns="">
          <p:pic>
            <p:nvPicPr>
              <p:cNvPr id="100" name="インク 99">
                <a:extLst>
                  <a:ext uri="{FF2B5EF4-FFF2-40B4-BE49-F238E27FC236}">
                    <a16:creationId xmlns:a16="http://schemas.microsoft.com/office/drawing/2014/main" id="{F1AF7C7B-11D4-409C-8F2B-F8522AE939F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619957" y="6681930"/>
                <a:ext cx="1371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4" name="インク 103">
                <a:extLst>
                  <a:ext uri="{FF2B5EF4-FFF2-40B4-BE49-F238E27FC236}">
                    <a16:creationId xmlns:a16="http://schemas.microsoft.com/office/drawing/2014/main" id="{36604D15-64C8-4C93-BFF8-B9049F593FB0}"/>
                  </a:ext>
                </a:extLst>
              </p14:cNvPr>
              <p14:cNvContentPartPr/>
              <p14:nvPr/>
            </p14:nvContentPartPr>
            <p14:xfrm>
              <a:off x="6719677" y="6721530"/>
              <a:ext cx="80640" cy="66960"/>
            </p14:xfrm>
          </p:contentPart>
        </mc:Choice>
        <mc:Fallback xmlns="">
          <p:pic>
            <p:nvPicPr>
              <p:cNvPr id="104" name="インク 103">
                <a:extLst>
                  <a:ext uri="{FF2B5EF4-FFF2-40B4-BE49-F238E27FC236}">
                    <a16:creationId xmlns:a16="http://schemas.microsoft.com/office/drawing/2014/main" id="{36604D15-64C8-4C93-BFF8-B9049F593FB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715357" y="6717210"/>
                <a:ext cx="892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EA9FABCC-DE1D-4818-B34F-BD9C24AB6EE4}"/>
                  </a:ext>
                </a:extLst>
              </p14:cNvPr>
              <p14:cNvContentPartPr/>
              <p14:nvPr/>
            </p14:nvContentPartPr>
            <p14:xfrm>
              <a:off x="6672157" y="6481410"/>
              <a:ext cx="14760" cy="109440"/>
            </p14:xfrm>
          </p:contentPart>
        </mc:Choice>
        <mc:Fallback xmlns=""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EA9FABCC-DE1D-4818-B34F-BD9C24AB6EE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667837" y="6477090"/>
                <a:ext cx="2340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7F68F3E0-B35F-492E-8A0C-208A9C3E314E}"/>
              </a:ext>
            </a:extLst>
          </p:cNvPr>
          <p:cNvGrpSpPr/>
          <p:nvPr/>
        </p:nvGrpSpPr>
        <p:grpSpPr>
          <a:xfrm>
            <a:off x="7229437" y="6672210"/>
            <a:ext cx="266400" cy="243360"/>
            <a:chOff x="7229437" y="6672210"/>
            <a:chExt cx="26640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6" name="インク 105">
                  <a:extLst>
                    <a:ext uri="{FF2B5EF4-FFF2-40B4-BE49-F238E27FC236}">
                      <a16:creationId xmlns:a16="http://schemas.microsoft.com/office/drawing/2014/main" id="{A28E0345-1D0A-4DD0-9B41-D79A86C9B67E}"/>
                    </a:ext>
                  </a:extLst>
                </p14:cNvPr>
                <p14:cNvContentPartPr/>
                <p14:nvPr/>
              </p14:nvContentPartPr>
              <p14:xfrm>
                <a:off x="7229437" y="6781650"/>
                <a:ext cx="71280" cy="5400"/>
              </p14:xfrm>
            </p:contentPart>
          </mc:Choice>
          <mc:Fallback xmlns="">
            <p:pic>
              <p:nvPicPr>
                <p:cNvPr id="106" name="インク 105">
                  <a:extLst>
                    <a:ext uri="{FF2B5EF4-FFF2-40B4-BE49-F238E27FC236}">
                      <a16:creationId xmlns:a16="http://schemas.microsoft.com/office/drawing/2014/main" id="{A28E0345-1D0A-4DD0-9B41-D79A86C9B67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25117" y="6777330"/>
                  <a:ext cx="799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37BC58C0-F159-4C59-9343-67A433E2E64D}"/>
                    </a:ext>
                  </a:extLst>
                </p14:cNvPr>
                <p14:cNvContentPartPr/>
                <p14:nvPr/>
              </p14:nvContentPartPr>
              <p14:xfrm>
                <a:off x="7377037" y="6776610"/>
                <a:ext cx="118800" cy="5400"/>
              </p14:xfrm>
            </p:contentPart>
          </mc:Choice>
          <mc:Fallback xmlns=""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37BC58C0-F159-4C59-9343-67A433E2E64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72717" y="6772290"/>
                  <a:ext cx="1274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8" name="インク 107">
                  <a:extLst>
                    <a:ext uri="{FF2B5EF4-FFF2-40B4-BE49-F238E27FC236}">
                      <a16:creationId xmlns:a16="http://schemas.microsoft.com/office/drawing/2014/main" id="{2ED5D0F6-C66B-4696-92AD-C51BA045E8E0}"/>
                    </a:ext>
                  </a:extLst>
                </p14:cNvPr>
                <p14:cNvContentPartPr/>
                <p14:nvPr/>
              </p14:nvContentPartPr>
              <p14:xfrm>
                <a:off x="7386397" y="6828450"/>
                <a:ext cx="66600" cy="64440"/>
              </p14:xfrm>
            </p:contentPart>
          </mc:Choice>
          <mc:Fallback xmlns="">
            <p:pic>
              <p:nvPicPr>
                <p:cNvPr id="108" name="インク 107">
                  <a:extLst>
                    <a:ext uri="{FF2B5EF4-FFF2-40B4-BE49-F238E27FC236}">
                      <a16:creationId xmlns:a16="http://schemas.microsoft.com/office/drawing/2014/main" id="{2ED5D0F6-C66B-4696-92AD-C51BA045E8E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82077" y="6824130"/>
                  <a:ext cx="75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2" name="インク 111">
                  <a:extLst>
                    <a:ext uri="{FF2B5EF4-FFF2-40B4-BE49-F238E27FC236}">
                      <a16:creationId xmlns:a16="http://schemas.microsoft.com/office/drawing/2014/main" id="{D3998A29-1C41-4DE1-8FD1-DB3819C5CC37}"/>
                    </a:ext>
                  </a:extLst>
                </p14:cNvPr>
                <p14:cNvContentPartPr/>
                <p14:nvPr/>
              </p14:nvContentPartPr>
              <p14:xfrm>
                <a:off x="7429237" y="6840690"/>
                <a:ext cx="66600" cy="74880"/>
              </p14:xfrm>
            </p:contentPart>
          </mc:Choice>
          <mc:Fallback xmlns="">
            <p:pic>
              <p:nvPicPr>
                <p:cNvPr id="112" name="インク 111">
                  <a:extLst>
                    <a:ext uri="{FF2B5EF4-FFF2-40B4-BE49-F238E27FC236}">
                      <a16:creationId xmlns:a16="http://schemas.microsoft.com/office/drawing/2014/main" id="{D3998A29-1C41-4DE1-8FD1-DB3819C5CC3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424917" y="6836370"/>
                  <a:ext cx="75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4" name="インク 113">
                  <a:extLst>
                    <a:ext uri="{FF2B5EF4-FFF2-40B4-BE49-F238E27FC236}">
                      <a16:creationId xmlns:a16="http://schemas.microsoft.com/office/drawing/2014/main" id="{C99D6A4B-4793-4AC8-93DB-EDBCBFF3623B}"/>
                    </a:ext>
                  </a:extLst>
                </p14:cNvPr>
                <p14:cNvContentPartPr/>
                <p14:nvPr/>
              </p14:nvContentPartPr>
              <p14:xfrm>
                <a:off x="7424557" y="6672210"/>
                <a:ext cx="360" cy="61560"/>
              </p14:xfrm>
            </p:contentPart>
          </mc:Choice>
          <mc:Fallback xmlns="">
            <p:pic>
              <p:nvPicPr>
                <p:cNvPr id="114" name="インク 113">
                  <a:extLst>
                    <a:ext uri="{FF2B5EF4-FFF2-40B4-BE49-F238E27FC236}">
                      <a16:creationId xmlns:a16="http://schemas.microsoft.com/office/drawing/2014/main" id="{C99D6A4B-4793-4AC8-93DB-EDBCBFF362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20237" y="6667890"/>
                  <a:ext cx="900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D8AB1A35-A0A2-403A-9352-377649CF6010}"/>
              </a:ext>
            </a:extLst>
          </p:cNvPr>
          <p:cNvGrpSpPr/>
          <p:nvPr/>
        </p:nvGrpSpPr>
        <p:grpSpPr>
          <a:xfrm>
            <a:off x="6605557" y="6857610"/>
            <a:ext cx="228960" cy="133200"/>
            <a:chOff x="6605557" y="6857610"/>
            <a:chExt cx="22896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6" name="インク 115">
                  <a:extLst>
                    <a:ext uri="{FF2B5EF4-FFF2-40B4-BE49-F238E27FC236}">
                      <a16:creationId xmlns:a16="http://schemas.microsoft.com/office/drawing/2014/main" id="{377BD0D6-F19D-42D5-9D6B-8AF82C3175C5}"/>
                    </a:ext>
                  </a:extLst>
                </p14:cNvPr>
                <p14:cNvContentPartPr/>
                <p14:nvPr/>
              </p14:nvContentPartPr>
              <p14:xfrm>
                <a:off x="6605557" y="6919530"/>
                <a:ext cx="80640" cy="5400"/>
              </p14:xfrm>
            </p:contentPart>
          </mc:Choice>
          <mc:Fallback xmlns="">
            <p:pic>
              <p:nvPicPr>
                <p:cNvPr id="116" name="インク 115">
                  <a:extLst>
                    <a:ext uri="{FF2B5EF4-FFF2-40B4-BE49-F238E27FC236}">
                      <a16:creationId xmlns:a16="http://schemas.microsoft.com/office/drawing/2014/main" id="{377BD0D6-F19D-42D5-9D6B-8AF82C3175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01237" y="6915210"/>
                  <a:ext cx="892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7" name="インク 116">
                  <a:extLst>
                    <a:ext uri="{FF2B5EF4-FFF2-40B4-BE49-F238E27FC236}">
                      <a16:creationId xmlns:a16="http://schemas.microsoft.com/office/drawing/2014/main" id="{99B64310-CB3F-4AAC-9318-78E539E3D8FA}"/>
                    </a:ext>
                  </a:extLst>
                </p14:cNvPr>
                <p14:cNvContentPartPr/>
                <p14:nvPr/>
              </p14:nvContentPartPr>
              <p14:xfrm>
                <a:off x="6818677" y="6857610"/>
                <a:ext cx="15840" cy="133200"/>
              </p14:xfrm>
            </p:contentPart>
          </mc:Choice>
          <mc:Fallback xmlns="">
            <p:pic>
              <p:nvPicPr>
                <p:cNvPr id="117" name="インク 116">
                  <a:extLst>
                    <a:ext uri="{FF2B5EF4-FFF2-40B4-BE49-F238E27FC236}">
                      <a16:creationId xmlns:a16="http://schemas.microsoft.com/office/drawing/2014/main" id="{99B64310-CB3F-4AAC-9318-78E539E3D8F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14357" y="6853290"/>
                  <a:ext cx="2448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670347DB-8D46-4C91-91D7-9F72007E1982}"/>
              </a:ext>
            </a:extLst>
          </p:cNvPr>
          <p:cNvGrpSpPr/>
          <p:nvPr/>
        </p:nvGrpSpPr>
        <p:grpSpPr>
          <a:xfrm>
            <a:off x="6567397" y="7448370"/>
            <a:ext cx="166320" cy="234000"/>
            <a:chOff x="6567397" y="7448370"/>
            <a:chExt cx="16632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9" name="インク 118">
                  <a:extLst>
                    <a:ext uri="{FF2B5EF4-FFF2-40B4-BE49-F238E27FC236}">
                      <a16:creationId xmlns:a16="http://schemas.microsoft.com/office/drawing/2014/main" id="{651E7129-BD59-45BE-B003-F0054258AA79}"/>
                    </a:ext>
                  </a:extLst>
                </p14:cNvPr>
                <p14:cNvContentPartPr/>
                <p14:nvPr/>
              </p14:nvContentPartPr>
              <p14:xfrm>
                <a:off x="6567397" y="7567530"/>
                <a:ext cx="166320" cy="5040"/>
              </p14:xfrm>
            </p:contentPart>
          </mc:Choice>
          <mc:Fallback xmlns="">
            <p:pic>
              <p:nvPicPr>
                <p:cNvPr id="119" name="インク 118">
                  <a:extLst>
                    <a:ext uri="{FF2B5EF4-FFF2-40B4-BE49-F238E27FC236}">
                      <a16:creationId xmlns:a16="http://schemas.microsoft.com/office/drawing/2014/main" id="{651E7129-BD59-45BE-B003-F0054258AA7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563077" y="7563210"/>
                  <a:ext cx="1749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0" name="インク 119">
                  <a:extLst>
                    <a:ext uri="{FF2B5EF4-FFF2-40B4-BE49-F238E27FC236}">
                      <a16:creationId xmlns:a16="http://schemas.microsoft.com/office/drawing/2014/main" id="{C35E78FA-1036-4B81-A2DA-B9DCD34EF467}"/>
                    </a:ext>
                  </a:extLst>
                </p14:cNvPr>
                <p14:cNvContentPartPr/>
                <p14:nvPr/>
              </p14:nvContentPartPr>
              <p14:xfrm>
                <a:off x="6629317" y="7610010"/>
                <a:ext cx="99720" cy="72360"/>
              </p14:xfrm>
            </p:contentPart>
          </mc:Choice>
          <mc:Fallback xmlns="">
            <p:pic>
              <p:nvPicPr>
                <p:cNvPr id="120" name="インク 119">
                  <a:extLst>
                    <a:ext uri="{FF2B5EF4-FFF2-40B4-BE49-F238E27FC236}">
                      <a16:creationId xmlns:a16="http://schemas.microsoft.com/office/drawing/2014/main" id="{C35E78FA-1036-4B81-A2DA-B9DCD34EF46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24997" y="7605690"/>
                  <a:ext cx="108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CCE5DFBA-1196-4804-B15A-28B88F86C794}"/>
                    </a:ext>
                  </a:extLst>
                </p14:cNvPr>
                <p14:cNvContentPartPr/>
                <p14:nvPr/>
              </p14:nvContentPartPr>
              <p14:xfrm>
                <a:off x="6657757" y="7448370"/>
                <a:ext cx="21240" cy="83520"/>
              </p14:xfrm>
            </p:contentPart>
          </mc:Choice>
          <mc:Fallback xmlns=""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CCE5DFBA-1196-4804-B15A-28B88F86C79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53437" y="7444050"/>
                  <a:ext cx="298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160BD2FC-A311-49C9-81B6-AC2D6F906C4C}"/>
              </a:ext>
            </a:extLst>
          </p:cNvPr>
          <p:cNvGrpSpPr/>
          <p:nvPr/>
        </p:nvGrpSpPr>
        <p:grpSpPr>
          <a:xfrm>
            <a:off x="7234117" y="7565730"/>
            <a:ext cx="323640" cy="239400"/>
            <a:chOff x="7234117" y="7565730"/>
            <a:chExt cx="32364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3" name="インク 122">
                  <a:extLst>
                    <a:ext uri="{FF2B5EF4-FFF2-40B4-BE49-F238E27FC236}">
                      <a16:creationId xmlns:a16="http://schemas.microsoft.com/office/drawing/2014/main" id="{28D63B37-2AF0-40C8-A6EC-2F7A23E4F946}"/>
                    </a:ext>
                  </a:extLst>
                </p14:cNvPr>
                <p14:cNvContentPartPr/>
                <p14:nvPr/>
              </p14:nvContentPartPr>
              <p14:xfrm>
                <a:off x="7234117" y="7724490"/>
                <a:ext cx="80640" cy="5040"/>
              </p14:xfrm>
            </p:contentPart>
          </mc:Choice>
          <mc:Fallback xmlns="">
            <p:pic>
              <p:nvPicPr>
                <p:cNvPr id="123" name="インク 122">
                  <a:extLst>
                    <a:ext uri="{FF2B5EF4-FFF2-40B4-BE49-F238E27FC236}">
                      <a16:creationId xmlns:a16="http://schemas.microsoft.com/office/drawing/2014/main" id="{28D63B37-2AF0-40C8-A6EC-2F7A23E4F94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29797" y="7720170"/>
                  <a:ext cx="89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8FCEF4A8-4BF2-435F-A51C-9F5DCD029608}"/>
                    </a:ext>
                  </a:extLst>
                </p14:cNvPr>
                <p14:cNvContentPartPr/>
                <p14:nvPr/>
              </p14:nvContentPartPr>
              <p14:xfrm>
                <a:off x="7371997" y="7705410"/>
                <a:ext cx="185760" cy="10080"/>
              </p14:xfrm>
            </p:contentPart>
          </mc:Choice>
          <mc:Fallback xmlns=""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8FCEF4A8-4BF2-435F-A51C-9F5DCD02960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367677" y="7701090"/>
                  <a:ext cx="194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5" name="インク 124">
                  <a:extLst>
                    <a:ext uri="{FF2B5EF4-FFF2-40B4-BE49-F238E27FC236}">
                      <a16:creationId xmlns:a16="http://schemas.microsoft.com/office/drawing/2014/main" id="{D33625E7-55D1-44FE-9230-EA253BC7D7B3}"/>
                    </a:ext>
                  </a:extLst>
                </p14:cNvPr>
                <p14:cNvContentPartPr/>
                <p14:nvPr/>
              </p14:nvContentPartPr>
              <p14:xfrm>
                <a:off x="7430677" y="7735650"/>
                <a:ext cx="90000" cy="69480"/>
              </p14:xfrm>
            </p:contentPart>
          </mc:Choice>
          <mc:Fallback xmlns="">
            <p:pic>
              <p:nvPicPr>
                <p:cNvPr id="125" name="インク 124">
                  <a:extLst>
                    <a:ext uri="{FF2B5EF4-FFF2-40B4-BE49-F238E27FC236}">
                      <a16:creationId xmlns:a16="http://schemas.microsoft.com/office/drawing/2014/main" id="{D33625E7-55D1-44FE-9230-EA253BC7D7B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426357" y="7731330"/>
                  <a:ext cx="98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99C19D7D-F3DE-40C9-B5FB-13422F4FD7D2}"/>
                    </a:ext>
                  </a:extLst>
                </p14:cNvPr>
                <p14:cNvContentPartPr/>
                <p14:nvPr/>
              </p14:nvContentPartPr>
              <p14:xfrm>
                <a:off x="7377037" y="7565730"/>
                <a:ext cx="123480" cy="92520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99C19D7D-F3DE-40C9-B5FB-13422F4FD7D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72717" y="7561410"/>
                  <a:ext cx="132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F3218940-CE72-493E-8238-2A2A0DEA99C5}"/>
                    </a:ext>
                  </a:extLst>
                </p14:cNvPr>
                <p14:cNvContentPartPr/>
                <p14:nvPr/>
              </p14:nvContentPartPr>
              <p14:xfrm>
                <a:off x="7397557" y="7594530"/>
                <a:ext cx="107280" cy="87840"/>
              </p14:xfrm>
            </p:contentPart>
          </mc:Choice>
          <mc:Fallback xmlns=""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F3218940-CE72-493E-8238-2A2A0DEA99C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93237" y="7590210"/>
                  <a:ext cx="11592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46CF36FF-FE80-4FFD-9B80-2347DB3DBB43}"/>
              </a:ext>
            </a:extLst>
          </p:cNvPr>
          <p:cNvGrpSpPr/>
          <p:nvPr/>
        </p:nvGrpSpPr>
        <p:grpSpPr>
          <a:xfrm>
            <a:off x="6548317" y="7748430"/>
            <a:ext cx="385560" cy="272160"/>
            <a:chOff x="6548317" y="7748430"/>
            <a:chExt cx="38556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D832B4F6-32DE-4C33-BF89-62E96883DE08}"/>
                    </a:ext>
                  </a:extLst>
                </p14:cNvPr>
                <p14:cNvContentPartPr/>
                <p14:nvPr/>
              </p14:nvContentPartPr>
              <p14:xfrm>
                <a:off x="6548317" y="7862550"/>
                <a:ext cx="75960" cy="360"/>
              </p14:xfrm>
            </p:contentPart>
          </mc:Choice>
          <mc:Fallback xmlns=""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D832B4F6-32DE-4C33-BF89-62E96883DE0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43997" y="7858230"/>
                  <a:ext cx="84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18CCD198-C174-4846-BA0C-F235369994FB}"/>
                    </a:ext>
                  </a:extLst>
                </p14:cNvPr>
                <p14:cNvContentPartPr/>
                <p14:nvPr/>
              </p14:nvContentPartPr>
              <p14:xfrm>
                <a:off x="6734077" y="7872270"/>
                <a:ext cx="190440" cy="360"/>
              </p14:xfrm>
            </p:contentPart>
          </mc:Choice>
          <mc:Fallback xmlns=""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18CCD198-C174-4846-BA0C-F235369994F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29757" y="7867950"/>
                  <a:ext cx="199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0DACF629-E981-4E9A-BD99-1DA1E4978A33}"/>
                    </a:ext>
                  </a:extLst>
                </p14:cNvPr>
                <p14:cNvContentPartPr/>
                <p14:nvPr/>
              </p14:nvContentPartPr>
              <p14:xfrm>
                <a:off x="6767197" y="7899990"/>
                <a:ext cx="166680" cy="92520"/>
              </p14:xfrm>
            </p:contentPart>
          </mc:Choice>
          <mc:Fallback xmlns=""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0DACF629-E981-4E9A-BD99-1DA1E4978A3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62877" y="7895670"/>
                  <a:ext cx="175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5" name="インク 134">
                  <a:extLst>
                    <a:ext uri="{FF2B5EF4-FFF2-40B4-BE49-F238E27FC236}">
                      <a16:creationId xmlns:a16="http://schemas.microsoft.com/office/drawing/2014/main" id="{F999DC38-7732-4E3B-8188-92D48BFDBDD0}"/>
                    </a:ext>
                  </a:extLst>
                </p14:cNvPr>
                <p14:cNvContentPartPr/>
                <p14:nvPr/>
              </p14:nvContentPartPr>
              <p14:xfrm>
                <a:off x="6838837" y="7928430"/>
                <a:ext cx="86040" cy="92160"/>
              </p14:xfrm>
            </p:contentPart>
          </mc:Choice>
          <mc:Fallback xmlns="">
            <p:pic>
              <p:nvPicPr>
                <p:cNvPr id="135" name="インク 134">
                  <a:extLst>
                    <a:ext uri="{FF2B5EF4-FFF2-40B4-BE49-F238E27FC236}">
                      <a16:creationId xmlns:a16="http://schemas.microsoft.com/office/drawing/2014/main" id="{F999DC38-7732-4E3B-8188-92D48BFDBDD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34517" y="7924110"/>
                  <a:ext cx="94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D9FB08DC-4C3E-410D-B96F-FED6415C8427}"/>
                    </a:ext>
                  </a:extLst>
                </p14:cNvPr>
                <p14:cNvContentPartPr/>
                <p14:nvPr/>
              </p14:nvContentPartPr>
              <p14:xfrm>
                <a:off x="6795997" y="7748430"/>
                <a:ext cx="9000" cy="77040"/>
              </p14:xfrm>
            </p:contentPart>
          </mc:Choice>
          <mc:Fallback xmlns=""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D9FB08DC-4C3E-410D-B96F-FED6415C842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91677" y="7744110"/>
                  <a:ext cx="1764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38" name="インク 137">
                <a:extLst>
                  <a:ext uri="{FF2B5EF4-FFF2-40B4-BE49-F238E27FC236}">
                    <a16:creationId xmlns:a16="http://schemas.microsoft.com/office/drawing/2014/main" id="{7651DFC6-D6A5-4BF8-9451-0E00FA73D004}"/>
                  </a:ext>
                </a:extLst>
              </p14:cNvPr>
              <p14:cNvContentPartPr/>
              <p14:nvPr/>
            </p14:nvContentPartPr>
            <p14:xfrm>
              <a:off x="6662077" y="8493810"/>
              <a:ext cx="73440" cy="112320"/>
            </p14:xfrm>
          </p:contentPart>
        </mc:Choice>
        <mc:Fallback xmlns="">
          <p:pic>
            <p:nvPicPr>
              <p:cNvPr id="138" name="インク 137">
                <a:extLst>
                  <a:ext uri="{FF2B5EF4-FFF2-40B4-BE49-F238E27FC236}">
                    <a16:creationId xmlns:a16="http://schemas.microsoft.com/office/drawing/2014/main" id="{7651DFC6-D6A5-4BF8-9451-0E00FA73D00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657757" y="8489490"/>
                <a:ext cx="8208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26201DD9-EA00-4988-9CB5-975556AFE6CC}"/>
              </a:ext>
            </a:extLst>
          </p:cNvPr>
          <p:cNvGrpSpPr/>
          <p:nvPr/>
        </p:nvGrpSpPr>
        <p:grpSpPr>
          <a:xfrm>
            <a:off x="7410157" y="8529450"/>
            <a:ext cx="88200" cy="112320"/>
            <a:chOff x="7410157" y="8529450"/>
            <a:chExt cx="8820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980D1E04-5BB8-46A7-BD42-EE647389C65B}"/>
                    </a:ext>
                  </a:extLst>
                </p14:cNvPr>
                <p14:cNvContentPartPr/>
                <p14:nvPr/>
              </p14:nvContentPartPr>
              <p14:xfrm>
                <a:off x="7410157" y="8591370"/>
                <a:ext cx="32760" cy="360"/>
              </p14:xfrm>
            </p:contentPart>
          </mc:Choice>
          <mc:Fallback xmlns=""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980D1E04-5BB8-46A7-BD42-EE647389C65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405837" y="8587050"/>
                  <a:ext cx="414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6F2C1245-4566-4E5E-93A0-792D032929C4}"/>
                    </a:ext>
                  </a:extLst>
                </p14:cNvPr>
                <p14:cNvContentPartPr/>
                <p14:nvPr/>
              </p14:nvContentPartPr>
              <p14:xfrm>
                <a:off x="7490797" y="8529450"/>
                <a:ext cx="7560" cy="112320"/>
              </p14:xfrm>
            </p:contentPart>
          </mc:Choice>
          <mc:Fallback xmlns=""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6F2C1245-4566-4E5E-93A0-792D032929C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86477" y="8525130"/>
                  <a:ext cx="1620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46" name="インク 145">
                <a:extLst>
                  <a:ext uri="{FF2B5EF4-FFF2-40B4-BE49-F238E27FC236}">
                    <a16:creationId xmlns:a16="http://schemas.microsoft.com/office/drawing/2014/main" id="{64F7621A-8B6E-4147-B090-946E736A041C}"/>
                  </a:ext>
                </a:extLst>
              </p14:cNvPr>
              <p14:cNvContentPartPr/>
              <p14:nvPr/>
            </p14:nvContentPartPr>
            <p14:xfrm>
              <a:off x="6672517" y="8763810"/>
              <a:ext cx="87120" cy="113760"/>
            </p14:xfrm>
          </p:contentPart>
        </mc:Choice>
        <mc:Fallback xmlns="">
          <p:pic>
            <p:nvPicPr>
              <p:cNvPr id="146" name="インク 145">
                <a:extLst>
                  <a:ext uri="{FF2B5EF4-FFF2-40B4-BE49-F238E27FC236}">
                    <a16:creationId xmlns:a16="http://schemas.microsoft.com/office/drawing/2014/main" id="{64F7621A-8B6E-4147-B090-946E736A041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668197" y="8759490"/>
                <a:ext cx="957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47" name="インク 146">
                <a:extLst>
                  <a:ext uri="{FF2B5EF4-FFF2-40B4-BE49-F238E27FC236}">
                    <a16:creationId xmlns:a16="http://schemas.microsoft.com/office/drawing/2014/main" id="{120BDC9A-6A69-421E-A3FD-D47375C2C9A8}"/>
                  </a:ext>
                </a:extLst>
              </p14:cNvPr>
              <p14:cNvContentPartPr/>
              <p14:nvPr/>
            </p14:nvContentPartPr>
            <p14:xfrm>
              <a:off x="6700597" y="8497050"/>
              <a:ext cx="24120" cy="9000"/>
            </p14:xfrm>
          </p:contentPart>
        </mc:Choice>
        <mc:Fallback xmlns="">
          <p:pic>
            <p:nvPicPr>
              <p:cNvPr id="147" name="インク 146">
                <a:extLst>
                  <a:ext uri="{FF2B5EF4-FFF2-40B4-BE49-F238E27FC236}">
                    <a16:creationId xmlns:a16="http://schemas.microsoft.com/office/drawing/2014/main" id="{120BDC9A-6A69-421E-A3FD-D47375C2C9A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696277" y="8492730"/>
                <a:ext cx="327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48" name="インク 147">
                <a:extLst>
                  <a:ext uri="{FF2B5EF4-FFF2-40B4-BE49-F238E27FC236}">
                    <a16:creationId xmlns:a16="http://schemas.microsoft.com/office/drawing/2014/main" id="{456AF41B-0216-4C57-BD30-01487A9484CB}"/>
                  </a:ext>
                </a:extLst>
              </p14:cNvPr>
              <p14:cNvContentPartPr/>
              <p14:nvPr/>
            </p14:nvContentPartPr>
            <p14:xfrm>
              <a:off x="4310197" y="10215203"/>
              <a:ext cx="123480" cy="178560"/>
            </p14:xfrm>
          </p:contentPart>
        </mc:Choice>
        <mc:Fallback xmlns="">
          <p:pic>
            <p:nvPicPr>
              <p:cNvPr id="148" name="インク 147">
                <a:extLst>
                  <a:ext uri="{FF2B5EF4-FFF2-40B4-BE49-F238E27FC236}">
                    <a16:creationId xmlns:a16="http://schemas.microsoft.com/office/drawing/2014/main" id="{456AF41B-0216-4C57-BD30-01487A9484C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305877" y="10210883"/>
                <a:ext cx="1321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49" name="インク 148">
                <a:extLst>
                  <a:ext uri="{FF2B5EF4-FFF2-40B4-BE49-F238E27FC236}">
                    <a16:creationId xmlns:a16="http://schemas.microsoft.com/office/drawing/2014/main" id="{7740966D-E6F3-4CE1-BC61-7A34CBC8CBC5}"/>
                  </a:ext>
                </a:extLst>
              </p14:cNvPr>
              <p14:cNvContentPartPr/>
              <p14:nvPr/>
            </p14:nvContentPartPr>
            <p14:xfrm>
              <a:off x="3798637" y="9905603"/>
              <a:ext cx="177840" cy="153360"/>
            </p14:xfrm>
          </p:contentPart>
        </mc:Choice>
        <mc:Fallback xmlns="">
          <p:pic>
            <p:nvPicPr>
              <p:cNvPr id="149" name="インク 148">
                <a:extLst>
                  <a:ext uri="{FF2B5EF4-FFF2-40B4-BE49-F238E27FC236}">
                    <a16:creationId xmlns:a16="http://schemas.microsoft.com/office/drawing/2014/main" id="{7740966D-E6F3-4CE1-BC61-7A34CBC8CBC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794317" y="9901283"/>
                <a:ext cx="1864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14" name="インク 213">
                <a:extLst>
                  <a:ext uri="{FF2B5EF4-FFF2-40B4-BE49-F238E27FC236}">
                    <a16:creationId xmlns:a16="http://schemas.microsoft.com/office/drawing/2014/main" id="{899FF375-BF8B-49F3-9029-329DFA50ED30}"/>
                  </a:ext>
                </a:extLst>
              </p14:cNvPr>
              <p14:cNvContentPartPr/>
              <p14:nvPr/>
            </p14:nvContentPartPr>
            <p14:xfrm>
              <a:off x="6486397" y="9977243"/>
              <a:ext cx="323640" cy="360"/>
            </p14:xfrm>
          </p:contentPart>
        </mc:Choice>
        <mc:Fallback xmlns="">
          <p:pic>
            <p:nvPicPr>
              <p:cNvPr id="214" name="インク 213">
                <a:extLst>
                  <a:ext uri="{FF2B5EF4-FFF2-40B4-BE49-F238E27FC236}">
                    <a16:creationId xmlns:a16="http://schemas.microsoft.com/office/drawing/2014/main" id="{899FF375-BF8B-49F3-9029-329DFA50ED3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482077" y="9972923"/>
                <a:ext cx="3322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6FC13408-5AF9-4B5D-9D9F-B15B84A75405}"/>
              </a:ext>
            </a:extLst>
          </p:cNvPr>
          <p:cNvGrpSpPr/>
          <p:nvPr/>
        </p:nvGrpSpPr>
        <p:grpSpPr>
          <a:xfrm>
            <a:off x="5256997" y="10071203"/>
            <a:ext cx="1829160" cy="534960"/>
            <a:chOff x="5256997" y="10071203"/>
            <a:chExt cx="182916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82" name="インク 181">
                  <a:extLst>
                    <a:ext uri="{FF2B5EF4-FFF2-40B4-BE49-F238E27FC236}">
                      <a16:creationId xmlns:a16="http://schemas.microsoft.com/office/drawing/2014/main" id="{743EE644-D0F7-4244-9B96-4CF6D7EF1C72}"/>
                    </a:ext>
                  </a:extLst>
                </p14:cNvPr>
                <p14:cNvContentPartPr/>
                <p14:nvPr/>
              </p14:nvContentPartPr>
              <p14:xfrm>
                <a:off x="5256997" y="10105763"/>
                <a:ext cx="110160" cy="171720"/>
              </p14:xfrm>
            </p:contentPart>
          </mc:Choice>
          <mc:Fallback xmlns="">
            <p:pic>
              <p:nvPicPr>
                <p:cNvPr id="182" name="インク 181">
                  <a:extLst>
                    <a:ext uri="{FF2B5EF4-FFF2-40B4-BE49-F238E27FC236}">
                      <a16:creationId xmlns:a16="http://schemas.microsoft.com/office/drawing/2014/main" id="{743EE644-D0F7-4244-9B96-4CF6D7EF1C7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252677" y="10101443"/>
                  <a:ext cx="118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6C20BD1C-8B6D-499A-A361-9255B89E3AC2}"/>
                    </a:ext>
                  </a:extLst>
                </p14:cNvPr>
                <p14:cNvContentPartPr/>
                <p14:nvPr/>
              </p14:nvContentPartPr>
              <p14:xfrm>
                <a:off x="5510077" y="10195763"/>
                <a:ext cx="140760" cy="7920"/>
              </p14:xfrm>
            </p:contentPart>
          </mc:Choice>
          <mc:Fallback xmlns=""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6C20BD1C-8B6D-499A-A361-9255B89E3AC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505757" y="10191443"/>
                  <a:ext cx="1494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84" name="インク 183">
                  <a:extLst>
                    <a:ext uri="{FF2B5EF4-FFF2-40B4-BE49-F238E27FC236}">
                      <a16:creationId xmlns:a16="http://schemas.microsoft.com/office/drawing/2014/main" id="{C211A29F-A9C1-41B4-AAFA-E4927418B5DF}"/>
                    </a:ext>
                  </a:extLst>
                </p14:cNvPr>
                <p14:cNvContentPartPr/>
                <p14:nvPr/>
              </p14:nvContentPartPr>
              <p14:xfrm>
                <a:off x="5490997" y="10258043"/>
                <a:ext cx="137880" cy="360"/>
              </p14:xfrm>
            </p:contentPart>
          </mc:Choice>
          <mc:Fallback xmlns="">
            <p:pic>
              <p:nvPicPr>
                <p:cNvPr id="184" name="インク 183">
                  <a:extLst>
                    <a:ext uri="{FF2B5EF4-FFF2-40B4-BE49-F238E27FC236}">
                      <a16:creationId xmlns:a16="http://schemas.microsoft.com/office/drawing/2014/main" id="{C211A29F-A9C1-41B4-AAFA-E4927418B5D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486677" y="10253723"/>
                  <a:ext cx="146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6" name="インク 185">
                  <a:extLst>
                    <a:ext uri="{FF2B5EF4-FFF2-40B4-BE49-F238E27FC236}">
                      <a16:creationId xmlns:a16="http://schemas.microsoft.com/office/drawing/2014/main" id="{375465A2-1DEA-490A-B460-2FF178195439}"/>
                    </a:ext>
                  </a:extLst>
                </p14:cNvPr>
                <p14:cNvContentPartPr/>
                <p14:nvPr/>
              </p14:nvContentPartPr>
              <p14:xfrm>
                <a:off x="5747677" y="10096043"/>
                <a:ext cx="119880" cy="183240"/>
              </p14:xfrm>
            </p:contentPart>
          </mc:Choice>
          <mc:Fallback xmlns="">
            <p:pic>
              <p:nvPicPr>
                <p:cNvPr id="186" name="インク 185">
                  <a:extLst>
                    <a:ext uri="{FF2B5EF4-FFF2-40B4-BE49-F238E27FC236}">
                      <a16:creationId xmlns:a16="http://schemas.microsoft.com/office/drawing/2014/main" id="{375465A2-1DEA-490A-B460-2FF17819543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743357" y="10091723"/>
                  <a:ext cx="128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87" name="インク 186">
                  <a:extLst>
                    <a:ext uri="{FF2B5EF4-FFF2-40B4-BE49-F238E27FC236}">
                      <a16:creationId xmlns:a16="http://schemas.microsoft.com/office/drawing/2014/main" id="{BA4EB75D-0ED6-4728-9461-49051D0C37D5}"/>
                    </a:ext>
                  </a:extLst>
                </p14:cNvPr>
                <p14:cNvContentPartPr/>
                <p14:nvPr/>
              </p14:nvContentPartPr>
              <p14:xfrm>
                <a:off x="5919757" y="10167683"/>
                <a:ext cx="16920" cy="30960"/>
              </p14:xfrm>
            </p:contentPart>
          </mc:Choice>
          <mc:Fallback xmlns="">
            <p:pic>
              <p:nvPicPr>
                <p:cNvPr id="187" name="インク 186">
                  <a:extLst>
                    <a:ext uri="{FF2B5EF4-FFF2-40B4-BE49-F238E27FC236}">
                      <a16:creationId xmlns:a16="http://schemas.microsoft.com/office/drawing/2014/main" id="{BA4EB75D-0ED6-4728-9461-49051D0C37D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915437" y="10163363"/>
                  <a:ext cx="25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8" name="インク 187">
                  <a:extLst>
                    <a:ext uri="{FF2B5EF4-FFF2-40B4-BE49-F238E27FC236}">
                      <a16:creationId xmlns:a16="http://schemas.microsoft.com/office/drawing/2014/main" id="{E06E4310-FDF0-475F-A55F-C8A52C012852}"/>
                    </a:ext>
                  </a:extLst>
                </p14:cNvPr>
                <p14:cNvContentPartPr/>
                <p14:nvPr/>
              </p14:nvContentPartPr>
              <p14:xfrm>
                <a:off x="6055477" y="10167323"/>
                <a:ext cx="56880" cy="97200"/>
              </p14:xfrm>
            </p:contentPart>
          </mc:Choice>
          <mc:Fallback xmlns="">
            <p:pic>
              <p:nvPicPr>
                <p:cNvPr id="188" name="インク 187">
                  <a:extLst>
                    <a:ext uri="{FF2B5EF4-FFF2-40B4-BE49-F238E27FC236}">
                      <a16:creationId xmlns:a16="http://schemas.microsoft.com/office/drawing/2014/main" id="{E06E4310-FDF0-475F-A55F-C8A52C01285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051157" y="10163003"/>
                  <a:ext cx="65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602564F1-C717-4A73-B0F8-1913ACC496FF}"/>
                    </a:ext>
                  </a:extLst>
                </p14:cNvPr>
                <p14:cNvContentPartPr/>
                <p14:nvPr/>
              </p14:nvContentPartPr>
              <p14:xfrm>
                <a:off x="6166357" y="10163003"/>
                <a:ext cx="48600" cy="91440"/>
              </p14:xfrm>
            </p:contentPart>
          </mc:Choice>
          <mc:Fallback xmlns=""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602564F1-C717-4A73-B0F8-1913ACC496F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162037" y="10158683"/>
                  <a:ext cx="5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90" name="インク 189">
                  <a:extLst>
                    <a:ext uri="{FF2B5EF4-FFF2-40B4-BE49-F238E27FC236}">
                      <a16:creationId xmlns:a16="http://schemas.microsoft.com/office/drawing/2014/main" id="{F8637D06-C0A4-4FFB-8F4F-8C6EA82BCAFC}"/>
                    </a:ext>
                  </a:extLst>
                </p14:cNvPr>
                <p14:cNvContentPartPr/>
                <p14:nvPr/>
              </p14:nvContentPartPr>
              <p14:xfrm>
                <a:off x="6289477" y="10156883"/>
                <a:ext cx="106560" cy="89640"/>
              </p14:xfrm>
            </p:contentPart>
          </mc:Choice>
          <mc:Fallback xmlns="">
            <p:pic>
              <p:nvPicPr>
                <p:cNvPr id="190" name="インク 189">
                  <a:extLst>
                    <a:ext uri="{FF2B5EF4-FFF2-40B4-BE49-F238E27FC236}">
                      <a16:creationId xmlns:a16="http://schemas.microsoft.com/office/drawing/2014/main" id="{F8637D06-C0A4-4FFB-8F4F-8C6EA82BCAF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285157" y="10152563"/>
                  <a:ext cx="115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91" name="インク 190">
                  <a:extLst>
                    <a:ext uri="{FF2B5EF4-FFF2-40B4-BE49-F238E27FC236}">
                      <a16:creationId xmlns:a16="http://schemas.microsoft.com/office/drawing/2014/main" id="{29FC9CD1-988C-4C35-87DB-94EF3DBCB91B}"/>
                    </a:ext>
                  </a:extLst>
                </p14:cNvPr>
                <p14:cNvContentPartPr/>
                <p14:nvPr/>
              </p14:nvContentPartPr>
              <p14:xfrm>
                <a:off x="6497197" y="10071203"/>
                <a:ext cx="102960" cy="168480"/>
              </p14:xfrm>
            </p:contentPart>
          </mc:Choice>
          <mc:Fallback xmlns="">
            <p:pic>
              <p:nvPicPr>
                <p:cNvPr id="191" name="インク 190">
                  <a:extLst>
                    <a:ext uri="{FF2B5EF4-FFF2-40B4-BE49-F238E27FC236}">
                      <a16:creationId xmlns:a16="http://schemas.microsoft.com/office/drawing/2014/main" id="{29FC9CD1-988C-4C35-87DB-94EF3DBCB91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492877" y="10066883"/>
                  <a:ext cx="111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92" name="インク 191">
                  <a:extLst>
                    <a:ext uri="{FF2B5EF4-FFF2-40B4-BE49-F238E27FC236}">
                      <a16:creationId xmlns:a16="http://schemas.microsoft.com/office/drawing/2014/main" id="{65E855A5-E7C1-497E-8F44-E1A6987B931D}"/>
                    </a:ext>
                  </a:extLst>
                </p14:cNvPr>
                <p14:cNvContentPartPr/>
                <p14:nvPr/>
              </p14:nvContentPartPr>
              <p14:xfrm>
                <a:off x="6672157" y="10091363"/>
                <a:ext cx="91080" cy="116280"/>
              </p14:xfrm>
            </p:contentPart>
          </mc:Choice>
          <mc:Fallback xmlns="">
            <p:pic>
              <p:nvPicPr>
                <p:cNvPr id="192" name="インク 191">
                  <a:extLst>
                    <a:ext uri="{FF2B5EF4-FFF2-40B4-BE49-F238E27FC236}">
                      <a16:creationId xmlns:a16="http://schemas.microsoft.com/office/drawing/2014/main" id="{65E855A5-E7C1-497E-8F44-E1A6987B931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667837" y="10087043"/>
                  <a:ext cx="99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94" name="インク 193">
                  <a:extLst>
                    <a:ext uri="{FF2B5EF4-FFF2-40B4-BE49-F238E27FC236}">
                      <a16:creationId xmlns:a16="http://schemas.microsoft.com/office/drawing/2014/main" id="{4A34CC75-C997-428B-8B4F-5CDCD1DAA827}"/>
                    </a:ext>
                  </a:extLst>
                </p14:cNvPr>
                <p14:cNvContentPartPr/>
                <p14:nvPr/>
              </p14:nvContentPartPr>
              <p14:xfrm>
                <a:off x="5514757" y="10420043"/>
                <a:ext cx="99720" cy="14760"/>
              </p14:xfrm>
            </p:contentPart>
          </mc:Choice>
          <mc:Fallback xmlns="">
            <p:pic>
              <p:nvPicPr>
                <p:cNvPr id="194" name="インク 193">
                  <a:extLst>
                    <a:ext uri="{FF2B5EF4-FFF2-40B4-BE49-F238E27FC236}">
                      <a16:creationId xmlns:a16="http://schemas.microsoft.com/office/drawing/2014/main" id="{4A34CC75-C997-428B-8B4F-5CDCD1DAA82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10437" y="10415723"/>
                  <a:ext cx="108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95" name="インク 194">
                  <a:extLst>
                    <a:ext uri="{FF2B5EF4-FFF2-40B4-BE49-F238E27FC236}">
                      <a16:creationId xmlns:a16="http://schemas.microsoft.com/office/drawing/2014/main" id="{E072AB33-0AD4-48AC-82C4-7B009E8260EA}"/>
                    </a:ext>
                  </a:extLst>
                </p14:cNvPr>
                <p14:cNvContentPartPr/>
                <p14:nvPr/>
              </p14:nvContentPartPr>
              <p14:xfrm>
                <a:off x="5505397" y="10462883"/>
                <a:ext cx="148320" cy="16200"/>
              </p14:xfrm>
            </p:contentPart>
          </mc:Choice>
          <mc:Fallback xmlns="">
            <p:pic>
              <p:nvPicPr>
                <p:cNvPr id="195" name="インク 194">
                  <a:extLst>
                    <a:ext uri="{FF2B5EF4-FFF2-40B4-BE49-F238E27FC236}">
                      <a16:creationId xmlns:a16="http://schemas.microsoft.com/office/drawing/2014/main" id="{E072AB33-0AD4-48AC-82C4-7B009E8260E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01077" y="10458563"/>
                  <a:ext cx="156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BDF179F3-5BC3-4FBD-AE63-D5F7328837B9}"/>
                    </a:ext>
                  </a:extLst>
                </p14:cNvPr>
                <p14:cNvContentPartPr/>
                <p14:nvPr/>
              </p14:nvContentPartPr>
              <p14:xfrm>
                <a:off x="5818957" y="10347683"/>
                <a:ext cx="77400" cy="165600"/>
              </p14:xfrm>
            </p:contentPart>
          </mc:Choice>
          <mc:Fallback xmlns=""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BDF179F3-5BC3-4FBD-AE63-D5F7328837B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814637" y="10343363"/>
                  <a:ext cx="86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A44C43F3-8846-40D5-B2DF-3C5878D518FB}"/>
                    </a:ext>
                  </a:extLst>
                </p14:cNvPr>
                <p14:cNvContentPartPr/>
                <p14:nvPr/>
              </p14:nvContentPartPr>
              <p14:xfrm>
                <a:off x="5986357" y="10439123"/>
                <a:ext cx="3240" cy="24840"/>
              </p14:xfrm>
            </p:contentPart>
          </mc:Choice>
          <mc:Fallback xmlns=""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A44C43F3-8846-40D5-B2DF-3C5878D518F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982037" y="10434803"/>
                  <a:ext cx="11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9FFAC855-4424-4401-AE7D-B15C448DCE8A}"/>
                    </a:ext>
                  </a:extLst>
                </p14:cNvPr>
                <p14:cNvContentPartPr/>
                <p14:nvPr/>
              </p14:nvContentPartPr>
              <p14:xfrm>
                <a:off x="6133957" y="10457843"/>
                <a:ext cx="209520" cy="10440"/>
              </p14:xfrm>
            </p:contentPart>
          </mc:Choice>
          <mc:Fallback xmlns=""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9FFAC855-4424-4401-AE7D-B15C448DCE8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129637" y="10453523"/>
                  <a:ext cx="218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77A5E68C-1ED7-4424-B2B6-A152CAFE9E08}"/>
                    </a:ext>
                  </a:extLst>
                </p14:cNvPr>
                <p14:cNvContentPartPr/>
                <p14:nvPr/>
              </p14:nvContentPartPr>
              <p14:xfrm>
                <a:off x="6191557" y="10500323"/>
                <a:ext cx="101880" cy="96480"/>
              </p14:xfrm>
            </p:contentPart>
          </mc:Choice>
          <mc:Fallback xmlns=""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77A5E68C-1ED7-4424-B2B6-A152CAFE9E0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187237" y="10496003"/>
                  <a:ext cx="110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2A5EA0CF-B0F5-44F6-9B2B-DB0440B41E7A}"/>
                    </a:ext>
                  </a:extLst>
                </p14:cNvPr>
                <p14:cNvContentPartPr/>
                <p14:nvPr/>
              </p14:nvContentPartPr>
              <p14:xfrm>
                <a:off x="6162397" y="10294403"/>
                <a:ext cx="168480" cy="133560"/>
              </p14:xfrm>
            </p:contentPart>
          </mc:Choice>
          <mc:Fallback xmlns=""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2A5EA0CF-B0F5-44F6-9B2B-DB0440B41E7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158077" y="10290083"/>
                  <a:ext cx="177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3" name="インク 202">
                  <a:extLst>
                    <a:ext uri="{FF2B5EF4-FFF2-40B4-BE49-F238E27FC236}">
                      <a16:creationId xmlns:a16="http://schemas.microsoft.com/office/drawing/2014/main" id="{13392FAD-DC05-4656-BABC-D95ED25C8AA6}"/>
                    </a:ext>
                  </a:extLst>
                </p14:cNvPr>
                <p14:cNvContentPartPr/>
                <p14:nvPr/>
              </p14:nvContentPartPr>
              <p14:xfrm>
                <a:off x="6253117" y="10337603"/>
                <a:ext cx="100440" cy="84600"/>
              </p14:xfrm>
            </p:contentPart>
          </mc:Choice>
          <mc:Fallback xmlns="">
            <p:pic>
              <p:nvPicPr>
                <p:cNvPr id="203" name="インク 202">
                  <a:extLst>
                    <a:ext uri="{FF2B5EF4-FFF2-40B4-BE49-F238E27FC236}">
                      <a16:creationId xmlns:a16="http://schemas.microsoft.com/office/drawing/2014/main" id="{13392FAD-DC05-4656-BABC-D95ED25C8AA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48797" y="10333283"/>
                  <a:ext cx="109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4" name="インク 203">
                  <a:extLst>
                    <a:ext uri="{FF2B5EF4-FFF2-40B4-BE49-F238E27FC236}">
                      <a16:creationId xmlns:a16="http://schemas.microsoft.com/office/drawing/2014/main" id="{0B4166FE-3954-4BCC-988F-81D8FB5FD209}"/>
                    </a:ext>
                  </a:extLst>
                </p14:cNvPr>
                <p14:cNvContentPartPr/>
                <p14:nvPr/>
              </p14:nvContentPartPr>
              <p14:xfrm>
                <a:off x="6419797" y="10434443"/>
                <a:ext cx="50400" cy="2160"/>
              </p14:xfrm>
            </p:contentPart>
          </mc:Choice>
          <mc:Fallback xmlns="">
            <p:pic>
              <p:nvPicPr>
                <p:cNvPr id="204" name="インク 203">
                  <a:extLst>
                    <a:ext uri="{FF2B5EF4-FFF2-40B4-BE49-F238E27FC236}">
                      <a16:creationId xmlns:a16="http://schemas.microsoft.com/office/drawing/2014/main" id="{0B4166FE-3954-4BCC-988F-81D8FB5FD20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415477" y="10430123"/>
                  <a:ext cx="590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2FDECC38-CC47-44C0-9D3F-7A5C8C3DDA64}"/>
                    </a:ext>
                  </a:extLst>
                </p14:cNvPr>
                <p14:cNvContentPartPr/>
                <p14:nvPr/>
              </p14:nvContentPartPr>
              <p14:xfrm>
                <a:off x="6414757" y="10491683"/>
                <a:ext cx="81000" cy="360"/>
              </p14:xfrm>
            </p:contentPart>
          </mc:Choice>
          <mc:Fallback xmlns=""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2FDECC38-CC47-44C0-9D3F-7A5C8C3DDA6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410437" y="10487363"/>
                  <a:ext cx="89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89946727-F4C9-4098-BB80-4B6FFDF978F4}"/>
                    </a:ext>
                  </a:extLst>
                </p14:cNvPr>
                <p14:cNvContentPartPr/>
                <p14:nvPr/>
              </p14:nvContentPartPr>
              <p14:xfrm>
                <a:off x="6610237" y="10386923"/>
                <a:ext cx="140760" cy="102240"/>
              </p14:xfrm>
            </p:contentPart>
          </mc:Choice>
          <mc:Fallback xmlns=""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89946727-F4C9-4098-BB80-4B6FFDF978F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605917" y="10382603"/>
                  <a:ext cx="149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B4CF51DD-B390-431B-B673-E6857D6D0CAD}"/>
                    </a:ext>
                  </a:extLst>
                </p14:cNvPr>
                <p14:cNvContentPartPr/>
                <p14:nvPr/>
              </p14:nvContentPartPr>
              <p14:xfrm>
                <a:off x="6667117" y="10406003"/>
                <a:ext cx="14760" cy="153000"/>
              </p14:xfrm>
            </p:contentPart>
          </mc:Choice>
          <mc:Fallback xmlns=""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B4CF51DD-B390-431B-B673-E6857D6D0CA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662797" y="10401683"/>
                  <a:ext cx="23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11" name="インク 210">
                  <a:extLst>
                    <a:ext uri="{FF2B5EF4-FFF2-40B4-BE49-F238E27FC236}">
                      <a16:creationId xmlns:a16="http://schemas.microsoft.com/office/drawing/2014/main" id="{E9EC34DA-8CA0-4611-A74B-A035BB0FBEE4}"/>
                    </a:ext>
                  </a:extLst>
                </p14:cNvPr>
                <p14:cNvContentPartPr/>
                <p14:nvPr/>
              </p14:nvContentPartPr>
              <p14:xfrm>
                <a:off x="6729397" y="10305563"/>
                <a:ext cx="285120" cy="246600"/>
              </p14:xfrm>
            </p:contentPart>
          </mc:Choice>
          <mc:Fallback xmlns="">
            <p:pic>
              <p:nvPicPr>
                <p:cNvPr id="211" name="インク 210">
                  <a:extLst>
                    <a:ext uri="{FF2B5EF4-FFF2-40B4-BE49-F238E27FC236}">
                      <a16:creationId xmlns:a16="http://schemas.microsoft.com/office/drawing/2014/main" id="{E9EC34DA-8CA0-4611-A74B-A035BB0FBEE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725077" y="10301243"/>
                  <a:ext cx="293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12" name="インク 211">
                  <a:extLst>
                    <a:ext uri="{FF2B5EF4-FFF2-40B4-BE49-F238E27FC236}">
                      <a16:creationId xmlns:a16="http://schemas.microsoft.com/office/drawing/2014/main" id="{DE163437-F739-4BC7-B601-0A9F56C7E69A}"/>
                    </a:ext>
                  </a:extLst>
                </p14:cNvPr>
                <p14:cNvContentPartPr/>
                <p14:nvPr/>
              </p14:nvContentPartPr>
              <p14:xfrm>
                <a:off x="6889237" y="10395923"/>
                <a:ext cx="113040" cy="154800"/>
              </p14:xfrm>
            </p:contentPart>
          </mc:Choice>
          <mc:Fallback xmlns="">
            <p:pic>
              <p:nvPicPr>
                <p:cNvPr id="212" name="インク 211">
                  <a:extLst>
                    <a:ext uri="{FF2B5EF4-FFF2-40B4-BE49-F238E27FC236}">
                      <a16:creationId xmlns:a16="http://schemas.microsoft.com/office/drawing/2014/main" id="{DE163437-F739-4BC7-B601-0A9F56C7E69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884917" y="10391603"/>
                  <a:ext cx="121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15" name="インク 214">
                  <a:extLst>
                    <a:ext uri="{FF2B5EF4-FFF2-40B4-BE49-F238E27FC236}">
                      <a16:creationId xmlns:a16="http://schemas.microsoft.com/office/drawing/2014/main" id="{91B738F9-FF29-410E-9738-DE63D7000C7F}"/>
                    </a:ext>
                  </a:extLst>
                </p14:cNvPr>
                <p14:cNvContentPartPr/>
                <p14:nvPr/>
              </p14:nvContentPartPr>
              <p14:xfrm>
                <a:off x="6610237" y="10586723"/>
                <a:ext cx="475920" cy="19440"/>
              </p14:xfrm>
            </p:contentPart>
          </mc:Choice>
          <mc:Fallback xmlns="">
            <p:pic>
              <p:nvPicPr>
                <p:cNvPr id="215" name="インク 214">
                  <a:extLst>
                    <a:ext uri="{FF2B5EF4-FFF2-40B4-BE49-F238E27FC236}">
                      <a16:creationId xmlns:a16="http://schemas.microsoft.com/office/drawing/2014/main" id="{91B738F9-FF29-410E-9738-DE63D7000C7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605917" y="10582403"/>
                  <a:ext cx="4845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52056B5D-E219-419E-807C-192E49D45442}"/>
              </a:ext>
            </a:extLst>
          </p:cNvPr>
          <p:cNvGrpSpPr/>
          <p:nvPr/>
        </p:nvGrpSpPr>
        <p:grpSpPr>
          <a:xfrm>
            <a:off x="5232517" y="9533363"/>
            <a:ext cx="1556280" cy="455400"/>
            <a:chOff x="5232517" y="9533363"/>
            <a:chExt cx="155628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DE719F9D-6211-468A-8EFE-184DE5C9F93C}"/>
                    </a:ext>
                  </a:extLst>
                </p14:cNvPr>
                <p14:cNvContentPartPr/>
                <p14:nvPr/>
              </p14:nvContentPartPr>
              <p14:xfrm>
                <a:off x="5232517" y="9620123"/>
                <a:ext cx="201240" cy="124560"/>
              </p14:xfrm>
            </p:contentPart>
          </mc:Choice>
          <mc:Fallback xmlns=""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DE719F9D-6211-468A-8EFE-184DE5C9F93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228197" y="9615803"/>
                  <a:ext cx="209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9574C41B-D439-46E0-A171-267B1827088C}"/>
                    </a:ext>
                  </a:extLst>
                </p14:cNvPr>
                <p14:cNvContentPartPr/>
                <p14:nvPr/>
              </p14:nvContentPartPr>
              <p14:xfrm>
                <a:off x="5495677" y="9648563"/>
                <a:ext cx="128160" cy="28800"/>
              </p14:xfrm>
            </p:contentPart>
          </mc:Choice>
          <mc:Fallback xmlns=""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9574C41B-D439-46E0-A171-267B1827088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491357" y="9644243"/>
                  <a:ext cx="136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F259CB39-C8AB-4137-BE82-51112A95FAE8}"/>
                    </a:ext>
                  </a:extLst>
                </p14:cNvPr>
                <p14:cNvContentPartPr/>
                <p14:nvPr/>
              </p14:nvContentPartPr>
              <p14:xfrm>
                <a:off x="5524477" y="9705803"/>
                <a:ext cx="124560" cy="9000"/>
              </p14:xfrm>
            </p:contentPart>
          </mc:Choice>
          <mc:Fallback xmlns=""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F259CB39-C8AB-4137-BE82-51112A95FAE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20157" y="9701483"/>
                  <a:ext cx="133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F2EE5197-DD81-4D27-879E-1414EA9D15AE}"/>
                    </a:ext>
                  </a:extLst>
                </p14:cNvPr>
                <p14:cNvContentPartPr/>
                <p14:nvPr/>
              </p14:nvContentPartPr>
              <p14:xfrm>
                <a:off x="5765677" y="9579083"/>
                <a:ext cx="79920" cy="156960"/>
              </p14:xfrm>
            </p:contentPart>
          </mc:Choice>
          <mc:Fallback xmlns=""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F2EE5197-DD81-4D27-879E-1414EA9D15A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761357" y="9574763"/>
                  <a:ext cx="88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D65F21F5-5E40-47E4-B17A-B80DA4FB229A}"/>
                    </a:ext>
                  </a:extLst>
                </p14:cNvPr>
                <p14:cNvContentPartPr/>
                <p14:nvPr/>
              </p14:nvContentPartPr>
              <p14:xfrm>
                <a:off x="5933797" y="9662963"/>
                <a:ext cx="360" cy="2160"/>
              </p14:xfrm>
            </p:contentPart>
          </mc:Choice>
          <mc:Fallback xmlns=""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D65F21F5-5E40-47E4-B17A-B80DA4FB229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929477" y="9658643"/>
                  <a:ext cx="90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6" name="インク 155">
                  <a:extLst>
                    <a:ext uri="{FF2B5EF4-FFF2-40B4-BE49-F238E27FC236}">
                      <a16:creationId xmlns:a16="http://schemas.microsoft.com/office/drawing/2014/main" id="{38A5CE9C-DFF8-4CA9-BCD6-707E3EA84598}"/>
                    </a:ext>
                  </a:extLst>
                </p14:cNvPr>
                <p14:cNvContentPartPr/>
                <p14:nvPr/>
              </p14:nvContentPartPr>
              <p14:xfrm>
                <a:off x="6036037" y="9614363"/>
                <a:ext cx="65520" cy="97920"/>
              </p14:xfrm>
            </p:contentPart>
          </mc:Choice>
          <mc:Fallback xmlns="">
            <p:pic>
              <p:nvPicPr>
                <p:cNvPr id="156" name="インク 155">
                  <a:extLst>
                    <a:ext uri="{FF2B5EF4-FFF2-40B4-BE49-F238E27FC236}">
                      <a16:creationId xmlns:a16="http://schemas.microsoft.com/office/drawing/2014/main" id="{38A5CE9C-DFF8-4CA9-BCD6-707E3EA8459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031717" y="9610043"/>
                  <a:ext cx="74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D41253B3-EB69-44E1-819A-47EA472559DD}"/>
                    </a:ext>
                  </a:extLst>
                </p14:cNvPr>
                <p14:cNvContentPartPr/>
                <p14:nvPr/>
              </p14:nvContentPartPr>
              <p14:xfrm>
                <a:off x="6186157" y="9653243"/>
                <a:ext cx="6840" cy="26280"/>
              </p14:xfrm>
            </p:contentPart>
          </mc:Choice>
          <mc:Fallback xmlns=""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D41253B3-EB69-44E1-819A-47EA472559D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181837" y="9648923"/>
                  <a:ext cx="15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EA612B19-6719-4FF3-BE33-7A2148C51E48}"/>
                    </a:ext>
                  </a:extLst>
                </p14:cNvPr>
                <p14:cNvContentPartPr/>
                <p14:nvPr/>
              </p14:nvContentPartPr>
              <p14:xfrm>
                <a:off x="6171757" y="9539123"/>
                <a:ext cx="61560" cy="48600"/>
              </p14:xfrm>
            </p:contentPart>
          </mc:Choice>
          <mc:Fallback xmlns=""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EA612B19-6719-4FF3-BE33-7A2148C51E4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167437" y="9534803"/>
                  <a:ext cx="70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9" name="インク 158">
                  <a:extLst>
                    <a:ext uri="{FF2B5EF4-FFF2-40B4-BE49-F238E27FC236}">
                      <a16:creationId xmlns:a16="http://schemas.microsoft.com/office/drawing/2014/main" id="{40F17F84-F3C8-4127-98F8-C24ABD3E9EC0}"/>
                    </a:ext>
                  </a:extLst>
                </p14:cNvPr>
                <p14:cNvContentPartPr/>
                <p14:nvPr/>
              </p14:nvContentPartPr>
              <p14:xfrm>
                <a:off x="6246277" y="9598163"/>
                <a:ext cx="158760" cy="99720"/>
              </p14:xfrm>
            </p:contentPart>
          </mc:Choice>
          <mc:Fallback xmlns="">
            <p:pic>
              <p:nvPicPr>
                <p:cNvPr id="159" name="インク 158">
                  <a:extLst>
                    <a:ext uri="{FF2B5EF4-FFF2-40B4-BE49-F238E27FC236}">
                      <a16:creationId xmlns:a16="http://schemas.microsoft.com/office/drawing/2014/main" id="{40F17F84-F3C8-4127-98F8-C24ABD3E9EC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41957" y="9593843"/>
                  <a:ext cx="167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4FF6FCD5-1E51-48DF-91C8-3DAA32D8F6FD}"/>
                    </a:ext>
                  </a:extLst>
                </p14:cNvPr>
                <p14:cNvContentPartPr/>
                <p14:nvPr/>
              </p14:nvContentPartPr>
              <p14:xfrm>
                <a:off x="6424477" y="9533363"/>
                <a:ext cx="159840" cy="134640"/>
              </p14:xfrm>
            </p:contentPart>
          </mc:Choice>
          <mc:Fallback xmlns=""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4FF6FCD5-1E51-48DF-91C8-3DAA32D8F6F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420157" y="9529043"/>
                  <a:ext cx="168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60D34F0F-5386-43F2-8CC8-5FFCEE47598E}"/>
                    </a:ext>
                  </a:extLst>
                </p14:cNvPr>
                <p14:cNvContentPartPr/>
                <p14:nvPr/>
              </p14:nvContentPartPr>
              <p14:xfrm>
                <a:off x="6680437" y="9541643"/>
                <a:ext cx="108360" cy="137880"/>
              </p14:xfrm>
            </p:contentPart>
          </mc:Choice>
          <mc:Fallback xmlns=""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60D34F0F-5386-43F2-8CC8-5FFCEE47598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76117" y="9537323"/>
                  <a:ext cx="117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07C6EE95-07AF-4B0E-8624-3E02371289F9}"/>
                    </a:ext>
                  </a:extLst>
                </p14:cNvPr>
                <p14:cNvContentPartPr/>
                <p14:nvPr/>
              </p14:nvContentPartPr>
              <p14:xfrm>
                <a:off x="5552917" y="9848723"/>
                <a:ext cx="104760" cy="7920"/>
              </p14:xfrm>
            </p:contentPart>
          </mc:Choice>
          <mc:Fallback xmlns=""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07C6EE95-07AF-4B0E-8624-3E02371289F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548597" y="9844403"/>
                  <a:ext cx="1134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7A1079BA-25E1-486D-AD08-E0EF87B15D0D}"/>
                    </a:ext>
                  </a:extLst>
                </p14:cNvPr>
                <p14:cNvContentPartPr/>
                <p14:nvPr/>
              </p14:nvContentPartPr>
              <p14:xfrm>
                <a:off x="5543197" y="9891563"/>
                <a:ext cx="109440" cy="1008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7A1079BA-25E1-486D-AD08-E0EF87B15D0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538877" y="9887243"/>
                  <a:ext cx="118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C6662B5F-3C1D-4BE8-AB91-C68A7896527F}"/>
                    </a:ext>
                  </a:extLst>
                </p14:cNvPr>
                <p14:cNvContentPartPr/>
                <p14:nvPr/>
              </p14:nvContentPartPr>
              <p14:xfrm>
                <a:off x="5780437" y="9793283"/>
                <a:ext cx="133920" cy="160920"/>
              </p14:xfrm>
            </p:contentPart>
          </mc:Choice>
          <mc:Fallback xmlns=""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C6662B5F-3C1D-4BE8-AB91-C68A7896527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776117" y="9788963"/>
                  <a:ext cx="142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EFBBA8E8-B7DA-43E7-8B26-C37760E97A1F}"/>
                    </a:ext>
                  </a:extLst>
                </p14:cNvPr>
                <p14:cNvContentPartPr/>
                <p14:nvPr/>
              </p14:nvContentPartPr>
              <p14:xfrm>
                <a:off x="5991037" y="9891563"/>
                <a:ext cx="360" cy="36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EFBBA8E8-B7DA-43E7-8B26-C37760E97A1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986717" y="988724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12F02CFD-BCCF-469F-ADBD-E9DE429601FF}"/>
                    </a:ext>
                  </a:extLst>
                </p14:cNvPr>
                <p14:cNvContentPartPr/>
                <p14:nvPr/>
              </p14:nvContentPartPr>
              <p14:xfrm>
                <a:off x="6095797" y="9872483"/>
                <a:ext cx="190080" cy="360"/>
              </p14:xfrm>
            </p:contentPart>
          </mc:Choice>
          <mc:Fallback xmlns=""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12F02CFD-BCCF-469F-ADBD-E9DE429601F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91477" y="9868163"/>
                  <a:ext cx="198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14038A22-BA02-463E-BF6E-C6424FDE3AAA}"/>
                    </a:ext>
                  </a:extLst>
                </p14:cNvPr>
                <p14:cNvContentPartPr/>
                <p14:nvPr/>
              </p14:nvContentPartPr>
              <p14:xfrm>
                <a:off x="6096157" y="9900563"/>
                <a:ext cx="95760" cy="88200"/>
              </p14:xfrm>
            </p:contentPart>
          </mc:Choice>
          <mc:Fallback xmlns=""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14038A22-BA02-463E-BF6E-C6424FDE3AA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091837" y="9896243"/>
                  <a:ext cx="104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B5D6573A-3A68-4AB8-99AB-E8D70E84F0D0}"/>
                    </a:ext>
                  </a:extLst>
                </p14:cNvPr>
                <p14:cNvContentPartPr/>
                <p14:nvPr/>
              </p14:nvContentPartPr>
              <p14:xfrm>
                <a:off x="6195877" y="9724883"/>
                <a:ext cx="360" cy="85680"/>
              </p14:xfrm>
            </p:contentPart>
          </mc:Choice>
          <mc:Fallback xmlns=""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B5D6573A-3A68-4AB8-99AB-E8D70E84F0D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191557" y="9720563"/>
                  <a:ext cx="9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2837DAD4-7789-43DC-B12B-EBCDD5690330}"/>
                    </a:ext>
                  </a:extLst>
                </p14:cNvPr>
                <p14:cNvContentPartPr/>
                <p14:nvPr/>
              </p14:nvContentPartPr>
              <p14:xfrm>
                <a:off x="6348157" y="9839003"/>
                <a:ext cx="128520" cy="360"/>
              </p14:xfrm>
            </p:contentPart>
          </mc:Choice>
          <mc:Fallback xmlns=""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2837DAD4-7789-43DC-B12B-EBCDD569033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43837" y="9834683"/>
                  <a:ext cx="137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8" name="インク 177">
                  <a:extLst>
                    <a:ext uri="{FF2B5EF4-FFF2-40B4-BE49-F238E27FC236}">
                      <a16:creationId xmlns:a16="http://schemas.microsoft.com/office/drawing/2014/main" id="{7ABF0007-E1F2-41D8-A3B6-05B35A06B114}"/>
                    </a:ext>
                  </a:extLst>
                </p14:cNvPr>
                <p14:cNvContentPartPr/>
                <p14:nvPr/>
              </p14:nvContentPartPr>
              <p14:xfrm>
                <a:off x="6352837" y="9900923"/>
                <a:ext cx="114120" cy="360"/>
              </p14:xfrm>
            </p:contentPart>
          </mc:Choice>
          <mc:Fallback xmlns="">
            <p:pic>
              <p:nvPicPr>
                <p:cNvPr id="178" name="インク 177">
                  <a:extLst>
                    <a:ext uri="{FF2B5EF4-FFF2-40B4-BE49-F238E27FC236}">
                      <a16:creationId xmlns:a16="http://schemas.microsoft.com/office/drawing/2014/main" id="{7ABF0007-E1F2-41D8-A3B6-05B35A06B11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348517" y="9896603"/>
                  <a:ext cx="122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9" name="インク 178">
                  <a:extLst>
                    <a:ext uri="{FF2B5EF4-FFF2-40B4-BE49-F238E27FC236}">
                      <a16:creationId xmlns:a16="http://schemas.microsoft.com/office/drawing/2014/main" id="{D34A3D9A-1646-4B6F-A672-EC6CDDF7042A}"/>
                    </a:ext>
                  </a:extLst>
                </p14:cNvPr>
                <p14:cNvContentPartPr/>
                <p14:nvPr/>
              </p14:nvContentPartPr>
              <p14:xfrm>
                <a:off x="6564517" y="9772403"/>
                <a:ext cx="188280" cy="105120"/>
              </p14:xfrm>
            </p:contentPart>
          </mc:Choice>
          <mc:Fallback xmlns="">
            <p:pic>
              <p:nvPicPr>
                <p:cNvPr id="179" name="インク 178">
                  <a:extLst>
                    <a:ext uri="{FF2B5EF4-FFF2-40B4-BE49-F238E27FC236}">
                      <a16:creationId xmlns:a16="http://schemas.microsoft.com/office/drawing/2014/main" id="{D34A3D9A-1646-4B6F-A672-EC6CDDF7042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560197" y="9768083"/>
                  <a:ext cx="196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E634A897-E16F-41D4-A089-4733742F32CA}"/>
                    </a:ext>
                  </a:extLst>
                </p14:cNvPr>
                <p14:cNvContentPartPr/>
                <p14:nvPr/>
              </p14:nvContentPartPr>
              <p14:xfrm>
                <a:off x="6641917" y="9791483"/>
                <a:ext cx="35640" cy="152280"/>
              </p14:xfrm>
            </p:contentPart>
          </mc:Choice>
          <mc:Fallback xmlns=""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E634A897-E16F-41D4-A089-4733742F32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637597" y="9787163"/>
                  <a:ext cx="44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7" name="インク 216">
                  <a:extLst>
                    <a:ext uri="{FF2B5EF4-FFF2-40B4-BE49-F238E27FC236}">
                      <a16:creationId xmlns:a16="http://schemas.microsoft.com/office/drawing/2014/main" id="{051F7A24-F374-4F06-886D-A5E509F733D5}"/>
                    </a:ext>
                  </a:extLst>
                </p14:cNvPr>
                <p14:cNvContentPartPr/>
                <p14:nvPr/>
              </p14:nvContentPartPr>
              <p14:xfrm>
                <a:off x="5295877" y="9624803"/>
                <a:ext cx="47880" cy="32760"/>
              </p14:xfrm>
            </p:contentPart>
          </mc:Choice>
          <mc:Fallback xmlns="">
            <p:pic>
              <p:nvPicPr>
                <p:cNvPr id="217" name="インク 216">
                  <a:extLst>
                    <a:ext uri="{FF2B5EF4-FFF2-40B4-BE49-F238E27FC236}">
                      <a16:creationId xmlns:a16="http://schemas.microsoft.com/office/drawing/2014/main" id="{051F7A24-F374-4F06-886D-A5E509F733D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291557" y="9620483"/>
                  <a:ext cx="5652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19" name="インク 218">
                <a:extLst>
                  <a:ext uri="{FF2B5EF4-FFF2-40B4-BE49-F238E27FC236}">
                    <a16:creationId xmlns:a16="http://schemas.microsoft.com/office/drawing/2014/main" id="{F357CF9C-208F-48C7-9579-78403E22922F}"/>
                  </a:ext>
                </a:extLst>
              </p14:cNvPr>
              <p14:cNvContentPartPr/>
              <p14:nvPr/>
            </p14:nvContentPartPr>
            <p14:xfrm>
              <a:off x="6248077" y="4257360"/>
              <a:ext cx="360" cy="360"/>
            </p14:xfrm>
          </p:contentPart>
        </mc:Choice>
        <mc:Fallback xmlns="">
          <p:pic>
            <p:nvPicPr>
              <p:cNvPr id="219" name="インク 218">
                <a:extLst>
                  <a:ext uri="{FF2B5EF4-FFF2-40B4-BE49-F238E27FC236}">
                    <a16:creationId xmlns:a16="http://schemas.microsoft.com/office/drawing/2014/main" id="{F357CF9C-208F-48C7-9579-78403E22922F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243757" y="42530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220" name="インク 219">
                <a:extLst>
                  <a:ext uri="{FF2B5EF4-FFF2-40B4-BE49-F238E27FC236}">
                    <a16:creationId xmlns:a16="http://schemas.microsoft.com/office/drawing/2014/main" id="{0B32B4A3-55E4-4716-8DE2-0BA5E8B5F65B}"/>
                  </a:ext>
                </a:extLst>
              </p14:cNvPr>
              <p14:cNvContentPartPr/>
              <p14:nvPr/>
            </p14:nvContentPartPr>
            <p14:xfrm>
              <a:off x="5429077" y="4176360"/>
              <a:ext cx="360" cy="360"/>
            </p14:xfrm>
          </p:contentPart>
        </mc:Choice>
        <mc:Fallback xmlns="">
          <p:pic>
            <p:nvPicPr>
              <p:cNvPr id="220" name="インク 219">
                <a:extLst>
                  <a:ext uri="{FF2B5EF4-FFF2-40B4-BE49-F238E27FC236}">
                    <a16:creationId xmlns:a16="http://schemas.microsoft.com/office/drawing/2014/main" id="{0B32B4A3-55E4-4716-8DE2-0BA5E8B5F65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424757" y="41720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21" name="インク 220">
                <a:extLst>
                  <a:ext uri="{FF2B5EF4-FFF2-40B4-BE49-F238E27FC236}">
                    <a16:creationId xmlns:a16="http://schemas.microsoft.com/office/drawing/2014/main" id="{EAE85931-2B3E-4111-A138-A14CA8FF7418}"/>
                  </a:ext>
                </a:extLst>
              </p14:cNvPr>
              <p14:cNvContentPartPr/>
              <p14:nvPr/>
            </p14:nvContentPartPr>
            <p14:xfrm>
              <a:off x="6519517" y="4262040"/>
              <a:ext cx="360" cy="360"/>
            </p14:xfrm>
          </p:contentPart>
        </mc:Choice>
        <mc:Fallback xmlns="">
          <p:pic>
            <p:nvPicPr>
              <p:cNvPr id="221" name="インク 220">
                <a:extLst>
                  <a:ext uri="{FF2B5EF4-FFF2-40B4-BE49-F238E27FC236}">
                    <a16:creationId xmlns:a16="http://schemas.microsoft.com/office/drawing/2014/main" id="{EAE85931-2B3E-4111-A138-A14CA8FF7418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515197" y="425772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F92C7175-9D91-47ED-B501-F1BC128C116D}"/>
              </a:ext>
            </a:extLst>
          </p:cNvPr>
          <p:cNvGrpSpPr/>
          <p:nvPr/>
        </p:nvGrpSpPr>
        <p:grpSpPr>
          <a:xfrm>
            <a:off x="5238637" y="4076640"/>
            <a:ext cx="360" cy="360"/>
            <a:chOff x="5238637" y="407664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315603C4-BA04-4323-A273-12BAF0B494CE}"/>
                    </a:ext>
                  </a:extLst>
                </p14:cNvPr>
                <p14:cNvContentPartPr/>
                <p14:nvPr/>
              </p14:nvContentPartPr>
              <p14:xfrm>
                <a:off x="5238637" y="4076640"/>
                <a:ext cx="360" cy="360"/>
              </p14:xfrm>
            </p:contentPart>
          </mc:Choice>
          <mc:Fallback xmlns=""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315603C4-BA04-4323-A273-12BAF0B494C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234317" y="4072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693BBC8D-C996-4866-83B0-6D75758A60B5}"/>
                    </a:ext>
                  </a:extLst>
                </p14:cNvPr>
                <p14:cNvContentPartPr/>
                <p14:nvPr/>
              </p14:nvContentPartPr>
              <p14:xfrm>
                <a:off x="5238637" y="4076640"/>
                <a:ext cx="360" cy="360"/>
              </p14:xfrm>
            </p:contentPart>
          </mc:Choice>
          <mc:Fallback xmlns=""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693BBC8D-C996-4866-83B0-6D75758A60B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234317" y="4072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7248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4912" y="10451567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13" y="907834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19">
                <a:moveTo>
                  <a:pt x="164896" y="204216"/>
                </a:moveTo>
                <a:lnTo>
                  <a:pt x="158800" y="204216"/>
                </a:lnTo>
                <a:lnTo>
                  <a:pt x="6096" y="204216"/>
                </a:lnTo>
                <a:lnTo>
                  <a:pt x="0" y="204216"/>
                </a:lnTo>
                <a:lnTo>
                  <a:pt x="0" y="210299"/>
                </a:lnTo>
                <a:lnTo>
                  <a:pt x="6096" y="210299"/>
                </a:lnTo>
                <a:lnTo>
                  <a:pt x="158800" y="210299"/>
                </a:lnTo>
                <a:lnTo>
                  <a:pt x="164896" y="210299"/>
                </a:lnTo>
                <a:lnTo>
                  <a:pt x="164896" y="204216"/>
                </a:lnTo>
                <a:close/>
              </a:path>
              <a:path w="165100" h="210819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83"/>
                </a:lnTo>
                <a:lnTo>
                  <a:pt x="0" y="204203"/>
                </a:lnTo>
                <a:lnTo>
                  <a:pt x="6096" y="204203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203"/>
                </a:lnTo>
                <a:lnTo>
                  <a:pt x="164896" y="204203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5726" y="818376"/>
            <a:ext cx="1799589" cy="5334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76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４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鋭角の三角比の相互関係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ts val="475"/>
              </a:lnSpc>
              <a:spcBef>
                <a:spcPts val="280"/>
              </a:spcBef>
            </a:pPr>
            <a:r>
              <a:rPr sz="500" spc="-20" dirty="0">
                <a:latin typeface="ＭＳ ゴシック"/>
                <a:cs typeface="ＭＳ ゴシック"/>
              </a:rPr>
              <a:t>シータ</a:t>
            </a:r>
            <a:endParaRPr sz="500">
              <a:latin typeface="ＭＳ ゴシック"/>
              <a:cs typeface="ＭＳ ゴシック"/>
            </a:endParaRPr>
          </a:p>
          <a:p>
            <a:pPr marL="62230">
              <a:lnSpc>
                <a:spcPts val="1135"/>
              </a:lnSpc>
            </a:pP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2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は鋭角とする。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604" y="1396899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604" y="1588923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7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7597" y="1603146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5726" y="1499006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725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7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6080" y="1854099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6080" y="2046123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56073" y="2060346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5726" y="1956206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598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2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5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3799" y="783488"/>
            <a:ext cx="6376035" cy="1607820"/>
          </a:xfrm>
          <a:custGeom>
            <a:avLst/>
            <a:gdLst/>
            <a:ahLst/>
            <a:cxnLst/>
            <a:rect l="l" t="t" r="r" b="b"/>
            <a:pathLst>
              <a:path w="6376034" h="1607820">
                <a:moveTo>
                  <a:pt x="0" y="1607819"/>
                </a:moveTo>
                <a:lnTo>
                  <a:pt x="6376035" y="1607819"/>
                </a:lnTo>
                <a:lnTo>
                  <a:pt x="6376035" y="0"/>
                </a:lnTo>
                <a:lnTo>
                  <a:pt x="0" y="0"/>
                </a:lnTo>
                <a:lnTo>
                  <a:pt x="0" y="1607819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8873" y="2674723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6172"/>
                </a:moveTo>
                <a:lnTo>
                  <a:pt x="158800" y="6172"/>
                </a:lnTo>
                <a:lnTo>
                  <a:pt x="158800" y="204597"/>
                </a:lnTo>
                <a:lnTo>
                  <a:pt x="6096" y="204597"/>
                </a:lnTo>
                <a:lnTo>
                  <a:pt x="6096" y="6172"/>
                </a:lnTo>
                <a:lnTo>
                  <a:pt x="0" y="6172"/>
                </a:lnTo>
                <a:lnTo>
                  <a:pt x="0" y="204597"/>
                </a:lnTo>
                <a:lnTo>
                  <a:pt x="0" y="210693"/>
                </a:lnTo>
                <a:lnTo>
                  <a:pt x="6096" y="210693"/>
                </a:lnTo>
                <a:lnTo>
                  <a:pt x="158800" y="210693"/>
                </a:lnTo>
                <a:lnTo>
                  <a:pt x="164896" y="210693"/>
                </a:lnTo>
                <a:lnTo>
                  <a:pt x="164896" y="204597"/>
                </a:lnTo>
                <a:lnTo>
                  <a:pt x="164896" y="6172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6096" y="6096"/>
                </a:lnTo>
                <a:lnTo>
                  <a:pt x="158800" y="609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8884" y="4671938"/>
            <a:ext cx="2654935" cy="4826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0" dirty="0">
                <a:latin typeface="ＭＳ 明朝"/>
                <a:cs typeface="ＭＳ 明朝"/>
              </a:rPr>
              <a:t>次の三角比の値を求めよ。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467995" algn="l"/>
                <a:tab pos="1943100" algn="l"/>
                <a:tab pos="2209800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sin135°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ＭＳ 明朝"/>
                <a:cs typeface="ＭＳ 明朝"/>
              </a:rPr>
              <a:t>②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cos150°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0254" y="4968204"/>
            <a:ext cx="6978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67970" algn="l"/>
              </a:tabLst>
            </a:pPr>
            <a:r>
              <a:rPr sz="1050" spc="-50" dirty="0">
                <a:latin typeface="ＭＳ 明朝"/>
                <a:cs typeface="ＭＳ 明朝"/>
              </a:rPr>
              <a:t>③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tan120°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6964" y="2551017"/>
            <a:ext cx="6442710" cy="2735580"/>
          </a:xfrm>
          <a:custGeom>
            <a:avLst/>
            <a:gdLst/>
            <a:ahLst/>
            <a:cxnLst/>
            <a:rect l="l" t="t" r="r" b="b"/>
            <a:pathLst>
              <a:path w="6442709" h="2735579">
                <a:moveTo>
                  <a:pt x="0" y="2735579"/>
                </a:moveTo>
                <a:lnTo>
                  <a:pt x="6442710" y="2735579"/>
                </a:lnTo>
                <a:lnTo>
                  <a:pt x="6442710" y="0"/>
                </a:lnTo>
                <a:lnTo>
                  <a:pt x="0" y="0"/>
                </a:lnTo>
                <a:lnTo>
                  <a:pt x="0" y="2735579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96692" y="4198597"/>
            <a:ext cx="1473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4540" y="4172689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76044" y="3390991"/>
            <a:ext cx="1440180" cy="1080135"/>
            <a:chOff x="1371561" y="4521124"/>
            <a:chExt cx="1440180" cy="1080135"/>
          </a:xfrm>
        </p:grpSpPr>
        <p:sp>
          <p:nvSpPr>
            <p:cNvPr id="25" name="object 25"/>
            <p:cNvSpPr/>
            <p:nvPr/>
          </p:nvSpPr>
          <p:spPr>
            <a:xfrm>
              <a:off x="1371561" y="5311191"/>
              <a:ext cx="1440180" cy="76200"/>
            </a:xfrm>
            <a:custGeom>
              <a:avLst/>
              <a:gdLst/>
              <a:ahLst/>
              <a:cxnLst/>
              <a:rect l="l" t="t" r="r" b="b"/>
              <a:pathLst>
                <a:path w="1440180" h="76200">
                  <a:moveTo>
                    <a:pt x="1363853" y="0"/>
                  </a:moveTo>
                  <a:lnTo>
                    <a:pt x="1363853" y="76200"/>
                  </a:lnTo>
                  <a:lnTo>
                    <a:pt x="1433703" y="41275"/>
                  </a:lnTo>
                  <a:lnTo>
                    <a:pt x="1376553" y="41275"/>
                  </a:lnTo>
                  <a:lnTo>
                    <a:pt x="1376553" y="34925"/>
                  </a:lnTo>
                  <a:lnTo>
                    <a:pt x="1433703" y="34925"/>
                  </a:lnTo>
                  <a:lnTo>
                    <a:pt x="1363853" y="0"/>
                  </a:lnTo>
                  <a:close/>
                </a:path>
                <a:path w="1440180" h="76200">
                  <a:moveTo>
                    <a:pt x="1363853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363853" y="41275"/>
                  </a:lnTo>
                  <a:lnTo>
                    <a:pt x="1363853" y="34925"/>
                  </a:lnTo>
                  <a:close/>
                </a:path>
                <a:path w="1440180" h="76200">
                  <a:moveTo>
                    <a:pt x="1433703" y="34925"/>
                  </a:moveTo>
                  <a:lnTo>
                    <a:pt x="1376553" y="34925"/>
                  </a:lnTo>
                  <a:lnTo>
                    <a:pt x="1376553" y="41275"/>
                  </a:lnTo>
                  <a:lnTo>
                    <a:pt x="1433703" y="41275"/>
                  </a:lnTo>
                  <a:lnTo>
                    <a:pt x="1440053" y="38100"/>
                  </a:lnTo>
                  <a:lnTo>
                    <a:pt x="1433703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23529" y="4878756"/>
              <a:ext cx="935990" cy="472440"/>
            </a:xfrm>
            <a:custGeom>
              <a:avLst/>
              <a:gdLst/>
              <a:ahLst/>
              <a:cxnLst/>
              <a:rect l="l" t="t" r="r" b="b"/>
              <a:pathLst>
                <a:path w="935989" h="472439">
                  <a:moveTo>
                    <a:pt x="0" y="471931"/>
                  </a:moveTo>
                  <a:lnTo>
                    <a:pt x="2016" y="424065"/>
                  </a:lnTo>
                  <a:lnTo>
                    <a:pt x="8719" y="377540"/>
                  </a:lnTo>
                  <a:lnTo>
                    <a:pt x="19876" y="332594"/>
                  </a:lnTo>
                  <a:lnTo>
                    <a:pt x="35254" y="289464"/>
                  </a:lnTo>
                  <a:lnTo>
                    <a:pt x="54618" y="248389"/>
                  </a:lnTo>
                  <a:lnTo>
                    <a:pt x="77737" y="209604"/>
                  </a:lnTo>
                  <a:lnTo>
                    <a:pt x="104376" y="173348"/>
                  </a:lnTo>
                  <a:lnTo>
                    <a:pt x="134302" y="139858"/>
                  </a:lnTo>
                  <a:lnTo>
                    <a:pt x="167282" y="109372"/>
                  </a:lnTo>
                  <a:lnTo>
                    <a:pt x="203083" y="82126"/>
                  </a:lnTo>
                  <a:lnTo>
                    <a:pt x="241471" y="58358"/>
                  </a:lnTo>
                  <a:lnTo>
                    <a:pt x="282213" y="38306"/>
                  </a:lnTo>
                  <a:lnTo>
                    <a:pt x="325076" y="22207"/>
                  </a:lnTo>
                  <a:lnTo>
                    <a:pt x="369827" y="10297"/>
                  </a:lnTo>
                  <a:lnTo>
                    <a:pt x="416232" y="2816"/>
                  </a:lnTo>
                  <a:lnTo>
                    <a:pt x="464058" y="0"/>
                  </a:lnTo>
                  <a:lnTo>
                    <a:pt x="511924" y="2016"/>
                  </a:lnTo>
                  <a:lnTo>
                    <a:pt x="558449" y="8719"/>
                  </a:lnTo>
                  <a:lnTo>
                    <a:pt x="603395" y="19876"/>
                  </a:lnTo>
                  <a:lnTo>
                    <a:pt x="646525" y="35254"/>
                  </a:lnTo>
                  <a:lnTo>
                    <a:pt x="687600" y="54618"/>
                  </a:lnTo>
                  <a:lnTo>
                    <a:pt x="726385" y="77737"/>
                  </a:lnTo>
                  <a:lnTo>
                    <a:pt x="762641" y="104376"/>
                  </a:lnTo>
                  <a:lnTo>
                    <a:pt x="796131" y="134302"/>
                  </a:lnTo>
                  <a:lnTo>
                    <a:pt x="826617" y="167282"/>
                  </a:lnTo>
                  <a:lnTo>
                    <a:pt x="853863" y="203083"/>
                  </a:lnTo>
                  <a:lnTo>
                    <a:pt x="877631" y="241471"/>
                  </a:lnTo>
                  <a:lnTo>
                    <a:pt x="897683" y="282213"/>
                  </a:lnTo>
                  <a:lnTo>
                    <a:pt x="913782" y="325076"/>
                  </a:lnTo>
                  <a:lnTo>
                    <a:pt x="925692" y="369827"/>
                  </a:lnTo>
                  <a:lnTo>
                    <a:pt x="933173" y="416232"/>
                  </a:lnTo>
                  <a:lnTo>
                    <a:pt x="935990" y="464057"/>
                  </a:lnTo>
                  <a:lnTo>
                    <a:pt x="935990" y="466089"/>
                  </a:lnTo>
                  <a:lnTo>
                    <a:pt x="935990" y="468121"/>
                  </a:lnTo>
                  <a:lnTo>
                    <a:pt x="935990" y="470153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79688" y="4521124"/>
              <a:ext cx="250190" cy="1080135"/>
            </a:xfrm>
            <a:custGeom>
              <a:avLst/>
              <a:gdLst/>
              <a:ahLst/>
              <a:cxnLst/>
              <a:rect l="l" t="t" r="r" b="b"/>
              <a:pathLst>
                <a:path w="250189" h="1080135">
                  <a:moveTo>
                    <a:pt x="53975" y="392049"/>
                  </a:moveTo>
                  <a:lnTo>
                    <a:pt x="51828" y="381584"/>
                  </a:lnTo>
                  <a:lnTo>
                    <a:pt x="46012" y="373024"/>
                  </a:lnTo>
                  <a:lnTo>
                    <a:pt x="37414" y="367245"/>
                  </a:lnTo>
                  <a:lnTo>
                    <a:pt x="26924" y="365125"/>
                  </a:lnTo>
                  <a:lnTo>
                    <a:pt x="16446" y="367245"/>
                  </a:lnTo>
                  <a:lnTo>
                    <a:pt x="7886" y="373024"/>
                  </a:lnTo>
                  <a:lnTo>
                    <a:pt x="2108" y="381584"/>
                  </a:lnTo>
                  <a:lnTo>
                    <a:pt x="0" y="392049"/>
                  </a:lnTo>
                  <a:lnTo>
                    <a:pt x="2108" y="402602"/>
                  </a:lnTo>
                  <a:lnTo>
                    <a:pt x="7886" y="411200"/>
                  </a:lnTo>
                  <a:lnTo>
                    <a:pt x="16446" y="416991"/>
                  </a:lnTo>
                  <a:lnTo>
                    <a:pt x="26924" y="419100"/>
                  </a:lnTo>
                  <a:lnTo>
                    <a:pt x="37414" y="416991"/>
                  </a:lnTo>
                  <a:lnTo>
                    <a:pt x="46012" y="411200"/>
                  </a:lnTo>
                  <a:lnTo>
                    <a:pt x="51828" y="402602"/>
                  </a:lnTo>
                  <a:lnTo>
                    <a:pt x="53975" y="392049"/>
                  </a:lnTo>
                  <a:close/>
                </a:path>
                <a:path w="250189" h="1080135">
                  <a:moveTo>
                    <a:pt x="249936" y="76200"/>
                  </a:moveTo>
                  <a:lnTo>
                    <a:pt x="243586" y="63500"/>
                  </a:lnTo>
                  <a:lnTo>
                    <a:pt x="211836" y="0"/>
                  </a:lnTo>
                  <a:lnTo>
                    <a:pt x="173736" y="76200"/>
                  </a:lnTo>
                  <a:lnTo>
                    <a:pt x="208661" y="76200"/>
                  </a:lnTo>
                  <a:lnTo>
                    <a:pt x="208661" y="1080008"/>
                  </a:lnTo>
                  <a:lnTo>
                    <a:pt x="215011" y="1080008"/>
                  </a:lnTo>
                  <a:lnTo>
                    <a:pt x="215011" y="76200"/>
                  </a:lnTo>
                  <a:lnTo>
                    <a:pt x="24993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38885" y="2604215"/>
            <a:ext cx="3298190" cy="8362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６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鈍角の三角比</a:t>
            </a:r>
            <a:endParaRPr sz="1050">
              <a:latin typeface="ＭＳ ゴシック"/>
              <a:cs typeface="ＭＳ ゴシック"/>
            </a:endParaRPr>
          </a:p>
          <a:p>
            <a:pPr marR="5080" algn="r">
              <a:lnSpc>
                <a:spcPct val="100000"/>
              </a:lnSpc>
              <a:spcBef>
                <a:spcPts val="46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5" dirty="0">
                <a:latin typeface="ＭＳ 明朝"/>
                <a:cs typeface="ＭＳ 明朝"/>
              </a:rPr>
              <a:t>次の図において，</a:t>
            </a: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tan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i="1" spc="5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  <a:p>
            <a:pPr marR="53340" algn="r">
              <a:lnSpc>
                <a:spcPts val="1080"/>
              </a:lnSpc>
              <a:spcBef>
                <a:spcPts val="540"/>
              </a:spcBef>
              <a:tabLst>
                <a:tab pos="2898775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50" dirty="0">
                <a:latin typeface="ＭＳ 明朝"/>
                <a:cs typeface="ＭＳ 明朝"/>
              </a:rPr>
              <a:t>②</a:t>
            </a:r>
            <a:endParaRPr sz="1050">
              <a:latin typeface="ＭＳ 明朝"/>
              <a:cs typeface="ＭＳ 明朝"/>
            </a:endParaRPr>
          </a:p>
          <a:p>
            <a:pPr marR="690880" algn="ctr">
              <a:lnSpc>
                <a:spcPts val="1080"/>
              </a:lnSpc>
            </a:pPr>
            <a:r>
              <a:rPr sz="1050" i="1" dirty="0">
                <a:latin typeface="Times New Roman"/>
                <a:cs typeface="Times New Roman"/>
              </a:rPr>
              <a:t>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67611" y="4198597"/>
            <a:ext cx="6235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13080" algn="l"/>
              </a:tabLst>
            </a:pPr>
            <a:r>
              <a:rPr sz="1050" spc="-25" dirty="0">
                <a:latin typeface="ＭＳ 明朝"/>
                <a:cs typeface="ＭＳ 明朝"/>
              </a:rPr>
              <a:t>－</a:t>
            </a:r>
            <a:r>
              <a:rPr sz="1050" spc="-25" dirty="0">
                <a:latin typeface="Times New Roman"/>
                <a:cs typeface="Times New Roman"/>
              </a:rPr>
              <a:t>13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575" spc="-75" baseline="2645" dirty="0">
                <a:latin typeface="Times New Roman"/>
                <a:cs typeface="Times New Roman"/>
              </a:rPr>
              <a:t>O</a:t>
            </a:r>
            <a:endParaRPr sz="1575" baseline="2645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07095" y="3777388"/>
            <a:ext cx="295910" cy="445134"/>
            <a:chOff x="1902612" y="4907521"/>
            <a:chExt cx="295910" cy="445134"/>
          </a:xfrm>
        </p:grpSpPr>
        <p:sp>
          <p:nvSpPr>
            <p:cNvPr id="31" name="object 31"/>
            <p:cNvSpPr/>
            <p:nvPr/>
          </p:nvSpPr>
          <p:spPr>
            <a:xfrm>
              <a:off x="1907374" y="4912284"/>
              <a:ext cx="180340" cy="432434"/>
            </a:xfrm>
            <a:custGeom>
              <a:avLst/>
              <a:gdLst/>
              <a:ahLst/>
              <a:cxnLst/>
              <a:rect l="l" t="t" r="r" b="b"/>
              <a:pathLst>
                <a:path w="180339" h="432435">
                  <a:moveTo>
                    <a:pt x="0" y="0"/>
                  </a:moveTo>
                  <a:lnTo>
                    <a:pt x="179959" y="43205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4915" y="5238245"/>
              <a:ext cx="153416" cy="11434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278686" y="3564612"/>
            <a:ext cx="9944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847090" algn="l"/>
              </a:tabLst>
            </a:pPr>
            <a:r>
              <a:rPr sz="1050" spc="-10" dirty="0">
                <a:latin typeface="Times New Roman"/>
                <a:cs typeface="Times New Roman"/>
              </a:rPr>
              <a:t>P(</a:t>
            </a:r>
            <a:r>
              <a:rPr sz="1050" spc="-10" dirty="0">
                <a:latin typeface="ＭＳ 明朝"/>
                <a:cs typeface="ＭＳ 明朝"/>
              </a:rPr>
              <a:t>－</a:t>
            </a:r>
            <a:r>
              <a:rPr sz="1050" spc="-10" dirty="0">
                <a:latin typeface="Times New Roman"/>
                <a:cs typeface="Times New Roman"/>
              </a:rPr>
              <a:t>5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12)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76271" y="3959329"/>
            <a:ext cx="787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θ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57851" y="3595092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2634" y="4197073"/>
            <a:ext cx="213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ＭＳ 明朝"/>
                <a:cs typeface="ＭＳ 明朝"/>
              </a:rPr>
              <a:t>－</a:t>
            </a:r>
            <a:r>
              <a:rPr sz="1050" spc="-2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46852" y="4195548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48591" y="4165068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418583" y="3383371"/>
            <a:ext cx="1440180" cy="1080135"/>
            <a:chOff x="4414100" y="4513504"/>
            <a:chExt cx="1440180" cy="1080135"/>
          </a:xfrm>
        </p:grpSpPr>
        <p:sp>
          <p:nvSpPr>
            <p:cNvPr id="40" name="object 40"/>
            <p:cNvSpPr/>
            <p:nvPr/>
          </p:nvSpPr>
          <p:spPr>
            <a:xfrm>
              <a:off x="4414100" y="5303571"/>
              <a:ext cx="1440180" cy="76200"/>
            </a:xfrm>
            <a:custGeom>
              <a:avLst/>
              <a:gdLst/>
              <a:ahLst/>
              <a:cxnLst/>
              <a:rect l="l" t="t" r="r" b="b"/>
              <a:pathLst>
                <a:path w="1440179" h="76200">
                  <a:moveTo>
                    <a:pt x="1363726" y="0"/>
                  </a:moveTo>
                  <a:lnTo>
                    <a:pt x="1363726" y="76200"/>
                  </a:lnTo>
                  <a:lnTo>
                    <a:pt x="1433576" y="41275"/>
                  </a:lnTo>
                  <a:lnTo>
                    <a:pt x="1376426" y="41275"/>
                  </a:lnTo>
                  <a:lnTo>
                    <a:pt x="1376426" y="34925"/>
                  </a:lnTo>
                  <a:lnTo>
                    <a:pt x="1433576" y="34925"/>
                  </a:lnTo>
                  <a:lnTo>
                    <a:pt x="1363726" y="0"/>
                  </a:lnTo>
                  <a:close/>
                </a:path>
                <a:path w="1440179" h="76200">
                  <a:moveTo>
                    <a:pt x="1363726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363726" y="41275"/>
                  </a:lnTo>
                  <a:lnTo>
                    <a:pt x="1363726" y="34925"/>
                  </a:lnTo>
                  <a:close/>
                </a:path>
                <a:path w="1440179" h="76200">
                  <a:moveTo>
                    <a:pt x="1433576" y="34925"/>
                  </a:moveTo>
                  <a:lnTo>
                    <a:pt x="1376426" y="34925"/>
                  </a:lnTo>
                  <a:lnTo>
                    <a:pt x="1376426" y="41275"/>
                  </a:lnTo>
                  <a:lnTo>
                    <a:pt x="1433576" y="41275"/>
                  </a:lnTo>
                  <a:lnTo>
                    <a:pt x="1439926" y="38100"/>
                  </a:lnTo>
                  <a:lnTo>
                    <a:pt x="1433576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07978" y="4908855"/>
              <a:ext cx="864235" cy="436245"/>
            </a:xfrm>
            <a:custGeom>
              <a:avLst/>
              <a:gdLst/>
              <a:ahLst/>
              <a:cxnLst/>
              <a:rect l="l" t="t" r="r" b="b"/>
              <a:pathLst>
                <a:path w="864235" h="436245">
                  <a:moveTo>
                    <a:pt x="0" y="435737"/>
                  </a:moveTo>
                  <a:lnTo>
                    <a:pt x="2134" y="388635"/>
                  </a:lnTo>
                  <a:lnTo>
                    <a:pt x="9174" y="342961"/>
                  </a:lnTo>
                  <a:lnTo>
                    <a:pt x="20860" y="298980"/>
                  </a:lnTo>
                  <a:lnTo>
                    <a:pt x="36930" y="256958"/>
                  </a:lnTo>
                  <a:lnTo>
                    <a:pt x="57121" y="217160"/>
                  </a:lnTo>
                  <a:lnTo>
                    <a:pt x="81174" y="179853"/>
                  </a:lnTo>
                  <a:lnTo>
                    <a:pt x="108826" y="145302"/>
                  </a:lnTo>
                  <a:lnTo>
                    <a:pt x="139816" y="113772"/>
                  </a:lnTo>
                  <a:lnTo>
                    <a:pt x="173882" y="85530"/>
                  </a:lnTo>
                  <a:lnTo>
                    <a:pt x="210763" y="60842"/>
                  </a:lnTo>
                  <a:lnTo>
                    <a:pt x="250198" y="39972"/>
                  </a:lnTo>
                  <a:lnTo>
                    <a:pt x="291925" y="23188"/>
                  </a:lnTo>
                  <a:lnTo>
                    <a:pt x="335682" y="10753"/>
                  </a:lnTo>
                  <a:lnTo>
                    <a:pt x="381209" y="2935"/>
                  </a:lnTo>
                  <a:lnTo>
                    <a:pt x="428244" y="0"/>
                  </a:lnTo>
                  <a:lnTo>
                    <a:pt x="475345" y="2134"/>
                  </a:lnTo>
                  <a:lnTo>
                    <a:pt x="521019" y="9175"/>
                  </a:lnTo>
                  <a:lnTo>
                    <a:pt x="565000" y="20861"/>
                  </a:lnTo>
                  <a:lnTo>
                    <a:pt x="607022" y="36932"/>
                  </a:lnTo>
                  <a:lnTo>
                    <a:pt x="646820" y="57126"/>
                  </a:lnTo>
                  <a:lnTo>
                    <a:pt x="684127" y="81182"/>
                  </a:lnTo>
                  <a:lnTo>
                    <a:pt x="718678" y="108839"/>
                  </a:lnTo>
                  <a:lnTo>
                    <a:pt x="750208" y="139835"/>
                  </a:lnTo>
                  <a:lnTo>
                    <a:pt x="778450" y="173909"/>
                  </a:lnTo>
                  <a:lnTo>
                    <a:pt x="803138" y="210801"/>
                  </a:lnTo>
                  <a:lnTo>
                    <a:pt x="824008" y="250248"/>
                  </a:lnTo>
                  <a:lnTo>
                    <a:pt x="840792" y="291990"/>
                  </a:lnTo>
                  <a:lnTo>
                    <a:pt x="853227" y="335765"/>
                  </a:lnTo>
                  <a:lnTo>
                    <a:pt x="861045" y="381312"/>
                  </a:lnTo>
                  <a:lnTo>
                    <a:pt x="863981" y="428371"/>
                  </a:lnTo>
                  <a:lnTo>
                    <a:pt x="863981" y="430276"/>
                  </a:lnTo>
                  <a:lnTo>
                    <a:pt x="863981" y="432181"/>
                  </a:lnTo>
                  <a:lnTo>
                    <a:pt x="863981" y="43395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8935" y="4513504"/>
              <a:ext cx="173355" cy="1080135"/>
            </a:xfrm>
            <a:custGeom>
              <a:avLst/>
              <a:gdLst/>
              <a:ahLst/>
              <a:cxnLst/>
              <a:rect l="l" t="t" r="r" b="b"/>
              <a:pathLst>
                <a:path w="173354" h="1080135">
                  <a:moveTo>
                    <a:pt x="53975" y="413004"/>
                  </a:moveTo>
                  <a:lnTo>
                    <a:pt x="51854" y="402539"/>
                  </a:lnTo>
                  <a:lnTo>
                    <a:pt x="46062" y="393979"/>
                  </a:lnTo>
                  <a:lnTo>
                    <a:pt x="37465" y="388200"/>
                  </a:lnTo>
                  <a:lnTo>
                    <a:pt x="26924" y="386080"/>
                  </a:lnTo>
                  <a:lnTo>
                    <a:pt x="16446" y="388200"/>
                  </a:lnTo>
                  <a:lnTo>
                    <a:pt x="7886" y="393979"/>
                  </a:lnTo>
                  <a:lnTo>
                    <a:pt x="2108" y="402539"/>
                  </a:lnTo>
                  <a:lnTo>
                    <a:pt x="0" y="413004"/>
                  </a:lnTo>
                  <a:lnTo>
                    <a:pt x="2108" y="423557"/>
                  </a:lnTo>
                  <a:lnTo>
                    <a:pt x="7886" y="432155"/>
                  </a:lnTo>
                  <a:lnTo>
                    <a:pt x="16446" y="437946"/>
                  </a:lnTo>
                  <a:lnTo>
                    <a:pt x="26924" y="440055"/>
                  </a:lnTo>
                  <a:lnTo>
                    <a:pt x="37465" y="437946"/>
                  </a:lnTo>
                  <a:lnTo>
                    <a:pt x="46062" y="432155"/>
                  </a:lnTo>
                  <a:lnTo>
                    <a:pt x="51854" y="423557"/>
                  </a:lnTo>
                  <a:lnTo>
                    <a:pt x="53975" y="413004"/>
                  </a:lnTo>
                  <a:close/>
                </a:path>
                <a:path w="173354" h="1080135">
                  <a:moveTo>
                    <a:pt x="173228" y="76200"/>
                  </a:moveTo>
                  <a:lnTo>
                    <a:pt x="166878" y="63500"/>
                  </a:lnTo>
                  <a:lnTo>
                    <a:pt x="135128" y="0"/>
                  </a:lnTo>
                  <a:lnTo>
                    <a:pt x="97028" y="76200"/>
                  </a:lnTo>
                  <a:lnTo>
                    <a:pt x="131953" y="76200"/>
                  </a:lnTo>
                  <a:lnTo>
                    <a:pt x="131953" y="1080008"/>
                  </a:lnTo>
                  <a:lnTo>
                    <a:pt x="138303" y="1080008"/>
                  </a:lnTo>
                  <a:lnTo>
                    <a:pt x="138303" y="76200"/>
                  </a:lnTo>
                  <a:lnTo>
                    <a:pt x="17322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051171" y="3246097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31358" y="4177261"/>
            <a:ext cx="1098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25834" y="3793009"/>
            <a:ext cx="222250" cy="427990"/>
            <a:chOff x="5021351" y="4923142"/>
            <a:chExt cx="222250" cy="427990"/>
          </a:xfrm>
        </p:grpSpPr>
        <p:sp>
          <p:nvSpPr>
            <p:cNvPr id="46" name="object 46"/>
            <p:cNvSpPr/>
            <p:nvPr/>
          </p:nvSpPr>
          <p:spPr>
            <a:xfrm>
              <a:off x="5026113" y="4927905"/>
              <a:ext cx="107950" cy="418465"/>
            </a:xfrm>
            <a:custGeom>
              <a:avLst/>
              <a:gdLst/>
              <a:ahLst/>
              <a:cxnLst/>
              <a:rect l="l" t="t" r="r" b="b"/>
              <a:pathLst>
                <a:path w="107950" h="418464">
                  <a:moveTo>
                    <a:pt x="0" y="0"/>
                  </a:moveTo>
                  <a:lnTo>
                    <a:pt x="107950" y="41833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0408" y="5231578"/>
              <a:ext cx="142748" cy="113395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5224906" y="3962377"/>
            <a:ext cx="787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θ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44301" y="3469997"/>
            <a:ext cx="416559" cy="158750"/>
          </a:xfrm>
          <a:custGeom>
            <a:avLst/>
            <a:gdLst/>
            <a:ahLst/>
            <a:cxnLst/>
            <a:rect l="l" t="t" r="r" b="b"/>
            <a:pathLst>
              <a:path w="416560" h="158750">
                <a:moveTo>
                  <a:pt x="64008" y="150876"/>
                </a:moveTo>
                <a:lnTo>
                  <a:pt x="0" y="150876"/>
                </a:lnTo>
                <a:lnTo>
                  <a:pt x="0" y="158496"/>
                </a:lnTo>
                <a:lnTo>
                  <a:pt x="64008" y="158496"/>
                </a:lnTo>
                <a:lnTo>
                  <a:pt x="64008" y="150876"/>
                </a:lnTo>
                <a:close/>
              </a:path>
              <a:path w="416560" h="158750">
                <a:moveTo>
                  <a:pt x="416052" y="150876"/>
                </a:moveTo>
                <a:lnTo>
                  <a:pt x="214884" y="150876"/>
                </a:lnTo>
                <a:lnTo>
                  <a:pt x="214884" y="158496"/>
                </a:lnTo>
                <a:lnTo>
                  <a:pt x="416052" y="158496"/>
                </a:lnTo>
                <a:lnTo>
                  <a:pt x="416052" y="150876"/>
                </a:lnTo>
                <a:close/>
              </a:path>
              <a:path w="416560" h="158750">
                <a:moveTo>
                  <a:pt x="416052" y="0"/>
                </a:moveTo>
                <a:lnTo>
                  <a:pt x="289560" y="0"/>
                </a:lnTo>
                <a:lnTo>
                  <a:pt x="289560" y="7620"/>
                </a:lnTo>
                <a:lnTo>
                  <a:pt x="416052" y="7620"/>
                </a:lnTo>
                <a:lnTo>
                  <a:pt x="416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252595" y="3448789"/>
            <a:ext cx="826769" cy="24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ts val="865"/>
              </a:lnSpc>
              <a:spcBef>
                <a:spcPts val="100"/>
              </a:spcBef>
              <a:tabLst>
                <a:tab pos="507365" algn="l"/>
              </a:tabLst>
            </a:pPr>
            <a:r>
              <a:rPr sz="1350" spc="-75" baseline="3086" dirty="0">
                <a:latin typeface="Cambria Math"/>
                <a:cs typeface="Cambria Math"/>
              </a:rPr>
              <a:t>1</a:t>
            </a:r>
            <a:r>
              <a:rPr sz="1350" baseline="3086" dirty="0">
                <a:latin typeface="Cambria Math"/>
                <a:cs typeface="Cambria Math"/>
              </a:rPr>
              <a:t>	</a:t>
            </a:r>
            <a:r>
              <a:rPr sz="900" spc="50" dirty="0">
                <a:latin typeface="Cambria Math"/>
                <a:cs typeface="Cambria Math"/>
              </a:rPr>
              <a:t>ξ</a:t>
            </a:r>
            <a:r>
              <a:rPr sz="1350" spc="75" baseline="3086" dirty="0">
                <a:latin typeface="Cambria Math"/>
                <a:cs typeface="Cambria Math"/>
              </a:rPr>
              <a:t>15</a:t>
            </a:r>
            <a:endParaRPr sz="1350" baseline="3086">
              <a:latin typeface="Cambria Math"/>
              <a:cs typeface="Cambria Math"/>
            </a:endParaRPr>
          </a:p>
          <a:p>
            <a:pPr marL="38100">
              <a:lnSpc>
                <a:spcPts val="865"/>
              </a:lnSpc>
            </a:pPr>
            <a:r>
              <a:rPr sz="900" dirty="0">
                <a:latin typeface="Cambria Math"/>
                <a:cs typeface="Cambria Math"/>
              </a:rPr>
              <a:t>P</a:t>
            </a:r>
            <a:r>
              <a:rPr sz="900" spc="-50" dirty="0">
                <a:latin typeface="Cambria Math"/>
                <a:cs typeface="Cambria Math"/>
              </a:rPr>
              <a:t> </a:t>
            </a:r>
            <a:r>
              <a:rPr sz="900" spc="65" dirty="0">
                <a:latin typeface="Cambria Math"/>
                <a:cs typeface="Cambria Math"/>
              </a:rPr>
              <a:t>(−</a:t>
            </a:r>
            <a:r>
              <a:rPr sz="900" spc="-45" dirty="0">
                <a:latin typeface="Cambria Math"/>
                <a:cs typeface="Cambria Math"/>
              </a:rPr>
              <a:t> </a:t>
            </a:r>
            <a:r>
              <a:rPr sz="1350" baseline="-37037" dirty="0">
                <a:latin typeface="Cambria Math"/>
                <a:cs typeface="Cambria Math"/>
              </a:rPr>
              <a:t>4</a:t>
            </a:r>
            <a:r>
              <a:rPr sz="1350" spc="-75" baseline="-37037" dirty="0">
                <a:latin typeface="Cambria Math"/>
                <a:cs typeface="Cambria Math"/>
              </a:rPr>
              <a:t> </a:t>
            </a:r>
            <a:r>
              <a:rPr sz="900" dirty="0">
                <a:latin typeface="ＭＳ 明朝"/>
                <a:cs typeface="ＭＳ 明朝"/>
              </a:rPr>
              <a:t>，</a:t>
            </a:r>
            <a:r>
              <a:rPr sz="900" spc="229" dirty="0">
                <a:latin typeface="ＭＳ 明朝"/>
                <a:cs typeface="ＭＳ 明朝"/>
              </a:rPr>
              <a:t> </a:t>
            </a:r>
            <a:r>
              <a:rPr sz="1350" baseline="-37037" dirty="0">
                <a:latin typeface="Cambria Math"/>
                <a:cs typeface="Cambria Math"/>
              </a:rPr>
              <a:t>4</a:t>
            </a:r>
            <a:r>
              <a:rPr sz="1350" spc="540" baseline="-37037" dirty="0">
                <a:latin typeface="Cambria Math"/>
                <a:cs typeface="Cambria Math"/>
              </a:rPr>
              <a:t> </a:t>
            </a:r>
            <a:r>
              <a:rPr sz="900" spc="90" dirty="0">
                <a:latin typeface="Cambria Math"/>
                <a:cs typeface="Cambria Math"/>
              </a:rPr>
              <a:t>)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44664" y="5559236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204470"/>
                </a:moveTo>
                <a:lnTo>
                  <a:pt x="158800" y="204470"/>
                </a:lnTo>
                <a:lnTo>
                  <a:pt x="6096" y="204470"/>
                </a:lnTo>
                <a:lnTo>
                  <a:pt x="0" y="204470"/>
                </a:lnTo>
                <a:lnTo>
                  <a:pt x="0" y="210553"/>
                </a:lnTo>
                <a:lnTo>
                  <a:pt x="6096" y="210553"/>
                </a:lnTo>
                <a:lnTo>
                  <a:pt x="158800" y="210553"/>
                </a:lnTo>
                <a:lnTo>
                  <a:pt x="164896" y="210553"/>
                </a:lnTo>
                <a:lnTo>
                  <a:pt x="164896" y="204470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32"/>
                </a:lnTo>
                <a:lnTo>
                  <a:pt x="0" y="204457"/>
                </a:lnTo>
                <a:lnTo>
                  <a:pt x="6096" y="204457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457"/>
                </a:lnTo>
                <a:lnTo>
                  <a:pt x="164896" y="204457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44675" y="5488588"/>
            <a:ext cx="2936875" cy="7219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７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b="1" dirty="0">
                <a:latin typeface="Times New Roman"/>
                <a:cs typeface="Times New Roman"/>
              </a:rPr>
              <a:t>180°</a:t>
            </a:r>
            <a:r>
              <a:rPr sz="1050" b="1" spc="-1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ＭＳ 明朝"/>
                <a:cs typeface="ＭＳ 明朝"/>
              </a:rPr>
              <a:t>－</a:t>
            </a:r>
            <a:r>
              <a:rPr sz="1050" b="1" i="1" dirty="0">
                <a:latin typeface="Times New Roman"/>
                <a:cs typeface="Times New Roman"/>
              </a:rPr>
              <a:t>θ</a:t>
            </a:r>
            <a:r>
              <a:rPr sz="1050" b="1" i="1" spc="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ゴシック"/>
                <a:cs typeface="ＭＳ ゴシック"/>
              </a:rPr>
              <a:t>の三角比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spc="-50" dirty="0">
                <a:latin typeface="ＭＳ 明朝"/>
                <a:cs typeface="ＭＳ 明朝"/>
              </a:rPr>
              <a:t>次の三角比を </a:t>
            </a:r>
            <a:r>
              <a:rPr sz="1050" dirty="0">
                <a:latin typeface="Times New Roman"/>
                <a:cs typeface="Times New Roman"/>
              </a:rPr>
              <a:t>90°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より小さい角の三角比で表せ。</a:t>
            </a:r>
            <a:endParaRPr sz="10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tabLst>
                <a:tab pos="289560" algn="l"/>
                <a:tab pos="1965960" algn="l"/>
                <a:tab pos="225552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sin140°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cos165°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33289" y="6023790"/>
            <a:ext cx="7175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7655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tan130°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5135" y="5428160"/>
            <a:ext cx="6423660" cy="922019"/>
          </a:xfrm>
          <a:custGeom>
            <a:avLst/>
            <a:gdLst/>
            <a:ahLst/>
            <a:cxnLst/>
            <a:rect l="l" t="t" r="r" b="b"/>
            <a:pathLst>
              <a:path w="6423659" h="922020">
                <a:moveTo>
                  <a:pt x="0" y="922020"/>
                </a:moveTo>
                <a:lnTo>
                  <a:pt x="6423660" y="922020"/>
                </a:lnTo>
                <a:lnTo>
                  <a:pt x="6423660" y="0"/>
                </a:lnTo>
                <a:lnTo>
                  <a:pt x="0" y="0"/>
                </a:lnTo>
                <a:lnTo>
                  <a:pt x="0" y="92202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9908" y="6643403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39908" y="6572514"/>
            <a:ext cx="3186430" cy="4933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８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三角比を含む方程式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dirty="0">
                <a:latin typeface="Times New Roman"/>
                <a:cs typeface="Times New Roman"/>
              </a:rPr>
              <a:t>0°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dirty="0">
                <a:latin typeface="Times New Roman"/>
                <a:cs typeface="Times New Roman"/>
              </a:rPr>
              <a:t>180°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ＭＳ 明朝"/>
                <a:cs typeface="ＭＳ 明朝"/>
              </a:rPr>
              <a:t>のとき，次の等式を満たす 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-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523498" y="7323107"/>
            <a:ext cx="161925" cy="43180"/>
          </a:xfrm>
          <a:custGeom>
            <a:avLst/>
            <a:gdLst/>
            <a:ahLst/>
            <a:cxnLst/>
            <a:rect l="l" t="t" r="r" b="b"/>
            <a:pathLst>
              <a:path w="161925" h="43179">
                <a:moveTo>
                  <a:pt x="161544" y="33528"/>
                </a:moveTo>
                <a:lnTo>
                  <a:pt x="88392" y="33528"/>
                </a:lnTo>
                <a:lnTo>
                  <a:pt x="88392" y="42672"/>
                </a:lnTo>
                <a:lnTo>
                  <a:pt x="161544" y="42672"/>
                </a:lnTo>
                <a:lnTo>
                  <a:pt x="161544" y="33528"/>
                </a:lnTo>
                <a:close/>
              </a:path>
              <a:path w="161925" h="43179">
                <a:moveTo>
                  <a:pt x="161544" y="0"/>
                </a:moveTo>
                <a:lnTo>
                  <a:pt x="0" y="0"/>
                </a:lnTo>
                <a:lnTo>
                  <a:pt x="0" y="9144"/>
                </a:lnTo>
                <a:lnTo>
                  <a:pt x="161544" y="9144"/>
                </a:lnTo>
                <a:lnTo>
                  <a:pt x="1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39908" y="7116859"/>
            <a:ext cx="959485" cy="40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7405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</a:p>
          <a:p>
            <a:pPr>
              <a:lnSpc>
                <a:spcPts val="850"/>
              </a:lnSpc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14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=</a:t>
            </a:r>
            <a:endParaRPr sz="1050" dirty="0">
              <a:latin typeface="Cambria Math"/>
              <a:cs typeface="Cambria Math"/>
            </a:endParaRPr>
          </a:p>
          <a:p>
            <a:pPr marL="783590">
              <a:lnSpc>
                <a:spcPts val="1080"/>
              </a:lnSpc>
            </a:pPr>
            <a:r>
              <a:rPr lang="el-GR" sz="1050" spc="105" dirty="0">
                <a:latin typeface="Cambria Math"/>
                <a:cs typeface="Cambria Math"/>
              </a:rPr>
              <a:t>ξ</a:t>
            </a:r>
            <a:r>
              <a:rPr lang="en-US" altLang="ja-JP" sz="1575" spc="157" baseline="2645" dirty="0">
                <a:latin typeface="Cambria Math"/>
                <a:cs typeface="Cambria Math"/>
              </a:rPr>
              <a:t>2</a:t>
            </a:r>
            <a:endParaRPr sz="1575" baseline="2645" dirty="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42495" y="7116859"/>
            <a:ext cx="1009015" cy="37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2019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ts val="755"/>
              </a:lnSpc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8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=</a:t>
            </a:r>
            <a:r>
              <a:rPr sz="1050" spc="45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−</a:t>
            </a:r>
            <a:endParaRPr sz="1050">
              <a:latin typeface="Cambria Math"/>
              <a:cs typeface="Cambria Math"/>
            </a:endParaRPr>
          </a:p>
          <a:p>
            <a:pPr marL="922019">
              <a:lnSpc>
                <a:spcPts val="985"/>
              </a:lnSpc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564520" y="7323102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596517" y="7116859"/>
            <a:ext cx="1094740" cy="404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2660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ts val="860"/>
              </a:lnSpc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3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9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=</a:t>
            </a:r>
            <a:r>
              <a:rPr sz="1050" spc="65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−</a:t>
            </a:r>
            <a:endParaRPr sz="1050">
              <a:latin typeface="Cambria Math"/>
              <a:cs typeface="Cambria Math"/>
            </a:endParaRPr>
          </a:p>
          <a:p>
            <a:pPr marL="918844">
              <a:lnSpc>
                <a:spcPts val="1085"/>
              </a:lnSpc>
            </a:pPr>
            <a:r>
              <a:rPr sz="1050" spc="110" dirty="0">
                <a:latin typeface="Cambria Math"/>
                <a:cs typeface="Cambria Math"/>
              </a:rPr>
              <a:t>ξ</a:t>
            </a:r>
            <a:r>
              <a:rPr sz="1575" spc="165" baseline="2645" dirty="0">
                <a:latin typeface="Cambria Math"/>
                <a:cs typeface="Cambria Math"/>
              </a:rPr>
              <a:t>3</a:t>
            </a:r>
            <a:endParaRPr sz="1575" baseline="2645">
              <a:latin typeface="Cambria Math"/>
              <a:cs typeface="Cambria Math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05610" y="6514302"/>
            <a:ext cx="6433185" cy="1152525"/>
            <a:chOff x="608245" y="7645496"/>
            <a:chExt cx="6433185" cy="1152525"/>
          </a:xfrm>
        </p:grpSpPr>
        <p:sp>
          <p:nvSpPr>
            <p:cNvPr id="63" name="object 63"/>
            <p:cNvSpPr/>
            <p:nvPr/>
          </p:nvSpPr>
          <p:spPr>
            <a:xfrm>
              <a:off x="5518124" y="8454301"/>
              <a:ext cx="161925" cy="44450"/>
            </a:xfrm>
            <a:custGeom>
              <a:avLst/>
              <a:gdLst/>
              <a:ahLst/>
              <a:cxnLst/>
              <a:rect l="l" t="t" r="r" b="b"/>
              <a:pathLst>
                <a:path w="161925" h="44450">
                  <a:moveTo>
                    <a:pt x="1618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61848" y="9144"/>
                  </a:lnTo>
                  <a:lnTo>
                    <a:pt x="161848" y="0"/>
                  </a:lnTo>
                  <a:close/>
                </a:path>
                <a:path w="161925" h="44450">
                  <a:moveTo>
                    <a:pt x="161925" y="35052"/>
                  </a:moveTo>
                  <a:lnTo>
                    <a:pt x="88773" y="35052"/>
                  </a:lnTo>
                  <a:lnTo>
                    <a:pt x="88773" y="44196"/>
                  </a:lnTo>
                  <a:lnTo>
                    <a:pt x="161925" y="44196"/>
                  </a:lnTo>
                  <a:lnTo>
                    <a:pt x="161925" y="35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3008" y="7650259"/>
              <a:ext cx="6423660" cy="1143000"/>
            </a:xfrm>
            <a:custGeom>
              <a:avLst/>
              <a:gdLst/>
              <a:ahLst/>
              <a:cxnLst/>
              <a:rect l="l" t="t" r="r" b="b"/>
              <a:pathLst>
                <a:path w="6423659" h="1143000">
                  <a:moveTo>
                    <a:pt x="0" y="1142999"/>
                  </a:moveTo>
                  <a:lnTo>
                    <a:pt x="6423660" y="1142999"/>
                  </a:lnTo>
                  <a:lnTo>
                    <a:pt x="6423660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759657" y="7938435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59669" y="7867545"/>
            <a:ext cx="2180590" cy="4933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298450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９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鋭角・鈍角の三角比の相互関係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dirty="0">
                <a:latin typeface="Times New Roman"/>
                <a:cs typeface="Times New Roman"/>
              </a:rPr>
              <a:t>0°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dirty="0">
                <a:latin typeface="Times New Roman"/>
                <a:cs typeface="Times New Roman"/>
              </a:rPr>
              <a:t>180°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59665" y="8529241"/>
            <a:ext cx="2000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endParaRPr sz="1575" baseline="2645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43259" y="8427134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543256" y="8633378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59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099822" y="8529241"/>
            <a:ext cx="28194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39115" algn="l"/>
              </a:tabLst>
            </a:pP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30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9669" y="8530158"/>
            <a:ext cx="3268979" cy="5257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783590">
              <a:lnSpc>
                <a:spcPct val="100000"/>
              </a:lnSpc>
              <a:spcBef>
                <a:spcPts val="805"/>
              </a:spcBef>
            </a:pPr>
            <a:r>
              <a:rPr sz="1050" dirty="0"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50" dirty="0">
                <a:latin typeface="Cambria Math"/>
                <a:cs typeface="Cambria Math"/>
              </a:rPr>
              <a:t> = </a:t>
            </a:r>
            <a:r>
              <a:rPr sz="1050" dirty="0">
                <a:latin typeface="Cambria Math"/>
                <a:cs typeface="Cambria Math"/>
              </a:rPr>
              <a:t>−2</a:t>
            </a:r>
            <a:r>
              <a:rPr sz="1050" spc="25" dirty="0">
                <a:latin typeface="Cambria Math"/>
                <a:cs typeface="Cambria Math"/>
              </a:rPr>
              <a:t> </a:t>
            </a:r>
            <a:r>
              <a:rPr sz="1050" spc="-8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37746" y="7814102"/>
            <a:ext cx="6376035" cy="1371600"/>
          </a:xfrm>
          <a:custGeom>
            <a:avLst/>
            <a:gdLst/>
            <a:ahLst/>
            <a:cxnLst/>
            <a:rect l="l" t="t" r="r" b="b"/>
            <a:pathLst>
              <a:path w="6376034" h="1371600">
                <a:moveTo>
                  <a:pt x="0" y="1371600"/>
                </a:moveTo>
                <a:lnTo>
                  <a:pt x="6376035" y="1371600"/>
                </a:lnTo>
                <a:lnTo>
                  <a:pt x="6376035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" name="インク 73">
                <a:extLst>
                  <a:ext uri="{FF2B5EF4-FFF2-40B4-BE49-F238E27FC236}">
                    <a16:creationId xmlns:a16="http://schemas.microsoft.com/office/drawing/2014/main" id="{7E68866A-4536-4922-8900-697A590AD3E0}"/>
                  </a:ext>
                </a:extLst>
              </p14:cNvPr>
              <p14:cNvContentPartPr/>
              <p14:nvPr/>
            </p14:nvContentPartPr>
            <p14:xfrm>
              <a:off x="1475285" y="7358506"/>
              <a:ext cx="160920" cy="158760"/>
            </p14:xfrm>
          </p:contentPart>
        </mc:Choice>
        <mc:Fallback xmlns="">
          <p:pic>
            <p:nvPicPr>
              <p:cNvPr id="74" name="インク 73">
                <a:extLst>
                  <a:ext uri="{FF2B5EF4-FFF2-40B4-BE49-F238E27FC236}">
                    <a16:creationId xmlns:a16="http://schemas.microsoft.com/office/drawing/2014/main" id="{7E68866A-4536-4922-8900-697A590AD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6285" y="7349506"/>
                <a:ext cx="178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5" name="インク 74">
                <a:extLst>
                  <a:ext uri="{FF2B5EF4-FFF2-40B4-BE49-F238E27FC236}">
                    <a16:creationId xmlns:a16="http://schemas.microsoft.com/office/drawing/2014/main" id="{6F41D09D-C818-49ED-B9E1-9EB8C9E3BE2E}"/>
                  </a:ext>
                </a:extLst>
              </p14:cNvPr>
              <p14:cNvContentPartPr/>
              <p14:nvPr/>
            </p14:nvContentPartPr>
            <p14:xfrm>
              <a:off x="5468405" y="7351666"/>
              <a:ext cx="189720" cy="138960"/>
            </p14:xfrm>
          </p:contentPart>
        </mc:Choice>
        <mc:Fallback xmlns="">
          <p:pic>
            <p:nvPicPr>
              <p:cNvPr id="75" name="インク 74">
                <a:extLst>
                  <a:ext uri="{FF2B5EF4-FFF2-40B4-BE49-F238E27FC236}">
                    <a16:creationId xmlns:a16="http://schemas.microsoft.com/office/drawing/2014/main" id="{6F41D09D-C818-49ED-B9E1-9EB8C9E3BE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9422" y="7342666"/>
                <a:ext cx="207327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インク 72">
                <a:extLst>
                  <a:ext uri="{FF2B5EF4-FFF2-40B4-BE49-F238E27FC236}">
                    <a16:creationId xmlns:a16="http://schemas.microsoft.com/office/drawing/2014/main" id="{D52CD13E-3310-452D-9AF2-576ABC70CDB7}"/>
                  </a:ext>
                </a:extLst>
              </p14:cNvPr>
              <p14:cNvContentPartPr/>
              <p14:nvPr/>
            </p14:nvContentPartPr>
            <p14:xfrm>
              <a:off x="1066597" y="1342260"/>
              <a:ext cx="232920" cy="15480"/>
            </p14:xfrm>
          </p:contentPart>
        </mc:Choice>
        <mc:Fallback xmlns="">
          <p:pic>
            <p:nvPicPr>
              <p:cNvPr id="73" name="インク 72">
                <a:extLst>
                  <a:ext uri="{FF2B5EF4-FFF2-40B4-BE49-F238E27FC236}">
                    <a16:creationId xmlns:a16="http://schemas.microsoft.com/office/drawing/2014/main" id="{D52CD13E-3310-452D-9AF2-576ABC70CD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277" y="1337940"/>
                <a:ext cx="2415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2" name="インク 211">
                <a:extLst>
                  <a:ext uri="{FF2B5EF4-FFF2-40B4-BE49-F238E27FC236}">
                    <a16:creationId xmlns:a16="http://schemas.microsoft.com/office/drawing/2014/main" id="{DDFD5674-4E6E-4C00-9A56-7A57B4FD18C1}"/>
                  </a:ext>
                </a:extLst>
              </p14:cNvPr>
              <p14:cNvContentPartPr/>
              <p14:nvPr/>
            </p14:nvContentPartPr>
            <p14:xfrm>
              <a:off x="4686037" y="1237860"/>
              <a:ext cx="423720" cy="5400"/>
            </p14:xfrm>
          </p:contentPart>
        </mc:Choice>
        <mc:Fallback xmlns="">
          <p:pic>
            <p:nvPicPr>
              <p:cNvPr id="212" name="インク 211">
                <a:extLst>
                  <a:ext uri="{FF2B5EF4-FFF2-40B4-BE49-F238E27FC236}">
                    <a16:creationId xmlns:a16="http://schemas.microsoft.com/office/drawing/2014/main" id="{DDFD5674-4E6E-4C00-9A56-7A57B4FD18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1717" y="1233540"/>
                <a:ext cx="432360" cy="1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グループ化 240">
            <a:extLst>
              <a:ext uri="{FF2B5EF4-FFF2-40B4-BE49-F238E27FC236}">
                <a16:creationId xmlns:a16="http://schemas.microsoft.com/office/drawing/2014/main" id="{AB0385A2-49C1-4F7F-852D-1A300D1EE158}"/>
              </a:ext>
            </a:extLst>
          </p:cNvPr>
          <p:cNvGrpSpPr/>
          <p:nvPr/>
        </p:nvGrpSpPr>
        <p:grpSpPr>
          <a:xfrm>
            <a:off x="2837077" y="575100"/>
            <a:ext cx="4398840" cy="822240"/>
            <a:chOff x="2837077" y="575100"/>
            <a:chExt cx="4398840" cy="82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9" name="インク 108">
                  <a:extLst>
                    <a:ext uri="{FF2B5EF4-FFF2-40B4-BE49-F238E27FC236}">
                      <a16:creationId xmlns:a16="http://schemas.microsoft.com/office/drawing/2014/main" id="{AA714C5E-7D7B-4FA3-8DDF-C54650B7C5DB}"/>
                    </a:ext>
                  </a:extLst>
                </p14:cNvPr>
                <p14:cNvContentPartPr/>
                <p14:nvPr/>
              </p14:nvContentPartPr>
              <p14:xfrm>
                <a:off x="3842557" y="961740"/>
                <a:ext cx="58680" cy="151200"/>
              </p14:xfrm>
            </p:contentPart>
          </mc:Choice>
          <mc:Fallback xmlns="">
            <p:pic>
              <p:nvPicPr>
                <p:cNvPr id="109" name="インク 108">
                  <a:extLst>
                    <a:ext uri="{FF2B5EF4-FFF2-40B4-BE49-F238E27FC236}">
                      <a16:creationId xmlns:a16="http://schemas.microsoft.com/office/drawing/2014/main" id="{AA714C5E-7D7B-4FA3-8DDF-C54650B7C5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38237" y="957420"/>
                  <a:ext cx="67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0" name="インク 109">
                  <a:extLst>
                    <a:ext uri="{FF2B5EF4-FFF2-40B4-BE49-F238E27FC236}">
                      <a16:creationId xmlns:a16="http://schemas.microsoft.com/office/drawing/2014/main" id="{A7CAF9AC-04E7-4FA5-9777-65728976948A}"/>
                    </a:ext>
                  </a:extLst>
                </p14:cNvPr>
                <p14:cNvContentPartPr/>
                <p14:nvPr/>
              </p14:nvContentPartPr>
              <p14:xfrm>
                <a:off x="3952717" y="1052460"/>
                <a:ext cx="10800" cy="41760"/>
              </p14:xfrm>
            </p:contentPart>
          </mc:Choice>
          <mc:Fallback xmlns="">
            <p:pic>
              <p:nvPicPr>
                <p:cNvPr id="110" name="インク 109">
                  <a:extLst>
                    <a:ext uri="{FF2B5EF4-FFF2-40B4-BE49-F238E27FC236}">
                      <a16:creationId xmlns:a16="http://schemas.microsoft.com/office/drawing/2014/main" id="{A7CAF9AC-04E7-4FA5-9777-6572897694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48397" y="1048140"/>
                  <a:ext cx="19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1" name="インク 110">
                  <a:extLst>
                    <a:ext uri="{FF2B5EF4-FFF2-40B4-BE49-F238E27FC236}">
                      <a16:creationId xmlns:a16="http://schemas.microsoft.com/office/drawing/2014/main" id="{AE26D34B-25E6-4C08-AEF8-6CF33186B72E}"/>
                    </a:ext>
                  </a:extLst>
                </p14:cNvPr>
                <p14:cNvContentPartPr/>
                <p14:nvPr/>
              </p14:nvContentPartPr>
              <p14:xfrm>
                <a:off x="3962077" y="971460"/>
                <a:ext cx="360" cy="2160"/>
              </p14:xfrm>
            </p:contentPart>
          </mc:Choice>
          <mc:Fallback xmlns="">
            <p:pic>
              <p:nvPicPr>
                <p:cNvPr id="111" name="インク 110">
                  <a:extLst>
                    <a:ext uri="{FF2B5EF4-FFF2-40B4-BE49-F238E27FC236}">
                      <a16:creationId xmlns:a16="http://schemas.microsoft.com/office/drawing/2014/main" id="{AE26D34B-25E6-4C08-AEF8-6CF33186B7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57757" y="967140"/>
                  <a:ext cx="90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2" name="インク 111">
                  <a:extLst>
                    <a:ext uri="{FF2B5EF4-FFF2-40B4-BE49-F238E27FC236}">
                      <a16:creationId xmlns:a16="http://schemas.microsoft.com/office/drawing/2014/main" id="{19D4452A-E118-4F83-A9B0-C1C152F6F8FD}"/>
                    </a:ext>
                  </a:extLst>
                </p14:cNvPr>
                <p14:cNvContentPartPr/>
                <p14:nvPr/>
              </p14:nvContentPartPr>
              <p14:xfrm>
                <a:off x="3981157" y="1014300"/>
                <a:ext cx="173880" cy="82440"/>
              </p14:xfrm>
            </p:contentPart>
          </mc:Choice>
          <mc:Fallback xmlns="">
            <p:pic>
              <p:nvPicPr>
                <p:cNvPr id="112" name="インク 111">
                  <a:extLst>
                    <a:ext uri="{FF2B5EF4-FFF2-40B4-BE49-F238E27FC236}">
                      <a16:creationId xmlns:a16="http://schemas.microsoft.com/office/drawing/2014/main" id="{19D4452A-E118-4F83-A9B0-C1C152F6F8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6837" y="1009980"/>
                  <a:ext cx="182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0" name="インク 119">
                  <a:extLst>
                    <a:ext uri="{FF2B5EF4-FFF2-40B4-BE49-F238E27FC236}">
                      <a16:creationId xmlns:a16="http://schemas.microsoft.com/office/drawing/2014/main" id="{CB168EDC-C72A-4F56-982B-24A505539D07}"/>
                    </a:ext>
                  </a:extLst>
                </p14:cNvPr>
                <p14:cNvContentPartPr/>
                <p14:nvPr/>
              </p14:nvContentPartPr>
              <p14:xfrm>
                <a:off x="2837077" y="680220"/>
                <a:ext cx="59400" cy="108720"/>
              </p14:xfrm>
            </p:contentPart>
          </mc:Choice>
          <mc:Fallback xmlns="">
            <p:pic>
              <p:nvPicPr>
                <p:cNvPr id="120" name="インク 119">
                  <a:extLst>
                    <a:ext uri="{FF2B5EF4-FFF2-40B4-BE49-F238E27FC236}">
                      <a16:creationId xmlns:a16="http://schemas.microsoft.com/office/drawing/2014/main" id="{CB168EDC-C72A-4F56-982B-24A505539D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32757" y="675900"/>
                  <a:ext cx="68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B1A40023-0EA4-4FD8-A26B-66A66FFD0612}"/>
                    </a:ext>
                  </a:extLst>
                </p14:cNvPr>
                <p14:cNvContentPartPr/>
                <p14:nvPr/>
              </p14:nvContentPartPr>
              <p14:xfrm>
                <a:off x="2947957" y="728460"/>
                <a:ext cx="7920" cy="29160"/>
              </p14:xfrm>
            </p:contentPart>
          </mc:Choice>
          <mc:Fallback xmlns=""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B1A40023-0EA4-4FD8-A26B-66A66FFD06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43637" y="724140"/>
                  <a:ext cx="16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2" name="インク 121">
                  <a:extLst>
                    <a:ext uri="{FF2B5EF4-FFF2-40B4-BE49-F238E27FC236}">
                      <a16:creationId xmlns:a16="http://schemas.microsoft.com/office/drawing/2014/main" id="{871AC882-3FEA-4CBC-BB49-FE08DD43C420}"/>
                    </a:ext>
                  </a:extLst>
                </p14:cNvPr>
                <p14:cNvContentPartPr/>
                <p14:nvPr/>
              </p14:nvContentPartPr>
              <p14:xfrm>
                <a:off x="2976397" y="657180"/>
                <a:ext cx="360" cy="360"/>
              </p14:xfrm>
            </p:contentPart>
          </mc:Choice>
          <mc:Fallback xmlns="">
            <p:pic>
              <p:nvPicPr>
                <p:cNvPr id="122" name="インク 121">
                  <a:extLst>
                    <a:ext uri="{FF2B5EF4-FFF2-40B4-BE49-F238E27FC236}">
                      <a16:creationId xmlns:a16="http://schemas.microsoft.com/office/drawing/2014/main" id="{871AC882-3FEA-4CBC-BB49-FE08DD43C4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72077" y="6528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3" name="インク 122">
                  <a:extLst>
                    <a:ext uri="{FF2B5EF4-FFF2-40B4-BE49-F238E27FC236}">
                      <a16:creationId xmlns:a16="http://schemas.microsoft.com/office/drawing/2014/main" id="{AB1406AC-690E-4D9F-B0CA-C7D7CD7FBF00}"/>
                    </a:ext>
                  </a:extLst>
                </p14:cNvPr>
                <p14:cNvContentPartPr/>
                <p14:nvPr/>
              </p14:nvContentPartPr>
              <p14:xfrm>
                <a:off x="2976397" y="652140"/>
                <a:ext cx="360" cy="27720"/>
              </p14:xfrm>
            </p:contentPart>
          </mc:Choice>
          <mc:Fallback xmlns="">
            <p:pic>
              <p:nvPicPr>
                <p:cNvPr id="123" name="インク 122">
                  <a:extLst>
                    <a:ext uri="{FF2B5EF4-FFF2-40B4-BE49-F238E27FC236}">
                      <a16:creationId xmlns:a16="http://schemas.microsoft.com/office/drawing/2014/main" id="{AB1406AC-690E-4D9F-B0CA-C7D7CD7FBF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72077" y="647820"/>
                  <a:ext cx="9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C47647A4-81E4-45E3-8AD8-587EC7D4549F}"/>
                    </a:ext>
                  </a:extLst>
                </p14:cNvPr>
                <p14:cNvContentPartPr/>
                <p14:nvPr/>
              </p14:nvContentPartPr>
              <p14:xfrm>
                <a:off x="3028597" y="682380"/>
                <a:ext cx="134640" cy="77760"/>
              </p14:xfrm>
            </p:contentPart>
          </mc:Choice>
          <mc:Fallback xmlns=""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C47647A4-81E4-45E3-8AD8-587EC7D454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24277" y="678060"/>
                  <a:ext cx="143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5" name="インク 124">
                  <a:extLst>
                    <a:ext uri="{FF2B5EF4-FFF2-40B4-BE49-F238E27FC236}">
                      <a16:creationId xmlns:a16="http://schemas.microsoft.com/office/drawing/2014/main" id="{CF6EA505-37B8-4A99-B7B8-77AF7397B4BF}"/>
                    </a:ext>
                  </a:extLst>
                </p14:cNvPr>
                <p14:cNvContentPartPr/>
                <p14:nvPr/>
              </p14:nvContentPartPr>
              <p14:xfrm>
                <a:off x="3171517" y="619380"/>
                <a:ext cx="86040" cy="61560"/>
              </p14:xfrm>
            </p:contentPart>
          </mc:Choice>
          <mc:Fallback xmlns="">
            <p:pic>
              <p:nvPicPr>
                <p:cNvPr id="125" name="インク 124">
                  <a:extLst>
                    <a:ext uri="{FF2B5EF4-FFF2-40B4-BE49-F238E27FC236}">
                      <a16:creationId xmlns:a16="http://schemas.microsoft.com/office/drawing/2014/main" id="{CF6EA505-37B8-4A99-B7B8-77AF7397B4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67197" y="615060"/>
                  <a:ext cx="94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12C43DC7-965D-4022-9510-2E5EF0171A12}"/>
                    </a:ext>
                  </a:extLst>
                </p14:cNvPr>
                <p14:cNvContentPartPr/>
                <p14:nvPr/>
              </p14:nvContentPartPr>
              <p14:xfrm>
                <a:off x="3271237" y="637740"/>
                <a:ext cx="133560" cy="144720"/>
              </p14:xfrm>
            </p:contentPart>
          </mc:Choice>
          <mc:Fallback xmlns=""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12C43DC7-965D-4022-9510-2E5EF0171A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66917" y="633420"/>
                  <a:ext cx="142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B4D57DC9-4385-4DEF-9198-57F4C93AB18D}"/>
                    </a:ext>
                  </a:extLst>
                </p14:cNvPr>
                <p14:cNvContentPartPr/>
                <p14:nvPr/>
              </p14:nvContentPartPr>
              <p14:xfrm>
                <a:off x="3271597" y="721980"/>
                <a:ext cx="97920" cy="2880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B4D57DC9-4385-4DEF-9198-57F4C93AB1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67277" y="717660"/>
                  <a:ext cx="1065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C7C5F22C-E380-478E-B091-72D7F6E55DC3}"/>
                    </a:ext>
                  </a:extLst>
                </p14:cNvPr>
                <p14:cNvContentPartPr/>
                <p14:nvPr/>
              </p14:nvContentPartPr>
              <p14:xfrm>
                <a:off x="3519277" y="712260"/>
                <a:ext cx="93240" cy="2880"/>
              </p14:xfrm>
            </p:contentPart>
          </mc:Choice>
          <mc:Fallback xmlns=""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C7C5F22C-E380-478E-B091-72D7F6E55D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14957" y="707940"/>
                  <a:ext cx="1018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C3325094-C3C7-4B52-BC0F-607785D147CA}"/>
                    </a:ext>
                  </a:extLst>
                </p14:cNvPr>
                <p14:cNvContentPartPr/>
                <p14:nvPr/>
              </p14:nvContentPartPr>
              <p14:xfrm>
                <a:off x="3541957" y="657180"/>
                <a:ext cx="16200" cy="80640"/>
              </p14:xfrm>
            </p:contentPart>
          </mc:Choice>
          <mc:Fallback xmlns=""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C3325094-C3C7-4B52-BC0F-607785D147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37637" y="652860"/>
                  <a:ext cx="24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6DDE882A-70A4-4763-BA9F-3B5237905DF7}"/>
                    </a:ext>
                  </a:extLst>
                </p14:cNvPr>
                <p14:cNvContentPartPr/>
                <p14:nvPr/>
              </p14:nvContentPartPr>
              <p14:xfrm>
                <a:off x="3657517" y="656100"/>
                <a:ext cx="59760" cy="102600"/>
              </p14:xfrm>
            </p:contentPart>
          </mc:Choice>
          <mc:Fallback xmlns=""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6DDE882A-70A4-4763-BA9F-3B5237905D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53197" y="651780"/>
                  <a:ext cx="68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58C775E5-F952-41BE-B28C-26E2F8F2972C}"/>
                    </a:ext>
                  </a:extLst>
                </p14:cNvPr>
                <p14:cNvContentPartPr/>
                <p14:nvPr/>
              </p14:nvContentPartPr>
              <p14:xfrm>
                <a:off x="3742477" y="662940"/>
                <a:ext cx="92160" cy="71640"/>
              </p14:xfrm>
            </p:contentPart>
          </mc:Choice>
          <mc:Fallback xmlns=""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58C775E5-F952-41BE-B28C-26E2F8F297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38157" y="658620"/>
                  <a:ext cx="100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07ACF552-C7E4-4744-AC52-EC5625277BCE}"/>
                    </a:ext>
                  </a:extLst>
                </p14:cNvPr>
                <p14:cNvContentPartPr/>
                <p14:nvPr/>
              </p14:nvContentPartPr>
              <p14:xfrm>
                <a:off x="3867397" y="647100"/>
                <a:ext cx="66600" cy="87120"/>
              </p14:xfrm>
            </p:contentPart>
          </mc:Choice>
          <mc:Fallback xmlns=""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07ACF552-C7E4-4744-AC52-EC5625277B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63077" y="642780"/>
                  <a:ext cx="75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01DE8682-D94A-4152-8CEC-7489D6016F40}"/>
                    </a:ext>
                  </a:extLst>
                </p14:cNvPr>
                <p14:cNvContentPartPr/>
                <p14:nvPr/>
              </p14:nvContentPartPr>
              <p14:xfrm>
                <a:off x="3933277" y="575100"/>
                <a:ext cx="63000" cy="57600"/>
              </p14:xfrm>
            </p:contentPart>
          </mc:Choice>
          <mc:Fallback xmlns=""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01DE8682-D94A-4152-8CEC-7489D6016F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28957" y="570780"/>
                  <a:ext cx="71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5" name="インク 134">
                  <a:extLst>
                    <a:ext uri="{FF2B5EF4-FFF2-40B4-BE49-F238E27FC236}">
                      <a16:creationId xmlns:a16="http://schemas.microsoft.com/office/drawing/2014/main" id="{95DE6985-3BC9-4979-AC0B-57EA5D958CBA}"/>
                    </a:ext>
                  </a:extLst>
                </p14:cNvPr>
                <p14:cNvContentPartPr/>
                <p14:nvPr/>
              </p14:nvContentPartPr>
              <p14:xfrm>
                <a:off x="4028677" y="593460"/>
                <a:ext cx="114120" cy="169560"/>
              </p14:xfrm>
            </p:contentPart>
          </mc:Choice>
          <mc:Fallback xmlns="">
            <p:pic>
              <p:nvPicPr>
                <p:cNvPr id="135" name="インク 134">
                  <a:extLst>
                    <a:ext uri="{FF2B5EF4-FFF2-40B4-BE49-F238E27FC236}">
                      <a16:creationId xmlns:a16="http://schemas.microsoft.com/office/drawing/2014/main" id="{95DE6985-3BC9-4979-AC0B-57EA5D958C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24357" y="589140"/>
                  <a:ext cx="122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021350BC-A2EA-4D00-BE23-303497A579A7}"/>
                    </a:ext>
                  </a:extLst>
                </p14:cNvPr>
                <p14:cNvContentPartPr/>
                <p14:nvPr/>
              </p14:nvContentPartPr>
              <p14:xfrm>
                <a:off x="4038397" y="671220"/>
                <a:ext cx="95040" cy="360"/>
              </p14:xfrm>
            </p:contentPart>
          </mc:Choice>
          <mc:Fallback xmlns=""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021350BC-A2EA-4D00-BE23-303497A579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34077" y="666900"/>
                  <a:ext cx="103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57DF89C1-1552-40A9-A061-16794E11317D}"/>
                    </a:ext>
                  </a:extLst>
                </p14:cNvPr>
                <p14:cNvContentPartPr/>
                <p14:nvPr/>
              </p14:nvContentPartPr>
              <p14:xfrm>
                <a:off x="4190677" y="675900"/>
                <a:ext cx="47520" cy="360"/>
              </p14:xfrm>
            </p:contentPart>
          </mc:Choice>
          <mc:Fallback xmlns=""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57DF89C1-1552-40A9-A061-16794E1131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86357" y="671580"/>
                  <a:ext cx="56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BDC737F4-B850-4E35-B8BC-9257B28C1C1A}"/>
                    </a:ext>
                  </a:extLst>
                </p14:cNvPr>
                <p14:cNvContentPartPr/>
                <p14:nvPr/>
              </p14:nvContentPartPr>
              <p14:xfrm>
                <a:off x="4176637" y="718740"/>
                <a:ext cx="118800" cy="10080"/>
              </p14:xfrm>
            </p:contentPart>
          </mc:Choice>
          <mc:Fallback xmlns=""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BDC737F4-B850-4E35-B8BC-9257B28C1C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72317" y="714420"/>
                  <a:ext cx="127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81543A7D-938F-4443-A557-B738DD0C6976}"/>
                    </a:ext>
                  </a:extLst>
                </p14:cNvPr>
                <p14:cNvContentPartPr/>
                <p14:nvPr/>
              </p14:nvContentPartPr>
              <p14:xfrm>
                <a:off x="4399837" y="599940"/>
                <a:ext cx="18000" cy="168120"/>
              </p14:xfrm>
            </p:contentPart>
          </mc:Choice>
          <mc:Fallback xmlns=""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81543A7D-938F-4443-A557-B738DD0C69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95517" y="595620"/>
                  <a:ext cx="26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6" name="インク 115">
                  <a:extLst>
                    <a:ext uri="{FF2B5EF4-FFF2-40B4-BE49-F238E27FC236}">
                      <a16:creationId xmlns:a16="http://schemas.microsoft.com/office/drawing/2014/main" id="{0A593AB7-B03A-4A42-914B-5D10227BAAEE}"/>
                    </a:ext>
                  </a:extLst>
                </p14:cNvPr>
                <p14:cNvContentPartPr/>
                <p14:nvPr/>
              </p14:nvContentPartPr>
              <p14:xfrm>
                <a:off x="4224157" y="966060"/>
                <a:ext cx="91080" cy="102960"/>
              </p14:xfrm>
            </p:contentPart>
          </mc:Choice>
          <mc:Fallback xmlns="">
            <p:pic>
              <p:nvPicPr>
                <p:cNvPr id="116" name="インク 115">
                  <a:extLst>
                    <a:ext uri="{FF2B5EF4-FFF2-40B4-BE49-F238E27FC236}">
                      <a16:creationId xmlns:a16="http://schemas.microsoft.com/office/drawing/2014/main" id="{0A593AB7-B03A-4A42-914B-5D10227BAAE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19837" y="961740"/>
                  <a:ext cx="99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7" name="インク 116">
                  <a:extLst>
                    <a:ext uri="{FF2B5EF4-FFF2-40B4-BE49-F238E27FC236}">
                      <a16:creationId xmlns:a16="http://schemas.microsoft.com/office/drawing/2014/main" id="{F484A01E-3FD7-4734-B92F-C7DCF5F758B9}"/>
                    </a:ext>
                  </a:extLst>
                </p14:cNvPr>
                <p14:cNvContentPartPr/>
                <p14:nvPr/>
              </p14:nvContentPartPr>
              <p14:xfrm>
                <a:off x="4219477" y="995220"/>
                <a:ext cx="61560" cy="10080"/>
              </p14:xfrm>
            </p:contentPart>
          </mc:Choice>
          <mc:Fallback xmlns="">
            <p:pic>
              <p:nvPicPr>
                <p:cNvPr id="117" name="インク 116">
                  <a:extLst>
                    <a:ext uri="{FF2B5EF4-FFF2-40B4-BE49-F238E27FC236}">
                      <a16:creationId xmlns:a16="http://schemas.microsoft.com/office/drawing/2014/main" id="{F484A01E-3FD7-4734-B92F-C7DCF5F758B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15157" y="990900"/>
                  <a:ext cx="70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719E44AA-05C8-46CC-81BF-FB377CB3CEEC}"/>
                    </a:ext>
                  </a:extLst>
                </p14:cNvPr>
                <p14:cNvContentPartPr/>
                <p14:nvPr/>
              </p14:nvContentPartPr>
              <p14:xfrm>
                <a:off x="4386157" y="971100"/>
                <a:ext cx="133200" cy="10080"/>
              </p14:xfrm>
            </p:contentPart>
          </mc:Choice>
          <mc:Fallback xmlns=""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719E44AA-05C8-46CC-81BF-FB377CB3CE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81837" y="966780"/>
                  <a:ext cx="141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4" name="インク 143">
                  <a:extLst>
                    <a:ext uri="{FF2B5EF4-FFF2-40B4-BE49-F238E27FC236}">
                      <a16:creationId xmlns:a16="http://schemas.microsoft.com/office/drawing/2014/main" id="{34A134AF-D474-49F7-9E79-6CB11EA1B007}"/>
                    </a:ext>
                  </a:extLst>
                </p14:cNvPr>
                <p14:cNvContentPartPr/>
                <p14:nvPr/>
              </p14:nvContentPartPr>
              <p14:xfrm>
                <a:off x="4400197" y="1018620"/>
                <a:ext cx="95040" cy="10080"/>
              </p14:xfrm>
            </p:contentPart>
          </mc:Choice>
          <mc:Fallback xmlns="">
            <p:pic>
              <p:nvPicPr>
                <p:cNvPr id="144" name="インク 143">
                  <a:extLst>
                    <a:ext uri="{FF2B5EF4-FFF2-40B4-BE49-F238E27FC236}">
                      <a16:creationId xmlns:a16="http://schemas.microsoft.com/office/drawing/2014/main" id="{34A134AF-D474-49F7-9E79-6CB11EA1B00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95877" y="1014300"/>
                  <a:ext cx="103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6" name="インク 145">
                  <a:extLst>
                    <a:ext uri="{FF2B5EF4-FFF2-40B4-BE49-F238E27FC236}">
                      <a16:creationId xmlns:a16="http://schemas.microsoft.com/office/drawing/2014/main" id="{2AD66749-C95A-4498-B35D-945718FE5EB1}"/>
                    </a:ext>
                  </a:extLst>
                </p14:cNvPr>
                <p14:cNvContentPartPr/>
                <p14:nvPr/>
              </p14:nvContentPartPr>
              <p14:xfrm>
                <a:off x="4590997" y="746100"/>
                <a:ext cx="747360" cy="338400"/>
              </p14:xfrm>
            </p:contentPart>
          </mc:Choice>
          <mc:Fallback xmlns="">
            <p:pic>
              <p:nvPicPr>
                <p:cNvPr id="146" name="インク 145">
                  <a:extLst>
                    <a:ext uri="{FF2B5EF4-FFF2-40B4-BE49-F238E27FC236}">
                      <a16:creationId xmlns:a16="http://schemas.microsoft.com/office/drawing/2014/main" id="{2AD66749-C95A-4498-B35D-945718FE5EB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86677" y="741780"/>
                  <a:ext cx="756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D6B7C5BD-2ABC-48B6-A728-16F2028027E3}"/>
                    </a:ext>
                  </a:extLst>
                </p14:cNvPr>
                <p14:cNvContentPartPr/>
                <p14:nvPr/>
              </p14:nvContentPartPr>
              <p14:xfrm>
                <a:off x="4813837" y="885780"/>
                <a:ext cx="28800" cy="165960"/>
              </p14:xfrm>
            </p:contentPart>
          </mc:Choice>
          <mc:Fallback xmlns=""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D6B7C5BD-2ABC-48B6-A728-16F2028027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09517" y="881460"/>
                  <a:ext cx="37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BD92CCC4-334C-49BB-A65E-E3F7942C54C5}"/>
                    </a:ext>
                  </a:extLst>
                </p14:cNvPr>
                <p14:cNvContentPartPr/>
                <p14:nvPr/>
              </p14:nvContentPartPr>
              <p14:xfrm>
                <a:off x="4895557" y="963540"/>
                <a:ext cx="63360" cy="8280"/>
              </p14:xfrm>
            </p:contentPart>
          </mc:Choice>
          <mc:Fallback xmlns=""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BD92CCC4-334C-49BB-A65E-E3F7942C54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91237" y="959220"/>
                  <a:ext cx="72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D73B4322-7682-4E82-A4D4-23608437092F}"/>
                    </a:ext>
                  </a:extLst>
                </p14:cNvPr>
                <p14:cNvContentPartPr/>
                <p14:nvPr/>
              </p14:nvContentPartPr>
              <p14:xfrm>
                <a:off x="5057557" y="937620"/>
                <a:ext cx="242640" cy="10080"/>
              </p14:xfrm>
            </p:contentPart>
          </mc:Choice>
          <mc:Fallback xmlns=""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D73B4322-7682-4E82-A4D4-23608437092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53237" y="933300"/>
                  <a:ext cx="251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89CA8CFF-E478-4284-BD11-5A2DF56EB819}"/>
                    </a:ext>
                  </a:extLst>
                </p14:cNvPr>
                <p14:cNvContentPartPr/>
                <p14:nvPr/>
              </p14:nvContentPartPr>
              <p14:xfrm>
                <a:off x="5129197" y="980820"/>
                <a:ext cx="9720" cy="37800"/>
              </p14:xfrm>
            </p:contentPart>
          </mc:Choice>
          <mc:Fallback xmlns=""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89CA8CFF-E478-4284-BD11-5A2DF56EB8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24877" y="976500"/>
                  <a:ext cx="18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8FBB6418-154B-4A52-BD9D-C45077614BA9}"/>
                    </a:ext>
                  </a:extLst>
                </p14:cNvPr>
                <p14:cNvContentPartPr/>
                <p14:nvPr/>
              </p14:nvContentPartPr>
              <p14:xfrm>
                <a:off x="5152957" y="975060"/>
                <a:ext cx="91440" cy="109440"/>
              </p14:xfrm>
            </p:contentPart>
          </mc:Choice>
          <mc:Fallback xmlns=""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8FBB6418-154B-4A52-BD9D-C45077614B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48637" y="970740"/>
                  <a:ext cx="100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6" name="インク 155">
                  <a:extLst>
                    <a:ext uri="{FF2B5EF4-FFF2-40B4-BE49-F238E27FC236}">
                      <a16:creationId xmlns:a16="http://schemas.microsoft.com/office/drawing/2014/main" id="{B48AD14D-36FB-4E62-AA26-97B1CD66CE82}"/>
                    </a:ext>
                  </a:extLst>
                </p14:cNvPr>
                <p14:cNvContentPartPr/>
                <p14:nvPr/>
              </p14:nvContentPartPr>
              <p14:xfrm>
                <a:off x="5142877" y="819900"/>
                <a:ext cx="55440" cy="53640"/>
              </p14:xfrm>
            </p:contentPart>
          </mc:Choice>
          <mc:Fallback xmlns="">
            <p:pic>
              <p:nvPicPr>
                <p:cNvPr id="156" name="インク 155">
                  <a:extLst>
                    <a:ext uri="{FF2B5EF4-FFF2-40B4-BE49-F238E27FC236}">
                      <a16:creationId xmlns:a16="http://schemas.microsoft.com/office/drawing/2014/main" id="{B48AD14D-36FB-4E62-AA26-97B1CD66CE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38557" y="815580"/>
                  <a:ext cx="64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9AD1E886-0817-4066-A581-7DAED843B825}"/>
                    </a:ext>
                  </a:extLst>
                </p14:cNvPr>
                <p14:cNvContentPartPr/>
                <p14:nvPr/>
              </p14:nvContentPartPr>
              <p14:xfrm>
                <a:off x="4999957" y="847620"/>
                <a:ext cx="90000" cy="239760"/>
              </p14:xfrm>
            </p:contentPart>
          </mc:Choice>
          <mc:Fallback xmlns=""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9AD1E886-0817-4066-A581-7DAED843B8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95637" y="843300"/>
                  <a:ext cx="98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9" name="インク 158">
                  <a:extLst>
                    <a:ext uri="{FF2B5EF4-FFF2-40B4-BE49-F238E27FC236}">
                      <a16:creationId xmlns:a16="http://schemas.microsoft.com/office/drawing/2014/main" id="{65660C6F-1D8B-4925-9B15-9570C474B6CC}"/>
                    </a:ext>
                  </a:extLst>
                </p14:cNvPr>
                <p14:cNvContentPartPr/>
                <p14:nvPr/>
              </p14:nvContentPartPr>
              <p14:xfrm>
                <a:off x="5312797" y="823860"/>
                <a:ext cx="17280" cy="245160"/>
              </p14:xfrm>
            </p:contentPart>
          </mc:Choice>
          <mc:Fallback xmlns="">
            <p:pic>
              <p:nvPicPr>
                <p:cNvPr id="159" name="インク 158">
                  <a:extLst>
                    <a:ext uri="{FF2B5EF4-FFF2-40B4-BE49-F238E27FC236}">
                      <a16:creationId xmlns:a16="http://schemas.microsoft.com/office/drawing/2014/main" id="{65660C6F-1D8B-4925-9B15-9570C474B6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08477" y="819540"/>
                  <a:ext cx="25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5F5DB781-A533-4387-9005-51E5F480C1A9}"/>
                    </a:ext>
                  </a:extLst>
                </p14:cNvPr>
                <p14:cNvContentPartPr/>
                <p14:nvPr/>
              </p14:nvContentPartPr>
              <p14:xfrm>
                <a:off x="5390917" y="818820"/>
                <a:ext cx="61560" cy="53280"/>
              </p14:xfrm>
            </p:contentPart>
          </mc:Choice>
          <mc:Fallback xmlns=""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5F5DB781-A533-4387-9005-51E5F480C1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86597" y="814500"/>
                  <a:ext cx="702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622D1CDC-7D71-46E4-9A6A-2CD8B10E52D5}"/>
                    </a:ext>
                  </a:extLst>
                </p14:cNvPr>
                <p14:cNvContentPartPr/>
                <p14:nvPr/>
              </p14:nvContentPartPr>
              <p14:xfrm>
                <a:off x="5543197" y="921780"/>
                <a:ext cx="83520" cy="7560"/>
              </p14:xfrm>
            </p:contentPart>
          </mc:Choice>
          <mc:Fallback xmlns=""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622D1CDC-7D71-46E4-9A6A-2CD8B10E52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38877" y="917460"/>
                  <a:ext cx="92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7EDA7A7F-DCB4-47A1-850A-8344CD58A56F}"/>
                    </a:ext>
                  </a:extLst>
                </p14:cNvPr>
                <p14:cNvContentPartPr/>
                <p14:nvPr/>
              </p14:nvContentPartPr>
              <p14:xfrm>
                <a:off x="5500357" y="980820"/>
                <a:ext cx="128520" cy="360"/>
              </p14:xfrm>
            </p:contentPart>
          </mc:Choice>
          <mc:Fallback xmlns=""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7EDA7A7F-DCB4-47A1-850A-8344CD58A5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96037" y="976500"/>
                  <a:ext cx="137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FED5DAAA-4E06-4FBE-8D27-1E9D78F2BED0}"/>
                    </a:ext>
                  </a:extLst>
                </p14:cNvPr>
                <p14:cNvContentPartPr/>
                <p14:nvPr/>
              </p14:nvContentPartPr>
              <p14:xfrm>
                <a:off x="5709877" y="734220"/>
                <a:ext cx="723960" cy="30420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FED5DAAA-4E06-4FBE-8D27-1E9D78F2BED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05557" y="729900"/>
                  <a:ext cx="732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488F3688-D572-4F0F-B174-74BA832AD689}"/>
                    </a:ext>
                  </a:extLst>
                </p14:cNvPr>
                <p14:cNvContentPartPr/>
                <p14:nvPr/>
              </p14:nvContentPartPr>
              <p14:xfrm>
                <a:off x="5957557" y="890460"/>
                <a:ext cx="399960" cy="2412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488F3688-D572-4F0F-B174-74BA832AD68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53237" y="886140"/>
                  <a:ext cx="408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7" name="インク 166">
                  <a:extLst>
                    <a:ext uri="{FF2B5EF4-FFF2-40B4-BE49-F238E27FC236}">
                      <a16:creationId xmlns:a16="http://schemas.microsoft.com/office/drawing/2014/main" id="{8534E9EC-17BD-4F4D-8A70-436AED09DE8C}"/>
                    </a:ext>
                  </a:extLst>
                </p14:cNvPr>
                <p14:cNvContentPartPr/>
                <p14:nvPr/>
              </p14:nvContentPartPr>
              <p14:xfrm>
                <a:off x="5952877" y="933300"/>
                <a:ext cx="120600" cy="72720"/>
              </p14:xfrm>
            </p:contentPart>
          </mc:Choice>
          <mc:Fallback xmlns="">
            <p:pic>
              <p:nvPicPr>
                <p:cNvPr id="167" name="インク 166">
                  <a:extLst>
                    <a:ext uri="{FF2B5EF4-FFF2-40B4-BE49-F238E27FC236}">
                      <a16:creationId xmlns:a16="http://schemas.microsoft.com/office/drawing/2014/main" id="{8534E9EC-17BD-4F4D-8A70-436AED09DE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48557" y="928980"/>
                  <a:ext cx="129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96D50655-3A29-4003-BC4E-A15E9C6E933A}"/>
                    </a:ext>
                  </a:extLst>
                </p14:cNvPr>
                <p14:cNvContentPartPr/>
                <p14:nvPr/>
              </p14:nvContentPartPr>
              <p14:xfrm>
                <a:off x="6010117" y="952380"/>
                <a:ext cx="45360" cy="95040"/>
              </p14:xfrm>
            </p:contentPart>
          </mc:Choice>
          <mc:Fallback xmlns=""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96D50655-3A29-4003-BC4E-A15E9C6E93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05797" y="948060"/>
                  <a:ext cx="54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F223845A-EEF4-4322-A0A0-1F6BD052790C}"/>
                    </a:ext>
                  </a:extLst>
                </p14:cNvPr>
                <p14:cNvContentPartPr/>
                <p14:nvPr/>
              </p14:nvContentPartPr>
              <p14:xfrm>
                <a:off x="6139717" y="928260"/>
                <a:ext cx="78480" cy="124560"/>
              </p14:xfrm>
            </p:contentPart>
          </mc:Choice>
          <mc:Fallback xmlns=""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F223845A-EEF4-4322-A0A0-1F6BD05279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35397" y="923940"/>
                  <a:ext cx="87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D1225D6A-17C1-4AF5-9898-062C25588978}"/>
                    </a:ext>
                  </a:extLst>
                </p14:cNvPr>
                <p14:cNvContentPartPr/>
                <p14:nvPr/>
              </p14:nvContentPartPr>
              <p14:xfrm>
                <a:off x="5956117" y="766620"/>
                <a:ext cx="144360" cy="67320"/>
              </p14:xfrm>
            </p:contentPart>
          </mc:Choice>
          <mc:Fallback xmlns=""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D1225D6A-17C1-4AF5-9898-062C255889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51797" y="762300"/>
                  <a:ext cx="153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87A54F5C-B632-4405-AB79-5D577EAA2870}"/>
                    </a:ext>
                  </a:extLst>
                </p14:cNvPr>
                <p14:cNvContentPartPr/>
                <p14:nvPr/>
              </p14:nvContentPartPr>
              <p14:xfrm>
                <a:off x="6052597" y="780660"/>
                <a:ext cx="29520" cy="80640"/>
              </p14:xfrm>
            </p:contentPart>
          </mc:Choice>
          <mc:Fallback xmlns=""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87A54F5C-B632-4405-AB79-5D577EAA28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48277" y="776340"/>
                  <a:ext cx="38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D89AEF60-663D-4764-A338-924CDDCDEDED}"/>
                    </a:ext>
                  </a:extLst>
                </p14:cNvPr>
                <p14:cNvContentPartPr/>
                <p14:nvPr/>
              </p14:nvContentPartPr>
              <p14:xfrm>
                <a:off x="6124957" y="766620"/>
                <a:ext cx="116640" cy="86040"/>
              </p14:xfrm>
            </p:contentPart>
          </mc:Choice>
          <mc:Fallback xmlns=""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D89AEF60-663D-4764-A338-924CDDCDEDE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20637" y="762300"/>
                  <a:ext cx="125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EE6FAF89-4F5D-4E8F-A13B-891ED0B82C68}"/>
                    </a:ext>
                  </a:extLst>
                </p14:cNvPr>
                <p14:cNvContentPartPr/>
                <p14:nvPr/>
              </p14:nvContentPartPr>
              <p14:xfrm>
                <a:off x="6167077" y="756900"/>
                <a:ext cx="100080" cy="360"/>
              </p14:xfrm>
            </p:contentPart>
          </mc:Choice>
          <mc:Fallback xmlns=""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EE6FAF89-4F5D-4E8F-A13B-891ED0B82C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62757" y="752580"/>
                  <a:ext cx="108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AE12A693-2DC8-407C-8048-1F16B44D7B3E}"/>
                    </a:ext>
                  </a:extLst>
                </p14:cNvPr>
                <p14:cNvContentPartPr/>
                <p14:nvPr/>
              </p14:nvContentPartPr>
              <p14:xfrm>
                <a:off x="6476677" y="847260"/>
                <a:ext cx="114120" cy="10080"/>
              </p14:xfrm>
            </p:contentPart>
          </mc:Choice>
          <mc:Fallback xmlns=""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AE12A693-2DC8-407C-8048-1F16B44D7B3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72357" y="842940"/>
                  <a:ext cx="122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2" name="インク 181">
                  <a:extLst>
                    <a:ext uri="{FF2B5EF4-FFF2-40B4-BE49-F238E27FC236}">
                      <a16:creationId xmlns:a16="http://schemas.microsoft.com/office/drawing/2014/main" id="{536A5EDF-1980-4F22-845A-212FE1D71D70}"/>
                    </a:ext>
                  </a:extLst>
                </p14:cNvPr>
                <p14:cNvContentPartPr/>
                <p14:nvPr/>
              </p14:nvContentPartPr>
              <p14:xfrm>
                <a:off x="6476677" y="899820"/>
                <a:ext cx="137880" cy="360"/>
              </p14:xfrm>
            </p:contentPart>
          </mc:Choice>
          <mc:Fallback xmlns="">
            <p:pic>
              <p:nvPicPr>
                <p:cNvPr id="182" name="インク 181">
                  <a:extLst>
                    <a:ext uri="{FF2B5EF4-FFF2-40B4-BE49-F238E27FC236}">
                      <a16:creationId xmlns:a16="http://schemas.microsoft.com/office/drawing/2014/main" id="{536A5EDF-1980-4F22-845A-212FE1D71D7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72357" y="895500"/>
                  <a:ext cx="146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9ED62230-CCF8-4482-AFBE-A9047AFF36DE}"/>
                    </a:ext>
                  </a:extLst>
                </p14:cNvPr>
                <p14:cNvContentPartPr/>
                <p14:nvPr/>
              </p14:nvContentPartPr>
              <p14:xfrm>
                <a:off x="6695917" y="852300"/>
                <a:ext cx="318960" cy="10440"/>
              </p14:xfrm>
            </p:contentPart>
          </mc:Choice>
          <mc:Fallback xmlns=""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9ED62230-CCF8-4482-AFBE-A9047AFF36D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91597" y="847980"/>
                  <a:ext cx="327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5" name="インク 184">
                  <a:extLst>
                    <a:ext uri="{FF2B5EF4-FFF2-40B4-BE49-F238E27FC236}">
                      <a16:creationId xmlns:a16="http://schemas.microsoft.com/office/drawing/2014/main" id="{7A221950-591E-47F7-A7A8-0FB8A9523CE4}"/>
                    </a:ext>
                  </a:extLst>
                </p14:cNvPr>
                <p14:cNvContentPartPr/>
                <p14:nvPr/>
              </p14:nvContentPartPr>
              <p14:xfrm>
                <a:off x="6848197" y="914220"/>
                <a:ext cx="2160" cy="40680"/>
              </p14:xfrm>
            </p:contentPart>
          </mc:Choice>
          <mc:Fallback xmlns="">
            <p:pic>
              <p:nvPicPr>
                <p:cNvPr id="185" name="インク 184">
                  <a:extLst>
                    <a:ext uri="{FF2B5EF4-FFF2-40B4-BE49-F238E27FC236}">
                      <a16:creationId xmlns:a16="http://schemas.microsoft.com/office/drawing/2014/main" id="{7A221950-591E-47F7-A7A8-0FB8A9523CE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43877" y="909900"/>
                  <a:ext cx="10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6" name="インク 185">
                  <a:extLst>
                    <a:ext uri="{FF2B5EF4-FFF2-40B4-BE49-F238E27FC236}">
                      <a16:creationId xmlns:a16="http://schemas.microsoft.com/office/drawing/2014/main" id="{FE03948D-F29B-4C8D-B112-45E07A747B61}"/>
                    </a:ext>
                  </a:extLst>
                </p14:cNvPr>
                <p14:cNvContentPartPr/>
                <p14:nvPr/>
              </p14:nvContentPartPr>
              <p14:xfrm>
                <a:off x="6862597" y="913140"/>
                <a:ext cx="82800" cy="138960"/>
              </p14:xfrm>
            </p:contentPart>
          </mc:Choice>
          <mc:Fallback xmlns="">
            <p:pic>
              <p:nvPicPr>
                <p:cNvPr id="186" name="インク 185">
                  <a:extLst>
                    <a:ext uri="{FF2B5EF4-FFF2-40B4-BE49-F238E27FC236}">
                      <a16:creationId xmlns:a16="http://schemas.microsoft.com/office/drawing/2014/main" id="{FE03948D-F29B-4C8D-B112-45E07A747B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58277" y="908820"/>
                  <a:ext cx="91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8" name="インク 187">
                  <a:extLst>
                    <a:ext uri="{FF2B5EF4-FFF2-40B4-BE49-F238E27FC236}">
                      <a16:creationId xmlns:a16="http://schemas.microsoft.com/office/drawing/2014/main" id="{8DE17BA0-94B8-48BF-8114-00EC5AC19E07}"/>
                    </a:ext>
                  </a:extLst>
                </p14:cNvPr>
                <p14:cNvContentPartPr/>
                <p14:nvPr/>
              </p14:nvContentPartPr>
              <p14:xfrm>
                <a:off x="6824077" y="676980"/>
                <a:ext cx="83520" cy="127080"/>
              </p14:xfrm>
            </p:contentPart>
          </mc:Choice>
          <mc:Fallback xmlns="">
            <p:pic>
              <p:nvPicPr>
                <p:cNvPr id="188" name="インク 187">
                  <a:extLst>
                    <a:ext uri="{FF2B5EF4-FFF2-40B4-BE49-F238E27FC236}">
                      <a16:creationId xmlns:a16="http://schemas.microsoft.com/office/drawing/2014/main" id="{8DE17BA0-94B8-48BF-8114-00EC5AC19E0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19757" y="672660"/>
                  <a:ext cx="92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A7490391-F024-4D5C-B623-C8141ADF0434}"/>
                    </a:ext>
                  </a:extLst>
                </p14:cNvPr>
                <p14:cNvContentPartPr/>
                <p14:nvPr/>
              </p14:nvContentPartPr>
              <p14:xfrm>
                <a:off x="6948277" y="629460"/>
                <a:ext cx="224640" cy="171000"/>
              </p14:xfrm>
            </p:contentPart>
          </mc:Choice>
          <mc:Fallback xmlns=""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A7490391-F024-4D5C-B623-C8141ADF043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3957" y="625140"/>
                  <a:ext cx="233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0" name="インク 189">
                  <a:extLst>
                    <a:ext uri="{FF2B5EF4-FFF2-40B4-BE49-F238E27FC236}">
                      <a16:creationId xmlns:a16="http://schemas.microsoft.com/office/drawing/2014/main" id="{D0E8CA9A-1972-47EA-AD22-43E462626C0E}"/>
                    </a:ext>
                  </a:extLst>
                </p14:cNvPr>
                <p14:cNvContentPartPr/>
                <p14:nvPr/>
              </p14:nvContentPartPr>
              <p14:xfrm>
                <a:off x="7066357" y="690300"/>
                <a:ext cx="118080" cy="113040"/>
              </p14:xfrm>
            </p:contentPart>
          </mc:Choice>
          <mc:Fallback xmlns="">
            <p:pic>
              <p:nvPicPr>
                <p:cNvPr id="190" name="インク 189">
                  <a:extLst>
                    <a:ext uri="{FF2B5EF4-FFF2-40B4-BE49-F238E27FC236}">
                      <a16:creationId xmlns:a16="http://schemas.microsoft.com/office/drawing/2014/main" id="{D0E8CA9A-1972-47EA-AD22-43E462626C0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62037" y="685980"/>
                  <a:ext cx="126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1" name="インク 190">
                  <a:extLst>
                    <a:ext uri="{FF2B5EF4-FFF2-40B4-BE49-F238E27FC236}">
                      <a16:creationId xmlns:a16="http://schemas.microsoft.com/office/drawing/2014/main" id="{98685E8C-FD3F-450A-A1A5-DC86539DF215}"/>
                    </a:ext>
                  </a:extLst>
                </p14:cNvPr>
                <p14:cNvContentPartPr/>
                <p14:nvPr/>
              </p14:nvContentPartPr>
              <p14:xfrm>
                <a:off x="7100557" y="666900"/>
                <a:ext cx="114480" cy="24120"/>
              </p14:xfrm>
            </p:contentPart>
          </mc:Choice>
          <mc:Fallback xmlns="">
            <p:pic>
              <p:nvPicPr>
                <p:cNvPr id="191" name="インク 190">
                  <a:extLst>
                    <a:ext uri="{FF2B5EF4-FFF2-40B4-BE49-F238E27FC236}">
                      <a16:creationId xmlns:a16="http://schemas.microsoft.com/office/drawing/2014/main" id="{98685E8C-FD3F-450A-A1A5-DC86539DF21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96237" y="662580"/>
                  <a:ext cx="123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2" name="インク 191">
                  <a:extLst>
                    <a:ext uri="{FF2B5EF4-FFF2-40B4-BE49-F238E27FC236}">
                      <a16:creationId xmlns:a16="http://schemas.microsoft.com/office/drawing/2014/main" id="{01E7CD9F-1BD2-409C-964D-6778ADC094B7}"/>
                    </a:ext>
                  </a:extLst>
                </p14:cNvPr>
                <p14:cNvContentPartPr/>
                <p14:nvPr/>
              </p14:nvContentPartPr>
              <p14:xfrm>
                <a:off x="7005517" y="839700"/>
                <a:ext cx="230400" cy="8640"/>
              </p14:xfrm>
            </p:contentPart>
          </mc:Choice>
          <mc:Fallback xmlns="">
            <p:pic>
              <p:nvPicPr>
                <p:cNvPr id="192" name="インク 191">
                  <a:extLst>
                    <a:ext uri="{FF2B5EF4-FFF2-40B4-BE49-F238E27FC236}">
                      <a16:creationId xmlns:a16="http://schemas.microsoft.com/office/drawing/2014/main" id="{01E7CD9F-1BD2-409C-964D-6778ADC094B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01197" y="835380"/>
                  <a:ext cx="2390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4" name="インク 193">
                  <a:extLst>
                    <a:ext uri="{FF2B5EF4-FFF2-40B4-BE49-F238E27FC236}">
                      <a16:creationId xmlns:a16="http://schemas.microsoft.com/office/drawing/2014/main" id="{191C1C59-75E1-44DF-943A-F1547728249C}"/>
                    </a:ext>
                  </a:extLst>
                </p14:cNvPr>
                <p14:cNvContentPartPr/>
                <p14:nvPr/>
              </p14:nvContentPartPr>
              <p14:xfrm>
                <a:off x="3871717" y="1190340"/>
                <a:ext cx="19440" cy="123480"/>
              </p14:xfrm>
            </p:contentPart>
          </mc:Choice>
          <mc:Fallback xmlns="">
            <p:pic>
              <p:nvPicPr>
                <p:cNvPr id="194" name="インク 193">
                  <a:extLst>
                    <a:ext uri="{FF2B5EF4-FFF2-40B4-BE49-F238E27FC236}">
                      <a16:creationId xmlns:a16="http://schemas.microsoft.com/office/drawing/2014/main" id="{191C1C59-75E1-44DF-943A-F154772824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67397" y="1186020"/>
                  <a:ext cx="28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5" name="インク 194">
                  <a:extLst>
                    <a:ext uri="{FF2B5EF4-FFF2-40B4-BE49-F238E27FC236}">
                      <a16:creationId xmlns:a16="http://schemas.microsoft.com/office/drawing/2014/main" id="{3BF5AFE7-2C6C-4148-B2AF-1645F2EFB64A}"/>
                    </a:ext>
                  </a:extLst>
                </p14:cNvPr>
                <p14:cNvContentPartPr/>
                <p14:nvPr/>
              </p14:nvContentPartPr>
              <p14:xfrm>
                <a:off x="3805117" y="1228860"/>
                <a:ext cx="114120" cy="5400"/>
              </p14:xfrm>
            </p:contentPart>
          </mc:Choice>
          <mc:Fallback xmlns="">
            <p:pic>
              <p:nvPicPr>
                <p:cNvPr id="195" name="インク 194">
                  <a:extLst>
                    <a:ext uri="{FF2B5EF4-FFF2-40B4-BE49-F238E27FC236}">
                      <a16:creationId xmlns:a16="http://schemas.microsoft.com/office/drawing/2014/main" id="{3BF5AFE7-2C6C-4148-B2AF-1645F2EFB6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00797" y="1224540"/>
                  <a:ext cx="1227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1691FF98-14D5-4CF4-956D-C96CE6AD05A7}"/>
                    </a:ext>
                  </a:extLst>
                </p14:cNvPr>
                <p14:cNvContentPartPr/>
                <p14:nvPr/>
              </p14:nvContentPartPr>
              <p14:xfrm>
                <a:off x="3922837" y="1261980"/>
                <a:ext cx="73800" cy="59400"/>
              </p14:xfrm>
            </p:contentPart>
          </mc:Choice>
          <mc:Fallback xmlns=""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1691FF98-14D5-4CF4-956D-C96CE6AD05A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18517" y="1257660"/>
                  <a:ext cx="82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98" name="インク 197">
                  <a:extLst>
                    <a:ext uri="{FF2B5EF4-FFF2-40B4-BE49-F238E27FC236}">
                      <a16:creationId xmlns:a16="http://schemas.microsoft.com/office/drawing/2014/main" id="{953E38ED-31F8-4011-A2E6-C2350E1E3787}"/>
                    </a:ext>
                  </a:extLst>
                </p14:cNvPr>
                <p14:cNvContentPartPr/>
                <p14:nvPr/>
              </p14:nvContentPartPr>
              <p14:xfrm>
                <a:off x="4009957" y="1255140"/>
                <a:ext cx="200520" cy="93960"/>
              </p14:xfrm>
            </p:contentPart>
          </mc:Choice>
          <mc:Fallback xmlns="">
            <p:pic>
              <p:nvPicPr>
                <p:cNvPr id="198" name="インク 197">
                  <a:extLst>
                    <a:ext uri="{FF2B5EF4-FFF2-40B4-BE49-F238E27FC236}">
                      <a16:creationId xmlns:a16="http://schemas.microsoft.com/office/drawing/2014/main" id="{953E38ED-31F8-4011-A2E6-C2350E1E378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05637" y="1250820"/>
                  <a:ext cx="209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569F225E-2D5F-4971-9E4C-62847699E91D}"/>
                    </a:ext>
                  </a:extLst>
                </p14:cNvPr>
                <p14:cNvContentPartPr/>
                <p14:nvPr/>
              </p14:nvContentPartPr>
              <p14:xfrm>
                <a:off x="4266637" y="1181340"/>
                <a:ext cx="77040" cy="117360"/>
              </p14:xfrm>
            </p:contentPart>
          </mc:Choice>
          <mc:Fallback xmlns=""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569F225E-2D5F-4971-9E4C-62847699E91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62317" y="1177020"/>
                  <a:ext cx="85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FC7232EC-EA70-4172-AD62-41111706D32D}"/>
                    </a:ext>
                  </a:extLst>
                </p14:cNvPr>
                <p14:cNvContentPartPr/>
                <p14:nvPr/>
              </p14:nvContentPartPr>
              <p14:xfrm>
                <a:off x="4281397" y="1204740"/>
                <a:ext cx="56880" cy="5400"/>
              </p14:xfrm>
            </p:contentPart>
          </mc:Choice>
          <mc:Fallback xmlns=""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FC7232EC-EA70-4172-AD62-41111706D32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77077" y="1200420"/>
                  <a:ext cx="655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A3D7A90D-5073-4121-A8F9-F7FD53A6EAA0}"/>
                    </a:ext>
                  </a:extLst>
                </p14:cNvPr>
                <p14:cNvContentPartPr/>
                <p14:nvPr/>
              </p14:nvContentPartPr>
              <p14:xfrm>
                <a:off x="4400197" y="1209060"/>
                <a:ext cx="107640" cy="2880"/>
              </p14:xfrm>
            </p:contentPart>
          </mc:Choice>
          <mc:Fallback xmlns=""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A3D7A90D-5073-4121-A8F9-F7FD53A6EAA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95877" y="1204740"/>
                  <a:ext cx="11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7B944A01-EB57-49AD-8B91-74618B3B2880}"/>
                    </a:ext>
                  </a:extLst>
                </p14:cNvPr>
                <p14:cNvContentPartPr/>
                <p14:nvPr/>
              </p14:nvContentPartPr>
              <p14:xfrm>
                <a:off x="4433677" y="1247580"/>
                <a:ext cx="109440" cy="5400"/>
              </p14:xfrm>
            </p:contentPart>
          </mc:Choice>
          <mc:Fallback xmlns=""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7B944A01-EB57-49AD-8B91-74618B3B288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29357" y="1243260"/>
                  <a:ext cx="1180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6" name="インク 205">
                  <a:extLst>
                    <a:ext uri="{FF2B5EF4-FFF2-40B4-BE49-F238E27FC236}">
                      <a16:creationId xmlns:a16="http://schemas.microsoft.com/office/drawing/2014/main" id="{D8A94E9E-4950-433E-94EB-302F53A85A3C}"/>
                    </a:ext>
                  </a:extLst>
                </p14:cNvPr>
                <p14:cNvContentPartPr/>
                <p14:nvPr/>
              </p14:nvContentPartPr>
              <p14:xfrm>
                <a:off x="3282757" y="1114380"/>
                <a:ext cx="92880" cy="158760"/>
              </p14:xfrm>
            </p:contentPart>
          </mc:Choice>
          <mc:Fallback xmlns="">
            <p:pic>
              <p:nvPicPr>
                <p:cNvPr id="206" name="インク 205">
                  <a:extLst>
                    <a:ext uri="{FF2B5EF4-FFF2-40B4-BE49-F238E27FC236}">
                      <a16:creationId xmlns:a16="http://schemas.microsoft.com/office/drawing/2014/main" id="{D8A94E9E-4950-433E-94EB-302F53A85A3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78437" y="1110060"/>
                  <a:ext cx="101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FCBB36F8-BA92-4117-A7AB-5387D360EB4B}"/>
                    </a:ext>
                  </a:extLst>
                </p14:cNvPr>
                <p14:cNvContentPartPr/>
                <p14:nvPr/>
              </p14:nvContentPartPr>
              <p14:xfrm>
                <a:off x="3432517" y="1119060"/>
                <a:ext cx="44280" cy="123480"/>
              </p14:xfrm>
            </p:contentPart>
          </mc:Choice>
          <mc:Fallback xmlns=""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FCBB36F8-BA92-4117-A7AB-5387D360EB4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28197" y="1114740"/>
                  <a:ext cx="52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687E2B73-775F-4250-A4D3-3019C792747E}"/>
                    </a:ext>
                  </a:extLst>
                </p14:cNvPr>
                <p14:cNvContentPartPr/>
                <p14:nvPr/>
              </p14:nvContentPartPr>
              <p14:xfrm>
                <a:off x="3395437" y="1142820"/>
                <a:ext cx="5400" cy="90360"/>
              </p14:xfrm>
            </p:contentPart>
          </mc:Choice>
          <mc:Fallback xmlns=""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687E2B73-775F-4250-A4D3-3019C792747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91117" y="1138500"/>
                  <a:ext cx="14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894A3410-3786-4A32-9C69-834D1DD325FA}"/>
                    </a:ext>
                  </a:extLst>
                </p14:cNvPr>
                <p14:cNvContentPartPr/>
                <p14:nvPr/>
              </p14:nvContentPartPr>
              <p14:xfrm>
                <a:off x="3570757" y="941940"/>
                <a:ext cx="193320" cy="455400"/>
              </p14:xfrm>
            </p:contentPart>
          </mc:Choice>
          <mc:Fallback xmlns=""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894A3410-3786-4A32-9C69-834D1DD325F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66437" y="937620"/>
                  <a:ext cx="2019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3" name="インク 212">
                  <a:extLst>
                    <a:ext uri="{FF2B5EF4-FFF2-40B4-BE49-F238E27FC236}">
                      <a16:creationId xmlns:a16="http://schemas.microsoft.com/office/drawing/2014/main" id="{601C127C-19C4-4047-BEFE-349694A5BCD4}"/>
                    </a:ext>
                  </a:extLst>
                </p14:cNvPr>
                <p14:cNvContentPartPr/>
                <p14:nvPr/>
              </p14:nvContentPartPr>
              <p14:xfrm>
                <a:off x="4717357" y="1276200"/>
                <a:ext cx="59400" cy="59760"/>
              </p14:xfrm>
            </p:contentPart>
          </mc:Choice>
          <mc:Fallback xmlns="">
            <p:pic>
              <p:nvPicPr>
                <p:cNvPr id="213" name="インク 212">
                  <a:extLst>
                    <a:ext uri="{FF2B5EF4-FFF2-40B4-BE49-F238E27FC236}">
                      <a16:creationId xmlns:a16="http://schemas.microsoft.com/office/drawing/2014/main" id="{601C127C-19C4-4047-BEFE-349694A5BCD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13037" y="1271880"/>
                  <a:ext cx="68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4" name="インク 213">
                  <a:extLst>
                    <a:ext uri="{FF2B5EF4-FFF2-40B4-BE49-F238E27FC236}">
                      <a16:creationId xmlns:a16="http://schemas.microsoft.com/office/drawing/2014/main" id="{389FC674-8182-44ED-8171-EF7421861CC8}"/>
                    </a:ext>
                  </a:extLst>
                </p14:cNvPr>
                <p14:cNvContentPartPr/>
                <p14:nvPr/>
              </p14:nvContentPartPr>
              <p14:xfrm>
                <a:off x="4809877" y="1259280"/>
                <a:ext cx="53280" cy="75240"/>
              </p14:xfrm>
            </p:contentPart>
          </mc:Choice>
          <mc:Fallback xmlns="">
            <p:pic>
              <p:nvPicPr>
                <p:cNvPr id="214" name="インク 213">
                  <a:extLst>
                    <a:ext uri="{FF2B5EF4-FFF2-40B4-BE49-F238E27FC236}">
                      <a16:creationId xmlns:a16="http://schemas.microsoft.com/office/drawing/2014/main" id="{389FC674-8182-44ED-8171-EF7421861CC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05557" y="1254960"/>
                  <a:ext cx="619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5" name="インク 214">
                  <a:extLst>
                    <a:ext uri="{FF2B5EF4-FFF2-40B4-BE49-F238E27FC236}">
                      <a16:creationId xmlns:a16="http://schemas.microsoft.com/office/drawing/2014/main" id="{375363D2-F869-41EE-B47F-FD05F0370E81}"/>
                    </a:ext>
                  </a:extLst>
                </p14:cNvPr>
                <p14:cNvContentPartPr/>
                <p14:nvPr/>
              </p14:nvContentPartPr>
              <p14:xfrm>
                <a:off x="4904557" y="1266480"/>
                <a:ext cx="29880" cy="67320"/>
              </p14:xfrm>
            </p:contentPart>
          </mc:Choice>
          <mc:Fallback xmlns="">
            <p:pic>
              <p:nvPicPr>
                <p:cNvPr id="215" name="インク 214">
                  <a:extLst>
                    <a:ext uri="{FF2B5EF4-FFF2-40B4-BE49-F238E27FC236}">
                      <a16:creationId xmlns:a16="http://schemas.microsoft.com/office/drawing/2014/main" id="{375363D2-F869-41EE-B47F-FD05F0370E8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00237" y="1262160"/>
                  <a:ext cx="38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6" name="インク 215">
                  <a:extLst>
                    <a:ext uri="{FF2B5EF4-FFF2-40B4-BE49-F238E27FC236}">
                      <a16:creationId xmlns:a16="http://schemas.microsoft.com/office/drawing/2014/main" id="{5EA74806-105A-4DB8-8A8B-FBA40DD69273}"/>
                    </a:ext>
                  </a:extLst>
                </p14:cNvPr>
                <p14:cNvContentPartPr/>
                <p14:nvPr/>
              </p14:nvContentPartPr>
              <p14:xfrm>
                <a:off x="5019397" y="1250640"/>
                <a:ext cx="62640" cy="114840"/>
              </p14:xfrm>
            </p:contentPart>
          </mc:Choice>
          <mc:Fallback xmlns="">
            <p:pic>
              <p:nvPicPr>
                <p:cNvPr id="216" name="インク 215">
                  <a:extLst>
                    <a:ext uri="{FF2B5EF4-FFF2-40B4-BE49-F238E27FC236}">
                      <a16:creationId xmlns:a16="http://schemas.microsoft.com/office/drawing/2014/main" id="{5EA74806-105A-4DB8-8A8B-FBA40DD6927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15077" y="1246320"/>
                  <a:ext cx="71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7" name="インク 216">
                  <a:extLst>
                    <a:ext uri="{FF2B5EF4-FFF2-40B4-BE49-F238E27FC236}">
                      <a16:creationId xmlns:a16="http://schemas.microsoft.com/office/drawing/2014/main" id="{CB03167F-ADCC-4E28-BE66-A4F75335AAA5}"/>
                    </a:ext>
                  </a:extLst>
                </p14:cNvPr>
                <p14:cNvContentPartPr/>
                <p14:nvPr/>
              </p14:nvContentPartPr>
              <p14:xfrm>
                <a:off x="5029117" y="1293480"/>
                <a:ext cx="50400" cy="2160"/>
              </p14:xfrm>
            </p:contentPart>
          </mc:Choice>
          <mc:Fallback xmlns="">
            <p:pic>
              <p:nvPicPr>
                <p:cNvPr id="217" name="インク 216">
                  <a:extLst>
                    <a:ext uri="{FF2B5EF4-FFF2-40B4-BE49-F238E27FC236}">
                      <a16:creationId xmlns:a16="http://schemas.microsoft.com/office/drawing/2014/main" id="{CB03167F-ADCC-4E28-BE66-A4F75335AAA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24797" y="1289160"/>
                  <a:ext cx="590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19" name="インク 218">
                  <a:extLst>
                    <a:ext uri="{FF2B5EF4-FFF2-40B4-BE49-F238E27FC236}">
                      <a16:creationId xmlns:a16="http://schemas.microsoft.com/office/drawing/2014/main" id="{F0B0922E-8E36-4491-A753-F8FB3D69BFBA}"/>
                    </a:ext>
                  </a:extLst>
                </p14:cNvPr>
                <p14:cNvContentPartPr/>
                <p14:nvPr/>
              </p14:nvContentPartPr>
              <p14:xfrm>
                <a:off x="4754077" y="1109520"/>
                <a:ext cx="32400" cy="79200"/>
              </p14:xfrm>
            </p:contentPart>
          </mc:Choice>
          <mc:Fallback xmlns="">
            <p:pic>
              <p:nvPicPr>
                <p:cNvPr id="219" name="インク 218">
                  <a:extLst>
                    <a:ext uri="{FF2B5EF4-FFF2-40B4-BE49-F238E27FC236}">
                      <a16:creationId xmlns:a16="http://schemas.microsoft.com/office/drawing/2014/main" id="{F0B0922E-8E36-4491-A753-F8FB3D69BF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49757" y="1105200"/>
                  <a:ext cx="41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0" name="インク 219">
                  <a:extLst>
                    <a:ext uri="{FF2B5EF4-FFF2-40B4-BE49-F238E27FC236}">
                      <a16:creationId xmlns:a16="http://schemas.microsoft.com/office/drawing/2014/main" id="{C1C3FD32-55E2-4B11-BF58-579224C2576F}"/>
                    </a:ext>
                  </a:extLst>
                </p14:cNvPr>
                <p14:cNvContentPartPr/>
                <p14:nvPr/>
              </p14:nvContentPartPr>
              <p14:xfrm>
                <a:off x="4814557" y="1161720"/>
                <a:ext cx="9000" cy="19080"/>
              </p14:xfrm>
            </p:contentPart>
          </mc:Choice>
          <mc:Fallback xmlns="">
            <p:pic>
              <p:nvPicPr>
                <p:cNvPr id="220" name="インク 219">
                  <a:extLst>
                    <a:ext uri="{FF2B5EF4-FFF2-40B4-BE49-F238E27FC236}">
                      <a16:creationId xmlns:a16="http://schemas.microsoft.com/office/drawing/2014/main" id="{C1C3FD32-55E2-4B11-BF58-579224C2576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10237" y="1157400"/>
                  <a:ext cx="17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1" name="インク 220">
                  <a:extLst>
                    <a:ext uri="{FF2B5EF4-FFF2-40B4-BE49-F238E27FC236}">
                      <a16:creationId xmlns:a16="http://schemas.microsoft.com/office/drawing/2014/main" id="{5248559E-8649-4696-A929-7AC8F9A1EFA7}"/>
                    </a:ext>
                  </a:extLst>
                </p14:cNvPr>
                <p14:cNvContentPartPr/>
                <p14:nvPr/>
              </p14:nvContentPartPr>
              <p14:xfrm>
                <a:off x="4833637" y="1109520"/>
                <a:ext cx="3240" cy="15120"/>
              </p14:xfrm>
            </p:contentPart>
          </mc:Choice>
          <mc:Fallback xmlns="">
            <p:pic>
              <p:nvPicPr>
                <p:cNvPr id="221" name="インク 220">
                  <a:extLst>
                    <a:ext uri="{FF2B5EF4-FFF2-40B4-BE49-F238E27FC236}">
                      <a16:creationId xmlns:a16="http://schemas.microsoft.com/office/drawing/2014/main" id="{5248559E-8649-4696-A929-7AC8F9A1EFA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29317" y="1105200"/>
                  <a:ext cx="11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4967B40C-E0A9-45EC-98A1-194970FB6C4A}"/>
                    </a:ext>
                  </a:extLst>
                </p14:cNvPr>
                <p14:cNvContentPartPr/>
                <p14:nvPr/>
              </p14:nvContentPartPr>
              <p14:xfrm>
                <a:off x="4838677" y="1157040"/>
                <a:ext cx="75600" cy="43560"/>
              </p14:xfrm>
            </p:contentPart>
          </mc:Choice>
          <mc:Fallback xmlns=""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4967B40C-E0A9-45EC-98A1-194970FB6C4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34357" y="1152720"/>
                  <a:ext cx="84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D7B183F1-C891-49BE-A509-77103FD6AD4C}"/>
                    </a:ext>
                  </a:extLst>
                </p14:cNvPr>
                <p14:cNvContentPartPr/>
                <p14:nvPr/>
              </p14:nvContentPartPr>
              <p14:xfrm>
                <a:off x="4971517" y="1128960"/>
                <a:ext cx="49320" cy="77400"/>
              </p14:xfrm>
            </p:contentPart>
          </mc:Choice>
          <mc:Fallback xmlns=""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D7B183F1-C891-49BE-A509-77103FD6AD4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67197" y="1124640"/>
                  <a:ext cx="57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C67C5BF7-59A3-44C8-8FE3-D3947BADEECA}"/>
                    </a:ext>
                  </a:extLst>
                </p14:cNvPr>
                <p14:cNvContentPartPr/>
                <p14:nvPr/>
              </p14:nvContentPartPr>
              <p14:xfrm>
                <a:off x="4981237" y="1176120"/>
                <a:ext cx="47520" cy="360"/>
              </p14:xfrm>
            </p:contentPart>
          </mc:Choice>
          <mc:Fallback xmlns=""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C67C5BF7-59A3-44C8-8FE3-D3947BADEE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76917" y="1171800"/>
                  <a:ext cx="56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C6352003-5F87-4F49-B611-687015A480BC}"/>
                    </a:ext>
                  </a:extLst>
                </p14:cNvPr>
                <p14:cNvContentPartPr/>
                <p14:nvPr/>
              </p14:nvContentPartPr>
              <p14:xfrm>
                <a:off x="5147917" y="1213200"/>
                <a:ext cx="77760" cy="8280"/>
              </p14:xfrm>
            </p:contentPart>
          </mc:Choice>
          <mc:Fallback xmlns=""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C6352003-5F87-4F49-B611-687015A480B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143597" y="1208880"/>
                  <a:ext cx="864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53AB0A16-0F07-4ABC-9B6B-20AC7DCF1960}"/>
                    </a:ext>
                  </a:extLst>
                </p14:cNvPr>
                <p14:cNvContentPartPr/>
                <p14:nvPr/>
              </p14:nvContentPartPr>
              <p14:xfrm>
                <a:off x="5152957" y="1261800"/>
                <a:ext cx="71280" cy="360"/>
              </p14:xfrm>
            </p:contentPart>
          </mc:Choice>
          <mc:Fallback xmlns=""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53AB0A16-0F07-4ABC-9B6B-20AC7DCF196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148637" y="1257480"/>
                  <a:ext cx="79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1" name="インク 230">
                  <a:extLst>
                    <a:ext uri="{FF2B5EF4-FFF2-40B4-BE49-F238E27FC236}">
                      <a16:creationId xmlns:a16="http://schemas.microsoft.com/office/drawing/2014/main" id="{D567524F-F1E9-48F9-959B-AB54D202BD2E}"/>
                    </a:ext>
                  </a:extLst>
                </p14:cNvPr>
                <p14:cNvContentPartPr/>
                <p14:nvPr/>
              </p14:nvContentPartPr>
              <p14:xfrm>
                <a:off x="5343397" y="1252440"/>
                <a:ext cx="166680" cy="10080"/>
              </p14:xfrm>
            </p:contentPart>
          </mc:Choice>
          <mc:Fallback xmlns="">
            <p:pic>
              <p:nvPicPr>
                <p:cNvPr id="231" name="インク 230">
                  <a:extLst>
                    <a:ext uri="{FF2B5EF4-FFF2-40B4-BE49-F238E27FC236}">
                      <a16:creationId xmlns:a16="http://schemas.microsoft.com/office/drawing/2014/main" id="{D567524F-F1E9-48F9-959B-AB54D202BD2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39077" y="1248120"/>
                  <a:ext cx="175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2" name="インク 231">
                  <a:extLst>
                    <a:ext uri="{FF2B5EF4-FFF2-40B4-BE49-F238E27FC236}">
                      <a16:creationId xmlns:a16="http://schemas.microsoft.com/office/drawing/2014/main" id="{A144A708-7494-430D-88D1-F6649EB7078B}"/>
                    </a:ext>
                  </a:extLst>
                </p14:cNvPr>
                <p14:cNvContentPartPr/>
                <p14:nvPr/>
              </p14:nvContentPartPr>
              <p14:xfrm>
                <a:off x="5405317" y="1288800"/>
                <a:ext cx="96840" cy="100440"/>
              </p14:xfrm>
            </p:contentPart>
          </mc:Choice>
          <mc:Fallback xmlns="">
            <p:pic>
              <p:nvPicPr>
                <p:cNvPr id="232" name="インク 231">
                  <a:extLst>
                    <a:ext uri="{FF2B5EF4-FFF2-40B4-BE49-F238E27FC236}">
                      <a16:creationId xmlns:a16="http://schemas.microsoft.com/office/drawing/2014/main" id="{A144A708-7494-430D-88D1-F6649EB7078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400997" y="1284480"/>
                  <a:ext cx="105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4" name="インク 233">
                  <a:extLst>
                    <a:ext uri="{FF2B5EF4-FFF2-40B4-BE49-F238E27FC236}">
                      <a16:creationId xmlns:a16="http://schemas.microsoft.com/office/drawing/2014/main" id="{3185DD58-D978-4659-96D9-766BF3DF3135}"/>
                    </a:ext>
                  </a:extLst>
                </p14:cNvPr>
                <p14:cNvContentPartPr/>
                <p14:nvPr/>
              </p14:nvContentPartPr>
              <p14:xfrm>
                <a:off x="5382277" y="1114200"/>
                <a:ext cx="37800" cy="91080"/>
              </p14:xfrm>
            </p:contentPart>
          </mc:Choice>
          <mc:Fallback xmlns="">
            <p:pic>
              <p:nvPicPr>
                <p:cNvPr id="234" name="インク 233">
                  <a:extLst>
                    <a:ext uri="{FF2B5EF4-FFF2-40B4-BE49-F238E27FC236}">
                      <a16:creationId xmlns:a16="http://schemas.microsoft.com/office/drawing/2014/main" id="{3185DD58-D978-4659-96D9-766BF3DF313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377957" y="1109880"/>
                  <a:ext cx="46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74C41C61-AE26-4A28-971B-A66C07F8FB4A}"/>
                    </a:ext>
                  </a:extLst>
                </p14:cNvPr>
                <p14:cNvContentPartPr/>
                <p14:nvPr/>
              </p14:nvContentPartPr>
              <p14:xfrm>
                <a:off x="5443477" y="1085040"/>
                <a:ext cx="148320" cy="117000"/>
              </p14:xfrm>
            </p:contentPart>
          </mc:Choice>
          <mc:Fallback xmlns=""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74C41C61-AE26-4A28-971B-A66C07F8FB4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39157" y="1080720"/>
                  <a:ext cx="156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" name="インク 235">
                  <a:extLst>
                    <a:ext uri="{FF2B5EF4-FFF2-40B4-BE49-F238E27FC236}">
                      <a16:creationId xmlns:a16="http://schemas.microsoft.com/office/drawing/2014/main" id="{1660A4E0-107A-41B0-A309-C8182894AFAD}"/>
                    </a:ext>
                  </a:extLst>
                </p14:cNvPr>
                <p14:cNvContentPartPr/>
                <p14:nvPr/>
              </p14:nvContentPartPr>
              <p14:xfrm>
                <a:off x="5516197" y="1128600"/>
                <a:ext cx="52200" cy="75600"/>
              </p14:xfrm>
            </p:contentPart>
          </mc:Choice>
          <mc:Fallback xmlns="">
            <p:pic>
              <p:nvPicPr>
                <p:cNvPr id="236" name="インク 235">
                  <a:extLst>
                    <a:ext uri="{FF2B5EF4-FFF2-40B4-BE49-F238E27FC236}">
                      <a16:creationId xmlns:a16="http://schemas.microsoft.com/office/drawing/2014/main" id="{1660A4E0-107A-41B0-A309-C8182894AFA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11877" y="1124280"/>
                  <a:ext cx="60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3A8E0F80-0EB2-46AA-B514-9321AF547620}"/>
                    </a:ext>
                  </a:extLst>
                </p14:cNvPr>
                <p14:cNvContentPartPr/>
                <p14:nvPr/>
              </p14:nvContentPartPr>
              <p14:xfrm>
                <a:off x="5529157" y="1128240"/>
                <a:ext cx="37440" cy="5400"/>
              </p14:xfrm>
            </p:contentPart>
          </mc:Choice>
          <mc:Fallback xmlns=""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3A8E0F80-0EB2-46AA-B514-9321AF54762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24837" y="1123920"/>
                  <a:ext cx="460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0" name="インク 239">
                  <a:extLst>
                    <a:ext uri="{FF2B5EF4-FFF2-40B4-BE49-F238E27FC236}">
                      <a16:creationId xmlns:a16="http://schemas.microsoft.com/office/drawing/2014/main" id="{6796BBE0-0B3A-4A34-B2E3-B25A6F7AC85C}"/>
                    </a:ext>
                  </a:extLst>
                </p14:cNvPr>
                <p14:cNvContentPartPr/>
                <p14:nvPr/>
              </p14:nvContentPartPr>
              <p14:xfrm>
                <a:off x="5495677" y="1252440"/>
                <a:ext cx="128520" cy="360"/>
              </p14:xfrm>
            </p:contentPart>
          </mc:Choice>
          <mc:Fallback xmlns="">
            <p:pic>
              <p:nvPicPr>
                <p:cNvPr id="240" name="インク 239">
                  <a:extLst>
                    <a:ext uri="{FF2B5EF4-FFF2-40B4-BE49-F238E27FC236}">
                      <a16:creationId xmlns:a16="http://schemas.microsoft.com/office/drawing/2014/main" id="{6796BBE0-0B3A-4A34-B2E3-B25A6F7AC8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91357" y="1248120"/>
                  <a:ext cx="13716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07" name="インク 306">
                <a:extLst>
                  <a:ext uri="{FF2B5EF4-FFF2-40B4-BE49-F238E27FC236}">
                    <a16:creationId xmlns:a16="http://schemas.microsoft.com/office/drawing/2014/main" id="{5638DA1F-170F-4CB5-B137-B6CBE3F8F65C}"/>
                  </a:ext>
                </a:extLst>
              </p14:cNvPr>
              <p14:cNvContentPartPr/>
              <p14:nvPr/>
            </p14:nvContentPartPr>
            <p14:xfrm>
              <a:off x="5892790" y="1777620"/>
              <a:ext cx="360" cy="95040"/>
            </p14:xfrm>
          </p:contentPart>
        </mc:Choice>
        <mc:Fallback xmlns="">
          <p:pic>
            <p:nvPicPr>
              <p:cNvPr id="307" name="インク 306">
                <a:extLst>
                  <a:ext uri="{FF2B5EF4-FFF2-40B4-BE49-F238E27FC236}">
                    <a16:creationId xmlns:a16="http://schemas.microsoft.com/office/drawing/2014/main" id="{5638DA1F-170F-4CB5-B137-B6CBE3F8F65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888470" y="1773300"/>
                <a:ext cx="90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26" name="インク 325">
                <a:extLst>
                  <a:ext uri="{FF2B5EF4-FFF2-40B4-BE49-F238E27FC236}">
                    <a16:creationId xmlns:a16="http://schemas.microsoft.com/office/drawing/2014/main" id="{B9B4BF88-8495-4A04-AE83-08F049FE0173}"/>
                  </a:ext>
                </a:extLst>
              </p14:cNvPr>
              <p14:cNvContentPartPr/>
              <p14:nvPr/>
            </p14:nvContentPartPr>
            <p14:xfrm>
              <a:off x="6108790" y="2129700"/>
              <a:ext cx="140760" cy="118800"/>
            </p14:xfrm>
          </p:contentPart>
        </mc:Choice>
        <mc:Fallback xmlns="">
          <p:pic>
            <p:nvPicPr>
              <p:cNvPr id="326" name="インク 325">
                <a:extLst>
                  <a:ext uri="{FF2B5EF4-FFF2-40B4-BE49-F238E27FC236}">
                    <a16:creationId xmlns:a16="http://schemas.microsoft.com/office/drawing/2014/main" id="{B9B4BF88-8495-4A04-AE83-08F049FE017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104470" y="2125380"/>
                <a:ext cx="1494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34" name="インク 333">
                <a:extLst>
                  <a:ext uri="{FF2B5EF4-FFF2-40B4-BE49-F238E27FC236}">
                    <a16:creationId xmlns:a16="http://schemas.microsoft.com/office/drawing/2014/main" id="{CCE3FB94-B259-4EF6-8303-6EBC30CD2390}"/>
                  </a:ext>
                </a:extLst>
              </p14:cNvPr>
              <p14:cNvContentPartPr/>
              <p14:nvPr/>
            </p14:nvContentPartPr>
            <p14:xfrm>
              <a:off x="6762550" y="1079220"/>
              <a:ext cx="424800" cy="13680"/>
            </p14:xfrm>
          </p:contentPart>
        </mc:Choice>
        <mc:Fallback xmlns="">
          <p:pic>
            <p:nvPicPr>
              <p:cNvPr id="334" name="インク 333">
                <a:extLst>
                  <a:ext uri="{FF2B5EF4-FFF2-40B4-BE49-F238E27FC236}">
                    <a16:creationId xmlns:a16="http://schemas.microsoft.com/office/drawing/2014/main" id="{CCE3FB94-B259-4EF6-8303-6EBC30CD239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758230" y="1074900"/>
                <a:ext cx="4334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35" name="インク 334">
                <a:extLst>
                  <a:ext uri="{FF2B5EF4-FFF2-40B4-BE49-F238E27FC236}">
                    <a16:creationId xmlns:a16="http://schemas.microsoft.com/office/drawing/2014/main" id="{6C34DE65-BCEB-43CB-BBD6-D2F7AD1AD44E}"/>
                  </a:ext>
                </a:extLst>
              </p14:cNvPr>
              <p14:cNvContentPartPr/>
              <p14:nvPr/>
            </p14:nvContentPartPr>
            <p14:xfrm>
              <a:off x="5365750" y="1420860"/>
              <a:ext cx="247320" cy="14400"/>
            </p14:xfrm>
          </p:contentPart>
        </mc:Choice>
        <mc:Fallback xmlns="">
          <p:pic>
            <p:nvPicPr>
              <p:cNvPr id="335" name="インク 334">
                <a:extLst>
                  <a:ext uri="{FF2B5EF4-FFF2-40B4-BE49-F238E27FC236}">
                    <a16:creationId xmlns:a16="http://schemas.microsoft.com/office/drawing/2014/main" id="{6C34DE65-BCEB-43CB-BBD6-D2F7AD1AD44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361430" y="1416540"/>
                <a:ext cx="25596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2" name="グループ化 341">
            <a:extLst>
              <a:ext uri="{FF2B5EF4-FFF2-40B4-BE49-F238E27FC236}">
                <a16:creationId xmlns:a16="http://schemas.microsoft.com/office/drawing/2014/main" id="{2B4C6936-4419-4034-89D7-E3D2426A691B}"/>
              </a:ext>
            </a:extLst>
          </p:cNvPr>
          <p:cNvGrpSpPr/>
          <p:nvPr/>
        </p:nvGrpSpPr>
        <p:grpSpPr>
          <a:xfrm>
            <a:off x="1483870" y="1542540"/>
            <a:ext cx="4890960" cy="978840"/>
            <a:chOff x="1483870" y="1542540"/>
            <a:chExt cx="4890960" cy="9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46" name="インク 245">
                  <a:extLst>
                    <a:ext uri="{FF2B5EF4-FFF2-40B4-BE49-F238E27FC236}">
                      <a16:creationId xmlns:a16="http://schemas.microsoft.com/office/drawing/2014/main" id="{AD02ED06-F278-46E0-86C3-5A1228FCDE7E}"/>
                    </a:ext>
                  </a:extLst>
                </p14:cNvPr>
                <p14:cNvContentPartPr/>
                <p14:nvPr/>
              </p14:nvContentPartPr>
              <p14:xfrm>
                <a:off x="3777790" y="2252820"/>
                <a:ext cx="780840" cy="8280"/>
              </p14:xfrm>
            </p:contentPart>
          </mc:Choice>
          <mc:Fallback xmlns="">
            <p:pic>
              <p:nvPicPr>
                <p:cNvPr id="246" name="インク 245">
                  <a:extLst>
                    <a:ext uri="{FF2B5EF4-FFF2-40B4-BE49-F238E27FC236}">
                      <a16:creationId xmlns:a16="http://schemas.microsoft.com/office/drawing/2014/main" id="{AD02ED06-F278-46E0-86C3-5A1228FCDE7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73470" y="2248500"/>
                  <a:ext cx="7894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47" name="インク 246">
                  <a:extLst>
                    <a:ext uri="{FF2B5EF4-FFF2-40B4-BE49-F238E27FC236}">
                      <a16:creationId xmlns:a16="http://schemas.microsoft.com/office/drawing/2014/main" id="{EB517229-4AC8-4281-81CE-26A03642E39E}"/>
                    </a:ext>
                  </a:extLst>
                </p14:cNvPr>
                <p14:cNvContentPartPr/>
                <p14:nvPr/>
              </p14:nvContentPartPr>
              <p14:xfrm>
                <a:off x="4526950" y="1771500"/>
                <a:ext cx="34920" cy="469440"/>
              </p14:xfrm>
            </p:contentPart>
          </mc:Choice>
          <mc:Fallback xmlns="">
            <p:pic>
              <p:nvPicPr>
                <p:cNvPr id="247" name="インク 246">
                  <a:extLst>
                    <a:ext uri="{FF2B5EF4-FFF2-40B4-BE49-F238E27FC236}">
                      <a16:creationId xmlns:a16="http://schemas.microsoft.com/office/drawing/2014/main" id="{EB517229-4AC8-4281-81CE-26A03642E39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22630" y="1767180"/>
                  <a:ext cx="435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51" name="インク 250">
                  <a:extLst>
                    <a:ext uri="{FF2B5EF4-FFF2-40B4-BE49-F238E27FC236}">
                      <a16:creationId xmlns:a16="http://schemas.microsoft.com/office/drawing/2014/main" id="{70382CF4-DEBA-4E72-93C2-902BCFFC8D6D}"/>
                    </a:ext>
                  </a:extLst>
                </p14:cNvPr>
                <p14:cNvContentPartPr/>
                <p14:nvPr/>
              </p14:nvContentPartPr>
              <p14:xfrm>
                <a:off x="3777790" y="1795260"/>
                <a:ext cx="753840" cy="446400"/>
              </p14:xfrm>
            </p:contentPart>
          </mc:Choice>
          <mc:Fallback xmlns="">
            <p:pic>
              <p:nvPicPr>
                <p:cNvPr id="251" name="インク 250">
                  <a:extLst>
                    <a:ext uri="{FF2B5EF4-FFF2-40B4-BE49-F238E27FC236}">
                      <a16:creationId xmlns:a16="http://schemas.microsoft.com/office/drawing/2014/main" id="{70382CF4-DEBA-4E72-93C2-902BCFFC8D6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73470" y="1790940"/>
                  <a:ext cx="76248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53" name="インク 252">
                  <a:extLst>
                    <a:ext uri="{FF2B5EF4-FFF2-40B4-BE49-F238E27FC236}">
                      <a16:creationId xmlns:a16="http://schemas.microsoft.com/office/drawing/2014/main" id="{5F3E9D53-0F2A-49CF-B0E8-3BE4FFBBE094}"/>
                    </a:ext>
                  </a:extLst>
                </p14:cNvPr>
                <p14:cNvContentPartPr/>
                <p14:nvPr/>
              </p14:nvContentPartPr>
              <p14:xfrm>
                <a:off x="4571950" y="2234820"/>
                <a:ext cx="360" cy="360"/>
              </p14:xfrm>
            </p:contentPart>
          </mc:Choice>
          <mc:Fallback xmlns="">
            <p:pic>
              <p:nvPicPr>
                <p:cNvPr id="253" name="インク 252">
                  <a:extLst>
                    <a:ext uri="{FF2B5EF4-FFF2-40B4-BE49-F238E27FC236}">
                      <a16:creationId xmlns:a16="http://schemas.microsoft.com/office/drawing/2014/main" id="{5F3E9D53-0F2A-49CF-B0E8-3BE4FFBBE0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67630" y="22305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55" name="インク 254">
                  <a:extLst>
                    <a:ext uri="{FF2B5EF4-FFF2-40B4-BE49-F238E27FC236}">
                      <a16:creationId xmlns:a16="http://schemas.microsoft.com/office/drawing/2014/main" id="{55793D7A-EAD5-4D69-8FCD-3A237D70EB71}"/>
                    </a:ext>
                  </a:extLst>
                </p14:cNvPr>
                <p14:cNvContentPartPr/>
                <p14:nvPr/>
              </p14:nvContentPartPr>
              <p14:xfrm>
                <a:off x="4558990" y="2234820"/>
                <a:ext cx="360" cy="2880"/>
              </p14:xfrm>
            </p:contentPart>
          </mc:Choice>
          <mc:Fallback xmlns="">
            <p:pic>
              <p:nvPicPr>
                <p:cNvPr id="255" name="インク 254">
                  <a:extLst>
                    <a:ext uri="{FF2B5EF4-FFF2-40B4-BE49-F238E27FC236}">
                      <a16:creationId xmlns:a16="http://schemas.microsoft.com/office/drawing/2014/main" id="{55793D7A-EAD5-4D69-8FCD-3A237D70EB7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554670" y="2230500"/>
                  <a:ext cx="90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57" name="インク 256">
                  <a:extLst>
                    <a:ext uri="{FF2B5EF4-FFF2-40B4-BE49-F238E27FC236}">
                      <a16:creationId xmlns:a16="http://schemas.microsoft.com/office/drawing/2014/main" id="{59DD5BEC-28C8-48AE-9917-8515EE04E698}"/>
                    </a:ext>
                  </a:extLst>
                </p14:cNvPr>
                <p14:cNvContentPartPr/>
                <p14:nvPr/>
              </p14:nvContentPartPr>
              <p14:xfrm>
                <a:off x="4654390" y="1981020"/>
                <a:ext cx="2880" cy="73440"/>
              </p14:xfrm>
            </p:contentPart>
          </mc:Choice>
          <mc:Fallback xmlns="">
            <p:pic>
              <p:nvPicPr>
                <p:cNvPr id="257" name="インク 256">
                  <a:extLst>
                    <a:ext uri="{FF2B5EF4-FFF2-40B4-BE49-F238E27FC236}">
                      <a16:creationId xmlns:a16="http://schemas.microsoft.com/office/drawing/2014/main" id="{59DD5BEC-28C8-48AE-9917-8515EE04E69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650070" y="1976700"/>
                  <a:ext cx="11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58" name="インク 257">
                  <a:extLst>
                    <a:ext uri="{FF2B5EF4-FFF2-40B4-BE49-F238E27FC236}">
                      <a16:creationId xmlns:a16="http://schemas.microsoft.com/office/drawing/2014/main" id="{94260CFB-777D-41AD-96AB-83012E5FA76D}"/>
                    </a:ext>
                  </a:extLst>
                </p14:cNvPr>
                <p14:cNvContentPartPr/>
                <p14:nvPr/>
              </p14:nvContentPartPr>
              <p14:xfrm>
                <a:off x="4138870" y="2307900"/>
                <a:ext cx="154800" cy="91440"/>
              </p14:xfrm>
            </p:contentPart>
          </mc:Choice>
          <mc:Fallback xmlns="">
            <p:pic>
              <p:nvPicPr>
                <p:cNvPr id="258" name="インク 257">
                  <a:extLst>
                    <a:ext uri="{FF2B5EF4-FFF2-40B4-BE49-F238E27FC236}">
                      <a16:creationId xmlns:a16="http://schemas.microsoft.com/office/drawing/2014/main" id="{94260CFB-777D-41AD-96AB-83012E5FA76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134550" y="2303580"/>
                  <a:ext cx="163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60" name="インク 259">
                  <a:extLst>
                    <a:ext uri="{FF2B5EF4-FFF2-40B4-BE49-F238E27FC236}">
                      <a16:creationId xmlns:a16="http://schemas.microsoft.com/office/drawing/2014/main" id="{11C858CF-E882-4A0D-A8A5-686A2F4AAA5D}"/>
                    </a:ext>
                  </a:extLst>
                </p14:cNvPr>
                <p14:cNvContentPartPr/>
                <p14:nvPr/>
              </p14:nvContentPartPr>
              <p14:xfrm>
                <a:off x="1483870" y="1873380"/>
                <a:ext cx="192960" cy="375120"/>
              </p14:xfrm>
            </p:contentPart>
          </mc:Choice>
          <mc:Fallback xmlns="">
            <p:pic>
              <p:nvPicPr>
                <p:cNvPr id="260" name="インク 259">
                  <a:extLst>
                    <a:ext uri="{FF2B5EF4-FFF2-40B4-BE49-F238E27FC236}">
                      <a16:creationId xmlns:a16="http://schemas.microsoft.com/office/drawing/2014/main" id="{11C858CF-E882-4A0D-A8A5-686A2F4AAA5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479550" y="1869060"/>
                  <a:ext cx="2016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61" name="インク 260">
                  <a:extLst>
                    <a:ext uri="{FF2B5EF4-FFF2-40B4-BE49-F238E27FC236}">
                      <a16:creationId xmlns:a16="http://schemas.microsoft.com/office/drawing/2014/main" id="{EF50940B-7638-46EB-828F-D461E7029ED4}"/>
                    </a:ext>
                  </a:extLst>
                </p14:cNvPr>
                <p14:cNvContentPartPr/>
                <p14:nvPr/>
              </p14:nvContentPartPr>
              <p14:xfrm>
                <a:off x="1676110" y="2260380"/>
                <a:ext cx="2016360" cy="249840"/>
              </p14:xfrm>
            </p:contentPart>
          </mc:Choice>
          <mc:Fallback xmlns="">
            <p:pic>
              <p:nvPicPr>
                <p:cNvPr id="261" name="インク 260">
                  <a:extLst>
                    <a:ext uri="{FF2B5EF4-FFF2-40B4-BE49-F238E27FC236}">
                      <a16:creationId xmlns:a16="http://schemas.microsoft.com/office/drawing/2014/main" id="{EF50940B-7638-46EB-828F-D461E7029ED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671790" y="2256060"/>
                  <a:ext cx="2025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63" name="インク 262">
                  <a:extLst>
                    <a:ext uri="{FF2B5EF4-FFF2-40B4-BE49-F238E27FC236}">
                      <a16:creationId xmlns:a16="http://schemas.microsoft.com/office/drawing/2014/main" id="{63249A45-21C6-4B39-A9B9-A8C3984E4EB8}"/>
                    </a:ext>
                  </a:extLst>
                </p14:cNvPr>
                <p14:cNvContentPartPr/>
                <p14:nvPr/>
              </p14:nvContentPartPr>
              <p14:xfrm>
                <a:off x="3663670" y="2342100"/>
                <a:ext cx="135000" cy="96480"/>
              </p14:xfrm>
            </p:contentPart>
          </mc:Choice>
          <mc:Fallback xmlns="">
            <p:pic>
              <p:nvPicPr>
                <p:cNvPr id="263" name="インク 262">
                  <a:extLst>
                    <a:ext uri="{FF2B5EF4-FFF2-40B4-BE49-F238E27FC236}">
                      <a16:creationId xmlns:a16="http://schemas.microsoft.com/office/drawing/2014/main" id="{63249A45-21C6-4B39-A9B9-A8C3984E4EB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659350" y="2337780"/>
                  <a:ext cx="143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2014B31A-3C7A-4DE2-9C51-3F5661A02A9B}"/>
                    </a:ext>
                  </a:extLst>
                </p14:cNvPr>
                <p14:cNvContentPartPr/>
                <p14:nvPr/>
              </p14:nvContentPartPr>
              <p14:xfrm>
                <a:off x="3949510" y="1873380"/>
                <a:ext cx="151200" cy="121320"/>
              </p14:xfrm>
            </p:contentPart>
          </mc:Choice>
          <mc:Fallback xmlns=""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2014B31A-3C7A-4DE2-9C51-3F5661A02A9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945190" y="1869060"/>
                  <a:ext cx="159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66" name="インク 265">
                  <a:extLst>
                    <a:ext uri="{FF2B5EF4-FFF2-40B4-BE49-F238E27FC236}">
                      <a16:creationId xmlns:a16="http://schemas.microsoft.com/office/drawing/2014/main" id="{424F84E3-D8F3-4C08-8B59-76C1FDE15949}"/>
                    </a:ext>
                  </a:extLst>
                </p14:cNvPr>
                <p14:cNvContentPartPr/>
                <p14:nvPr/>
              </p14:nvContentPartPr>
              <p14:xfrm>
                <a:off x="3982630" y="1859700"/>
                <a:ext cx="164160" cy="141120"/>
              </p14:xfrm>
            </p:contentPart>
          </mc:Choice>
          <mc:Fallback xmlns="">
            <p:pic>
              <p:nvPicPr>
                <p:cNvPr id="266" name="インク 265">
                  <a:extLst>
                    <a:ext uri="{FF2B5EF4-FFF2-40B4-BE49-F238E27FC236}">
                      <a16:creationId xmlns:a16="http://schemas.microsoft.com/office/drawing/2014/main" id="{424F84E3-D8F3-4C08-8B59-76C1FDE1594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978310" y="1855380"/>
                  <a:ext cx="172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C92EE74C-8C6C-45F9-86AD-18A433EDFEE7}"/>
                    </a:ext>
                  </a:extLst>
                </p14:cNvPr>
                <p14:cNvContentPartPr/>
                <p14:nvPr/>
              </p14:nvContentPartPr>
              <p14:xfrm>
                <a:off x="4012870" y="2146260"/>
                <a:ext cx="20160" cy="75960"/>
              </p14:xfrm>
            </p:contentPart>
          </mc:Choice>
          <mc:Fallback xmlns=""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C92EE74C-8C6C-45F9-86AD-18A433EDFEE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08550" y="2141940"/>
                  <a:ext cx="28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84" name="インク 283">
                  <a:extLst>
                    <a:ext uri="{FF2B5EF4-FFF2-40B4-BE49-F238E27FC236}">
                      <a16:creationId xmlns:a16="http://schemas.microsoft.com/office/drawing/2014/main" id="{8815CE6A-FA7C-4DE3-81A5-6B19EDB4879D}"/>
                    </a:ext>
                  </a:extLst>
                </p14:cNvPr>
                <p14:cNvContentPartPr/>
                <p14:nvPr/>
              </p14:nvContentPartPr>
              <p14:xfrm>
                <a:off x="4119790" y="2095500"/>
                <a:ext cx="89640" cy="128880"/>
              </p14:xfrm>
            </p:contentPart>
          </mc:Choice>
          <mc:Fallback xmlns="">
            <p:pic>
              <p:nvPicPr>
                <p:cNvPr id="284" name="インク 283">
                  <a:extLst>
                    <a:ext uri="{FF2B5EF4-FFF2-40B4-BE49-F238E27FC236}">
                      <a16:creationId xmlns:a16="http://schemas.microsoft.com/office/drawing/2014/main" id="{8815CE6A-FA7C-4DE3-81A5-6B19EDB4879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115470" y="2091180"/>
                  <a:ext cx="98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86" name="インク 285">
                  <a:extLst>
                    <a:ext uri="{FF2B5EF4-FFF2-40B4-BE49-F238E27FC236}">
                      <a16:creationId xmlns:a16="http://schemas.microsoft.com/office/drawing/2014/main" id="{6443FF6C-D895-4F54-BCD0-5368A1600BF8}"/>
                    </a:ext>
                  </a:extLst>
                </p14:cNvPr>
                <p14:cNvContentPartPr/>
                <p14:nvPr/>
              </p14:nvContentPartPr>
              <p14:xfrm>
                <a:off x="4146430" y="2137260"/>
                <a:ext cx="73440" cy="2880"/>
              </p14:xfrm>
            </p:contentPart>
          </mc:Choice>
          <mc:Fallback xmlns="">
            <p:pic>
              <p:nvPicPr>
                <p:cNvPr id="286" name="インク 285">
                  <a:extLst>
                    <a:ext uri="{FF2B5EF4-FFF2-40B4-BE49-F238E27FC236}">
                      <a16:creationId xmlns:a16="http://schemas.microsoft.com/office/drawing/2014/main" id="{6443FF6C-D895-4F54-BCD0-5368A1600BF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142110" y="2132940"/>
                  <a:ext cx="820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D465F81D-7964-4F3C-9678-F161CB1369F3}"/>
                    </a:ext>
                  </a:extLst>
                </p14:cNvPr>
                <p14:cNvContentPartPr/>
                <p14:nvPr/>
              </p14:nvContentPartPr>
              <p14:xfrm>
                <a:off x="4838710" y="1612740"/>
                <a:ext cx="113400" cy="165960"/>
              </p14:xfrm>
            </p:contentPart>
          </mc:Choice>
          <mc:Fallback xmlns=""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D465F81D-7964-4F3C-9678-F161CB1369F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834390" y="1608420"/>
                  <a:ext cx="122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69" name="インク 268">
                  <a:extLst>
                    <a:ext uri="{FF2B5EF4-FFF2-40B4-BE49-F238E27FC236}">
                      <a16:creationId xmlns:a16="http://schemas.microsoft.com/office/drawing/2014/main" id="{CC0CE6EF-2C47-4C43-8779-D1676AE47DB1}"/>
                    </a:ext>
                  </a:extLst>
                </p14:cNvPr>
                <p14:cNvContentPartPr/>
                <p14:nvPr/>
              </p14:nvContentPartPr>
              <p14:xfrm>
                <a:off x="4777150" y="1618860"/>
                <a:ext cx="195120" cy="173520"/>
              </p14:xfrm>
            </p:contentPart>
          </mc:Choice>
          <mc:Fallback xmlns="">
            <p:pic>
              <p:nvPicPr>
                <p:cNvPr id="269" name="インク 268">
                  <a:extLst>
                    <a:ext uri="{FF2B5EF4-FFF2-40B4-BE49-F238E27FC236}">
                      <a16:creationId xmlns:a16="http://schemas.microsoft.com/office/drawing/2014/main" id="{CC0CE6EF-2C47-4C43-8779-D1676AE47DB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772830" y="1614540"/>
                  <a:ext cx="203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73" name="インク 272">
                  <a:extLst>
                    <a:ext uri="{FF2B5EF4-FFF2-40B4-BE49-F238E27FC236}">
                      <a16:creationId xmlns:a16="http://schemas.microsoft.com/office/drawing/2014/main" id="{A47CFE04-5858-4DF7-A3CE-22C4AF548866}"/>
                    </a:ext>
                  </a:extLst>
                </p14:cNvPr>
                <p14:cNvContentPartPr/>
                <p14:nvPr/>
              </p14:nvContentPartPr>
              <p14:xfrm>
                <a:off x="5010070" y="1669980"/>
                <a:ext cx="82440" cy="360"/>
              </p14:xfrm>
            </p:contentPart>
          </mc:Choice>
          <mc:Fallback xmlns="">
            <p:pic>
              <p:nvPicPr>
                <p:cNvPr id="273" name="インク 272">
                  <a:extLst>
                    <a:ext uri="{FF2B5EF4-FFF2-40B4-BE49-F238E27FC236}">
                      <a16:creationId xmlns:a16="http://schemas.microsoft.com/office/drawing/2014/main" id="{A47CFE04-5858-4DF7-A3CE-22C4AF54886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005750" y="1665660"/>
                  <a:ext cx="91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74" name="インク 273">
                  <a:extLst>
                    <a:ext uri="{FF2B5EF4-FFF2-40B4-BE49-F238E27FC236}">
                      <a16:creationId xmlns:a16="http://schemas.microsoft.com/office/drawing/2014/main" id="{14E3BC77-1F25-4871-91A5-28FFAF5BCBF1}"/>
                    </a:ext>
                  </a:extLst>
                </p14:cNvPr>
                <p14:cNvContentPartPr/>
                <p14:nvPr/>
              </p14:nvContentPartPr>
              <p14:xfrm>
                <a:off x="4971910" y="1714260"/>
                <a:ext cx="88560" cy="360"/>
              </p14:xfrm>
            </p:contentPart>
          </mc:Choice>
          <mc:Fallback xmlns="">
            <p:pic>
              <p:nvPicPr>
                <p:cNvPr id="274" name="インク 273">
                  <a:extLst>
                    <a:ext uri="{FF2B5EF4-FFF2-40B4-BE49-F238E27FC236}">
                      <a16:creationId xmlns:a16="http://schemas.microsoft.com/office/drawing/2014/main" id="{14E3BC77-1F25-4871-91A5-28FFAF5BCBF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967590" y="1709940"/>
                  <a:ext cx="97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75" name="インク 274">
                  <a:extLst>
                    <a:ext uri="{FF2B5EF4-FFF2-40B4-BE49-F238E27FC236}">
                      <a16:creationId xmlns:a16="http://schemas.microsoft.com/office/drawing/2014/main" id="{F4356695-4599-4B3A-90A5-D38B8CFBAEAA}"/>
                    </a:ext>
                  </a:extLst>
                </p14:cNvPr>
                <p14:cNvContentPartPr/>
                <p14:nvPr/>
              </p14:nvContentPartPr>
              <p14:xfrm>
                <a:off x="5162350" y="1542540"/>
                <a:ext cx="393480" cy="222840"/>
              </p14:xfrm>
            </p:contentPart>
          </mc:Choice>
          <mc:Fallback xmlns="">
            <p:pic>
              <p:nvPicPr>
                <p:cNvPr id="275" name="インク 274">
                  <a:extLst>
                    <a:ext uri="{FF2B5EF4-FFF2-40B4-BE49-F238E27FC236}">
                      <a16:creationId xmlns:a16="http://schemas.microsoft.com/office/drawing/2014/main" id="{F4356695-4599-4B3A-90A5-D38B8CFBAEA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158030" y="1538220"/>
                  <a:ext cx="402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76" name="インク 275">
                  <a:extLst>
                    <a:ext uri="{FF2B5EF4-FFF2-40B4-BE49-F238E27FC236}">
                      <a16:creationId xmlns:a16="http://schemas.microsoft.com/office/drawing/2014/main" id="{4EC9CE2F-8318-4765-A9D1-099BCF8D4C81}"/>
                    </a:ext>
                  </a:extLst>
                </p14:cNvPr>
                <p14:cNvContentPartPr/>
                <p14:nvPr/>
              </p14:nvContentPartPr>
              <p14:xfrm>
                <a:off x="5370790" y="1625340"/>
                <a:ext cx="137520" cy="128160"/>
              </p14:xfrm>
            </p:contentPart>
          </mc:Choice>
          <mc:Fallback xmlns="">
            <p:pic>
              <p:nvPicPr>
                <p:cNvPr id="276" name="インク 275">
                  <a:extLst>
                    <a:ext uri="{FF2B5EF4-FFF2-40B4-BE49-F238E27FC236}">
                      <a16:creationId xmlns:a16="http://schemas.microsoft.com/office/drawing/2014/main" id="{4EC9CE2F-8318-4765-A9D1-099BCF8D4C8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366470" y="1621020"/>
                  <a:ext cx="146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77" name="インク 276">
                  <a:extLst>
                    <a:ext uri="{FF2B5EF4-FFF2-40B4-BE49-F238E27FC236}">
                      <a16:creationId xmlns:a16="http://schemas.microsoft.com/office/drawing/2014/main" id="{F5609FF2-B6DB-4931-B263-56848197EF23}"/>
                    </a:ext>
                  </a:extLst>
                </p14:cNvPr>
                <p14:cNvContentPartPr/>
                <p14:nvPr/>
              </p14:nvContentPartPr>
              <p14:xfrm>
                <a:off x="5378350" y="1612740"/>
                <a:ext cx="101520" cy="19440"/>
              </p14:xfrm>
            </p:contentPart>
          </mc:Choice>
          <mc:Fallback xmlns="">
            <p:pic>
              <p:nvPicPr>
                <p:cNvPr id="277" name="インク 276">
                  <a:extLst>
                    <a:ext uri="{FF2B5EF4-FFF2-40B4-BE49-F238E27FC236}">
                      <a16:creationId xmlns:a16="http://schemas.microsoft.com/office/drawing/2014/main" id="{F5609FF2-B6DB-4931-B263-56848197EF2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374030" y="1608420"/>
                  <a:ext cx="110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78" name="インク 277">
                  <a:extLst>
                    <a:ext uri="{FF2B5EF4-FFF2-40B4-BE49-F238E27FC236}">
                      <a16:creationId xmlns:a16="http://schemas.microsoft.com/office/drawing/2014/main" id="{0E12AC2D-C73E-4DF3-ADFB-18A4CF377BE7}"/>
                    </a:ext>
                  </a:extLst>
                </p14:cNvPr>
                <p14:cNvContentPartPr/>
                <p14:nvPr/>
              </p14:nvContentPartPr>
              <p14:xfrm>
                <a:off x="4994230" y="1897860"/>
                <a:ext cx="79920" cy="128880"/>
              </p14:xfrm>
            </p:contentPart>
          </mc:Choice>
          <mc:Fallback xmlns="">
            <p:pic>
              <p:nvPicPr>
                <p:cNvPr id="278" name="インク 277">
                  <a:extLst>
                    <a:ext uri="{FF2B5EF4-FFF2-40B4-BE49-F238E27FC236}">
                      <a16:creationId xmlns:a16="http://schemas.microsoft.com/office/drawing/2014/main" id="{0E12AC2D-C73E-4DF3-ADFB-18A4CF377BE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989910" y="1893540"/>
                  <a:ext cx="88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79" name="インク 278">
                  <a:extLst>
                    <a:ext uri="{FF2B5EF4-FFF2-40B4-BE49-F238E27FC236}">
                      <a16:creationId xmlns:a16="http://schemas.microsoft.com/office/drawing/2014/main" id="{3884FFC1-FD05-44CF-B4D9-63F1314209DD}"/>
                    </a:ext>
                  </a:extLst>
                </p14:cNvPr>
                <p14:cNvContentPartPr/>
                <p14:nvPr/>
              </p14:nvContentPartPr>
              <p14:xfrm>
                <a:off x="5118070" y="1968420"/>
                <a:ext cx="19440" cy="64440"/>
              </p14:xfrm>
            </p:contentPart>
          </mc:Choice>
          <mc:Fallback xmlns="">
            <p:pic>
              <p:nvPicPr>
                <p:cNvPr id="279" name="インク 278">
                  <a:extLst>
                    <a:ext uri="{FF2B5EF4-FFF2-40B4-BE49-F238E27FC236}">
                      <a16:creationId xmlns:a16="http://schemas.microsoft.com/office/drawing/2014/main" id="{3884FFC1-FD05-44CF-B4D9-63F1314209D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113750" y="1964100"/>
                  <a:ext cx="28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80" name="インク 279">
                  <a:extLst>
                    <a:ext uri="{FF2B5EF4-FFF2-40B4-BE49-F238E27FC236}">
                      <a16:creationId xmlns:a16="http://schemas.microsoft.com/office/drawing/2014/main" id="{8F6AD596-BD20-43FD-94DF-44439308936B}"/>
                    </a:ext>
                  </a:extLst>
                </p14:cNvPr>
                <p14:cNvContentPartPr/>
                <p14:nvPr/>
              </p14:nvContentPartPr>
              <p14:xfrm>
                <a:off x="5162350" y="1873020"/>
                <a:ext cx="360" cy="2880"/>
              </p14:xfrm>
            </p:contentPart>
          </mc:Choice>
          <mc:Fallback xmlns="">
            <p:pic>
              <p:nvPicPr>
                <p:cNvPr id="280" name="インク 279">
                  <a:extLst>
                    <a:ext uri="{FF2B5EF4-FFF2-40B4-BE49-F238E27FC236}">
                      <a16:creationId xmlns:a16="http://schemas.microsoft.com/office/drawing/2014/main" id="{8F6AD596-BD20-43FD-94DF-44439308936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158030" y="1868700"/>
                  <a:ext cx="90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88" name="インク 287">
                  <a:extLst>
                    <a:ext uri="{FF2B5EF4-FFF2-40B4-BE49-F238E27FC236}">
                      <a16:creationId xmlns:a16="http://schemas.microsoft.com/office/drawing/2014/main" id="{857D8043-B6D6-4D92-85FD-255BF4996502}"/>
                    </a:ext>
                  </a:extLst>
                </p14:cNvPr>
                <p14:cNvContentPartPr/>
                <p14:nvPr/>
              </p14:nvContentPartPr>
              <p14:xfrm>
                <a:off x="5145430" y="1873020"/>
                <a:ext cx="10800" cy="20160"/>
              </p14:xfrm>
            </p:contentPart>
          </mc:Choice>
          <mc:Fallback xmlns="">
            <p:pic>
              <p:nvPicPr>
                <p:cNvPr id="288" name="インク 287">
                  <a:extLst>
                    <a:ext uri="{FF2B5EF4-FFF2-40B4-BE49-F238E27FC236}">
                      <a16:creationId xmlns:a16="http://schemas.microsoft.com/office/drawing/2014/main" id="{857D8043-B6D6-4D92-85FD-255BF499650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141110" y="1868700"/>
                  <a:ext cx="19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89" name="インク 288">
                  <a:extLst>
                    <a:ext uri="{FF2B5EF4-FFF2-40B4-BE49-F238E27FC236}">
                      <a16:creationId xmlns:a16="http://schemas.microsoft.com/office/drawing/2014/main" id="{4A1E33BC-9CE6-494B-920A-EEF129C6E7BA}"/>
                    </a:ext>
                  </a:extLst>
                </p14:cNvPr>
                <p14:cNvContentPartPr/>
                <p14:nvPr/>
              </p14:nvContentPartPr>
              <p14:xfrm>
                <a:off x="5174590" y="1917300"/>
                <a:ext cx="152280" cy="89640"/>
              </p14:xfrm>
            </p:contentPart>
          </mc:Choice>
          <mc:Fallback xmlns="">
            <p:pic>
              <p:nvPicPr>
                <p:cNvPr id="289" name="インク 288">
                  <a:extLst>
                    <a:ext uri="{FF2B5EF4-FFF2-40B4-BE49-F238E27FC236}">
                      <a16:creationId xmlns:a16="http://schemas.microsoft.com/office/drawing/2014/main" id="{4A1E33BC-9CE6-494B-920A-EEF129C6E7B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170270" y="1912980"/>
                  <a:ext cx="160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90" name="インク 289">
                  <a:extLst>
                    <a:ext uri="{FF2B5EF4-FFF2-40B4-BE49-F238E27FC236}">
                      <a16:creationId xmlns:a16="http://schemas.microsoft.com/office/drawing/2014/main" id="{9CAF8A6D-027C-46F0-9518-534CE5603E2E}"/>
                    </a:ext>
                  </a:extLst>
                </p14:cNvPr>
                <p14:cNvContentPartPr/>
                <p14:nvPr/>
              </p14:nvContentPartPr>
              <p14:xfrm>
                <a:off x="5346310" y="1841340"/>
                <a:ext cx="133920" cy="160920"/>
              </p14:xfrm>
            </p:contentPart>
          </mc:Choice>
          <mc:Fallback xmlns="">
            <p:pic>
              <p:nvPicPr>
                <p:cNvPr id="290" name="インク 289">
                  <a:extLst>
                    <a:ext uri="{FF2B5EF4-FFF2-40B4-BE49-F238E27FC236}">
                      <a16:creationId xmlns:a16="http://schemas.microsoft.com/office/drawing/2014/main" id="{9CAF8A6D-027C-46F0-9518-534CE5603E2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341990" y="1837020"/>
                  <a:ext cx="142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91" name="インク 290">
                  <a:extLst>
                    <a:ext uri="{FF2B5EF4-FFF2-40B4-BE49-F238E27FC236}">
                      <a16:creationId xmlns:a16="http://schemas.microsoft.com/office/drawing/2014/main" id="{ECD923EC-2659-4849-8596-A9EE9C04CB1E}"/>
                    </a:ext>
                  </a:extLst>
                </p14:cNvPr>
                <p14:cNvContentPartPr/>
                <p14:nvPr/>
              </p14:nvContentPartPr>
              <p14:xfrm>
                <a:off x="5359270" y="1917300"/>
                <a:ext cx="65520" cy="7200"/>
              </p14:xfrm>
            </p:contentPart>
          </mc:Choice>
          <mc:Fallback xmlns="">
            <p:pic>
              <p:nvPicPr>
                <p:cNvPr id="291" name="インク 290">
                  <a:extLst>
                    <a:ext uri="{FF2B5EF4-FFF2-40B4-BE49-F238E27FC236}">
                      <a16:creationId xmlns:a16="http://schemas.microsoft.com/office/drawing/2014/main" id="{ECD923EC-2659-4849-8596-A9EE9C04CB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354950" y="1912980"/>
                  <a:ext cx="741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92" name="インク 291">
                  <a:extLst>
                    <a:ext uri="{FF2B5EF4-FFF2-40B4-BE49-F238E27FC236}">
                      <a16:creationId xmlns:a16="http://schemas.microsoft.com/office/drawing/2014/main" id="{095ACF4D-44AF-430C-B740-35D4CCCEC1AE}"/>
                    </a:ext>
                  </a:extLst>
                </p14:cNvPr>
                <p14:cNvContentPartPr/>
                <p14:nvPr/>
              </p14:nvContentPartPr>
              <p14:xfrm>
                <a:off x="5505430" y="1911180"/>
                <a:ext cx="75960" cy="13320"/>
              </p14:xfrm>
            </p:contentPart>
          </mc:Choice>
          <mc:Fallback xmlns="">
            <p:pic>
              <p:nvPicPr>
                <p:cNvPr id="292" name="インク 291">
                  <a:extLst>
                    <a:ext uri="{FF2B5EF4-FFF2-40B4-BE49-F238E27FC236}">
                      <a16:creationId xmlns:a16="http://schemas.microsoft.com/office/drawing/2014/main" id="{095ACF4D-44AF-430C-B740-35D4CCCEC1A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501110" y="1906860"/>
                  <a:ext cx="84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93" name="インク 292">
                  <a:extLst>
                    <a:ext uri="{FF2B5EF4-FFF2-40B4-BE49-F238E27FC236}">
                      <a16:creationId xmlns:a16="http://schemas.microsoft.com/office/drawing/2014/main" id="{F8E388B5-9D2B-4CD0-B62D-3682505D5160}"/>
                    </a:ext>
                  </a:extLst>
                </p14:cNvPr>
                <p14:cNvContentPartPr/>
                <p14:nvPr/>
              </p14:nvContentPartPr>
              <p14:xfrm>
                <a:off x="5505430" y="1961940"/>
                <a:ext cx="114120" cy="360"/>
              </p14:xfrm>
            </p:contentPart>
          </mc:Choice>
          <mc:Fallback xmlns="">
            <p:pic>
              <p:nvPicPr>
                <p:cNvPr id="293" name="インク 292">
                  <a:extLst>
                    <a:ext uri="{FF2B5EF4-FFF2-40B4-BE49-F238E27FC236}">
                      <a16:creationId xmlns:a16="http://schemas.microsoft.com/office/drawing/2014/main" id="{F8E388B5-9D2B-4CD0-B62D-3682505D516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501110" y="1957620"/>
                  <a:ext cx="122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95" name="インク 294">
                  <a:extLst>
                    <a:ext uri="{FF2B5EF4-FFF2-40B4-BE49-F238E27FC236}">
                      <a16:creationId xmlns:a16="http://schemas.microsoft.com/office/drawing/2014/main" id="{81F6C6CA-EB40-4867-8643-87606D4EB341}"/>
                    </a:ext>
                  </a:extLst>
                </p14:cNvPr>
                <p14:cNvContentPartPr/>
                <p14:nvPr/>
              </p14:nvContentPartPr>
              <p14:xfrm>
                <a:off x="5784790" y="1914780"/>
                <a:ext cx="251280" cy="16200"/>
              </p14:xfrm>
            </p:contentPart>
          </mc:Choice>
          <mc:Fallback xmlns="">
            <p:pic>
              <p:nvPicPr>
                <p:cNvPr id="295" name="インク 294">
                  <a:extLst>
                    <a:ext uri="{FF2B5EF4-FFF2-40B4-BE49-F238E27FC236}">
                      <a16:creationId xmlns:a16="http://schemas.microsoft.com/office/drawing/2014/main" id="{81F6C6CA-EB40-4867-8643-87606D4EB34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780470" y="1910460"/>
                  <a:ext cx="259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09" name="インク 308">
                  <a:extLst>
                    <a:ext uri="{FF2B5EF4-FFF2-40B4-BE49-F238E27FC236}">
                      <a16:creationId xmlns:a16="http://schemas.microsoft.com/office/drawing/2014/main" id="{216514EF-4978-4B6A-8BEC-E40539423659}"/>
                    </a:ext>
                  </a:extLst>
                </p14:cNvPr>
                <p14:cNvContentPartPr/>
                <p14:nvPr/>
              </p14:nvContentPartPr>
              <p14:xfrm>
                <a:off x="5039950" y="2252460"/>
                <a:ext cx="93240" cy="99360"/>
              </p14:xfrm>
            </p:contentPart>
          </mc:Choice>
          <mc:Fallback xmlns="">
            <p:pic>
              <p:nvPicPr>
                <p:cNvPr id="309" name="インク 308">
                  <a:extLst>
                    <a:ext uri="{FF2B5EF4-FFF2-40B4-BE49-F238E27FC236}">
                      <a16:creationId xmlns:a16="http://schemas.microsoft.com/office/drawing/2014/main" id="{216514EF-4978-4B6A-8BEC-E4053942365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035630" y="2248140"/>
                  <a:ext cx="101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10" name="インク 309">
                  <a:extLst>
                    <a:ext uri="{FF2B5EF4-FFF2-40B4-BE49-F238E27FC236}">
                      <a16:creationId xmlns:a16="http://schemas.microsoft.com/office/drawing/2014/main" id="{F4FB9F74-9FD1-46E0-8500-7661E1AEFE8C}"/>
                    </a:ext>
                  </a:extLst>
                </p14:cNvPr>
                <p14:cNvContentPartPr/>
                <p14:nvPr/>
              </p14:nvContentPartPr>
              <p14:xfrm>
                <a:off x="5186830" y="2268660"/>
                <a:ext cx="64440" cy="89280"/>
              </p14:xfrm>
            </p:contentPart>
          </mc:Choice>
          <mc:Fallback xmlns="">
            <p:pic>
              <p:nvPicPr>
                <p:cNvPr id="310" name="インク 309">
                  <a:extLst>
                    <a:ext uri="{FF2B5EF4-FFF2-40B4-BE49-F238E27FC236}">
                      <a16:creationId xmlns:a16="http://schemas.microsoft.com/office/drawing/2014/main" id="{F4FB9F74-9FD1-46E0-8500-7661E1AEFE8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182510" y="2264340"/>
                  <a:ext cx="73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11" name="インク 310">
                  <a:extLst>
                    <a:ext uri="{FF2B5EF4-FFF2-40B4-BE49-F238E27FC236}">
                      <a16:creationId xmlns:a16="http://schemas.microsoft.com/office/drawing/2014/main" id="{820A2D0B-3185-4F8E-928A-5B52391FB1B5}"/>
                    </a:ext>
                  </a:extLst>
                </p14:cNvPr>
                <p14:cNvContentPartPr/>
                <p14:nvPr/>
              </p14:nvContentPartPr>
              <p14:xfrm>
                <a:off x="5282950" y="2242740"/>
                <a:ext cx="53280" cy="112680"/>
              </p14:xfrm>
            </p:contentPart>
          </mc:Choice>
          <mc:Fallback xmlns="">
            <p:pic>
              <p:nvPicPr>
                <p:cNvPr id="311" name="インク 310">
                  <a:extLst>
                    <a:ext uri="{FF2B5EF4-FFF2-40B4-BE49-F238E27FC236}">
                      <a16:creationId xmlns:a16="http://schemas.microsoft.com/office/drawing/2014/main" id="{820A2D0B-3185-4F8E-928A-5B52391FB1B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278630" y="2238420"/>
                  <a:ext cx="61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12" name="インク 311">
                  <a:extLst>
                    <a:ext uri="{FF2B5EF4-FFF2-40B4-BE49-F238E27FC236}">
                      <a16:creationId xmlns:a16="http://schemas.microsoft.com/office/drawing/2014/main" id="{9BBAA316-40B0-401C-AC18-C4763052F935}"/>
                    </a:ext>
                  </a:extLst>
                </p14:cNvPr>
                <p14:cNvContentPartPr/>
                <p14:nvPr/>
              </p14:nvContentPartPr>
              <p14:xfrm>
                <a:off x="5364670" y="2182260"/>
                <a:ext cx="133560" cy="187920"/>
              </p14:xfrm>
            </p:contentPart>
          </mc:Choice>
          <mc:Fallback xmlns="">
            <p:pic>
              <p:nvPicPr>
                <p:cNvPr id="312" name="インク 311">
                  <a:extLst>
                    <a:ext uri="{FF2B5EF4-FFF2-40B4-BE49-F238E27FC236}">
                      <a16:creationId xmlns:a16="http://schemas.microsoft.com/office/drawing/2014/main" id="{9BBAA316-40B0-401C-AC18-C4763052F93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360350" y="2177940"/>
                  <a:ext cx="142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13" name="インク 312">
                  <a:extLst>
                    <a:ext uri="{FF2B5EF4-FFF2-40B4-BE49-F238E27FC236}">
                      <a16:creationId xmlns:a16="http://schemas.microsoft.com/office/drawing/2014/main" id="{5ADA7E86-8B20-4803-B718-86955147BCDF}"/>
                    </a:ext>
                  </a:extLst>
                </p14:cNvPr>
                <p14:cNvContentPartPr/>
                <p14:nvPr/>
              </p14:nvContentPartPr>
              <p14:xfrm>
                <a:off x="5403910" y="2285580"/>
                <a:ext cx="94680" cy="6840"/>
              </p14:xfrm>
            </p:contentPart>
          </mc:Choice>
          <mc:Fallback xmlns="">
            <p:pic>
              <p:nvPicPr>
                <p:cNvPr id="313" name="インク 312">
                  <a:extLst>
                    <a:ext uri="{FF2B5EF4-FFF2-40B4-BE49-F238E27FC236}">
                      <a16:creationId xmlns:a16="http://schemas.microsoft.com/office/drawing/2014/main" id="{5ADA7E86-8B20-4803-B718-86955147BCD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399590" y="2281260"/>
                  <a:ext cx="1033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14" name="インク 313">
                  <a:extLst>
                    <a:ext uri="{FF2B5EF4-FFF2-40B4-BE49-F238E27FC236}">
                      <a16:creationId xmlns:a16="http://schemas.microsoft.com/office/drawing/2014/main" id="{8307FFDB-4E53-41E2-B38B-7B9327816D9C}"/>
                    </a:ext>
                  </a:extLst>
                </p14:cNvPr>
                <p14:cNvContentPartPr/>
                <p14:nvPr/>
              </p14:nvContentPartPr>
              <p14:xfrm>
                <a:off x="5556190" y="2285940"/>
                <a:ext cx="75960" cy="360"/>
              </p14:xfrm>
            </p:contentPart>
          </mc:Choice>
          <mc:Fallback xmlns="">
            <p:pic>
              <p:nvPicPr>
                <p:cNvPr id="314" name="インク 313">
                  <a:extLst>
                    <a:ext uri="{FF2B5EF4-FFF2-40B4-BE49-F238E27FC236}">
                      <a16:creationId xmlns:a16="http://schemas.microsoft.com/office/drawing/2014/main" id="{8307FFDB-4E53-41E2-B38B-7B9327816D9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551870" y="2281620"/>
                  <a:ext cx="84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5" name="インク 314">
                  <a:extLst>
                    <a:ext uri="{FF2B5EF4-FFF2-40B4-BE49-F238E27FC236}">
                      <a16:creationId xmlns:a16="http://schemas.microsoft.com/office/drawing/2014/main" id="{45490C9F-7303-4537-88F4-01DEB8876318}"/>
                    </a:ext>
                  </a:extLst>
                </p14:cNvPr>
                <p14:cNvContentPartPr/>
                <p14:nvPr/>
              </p14:nvContentPartPr>
              <p14:xfrm>
                <a:off x="5562310" y="2336700"/>
                <a:ext cx="145800" cy="360"/>
              </p14:xfrm>
            </p:contentPart>
          </mc:Choice>
          <mc:Fallback xmlns="">
            <p:pic>
              <p:nvPicPr>
                <p:cNvPr id="315" name="インク 314">
                  <a:extLst>
                    <a:ext uri="{FF2B5EF4-FFF2-40B4-BE49-F238E27FC236}">
                      <a16:creationId xmlns:a16="http://schemas.microsoft.com/office/drawing/2014/main" id="{45490C9F-7303-4537-88F4-01DEB887631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57990" y="2332380"/>
                  <a:ext cx="154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00" name="インク 299">
                  <a:extLst>
                    <a:ext uri="{FF2B5EF4-FFF2-40B4-BE49-F238E27FC236}">
                      <a16:creationId xmlns:a16="http://schemas.microsoft.com/office/drawing/2014/main" id="{9198CB44-4EB2-40E8-9FD6-20FCFBF4B397}"/>
                    </a:ext>
                  </a:extLst>
                </p14:cNvPr>
                <p14:cNvContentPartPr/>
                <p14:nvPr/>
              </p14:nvContentPartPr>
              <p14:xfrm>
                <a:off x="5803870" y="1956180"/>
                <a:ext cx="190800" cy="121320"/>
              </p14:xfrm>
            </p:contentPart>
          </mc:Choice>
          <mc:Fallback xmlns="">
            <p:pic>
              <p:nvPicPr>
                <p:cNvPr id="300" name="インク 299">
                  <a:extLst>
                    <a:ext uri="{FF2B5EF4-FFF2-40B4-BE49-F238E27FC236}">
                      <a16:creationId xmlns:a16="http://schemas.microsoft.com/office/drawing/2014/main" id="{9198CB44-4EB2-40E8-9FD6-20FCFBF4B39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799550" y="1951860"/>
                  <a:ext cx="199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01" name="インク 300">
                  <a:extLst>
                    <a:ext uri="{FF2B5EF4-FFF2-40B4-BE49-F238E27FC236}">
                      <a16:creationId xmlns:a16="http://schemas.microsoft.com/office/drawing/2014/main" id="{DF96ECB3-B998-48F4-A0A3-73D57B7B8385}"/>
                    </a:ext>
                  </a:extLst>
                </p14:cNvPr>
                <p14:cNvContentPartPr/>
                <p14:nvPr/>
              </p14:nvContentPartPr>
              <p14:xfrm>
                <a:off x="5897470" y="1993620"/>
                <a:ext cx="79920" cy="96840"/>
              </p14:xfrm>
            </p:contentPart>
          </mc:Choice>
          <mc:Fallback xmlns="">
            <p:pic>
              <p:nvPicPr>
                <p:cNvPr id="301" name="インク 300">
                  <a:extLst>
                    <a:ext uri="{FF2B5EF4-FFF2-40B4-BE49-F238E27FC236}">
                      <a16:creationId xmlns:a16="http://schemas.microsoft.com/office/drawing/2014/main" id="{DF96ECB3-B998-48F4-A0A3-73D57B7B838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893150" y="1989300"/>
                  <a:ext cx="88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03" name="インク 302">
                  <a:extLst>
                    <a:ext uri="{FF2B5EF4-FFF2-40B4-BE49-F238E27FC236}">
                      <a16:creationId xmlns:a16="http://schemas.microsoft.com/office/drawing/2014/main" id="{5BE6BE2E-82BC-4CC7-8ED4-0EF75C30A35C}"/>
                    </a:ext>
                  </a:extLst>
                </p14:cNvPr>
                <p14:cNvContentPartPr/>
                <p14:nvPr/>
              </p14:nvContentPartPr>
              <p14:xfrm>
                <a:off x="5915470" y="2086500"/>
                <a:ext cx="41040" cy="2880"/>
              </p14:xfrm>
            </p:contentPart>
          </mc:Choice>
          <mc:Fallback xmlns="">
            <p:pic>
              <p:nvPicPr>
                <p:cNvPr id="303" name="インク 302">
                  <a:extLst>
                    <a:ext uri="{FF2B5EF4-FFF2-40B4-BE49-F238E27FC236}">
                      <a16:creationId xmlns:a16="http://schemas.microsoft.com/office/drawing/2014/main" id="{5BE6BE2E-82BC-4CC7-8ED4-0EF75C30A35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911150" y="2082180"/>
                  <a:ext cx="496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04" name="インク 303">
                  <a:extLst>
                    <a:ext uri="{FF2B5EF4-FFF2-40B4-BE49-F238E27FC236}">
                      <a16:creationId xmlns:a16="http://schemas.microsoft.com/office/drawing/2014/main" id="{4B5CB194-7940-4240-8463-0D5763195D9E}"/>
                    </a:ext>
                  </a:extLst>
                </p14:cNvPr>
                <p14:cNvContentPartPr/>
                <p14:nvPr/>
              </p14:nvContentPartPr>
              <p14:xfrm>
                <a:off x="5911510" y="1987500"/>
                <a:ext cx="82800" cy="12600"/>
              </p14:xfrm>
            </p:contentPart>
          </mc:Choice>
          <mc:Fallback xmlns="">
            <p:pic>
              <p:nvPicPr>
                <p:cNvPr id="304" name="インク 303">
                  <a:extLst>
                    <a:ext uri="{FF2B5EF4-FFF2-40B4-BE49-F238E27FC236}">
                      <a16:creationId xmlns:a16="http://schemas.microsoft.com/office/drawing/2014/main" id="{4B5CB194-7940-4240-8463-0D5763195D9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907190" y="1983180"/>
                  <a:ext cx="91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28" name="インク 327">
                  <a:extLst>
                    <a:ext uri="{FF2B5EF4-FFF2-40B4-BE49-F238E27FC236}">
                      <a16:creationId xmlns:a16="http://schemas.microsoft.com/office/drawing/2014/main" id="{70108DAA-CF9E-4D25-85E8-D37D300F2A8C}"/>
                    </a:ext>
                  </a:extLst>
                </p14:cNvPr>
                <p14:cNvContentPartPr/>
                <p14:nvPr/>
              </p14:nvContentPartPr>
              <p14:xfrm>
                <a:off x="4849870" y="1905060"/>
                <a:ext cx="227520" cy="541800"/>
              </p14:xfrm>
            </p:contentPart>
          </mc:Choice>
          <mc:Fallback xmlns="">
            <p:pic>
              <p:nvPicPr>
                <p:cNvPr id="328" name="インク 327">
                  <a:extLst>
                    <a:ext uri="{FF2B5EF4-FFF2-40B4-BE49-F238E27FC236}">
                      <a16:creationId xmlns:a16="http://schemas.microsoft.com/office/drawing/2014/main" id="{70108DAA-CF9E-4D25-85E8-D37D300F2A8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45550" y="1900740"/>
                  <a:ext cx="2361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30" name="インク 329">
                  <a:extLst>
                    <a:ext uri="{FF2B5EF4-FFF2-40B4-BE49-F238E27FC236}">
                      <a16:creationId xmlns:a16="http://schemas.microsoft.com/office/drawing/2014/main" id="{52A8AF8F-D306-43A5-9ED7-E743631DC023}"/>
                    </a:ext>
                  </a:extLst>
                </p14:cNvPr>
                <p14:cNvContentPartPr/>
                <p14:nvPr/>
              </p14:nvContentPartPr>
              <p14:xfrm>
                <a:off x="4652950" y="2139780"/>
                <a:ext cx="51120" cy="134280"/>
              </p14:xfrm>
            </p:contentPart>
          </mc:Choice>
          <mc:Fallback xmlns="">
            <p:pic>
              <p:nvPicPr>
                <p:cNvPr id="330" name="インク 329">
                  <a:extLst>
                    <a:ext uri="{FF2B5EF4-FFF2-40B4-BE49-F238E27FC236}">
                      <a16:creationId xmlns:a16="http://schemas.microsoft.com/office/drawing/2014/main" id="{52A8AF8F-D306-43A5-9ED7-E743631DC02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48630" y="2135460"/>
                  <a:ext cx="59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31" name="インク 330">
                  <a:extLst>
                    <a:ext uri="{FF2B5EF4-FFF2-40B4-BE49-F238E27FC236}">
                      <a16:creationId xmlns:a16="http://schemas.microsoft.com/office/drawing/2014/main" id="{05997CD9-62D1-41AC-A2C0-84BFA7CB3C14}"/>
                    </a:ext>
                  </a:extLst>
                </p14:cNvPr>
                <p14:cNvContentPartPr/>
                <p14:nvPr/>
              </p14:nvContentPartPr>
              <p14:xfrm>
                <a:off x="4813150" y="2127180"/>
                <a:ext cx="33480" cy="109800"/>
              </p14:xfrm>
            </p:contentPart>
          </mc:Choice>
          <mc:Fallback xmlns="">
            <p:pic>
              <p:nvPicPr>
                <p:cNvPr id="331" name="インク 330">
                  <a:extLst>
                    <a:ext uri="{FF2B5EF4-FFF2-40B4-BE49-F238E27FC236}">
                      <a16:creationId xmlns:a16="http://schemas.microsoft.com/office/drawing/2014/main" id="{05997CD9-62D1-41AC-A2C0-84BFA7CB3C1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808830" y="2122860"/>
                  <a:ext cx="42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32" name="インク 331">
                  <a:extLst>
                    <a:ext uri="{FF2B5EF4-FFF2-40B4-BE49-F238E27FC236}">
                      <a16:creationId xmlns:a16="http://schemas.microsoft.com/office/drawing/2014/main" id="{6F100DEA-C3D2-422B-A61B-911C1B564425}"/>
                    </a:ext>
                  </a:extLst>
                </p14:cNvPr>
                <p14:cNvContentPartPr/>
                <p14:nvPr/>
              </p14:nvContentPartPr>
              <p14:xfrm>
                <a:off x="4724230" y="2146260"/>
                <a:ext cx="69480" cy="89280"/>
              </p14:xfrm>
            </p:contentPart>
          </mc:Choice>
          <mc:Fallback xmlns="">
            <p:pic>
              <p:nvPicPr>
                <p:cNvPr id="332" name="インク 331">
                  <a:extLst>
                    <a:ext uri="{FF2B5EF4-FFF2-40B4-BE49-F238E27FC236}">
                      <a16:creationId xmlns:a16="http://schemas.microsoft.com/office/drawing/2014/main" id="{6F100DEA-C3D2-422B-A61B-911C1B56442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719910" y="2141940"/>
                  <a:ext cx="78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39" name="インク 338">
                  <a:extLst>
                    <a:ext uri="{FF2B5EF4-FFF2-40B4-BE49-F238E27FC236}">
                      <a16:creationId xmlns:a16="http://schemas.microsoft.com/office/drawing/2014/main" id="{829FA5F9-8D48-415D-AD89-AF9DA04B3DCD}"/>
                    </a:ext>
                  </a:extLst>
                </p14:cNvPr>
                <p14:cNvContentPartPr/>
                <p14:nvPr/>
              </p14:nvContentPartPr>
              <p14:xfrm>
                <a:off x="5784790" y="2091180"/>
                <a:ext cx="275040" cy="29880"/>
              </p14:xfrm>
            </p:contentPart>
          </mc:Choice>
          <mc:Fallback xmlns="">
            <p:pic>
              <p:nvPicPr>
                <p:cNvPr id="339" name="インク 338">
                  <a:extLst>
                    <a:ext uri="{FF2B5EF4-FFF2-40B4-BE49-F238E27FC236}">
                      <a16:creationId xmlns:a16="http://schemas.microsoft.com/office/drawing/2014/main" id="{829FA5F9-8D48-415D-AD89-AF9DA04B3DC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780470" y="2086860"/>
                  <a:ext cx="283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17" name="インク 316">
                  <a:extLst>
                    <a:ext uri="{FF2B5EF4-FFF2-40B4-BE49-F238E27FC236}">
                      <a16:creationId xmlns:a16="http://schemas.microsoft.com/office/drawing/2014/main" id="{EBBDB10B-BD72-4F3C-8E35-8400F9A7D26E}"/>
                    </a:ext>
                  </a:extLst>
                </p14:cNvPr>
                <p14:cNvContentPartPr/>
                <p14:nvPr/>
              </p14:nvContentPartPr>
              <p14:xfrm>
                <a:off x="5898910" y="2284140"/>
                <a:ext cx="475920" cy="27720"/>
              </p14:xfrm>
            </p:contentPart>
          </mc:Choice>
          <mc:Fallback xmlns="">
            <p:pic>
              <p:nvPicPr>
                <p:cNvPr id="317" name="インク 316">
                  <a:extLst>
                    <a:ext uri="{FF2B5EF4-FFF2-40B4-BE49-F238E27FC236}">
                      <a16:creationId xmlns:a16="http://schemas.microsoft.com/office/drawing/2014/main" id="{EBBDB10B-BD72-4F3C-8E35-8400F9A7D26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94590" y="2279820"/>
                  <a:ext cx="484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18" name="インク 317">
                  <a:extLst>
                    <a:ext uri="{FF2B5EF4-FFF2-40B4-BE49-F238E27FC236}">
                      <a16:creationId xmlns:a16="http://schemas.microsoft.com/office/drawing/2014/main" id="{FA1DA065-E232-4E2E-93D1-80EBD21D841D}"/>
                    </a:ext>
                  </a:extLst>
                </p14:cNvPr>
                <p14:cNvContentPartPr/>
                <p14:nvPr/>
              </p14:nvContentPartPr>
              <p14:xfrm>
                <a:off x="5994310" y="2340300"/>
                <a:ext cx="276840" cy="123480"/>
              </p14:xfrm>
            </p:contentPart>
          </mc:Choice>
          <mc:Fallback xmlns="">
            <p:pic>
              <p:nvPicPr>
                <p:cNvPr id="318" name="インク 317">
                  <a:extLst>
                    <a:ext uri="{FF2B5EF4-FFF2-40B4-BE49-F238E27FC236}">
                      <a16:creationId xmlns:a16="http://schemas.microsoft.com/office/drawing/2014/main" id="{FA1DA065-E232-4E2E-93D1-80EBD21D841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989990" y="2335980"/>
                  <a:ext cx="285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20" name="インク 319">
                  <a:extLst>
                    <a:ext uri="{FF2B5EF4-FFF2-40B4-BE49-F238E27FC236}">
                      <a16:creationId xmlns:a16="http://schemas.microsoft.com/office/drawing/2014/main" id="{4CEF007A-902A-4BF8-B79F-9B44CB217C89}"/>
                    </a:ext>
                  </a:extLst>
                </p14:cNvPr>
                <p14:cNvContentPartPr/>
                <p14:nvPr/>
              </p14:nvContentPartPr>
              <p14:xfrm>
                <a:off x="6147310" y="2362260"/>
                <a:ext cx="103320" cy="108360"/>
              </p14:xfrm>
            </p:contentPart>
          </mc:Choice>
          <mc:Fallback xmlns="">
            <p:pic>
              <p:nvPicPr>
                <p:cNvPr id="320" name="インク 319">
                  <a:extLst>
                    <a:ext uri="{FF2B5EF4-FFF2-40B4-BE49-F238E27FC236}">
                      <a16:creationId xmlns:a16="http://schemas.microsoft.com/office/drawing/2014/main" id="{4CEF007A-902A-4BF8-B79F-9B44CB217C8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142990" y="2357940"/>
                  <a:ext cx="111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22" name="インク 321">
                  <a:extLst>
                    <a:ext uri="{FF2B5EF4-FFF2-40B4-BE49-F238E27FC236}">
                      <a16:creationId xmlns:a16="http://schemas.microsoft.com/office/drawing/2014/main" id="{D1B80E88-69F5-4F41-9351-DCA1F379F9D8}"/>
                    </a:ext>
                  </a:extLst>
                </p14:cNvPr>
                <p14:cNvContentPartPr/>
                <p14:nvPr/>
              </p14:nvContentPartPr>
              <p14:xfrm>
                <a:off x="6165670" y="2368020"/>
                <a:ext cx="75600" cy="6840"/>
              </p14:xfrm>
            </p:contentPart>
          </mc:Choice>
          <mc:Fallback xmlns="">
            <p:pic>
              <p:nvPicPr>
                <p:cNvPr id="322" name="インク 321">
                  <a:extLst>
                    <a:ext uri="{FF2B5EF4-FFF2-40B4-BE49-F238E27FC236}">
                      <a16:creationId xmlns:a16="http://schemas.microsoft.com/office/drawing/2014/main" id="{D1B80E88-69F5-4F41-9351-DCA1F379F9D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161350" y="2363700"/>
                  <a:ext cx="842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40" name="インク 339">
                  <a:extLst>
                    <a:ext uri="{FF2B5EF4-FFF2-40B4-BE49-F238E27FC236}">
                      <a16:creationId xmlns:a16="http://schemas.microsoft.com/office/drawing/2014/main" id="{E8519981-2E98-4863-8D1D-FDCA1CE7D31E}"/>
                    </a:ext>
                  </a:extLst>
                </p14:cNvPr>
                <p14:cNvContentPartPr/>
                <p14:nvPr/>
              </p14:nvContentPartPr>
              <p14:xfrm>
                <a:off x="5924470" y="2492940"/>
                <a:ext cx="416520" cy="28440"/>
              </p14:xfrm>
            </p:contentPart>
          </mc:Choice>
          <mc:Fallback xmlns="">
            <p:pic>
              <p:nvPicPr>
                <p:cNvPr id="340" name="インク 339">
                  <a:extLst>
                    <a:ext uri="{FF2B5EF4-FFF2-40B4-BE49-F238E27FC236}">
                      <a16:creationId xmlns:a16="http://schemas.microsoft.com/office/drawing/2014/main" id="{E8519981-2E98-4863-8D1D-FDCA1CE7D31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20150" y="2488620"/>
                  <a:ext cx="42516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85" name="インク 384">
                <a:extLst>
                  <a:ext uri="{FF2B5EF4-FFF2-40B4-BE49-F238E27FC236}">
                    <a16:creationId xmlns:a16="http://schemas.microsoft.com/office/drawing/2014/main" id="{318DED18-9ED4-4515-B4F6-3E6B1F4205A1}"/>
                  </a:ext>
                </a:extLst>
              </p14:cNvPr>
              <p14:cNvContentPartPr/>
              <p14:nvPr/>
            </p14:nvContentPartPr>
            <p14:xfrm>
              <a:off x="-1930370" y="2412890"/>
              <a:ext cx="360" cy="360"/>
            </p14:xfrm>
          </p:contentPart>
        </mc:Choice>
        <mc:Fallback xmlns="">
          <p:pic>
            <p:nvPicPr>
              <p:cNvPr id="385" name="インク 384">
                <a:extLst>
                  <a:ext uri="{FF2B5EF4-FFF2-40B4-BE49-F238E27FC236}">
                    <a16:creationId xmlns:a16="http://schemas.microsoft.com/office/drawing/2014/main" id="{318DED18-9ED4-4515-B4F6-3E6B1F4205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1934690" y="240857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5" name="グループ化 394">
            <a:extLst>
              <a:ext uri="{FF2B5EF4-FFF2-40B4-BE49-F238E27FC236}">
                <a16:creationId xmlns:a16="http://schemas.microsoft.com/office/drawing/2014/main" id="{2CD595F8-7529-4745-83B6-65F10196A54F}"/>
              </a:ext>
            </a:extLst>
          </p:cNvPr>
          <p:cNvGrpSpPr/>
          <p:nvPr/>
        </p:nvGrpSpPr>
        <p:grpSpPr>
          <a:xfrm>
            <a:off x="2120710" y="3053690"/>
            <a:ext cx="939240" cy="165960"/>
            <a:chOff x="2120710" y="3053690"/>
            <a:chExt cx="93924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86" name="インク 385">
                  <a:extLst>
                    <a:ext uri="{FF2B5EF4-FFF2-40B4-BE49-F238E27FC236}">
                      <a16:creationId xmlns:a16="http://schemas.microsoft.com/office/drawing/2014/main" id="{35B7514B-C33B-420D-873D-1B6E6FA76AFE}"/>
                    </a:ext>
                  </a:extLst>
                </p14:cNvPr>
                <p14:cNvContentPartPr/>
                <p14:nvPr/>
              </p14:nvContentPartPr>
              <p14:xfrm>
                <a:off x="2120710" y="3053690"/>
                <a:ext cx="298080" cy="13680"/>
              </p14:xfrm>
            </p:contentPart>
          </mc:Choice>
          <mc:Fallback xmlns="">
            <p:pic>
              <p:nvPicPr>
                <p:cNvPr id="386" name="インク 385">
                  <a:extLst>
                    <a:ext uri="{FF2B5EF4-FFF2-40B4-BE49-F238E27FC236}">
                      <a16:creationId xmlns:a16="http://schemas.microsoft.com/office/drawing/2014/main" id="{35B7514B-C33B-420D-873D-1B6E6FA76AF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116390" y="3049370"/>
                  <a:ext cx="306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87" name="インク 386">
                  <a:extLst>
                    <a:ext uri="{FF2B5EF4-FFF2-40B4-BE49-F238E27FC236}">
                      <a16:creationId xmlns:a16="http://schemas.microsoft.com/office/drawing/2014/main" id="{0DDD835C-8714-4A94-9627-53F25394B07C}"/>
                    </a:ext>
                  </a:extLst>
                </p14:cNvPr>
                <p14:cNvContentPartPr/>
                <p14:nvPr/>
              </p14:nvContentPartPr>
              <p14:xfrm>
                <a:off x="2157430" y="3079610"/>
                <a:ext cx="84240" cy="121680"/>
              </p14:xfrm>
            </p:contentPart>
          </mc:Choice>
          <mc:Fallback xmlns="">
            <p:pic>
              <p:nvPicPr>
                <p:cNvPr id="387" name="インク 386">
                  <a:extLst>
                    <a:ext uri="{FF2B5EF4-FFF2-40B4-BE49-F238E27FC236}">
                      <a16:creationId xmlns:a16="http://schemas.microsoft.com/office/drawing/2014/main" id="{0DDD835C-8714-4A94-9627-53F25394B07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153110" y="3075290"/>
                  <a:ext cx="92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89" name="インク 388">
                  <a:extLst>
                    <a:ext uri="{FF2B5EF4-FFF2-40B4-BE49-F238E27FC236}">
                      <a16:creationId xmlns:a16="http://schemas.microsoft.com/office/drawing/2014/main" id="{70129B42-3A11-48A2-A449-605DB2992D7F}"/>
                    </a:ext>
                  </a:extLst>
                </p14:cNvPr>
                <p14:cNvContentPartPr/>
                <p14:nvPr/>
              </p14:nvContentPartPr>
              <p14:xfrm>
                <a:off x="2508070" y="3060170"/>
                <a:ext cx="171000" cy="13320"/>
              </p14:xfrm>
            </p:contentPart>
          </mc:Choice>
          <mc:Fallback xmlns="">
            <p:pic>
              <p:nvPicPr>
                <p:cNvPr id="389" name="インク 388">
                  <a:extLst>
                    <a:ext uri="{FF2B5EF4-FFF2-40B4-BE49-F238E27FC236}">
                      <a16:creationId xmlns:a16="http://schemas.microsoft.com/office/drawing/2014/main" id="{70129B42-3A11-48A2-A449-605DB2992D7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503750" y="3055850"/>
                  <a:ext cx="179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90" name="インク 389">
                  <a:extLst>
                    <a:ext uri="{FF2B5EF4-FFF2-40B4-BE49-F238E27FC236}">
                      <a16:creationId xmlns:a16="http://schemas.microsoft.com/office/drawing/2014/main" id="{559004B2-3A6B-4F94-9305-3DA993EE205C}"/>
                    </a:ext>
                  </a:extLst>
                </p14:cNvPr>
                <p14:cNvContentPartPr/>
                <p14:nvPr/>
              </p14:nvContentPartPr>
              <p14:xfrm>
                <a:off x="2582590" y="3117770"/>
                <a:ext cx="51840" cy="66600"/>
              </p14:xfrm>
            </p:contentPart>
          </mc:Choice>
          <mc:Fallback xmlns="">
            <p:pic>
              <p:nvPicPr>
                <p:cNvPr id="390" name="インク 389">
                  <a:extLst>
                    <a:ext uri="{FF2B5EF4-FFF2-40B4-BE49-F238E27FC236}">
                      <a16:creationId xmlns:a16="http://schemas.microsoft.com/office/drawing/2014/main" id="{559004B2-3A6B-4F94-9305-3DA993EE205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578270" y="3113450"/>
                  <a:ext cx="60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92" name="インク 391">
                  <a:extLst>
                    <a:ext uri="{FF2B5EF4-FFF2-40B4-BE49-F238E27FC236}">
                      <a16:creationId xmlns:a16="http://schemas.microsoft.com/office/drawing/2014/main" id="{8402065F-7D9E-4AAC-9BAB-04B437E7D8F7}"/>
                    </a:ext>
                  </a:extLst>
                </p14:cNvPr>
                <p14:cNvContentPartPr/>
                <p14:nvPr/>
              </p14:nvContentPartPr>
              <p14:xfrm>
                <a:off x="2825590" y="3066290"/>
                <a:ext cx="234360" cy="7200"/>
              </p14:xfrm>
            </p:contentPart>
          </mc:Choice>
          <mc:Fallback xmlns="">
            <p:pic>
              <p:nvPicPr>
                <p:cNvPr id="392" name="インク 391">
                  <a:extLst>
                    <a:ext uri="{FF2B5EF4-FFF2-40B4-BE49-F238E27FC236}">
                      <a16:creationId xmlns:a16="http://schemas.microsoft.com/office/drawing/2014/main" id="{8402065F-7D9E-4AAC-9BAB-04B437E7D8F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821270" y="3061970"/>
                  <a:ext cx="243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93" name="インク 392">
                  <a:extLst>
                    <a:ext uri="{FF2B5EF4-FFF2-40B4-BE49-F238E27FC236}">
                      <a16:creationId xmlns:a16="http://schemas.microsoft.com/office/drawing/2014/main" id="{20C2F1C1-935C-4C16-ACF8-F6682061B85D}"/>
                    </a:ext>
                  </a:extLst>
                </p14:cNvPr>
                <p14:cNvContentPartPr/>
                <p14:nvPr/>
              </p14:nvContentPartPr>
              <p14:xfrm>
                <a:off x="2876350" y="3104090"/>
                <a:ext cx="104400" cy="115560"/>
              </p14:xfrm>
            </p:contentPart>
          </mc:Choice>
          <mc:Fallback xmlns="">
            <p:pic>
              <p:nvPicPr>
                <p:cNvPr id="393" name="インク 392">
                  <a:extLst>
                    <a:ext uri="{FF2B5EF4-FFF2-40B4-BE49-F238E27FC236}">
                      <a16:creationId xmlns:a16="http://schemas.microsoft.com/office/drawing/2014/main" id="{20C2F1C1-935C-4C16-ACF8-F6682061B85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872030" y="3099770"/>
                  <a:ext cx="113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94" name="インク 393">
                  <a:extLst>
                    <a:ext uri="{FF2B5EF4-FFF2-40B4-BE49-F238E27FC236}">
                      <a16:creationId xmlns:a16="http://schemas.microsoft.com/office/drawing/2014/main" id="{D2FD7B32-DF54-4016-877E-76800F05E954}"/>
                    </a:ext>
                  </a:extLst>
                </p14:cNvPr>
                <p14:cNvContentPartPr/>
                <p14:nvPr/>
              </p14:nvContentPartPr>
              <p14:xfrm>
                <a:off x="2895430" y="3123890"/>
                <a:ext cx="107280" cy="25920"/>
              </p14:xfrm>
            </p:contentPart>
          </mc:Choice>
          <mc:Fallback xmlns="">
            <p:pic>
              <p:nvPicPr>
                <p:cNvPr id="394" name="インク 393">
                  <a:extLst>
                    <a:ext uri="{FF2B5EF4-FFF2-40B4-BE49-F238E27FC236}">
                      <a16:creationId xmlns:a16="http://schemas.microsoft.com/office/drawing/2014/main" id="{D2FD7B32-DF54-4016-877E-76800F05E95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891110" y="3119570"/>
                  <a:ext cx="1159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グループ化 429">
            <a:extLst>
              <a:ext uri="{FF2B5EF4-FFF2-40B4-BE49-F238E27FC236}">
                <a16:creationId xmlns:a16="http://schemas.microsoft.com/office/drawing/2014/main" id="{5B909652-2A10-42EB-8604-17A50D78F4B0}"/>
              </a:ext>
            </a:extLst>
          </p:cNvPr>
          <p:cNvGrpSpPr/>
          <p:nvPr/>
        </p:nvGrpSpPr>
        <p:grpSpPr>
          <a:xfrm>
            <a:off x="2649190" y="3282290"/>
            <a:ext cx="893520" cy="865440"/>
            <a:chOff x="2649190" y="3282290"/>
            <a:chExt cx="893520" cy="86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96" name="インク 395">
                  <a:extLst>
                    <a:ext uri="{FF2B5EF4-FFF2-40B4-BE49-F238E27FC236}">
                      <a16:creationId xmlns:a16="http://schemas.microsoft.com/office/drawing/2014/main" id="{9EE082D8-1E57-481D-9EF0-07E1430D8E86}"/>
                    </a:ext>
                  </a:extLst>
                </p14:cNvPr>
                <p14:cNvContentPartPr/>
                <p14:nvPr/>
              </p14:nvContentPartPr>
              <p14:xfrm>
                <a:off x="2649190" y="3391010"/>
                <a:ext cx="63720" cy="113760"/>
              </p14:xfrm>
            </p:contentPart>
          </mc:Choice>
          <mc:Fallback xmlns="">
            <p:pic>
              <p:nvPicPr>
                <p:cNvPr id="396" name="インク 395">
                  <a:extLst>
                    <a:ext uri="{FF2B5EF4-FFF2-40B4-BE49-F238E27FC236}">
                      <a16:creationId xmlns:a16="http://schemas.microsoft.com/office/drawing/2014/main" id="{9EE082D8-1E57-481D-9EF0-07E1430D8E8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644870" y="3386690"/>
                  <a:ext cx="72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97" name="インク 396">
                  <a:extLst>
                    <a:ext uri="{FF2B5EF4-FFF2-40B4-BE49-F238E27FC236}">
                      <a16:creationId xmlns:a16="http://schemas.microsoft.com/office/drawing/2014/main" id="{2868C94D-D7DD-49B2-BE32-F6D5DC1A075E}"/>
                    </a:ext>
                  </a:extLst>
                </p14:cNvPr>
                <p14:cNvContentPartPr/>
                <p14:nvPr/>
              </p14:nvContentPartPr>
              <p14:xfrm>
                <a:off x="2768350" y="3410810"/>
                <a:ext cx="51480" cy="18360"/>
              </p14:xfrm>
            </p:contentPart>
          </mc:Choice>
          <mc:Fallback xmlns="">
            <p:pic>
              <p:nvPicPr>
                <p:cNvPr id="397" name="インク 396">
                  <a:extLst>
                    <a:ext uri="{FF2B5EF4-FFF2-40B4-BE49-F238E27FC236}">
                      <a16:creationId xmlns:a16="http://schemas.microsoft.com/office/drawing/2014/main" id="{2868C94D-D7DD-49B2-BE32-F6D5DC1A075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764030" y="3406490"/>
                  <a:ext cx="60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98" name="インク 397">
                  <a:extLst>
                    <a:ext uri="{FF2B5EF4-FFF2-40B4-BE49-F238E27FC236}">
                      <a16:creationId xmlns:a16="http://schemas.microsoft.com/office/drawing/2014/main" id="{02E13DBE-1920-436E-B695-FC76CBB26A21}"/>
                    </a:ext>
                  </a:extLst>
                </p14:cNvPr>
                <p14:cNvContentPartPr/>
                <p14:nvPr/>
              </p14:nvContentPartPr>
              <p14:xfrm>
                <a:off x="2755750" y="3460490"/>
                <a:ext cx="95040" cy="360"/>
              </p14:xfrm>
            </p:contentPart>
          </mc:Choice>
          <mc:Fallback xmlns="">
            <p:pic>
              <p:nvPicPr>
                <p:cNvPr id="398" name="インク 397">
                  <a:extLst>
                    <a:ext uri="{FF2B5EF4-FFF2-40B4-BE49-F238E27FC236}">
                      <a16:creationId xmlns:a16="http://schemas.microsoft.com/office/drawing/2014/main" id="{02E13DBE-1920-436E-B695-FC76CBB26A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51430" y="3456170"/>
                  <a:ext cx="103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00" name="インク 399">
                  <a:extLst>
                    <a:ext uri="{FF2B5EF4-FFF2-40B4-BE49-F238E27FC236}">
                      <a16:creationId xmlns:a16="http://schemas.microsoft.com/office/drawing/2014/main" id="{B1B9986B-3736-45E4-AFD2-2F0F3B24AE8F}"/>
                    </a:ext>
                  </a:extLst>
                </p14:cNvPr>
                <p14:cNvContentPartPr/>
                <p14:nvPr/>
              </p14:nvContentPartPr>
              <p14:xfrm>
                <a:off x="2901550" y="3435290"/>
                <a:ext cx="259920" cy="360"/>
              </p14:xfrm>
            </p:contentPart>
          </mc:Choice>
          <mc:Fallback xmlns="">
            <p:pic>
              <p:nvPicPr>
                <p:cNvPr id="400" name="インク 399">
                  <a:extLst>
                    <a:ext uri="{FF2B5EF4-FFF2-40B4-BE49-F238E27FC236}">
                      <a16:creationId xmlns:a16="http://schemas.microsoft.com/office/drawing/2014/main" id="{B1B9986B-3736-45E4-AFD2-2F0F3B24AE8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97230" y="3430970"/>
                  <a:ext cx="268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01" name="インク 400">
                  <a:extLst>
                    <a:ext uri="{FF2B5EF4-FFF2-40B4-BE49-F238E27FC236}">
                      <a16:creationId xmlns:a16="http://schemas.microsoft.com/office/drawing/2014/main" id="{E0711320-0E77-4507-8CD2-2745D6027420}"/>
                    </a:ext>
                  </a:extLst>
                </p14:cNvPr>
                <p14:cNvContentPartPr/>
                <p14:nvPr/>
              </p14:nvContentPartPr>
              <p14:xfrm>
                <a:off x="2990470" y="3460490"/>
                <a:ext cx="6840" cy="88560"/>
              </p14:xfrm>
            </p:contentPart>
          </mc:Choice>
          <mc:Fallback xmlns="">
            <p:pic>
              <p:nvPicPr>
                <p:cNvPr id="401" name="インク 400">
                  <a:extLst>
                    <a:ext uri="{FF2B5EF4-FFF2-40B4-BE49-F238E27FC236}">
                      <a16:creationId xmlns:a16="http://schemas.microsoft.com/office/drawing/2014/main" id="{E0711320-0E77-4507-8CD2-2745D602742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986150" y="3456170"/>
                  <a:ext cx="15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02" name="インク 401">
                  <a:extLst>
                    <a:ext uri="{FF2B5EF4-FFF2-40B4-BE49-F238E27FC236}">
                      <a16:creationId xmlns:a16="http://schemas.microsoft.com/office/drawing/2014/main" id="{CD8FEAAF-0DBD-4FEC-9FF4-A5343E57E596}"/>
                    </a:ext>
                  </a:extLst>
                </p14:cNvPr>
                <p14:cNvContentPartPr/>
                <p14:nvPr/>
              </p14:nvContentPartPr>
              <p14:xfrm>
                <a:off x="3047710" y="3467690"/>
                <a:ext cx="93240" cy="115560"/>
              </p14:xfrm>
            </p:contentPart>
          </mc:Choice>
          <mc:Fallback xmlns="">
            <p:pic>
              <p:nvPicPr>
                <p:cNvPr id="402" name="インク 401">
                  <a:extLst>
                    <a:ext uri="{FF2B5EF4-FFF2-40B4-BE49-F238E27FC236}">
                      <a16:creationId xmlns:a16="http://schemas.microsoft.com/office/drawing/2014/main" id="{CD8FEAAF-0DBD-4FEC-9FF4-A5343E57E59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43390" y="3463370"/>
                  <a:ext cx="101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03" name="インク 402">
                  <a:extLst>
                    <a:ext uri="{FF2B5EF4-FFF2-40B4-BE49-F238E27FC236}">
                      <a16:creationId xmlns:a16="http://schemas.microsoft.com/office/drawing/2014/main" id="{808D61D6-16B1-409B-880E-C122BFDD95B2}"/>
                    </a:ext>
                  </a:extLst>
                </p14:cNvPr>
                <p14:cNvContentPartPr/>
                <p14:nvPr/>
              </p14:nvContentPartPr>
              <p14:xfrm>
                <a:off x="2952670" y="3283010"/>
                <a:ext cx="17280" cy="90720"/>
              </p14:xfrm>
            </p:contentPart>
          </mc:Choice>
          <mc:Fallback xmlns="">
            <p:pic>
              <p:nvPicPr>
                <p:cNvPr id="403" name="インク 402">
                  <a:extLst>
                    <a:ext uri="{FF2B5EF4-FFF2-40B4-BE49-F238E27FC236}">
                      <a16:creationId xmlns:a16="http://schemas.microsoft.com/office/drawing/2014/main" id="{808D61D6-16B1-409B-880E-C122BFDD95B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948350" y="3278690"/>
                  <a:ext cx="25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04" name="インク 403">
                  <a:extLst>
                    <a:ext uri="{FF2B5EF4-FFF2-40B4-BE49-F238E27FC236}">
                      <a16:creationId xmlns:a16="http://schemas.microsoft.com/office/drawing/2014/main" id="{88C88597-3498-422C-A51E-2B3F13341E2F}"/>
                    </a:ext>
                  </a:extLst>
                </p14:cNvPr>
                <p14:cNvContentPartPr/>
                <p14:nvPr/>
              </p14:nvContentPartPr>
              <p14:xfrm>
                <a:off x="3022510" y="3282290"/>
                <a:ext cx="69480" cy="90000"/>
              </p14:xfrm>
            </p:contentPart>
          </mc:Choice>
          <mc:Fallback xmlns="">
            <p:pic>
              <p:nvPicPr>
                <p:cNvPr id="404" name="インク 403">
                  <a:extLst>
                    <a:ext uri="{FF2B5EF4-FFF2-40B4-BE49-F238E27FC236}">
                      <a16:creationId xmlns:a16="http://schemas.microsoft.com/office/drawing/2014/main" id="{88C88597-3498-422C-A51E-2B3F13341E2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018190" y="3277970"/>
                  <a:ext cx="78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07" name="インク 406">
                  <a:extLst>
                    <a:ext uri="{FF2B5EF4-FFF2-40B4-BE49-F238E27FC236}">
                      <a16:creationId xmlns:a16="http://schemas.microsoft.com/office/drawing/2014/main" id="{5127027D-9FDA-41DB-B236-44F7D68F24AC}"/>
                    </a:ext>
                  </a:extLst>
                </p14:cNvPr>
                <p14:cNvContentPartPr/>
                <p14:nvPr/>
              </p14:nvContentPartPr>
              <p14:xfrm>
                <a:off x="2704270" y="3681170"/>
                <a:ext cx="126360" cy="117720"/>
              </p14:xfrm>
            </p:contentPart>
          </mc:Choice>
          <mc:Fallback xmlns="">
            <p:pic>
              <p:nvPicPr>
                <p:cNvPr id="407" name="インク 406">
                  <a:extLst>
                    <a:ext uri="{FF2B5EF4-FFF2-40B4-BE49-F238E27FC236}">
                      <a16:creationId xmlns:a16="http://schemas.microsoft.com/office/drawing/2014/main" id="{5127027D-9FDA-41DB-B236-44F7D68F24A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699950" y="3676850"/>
                  <a:ext cx="135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08" name="インク 407">
                  <a:extLst>
                    <a:ext uri="{FF2B5EF4-FFF2-40B4-BE49-F238E27FC236}">
                      <a16:creationId xmlns:a16="http://schemas.microsoft.com/office/drawing/2014/main" id="{2D78361D-4BDB-488F-A149-C3F85E4568B5}"/>
                    </a:ext>
                  </a:extLst>
                </p14:cNvPr>
                <p14:cNvContentPartPr/>
                <p14:nvPr/>
              </p14:nvContentPartPr>
              <p14:xfrm>
                <a:off x="2869870" y="3714650"/>
                <a:ext cx="50040" cy="360"/>
              </p14:xfrm>
            </p:contentPart>
          </mc:Choice>
          <mc:Fallback xmlns="">
            <p:pic>
              <p:nvPicPr>
                <p:cNvPr id="408" name="インク 407">
                  <a:extLst>
                    <a:ext uri="{FF2B5EF4-FFF2-40B4-BE49-F238E27FC236}">
                      <a16:creationId xmlns:a16="http://schemas.microsoft.com/office/drawing/2014/main" id="{2D78361D-4BDB-488F-A149-C3F85E4568B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865550" y="3710330"/>
                  <a:ext cx="58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09" name="インク 408">
                  <a:extLst>
                    <a:ext uri="{FF2B5EF4-FFF2-40B4-BE49-F238E27FC236}">
                      <a16:creationId xmlns:a16="http://schemas.microsoft.com/office/drawing/2014/main" id="{F281B2DD-30B8-4D50-8882-C48A26FEB290}"/>
                    </a:ext>
                  </a:extLst>
                </p14:cNvPr>
                <p14:cNvContentPartPr/>
                <p14:nvPr/>
              </p14:nvContentPartPr>
              <p14:xfrm>
                <a:off x="2882830" y="3746330"/>
                <a:ext cx="43560" cy="360"/>
              </p14:xfrm>
            </p:contentPart>
          </mc:Choice>
          <mc:Fallback xmlns="">
            <p:pic>
              <p:nvPicPr>
                <p:cNvPr id="409" name="インク 408">
                  <a:extLst>
                    <a:ext uri="{FF2B5EF4-FFF2-40B4-BE49-F238E27FC236}">
                      <a16:creationId xmlns:a16="http://schemas.microsoft.com/office/drawing/2014/main" id="{F281B2DD-30B8-4D50-8882-C48A26FEB29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878510" y="3742010"/>
                  <a:ext cx="52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10" name="インク 409">
                  <a:extLst>
                    <a:ext uri="{FF2B5EF4-FFF2-40B4-BE49-F238E27FC236}">
                      <a16:creationId xmlns:a16="http://schemas.microsoft.com/office/drawing/2014/main" id="{892E78F8-C1C7-4F9B-BC53-0B89E60D7254}"/>
                    </a:ext>
                  </a:extLst>
                </p14:cNvPr>
                <p14:cNvContentPartPr/>
                <p14:nvPr/>
              </p14:nvContentPartPr>
              <p14:xfrm>
                <a:off x="3028630" y="3726530"/>
                <a:ext cx="291960" cy="14040"/>
              </p14:xfrm>
            </p:contentPart>
          </mc:Choice>
          <mc:Fallback xmlns="">
            <p:pic>
              <p:nvPicPr>
                <p:cNvPr id="410" name="インク 409">
                  <a:extLst>
                    <a:ext uri="{FF2B5EF4-FFF2-40B4-BE49-F238E27FC236}">
                      <a16:creationId xmlns:a16="http://schemas.microsoft.com/office/drawing/2014/main" id="{892E78F8-C1C7-4F9B-BC53-0B89E60D725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024310" y="3722210"/>
                  <a:ext cx="300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12" name="インク 411">
                  <a:extLst>
                    <a:ext uri="{FF2B5EF4-FFF2-40B4-BE49-F238E27FC236}">
                      <a16:creationId xmlns:a16="http://schemas.microsoft.com/office/drawing/2014/main" id="{69FC4AFD-F175-4C87-8CB1-E283B4B7D041}"/>
                    </a:ext>
                  </a:extLst>
                </p14:cNvPr>
                <p14:cNvContentPartPr/>
                <p14:nvPr/>
              </p14:nvContentPartPr>
              <p14:xfrm>
                <a:off x="3155710" y="3778010"/>
                <a:ext cx="360" cy="69480"/>
              </p14:xfrm>
            </p:contentPart>
          </mc:Choice>
          <mc:Fallback xmlns="">
            <p:pic>
              <p:nvPicPr>
                <p:cNvPr id="412" name="インク 411">
                  <a:extLst>
                    <a:ext uri="{FF2B5EF4-FFF2-40B4-BE49-F238E27FC236}">
                      <a16:creationId xmlns:a16="http://schemas.microsoft.com/office/drawing/2014/main" id="{69FC4AFD-F175-4C87-8CB1-E283B4B7D04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151390" y="3773690"/>
                  <a:ext cx="9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13" name="インク 412">
                  <a:extLst>
                    <a:ext uri="{FF2B5EF4-FFF2-40B4-BE49-F238E27FC236}">
                      <a16:creationId xmlns:a16="http://schemas.microsoft.com/office/drawing/2014/main" id="{8DF9B3E6-5B2C-4A8F-9322-9B9890D982E6}"/>
                    </a:ext>
                  </a:extLst>
                </p14:cNvPr>
                <p14:cNvContentPartPr/>
                <p14:nvPr/>
              </p14:nvContentPartPr>
              <p14:xfrm>
                <a:off x="3205030" y="3755690"/>
                <a:ext cx="53640" cy="93960"/>
              </p14:xfrm>
            </p:contentPart>
          </mc:Choice>
          <mc:Fallback xmlns="">
            <p:pic>
              <p:nvPicPr>
                <p:cNvPr id="413" name="インク 412">
                  <a:extLst>
                    <a:ext uri="{FF2B5EF4-FFF2-40B4-BE49-F238E27FC236}">
                      <a16:creationId xmlns:a16="http://schemas.microsoft.com/office/drawing/2014/main" id="{8DF9B3E6-5B2C-4A8F-9322-9B9890D982E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200710" y="3751370"/>
                  <a:ext cx="62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14" name="インク 413">
                  <a:extLst>
                    <a:ext uri="{FF2B5EF4-FFF2-40B4-BE49-F238E27FC236}">
                      <a16:creationId xmlns:a16="http://schemas.microsoft.com/office/drawing/2014/main" id="{3D3923D1-815A-4E9E-87E5-98D9F9635DE0}"/>
                    </a:ext>
                  </a:extLst>
                </p14:cNvPr>
                <p14:cNvContentPartPr/>
                <p14:nvPr/>
              </p14:nvContentPartPr>
              <p14:xfrm>
                <a:off x="3047710" y="3632210"/>
                <a:ext cx="50040" cy="6840"/>
              </p14:xfrm>
            </p:contentPart>
          </mc:Choice>
          <mc:Fallback xmlns="">
            <p:pic>
              <p:nvPicPr>
                <p:cNvPr id="414" name="インク 413">
                  <a:extLst>
                    <a:ext uri="{FF2B5EF4-FFF2-40B4-BE49-F238E27FC236}">
                      <a16:creationId xmlns:a16="http://schemas.microsoft.com/office/drawing/2014/main" id="{3D3923D1-815A-4E9E-87E5-98D9F9635DE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043390" y="3627890"/>
                  <a:ext cx="58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15" name="インク 414">
                  <a:extLst>
                    <a:ext uri="{FF2B5EF4-FFF2-40B4-BE49-F238E27FC236}">
                      <a16:creationId xmlns:a16="http://schemas.microsoft.com/office/drawing/2014/main" id="{F000BFD9-B02B-4709-8651-0590795C64F4}"/>
                    </a:ext>
                  </a:extLst>
                </p14:cNvPr>
                <p14:cNvContentPartPr/>
                <p14:nvPr/>
              </p14:nvContentPartPr>
              <p14:xfrm>
                <a:off x="3161470" y="3594050"/>
                <a:ext cx="53640" cy="92880"/>
              </p14:xfrm>
            </p:contentPart>
          </mc:Choice>
          <mc:Fallback xmlns="">
            <p:pic>
              <p:nvPicPr>
                <p:cNvPr id="415" name="インク 414">
                  <a:extLst>
                    <a:ext uri="{FF2B5EF4-FFF2-40B4-BE49-F238E27FC236}">
                      <a16:creationId xmlns:a16="http://schemas.microsoft.com/office/drawing/2014/main" id="{F000BFD9-B02B-4709-8651-0590795C64F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157150" y="3589730"/>
                  <a:ext cx="62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17" name="インク 416">
                  <a:extLst>
                    <a:ext uri="{FF2B5EF4-FFF2-40B4-BE49-F238E27FC236}">
                      <a16:creationId xmlns:a16="http://schemas.microsoft.com/office/drawing/2014/main" id="{B0B3BC82-8DDB-43B5-9B29-FDE17D372125}"/>
                    </a:ext>
                  </a:extLst>
                </p14:cNvPr>
                <p14:cNvContentPartPr/>
                <p14:nvPr/>
              </p14:nvContentPartPr>
              <p14:xfrm>
                <a:off x="3174790" y="3594050"/>
                <a:ext cx="132840" cy="360"/>
              </p14:xfrm>
            </p:contentPart>
          </mc:Choice>
          <mc:Fallback xmlns="">
            <p:pic>
              <p:nvPicPr>
                <p:cNvPr id="417" name="インク 416">
                  <a:extLst>
                    <a:ext uri="{FF2B5EF4-FFF2-40B4-BE49-F238E27FC236}">
                      <a16:creationId xmlns:a16="http://schemas.microsoft.com/office/drawing/2014/main" id="{B0B3BC82-8DDB-43B5-9B29-FDE17D37212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170470" y="3589730"/>
                  <a:ext cx="141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18" name="インク 417">
                  <a:extLst>
                    <a:ext uri="{FF2B5EF4-FFF2-40B4-BE49-F238E27FC236}">
                      <a16:creationId xmlns:a16="http://schemas.microsoft.com/office/drawing/2014/main" id="{255E355F-2CBF-459D-B3B0-DD6D28EB45D9}"/>
                    </a:ext>
                  </a:extLst>
                </p14:cNvPr>
                <p14:cNvContentPartPr/>
                <p14:nvPr/>
              </p14:nvContentPartPr>
              <p14:xfrm>
                <a:off x="2711110" y="3902570"/>
                <a:ext cx="114480" cy="155160"/>
              </p14:xfrm>
            </p:contentPart>
          </mc:Choice>
          <mc:Fallback xmlns="">
            <p:pic>
              <p:nvPicPr>
                <p:cNvPr id="418" name="インク 417">
                  <a:extLst>
                    <a:ext uri="{FF2B5EF4-FFF2-40B4-BE49-F238E27FC236}">
                      <a16:creationId xmlns:a16="http://schemas.microsoft.com/office/drawing/2014/main" id="{255E355F-2CBF-459D-B3B0-DD6D28EB45D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706790" y="3898250"/>
                  <a:ext cx="123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19" name="インク 418">
                  <a:extLst>
                    <a:ext uri="{FF2B5EF4-FFF2-40B4-BE49-F238E27FC236}">
                      <a16:creationId xmlns:a16="http://schemas.microsoft.com/office/drawing/2014/main" id="{1B1029E7-6EF9-4755-A4B9-6E0B9F3BF9D3}"/>
                    </a:ext>
                  </a:extLst>
                </p14:cNvPr>
                <p14:cNvContentPartPr/>
                <p14:nvPr/>
              </p14:nvContentPartPr>
              <p14:xfrm>
                <a:off x="2749270" y="3934970"/>
                <a:ext cx="105840" cy="9000"/>
              </p14:xfrm>
            </p:contentPart>
          </mc:Choice>
          <mc:Fallback xmlns="">
            <p:pic>
              <p:nvPicPr>
                <p:cNvPr id="419" name="インク 418">
                  <a:extLst>
                    <a:ext uri="{FF2B5EF4-FFF2-40B4-BE49-F238E27FC236}">
                      <a16:creationId xmlns:a16="http://schemas.microsoft.com/office/drawing/2014/main" id="{1B1029E7-6EF9-4755-A4B9-6E0B9F3BF9D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744950" y="3930650"/>
                  <a:ext cx="114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20" name="インク 419">
                  <a:extLst>
                    <a:ext uri="{FF2B5EF4-FFF2-40B4-BE49-F238E27FC236}">
                      <a16:creationId xmlns:a16="http://schemas.microsoft.com/office/drawing/2014/main" id="{3B4437B3-A945-4C23-81BC-D101DEECC250}"/>
                    </a:ext>
                  </a:extLst>
                </p14:cNvPr>
                <p14:cNvContentPartPr/>
                <p14:nvPr/>
              </p14:nvContentPartPr>
              <p14:xfrm>
                <a:off x="2888950" y="3929930"/>
                <a:ext cx="86040" cy="20160"/>
              </p14:xfrm>
            </p:contentPart>
          </mc:Choice>
          <mc:Fallback xmlns="">
            <p:pic>
              <p:nvPicPr>
                <p:cNvPr id="420" name="インク 419">
                  <a:extLst>
                    <a:ext uri="{FF2B5EF4-FFF2-40B4-BE49-F238E27FC236}">
                      <a16:creationId xmlns:a16="http://schemas.microsoft.com/office/drawing/2014/main" id="{3B4437B3-A945-4C23-81BC-D101DEECC25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884630" y="3925610"/>
                  <a:ext cx="94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21" name="インク 420">
                  <a:extLst>
                    <a:ext uri="{FF2B5EF4-FFF2-40B4-BE49-F238E27FC236}">
                      <a16:creationId xmlns:a16="http://schemas.microsoft.com/office/drawing/2014/main" id="{ACB578E2-6859-4185-B4EA-D5519AF64B8D}"/>
                    </a:ext>
                  </a:extLst>
                </p14:cNvPr>
                <p14:cNvContentPartPr/>
                <p14:nvPr/>
              </p14:nvContentPartPr>
              <p14:xfrm>
                <a:off x="2914510" y="3974930"/>
                <a:ext cx="69480" cy="360"/>
              </p14:xfrm>
            </p:contentPart>
          </mc:Choice>
          <mc:Fallback xmlns="">
            <p:pic>
              <p:nvPicPr>
                <p:cNvPr id="421" name="インク 420">
                  <a:extLst>
                    <a:ext uri="{FF2B5EF4-FFF2-40B4-BE49-F238E27FC236}">
                      <a16:creationId xmlns:a16="http://schemas.microsoft.com/office/drawing/2014/main" id="{ACB578E2-6859-4185-B4EA-D5519AF64B8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910190" y="3970610"/>
                  <a:ext cx="78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24" name="インク 423">
                  <a:extLst>
                    <a:ext uri="{FF2B5EF4-FFF2-40B4-BE49-F238E27FC236}">
                      <a16:creationId xmlns:a16="http://schemas.microsoft.com/office/drawing/2014/main" id="{8E0B7547-C37E-456A-8B5F-BBBCBC422E2C}"/>
                    </a:ext>
                  </a:extLst>
                </p14:cNvPr>
                <p14:cNvContentPartPr/>
                <p14:nvPr/>
              </p14:nvContentPartPr>
              <p14:xfrm>
                <a:off x="3117550" y="3994010"/>
                <a:ext cx="95040" cy="360"/>
              </p14:xfrm>
            </p:contentPart>
          </mc:Choice>
          <mc:Fallback xmlns="">
            <p:pic>
              <p:nvPicPr>
                <p:cNvPr id="424" name="インク 423">
                  <a:extLst>
                    <a:ext uri="{FF2B5EF4-FFF2-40B4-BE49-F238E27FC236}">
                      <a16:creationId xmlns:a16="http://schemas.microsoft.com/office/drawing/2014/main" id="{8E0B7547-C37E-456A-8B5F-BBBCBC422E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13230" y="3989690"/>
                  <a:ext cx="103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25" name="インク 424">
                  <a:extLst>
                    <a:ext uri="{FF2B5EF4-FFF2-40B4-BE49-F238E27FC236}">
                      <a16:creationId xmlns:a16="http://schemas.microsoft.com/office/drawing/2014/main" id="{A35E1A9D-EE66-4541-809C-2FF71B6646CF}"/>
                    </a:ext>
                  </a:extLst>
                </p14:cNvPr>
                <p14:cNvContentPartPr/>
                <p14:nvPr/>
              </p14:nvContentPartPr>
              <p14:xfrm>
                <a:off x="3282790" y="3994010"/>
                <a:ext cx="259920" cy="360"/>
              </p14:xfrm>
            </p:contentPart>
          </mc:Choice>
          <mc:Fallback xmlns="">
            <p:pic>
              <p:nvPicPr>
                <p:cNvPr id="425" name="インク 424">
                  <a:extLst>
                    <a:ext uri="{FF2B5EF4-FFF2-40B4-BE49-F238E27FC236}">
                      <a16:creationId xmlns:a16="http://schemas.microsoft.com/office/drawing/2014/main" id="{A35E1A9D-EE66-4541-809C-2FF71B6646C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278470" y="3989690"/>
                  <a:ext cx="268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26" name="インク 425">
                  <a:extLst>
                    <a:ext uri="{FF2B5EF4-FFF2-40B4-BE49-F238E27FC236}">
                      <a16:creationId xmlns:a16="http://schemas.microsoft.com/office/drawing/2014/main" id="{3EE8AE9D-C31C-4837-B4D5-075624BF82F2}"/>
                    </a:ext>
                  </a:extLst>
                </p14:cNvPr>
                <p14:cNvContentPartPr/>
                <p14:nvPr/>
              </p14:nvContentPartPr>
              <p14:xfrm>
                <a:off x="3358390" y="4025690"/>
                <a:ext cx="71640" cy="122040"/>
              </p14:xfrm>
            </p:contentPart>
          </mc:Choice>
          <mc:Fallback xmlns="">
            <p:pic>
              <p:nvPicPr>
                <p:cNvPr id="426" name="インク 425">
                  <a:extLst>
                    <a:ext uri="{FF2B5EF4-FFF2-40B4-BE49-F238E27FC236}">
                      <a16:creationId xmlns:a16="http://schemas.microsoft.com/office/drawing/2014/main" id="{3EE8AE9D-C31C-4837-B4D5-075624BF82F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354070" y="4021370"/>
                  <a:ext cx="80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27" name="インク 426">
                  <a:extLst>
                    <a:ext uri="{FF2B5EF4-FFF2-40B4-BE49-F238E27FC236}">
                      <a16:creationId xmlns:a16="http://schemas.microsoft.com/office/drawing/2014/main" id="{2BE64DAB-2771-47E5-9C7B-497D76DD748D}"/>
                    </a:ext>
                  </a:extLst>
                </p14:cNvPr>
                <p14:cNvContentPartPr/>
                <p14:nvPr/>
              </p14:nvContentPartPr>
              <p14:xfrm>
                <a:off x="3371710" y="4019210"/>
                <a:ext cx="113760" cy="25920"/>
              </p14:xfrm>
            </p:contentPart>
          </mc:Choice>
          <mc:Fallback xmlns="">
            <p:pic>
              <p:nvPicPr>
                <p:cNvPr id="427" name="インク 426">
                  <a:extLst>
                    <a:ext uri="{FF2B5EF4-FFF2-40B4-BE49-F238E27FC236}">
                      <a16:creationId xmlns:a16="http://schemas.microsoft.com/office/drawing/2014/main" id="{2BE64DAB-2771-47E5-9C7B-497D76DD748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367390" y="4014890"/>
                  <a:ext cx="122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28" name="インク 427">
                  <a:extLst>
                    <a:ext uri="{FF2B5EF4-FFF2-40B4-BE49-F238E27FC236}">
                      <a16:creationId xmlns:a16="http://schemas.microsoft.com/office/drawing/2014/main" id="{717BD715-AFF6-4F33-A5D1-9A28E8CD0100}"/>
                    </a:ext>
                  </a:extLst>
                </p14:cNvPr>
                <p14:cNvContentPartPr/>
                <p14:nvPr/>
              </p14:nvContentPartPr>
              <p14:xfrm>
                <a:off x="3333190" y="3860450"/>
                <a:ext cx="7200" cy="82440"/>
              </p14:xfrm>
            </p:contentPart>
          </mc:Choice>
          <mc:Fallback xmlns="">
            <p:pic>
              <p:nvPicPr>
                <p:cNvPr id="428" name="インク 427">
                  <a:extLst>
                    <a:ext uri="{FF2B5EF4-FFF2-40B4-BE49-F238E27FC236}">
                      <a16:creationId xmlns:a16="http://schemas.microsoft.com/office/drawing/2014/main" id="{717BD715-AFF6-4F33-A5D1-9A28E8CD010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328870" y="3856130"/>
                  <a:ext cx="15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29" name="インク 428">
                  <a:extLst>
                    <a:ext uri="{FF2B5EF4-FFF2-40B4-BE49-F238E27FC236}">
                      <a16:creationId xmlns:a16="http://schemas.microsoft.com/office/drawing/2014/main" id="{1DCFAC7B-F66A-4E57-A434-D2D353CCB6F5}"/>
                    </a:ext>
                  </a:extLst>
                </p14:cNvPr>
                <p14:cNvContentPartPr/>
                <p14:nvPr/>
              </p14:nvContentPartPr>
              <p14:xfrm>
                <a:off x="3378190" y="3840650"/>
                <a:ext cx="139320" cy="77760"/>
              </p14:xfrm>
            </p:contentPart>
          </mc:Choice>
          <mc:Fallback xmlns="">
            <p:pic>
              <p:nvPicPr>
                <p:cNvPr id="429" name="インク 428">
                  <a:extLst>
                    <a:ext uri="{FF2B5EF4-FFF2-40B4-BE49-F238E27FC236}">
                      <a16:creationId xmlns:a16="http://schemas.microsoft.com/office/drawing/2014/main" id="{1DCFAC7B-F66A-4E57-A434-D2D353CCB6F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373870" y="3836330"/>
                  <a:ext cx="1479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5" name="グループ化 454">
            <a:extLst>
              <a:ext uri="{FF2B5EF4-FFF2-40B4-BE49-F238E27FC236}">
                <a16:creationId xmlns:a16="http://schemas.microsoft.com/office/drawing/2014/main" id="{86A23C45-4CB7-4736-8515-6CC67A6876E5}"/>
              </a:ext>
            </a:extLst>
          </p:cNvPr>
          <p:cNvGrpSpPr/>
          <p:nvPr/>
        </p:nvGrpSpPr>
        <p:grpSpPr>
          <a:xfrm>
            <a:off x="5506870" y="3212450"/>
            <a:ext cx="1421640" cy="452160"/>
            <a:chOff x="5506870" y="3212450"/>
            <a:chExt cx="142164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31" name="インク 430">
                  <a:extLst>
                    <a:ext uri="{FF2B5EF4-FFF2-40B4-BE49-F238E27FC236}">
                      <a16:creationId xmlns:a16="http://schemas.microsoft.com/office/drawing/2014/main" id="{C52471ED-3A15-4405-8D18-D43058561BE6}"/>
                    </a:ext>
                  </a:extLst>
                </p14:cNvPr>
                <p14:cNvContentPartPr/>
                <p14:nvPr/>
              </p14:nvContentPartPr>
              <p14:xfrm>
                <a:off x="5506870" y="3364370"/>
                <a:ext cx="100440" cy="191880"/>
              </p14:xfrm>
            </p:contentPart>
          </mc:Choice>
          <mc:Fallback xmlns="">
            <p:pic>
              <p:nvPicPr>
                <p:cNvPr id="431" name="インク 430">
                  <a:extLst>
                    <a:ext uri="{FF2B5EF4-FFF2-40B4-BE49-F238E27FC236}">
                      <a16:creationId xmlns:a16="http://schemas.microsoft.com/office/drawing/2014/main" id="{C52471ED-3A15-4405-8D18-D43058561BE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502550" y="3360050"/>
                  <a:ext cx="109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32" name="インク 431">
                  <a:extLst>
                    <a:ext uri="{FF2B5EF4-FFF2-40B4-BE49-F238E27FC236}">
                      <a16:creationId xmlns:a16="http://schemas.microsoft.com/office/drawing/2014/main" id="{21EDF7B2-4B6E-44EB-89BA-AF38B919A960}"/>
                    </a:ext>
                  </a:extLst>
                </p14:cNvPr>
                <p14:cNvContentPartPr/>
                <p14:nvPr/>
              </p14:nvContentPartPr>
              <p14:xfrm>
                <a:off x="5676790" y="3447890"/>
                <a:ext cx="43560" cy="360"/>
              </p14:xfrm>
            </p:contentPart>
          </mc:Choice>
          <mc:Fallback xmlns="">
            <p:pic>
              <p:nvPicPr>
                <p:cNvPr id="432" name="インク 431">
                  <a:extLst>
                    <a:ext uri="{FF2B5EF4-FFF2-40B4-BE49-F238E27FC236}">
                      <a16:creationId xmlns:a16="http://schemas.microsoft.com/office/drawing/2014/main" id="{21EDF7B2-4B6E-44EB-89BA-AF38B919A96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672470" y="3443570"/>
                  <a:ext cx="52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33" name="インク 432">
                  <a:extLst>
                    <a:ext uri="{FF2B5EF4-FFF2-40B4-BE49-F238E27FC236}">
                      <a16:creationId xmlns:a16="http://schemas.microsoft.com/office/drawing/2014/main" id="{2C4293B5-2409-45A5-888B-503131FADFC9}"/>
                    </a:ext>
                  </a:extLst>
                </p14:cNvPr>
                <p14:cNvContentPartPr/>
                <p14:nvPr/>
              </p14:nvContentPartPr>
              <p14:xfrm>
                <a:off x="5638630" y="3492530"/>
                <a:ext cx="117720" cy="15840"/>
              </p14:xfrm>
            </p:contentPart>
          </mc:Choice>
          <mc:Fallback xmlns="">
            <p:pic>
              <p:nvPicPr>
                <p:cNvPr id="433" name="インク 432">
                  <a:extLst>
                    <a:ext uri="{FF2B5EF4-FFF2-40B4-BE49-F238E27FC236}">
                      <a16:creationId xmlns:a16="http://schemas.microsoft.com/office/drawing/2014/main" id="{2C4293B5-2409-45A5-888B-503131FADFC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634310" y="3488210"/>
                  <a:ext cx="126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35" name="インク 434">
                  <a:extLst>
                    <a:ext uri="{FF2B5EF4-FFF2-40B4-BE49-F238E27FC236}">
                      <a16:creationId xmlns:a16="http://schemas.microsoft.com/office/drawing/2014/main" id="{C92136AB-FF6D-48E6-BF14-A5C38822A4E5}"/>
                    </a:ext>
                  </a:extLst>
                </p14:cNvPr>
                <p14:cNvContentPartPr/>
                <p14:nvPr/>
              </p14:nvContentPartPr>
              <p14:xfrm>
                <a:off x="5822950" y="3454370"/>
                <a:ext cx="247320" cy="360"/>
              </p14:xfrm>
            </p:contentPart>
          </mc:Choice>
          <mc:Fallback xmlns="">
            <p:pic>
              <p:nvPicPr>
                <p:cNvPr id="435" name="インク 434">
                  <a:extLst>
                    <a:ext uri="{FF2B5EF4-FFF2-40B4-BE49-F238E27FC236}">
                      <a16:creationId xmlns:a16="http://schemas.microsoft.com/office/drawing/2014/main" id="{C92136AB-FF6D-48E6-BF14-A5C38822A4E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818630" y="3450050"/>
                  <a:ext cx="255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36" name="インク 435">
                  <a:extLst>
                    <a:ext uri="{FF2B5EF4-FFF2-40B4-BE49-F238E27FC236}">
                      <a16:creationId xmlns:a16="http://schemas.microsoft.com/office/drawing/2014/main" id="{F26567F8-F45E-4D22-9ABA-1CCFFF95FA15}"/>
                    </a:ext>
                  </a:extLst>
                </p14:cNvPr>
                <p14:cNvContentPartPr/>
                <p14:nvPr/>
              </p14:nvContentPartPr>
              <p14:xfrm>
                <a:off x="5920510" y="3517730"/>
                <a:ext cx="149400" cy="102240"/>
              </p14:xfrm>
            </p:contentPart>
          </mc:Choice>
          <mc:Fallback xmlns="">
            <p:pic>
              <p:nvPicPr>
                <p:cNvPr id="436" name="インク 435">
                  <a:extLst>
                    <a:ext uri="{FF2B5EF4-FFF2-40B4-BE49-F238E27FC236}">
                      <a16:creationId xmlns:a16="http://schemas.microsoft.com/office/drawing/2014/main" id="{F26567F8-F45E-4D22-9ABA-1CCFFF95FA1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16190" y="3513410"/>
                  <a:ext cx="158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37" name="インク 436">
                  <a:extLst>
                    <a:ext uri="{FF2B5EF4-FFF2-40B4-BE49-F238E27FC236}">
                      <a16:creationId xmlns:a16="http://schemas.microsoft.com/office/drawing/2014/main" id="{C0D9A671-ED40-40D4-8A84-C55A32BCB80B}"/>
                    </a:ext>
                  </a:extLst>
                </p14:cNvPr>
                <p14:cNvContentPartPr/>
                <p14:nvPr/>
              </p14:nvContentPartPr>
              <p14:xfrm>
                <a:off x="5973790" y="3530330"/>
                <a:ext cx="20880" cy="134280"/>
              </p14:xfrm>
            </p:contentPart>
          </mc:Choice>
          <mc:Fallback xmlns="">
            <p:pic>
              <p:nvPicPr>
                <p:cNvPr id="437" name="インク 436">
                  <a:extLst>
                    <a:ext uri="{FF2B5EF4-FFF2-40B4-BE49-F238E27FC236}">
                      <a16:creationId xmlns:a16="http://schemas.microsoft.com/office/drawing/2014/main" id="{C0D9A671-ED40-40D4-8A84-C55A32BCB80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969470" y="3526010"/>
                  <a:ext cx="29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38" name="インク 437">
                  <a:extLst>
                    <a:ext uri="{FF2B5EF4-FFF2-40B4-BE49-F238E27FC236}">
                      <a16:creationId xmlns:a16="http://schemas.microsoft.com/office/drawing/2014/main" id="{B10A0F8B-B719-4870-9C82-48667736AD1C}"/>
                    </a:ext>
                  </a:extLst>
                </p14:cNvPr>
                <p14:cNvContentPartPr/>
                <p14:nvPr/>
              </p14:nvContentPartPr>
              <p14:xfrm>
                <a:off x="5841670" y="3212450"/>
                <a:ext cx="234360" cy="207360"/>
              </p14:xfrm>
            </p:contentPart>
          </mc:Choice>
          <mc:Fallback xmlns="">
            <p:pic>
              <p:nvPicPr>
                <p:cNvPr id="438" name="インク 437">
                  <a:extLst>
                    <a:ext uri="{FF2B5EF4-FFF2-40B4-BE49-F238E27FC236}">
                      <a16:creationId xmlns:a16="http://schemas.microsoft.com/office/drawing/2014/main" id="{B10A0F8B-B719-4870-9C82-48667736AD1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837350" y="3208130"/>
                  <a:ext cx="243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39" name="インク 438">
                  <a:extLst>
                    <a:ext uri="{FF2B5EF4-FFF2-40B4-BE49-F238E27FC236}">
                      <a16:creationId xmlns:a16="http://schemas.microsoft.com/office/drawing/2014/main" id="{1CD2113F-2D99-4ADC-B64A-793BC380EB75}"/>
                    </a:ext>
                  </a:extLst>
                </p14:cNvPr>
                <p14:cNvContentPartPr/>
                <p14:nvPr/>
              </p14:nvContentPartPr>
              <p14:xfrm>
                <a:off x="6000070" y="3283010"/>
                <a:ext cx="13320" cy="113760"/>
              </p14:xfrm>
            </p:contentPart>
          </mc:Choice>
          <mc:Fallback xmlns="">
            <p:pic>
              <p:nvPicPr>
                <p:cNvPr id="439" name="インク 438">
                  <a:extLst>
                    <a:ext uri="{FF2B5EF4-FFF2-40B4-BE49-F238E27FC236}">
                      <a16:creationId xmlns:a16="http://schemas.microsoft.com/office/drawing/2014/main" id="{1CD2113F-2D99-4ADC-B64A-793BC380EB7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95750" y="3278690"/>
                  <a:ext cx="21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40" name="インク 439">
                  <a:extLst>
                    <a:ext uri="{FF2B5EF4-FFF2-40B4-BE49-F238E27FC236}">
                      <a16:creationId xmlns:a16="http://schemas.microsoft.com/office/drawing/2014/main" id="{8638900E-DEF6-4276-A71C-640D7DCADEA6}"/>
                    </a:ext>
                  </a:extLst>
                </p14:cNvPr>
                <p14:cNvContentPartPr/>
                <p14:nvPr/>
              </p14:nvContentPartPr>
              <p14:xfrm>
                <a:off x="6070270" y="3308210"/>
                <a:ext cx="82800" cy="102600"/>
              </p14:xfrm>
            </p:contentPart>
          </mc:Choice>
          <mc:Fallback xmlns="">
            <p:pic>
              <p:nvPicPr>
                <p:cNvPr id="440" name="インク 439">
                  <a:extLst>
                    <a:ext uri="{FF2B5EF4-FFF2-40B4-BE49-F238E27FC236}">
                      <a16:creationId xmlns:a16="http://schemas.microsoft.com/office/drawing/2014/main" id="{8638900E-DEF6-4276-A71C-640D7DCADEA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065950" y="3303890"/>
                  <a:ext cx="91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41" name="インク 440">
                  <a:extLst>
                    <a:ext uri="{FF2B5EF4-FFF2-40B4-BE49-F238E27FC236}">
                      <a16:creationId xmlns:a16="http://schemas.microsoft.com/office/drawing/2014/main" id="{CA49448E-B7F2-400D-9728-7F7B9F3F1F04}"/>
                    </a:ext>
                  </a:extLst>
                </p14:cNvPr>
                <p14:cNvContentPartPr/>
                <p14:nvPr/>
              </p14:nvContentPartPr>
              <p14:xfrm>
                <a:off x="6064150" y="3289130"/>
                <a:ext cx="75960" cy="360"/>
              </p14:xfrm>
            </p:contentPart>
          </mc:Choice>
          <mc:Fallback xmlns="">
            <p:pic>
              <p:nvPicPr>
                <p:cNvPr id="441" name="インク 440">
                  <a:extLst>
                    <a:ext uri="{FF2B5EF4-FFF2-40B4-BE49-F238E27FC236}">
                      <a16:creationId xmlns:a16="http://schemas.microsoft.com/office/drawing/2014/main" id="{CA49448E-B7F2-400D-9728-7F7B9F3F1F0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059830" y="3284810"/>
                  <a:ext cx="84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44" name="インク 443">
                  <a:extLst>
                    <a:ext uri="{FF2B5EF4-FFF2-40B4-BE49-F238E27FC236}">
                      <a16:creationId xmlns:a16="http://schemas.microsoft.com/office/drawing/2014/main" id="{D9477370-C8BF-4EB3-8DE2-317C5AE2EAC1}"/>
                    </a:ext>
                  </a:extLst>
                </p14:cNvPr>
                <p14:cNvContentPartPr/>
                <p14:nvPr/>
              </p14:nvContentPartPr>
              <p14:xfrm>
                <a:off x="6223990" y="3505130"/>
                <a:ext cx="25200" cy="77040"/>
              </p14:xfrm>
            </p:contentPart>
          </mc:Choice>
          <mc:Fallback xmlns="">
            <p:pic>
              <p:nvPicPr>
                <p:cNvPr id="444" name="インク 443">
                  <a:extLst>
                    <a:ext uri="{FF2B5EF4-FFF2-40B4-BE49-F238E27FC236}">
                      <a16:creationId xmlns:a16="http://schemas.microsoft.com/office/drawing/2014/main" id="{D9477370-C8BF-4EB3-8DE2-317C5AE2EAC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219670" y="3500810"/>
                  <a:ext cx="33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46" name="インク 445">
                  <a:extLst>
                    <a:ext uri="{FF2B5EF4-FFF2-40B4-BE49-F238E27FC236}">
                      <a16:creationId xmlns:a16="http://schemas.microsoft.com/office/drawing/2014/main" id="{DD068FB0-1109-42CF-BB2D-5FF131B2CA91}"/>
                    </a:ext>
                  </a:extLst>
                </p14:cNvPr>
                <p14:cNvContentPartPr/>
                <p14:nvPr/>
              </p14:nvContentPartPr>
              <p14:xfrm>
                <a:off x="6355390" y="3388850"/>
                <a:ext cx="73080" cy="148680"/>
              </p14:xfrm>
            </p:contentPart>
          </mc:Choice>
          <mc:Fallback xmlns="">
            <p:pic>
              <p:nvPicPr>
                <p:cNvPr id="446" name="インク 445">
                  <a:extLst>
                    <a:ext uri="{FF2B5EF4-FFF2-40B4-BE49-F238E27FC236}">
                      <a16:creationId xmlns:a16="http://schemas.microsoft.com/office/drawing/2014/main" id="{DD068FB0-1109-42CF-BB2D-5FF131B2CA91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351070" y="3384530"/>
                  <a:ext cx="8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48" name="インク 447">
                  <a:extLst>
                    <a:ext uri="{FF2B5EF4-FFF2-40B4-BE49-F238E27FC236}">
                      <a16:creationId xmlns:a16="http://schemas.microsoft.com/office/drawing/2014/main" id="{7AD215B0-80AA-456B-9F1E-704C868869CF}"/>
                    </a:ext>
                  </a:extLst>
                </p14:cNvPr>
                <p14:cNvContentPartPr/>
                <p14:nvPr/>
              </p14:nvContentPartPr>
              <p14:xfrm>
                <a:off x="6476710" y="3428810"/>
                <a:ext cx="37080" cy="360"/>
              </p14:xfrm>
            </p:contentPart>
          </mc:Choice>
          <mc:Fallback xmlns="">
            <p:pic>
              <p:nvPicPr>
                <p:cNvPr id="448" name="インク 447">
                  <a:extLst>
                    <a:ext uri="{FF2B5EF4-FFF2-40B4-BE49-F238E27FC236}">
                      <a16:creationId xmlns:a16="http://schemas.microsoft.com/office/drawing/2014/main" id="{7AD215B0-80AA-456B-9F1E-704C868869C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472390" y="3424490"/>
                  <a:ext cx="4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49" name="インク 448">
                  <a:extLst>
                    <a:ext uri="{FF2B5EF4-FFF2-40B4-BE49-F238E27FC236}">
                      <a16:creationId xmlns:a16="http://schemas.microsoft.com/office/drawing/2014/main" id="{10633F24-4E5B-4099-861D-2A6C65E0B329}"/>
                    </a:ext>
                  </a:extLst>
                </p14:cNvPr>
                <p14:cNvContentPartPr/>
                <p14:nvPr/>
              </p14:nvContentPartPr>
              <p14:xfrm>
                <a:off x="6476710" y="3473090"/>
                <a:ext cx="63000" cy="360"/>
              </p14:xfrm>
            </p:contentPart>
          </mc:Choice>
          <mc:Fallback xmlns="">
            <p:pic>
              <p:nvPicPr>
                <p:cNvPr id="449" name="インク 448">
                  <a:extLst>
                    <a:ext uri="{FF2B5EF4-FFF2-40B4-BE49-F238E27FC236}">
                      <a16:creationId xmlns:a16="http://schemas.microsoft.com/office/drawing/2014/main" id="{10633F24-4E5B-4099-861D-2A6C65E0B32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472390" y="3468770"/>
                  <a:ext cx="71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50" name="インク 449">
                  <a:extLst>
                    <a:ext uri="{FF2B5EF4-FFF2-40B4-BE49-F238E27FC236}">
                      <a16:creationId xmlns:a16="http://schemas.microsoft.com/office/drawing/2014/main" id="{0539E81A-0969-407D-A0E9-9EE26BFF5374}"/>
                    </a:ext>
                  </a:extLst>
                </p14:cNvPr>
                <p14:cNvContentPartPr/>
                <p14:nvPr/>
              </p14:nvContentPartPr>
              <p14:xfrm>
                <a:off x="6635830" y="3441410"/>
                <a:ext cx="82080" cy="6840"/>
              </p14:xfrm>
            </p:contentPart>
          </mc:Choice>
          <mc:Fallback xmlns="">
            <p:pic>
              <p:nvPicPr>
                <p:cNvPr id="450" name="インク 449">
                  <a:extLst>
                    <a:ext uri="{FF2B5EF4-FFF2-40B4-BE49-F238E27FC236}">
                      <a16:creationId xmlns:a16="http://schemas.microsoft.com/office/drawing/2014/main" id="{0539E81A-0969-407D-A0E9-9EE26BFF537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631510" y="3437090"/>
                  <a:ext cx="907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51" name="インク 450">
                  <a:extLst>
                    <a:ext uri="{FF2B5EF4-FFF2-40B4-BE49-F238E27FC236}">
                      <a16:creationId xmlns:a16="http://schemas.microsoft.com/office/drawing/2014/main" id="{A934BCA4-A194-4C6F-970D-5E6E5ADF2EE2}"/>
                    </a:ext>
                  </a:extLst>
                </p14:cNvPr>
                <p14:cNvContentPartPr/>
                <p14:nvPr/>
              </p14:nvContentPartPr>
              <p14:xfrm>
                <a:off x="6794230" y="3441410"/>
                <a:ext cx="132840" cy="360"/>
              </p14:xfrm>
            </p:contentPart>
          </mc:Choice>
          <mc:Fallback xmlns="">
            <p:pic>
              <p:nvPicPr>
                <p:cNvPr id="451" name="インク 450">
                  <a:extLst>
                    <a:ext uri="{FF2B5EF4-FFF2-40B4-BE49-F238E27FC236}">
                      <a16:creationId xmlns:a16="http://schemas.microsoft.com/office/drawing/2014/main" id="{A934BCA4-A194-4C6F-970D-5E6E5ADF2EE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89910" y="3437090"/>
                  <a:ext cx="141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52" name="インク 451">
                  <a:extLst>
                    <a:ext uri="{FF2B5EF4-FFF2-40B4-BE49-F238E27FC236}">
                      <a16:creationId xmlns:a16="http://schemas.microsoft.com/office/drawing/2014/main" id="{EA549821-F4F0-4D61-A8C1-AAD824E68961}"/>
                    </a:ext>
                  </a:extLst>
                </p14:cNvPr>
                <p14:cNvContentPartPr/>
                <p14:nvPr/>
              </p14:nvContentPartPr>
              <p14:xfrm>
                <a:off x="6801070" y="3454370"/>
                <a:ext cx="127440" cy="87840"/>
              </p14:xfrm>
            </p:contentPart>
          </mc:Choice>
          <mc:Fallback xmlns="">
            <p:pic>
              <p:nvPicPr>
                <p:cNvPr id="452" name="インク 451">
                  <a:extLst>
                    <a:ext uri="{FF2B5EF4-FFF2-40B4-BE49-F238E27FC236}">
                      <a16:creationId xmlns:a16="http://schemas.microsoft.com/office/drawing/2014/main" id="{EA549821-F4F0-4D61-A8C1-AAD824E6896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796750" y="3450050"/>
                  <a:ext cx="136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3" name="インク 452">
                  <a:extLst>
                    <a:ext uri="{FF2B5EF4-FFF2-40B4-BE49-F238E27FC236}">
                      <a16:creationId xmlns:a16="http://schemas.microsoft.com/office/drawing/2014/main" id="{3717DB66-2ED7-4007-A177-0A1E2DAADA96}"/>
                    </a:ext>
                  </a:extLst>
                </p14:cNvPr>
                <p14:cNvContentPartPr/>
                <p14:nvPr/>
              </p14:nvContentPartPr>
              <p14:xfrm>
                <a:off x="6857950" y="3454370"/>
                <a:ext cx="360" cy="140760"/>
              </p14:xfrm>
            </p:contentPart>
          </mc:Choice>
          <mc:Fallback xmlns="">
            <p:pic>
              <p:nvPicPr>
                <p:cNvPr id="453" name="インク 452">
                  <a:extLst>
                    <a:ext uri="{FF2B5EF4-FFF2-40B4-BE49-F238E27FC236}">
                      <a16:creationId xmlns:a16="http://schemas.microsoft.com/office/drawing/2014/main" id="{3717DB66-2ED7-4007-A177-0A1E2DAADA9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853630" y="3450050"/>
                  <a:ext cx="9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54" name="インク 453">
                  <a:extLst>
                    <a:ext uri="{FF2B5EF4-FFF2-40B4-BE49-F238E27FC236}">
                      <a16:creationId xmlns:a16="http://schemas.microsoft.com/office/drawing/2014/main" id="{B7E91CDC-8338-486F-B2C9-315F304CEA13}"/>
                    </a:ext>
                  </a:extLst>
                </p14:cNvPr>
                <p14:cNvContentPartPr/>
                <p14:nvPr/>
              </p14:nvContentPartPr>
              <p14:xfrm>
                <a:off x="6863710" y="3283010"/>
                <a:ext cx="7200" cy="75600"/>
              </p14:xfrm>
            </p:contentPart>
          </mc:Choice>
          <mc:Fallback xmlns="">
            <p:pic>
              <p:nvPicPr>
                <p:cNvPr id="454" name="インク 453">
                  <a:extLst>
                    <a:ext uri="{FF2B5EF4-FFF2-40B4-BE49-F238E27FC236}">
                      <a16:creationId xmlns:a16="http://schemas.microsoft.com/office/drawing/2014/main" id="{B7E91CDC-8338-486F-B2C9-315F304CEA1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859390" y="3278690"/>
                  <a:ext cx="1584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グループ化 465">
            <a:extLst>
              <a:ext uri="{FF2B5EF4-FFF2-40B4-BE49-F238E27FC236}">
                <a16:creationId xmlns:a16="http://schemas.microsoft.com/office/drawing/2014/main" id="{586A956F-99AB-400C-A4E3-C42E646E36F9}"/>
              </a:ext>
            </a:extLst>
          </p:cNvPr>
          <p:cNvGrpSpPr/>
          <p:nvPr/>
        </p:nvGrpSpPr>
        <p:grpSpPr>
          <a:xfrm>
            <a:off x="6000790" y="3757490"/>
            <a:ext cx="952200" cy="308520"/>
            <a:chOff x="6000790" y="3757490"/>
            <a:chExt cx="95220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56" name="インク 455">
                  <a:extLst>
                    <a:ext uri="{FF2B5EF4-FFF2-40B4-BE49-F238E27FC236}">
                      <a16:creationId xmlns:a16="http://schemas.microsoft.com/office/drawing/2014/main" id="{B42551F3-955F-4D2C-8236-F01C14E847CD}"/>
                    </a:ext>
                  </a:extLst>
                </p14:cNvPr>
                <p14:cNvContentPartPr/>
                <p14:nvPr/>
              </p14:nvContentPartPr>
              <p14:xfrm>
                <a:off x="6025990" y="3840650"/>
                <a:ext cx="141120" cy="185400"/>
              </p14:xfrm>
            </p:contentPart>
          </mc:Choice>
          <mc:Fallback xmlns="">
            <p:pic>
              <p:nvPicPr>
                <p:cNvPr id="456" name="インク 455">
                  <a:extLst>
                    <a:ext uri="{FF2B5EF4-FFF2-40B4-BE49-F238E27FC236}">
                      <a16:creationId xmlns:a16="http://schemas.microsoft.com/office/drawing/2014/main" id="{B42551F3-955F-4D2C-8236-F01C14E847C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021670" y="3836330"/>
                  <a:ext cx="149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57" name="インク 456">
                  <a:extLst>
                    <a:ext uri="{FF2B5EF4-FFF2-40B4-BE49-F238E27FC236}">
                      <a16:creationId xmlns:a16="http://schemas.microsoft.com/office/drawing/2014/main" id="{D9AF177B-BEE4-4A52-98EB-924427FB0886}"/>
                    </a:ext>
                  </a:extLst>
                </p14:cNvPr>
                <p14:cNvContentPartPr/>
                <p14:nvPr/>
              </p14:nvContentPartPr>
              <p14:xfrm>
                <a:off x="6000790" y="3886010"/>
                <a:ext cx="151920" cy="13320"/>
              </p14:xfrm>
            </p:contentPart>
          </mc:Choice>
          <mc:Fallback xmlns="">
            <p:pic>
              <p:nvPicPr>
                <p:cNvPr id="457" name="インク 456">
                  <a:extLst>
                    <a:ext uri="{FF2B5EF4-FFF2-40B4-BE49-F238E27FC236}">
                      <a16:creationId xmlns:a16="http://schemas.microsoft.com/office/drawing/2014/main" id="{D9AF177B-BEE4-4A52-98EB-924427FB088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996470" y="3881690"/>
                  <a:ext cx="160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58" name="インク 457">
                  <a:extLst>
                    <a:ext uri="{FF2B5EF4-FFF2-40B4-BE49-F238E27FC236}">
                      <a16:creationId xmlns:a16="http://schemas.microsoft.com/office/drawing/2014/main" id="{4A9E2E91-A18C-424E-A1FC-2CC55BC6238E}"/>
                    </a:ext>
                  </a:extLst>
                </p14:cNvPr>
                <p14:cNvContentPartPr/>
                <p14:nvPr/>
              </p14:nvContentPartPr>
              <p14:xfrm>
                <a:off x="6216430" y="3892490"/>
                <a:ext cx="63720" cy="6120"/>
              </p14:xfrm>
            </p:contentPart>
          </mc:Choice>
          <mc:Fallback xmlns="">
            <p:pic>
              <p:nvPicPr>
                <p:cNvPr id="458" name="インク 457">
                  <a:extLst>
                    <a:ext uri="{FF2B5EF4-FFF2-40B4-BE49-F238E27FC236}">
                      <a16:creationId xmlns:a16="http://schemas.microsoft.com/office/drawing/2014/main" id="{4A9E2E91-A18C-424E-A1FC-2CC55BC6238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212110" y="3888170"/>
                  <a:ext cx="723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59" name="インク 458">
                  <a:extLst>
                    <a:ext uri="{FF2B5EF4-FFF2-40B4-BE49-F238E27FC236}">
                      <a16:creationId xmlns:a16="http://schemas.microsoft.com/office/drawing/2014/main" id="{1FA5E72A-073C-4A9B-BEA1-B4516D68BBBD}"/>
                    </a:ext>
                  </a:extLst>
                </p14:cNvPr>
                <p14:cNvContentPartPr/>
                <p14:nvPr/>
              </p14:nvContentPartPr>
              <p14:xfrm>
                <a:off x="6222910" y="3955850"/>
                <a:ext cx="69480" cy="360"/>
              </p14:xfrm>
            </p:contentPart>
          </mc:Choice>
          <mc:Fallback xmlns="">
            <p:pic>
              <p:nvPicPr>
                <p:cNvPr id="459" name="インク 458">
                  <a:extLst>
                    <a:ext uri="{FF2B5EF4-FFF2-40B4-BE49-F238E27FC236}">
                      <a16:creationId xmlns:a16="http://schemas.microsoft.com/office/drawing/2014/main" id="{1FA5E72A-073C-4A9B-BEA1-B4516D68BBB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218590" y="3951530"/>
                  <a:ext cx="78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60" name="インク 459">
                  <a:extLst>
                    <a:ext uri="{FF2B5EF4-FFF2-40B4-BE49-F238E27FC236}">
                      <a16:creationId xmlns:a16="http://schemas.microsoft.com/office/drawing/2014/main" id="{EDDED9CA-3C2F-4A05-AEF5-9189A5BB94AC}"/>
                    </a:ext>
                  </a:extLst>
                </p14:cNvPr>
                <p14:cNvContentPartPr/>
                <p14:nvPr/>
              </p14:nvContentPartPr>
              <p14:xfrm>
                <a:off x="6406870" y="3929210"/>
                <a:ext cx="190080" cy="9720"/>
              </p14:xfrm>
            </p:contentPart>
          </mc:Choice>
          <mc:Fallback xmlns="">
            <p:pic>
              <p:nvPicPr>
                <p:cNvPr id="460" name="インク 459">
                  <a:extLst>
                    <a:ext uri="{FF2B5EF4-FFF2-40B4-BE49-F238E27FC236}">
                      <a16:creationId xmlns:a16="http://schemas.microsoft.com/office/drawing/2014/main" id="{EDDED9CA-3C2F-4A05-AEF5-9189A5BB94A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402550" y="3924890"/>
                  <a:ext cx="19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61" name="インク 460">
                  <a:extLst>
                    <a:ext uri="{FF2B5EF4-FFF2-40B4-BE49-F238E27FC236}">
                      <a16:creationId xmlns:a16="http://schemas.microsoft.com/office/drawing/2014/main" id="{1A7DEE6B-71DC-4B8E-9916-946834F6EC0A}"/>
                    </a:ext>
                  </a:extLst>
                </p14:cNvPr>
                <p14:cNvContentPartPr/>
                <p14:nvPr/>
              </p14:nvContentPartPr>
              <p14:xfrm>
                <a:off x="6559510" y="3757490"/>
                <a:ext cx="393480" cy="308520"/>
              </p14:xfrm>
            </p:contentPart>
          </mc:Choice>
          <mc:Fallback xmlns="">
            <p:pic>
              <p:nvPicPr>
                <p:cNvPr id="461" name="インク 460">
                  <a:extLst>
                    <a:ext uri="{FF2B5EF4-FFF2-40B4-BE49-F238E27FC236}">
                      <a16:creationId xmlns:a16="http://schemas.microsoft.com/office/drawing/2014/main" id="{1A7DEE6B-71DC-4B8E-9916-946834F6EC0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555190" y="3753170"/>
                  <a:ext cx="402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62" name="インク 461">
                  <a:extLst>
                    <a:ext uri="{FF2B5EF4-FFF2-40B4-BE49-F238E27FC236}">
                      <a16:creationId xmlns:a16="http://schemas.microsoft.com/office/drawing/2014/main" id="{7038F11B-8377-4333-AE6F-ADDCC18AC196}"/>
                    </a:ext>
                  </a:extLst>
                </p14:cNvPr>
                <p14:cNvContentPartPr/>
                <p14:nvPr/>
              </p14:nvContentPartPr>
              <p14:xfrm>
                <a:off x="6762190" y="3866930"/>
                <a:ext cx="7560" cy="156600"/>
              </p14:xfrm>
            </p:contentPart>
          </mc:Choice>
          <mc:Fallback xmlns="">
            <p:pic>
              <p:nvPicPr>
                <p:cNvPr id="462" name="インク 461">
                  <a:extLst>
                    <a:ext uri="{FF2B5EF4-FFF2-40B4-BE49-F238E27FC236}">
                      <a16:creationId xmlns:a16="http://schemas.microsoft.com/office/drawing/2014/main" id="{7038F11B-8377-4333-AE6F-ADDCC18AC196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757870" y="3862610"/>
                  <a:ext cx="16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63" name="インク 462">
                  <a:extLst>
                    <a:ext uri="{FF2B5EF4-FFF2-40B4-BE49-F238E27FC236}">
                      <a16:creationId xmlns:a16="http://schemas.microsoft.com/office/drawing/2014/main" id="{9C537382-4EC3-4598-A84D-DCC7380499F2}"/>
                    </a:ext>
                  </a:extLst>
                </p14:cNvPr>
                <p14:cNvContentPartPr/>
                <p14:nvPr/>
              </p14:nvContentPartPr>
              <p14:xfrm>
                <a:off x="6803950" y="3886010"/>
                <a:ext cx="96480" cy="140760"/>
              </p14:xfrm>
            </p:contentPart>
          </mc:Choice>
          <mc:Fallback xmlns="">
            <p:pic>
              <p:nvPicPr>
                <p:cNvPr id="463" name="インク 462">
                  <a:extLst>
                    <a:ext uri="{FF2B5EF4-FFF2-40B4-BE49-F238E27FC236}">
                      <a16:creationId xmlns:a16="http://schemas.microsoft.com/office/drawing/2014/main" id="{9C537382-4EC3-4598-A84D-DCC7380499F2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799630" y="3881690"/>
                  <a:ext cx="105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65" name="インク 464">
                  <a:extLst>
                    <a:ext uri="{FF2B5EF4-FFF2-40B4-BE49-F238E27FC236}">
                      <a16:creationId xmlns:a16="http://schemas.microsoft.com/office/drawing/2014/main" id="{B52AC2F8-F771-44A2-AB50-216EB377CD2A}"/>
                    </a:ext>
                  </a:extLst>
                </p14:cNvPr>
                <p14:cNvContentPartPr/>
                <p14:nvPr/>
              </p14:nvContentPartPr>
              <p14:xfrm>
                <a:off x="6807190" y="3873410"/>
                <a:ext cx="101160" cy="360"/>
              </p14:xfrm>
            </p:contentPart>
          </mc:Choice>
          <mc:Fallback xmlns="">
            <p:pic>
              <p:nvPicPr>
                <p:cNvPr id="465" name="インク 464">
                  <a:extLst>
                    <a:ext uri="{FF2B5EF4-FFF2-40B4-BE49-F238E27FC236}">
                      <a16:creationId xmlns:a16="http://schemas.microsoft.com/office/drawing/2014/main" id="{B52AC2F8-F771-44A2-AB50-216EB377CD2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802870" y="3869090"/>
                  <a:ext cx="1098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グループ化 476">
            <a:extLst>
              <a:ext uri="{FF2B5EF4-FFF2-40B4-BE49-F238E27FC236}">
                <a16:creationId xmlns:a16="http://schemas.microsoft.com/office/drawing/2014/main" id="{273BFD1D-433F-47F3-8CAA-B7151EB599E8}"/>
              </a:ext>
            </a:extLst>
          </p:cNvPr>
          <p:cNvGrpSpPr/>
          <p:nvPr/>
        </p:nvGrpSpPr>
        <p:grpSpPr>
          <a:xfrm>
            <a:off x="3390430" y="4843010"/>
            <a:ext cx="799920" cy="388080"/>
            <a:chOff x="3390430" y="4843010"/>
            <a:chExt cx="79992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67" name="インク 466">
                  <a:extLst>
                    <a:ext uri="{FF2B5EF4-FFF2-40B4-BE49-F238E27FC236}">
                      <a16:creationId xmlns:a16="http://schemas.microsoft.com/office/drawing/2014/main" id="{0C273F95-2003-4896-9F1F-A668F5AE4428}"/>
                    </a:ext>
                  </a:extLst>
                </p14:cNvPr>
                <p14:cNvContentPartPr/>
                <p14:nvPr/>
              </p14:nvContentPartPr>
              <p14:xfrm>
                <a:off x="3428590" y="5041730"/>
                <a:ext cx="101520" cy="360"/>
              </p14:xfrm>
            </p:contentPart>
          </mc:Choice>
          <mc:Fallback xmlns="">
            <p:pic>
              <p:nvPicPr>
                <p:cNvPr id="467" name="インク 466">
                  <a:extLst>
                    <a:ext uri="{FF2B5EF4-FFF2-40B4-BE49-F238E27FC236}">
                      <a16:creationId xmlns:a16="http://schemas.microsoft.com/office/drawing/2014/main" id="{0C273F95-2003-4896-9F1F-A668F5AE442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424270" y="5037410"/>
                  <a:ext cx="11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68" name="インク 467">
                  <a:extLst>
                    <a:ext uri="{FF2B5EF4-FFF2-40B4-BE49-F238E27FC236}">
                      <a16:creationId xmlns:a16="http://schemas.microsoft.com/office/drawing/2014/main" id="{A0C720F8-2589-448A-B341-E3DC089713B9}"/>
                    </a:ext>
                  </a:extLst>
                </p14:cNvPr>
                <p14:cNvContentPartPr/>
                <p14:nvPr/>
              </p14:nvContentPartPr>
              <p14:xfrm>
                <a:off x="3390430" y="5073410"/>
                <a:ext cx="88560" cy="6840"/>
              </p14:xfrm>
            </p:contentPart>
          </mc:Choice>
          <mc:Fallback xmlns="">
            <p:pic>
              <p:nvPicPr>
                <p:cNvPr id="468" name="インク 467">
                  <a:extLst>
                    <a:ext uri="{FF2B5EF4-FFF2-40B4-BE49-F238E27FC236}">
                      <a16:creationId xmlns:a16="http://schemas.microsoft.com/office/drawing/2014/main" id="{A0C720F8-2589-448A-B341-E3DC089713B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3386110" y="5069090"/>
                  <a:ext cx="97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470" name="インク 469">
                  <a:extLst>
                    <a:ext uri="{FF2B5EF4-FFF2-40B4-BE49-F238E27FC236}">
                      <a16:creationId xmlns:a16="http://schemas.microsoft.com/office/drawing/2014/main" id="{FD3FCF6A-944A-4630-A020-6241E44CFE66}"/>
                    </a:ext>
                  </a:extLst>
                </p14:cNvPr>
                <p14:cNvContentPartPr/>
                <p14:nvPr/>
              </p14:nvContentPartPr>
              <p14:xfrm>
                <a:off x="3663670" y="5054330"/>
                <a:ext cx="95040" cy="6840"/>
              </p14:xfrm>
            </p:contentPart>
          </mc:Choice>
          <mc:Fallback xmlns="">
            <p:pic>
              <p:nvPicPr>
                <p:cNvPr id="470" name="インク 469">
                  <a:extLst>
                    <a:ext uri="{FF2B5EF4-FFF2-40B4-BE49-F238E27FC236}">
                      <a16:creationId xmlns:a16="http://schemas.microsoft.com/office/drawing/2014/main" id="{FD3FCF6A-944A-4630-A020-6241E44CFE6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659350" y="5050010"/>
                  <a:ext cx="103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471" name="インク 470">
                  <a:extLst>
                    <a:ext uri="{FF2B5EF4-FFF2-40B4-BE49-F238E27FC236}">
                      <a16:creationId xmlns:a16="http://schemas.microsoft.com/office/drawing/2014/main" id="{8F6697E2-CA04-4F1B-85FE-67CB76A52B79}"/>
                    </a:ext>
                  </a:extLst>
                </p14:cNvPr>
                <p14:cNvContentPartPr/>
                <p14:nvPr/>
              </p14:nvContentPartPr>
              <p14:xfrm>
                <a:off x="3815950" y="5059370"/>
                <a:ext cx="186120" cy="7920"/>
              </p14:xfrm>
            </p:contentPart>
          </mc:Choice>
          <mc:Fallback xmlns="">
            <p:pic>
              <p:nvPicPr>
                <p:cNvPr id="471" name="インク 470">
                  <a:extLst>
                    <a:ext uri="{FF2B5EF4-FFF2-40B4-BE49-F238E27FC236}">
                      <a16:creationId xmlns:a16="http://schemas.microsoft.com/office/drawing/2014/main" id="{8F6697E2-CA04-4F1B-85FE-67CB76A52B7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3811630" y="5055050"/>
                  <a:ext cx="1947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472" name="インク 471">
                  <a:extLst>
                    <a:ext uri="{FF2B5EF4-FFF2-40B4-BE49-F238E27FC236}">
                      <a16:creationId xmlns:a16="http://schemas.microsoft.com/office/drawing/2014/main" id="{44C9AB38-78E6-4A0B-8C19-091A1CD229F7}"/>
                    </a:ext>
                  </a:extLst>
                </p14:cNvPr>
                <p14:cNvContentPartPr/>
                <p14:nvPr/>
              </p14:nvContentPartPr>
              <p14:xfrm>
                <a:off x="3865270" y="5117690"/>
                <a:ext cx="227520" cy="113400"/>
              </p14:xfrm>
            </p:contentPart>
          </mc:Choice>
          <mc:Fallback xmlns="">
            <p:pic>
              <p:nvPicPr>
                <p:cNvPr id="472" name="インク 471">
                  <a:extLst>
                    <a:ext uri="{FF2B5EF4-FFF2-40B4-BE49-F238E27FC236}">
                      <a16:creationId xmlns:a16="http://schemas.microsoft.com/office/drawing/2014/main" id="{44C9AB38-78E6-4A0B-8C19-091A1CD229F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860950" y="5113370"/>
                  <a:ext cx="236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473" name="インク 472">
                  <a:extLst>
                    <a:ext uri="{FF2B5EF4-FFF2-40B4-BE49-F238E27FC236}">
                      <a16:creationId xmlns:a16="http://schemas.microsoft.com/office/drawing/2014/main" id="{A1670767-7CAB-4B98-9C84-67AD788D3883}"/>
                    </a:ext>
                  </a:extLst>
                </p14:cNvPr>
                <p14:cNvContentPartPr/>
                <p14:nvPr/>
              </p14:nvContentPartPr>
              <p14:xfrm>
                <a:off x="3860590" y="4843010"/>
                <a:ext cx="279000" cy="148320"/>
              </p14:xfrm>
            </p:contentPart>
          </mc:Choice>
          <mc:Fallback xmlns="">
            <p:pic>
              <p:nvPicPr>
                <p:cNvPr id="473" name="インク 472">
                  <a:extLst>
                    <a:ext uri="{FF2B5EF4-FFF2-40B4-BE49-F238E27FC236}">
                      <a16:creationId xmlns:a16="http://schemas.microsoft.com/office/drawing/2014/main" id="{A1670767-7CAB-4B98-9C84-67AD788D388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856270" y="4838690"/>
                  <a:ext cx="287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474" name="インク 473">
                  <a:extLst>
                    <a:ext uri="{FF2B5EF4-FFF2-40B4-BE49-F238E27FC236}">
                      <a16:creationId xmlns:a16="http://schemas.microsoft.com/office/drawing/2014/main" id="{00E7A901-810B-45EC-817F-EA5E39B6464F}"/>
                    </a:ext>
                  </a:extLst>
                </p14:cNvPr>
                <p14:cNvContentPartPr/>
                <p14:nvPr/>
              </p14:nvContentPartPr>
              <p14:xfrm>
                <a:off x="4000270" y="4881170"/>
                <a:ext cx="115920" cy="111600"/>
              </p14:xfrm>
            </p:contentPart>
          </mc:Choice>
          <mc:Fallback xmlns="">
            <p:pic>
              <p:nvPicPr>
                <p:cNvPr id="474" name="インク 473">
                  <a:extLst>
                    <a:ext uri="{FF2B5EF4-FFF2-40B4-BE49-F238E27FC236}">
                      <a16:creationId xmlns:a16="http://schemas.microsoft.com/office/drawing/2014/main" id="{00E7A901-810B-45EC-817F-EA5E39B6464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995950" y="4876850"/>
                  <a:ext cx="124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476" name="インク 475">
                  <a:extLst>
                    <a:ext uri="{FF2B5EF4-FFF2-40B4-BE49-F238E27FC236}">
                      <a16:creationId xmlns:a16="http://schemas.microsoft.com/office/drawing/2014/main" id="{4616FA52-8051-4299-A706-3FF59DCFBE30}"/>
                    </a:ext>
                  </a:extLst>
                </p14:cNvPr>
                <p14:cNvContentPartPr/>
                <p14:nvPr/>
              </p14:nvContentPartPr>
              <p14:xfrm>
                <a:off x="3987670" y="5054330"/>
                <a:ext cx="202680" cy="360"/>
              </p14:xfrm>
            </p:contentPart>
          </mc:Choice>
          <mc:Fallback xmlns="">
            <p:pic>
              <p:nvPicPr>
                <p:cNvPr id="476" name="インク 475">
                  <a:extLst>
                    <a:ext uri="{FF2B5EF4-FFF2-40B4-BE49-F238E27FC236}">
                      <a16:creationId xmlns:a16="http://schemas.microsoft.com/office/drawing/2014/main" id="{4616FA52-8051-4299-A706-3FF59DCFBE3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983350" y="5050010"/>
                  <a:ext cx="21132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グループ化 481">
            <a:extLst>
              <a:ext uri="{FF2B5EF4-FFF2-40B4-BE49-F238E27FC236}">
                <a16:creationId xmlns:a16="http://schemas.microsoft.com/office/drawing/2014/main" id="{09789F79-9030-453C-B094-518365E8A0A5}"/>
              </a:ext>
            </a:extLst>
          </p:cNvPr>
          <p:cNvGrpSpPr/>
          <p:nvPr/>
        </p:nvGrpSpPr>
        <p:grpSpPr>
          <a:xfrm>
            <a:off x="1752430" y="5079530"/>
            <a:ext cx="361800" cy="145440"/>
            <a:chOff x="1752430" y="5079530"/>
            <a:chExt cx="36180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478" name="インク 477">
                  <a:extLst>
                    <a:ext uri="{FF2B5EF4-FFF2-40B4-BE49-F238E27FC236}">
                      <a16:creationId xmlns:a16="http://schemas.microsoft.com/office/drawing/2014/main" id="{7397F902-29A1-491E-A5CB-4A427B333AFF}"/>
                    </a:ext>
                  </a:extLst>
                </p14:cNvPr>
                <p14:cNvContentPartPr/>
                <p14:nvPr/>
              </p14:nvContentPartPr>
              <p14:xfrm>
                <a:off x="1752430" y="5079530"/>
                <a:ext cx="361800" cy="7200"/>
              </p14:xfrm>
            </p:contentPart>
          </mc:Choice>
          <mc:Fallback xmlns="">
            <p:pic>
              <p:nvPicPr>
                <p:cNvPr id="478" name="インク 477">
                  <a:extLst>
                    <a:ext uri="{FF2B5EF4-FFF2-40B4-BE49-F238E27FC236}">
                      <a16:creationId xmlns:a16="http://schemas.microsoft.com/office/drawing/2014/main" id="{7397F902-29A1-491E-A5CB-4A427B333AFF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748110" y="5075210"/>
                  <a:ext cx="3704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479" name="インク 478">
                  <a:extLst>
                    <a:ext uri="{FF2B5EF4-FFF2-40B4-BE49-F238E27FC236}">
                      <a16:creationId xmlns:a16="http://schemas.microsoft.com/office/drawing/2014/main" id="{C4F723A2-E877-41B0-AA69-FA7A04382119}"/>
                    </a:ext>
                  </a:extLst>
                </p14:cNvPr>
                <p14:cNvContentPartPr/>
                <p14:nvPr/>
              </p14:nvContentPartPr>
              <p14:xfrm>
                <a:off x="1752430" y="5090330"/>
                <a:ext cx="228240" cy="125640"/>
              </p14:xfrm>
            </p:contentPart>
          </mc:Choice>
          <mc:Fallback xmlns="">
            <p:pic>
              <p:nvPicPr>
                <p:cNvPr id="479" name="インク 478">
                  <a:extLst>
                    <a:ext uri="{FF2B5EF4-FFF2-40B4-BE49-F238E27FC236}">
                      <a16:creationId xmlns:a16="http://schemas.microsoft.com/office/drawing/2014/main" id="{C4F723A2-E877-41B0-AA69-FA7A04382119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748110" y="5086010"/>
                  <a:ext cx="236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480" name="インク 479">
                  <a:extLst>
                    <a:ext uri="{FF2B5EF4-FFF2-40B4-BE49-F238E27FC236}">
                      <a16:creationId xmlns:a16="http://schemas.microsoft.com/office/drawing/2014/main" id="{69E579B1-57FB-4CBD-A815-49850F652A4B}"/>
                    </a:ext>
                  </a:extLst>
                </p14:cNvPr>
                <p14:cNvContentPartPr/>
                <p14:nvPr/>
              </p14:nvContentPartPr>
              <p14:xfrm>
                <a:off x="1904710" y="5105450"/>
                <a:ext cx="127800" cy="119520"/>
              </p14:xfrm>
            </p:contentPart>
          </mc:Choice>
          <mc:Fallback xmlns="">
            <p:pic>
              <p:nvPicPr>
                <p:cNvPr id="480" name="インク 479">
                  <a:extLst>
                    <a:ext uri="{FF2B5EF4-FFF2-40B4-BE49-F238E27FC236}">
                      <a16:creationId xmlns:a16="http://schemas.microsoft.com/office/drawing/2014/main" id="{69E579B1-57FB-4CBD-A815-49850F652A4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900390" y="5101130"/>
                  <a:ext cx="13644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481" name="インク 480">
                <a:extLst>
                  <a:ext uri="{FF2B5EF4-FFF2-40B4-BE49-F238E27FC236}">
                    <a16:creationId xmlns:a16="http://schemas.microsoft.com/office/drawing/2014/main" id="{6DA23988-BA24-401B-AB39-2530811A6599}"/>
                  </a:ext>
                </a:extLst>
              </p14:cNvPr>
              <p14:cNvContentPartPr/>
              <p14:nvPr/>
            </p14:nvContentPartPr>
            <p14:xfrm>
              <a:off x="1917310" y="4902050"/>
              <a:ext cx="360" cy="88560"/>
            </p14:xfrm>
          </p:contentPart>
        </mc:Choice>
        <mc:Fallback xmlns="">
          <p:pic>
            <p:nvPicPr>
              <p:cNvPr id="481" name="インク 480">
                <a:extLst>
                  <a:ext uri="{FF2B5EF4-FFF2-40B4-BE49-F238E27FC236}">
                    <a16:creationId xmlns:a16="http://schemas.microsoft.com/office/drawing/2014/main" id="{6DA23988-BA24-401B-AB39-2530811A659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1912990" y="4897730"/>
                <a:ext cx="900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5639BBE5-E32E-4C5A-9357-A6FA74786D62}"/>
              </a:ext>
            </a:extLst>
          </p:cNvPr>
          <p:cNvGrpSpPr/>
          <p:nvPr/>
        </p:nvGrpSpPr>
        <p:grpSpPr>
          <a:xfrm>
            <a:off x="5524150" y="4969860"/>
            <a:ext cx="399600" cy="241200"/>
            <a:chOff x="5524150" y="4969860"/>
            <a:chExt cx="39960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497" name="インク 496">
                  <a:extLst>
                    <a:ext uri="{FF2B5EF4-FFF2-40B4-BE49-F238E27FC236}">
                      <a16:creationId xmlns:a16="http://schemas.microsoft.com/office/drawing/2014/main" id="{40D8DF95-5B3B-4D71-A273-E52D4DD02DE8}"/>
                    </a:ext>
                  </a:extLst>
                </p14:cNvPr>
                <p14:cNvContentPartPr/>
                <p14:nvPr/>
              </p14:nvContentPartPr>
              <p14:xfrm>
                <a:off x="5524150" y="5079660"/>
                <a:ext cx="139320" cy="360"/>
              </p14:xfrm>
            </p:contentPart>
          </mc:Choice>
          <mc:Fallback xmlns="">
            <p:pic>
              <p:nvPicPr>
                <p:cNvPr id="497" name="インク 496">
                  <a:extLst>
                    <a:ext uri="{FF2B5EF4-FFF2-40B4-BE49-F238E27FC236}">
                      <a16:creationId xmlns:a16="http://schemas.microsoft.com/office/drawing/2014/main" id="{40D8DF95-5B3B-4D71-A273-E52D4DD02DE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519830" y="5075340"/>
                  <a:ext cx="147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499" name="インク 498">
                  <a:extLst>
                    <a:ext uri="{FF2B5EF4-FFF2-40B4-BE49-F238E27FC236}">
                      <a16:creationId xmlns:a16="http://schemas.microsoft.com/office/drawing/2014/main" id="{3C48D650-5C36-41E6-A1A3-67E3E163BC3C}"/>
                    </a:ext>
                  </a:extLst>
                </p14:cNvPr>
                <p14:cNvContentPartPr/>
                <p14:nvPr/>
              </p14:nvContentPartPr>
              <p14:xfrm>
                <a:off x="5619190" y="4969860"/>
                <a:ext cx="304560" cy="241200"/>
              </p14:xfrm>
            </p:contentPart>
          </mc:Choice>
          <mc:Fallback xmlns="">
            <p:pic>
              <p:nvPicPr>
                <p:cNvPr id="499" name="インク 498">
                  <a:extLst>
                    <a:ext uri="{FF2B5EF4-FFF2-40B4-BE49-F238E27FC236}">
                      <a16:creationId xmlns:a16="http://schemas.microsoft.com/office/drawing/2014/main" id="{3C48D650-5C36-41E6-A1A3-67E3E163BC3C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614870" y="4965540"/>
                  <a:ext cx="313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00" name="インク 499">
                  <a:extLst>
                    <a:ext uri="{FF2B5EF4-FFF2-40B4-BE49-F238E27FC236}">
                      <a16:creationId xmlns:a16="http://schemas.microsoft.com/office/drawing/2014/main" id="{9B18351F-0F6C-417C-A681-B2084A1F05A5}"/>
                    </a:ext>
                  </a:extLst>
                </p14:cNvPr>
                <p14:cNvContentPartPr/>
                <p14:nvPr/>
              </p14:nvContentPartPr>
              <p14:xfrm>
                <a:off x="5809990" y="5043300"/>
                <a:ext cx="83520" cy="155520"/>
              </p14:xfrm>
            </p:contentPart>
          </mc:Choice>
          <mc:Fallback xmlns="">
            <p:pic>
              <p:nvPicPr>
                <p:cNvPr id="500" name="インク 499">
                  <a:extLst>
                    <a:ext uri="{FF2B5EF4-FFF2-40B4-BE49-F238E27FC236}">
                      <a16:creationId xmlns:a16="http://schemas.microsoft.com/office/drawing/2014/main" id="{9B18351F-0F6C-417C-A681-B2084A1F05A5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805670" y="5038980"/>
                  <a:ext cx="92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01" name="インク 500">
                  <a:extLst>
                    <a:ext uri="{FF2B5EF4-FFF2-40B4-BE49-F238E27FC236}">
                      <a16:creationId xmlns:a16="http://schemas.microsoft.com/office/drawing/2014/main" id="{8810DA9A-F116-4559-9182-54C1DDDE0AAC}"/>
                    </a:ext>
                  </a:extLst>
                </p14:cNvPr>
                <p14:cNvContentPartPr/>
                <p14:nvPr/>
              </p14:nvContentPartPr>
              <p14:xfrm>
                <a:off x="5833390" y="5109180"/>
                <a:ext cx="21600" cy="9360"/>
              </p14:xfrm>
            </p:contentPart>
          </mc:Choice>
          <mc:Fallback xmlns="">
            <p:pic>
              <p:nvPicPr>
                <p:cNvPr id="501" name="インク 500">
                  <a:extLst>
                    <a:ext uri="{FF2B5EF4-FFF2-40B4-BE49-F238E27FC236}">
                      <a16:creationId xmlns:a16="http://schemas.microsoft.com/office/drawing/2014/main" id="{8810DA9A-F116-4559-9182-54C1DDDE0AAC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5829070" y="510486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グループ化 510">
            <a:extLst>
              <a:ext uri="{FF2B5EF4-FFF2-40B4-BE49-F238E27FC236}">
                <a16:creationId xmlns:a16="http://schemas.microsoft.com/office/drawing/2014/main" id="{D3A36972-0E4A-490E-A1DC-839C21F074CB}"/>
              </a:ext>
            </a:extLst>
          </p:cNvPr>
          <p:cNvGrpSpPr/>
          <p:nvPr/>
        </p:nvGrpSpPr>
        <p:grpSpPr>
          <a:xfrm>
            <a:off x="1578190" y="6067260"/>
            <a:ext cx="696240" cy="201240"/>
            <a:chOff x="1578190" y="6067260"/>
            <a:chExt cx="69624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03" name="インク 502">
                  <a:extLst>
                    <a:ext uri="{FF2B5EF4-FFF2-40B4-BE49-F238E27FC236}">
                      <a16:creationId xmlns:a16="http://schemas.microsoft.com/office/drawing/2014/main" id="{78453008-031B-425A-90D9-25238B5D09CD}"/>
                    </a:ext>
                  </a:extLst>
                </p14:cNvPr>
                <p14:cNvContentPartPr/>
                <p14:nvPr/>
              </p14:nvContentPartPr>
              <p14:xfrm>
                <a:off x="1578190" y="6120900"/>
                <a:ext cx="85680" cy="147600"/>
              </p14:xfrm>
            </p:contentPart>
          </mc:Choice>
          <mc:Fallback xmlns="">
            <p:pic>
              <p:nvPicPr>
                <p:cNvPr id="503" name="インク 502">
                  <a:extLst>
                    <a:ext uri="{FF2B5EF4-FFF2-40B4-BE49-F238E27FC236}">
                      <a16:creationId xmlns:a16="http://schemas.microsoft.com/office/drawing/2014/main" id="{78453008-031B-425A-90D9-25238B5D09C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573870" y="6116580"/>
                  <a:ext cx="94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04" name="インク 503">
                  <a:extLst>
                    <a:ext uri="{FF2B5EF4-FFF2-40B4-BE49-F238E27FC236}">
                      <a16:creationId xmlns:a16="http://schemas.microsoft.com/office/drawing/2014/main" id="{E878324E-307E-4027-B3F4-F6F45027A5BC}"/>
                    </a:ext>
                  </a:extLst>
                </p14:cNvPr>
                <p14:cNvContentPartPr/>
                <p14:nvPr/>
              </p14:nvContentPartPr>
              <p14:xfrm>
                <a:off x="1689070" y="6229260"/>
                <a:ext cx="5400" cy="18720"/>
              </p14:xfrm>
            </p:contentPart>
          </mc:Choice>
          <mc:Fallback xmlns="">
            <p:pic>
              <p:nvPicPr>
                <p:cNvPr id="504" name="インク 503">
                  <a:extLst>
                    <a:ext uri="{FF2B5EF4-FFF2-40B4-BE49-F238E27FC236}">
                      <a16:creationId xmlns:a16="http://schemas.microsoft.com/office/drawing/2014/main" id="{E878324E-307E-4027-B3F4-F6F45027A5BC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684750" y="6224940"/>
                  <a:ext cx="14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05" name="インク 504">
                  <a:extLst>
                    <a:ext uri="{FF2B5EF4-FFF2-40B4-BE49-F238E27FC236}">
                      <a16:creationId xmlns:a16="http://schemas.microsoft.com/office/drawing/2014/main" id="{B5B67537-FB51-49B1-A294-B89D658F8E9F}"/>
                    </a:ext>
                  </a:extLst>
                </p14:cNvPr>
                <p14:cNvContentPartPr/>
                <p14:nvPr/>
              </p14:nvContentPartPr>
              <p14:xfrm>
                <a:off x="1726870" y="6140340"/>
                <a:ext cx="6120" cy="24480"/>
              </p14:xfrm>
            </p:contentPart>
          </mc:Choice>
          <mc:Fallback xmlns="">
            <p:pic>
              <p:nvPicPr>
                <p:cNvPr id="505" name="インク 504">
                  <a:extLst>
                    <a:ext uri="{FF2B5EF4-FFF2-40B4-BE49-F238E27FC236}">
                      <a16:creationId xmlns:a16="http://schemas.microsoft.com/office/drawing/2014/main" id="{B5B67537-FB51-49B1-A294-B89D658F8E9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722550" y="6136020"/>
                  <a:ext cx="14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06" name="インク 505">
                  <a:extLst>
                    <a:ext uri="{FF2B5EF4-FFF2-40B4-BE49-F238E27FC236}">
                      <a16:creationId xmlns:a16="http://schemas.microsoft.com/office/drawing/2014/main" id="{C2E7E557-53EA-48E3-9A9A-3D8428D356BE}"/>
                    </a:ext>
                  </a:extLst>
                </p14:cNvPr>
                <p14:cNvContentPartPr/>
                <p14:nvPr/>
              </p14:nvContentPartPr>
              <p14:xfrm>
                <a:off x="1777630" y="6178140"/>
                <a:ext cx="77040" cy="88560"/>
              </p14:xfrm>
            </p:contentPart>
          </mc:Choice>
          <mc:Fallback xmlns="">
            <p:pic>
              <p:nvPicPr>
                <p:cNvPr id="506" name="インク 505">
                  <a:extLst>
                    <a:ext uri="{FF2B5EF4-FFF2-40B4-BE49-F238E27FC236}">
                      <a16:creationId xmlns:a16="http://schemas.microsoft.com/office/drawing/2014/main" id="{C2E7E557-53EA-48E3-9A9A-3D8428D356B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773310" y="6173820"/>
                  <a:ext cx="85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07" name="インク 506">
                  <a:extLst>
                    <a:ext uri="{FF2B5EF4-FFF2-40B4-BE49-F238E27FC236}">
                      <a16:creationId xmlns:a16="http://schemas.microsoft.com/office/drawing/2014/main" id="{F665B293-A57E-409D-88FE-025B24A59C5A}"/>
                    </a:ext>
                  </a:extLst>
                </p14:cNvPr>
                <p14:cNvContentPartPr/>
                <p14:nvPr/>
              </p14:nvContentPartPr>
              <p14:xfrm>
                <a:off x="1955830" y="6121260"/>
                <a:ext cx="88200" cy="78480"/>
              </p14:xfrm>
            </p:contentPart>
          </mc:Choice>
          <mc:Fallback xmlns="">
            <p:pic>
              <p:nvPicPr>
                <p:cNvPr id="507" name="インク 506">
                  <a:extLst>
                    <a:ext uri="{FF2B5EF4-FFF2-40B4-BE49-F238E27FC236}">
                      <a16:creationId xmlns:a16="http://schemas.microsoft.com/office/drawing/2014/main" id="{F665B293-A57E-409D-88FE-025B24A59C5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951510" y="6116940"/>
                  <a:ext cx="96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08" name="インク 507">
                  <a:extLst>
                    <a:ext uri="{FF2B5EF4-FFF2-40B4-BE49-F238E27FC236}">
                      <a16:creationId xmlns:a16="http://schemas.microsoft.com/office/drawing/2014/main" id="{AB42C1F4-DE29-480C-9825-C45696E23FBD}"/>
                    </a:ext>
                  </a:extLst>
                </p14:cNvPr>
                <p14:cNvContentPartPr/>
                <p14:nvPr/>
              </p14:nvContentPartPr>
              <p14:xfrm>
                <a:off x="2001190" y="6127740"/>
                <a:ext cx="50040" cy="136440"/>
              </p14:xfrm>
            </p:contentPart>
          </mc:Choice>
          <mc:Fallback xmlns="">
            <p:pic>
              <p:nvPicPr>
                <p:cNvPr id="508" name="インク 507">
                  <a:extLst>
                    <a:ext uri="{FF2B5EF4-FFF2-40B4-BE49-F238E27FC236}">
                      <a16:creationId xmlns:a16="http://schemas.microsoft.com/office/drawing/2014/main" id="{AB42C1F4-DE29-480C-9825-C45696E23FBD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996870" y="6123420"/>
                  <a:ext cx="58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09" name="インク 508">
                  <a:extLst>
                    <a:ext uri="{FF2B5EF4-FFF2-40B4-BE49-F238E27FC236}">
                      <a16:creationId xmlns:a16="http://schemas.microsoft.com/office/drawing/2014/main" id="{3BB902F0-AE27-42D5-8F97-F5CEA4D4F56F}"/>
                    </a:ext>
                  </a:extLst>
                </p14:cNvPr>
                <p14:cNvContentPartPr/>
                <p14:nvPr/>
              </p14:nvContentPartPr>
              <p14:xfrm>
                <a:off x="2087950" y="6138900"/>
                <a:ext cx="103680" cy="104400"/>
              </p14:xfrm>
            </p:contentPart>
          </mc:Choice>
          <mc:Fallback xmlns="">
            <p:pic>
              <p:nvPicPr>
                <p:cNvPr id="509" name="インク 508">
                  <a:extLst>
                    <a:ext uri="{FF2B5EF4-FFF2-40B4-BE49-F238E27FC236}">
                      <a16:creationId xmlns:a16="http://schemas.microsoft.com/office/drawing/2014/main" id="{3BB902F0-AE27-42D5-8F97-F5CEA4D4F56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083630" y="6134580"/>
                  <a:ext cx="112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10" name="インク 509">
                  <a:extLst>
                    <a:ext uri="{FF2B5EF4-FFF2-40B4-BE49-F238E27FC236}">
                      <a16:creationId xmlns:a16="http://schemas.microsoft.com/office/drawing/2014/main" id="{A8CC3E67-57FA-4876-8FAE-C98A379AA020}"/>
                    </a:ext>
                  </a:extLst>
                </p14:cNvPr>
                <p14:cNvContentPartPr/>
                <p14:nvPr/>
              </p14:nvContentPartPr>
              <p14:xfrm>
                <a:off x="2239510" y="6067260"/>
                <a:ext cx="34920" cy="67320"/>
              </p14:xfrm>
            </p:contentPart>
          </mc:Choice>
          <mc:Fallback xmlns="">
            <p:pic>
              <p:nvPicPr>
                <p:cNvPr id="510" name="インク 509">
                  <a:extLst>
                    <a:ext uri="{FF2B5EF4-FFF2-40B4-BE49-F238E27FC236}">
                      <a16:creationId xmlns:a16="http://schemas.microsoft.com/office/drawing/2014/main" id="{A8CC3E67-57FA-4876-8FAE-C98A379AA020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235190" y="6062940"/>
                  <a:ext cx="4356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" name="グループ化 520">
            <a:extLst>
              <a:ext uri="{FF2B5EF4-FFF2-40B4-BE49-F238E27FC236}">
                <a16:creationId xmlns:a16="http://schemas.microsoft.com/office/drawing/2014/main" id="{1B394B41-7B6B-484A-B095-ABA986E88214}"/>
              </a:ext>
            </a:extLst>
          </p:cNvPr>
          <p:cNvGrpSpPr/>
          <p:nvPr/>
        </p:nvGrpSpPr>
        <p:grpSpPr>
          <a:xfrm>
            <a:off x="3511390" y="6028740"/>
            <a:ext cx="622440" cy="165600"/>
            <a:chOff x="3511390" y="6028740"/>
            <a:chExt cx="62244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12" name="インク 511">
                  <a:extLst>
                    <a:ext uri="{FF2B5EF4-FFF2-40B4-BE49-F238E27FC236}">
                      <a16:creationId xmlns:a16="http://schemas.microsoft.com/office/drawing/2014/main" id="{019BE288-0C0F-40B4-9BBE-2F46D00D6137}"/>
                    </a:ext>
                  </a:extLst>
                </p14:cNvPr>
                <p14:cNvContentPartPr/>
                <p14:nvPr/>
              </p14:nvContentPartPr>
              <p14:xfrm>
                <a:off x="3511390" y="6152940"/>
                <a:ext cx="56520" cy="6840"/>
              </p14:xfrm>
            </p:contentPart>
          </mc:Choice>
          <mc:Fallback xmlns="">
            <p:pic>
              <p:nvPicPr>
                <p:cNvPr id="512" name="インク 511">
                  <a:extLst>
                    <a:ext uri="{FF2B5EF4-FFF2-40B4-BE49-F238E27FC236}">
                      <a16:creationId xmlns:a16="http://schemas.microsoft.com/office/drawing/2014/main" id="{019BE288-0C0F-40B4-9BBE-2F46D00D613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3507070" y="6148620"/>
                  <a:ext cx="651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13" name="インク 512">
                  <a:extLst>
                    <a:ext uri="{FF2B5EF4-FFF2-40B4-BE49-F238E27FC236}">
                      <a16:creationId xmlns:a16="http://schemas.microsoft.com/office/drawing/2014/main" id="{4FFE10F7-FC34-4101-8E15-DABB3D25BFCC}"/>
                    </a:ext>
                  </a:extLst>
                </p14:cNvPr>
                <p14:cNvContentPartPr/>
                <p14:nvPr/>
              </p14:nvContentPartPr>
              <p14:xfrm>
                <a:off x="3630910" y="6108300"/>
                <a:ext cx="64800" cy="85320"/>
              </p14:xfrm>
            </p:contentPart>
          </mc:Choice>
          <mc:Fallback xmlns="">
            <p:pic>
              <p:nvPicPr>
                <p:cNvPr id="513" name="インク 512">
                  <a:extLst>
                    <a:ext uri="{FF2B5EF4-FFF2-40B4-BE49-F238E27FC236}">
                      <a16:creationId xmlns:a16="http://schemas.microsoft.com/office/drawing/2014/main" id="{4FFE10F7-FC34-4101-8E15-DABB3D25BFCC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3626590" y="6103980"/>
                  <a:ext cx="73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14" name="インク 513">
                  <a:extLst>
                    <a:ext uri="{FF2B5EF4-FFF2-40B4-BE49-F238E27FC236}">
                      <a16:creationId xmlns:a16="http://schemas.microsoft.com/office/drawing/2014/main" id="{3DC1E8F1-C4C9-4EF2-83A5-7DF3168074BD}"/>
                    </a:ext>
                  </a:extLst>
                </p14:cNvPr>
                <p14:cNvContentPartPr/>
                <p14:nvPr/>
              </p14:nvContentPartPr>
              <p14:xfrm>
                <a:off x="3719830" y="6127740"/>
                <a:ext cx="65520" cy="66600"/>
              </p14:xfrm>
            </p:contentPart>
          </mc:Choice>
          <mc:Fallback xmlns="">
            <p:pic>
              <p:nvPicPr>
                <p:cNvPr id="514" name="インク 513">
                  <a:extLst>
                    <a:ext uri="{FF2B5EF4-FFF2-40B4-BE49-F238E27FC236}">
                      <a16:creationId xmlns:a16="http://schemas.microsoft.com/office/drawing/2014/main" id="{3DC1E8F1-C4C9-4EF2-83A5-7DF3168074BD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3715510" y="6123420"/>
                  <a:ext cx="74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515" name="インク 514">
                  <a:extLst>
                    <a:ext uri="{FF2B5EF4-FFF2-40B4-BE49-F238E27FC236}">
                      <a16:creationId xmlns:a16="http://schemas.microsoft.com/office/drawing/2014/main" id="{0C22B394-CABC-4998-8CF9-DBC3B21041B5}"/>
                    </a:ext>
                  </a:extLst>
                </p14:cNvPr>
                <p14:cNvContentPartPr/>
                <p14:nvPr/>
              </p14:nvContentPartPr>
              <p14:xfrm>
                <a:off x="3835390" y="6102540"/>
                <a:ext cx="63360" cy="75600"/>
              </p14:xfrm>
            </p:contentPart>
          </mc:Choice>
          <mc:Fallback xmlns="">
            <p:pic>
              <p:nvPicPr>
                <p:cNvPr id="515" name="インク 514">
                  <a:extLst>
                    <a:ext uri="{FF2B5EF4-FFF2-40B4-BE49-F238E27FC236}">
                      <a16:creationId xmlns:a16="http://schemas.microsoft.com/office/drawing/2014/main" id="{0C22B394-CABC-4998-8CF9-DBC3B21041B5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3831070" y="6098220"/>
                  <a:ext cx="72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517" name="インク 516">
                  <a:extLst>
                    <a:ext uri="{FF2B5EF4-FFF2-40B4-BE49-F238E27FC236}">
                      <a16:creationId xmlns:a16="http://schemas.microsoft.com/office/drawing/2014/main" id="{4441A721-EE9D-4057-B761-675ECDF084E2}"/>
                    </a:ext>
                  </a:extLst>
                </p14:cNvPr>
                <p14:cNvContentPartPr/>
                <p14:nvPr/>
              </p14:nvContentPartPr>
              <p14:xfrm>
                <a:off x="3987310" y="6070500"/>
                <a:ext cx="6840" cy="88560"/>
              </p14:xfrm>
            </p:contentPart>
          </mc:Choice>
          <mc:Fallback xmlns="">
            <p:pic>
              <p:nvPicPr>
                <p:cNvPr id="517" name="インク 516">
                  <a:extLst>
                    <a:ext uri="{FF2B5EF4-FFF2-40B4-BE49-F238E27FC236}">
                      <a16:creationId xmlns:a16="http://schemas.microsoft.com/office/drawing/2014/main" id="{4441A721-EE9D-4057-B761-675ECDF084E2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3982990" y="6066180"/>
                  <a:ext cx="15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518" name="インク 517">
                  <a:extLst>
                    <a:ext uri="{FF2B5EF4-FFF2-40B4-BE49-F238E27FC236}">
                      <a16:creationId xmlns:a16="http://schemas.microsoft.com/office/drawing/2014/main" id="{5C4DCB75-311D-4424-A44C-E526B1F968D0}"/>
                    </a:ext>
                  </a:extLst>
                </p14:cNvPr>
                <p14:cNvContentPartPr/>
                <p14:nvPr/>
              </p14:nvContentPartPr>
              <p14:xfrm>
                <a:off x="4045270" y="6076620"/>
                <a:ext cx="59040" cy="71640"/>
              </p14:xfrm>
            </p:contentPart>
          </mc:Choice>
          <mc:Fallback xmlns="">
            <p:pic>
              <p:nvPicPr>
                <p:cNvPr id="518" name="インク 517">
                  <a:extLst>
                    <a:ext uri="{FF2B5EF4-FFF2-40B4-BE49-F238E27FC236}">
                      <a16:creationId xmlns:a16="http://schemas.microsoft.com/office/drawing/2014/main" id="{5C4DCB75-311D-4424-A44C-E526B1F968D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4040950" y="6072300"/>
                  <a:ext cx="67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519" name="インク 518">
                  <a:extLst>
                    <a:ext uri="{FF2B5EF4-FFF2-40B4-BE49-F238E27FC236}">
                      <a16:creationId xmlns:a16="http://schemas.microsoft.com/office/drawing/2014/main" id="{E37DB356-9E2E-4DF4-BDBC-CD62EFCC70EB}"/>
                    </a:ext>
                  </a:extLst>
                </p14:cNvPr>
                <p14:cNvContentPartPr/>
                <p14:nvPr/>
              </p14:nvContentPartPr>
              <p14:xfrm>
                <a:off x="4063630" y="6061500"/>
                <a:ext cx="21240" cy="2880"/>
              </p14:xfrm>
            </p:contentPart>
          </mc:Choice>
          <mc:Fallback xmlns="">
            <p:pic>
              <p:nvPicPr>
                <p:cNvPr id="519" name="インク 518">
                  <a:extLst>
                    <a:ext uri="{FF2B5EF4-FFF2-40B4-BE49-F238E27FC236}">
                      <a16:creationId xmlns:a16="http://schemas.microsoft.com/office/drawing/2014/main" id="{E37DB356-9E2E-4DF4-BDBC-CD62EFCC70EB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4059310" y="6057180"/>
                  <a:ext cx="298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520" name="インク 519">
                  <a:extLst>
                    <a:ext uri="{FF2B5EF4-FFF2-40B4-BE49-F238E27FC236}">
                      <a16:creationId xmlns:a16="http://schemas.microsoft.com/office/drawing/2014/main" id="{5F777E26-43ED-4CB7-B449-F2C50B4BBAE6}"/>
                    </a:ext>
                  </a:extLst>
                </p14:cNvPr>
                <p14:cNvContentPartPr/>
                <p14:nvPr/>
              </p14:nvContentPartPr>
              <p14:xfrm>
                <a:off x="4102510" y="6028740"/>
                <a:ext cx="31320" cy="30240"/>
              </p14:xfrm>
            </p:contentPart>
          </mc:Choice>
          <mc:Fallback xmlns="">
            <p:pic>
              <p:nvPicPr>
                <p:cNvPr id="520" name="インク 519">
                  <a:extLst>
                    <a:ext uri="{FF2B5EF4-FFF2-40B4-BE49-F238E27FC236}">
                      <a16:creationId xmlns:a16="http://schemas.microsoft.com/office/drawing/2014/main" id="{5F777E26-43ED-4CB7-B449-F2C50B4BBAE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4098190" y="6024420"/>
                  <a:ext cx="399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1" name="グループ化 530">
            <a:extLst>
              <a:ext uri="{FF2B5EF4-FFF2-40B4-BE49-F238E27FC236}">
                <a16:creationId xmlns:a16="http://schemas.microsoft.com/office/drawing/2014/main" id="{02F4ED58-A313-455E-9329-0BA4F16880F9}"/>
              </a:ext>
            </a:extLst>
          </p:cNvPr>
          <p:cNvGrpSpPr/>
          <p:nvPr/>
        </p:nvGrpSpPr>
        <p:grpSpPr>
          <a:xfrm>
            <a:off x="5524150" y="5952780"/>
            <a:ext cx="808200" cy="187200"/>
            <a:chOff x="5524150" y="5952780"/>
            <a:chExt cx="80820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522" name="インク 521">
                  <a:extLst>
                    <a:ext uri="{FF2B5EF4-FFF2-40B4-BE49-F238E27FC236}">
                      <a16:creationId xmlns:a16="http://schemas.microsoft.com/office/drawing/2014/main" id="{B4468807-363A-4EBF-94BA-90D49229DE9A}"/>
                    </a:ext>
                  </a:extLst>
                </p14:cNvPr>
                <p14:cNvContentPartPr/>
                <p14:nvPr/>
              </p14:nvContentPartPr>
              <p14:xfrm>
                <a:off x="5524150" y="6111900"/>
                <a:ext cx="73080" cy="9360"/>
              </p14:xfrm>
            </p:contentPart>
          </mc:Choice>
          <mc:Fallback xmlns="">
            <p:pic>
              <p:nvPicPr>
                <p:cNvPr id="522" name="インク 521">
                  <a:extLst>
                    <a:ext uri="{FF2B5EF4-FFF2-40B4-BE49-F238E27FC236}">
                      <a16:creationId xmlns:a16="http://schemas.microsoft.com/office/drawing/2014/main" id="{B4468807-363A-4EBF-94BA-90D49229DE9A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519830" y="6107580"/>
                  <a:ext cx="8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23" name="インク 522">
                  <a:extLst>
                    <a:ext uri="{FF2B5EF4-FFF2-40B4-BE49-F238E27FC236}">
                      <a16:creationId xmlns:a16="http://schemas.microsoft.com/office/drawing/2014/main" id="{B358D82C-6D59-4AB6-9135-CD88CA1AED62}"/>
                    </a:ext>
                  </a:extLst>
                </p14:cNvPr>
                <p14:cNvContentPartPr/>
                <p14:nvPr/>
              </p14:nvContentPartPr>
              <p14:xfrm>
                <a:off x="5745910" y="5962500"/>
                <a:ext cx="13680" cy="177480"/>
              </p14:xfrm>
            </p:contentPart>
          </mc:Choice>
          <mc:Fallback xmlns="">
            <p:pic>
              <p:nvPicPr>
                <p:cNvPr id="523" name="インク 522">
                  <a:extLst>
                    <a:ext uri="{FF2B5EF4-FFF2-40B4-BE49-F238E27FC236}">
                      <a16:creationId xmlns:a16="http://schemas.microsoft.com/office/drawing/2014/main" id="{B358D82C-6D59-4AB6-9135-CD88CA1AED62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741590" y="5958180"/>
                  <a:ext cx="22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524" name="インク 523">
                  <a:extLst>
                    <a:ext uri="{FF2B5EF4-FFF2-40B4-BE49-F238E27FC236}">
                      <a16:creationId xmlns:a16="http://schemas.microsoft.com/office/drawing/2014/main" id="{A4E8272A-5F66-4C7B-8980-6D4323ABCA4E}"/>
                    </a:ext>
                  </a:extLst>
                </p14:cNvPr>
                <p14:cNvContentPartPr/>
                <p14:nvPr/>
              </p14:nvContentPartPr>
              <p14:xfrm>
                <a:off x="5714950" y="6021900"/>
                <a:ext cx="110160" cy="17640"/>
              </p14:xfrm>
            </p:contentPart>
          </mc:Choice>
          <mc:Fallback xmlns="">
            <p:pic>
              <p:nvPicPr>
                <p:cNvPr id="524" name="インク 523">
                  <a:extLst>
                    <a:ext uri="{FF2B5EF4-FFF2-40B4-BE49-F238E27FC236}">
                      <a16:creationId xmlns:a16="http://schemas.microsoft.com/office/drawing/2014/main" id="{A4E8272A-5F66-4C7B-8980-6D4323ABCA4E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710630" y="6017580"/>
                  <a:ext cx="118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525" name="インク 524">
                  <a:extLst>
                    <a:ext uri="{FF2B5EF4-FFF2-40B4-BE49-F238E27FC236}">
                      <a16:creationId xmlns:a16="http://schemas.microsoft.com/office/drawing/2014/main" id="{ED2B32B3-9A57-4F2A-A309-2A863B6469AD}"/>
                    </a:ext>
                  </a:extLst>
                </p14:cNvPr>
                <p14:cNvContentPartPr/>
                <p14:nvPr/>
              </p14:nvContentPartPr>
              <p14:xfrm>
                <a:off x="5797390" y="6051420"/>
                <a:ext cx="76680" cy="87480"/>
              </p14:xfrm>
            </p:contentPart>
          </mc:Choice>
          <mc:Fallback xmlns="">
            <p:pic>
              <p:nvPicPr>
                <p:cNvPr id="525" name="インク 524">
                  <a:extLst>
                    <a:ext uri="{FF2B5EF4-FFF2-40B4-BE49-F238E27FC236}">
                      <a16:creationId xmlns:a16="http://schemas.microsoft.com/office/drawing/2014/main" id="{ED2B32B3-9A57-4F2A-A309-2A863B6469AD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793070" y="6047100"/>
                  <a:ext cx="85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526" name="インク 525">
                  <a:extLst>
                    <a:ext uri="{FF2B5EF4-FFF2-40B4-BE49-F238E27FC236}">
                      <a16:creationId xmlns:a16="http://schemas.microsoft.com/office/drawing/2014/main" id="{F323EF79-68DB-42DF-976F-1D913A4295EE}"/>
                    </a:ext>
                  </a:extLst>
                </p14:cNvPr>
                <p14:cNvContentPartPr/>
                <p14:nvPr/>
              </p14:nvContentPartPr>
              <p14:xfrm>
                <a:off x="5905390" y="6034500"/>
                <a:ext cx="97920" cy="99720"/>
              </p14:xfrm>
            </p:contentPart>
          </mc:Choice>
          <mc:Fallback xmlns="">
            <p:pic>
              <p:nvPicPr>
                <p:cNvPr id="526" name="インク 525">
                  <a:extLst>
                    <a:ext uri="{FF2B5EF4-FFF2-40B4-BE49-F238E27FC236}">
                      <a16:creationId xmlns:a16="http://schemas.microsoft.com/office/drawing/2014/main" id="{F323EF79-68DB-42DF-976F-1D913A4295EE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5901070" y="6030180"/>
                  <a:ext cx="106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527" name="インク 526">
                  <a:extLst>
                    <a:ext uri="{FF2B5EF4-FFF2-40B4-BE49-F238E27FC236}">
                      <a16:creationId xmlns:a16="http://schemas.microsoft.com/office/drawing/2014/main" id="{399E0823-153B-4B7E-9A89-7B8AF45D85C1}"/>
                    </a:ext>
                  </a:extLst>
                </p14:cNvPr>
                <p14:cNvContentPartPr/>
                <p14:nvPr/>
              </p14:nvContentPartPr>
              <p14:xfrm>
                <a:off x="6096550" y="5962500"/>
                <a:ext cx="50040" cy="170640"/>
              </p14:xfrm>
            </p:contentPart>
          </mc:Choice>
          <mc:Fallback xmlns="">
            <p:pic>
              <p:nvPicPr>
                <p:cNvPr id="527" name="インク 526">
                  <a:extLst>
                    <a:ext uri="{FF2B5EF4-FFF2-40B4-BE49-F238E27FC236}">
                      <a16:creationId xmlns:a16="http://schemas.microsoft.com/office/drawing/2014/main" id="{399E0823-153B-4B7E-9A89-7B8AF45D85C1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092230" y="5958180"/>
                  <a:ext cx="58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528" name="インク 527">
                  <a:extLst>
                    <a:ext uri="{FF2B5EF4-FFF2-40B4-BE49-F238E27FC236}">
                      <a16:creationId xmlns:a16="http://schemas.microsoft.com/office/drawing/2014/main" id="{A75CBF34-E9D1-47A2-9AC7-1E0163D3C20A}"/>
                    </a:ext>
                  </a:extLst>
                </p14:cNvPr>
                <p14:cNvContentPartPr/>
                <p14:nvPr/>
              </p14:nvContentPartPr>
              <p14:xfrm>
                <a:off x="6121390" y="5975100"/>
                <a:ext cx="50040" cy="360"/>
              </p14:xfrm>
            </p:contentPart>
          </mc:Choice>
          <mc:Fallback xmlns="">
            <p:pic>
              <p:nvPicPr>
                <p:cNvPr id="528" name="インク 527">
                  <a:extLst>
                    <a:ext uri="{FF2B5EF4-FFF2-40B4-BE49-F238E27FC236}">
                      <a16:creationId xmlns:a16="http://schemas.microsoft.com/office/drawing/2014/main" id="{A75CBF34-E9D1-47A2-9AC7-1E0163D3C20A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117070" y="5970780"/>
                  <a:ext cx="58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529" name="インク 528">
                  <a:extLst>
                    <a:ext uri="{FF2B5EF4-FFF2-40B4-BE49-F238E27FC236}">
                      <a16:creationId xmlns:a16="http://schemas.microsoft.com/office/drawing/2014/main" id="{1CAAD01B-8860-4331-BFF5-26607680263A}"/>
                    </a:ext>
                  </a:extLst>
                </p14:cNvPr>
                <p14:cNvContentPartPr/>
                <p14:nvPr/>
              </p14:nvContentPartPr>
              <p14:xfrm>
                <a:off x="6195190" y="6022260"/>
                <a:ext cx="66960" cy="109800"/>
              </p14:xfrm>
            </p:contentPart>
          </mc:Choice>
          <mc:Fallback xmlns="">
            <p:pic>
              <p:nvPicPr>
                <p:cNvPr id="529" name="インク 528">
                  <a:extLst>
                    <a:ext uri="{FF2B5EF4-FFF2-40B4-BE49-F238E27FC236}">
                      <a16:creationId xmlns:a16="http://schemas.microsoft.com/office/drawing/2014/main" id="{1CAAD01B-8860-4331-BFF5-26607680263A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190870" y="6017940"/>
                  <a:ext cx="75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530" name="インク 529">
                  <a:extLst>
                    <a:ext uri="{FF2B5EF4-FFF2-40B4-BE49-F238E27FC236}">
                      <a16:creationId xmlns:a16="http://schemas.microsoft.com/office/drawing/2014/main" id="{6CCCBCE3-342B-4275-A0EC-8023FC30448F}"/>
                    </a:ext>
                  </a:extLst>
                </p14:cNvPr>
                <p14:cNvContentPartPr/>
                <p14:nvPr/>
              </p14:nvContentPartPr>
              <p14:xfrm>
                <a:off x="6298870" y="5952780"/>
                <a:ext cx="33480" cy="38880"/>
              </p14:xfrm>
            </p:contentPart>
          </mc:Choice>
          <mc:Fallback xmlns="">
            <p:pic>
              <p:nvPicPr>
                <p:cNvPr id="530" name="インク 529">
                  <a:extLst>
                    <a:ext uri="{FF2B5EF4-FFF2-40B4-BE49-F238E27FC236}">
                      <a16:creationId xmlns:a16="http://schemas.microsoft.com/office/drawing/2014/main" id="{6CCCBCE3-342B-4275-A0EC-8023FC30448F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294550" y="5948460"/>
                  <a:ext cx="4212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5" name="グループ化 544">
            <a:extLst>
              <a:ext uri="{FF2B5EF4-FFF2-40B4-BE49-F238E27FC236}">
                <a16:creationId xmlns:a16="http://schemas.microsoft.com/office/drawing/2014/main" id="{844D5F66-95A4-4583-99D6-771DF706ED08}"/>
              </a:ext>
            </a:extLst>
          </p:cNvPr>
          <p:cNvGrpSpPr/>
          <p:nvPr/>
        </p:nvGrpSpPr>
        <p:grpSpPr>
          <a:xfrm>
            <a:off x="1859710" y="7162860"/>
            <a:ext cx="367200" cy="487080"/>
            <a:chOff x="1859710" y="7162860"/>
            <a:chExt cx="36720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532" name="インク 531">
                  <a:extLst>
                    <a:ext uri="{FF2B5EF4-FFF2-40B4-BE49-F238E27FC236}">
                      <a16:creationId xmlns:a16="http://schemas.microsoft.com/office/drawing/2014/main" id="{04794AD8-C9E6-4D9C-A789-EBCC5DEA830C}"/>
                    </a:ext>
                  </a:extLst>
                </p14:cNvPr>
                <p14:cNvContentPartPr/>
                <p14:nvPr/>
              </p14:nvContentPartPr>
              <p14:xfrm>
                <a:off x="1944310" y="7162860"/>
                <a:ext cx="81000" cy="127080"/>
              </p14:xfrm>
            </p:contentPart>
          </mc:Choice>
          <mc:Fallback xmlns="">
            <p:pic>
              <p:nvPicPr>
                <p:cNvPr id="532" name="インク 531">
                  <a:extLst>
                    <a:ext uri="{FF2B5EF4-FFF2-40B4-BE49-F238E27FC236}">
                      <a16:creationId xmlns:a16="http://schemas.microsoft.com/office/drawing/2014/main" id="{04794AD8-C9E6-4D9C-A789-EBCC5DEA830C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939990" y="7158540"/>
                  <a:ext cx="89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533" name="インク 532">
                  <a:extLst>
                    <a:ext uri="{FF2B5EF4-FFF2-40B4-BE49-F238E27FC236}">
                      <a16:creationId xmlns:a16="http://schemas.microsoft.com/office/drawing/2014/main" id="{9C11630D-539D-47A8-95B5-89CF97B04C82}"/>
                    </a:ext>
                  </a:extLst>
                </p14:cNvPr>
                <p14:cNvContentPartPr/>
                <p14:nvPr/>
              </p14:nvContentPartPr>
              <p14:xfrm>
                <a:off x="2000110" y="7194540"/>
                <a:ext cx="360" cy="360"/>
              </p14:xfrm>
            </p:contentPart>
          </mc:Choice>
          <mc:Fallback xmlns="">
            <p:pic>
              <p:nvPicPr>
                <p:cNvPr id="533" name="インク 532">
                  <a:extLst>
                    <a:ext uri="{FF2B5EF4-FFF2-40B4-BE49-F238E27FC236}">
                      <a16:creationId xmlns:a16="http://schemas.microsoft.com/office/drawing/2014/main" id="{9C11630D-539D-47A8-95B5-89CF97B04C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95790" y="71902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534" name="インク 533">
                  <a:extLst>
                    <a:ext uri="{FF2B5EF4-FFF2-40B4-BE49-F238E27FC236}">
                      <a16:creationId xmlns:a16="http://schemas.microsoft.com/office/drawing/2014/main" id="{C33E7434-ED36-4DF3-9837-98F7CE082C39}"/>
                    </a:ext>
                  </a:extLst>
                </p14:cNvPr>
                <p14:cNvContentPartPr/>
                <p14:nvPr/>
              </p14:nvContentPartPr>
              <p14:xfrm>
                <a:off x="1956550" y="7188060"/>
                <a:ext cx="43560" cy="165960"/>
              </p14:xfrm>
            </p:contentPart>
          </mc:Choice>
          <mc:Fallback xmlns="">
            <p:pic>
              <p:nvPicPr>
                <p:cNvPr id="534" name="インク 533">
                  <a:extLst>
                    <a:ext uri="{FF2B5EF4-FFF2-40B4-BE49-F238E27FC236}">
                      <a16:creationId xmlns:a16="http://schemas.microsoft.com/office/drawing/2014/main" id="{C33E7434-ED36-4DF3-9837-98F7CE082C3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952230" y="7183740"/>
                  <a:ext cx="52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535" name="インク 534">
                  <a:extLst>
                    <a:ext uri="{FF2B5EF4-FFF2-40B4-BE49-F238E27FC236}">
                      <a16:creationId xmlns:a16="http://schemas.microsoft.com/office/drawing/2014/main" id="{6663135C-6BA1-45F6-A1E6-52494A56F333}"/>
                    </a:ext>
                  </a:extLst>
                </p14:cNvPr>
                <p14:cNvContentPartPr/>
                <p14:nvPr/>
              </p14:nvContentPartPr>
              <p14:xfrm>
                <a:off x="2069590" y="7226220"/>
                <a:ext cx="90720" cy="143280"/>
              </p14:xfrm>
            </p:contentPart>
          </mc:Choice>
          <mc:Fallback xmlns="">
            <p:pic>
              <p:nvPicPr>
                <p:cNvPr id="535" name="インク 534">
                  <a:extLst>
                    <a:ext uri="{FF2B5EF4-FFF2-40B4-BE49-F238E27FC236}">
                      <a16:creationId xmlns:a16="http://schemas.microsoft.com/office/drawing/2014/main" id="{6663135C-6BA1-45F6-A1E6-52494A56F33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065270" y="7221900"/>
                  <a:ext cx="99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536" name="インク 535">
                  <a:extLst>
                    <a:ext uri="{FF2B5EF4-FFF2-40B4-BE49-F238E27FC236}">
                      <a16:creationId xmlns:a16="http://schemas.microsoft.com/office/drawing/2014/main" id="{0E33C96A-A8AA-44C5-AEB8-73BCEE0AD63F}"/>
                    </a:ext>
                  </a:extLst>
                </p14:cNvPr>
                <p14:cNvContentPartPr/>
                <p14:nvPr/>
              </p14:nvContentPartPr>
              <p14:xfrm>
                <a:off x="2050870" y="7203180"/>
                <a:ext cx="110160" cy="23040"/>
              </p14:xfrm>
            </p:contentPart>
          </mc:Choice>
          <mc:Fallback xmlns="">
            <p:pic>
              <p:nvPicPr>
                <p:cNvPr id="536" name="インク 535">
                  <a:extLst>
                    <a:ext uri="{FF2B5EF4-FFF2-40B4-BE49-F238E27FC236}">
                      <a16:creationId xmlns:a16="http://schemas.microsoft.com/office/drawing/2014/main" id="{0E33C96A-A8AA-44C5-AEB8-73BCEE0AD63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046550" y="7198860"/>
                  <a:ext cx="118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537" name="インク 536">
                  <a:extLst>
                    <a:ext uri="{FF2B5EF4-FFF2-40B4-BE49-F238E27FC236}">
                      <a16:creationId xmlns:a16="http://schemas.microsoft.com/office/drawing/2014/main" id="{9B5AC3C7-E408-458E-8B6A-F347F0BC68B9}"/>
                    </a:ext>
                  </a:extLst>
                </p14:cNvPr>
                <p14:cNvContentPartPr/>
                <p14:nvPr/>
              </p14:nvContentPartPr>
              <p14:xfrm>
                <a:off x="2191270" y="7171500"/>
                <a:ext cx="35640" cy="36000"/>
              </p14:xfrm>
            </p:contentPart>
          </mc:Choice>
          <mc:Fallback xmlns="">
            <p:pic>
              <p:nvPicPr>
                <p:cNvPr id="537" name="インク 536">
                  <a:extLst>
                    <a:ext uri="{FF2B5EF4-FFF2-40B4-BE49-F238E27FC236}">
                      <a16:creationId xmlns:a16="http://schemas.microsoft.com/office/drawing/2014/main" id="{9B5AC3C7-E408-458E-8B6A-F347F0BC68B9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186950" y="7167180"/>
                  <a:ext cx="44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539" name="インク 538">
                  <a:extLst>
                    <a:ext uri="{FF2B5EF4-FFF2-40B4-BE49-F238E27FC236}">
                      <a16:creationId xmlns:a16="http://schemas.microsoft.com/office/drawing/2014/main" id="{D00C1A75-2810-401D-8480-59A5D1AF9B46}"/>
                    </a:ext>
                  </a:extLst>
                </p14:cNvPr>
                <p14:cNvContentPartPr/>
                <p14:nvPr/>
              </p14:nvContentPartPr>
              <p14:xfrm>
                <a:off x="1859710" y="7480020"/>
                <a:ext cx="15120" cy="169920"/>
              </p14:xfrm>
            </p:contentPart>
          </mc:Choice>
          <mc:Fallback xmlns="">
            <p:pic>
              <p:nvPicPr>
                <p:cNvPr id="539" name="インク 538">
                  <a:extLst>
                    <a:ext uri="{FF2B5EF4-FFF2-40B4-BE49-F238E27FC236}">
                      <a16:creationId xmlns:a16="http://schemas.microsoft.com/office/drawing/2014/main" id="{D00C1A75-2810-401D-8480-59A5D1AF9B4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855390" y="7475700"/>
                  <a:ext cx="23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540" name="インク 539">
                  <a:extLst>
                    <a:ext uri="{FF2B5EF4-FFF2-40B4-BE49-F238E27FC236}">
                      <a16:creationId xmlns:a16="http://schemas.microsoft.com/office/drawing/2014/main" id="{931A2C99-7FAD-48EE-AAB3-8510874D5F15}"/>
                    </a:ext>
                  </a:extLst>
                </p14:cNvPr>
                <p14:cNvContentPartPr/>
                <p14:nvPr/>
              </p14:nvContentPartPr>
              <p14:xfrm>
                <a:off x="1950790" y="7466340"/>
                <a:ext cx="70200" cy="165960"/>
              </p14:xfrm>
            </p:contentPart>
          </mc:Choice>
          <mc:Fallback xmlns="">
            <p:pic>
              <p:nvPicPr>
                <p:cNvPr id="540" name="インク 539">
                  <a:extLst>
                    <a:ext uri="{FF2B5EF4-FFF2-40B4-BE49-F238E27FC236}">
                      <a16:creationId xmlns:a16="http://schemas.microsoft.com/office/drawing/2014/main" id="{931A2C99-7FAD-48EE-AAB3-8510874D5F15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946470" y="7462020"/>
                  <a:ext cx="78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542" name="インク 541">
                  <a:extLst>
                    <a:ext uri="{FF2B5EF4-FFF2-40B4-BE49-F238E27FC236}">
                      <a16:creationId xmlns:a16="http://schemas.microsoft.com/office/drawing/2014/main" id="{ECA90D11-D905-4EF4-AB68-FD1ED64A35F2}"/>
                    </a:ext>
                  </a:extLst>
                </p14:cNvPr>
                <p14:cNvContentPartPr/>
                <p14:nvPr/>
              </p14:nvContentPartPr>
              <p14:xfrm>
                <a:off x="2068870" y="7473900"/>
                <a:ext cx="96480" cy="160560"/>
              </p14:xfrm>
            </p:contentPart>
          </mc:Choice>
          <mc:Fallback xmlns="">
            <p:pic>
              <p:nvPicPr>
                <p:cNvPr id="542" name="インク 541">
                  <a:extLst>
                    <a:ext uri="{FF2B5EF4-FFF2-40B4-BE49-F238E27FC236}">
                      <a16:creationId xmlns:a16="http://schemas.microsoft.com/office/drawing/2014/main" id="{ECA90D11-D905-4EF4-AB68-FD1ED64A35F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064550" y="7469580"/>
                  <a:ext cx="105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543" name="インク 542">
                  <a:extLst>
                    <a:ext uri="{FF2B5EF4-FFF2-40B4-BE49-F238E27FC236}">
                      <a16:creationId xmlns:a16="http://schemas.microsoft.com/office/drawing/2014/main" id="{602E561B-9747-4FBE-9832-87DC6C5D7433}"/>
                    </a:ext>
                  </a:extLst>
                </p14:cNvPr>
                <p14:cNvContentPartPr/>
                <p14:nvPr/>
              </p14:nvContentPartPr>
              <p14:xfrm>
                <a:off x="2101630" y="7473540"/>
                <a:ext cx="43560" cy="6840"/>
              </p14:xfrm>
            </p:contentPart>
          </mc:Choice>
          <mc:Fallback xmlns="">
            <p:pic>
              <p:nvPicPr>
                <p:cNvPr id="543" name="インク 542">
                  <a:extLst>
                    <a:ext uri="{FF2B5EF4-FFF2-40B4-BE49-F238E27FC236}">
                      <a16:creationId xmlns:a16="http://schemas.microsoft.com/office/drawing/2014/main" id="{602E561B-9747-4FBE-9832-87DC6C5D7433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097310" y="7469220"/>
                  <a:ext cx="52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544" name="インク 543">
                  <a:extLst>
                    <a:ext uri="{FF2B5EF4-FFF2-40B4-BE49-F238E27FC236}">
                      <a16:creationId xmlns:a16="http://schemas.microsoft.com/office/drawing/2014/main" id="{CBB0DA12-63F7-41E4-8D2C-2EF3C8B92897}"/>
                    </a:ext>
                  </a:extLst>
                </p14:cNvPr>
                <p14:cNvContentPartPr/>
                <p14:nvPr/>
              </p14:nvContentPartPr>
              <p14:xfrm>
                <a:off x="2166790" y="7415220"/>
                <a:ext cx="51120" cy="72360"/>
              </p14:xfrm>
            </p:contentPart>
          </mc:Choice>
          <mc:Fallback xmlns="">
            <p:pic>
              <p:nvPicPr>
                <p:cNvPr id="544" name="インク 543">
                  <a:extLst>
                    <a:ext uri="{FF2B5EF4-FFF2-40B4-BE49-F238E27FC236}">
                      <a16:creationId xmlns:a16="http://schemas.microsoft.com/office/drawing/2014/main" id="{CBB0DA12-63F7-41E4-8D2C-2EF3C8B92897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162470" y="7410900"/>
                  <a:ext cx="5976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5" name="グループ化 554">
            <a:extLst>
              <a:ext uri="{FF2B5EF4-FFF2-40B4-BE49-F238E27FC236}">
                <a16:creationId xmlns:a16="http://schemas.microsoft.com/office/drawing/2014/main" id="{612E6466-5137-4CC4-A04D-6E3512BA51A0}"/>
              </a:ext>
            </a:extLst>
          </p:cNvPr>
          <p:cNvGrpSpPr/>
          <p:nvPr/>
        </p:nvGrpSpPr>
        <p:grpSpPr>
          <a:xfrm>
            <a:off x="3765190" y="7289220"/>
            <a:ext cx="338400" cy="154800"/>
            <a:chOff x="3765190" y="7289220"/>
            <a:chExt cx="33840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550" name="インク 549">
                  <a:extLst>
                    <a:ext uri="{FF2B5EF4-FFF2-40B4-BE49-F238E27FC236}">
                      <a16:creationId xmlns:a16="http://schemas.microsoft.com/office/drawing/2014/main" id="{93D88587-9F91-414A-9DFC-A79AEA660F60}"/>
                    </a:ext>
                  </a:extLst>
                </p14:cNvPr>
                <p14:cNvContentPartPr/>
                <p14:nvPr/>
              </p14:nvContentPartPr>
              <p14:xfrm>
                <a:off x="3765190" y="7315140"/>
                <a:ext cx="32400" cy="126360"/>
              </p14:xfrm>
            </p:contentPart>
          </mc:Choice>
          <mc:Fallback xmlns="">
            <p:pic>
              <p:nvPicPr>
                <p:cNvPr id="550" name="インク 549">
                  <a:extLst>
                    <a:ext uri="{FF2B5EF4-FFF2-40B4-BE49-F238E27FC236}">
                      <a16:creationId xmlns:a16="http://schemas.microsoft.com/office/drawing/2014/main" id="{93D88587-9F91-414A-9DFC-A79AEA660F60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3760870" y="7310820"/>
                  <a:ext cx="41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551" name="インク 550">
                  <a:extLst>
                    <a:ext uri="{FF2B5EF4-FFF2-40B4-BE49-F238E27FC236}">
                      <a16:creationId xmlns:a16="http://schemas.microsoft.com/office/drawing/2014/main" id="{AA62DB73-C63F-40FC-AA1E-31EC082CB5EF}"/>
                    </a:ext>
                  </a:extLst>
                </p14:cNvPr>
                <p14:cNvContentPartPr/>
                <p14:nvPr/>
              </p14:nvContentPartPr>
              <p14:xfrm>
                <a:off x="3847630" y="7336020"/>
                <a:ext cx="59040" cy="106560"/>
              </p14:xfrm>
            </p:contentPart>
          </mc:Choice>
          <mc:Fallback xmlns="">
            <p:pic>
              <p:nvPicPr>
                <p:cNvPr id="551" name="インク 550">
                  <a:extLst>
                    <a:ext uri="{FF2B5EF4-FFF2-40B4-BE49-F238E27FC236}">
                      <a16:creationId xmlns:a16="http://schemas.microsoft.com/office/drawing/2014/main" id="{AA62DB73-C63F-40FC-AA1E-31EC082CB5E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3843310" y="7331700"/>
                  <a:ext cx="67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553" name="インク 552">
                  <a:extLst>
                    <a:ext uri="{FF2B5EF4-FFF2-40B4-BE49-F238E27FC236}">
                      <a16:creationId xmlns:a16="http://schemas.microsoft.com/office/drawing/2014/main" id="{830C6D71-FF47-423E-AA17-48BFE0A2B00D}"/>
                    </a:ext>
                  </a:extLst>
                </p14:cNvPr>
                <p14:cNvContentPartPr/>
                <p14:nvPr/>
              </p14:nvContentPartPr>
              <p14:xfrm>
                <a:off x="3955270" y="7343580"/>
                <a:ext cx="57960" cy="100440"/>
              </p14:xfrm>
            </p:contentPart>
          </mc:Choice>
          <mc:Fallback xmlns="">
            <p:pic>
              <p:nvPicPr>
                <p:cNvPr id="553" name="インク 552">
                  <a:extLst>
                    <a:ext uri="{FF2B5EF4-FFF2-40B4-BE49-F238E27FC236}">
                      <a16:creationId xmlns:a16="http://schemas.microsoft.com/office/drawing/2014/main" id="{830C6D71-FF47-423E-AA17-48BFE0A2B00D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3950950" y="7339260"/>
                  <a:ext cx="66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554" name="インク 553">
                  <a:extLst>
                    <a:ext uri="{FF2B5EF4-FFF2-40B4-BE49-F238E27FC236}">
                      <a16:creationId xmlns:a16="http://schemas.microsoft.com/office/drawing/2014/main" id="{1D994EF4-5078-4C4C-8355-9608FFA9FBD0}"/>
                    </a:ext>
                  </a:extLst>
                </p14:cNvPr>
                <p14:cNvContentPartPr/>
                <p14:nvPr/>
              </p14:nvContentPartPr>
              <p14:xfrm>
                <a:off x="4047070" y="7289220"/>
                <a:ext cx="56520" cy="59040"/>
              </p14:xfrm>
            </p:contentPart>
          </mc:Choice>
          <mc:Fallback xmlns="">
            <p:pic>
              <p:nvPicPr>
                <p:cNvPr id="554" name="インク 553">
                  <a:extLst>
                    <a:ext uri="{FF2B5EF4-FFF2-40B4-BE49-F238E27FC236}">
                      <a16:creationId xmlns:a16="http://schemas.microsoft.com/office/drawing/2014/main" id="{1D994EF4-5078-4C4C-8355-9608FFA9FBD0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042750" y="7284900"/>
                  <a:ext cx="6516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4" name="グループ化 563">
            <a:extLst>
              <a:ext uri="{FF2B5EF4-FFF2-40B4-BE49-F238E27FC236}">
                <a16:creationId xmlns:a16="http://schemas.microsoft.com/office/drawing/2014/main" id="{85F883DE-B197-4B37-8A04-E42968216A9B}"/>
              </a:ext>
            </a:extLst>
          </p:cNvPr>
          <p:cNvGrpSpPr/>
          <p:nvPr/>
        </p:nvGrpSpPr>
        <p:grpSpPr>
          <a:xfrm>
            <a:off x="5839150" y="7161060"/>
            <a:ext cx="441000" cy="240120"/>
            <a:chOff x="5839150" y="7161060"/>
            <a:chExt cx="44100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557" name="インク 556">
                  <a:extLst>
                    <a:ext uri="{FF2B5EF4-FFF2-40B4-BE49-F238E27FC236}">
                      <a16:creationId xmlns:a16="http://schemas.microsoft.com/office/drawing/2014/main" id="{F24435C9-D6AF-48F4-B475-B328077CA572}"/>
                    </a:ext>
                  </a:extLst>
                </p14:cNvPr>
                <p14:cNvContentPartPr/>
                <p14:nvPr/>
              </p14:nvContentPartPr>
              <p14:xfrm>
                <a:off x="5839150" y="7200660"/>
                <a:ext cx="21960" cy="200520"/>
              </p14:xfrm>
            </p:contentPart>
          </mc:Choice>
          <mc:Fallback xmlns="">
            <p:pic>
              <p:nvPicPr>
                <p:cNvPr id="557" name="インク 556">
                  <a:extLst>
                    <a:ext uri="{FF2B5EF4-FFF2-40B4-BE49-F238E27FC236}">
                      <a16:creationId xmlns:a16="http://schemas.microsoft.com/office/drawing/2014/main" id="{F24435C9-D6AF-48F4-B475-B328077CA572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834830" y="7196340"/>
                  <a:ext cx="30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558" name="インク 557">
                  <a:extLst>
                    <a:ext uri="{FF2B5EF4-FFF2-40B4-BE49-F238E27FC236}">
                      <a16:creationId xmlns:a16="http://schemas.microsoft.com/office/drawing/2014/main" id="{89A6347A-A42A-4E78-91DD-A75BE169244D}"/>
                    </a:ext>
                  </a:extLst>
                </p14:cNvPr>
                <p14:cNvContentPartPr/>
                <p14:nvPr/>
              </p14:nvContentPartPr>
              <p14:xfrm>
                <a:off x="5939230" y="7213260"/>
                <a:ext cx="73800" cy="182160"/>
              </p14:xfrm>
            </p:contentPart>
          </mc:Choice>
          <mc:Fallback xmlns="">
            <p:pic>
              <p:nvPicPr>
                <p:cNvPr id="558" name="インク 557">
                  <a:extLst>
                    <a:ext uri="{FF2B5EF4-FFF2-40B4-BE49-F238E27FC236}">
                      <a16:creationId xmlns:a16="http://schemas.microsoft.com/office/drawing/2014/main" id="{89A6347A-A42A-4E78-91DD-A75BE169244D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934910" y="7208940"/>
                  <a:ext cx="82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559" name="インク 558">
                  <a:extLst>
                    <a:ext uri="{FF2B5EF4-FFF2-40B4-BE49-F238E27FC236}">
                      <a16:creationId xmlns:a16="http://schemas.microsoft.com/office/drawing/2014/main" id="{4F10E5E6-8728-44F7-B19F-70512EFE0471}"/>
                    </a:ext>
                  </a:extLst>
                </p14:cNvPr>
                <p14:cNvContentPartPr/>
                <p14:nvPr/>
              </p14:nvContentPartPr>
              <p14:xfrm>
                <a:off x="5969110" y="7226220"/>
                <a:ext cx="43560" cy="360"/>
              </p14:xfrm>
            </p:contentPart>
          </mc:Choice>
          <mc:Fallback xmlns="">
            <p:pic>
              <p:nvPicPr>
                <p:cNvPr id="559" name="インク 558">
                  <a:extLst>
                    <a:ext uri="{FF2B5EF4-FFF2-40B4-BE49-F238E27FC236}">
                      <a16:creationId xmlns:a16="http://schemas.microsoft.com/office/drawing/2014/main" id="{4F10E5E6-8728-44F7-B19F-70512EFE0471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964790" y="7221900"/>
                  <a:ext cx="52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562" name="インク 561">
                  <a:extLst>
                    <a:ext uri="{FF2B5EF4-FFF2-40B4-BE49-F238E27FC236}">
                      <a16:creationId xmlns:a16="http://schemas.microsoft.com/office/drawing/2014/main" id="{0FD07AD9-E6BC-4F02-BAA3-4FE35B38C942}"/>
                    </a:ext>
                  </a:extLst>
                </p14:cNvPr>
                <p14:cNvContentPartPr/>
                <p14:nvPr/>
              </p14:nvContentPartPr>
              <p14:xfrm>
                <a:off x="6108070" y="7216860"/>
                <a:ext cx="83520" cy="177840"/>
              </p14:xfrm>
            </p:contentPart>
          </mc:Choice>
          <mc:Fallback xmlns="">
            <p:pic>
              <p:nvPicPr>
                <p:cNvPr id="562" name="インク 561">
                  <a:extLst>
                    <a:ext uri="{FF2B5EF4-FFF2-40B4-BE49-F238E27FC236}">
                      <a16:creationId xmlns:a16="http://schemas.microsoft.com/office/drawing/2014/main" id="{0FD07AD9-E6BC-4F02-BAA3-4FE35B38C942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103750" y="7212540"/>
                  <a:ext cx="92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563" name="インク 562">
                  <a:extLst>
                    <a:ext uri="{FF2B5EF4-FFF2-40B4-BE49-F238E27FC236}">
                      <a16:creationId xmlns:a16="http://schemas.microsoft.com/office/drawing/2014/main" id="{3DF14DF4-D6A4-43E5-AD97-8779E23B7333}"/>
                    </a:ext>
                  </a:extLst>
                </p14:cNvPr>
                <p14:cNvContentPartPr/>
                <p14:nvPr/>
              </p14:nvContentPartPr>
              <p14:xfrm>
                <a:off x="6260710" y="7161060"/>
                <a:ext cx="19440" cy="39960"/>
              </p14:xfrm>
            </p:contentPart>
          </mc:Choice>
          <mc:Fallback xmlns="">
            <p:pic>
              <p:nvPicPr>
                <p:cNvPr id="563" name="インク 562">
                  <a:extLst>
                    <a:ext uri="{FF2B5EF4-FFF2-40B4-BE49-F238E27FC236}">
                      <a16:creationId xmlns:a16="http://schemas.microsoft.com/office/drawing/2014/main" id="{3DF14DF4-D6A4-43E5-AD97-8779E23B733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256390" y="7156740"/>
                  <a:ext cx="280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" name="グループ化 577">
            <a:extLst>
              <a:ext uri="{FF2B5EF4-FFF2-40B4-BE49-F238E27FC236}">
                <a16:creationId xmlns:a16="http://schemas.microsoft.com/office/drawing/2014/main" id="{752140DE-EF92-4AAE-8571-3155FBF93F79}"/>
              </a:ext>
            </a:extLst>
          </p:cNvPr>
          <p:cNvGrpSpPr/>
          <p:nvPr/>
        </p:nvGrpSpPr>
        <p:grpSpPr>
          <a:xfrm>
            <a:off x="2190550" y="8699210"/>
            <a:ext cx="285480" cy="107640"/>
            <a:chOff x="2190550" y="8699210"/>
            <a:chExt cx="28548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572" name="インク 571">
                  <a:extLst>
                    <a:ext uri="{FF2B5EF4-FFF2-40B4-BE49-F238E27FC236}">
                      <a16:creationId xmlns:a16="http://schemas.microsoft.com/office/drawing/2014/main" id="{6E01C8AA-95F7-4911-8E0F-54CB7D22198F}"/>
                    </a:ext>
                  </a:extLst>
                </p14:cNvPr>
                <p14:cNvContentPartPr/>
                <p14:nvPr/>
              </p14:nvContentPartPr>
              <p14:xfrm>
                <a:off x="2190550" y="8699210"/>
                <a:ext cx="285480" cy="360"/>
              </p14:xfrm>
            </p:contentPart>
          </mc:Choice>
          <mc:Fallback xmlns="">
            <p:pic>
              <p:nvPicPr>
                <p:cNvPr id="572" name="インク 571">
                  <a:extLst>
                    <a:ext uri="{FF2B5EF4-FFF2-40B4-BE49-F238E27FC236}">
                      <a16:creationId xmlns:a16="http://schemas.microsoft.com/office/drawing/2014/main" id="{6E01C8AA-95F7-4911-8E0F-54CB7D22198F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186230" y="8694890"/>
                  <a:ext cx="294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574" name="インク 573">
                  <a:extLst>
                    <a:ext uri="{FF2B5EF4-FFF2-40B4-BE49-F238E27FC236}">
                      <a16:creationId xmlns:a16="http://schemas.microsoft.com/office/drawing/2014/main" id="{9E60A215-C4C3-42E3-9DBC-63FD5AC5309C}"/>
                    </a:ext>
                  </a:extLst>
                </p14:cNvPr>
                <p14:cNvContentPartPr/>
                <p14:nvPr/>
              </p14:nvContentPartPr>
              <p14:xfrm>
                <a:off x="2317630" y="8725490"/>
                <a:ext cx="77040" cy="81360"/>
              </p14:xfrm>
            </p:contentPart>
          </mc:Choice>
          <mc:Fallback xmlns="">
            <p:pic>
              <p:nvPicPr>
                <p:cNvPr id="574" name="インク 573">
                  <a:extLst>
                    <a:ext uri="{FF2B5EF4-FFF2-40B4-BE49-F238E27FC236}">
                      <a16:creationId xmlns:a16="http://schemas.microsoft.com/office/drawing/2014/main" id="{9E60A215-C4C3-42E3-9DBC-63FD5AC5309C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313310" y="8721170"/>
                  <a:ext cx="8568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0" name="グループ化 579">
            <a:extLst>
              <a:ext uri="{FF2B5EF4-FFF2-40B4-BE49-F238E27FC236}">
                <a16:creationId xmlns:a16="http://schemas.microsoft.com/office/drawing/2014/main" id="{39C8689B-A487-4DE0-8DA6-1335874607E3}"/>
              </a:ext>
            </a:extLst>
          </p:cNvPr>
          <p:cNvGrpSpPr/>
          <p:nvPr/>
        </p:nvGrpSpPr>
        <p:grpSpPr>
          <a:xfrm>
            <a:off x="2666830" y="8693090"/>
            <a:ext cx="251280" cy="114480"/>
            <a:chOff x="2666830" y="8693090"/>
            <a:chExt cx="25128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575" name="インク 574">
                  <a:extLst>
                    <a:ext uri="{FF2B5EF4-FFF2-40B4-BE49-F238E27FC236}">
                      <a16:creationId xmlns:a16="http://schemas.microsoft.com/office/drawing/2014/main" id="{85EA3463-CCAF-4780-9184-3E5A5EC532A2}"/>
                    </a:ext>
                  </a:extLst>
                </p14:cNvPr>
                <p14:cNvContentPartPr/>
                <p14:nvPr/>
              </p14:nvContentPartPr>
              <p14:xfrm>
                <a:off x="2666830" y="8693090"/>
                <a:ext cx="240840" cy="7560"/>
              </p14:xfrm>
            </p:contentPart>
          </mc:Choice>
          <mc:Fallback xmlns="">
            <p:pic>
              <p:nvPicPr>
                <p:cNvPr id="575" name="インク 574">
                  <a:extLst>
                    <a:ext uri="{FF2B5EF4-FFF2-40B4-BE49-F238E27FC236}">
                      <a16:creationId xmlns:a16="http://schemas.microsoft.com/office/drawing/2014/main" id="{85EA3463-CCAF-4780-9184-3E5A5EC532A2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662510" y="8688770"/>
                  <a:ext cx="2494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576" name="インク 575">
                  <a:extLst>
                    <a:ext uri="{FF2B5EF4-FFF2-40B4-BE49-F238E27FC236}">
                      <a16:creationId xmlns:a16="http://schemas.microsoft.com/office/drawing/2014/main" id="{F4467A31-BB17-466E-903F-74828CC2E32F}"/>
                    </a:ext>
                  </a:extLst>
                </p14:cNvPr>
                <p14:cNvContentPartPr/>
                <p14:nvPr/>
              </p14:nvContentPartPr>
              <p14:xfrm>
                <a:off x="2723710" y="8714690"/>
                <a:ext cx="102960" cy="92880"/>
              </p14:xfrm>
            </p:contentPart>
          </mc:Choice>
          <mc:Fallback xmlns="">
            <p:pic>
              <p:nvPicPr>
                <p:cNvPr id="576" name="インク 575">
                  <a:extLst>
                    <a:ext uri="{FF2B5EF4-FFF2-40B4-BE49-F238E27FC236}">
                      <a16:creationId xmlns:a16="http://schemas.microsoft.com/office/drawing/2014/main" id="{F4467A31-BB17-466E-903F-74828CC2E32F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719390" y="8710370"/>
                  <a:ext cx="1116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579" name="インク 578">
                  <a:extLst>
                    <a:ext uri="{FF2B5EF4-FFF2-40B4-BE49-F238E27FC236}">
                      <a16:creationId xmlns:a16="http://schemas.microsoft.com/office/drawing/2014/main" id="{6C860B7F-584C-4DA9-8160-B2F311810559}"/>
                    </a:ext>
                  </a:extLst>
                </p14:cNvPr>
                <p14:cNvContentPartPr/>
                <p14:nvPr/>
              </p14:nvContentPartPr>
              <p14:xfrm>
                <a:off x="2736670" y="8728730"/>
                <a:ext cx="181440" cy="9720"/>
              </p14:xfrm>
            </p:contentPart>
          </mc:Choice>
          <mc:Fallback xmlns="">
            <p:pic>
              <p:nvPicPr>
                <p:cNvPr id="579" name="インク 578">
                  <a:extLst>
                    <a:ext uri="{FF2B5EF4-FFF2-40B4-BE49-F238E27FC236}">
                      <a16:creationId xmlns:a16="http://schemas.microsoft.com/office/drawing/2014/main" id="{6C860B7F-584C-4DA9-8160-B2F311810559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732350" y="8724410"/>
                  <a:ext cx="19008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3" name="グループ化 582">
            <a:extLst>
              <a:ext uri="{FF2B5EF4-FFF2-40B4-BE49-F238E27FC236}">
                <a16:creationId xmlns:a16="http://schemas.microsoft.com/office/drawing/2014/main" id="{828209D9-D30C-4E65-87B4-6D9822614323}"/>
              </a:ext>
            </a:extLst>
          </p:cNvPr>
          <p:cNvGrpSpPr/>
          <p:nvPr/>
        </p:nvGrpSpPr>
        <p:grpSpPr>
          <a:xfrm>
            <a:off x="1092190" y="8698850"/>
            <a:ext cx="228240" cy="129600"/>
            <a:chOff x="1092190" y="8698850"/>
            <a:chExt cx="22824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581" name="インク 580">
                  <a:extLst>
                    <a:ext uri="{FF2B5EF4-FFF2-40B4-BE49-F238E27FC236}">
                      <a16:creationId xmlns:a16="http://schemas.microsoft.com/office/drawing/2014/main" id="{AE131727-ACF8-41C7-ADDD-7D22BFC0A72E}"/>
                    </a:ext>
                  </a:extLst>
                </p14:cNvPr>
                <p14:cNvContentPartPr/>
                <p14:nvPr/>
              </p14:nvContentPartPr>
              <p14:xfrm>
                <a:off x="1092190" y="8698850"/>
                <a:ext cx="228240" cy="20160"/>
              </p14:xfrm>
            </p:contentPart>
          </mc:Choice>
          <mc:Fallback xmlns="">
            <p:pic>
              <p:nvPicPr>
                <p:cNvPr id="581" name="インク 580">
                  <a:extLst>
                    <a:ext uri="{FF2B5EF4-FFF2-40B4-BE49-F238E27FC236}">
                      <a16:creationId xmlns:a16="http://schemas.microsoft.com/office/drawing/2014/main" id="{AE131727-ACF8-41C7-ADDD-7D22BFC0A72E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087870" y="8694530"/>
                  <a:ext cx="236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582" name="インク 581">
                  <a:extLst>
                    <a:ext uri="{FF2B5EF4-FFF2-40B4-BE49-F238E27FC236}">
                      <a16:creationId xmlns:a16="http://schemas.microsoft.com/office/drawing/2014/main" id="{36A70F1B-383D-46DB-84BF-D2EBF7B951F6}"/>
                    </a:ext>
                  </a:extLst>
                </p14:cNvPr>
                <p14:cNvContentPartPr/>
                <p14:nvPr/>
              </p14:nvContentPartPr>
              <p14:xfrm>
                <a:off x="1124230" y="8735210"/>
                <a:ext cx="102960" cy="93240"/>
              </p14:xfrm>
            </p:contentPart>
          </mc:Choice>
          <mc:Fallback xmlns="">
            <p:pic>
              <p:nvPicPr>
                <p:cNvPr id="582" name="インク 581">
                  <a:extLst>
                    <a:ext uri="{FF2B5EF4-FFF2-40B4-BE49-F238E27FC236}">
                      <a16:creationId xmlns:a16="http://schemas.microsoft.com/office/drawing/2014/main" id="{36A70F1B-383D-46DB-84BF-D2EBF7B951F6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119910" y="8730890"/>
                  <a:ext cx="111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7" name="グループ化 616">
            <a:extLst>
              <a:ext uri="{FF2B5EF4-FFF2-40B4-BE49-F238E27FC236}">
                <a16:creationId xmlns:a16="http://schemas.microsoft.com/office/drawing/2014/main" id="{D7D9E082-4A42-4FC2-B764-71CD619BE1BB}"/>
              </a:ext>
            </a:extLst>
          </p:cNvPr>
          <p:cNvGrpSpPr/>
          <p:nvPr/>
        </p:nvGrpSpPr>
        <p:grpSpPr>
          <a:xfrm>
            <a:off x="2869150" y="8064170"/>
            <a:ext cx="1753920" cy="376920"/>
            <a:chOff x="2869150" y="8064170"/>
            <a:chExt cx="175392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585" name="インク 584">
                  <a:extLst>
                    <a:ext uri="{FF2B5EF4-FFF2-40B4-BE49-F238E27FC236}">
                      <a16:creationId xmlns:a16="http://schemas.microsoft.com/office/drawing/2014/main" id="{823A24CE-1FC9-42FC-94F7-6E0D39D3B6E8}"/>
                    </a:ext>
                  </a:extLst>
                </p14:cNvPr>
                <p14:cNvContentPartPr/>
                <p14:nvPr/>
              </p14:nvContentPartPr>
              <p14:xfrm>
                <a:off x="2869150" y="8221490"/>
                <a:ext cx="122040" cy="149040"/>
              </p14:xfrm>
            </p:contentPart>
          </mc:Choice>
          <mc:Fallback xmlns="">
            <p:pic>
              <p:nvPicPr>
                <p:cNvPr id="585" name="インク 584">
                  <a:extLst>
                    <a:ext uri="{FF2B5EF4-FFF2-40B4-BE49-F238E27FC236}">
                      <a16:creationId xmlns:a16="http://schemas.microsoft.com/office/drawing/2014/main" id="{823A24CE-1FC9-42FC-94F7-6E0D39D3B6E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864830" y="8217170"/>
                  <a:ext cx="130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86" name="インク 585">
                  <a:extLst>
                    <a:ext uri="{FF2B5EF4-FFF2-40B4-BE49-F238E27FC236}">
                      <a16:creationId xmlns:a16="http://schemas.microsoft.com/office/drawing/2014/main" id="{5132A3A3-A58F-46CA-9233-0ADF24150935}"/>
                    </a:ext>
                  </a:extLst>
                </p14:cNvPr>
                <p14:cNvContentPartPr/>
                <p14:nvPr/>
              </p14:nvContentPartPr>
              <p14:xfrm>
                <a:off x="3066790" y="8292770"/>
                <a:ext cx="56520" cy="360"/>
              </p14:xfrm>
            </p:contentPart>
          </mc:Choice>
          <mc:Fallback xmlns="">
            <p:pic>
              <p:nvPicPr>
                <p:cNvPr id="586" name="インク 585">
                  <a:extLst>
                    <a:ext uri="{FF2B5EF4-FFF2-40B4-BE49-F238E27FC236}">
                      <a16:creationId xmlns:a16="http://schemas.microsoft.com/office/drawing/2014/main" id="{5132A3A3-A58F-46CA-9233-0ADF24150935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062470" y="8288450"/>
                  <a:ext cx="65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87" name="インク 586">
                  <a:extLst>
                    <a:ext uri="{FF2B5EF4-FFF2-40B4-BE49-F238E27FC236}">
                      <a16:creationId xmlns:a16="http://schemas.microsoft.com/office/drawing/2014/main" id="{7FBB8441-71C5-4711-9DBA-A8D3C16F0845}"/>
                    </a:ext>
                  </a:extLst>
                </p14:cNvPr>
                <p14:cNvContentPartPr/>
                <p14:nvPr/>
              </p14:nvContentPartPr>
              <p14:xfrm>
                <a:off x="3066790" y="8330930"/>
                <a:ext cx="69480" cy="360"/>
              </p14:xfrm>
            </p:contentPart>
          </mc:Choice>
          <mc:Fallback xmlns="">
            <p:pic>
              <p:nvPicPr>
                <p:cNvPr id="587" name="インク 586">
                  <a:extLst>
                    <a:ext uri="{FF2B5EF4-FFF2-40B4-BE49-F238E27FC236}">
                      <a16:creationId xmlns:a16="http://schemas.microsoft.com/office/drawing/2014/main" id="{7FBB8441-71C5-4711-9DBA-A8D3C16F084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062470" y="8326610"/>
                  <a:ext cx="78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588" name="インク 587">
                  <a:extLst>
                    <a:ext uri="{FF2B5EF4-FFF2-40B4-BE49-F238E27FC236}">
                      <a16:creationId xmlns:a16="http://schemas.microsoft.com/office/drawing/2014/main" id="{9CA1AADC-EBDA-476B-9D3E-C1190445623A}"/>
                    </a:ext>
                  </a:extLst>
                </p14:cNvPr>
                <p14:cNvContentPartPr/>
                <p14:nvPr/>
              </p14:nvContentPartPr>
              <p14:xfrm>
                <a:off x="3104950" y="8139050"/>
                <a:ext cx="717480" cy="298800"/>
              </p14:xfrm>
            </p:contentPart>
          </mc:Choice>
          <mc:Fallback xmlns="">
            <p:pic>
              <p:nvPicPr>
                <p:cNvPr id="588" name="インク 587">
                  <a:extLst>
                    <a:ext uri="{FF2B5EF4-FFF2-40B4-BE49-F238E27FC236}">
                      <a16:creationId xmlns:a16="http://schemas.microsoft.com/office/drawing/2014/main" id="{9CA1AADC-EBDA-476B-9D3E-C1190445623A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3100630" y="8134730"/>
                  <a:ext cx="7261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589" name="インク 588">
                  <a:extLst>
                    <a:ext uri="{FF2B5EF4-FFF2-40B4-BE49-F238E27FC236}">
                      <a16:creationId xmlns:a16="http://schemas.microsoft.com/office/drawing/2014/main" id="{1BA01F37-56D5-4B85-A2E7-D7E8C340760F}"/>
                    </a:ext>
                  </a:extLst>
                </p14:cNvPr>
                <p14:cNvContentPartPr/>
                <p14:nvPr/>
              </p14:nvContentPartPr>
              <p14:xfrm>
                <a:off x="3346870" y="8229410"/>
                <a:ext cx="12600" cy="133560"/>
              </p14:xfrm>
            </p:contentPart>
          </mc:Choice>
          <mc:Fallback xmlns="">
            <p:pic>
              <p:nvPicPr>
                <p:cNvPr id="589" name="インク 588">
                  <a:extLst>
                    <a:ext uri="{FF2B5EF4-FFF2-40B4-BE49-F238E27FC236}">
                      <a16:creationId xmlns:a16="http://schemas.microsoft.com/office/drawing/2014/main" id="{1BA01F37-56D5-4B85-A2E7-D7E8C340760F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3342550" y="8225090"/>
                  <a:ext cx="21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590" name="インク 589">
                  <a:extLst>
                    <a:ext uri="{FF2B5EF4-FFF2-40B4-BE49-F238E27FC236}">
                      <a16:creationId xmlns:a16="http://schemas.microsoft.com/office/drawing/2014/main" id="{798E3956-898D-4A9C-B97E-58F09A456AD9}"/>
                    </a:ext>
                  </a:extLst>
                </p14:cNvPr>
                <p14:cNvContentPartPr/>
                <p14:nvPr/>
              </p14:nvContentPartPr>
              <p14:xfrm>
                <a:off x="3435070" y="8309330"/>
                <a:ext cx="98640" cy="15480"/>
              </p14:xfrm>
            </p:contentPart>
          </mc:Choice>
          <mc:Fallback xmlns="">
            <p:pic>
              <p:nvPicPr>
                <p:cNvPr id="590" name="インク 589">
                  <a:extLst>
                    <a:ext uri="{FF2B5EF4-FFF2-40B4-BE49-F238E27FC236}">
                      <a16:creationId xmlns:a16="http://schemas.microsoft.com/office/drawing/2014/main" id="{798E3956-898D-4A9C-B97E-58F09A456AD9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3430750" y="8305010"/>
                  <a:ext cx="107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592" name="インク 591">
                  <a:extLst>
                    <a:ext uri="{FF2B5EF4-FFF2-40B4-BE49-F238E27FC236}">
                      <a16:creationId xmlns:a16="http://schemas.microsoft.com/office/drawing/2014/main" id="{54E0B141-F572-4BAF-81E9-8C648781A04A}"/>
                    </a:ext>
                  </a:extLst>
                </p14:cNvPr>
                <p14:cNvContentPartPr/>
                <p14:nvPr/>
              </p14:nvContentPartPr>
              <p14:xfrm>
                <a:off x="3638110" y="8279810"/>
                <a:ext cx="203040" cy="13320"/>
              </p14:xfrm>
            </p:contentPart>
          </mc:Choice>
          <mc:Fallback xmlns="">
            <p:pic>
              <p:nvPicPr>
                <p:cNvPr id="592" name="インク 591">
                  <a:extLst>
                    <a:ext uri="{FF2B5EF4-FFF2-40B4-BE49-F238E27FC236}">
                      <a16:creationId xmlns:a16="http://schemas.microsoft.com/office/drawing/2014/main" id="{54E0B141-F572-4BAF-81E9-8C648781A04A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3633790" y="8275490"/>
                  <a:ext cx="211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593" name="インク 592">
                  <a:extLst>
                    <a:ext uri="{FF2B5EF4-FFF2-40B4-BE49-F238E27FC236}">
                      <a16:creationId xmlns:a16="http://schemas.microsoft.com/office/drawing/2014/main" id="{BD2EE2C7-D21A-4809-97CF-85020D1B1F10}"/>
                    </a:ext>
                  </a:extLst>
                </p14:cNvPr>
                <p14:cNvContentPartPr/>
                <p14:nvPr/>
              </p14:nvContentPartPr>
              <p14:xfrm>
                <a:off x="3657550" y="8312210"/>
                <a:ext cx="48960" cy="100800"/>
              </p14:xfrm>
            </p:contentPart>
          </mc:Choice>
          <mc:Fallback xmlns="">
            <p:pic>
              <p:nvPicPr>
                <p:cNvPr id="593" name="インク 592">
                  <a:extLst>
                    <a:ext uri="{FF2B5EF4-FFF2-40B4-BE49-F238E27FC236}">
                      <a16:creationId xmlns:a16="http://schemas.microsoft.com/office/drawing/2014/main" id="{BD2EE2C7-D21A-4809-97CF-85020D1B1F10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3653230" y="8307890"/>
                  <a:ext cx="57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594" name="インク 593">
                  <a:extLst>
                    <a:ext uri="{FF2B5EF4-FFF2-40B4-BE49-F238E27FC236}">
                      <a16:creationId xmlns:a16="http://schemas.microsoft.com/office/drawing/2014/main" id="{5B083C25-106A-4A1B-BFE2-844C89187D6E}"/>
                    </a:ext>
                  </a:extLst>
                </p14:cNvPr>
                <p14:cNvContentPartPr/>
                <p14:nvPr/>
              </p14:nvContentPartPr>
              <p14:xfrm>
                <a:off x="3739990" y="8184770"/>
                <a:ext cx="25920" cy="63000"/>
              </p14:xfrm>
            </p:contentPart>
          </mc:Choice>
          <mc:Fallback xmlns="">
            <p:pic>
              <p:nvPicPr>
                <p:cNvPr id="594" name="インク 593">
                  <a:extLst>
                    <a:ext uri="{FF2B5EF4-FFF2-40B4-BE49-F238E27FC236}">
                      <a16:creationId xmlns:a16="http://schemas.microsoft.com/office/drawing/2014/main" id="{5B083C25-106A-4A1B-BFE2-844C89187D6E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3735670" y="8180450"/>
                  <a:ext cx="34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595" name="インク 594">
                  <a:extLst>
                    <a:ext uri="{FF2B5EF4-FFF2-40B4-BE49-F238E27FC236}">
                      <a16:creationId xmlns:a16="http://schemas.microsoft.com/office/drawing/2014/main" id="{15D5EDA7-B131-4903-930C-1BED1B34C312}"/>
                    </a:ext>
                  </a:extLst>
                </p14:cNvPr>
                <p14:cNvContentPartPr/>
                <p14:nvPr/>
              </p14:nvContentPartPr>
              <p14:xfrm>
                <a:off x="3955630" y="8242010"/>
                <a:ext cx="66960" cy="2880"/>
              </p14:xfrm>
            </p:contentPart>
          </mc:Choice>
          <mc:Fallback xmlns="">
            <p:pic>
              <p:nvPicPr>
                <p:cNvPr id="595" name="インク 594">
                  <a:extLst>
                    <a:ext uri="{FF2B5EF4-FFF2-40B4-BE49-F238E27FC236}">
                      <a16:creationId xmlns:a16="http://schemas.microsoft.com/office/drawing/2014/main" id="{15D5EDA7-B131-4903-930C-1BED1B34C312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3951310" y="8237690"/>
                  <a:ext cx="756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596" name="インク 595">
                  <a:extLst>
                    <a:ext uri="{FF2B5EF4-FFF2-40B4-BE49-F238E27FC236}">
                      <a16:creationId xmlns:a16="http://schemas.microsoft.com/office/drawing/2014/main" id="{0ACF5D1C-9164-48F4-85AF-D33EA9687E74}"/>
                    </a:ext>
                  </a:extLst>
                </p14:cNvPr>
                <p14:cNvContentPartPr/>
                <p14:nvPr/>
              </p14:nvContentPartPr>
              <p14:xfrm>
                <a:off x="3911350" y="8320850"/>
                <a:ext cx="84600" cy="4320"/>
              </p14:xfrm>
            </p:contentPart>
          </mc:Choice>
          <mc:Fallback xmlns="">
            <p:pic>
              <p:nvPicPr>
                <p:cNvPr id="596" name="インク 595">
                  <a:extLst>
                    <a:ext uri="{FF2B5EF4-FFF2-40B4-BE49-F238E27FC236}">
                      <a16:creationId xmlns:a16="http://schemas.microsoft.com/office/drawing/2014/main" id="{0ACF5D1C-9164-48F4-85AF-D33EA9687E74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3907030" y="8316530"/>
                  <a:ext cx="932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598" name="インク 597">
                  <a:extLst>
                    <a:ext uri="{FF2B5EF4-FFF2-40B4-BE49-F238E27FC236}">
                      <a16:creationId xmlns:a16="http://schemas.microsoft.com/office/drawing/2014/main" id="{EFD257AF-4F56-47AA-BD32-326E881CFF11}"/>
                    </a:ext>
                  </a:extLst>
                </p14:cNvPr>
                <p14:cNvContentPartPr/>
                <p14:nvPr/>
              </p14:nvContentPartPr>
              <p14:xfrm>
                <a:off x="4127350" y="8280170"/>
                <a:ext cx="228240" cy="360"/>
              </p14:xfrm>
            </p:contentPart>
          </mc:Choice>
          <mc:Fallback xmlns="">
            <p:pic>
              <p:nvPicPr>
                <p:cNvPr id="598" name="インク 597">
                  <a:extLst>
                    <a:ext uri="{FF2B5EF4-FFF2-40B4-BE49-F238E27FC236}">
                      <a16:creationId xmlns:a16="http://schemas.microsoft.com/office/drawing/2014/main" id="{EFD257AF-4F56-47AA-BD32-326E881CFF11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4123030" y="8275850"/>
                  <a:ext cx="236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599" name="インク 598">
                  <a:extLst>
                    <a:ext uri="{FF2B5EF4-FFF2-40B4-BE49-F238E27FC236}">
                      <a16:creationId xmlns:a16="http://schemas.microsoft.com/office/drawing/2014/main" id="{14C0EA09-A0AE-4864-A896-F8A8A59795F4}"/>
                    </a:ext>
                  </a:extLst>
                </p14:cNvPr>
                <p14:cNvContentPartPr/>
                <p14:nvPr/>
              </p14:nvContentPartPr>
              <p14:xfrm>
                <a:off x="4171630" y="8306810"/>
                <a:ext cx="88560" cy="134280"/>
              </p14:xfrm>
            </p:contentPart>
          </mc:Choice>
          <mc:Fallback xmlns="">
            <p:pic>
              <p:nvPicPr>
                <p:cNvPr id="599" name="インク 598">
                  <a:extLst>
                    <a:ext uri="{FF2B5EF4-FFF2-40B4-BE49-F238E27FC236}">
                      <a16:creationId xmlns:a16="http://schemas.microsoft.com/office/drawing/2014/main" id="{14C0EA09-A0AE-4864-A896-F8A8A59795F4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4167310" y="8302490"/>
                  <a:ext cx="97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601" name="インク 600">
                  <a:extLst>
                    <a:ext uri="{FF2B5EF4-FFF2-40B4-BE49-F238E27FC236}">
                      <a16:creationId xmlns:a16="http://schemas.microsoft.com/office/drawing/2014/main" id="{3966E07C-66C5-4E96-A768-0D6AB4FC7D18}"/>
                    </a:ext>
                  </a:extLst>
                </p14:cNvPr>
                <p14:cNvContentPartPr/>
                <p14:nvPr/>
              </p14:nvContentPartPr>
              <p14:xfrm>
                <a:off x="4184590" y="8119970"/>
                <a:ext cx="83880" cy="109080"/>
              </p14:xfrm>
            </p:contentPart>
          </mc:Choice>
          <mc:Fallback xmlns="">
            <p:pic>
              <p:nvPicPr>
                <p:cNvPr id="601" name="インク 600">
                  <a:extLst>
                    <a:ext uri="{FF2B5EF4-FFF2-40B4-BE49-F238E27FC236}">
                      <a16:creationId xmlns:a16="http://schemas.microsoft.com/office/drawing/2014/main" id="{3966E07C-66C5-4E96-A768-0D6AB4FC7D18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4180270" y="8115650"/>
                  <a:ext cx="92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602" name="インク 601">
                  <a:extLst>
                    <a:ext uri="{FF2B5EF4-FFF2-40B4-BE49-F238E27FC236}">
                      <a16:creationId xmlns:a16="http://schemas.microsoft.com/office/drawing/2014/main" id="{95AEE98A-EC4F-471F-B739-8C0160B27055}"/>
                    </a:ext>
                  </a:extLst>
                </p14:cNvPr>
                <p14:cNvContentPartPr/>
                <p14:nvPr/>
              </p14:nvContentPartPr>
              <p14:xfrm>
                <a:off x="4311310" y="8064170"/>
                <a:ext cx="259920" cy="168120"/>
              </p14:xfrm>
            </p:contentPart>
          </mc:Choice>
          <mc:Fallback xmlns="">
            <p:pic>
              <p:nvPicPr>
                <p:cNvPr id="602" name="インク 601">
                  <a:extLst>
                    <a:ext uri="{FF2B5EF4-FFF2-40B4-BE49-F238E27FC236}">
                      <a16:creationId xmlns:a16="http://schemas.microsoft.com/office/drawing/2014/main" id="{95AEE98A-EC4F-471F-B739-8C0160B27055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4306990" y="8059850"/>
                  <a:ext cx="268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603" name="インク 602">
                  <a:extLst>
                    <a:ext uri="{FF2B5EF4-FFF2-40B4-BE49-F238E27FC236}">
                      <a16:creationId xmlns:a16="http://schemas.microsoft.com/office/drawing/2014/main" id="{F34C1D84-5C5F-480B-809F-6F9B0F738D5F}"/>
                    </a:ext>
                  </a:extLst>
                </p14:cNvPr>
                <p14:cNvContentPartPr/>
                <p14:nvPr/>
              </p14:nvContentPartPr>
              <p14:xfrm>
                <a:off x="4502110" y="8132210"/>
                <a:ext cx="120960" cy="78120"/>
              </p14:xfrm>
            </p:contentPart>
          </mc:Choice>
          <mc:Fallback xmlns="">
            <p:pic>
              <p:nvPicPr>
                <p:cNvPr id="603" name="インク 602">
                  <a:extLst>
                    <a:ext uri="{FF2B5EF4-FFF2-40B4-BE49-F238E27FC236}">
                      <a16:creationId xmlns:a16="http://schemas.microsoft.com/office/drawing/2014/main" id="{F34C1D84-5C5F-480B-809F-6F9B0F738D5F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4497790" y="8127890"/>
                  <a:ext cx="1296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05" name="インク 604">
                  <a:extLst>
                    <a:ext uri="{FF2B5EF4-FFF2-40B4-BE49-F238E27FC236}">
                      <a16:creationId xmlns:a16="http://schemas.microsoft.com/office/drawing/2014/main" id="{3AA1CE30-8227-4D2C-938E-9DFD5745C390}"/>
                    </a:ext>
                  </a:extLst>
                </p14:cNvPr>
                <p14:cNvContentPartPr/>
                <p14:nvPr/>
              </p14:nvContentPartPr>
              <p14:xfrm>
                <a:off x="4368550" y="8273690"/>
                <a:ext cx="177480" cy="6840"/>
              </p14:xfrm>
            </p:contentPart>
          </mc:Choice>
          <mc:Fallback xmlns="">
            <p:pic>
              <p:nvPicPr>
                <p:cNvPr id="605" name="インク 604">
                  <a:extLst>
                    <a:ext uri="{FF2B5EF4-FFF2-40B4-BE49-F238E27FC236}">
                      <a16:creationId xmlns:a16="http://schemas.microsoft.com/office/drawing/2014/main" id="{3AA1CE30-8227-4D2C-938E-9DFD5745C390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4364230" y="8269370"/>
                  <a:ext cx="1861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07" name="インク 606">
                  <a:extLst>
                    <a:ext uri="{FF2B5EF4-FFF2-40B4-BE49-F238E27FC236}">
                      <a16:creationId xmlns:a16="http://schemas.microsoft.com/office/drawing/2014/main" id="{802D942A-EE1B-487C-A181-C5DFDD8D0AA5}"/>
                    </a:ext>
                  </a:extLst>
                </p14:cNvPr>
                <p14:cNvContentPartPr/>
                <p14:nvPr/>
              </p14:nvContentPartPr>
              <p14:xfrm>
                <a:off x="4216270" y="8216810"/>
                <a:ext cx="88560" cy="6840"/>
              </p14:xfrm>
            </p:contentPart>
          </mc:Choice>
          <mc:Fallback xmlns="">
            <p:pic>
              <p:nvPicPr>
                <p:cNvPr id="607" name="インク 606">
                  <a:extLst>
                    <a:ext uri="{FF2B5EF4-FFF2-40B4-BE49-F238E27FC236}">
                      <a16:creationId xmlns:a16="http://schemas.microsoft.com/office/drawing/2014/main" id="{802D942A-EE1B-487C-A181-C5DFDD8D0AA5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4211950" y="8212490"/>
                  <a:ext cx="97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16" name="インク 615">
                  <a:extLst>
                    <a:ext uri="{FF2B5EF4-FFF2-40B4-BE49-F238E27FC236}">
                      <a16:creationId xmlns:a16="http://schemas.microsoft.com/office/drawing/2014/main" id="{C2494822-CA9A-4E3A-847E-6493A95F21AF}"/>
                    </a:ext>
                  </a:extLst>
                </p14:cNvPr>
                <p14:cNvContentPartPr/>
                <p14:nvPr/>
              </p14:nvContentPartPr>
              <p14:xfrm>
                <a:off x="4357750" y="8280170"/>
                <a:ext cx="17640" cy="360"/>
              </p14:xfrm>
            </p:contentPart>
          </mc:Choice>
          <mc:Fallback xmlns="">
            <p:pic>
              <p:nvPicPr>
                <p:cNvPr id="616" name="インク 615">
                  <a:extLst>
                    <a:ext uri="{FF2B5EF4-FFF2-40B4-BE49-F238E27FC236}">
                      <a16:creationId xmlns:a16="http://schemas.microsoft.com/office/drawing/2014/main" id="{C2494822-CA9A-4E3A-847E-6493A95F21A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4353430" y="8275850"/>
                  <a:ext cx="2628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1" name="グループ化 630">
            <a:extLst>
              <a:ext uri="{FF2B5EF4-FFF2-40B4-BE49-F238E27FC236}">
                <a16:creationId xmlns:a16="http://schemas.microsoft.com/office/drawing/2014/main" id="{E1592453-DF20-4E2C-8F20-04880AD8AE62}"/>
              </a:ext>
            </a:extLst>
          </p:cNvPr>
          <p:cNvGrpSpPr/>
          <p:nvPr/>
        </p:nvGrpSpPr>
        <p:grpSpPr>
          <a:xfrm>
            <a:off x="2296750" y="8235890"/>
            <a:ext cx="168120" cy="175680"/>
            <a:chOff x="2296750" y="8235890"/>
            <a:chExt cx="16812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7" name="インク 626">
                  <a:extLst>
                    <a:ext uri="{FF2B5EF4-FFF2-40B4-BE49-F238E27FC236}">
                      <a16:creationId xmlns:a16="http://schemas.microsoft.com/office/drawing/2014/main" id="{EA6C6776-CF1D-4F66-A2A0-32C420AD9B17}"/>
                    </a:ext>
                  </a:extLst>
                </p14:cNvPr>
                <p14:cNvContentPartPr/>
                <p14:nvPr/>
              </p14:nvContentPartPr>
              <p14:xfrm>
                <a:off x="2296750" y="8242010"/>
                <a:ext cx="33840" cy="117720"/>
              </p14:xfrm>
            </p:contentPart>
          </mc:Choice>
          <mc:Fallback xmlns="">
            <p:pic>
              <p:nvPicPr>
                <p:cNvPr id="627" name="インク 626">
                  <a:extLst>
                    <a:ext uri="{FF2B5EF4-FFF2-40B4-BE49-F238E27FC236}">
                      <a16:creationId xmlns:a16="http://schemas.microsoft.com/office/drawing/2014/main" id="{EA6C6776-CF1D-4F66-A2A0-32C420AD9B1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292430" y="8237690"/>
                  <a:ext cx="42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8" name="インク 627">
                  <a:extLst>
                    <a:ext uri="{FF2B5EF4-FFF2-40B4-BE49-F238E27FC236}">
                      <a16:creationId xmlns:a16="http://schemas.microsoft.com/office/drawing/2014/main" id="{649DA7AE-CE42-4A51-A2A2-A22E39112040}"/>
                    </a:ext>
                  </a:extLst>
                </p14:cNvPr>
                <p14:cNvContentPartPr/>
                <p14:nvPr/>
              </p14:nvContentPartPr>
              <p14:xfrm>
                <a:off x="2419150" y="8235890"/>
                <a:ext cx="45720" cy="175680"/>
              </p14:xfrm>
            </p:contentPart>
          </mc:Choice>
          <mc:Fallback xmlns="">
            <p:pic>
              <p:nvPicPr>
                <p:cNvPr id="628" name="インク 627">
                  <a:extLst>
                    <a:ext uri="{FF2B5EF4-FFF2-40B4-BE49-F238E27FC236}">
                      <a16:creationId xmlns:a16="http://schemas.microsoft.com/office/drawing/2014/main" id="{649DA7AE-CE42-4A51-A2A2-A22E39112040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414830" y="8231570"/>
                  <a:ext cx="54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30" name="インク 629">
                  <a:extLst>
                    <a:ext uri="{FF2B5EF4-FFF2-40B4-BE49-F238E27FC236}">
                      <a16:creationId xmlns:a16="http://schemas.microsoft.com/office/drawing/2014/main" id="{A7CB9E52-14D1-41B5-82F9-D6E91F9A8F4C}"/>
                    </a:ext>
                  </a:extLst>
                </p14:cNvPr>
                <p14:cNvContentPartPr/>
                <p14:nvPr/>
              </p14:nvContentPartPr>
              <p14:xfrm>
                <a:off x="2374510" y="8261090"/>
                <a:ext cx="7200" cy="95040"/>
              </p14:xfrm>
            </p:contentPart>
          </mc:Choice>
          <mc:Fallback xmlns="">
            <p:pic>
              <p:nvPicPr>
                <p:cNvPr id="630" name="インク 629">
                  <a:extLst>
                    <a:ext uri="{FF2B5EF4-FFF2-40B4-BE49-F238E27FC236}">
                      <a16:creationId xmlns:a16="http://schemas.microsoft.com/office/drawing/2014/main" id="{A7CB9E52-14D1-41B5-82F9-D6E91F9A8F4C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370190" y="8256770"/>
                  <a:ext cx="1584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7" name="グループ化 646">
            <a:extLst>
              <a:ext uri="{FF2B5EF4-FFF2-40B4-BE49-F238E27FC236}">
                <a16:creationId xmlns:a16="http://schemas.microsoft.com/office/drawing/2014/main" id="{222E3CBF-14E3-4E51-83DB-B24B87A8E6BC}"/>
              </a:ext>
            </a:extLst>
          </p:cNvPr>
          <p:cNvGrpSpPr/>
          <p:nvPr/>
        </p:nvGrpSpPr>
        <p:grpSpPr>
          <a:xfrm>
            <a:off x="3255790" y="7847810"/>
            <a:ext cx="641160" cy="205560"/>
            <a:chOff x="3255790" y="7847810"/>
            <a:chExt cx="64116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32" name="インク 631">
                  <a:extLst>
                    <a:ext uri="{FF2B5EF4-FFF2-40B4-BE49-F238E27FC236}">
                      <a16:creationId xmlns:a16="http://schemas.microsoft.com/office/drawing/2014/main" id="{33ADEC2C-E2F9-4B16-9291-F388625EA114}"/>
                    </a:ext>
                  </a:extLst>
                </p14:cNvPr>
                <p14:cNvContentPartPr/>
                <p14:nvPr/>
              </p14:nvContentPartPr>
              <p14:xfrm>
                <a:off x="3255790" y="7873730"/>
                <a:ext cx="116640" cy="179640"/>
              </p14:xfrm>
            </p:contentPart>
          </mc:Choice>
          <mc:Fallback xmlns="">
            <p:pic>
              <p:nvPicPr>
                <p:cNvPr id="632" name="インク 631">
                  <a:extLst>
                    <a:ext uri="{FF2B5EF4-FFF2-40B4-BE49-F238E27FC236}">
                      <a16:creationId xmlns:a16="http://schemas.microsoft.com/office/drawing/2014/main" id="{33ADEC2C-E2F9-4B16-9291-F388625EA114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3251470" y="7869410"/>
                  <a:ext cx="125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3" name="インク 632">
                  <a:extLst>
                    <a:ext uri="{FF2B5EF4-FFF2-40B4-BE49-F238E27FC236}">
                      <a16:creationId xmlns:a16="http://schemas.microsoft.com/office/drawing/2014/main" id="{3AA8E329-AD8A-4BDD-B218-964B1DA46CD5}"/>
                    </a:ext>
                  </a:extLst>
                </p14:cNvPr>
                <p14:cNvContentPartPr/>
                <p14:nvPr/>
              </p14:nvContentPartPr>
              <p14:xfrm>
                <a:off x="3297190" y="7880210"/>
                <a:ext cx="30240" cy="360"/>
              </p14:xfrm>
            </p:contentPart>
          </mc:Choice>
          <mc:Fallback xmlns="">
            <p:pic>
              <p:nvPicPr>
                <p:cNvPr id="633" name="インク 632">
                  <a:extLst>
                    <a:ext uri="{FF2B5EF4-FFF2-40B4-BE49-F238E27FC236}">
                      <a16:creationId xmlns:a16="http://schemas.microsoft.com/office/drawing/2014/main" id="{3AA8E329-AD8A-4BDD-B218-964B1DA46CD5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3292870" y="7875890"/>
                  <a:ext cx="38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4" name="インク 633">
                  <a:extLst>
                    <a:ext uri="{FF2B5EF4-FFF2-40B4-BE49-F238E27FC236}">
                      <a16:creationId xmlns:a16="http://schemas.microsoft.com/office/drawing/2014/main" id="{F5963003-44B7-482D-A6B8-8C5CFD182C86}"/>
                    </a:ext>
                  </a:extLst>
                </p14:cNvPr>
                <p14:cNvContentPartPr/>
                <p14:nvPr/>
              </p14:nvContentPartPr>
              <p14:xfrm>
                <a:off x="3295390" y="7998290"/>
                <a:ext cx="79560" cy="2880"/>
              </p14:xfrm>
            </p:contentPart>
          </mc:Choice>
          <mc:Fallback xmlns="">
            <p:pic>
              <p:nvPicPr>
                <p:cNvPr id="634" name="インク 633">
                  <a:extLst>
                    <a:ext uri="{FF2B5EF4-FFF2-40B4-BE49-F238E27FC236}">
                      <a16:creationId xmlns:a16="http://schemas.microsoft.com/office/drawing/2014/main" id="{F5963003-44B7-482D-A6B8-8C5CFD182C86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3291070" y="7993970"/>
                  <a:ext cx="882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5" name="インク 634">
                  <a:extLst>
                    <a:ext uri="{FF2B5EF4-FFF2-40B4-BE49-F238E27FC236}">
                      <a16:creationId xmlns:a16="http://schemas.microsoft.com/office/drawing/2014/main" id="{F2BF9FF4-3A35-4F3D-9CA6-19EEBF63BFC8}"/>
                    </a:ext>
                  </a:extLst>
                </p14:cNvPr>
                <p14:cNvContentPartPr/>
                <p14:nvPr/>
              </p14:nvContentPartPr>
              <p14:xfrm>
                <a:off x="3443710" y="7879130"/>
                <a:ext cx="118800" cy="54720"/>
              </p14:xfrm>
            </p:contentPart>
          </mc:Choice>
          <mc:Fallback xmlns="">
            <p:pic>
              <p:nvPicPr>
                <p:cNvPr id="635" name="インク 634">
                  <a:extLst>
                    <a:ext uri="{FF2B5EF4-FFF2-40B4-BE49-F238E27FC236}">
                      <a16:creationId xmlns:a16="http://schemas.microsoft.com/office/drawing/2014/main" id="{F2BF9FF4-3A35-4F3D-9CA6-19EEBF63BFC8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3439390" y="7874810"/>
                  <a:ext cx="127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9" name="インク 638">
                  <a:extLst>
                    <a:ext uri="{FF2B5EF4-FFF2-40B4-BE49-F238E27FC236}">
                      <a16:creationId xmlns:a16="http://schemas.microsoft.com/office/drawing/2014/main" id="{F9396CD7-ACE1-4D61-9DE4-63E8469715D9}"/>
                    </a:ext>
                  </a:extLst>
                </p14:cNvPr>
                <p14:cNvContentPartPr/>
                <p14:nvPr/>
              </p14:nvContentPartPr>
              <p14:xfrm>
                <a:off x="3454150" y="7969130"/>
                <a:ext cx="145800" cy="360"/>
              </p14:xfrm>
            </p:contentPart>
          </mc:Choice>
          <mc:Fallback xmlns="">
            <p:pic>
              <p:nvPicPr>
                <p:cNvPr id="639" name="インク 638">
                  <a:extLst>
                    <a:ext uri="{FF2B5EF4-FFF2-40B4-BE49-F238E27FC236}">
                      <a16:creationId xmlns:a16="http://schemas.microsoft.com/office/drawing/2014/main" id="{F9396CD7-ACE1-4D61-9DE4-63E8469715D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449830" y="7964810"/>
                  <a:ext cx="154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42" name="インク 641">
                  <a:extLst>
                    <a:ext uri="{FF2B5EF4-FFF2-40B4-BE49-F238E27FC236}">
                      <a16:creationId xmlns:a16="http://schemas.microsoft.com/office/drawing/2014/main" id="{7AC4844E-F618-4601-BF0B-3FAA4B7C163D}"/>
                    </a:ext>
                  </a:extLst>
                </p14:cNvPr>
                <p14:cNvContentPartPr/>
                <p14:nvPr/>
              </p14:nvContentPartPr>
              <p14:xfrm>
                <a:off x="3441550" y="7994690"/>
                <a:ext cx="139320" cy="12960"/>
              </p14:xfrm>
            </p:contentPart>
          </mc:Choice>
          <mc:Fallback xmlns="">
            <p:pic>
              <p:nvPicPr>
                <p:cNvPr id="642" name="インク 641">
                  <a:extLst>
                    <a:ext uri="{FF2B5EF4-FFF2-40B4-BE49-F238E27FC236}">
                      <a16:creationId xmlns:a16="http://schemas.microsoft.com/office/drawing/2014/main" id="{7AC4844E-F618-4601-BF0B-3FAA4B7C163D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3437230" y="7990370"/>
                  <a:ext cx="147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643" name="インク 642">
                  <a:extLst>
                    <a:ext uri="{FF2B5EF4-FFF2-40B4-BE49-F238E27FC236}">
                      <a16:creationId xmlns:a16="http://schemas.microsoft.com/office/drawing/2014/main" id="{925351A8-9E06-4D08-B36E-6456BC5AAB69}"/>
                    </a:ext>
                  </a:extLst>
                </p14:cNvPr>
                <p14:cNvContentPartPr/>
                <p14:nvPr/>
              </p14:nvContentPartPr>
              <p14:xfrm>
                <a:off x="3671230" y="7863290"/>
                <a:ext cx="56520" cy="163440"/>
              </p14:xfrm>
            </p:contentPart>
          </mc:Choice>
          <mc:Fallback xmlns="">
            <p:pic>
              <p:nvPicPr>
                <p:cNvPr id="643" name="インク 642">
                  <a:extLst>
                    <a:ext uri="{FF2B5EF4-FFF2-40B4-BE49-F238E27FC236}">
                      <a16:creationId xmlns:a16="http://schemas.microsoft.com/office/drawing/2014/main" id="{925351A8-9E06-4D08-B36E-6456BC5AAB69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666910" y="7858970"/>
                  <a:ext cx="65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644" name="インク 643">
                  <a:extLst>
                    <a:ext uri="{FF2B5EF4-FFF2-40B4-BE49-F238E27FC236}">
                      <a16:creationId xmlns:a16="http://schemas.microsoft.com/office/drawing/2014/main" id="{32A9FE77-BA09-45CB-B566-81AA0CE2E287}"/>
                    </a:ext>
                  </a:extLst>
                </p14:cNvPr>
                <p14:cNvContentPartPr/>
                <p14:nvPr/>
              </p14:nvContentPartPr>
              <p14:xfrm>
                <a:off x="3775630" y="7862930"/>
                <a:ext cx="66240" cy="110880"/>
              </p14:xfrm>
            </p:contentPart>
          </mc:Choice>
          <mc:Fallback xmlns="">
            <p:pic>
              <p:nvPicPr>
                <p:cNvPr id="644" name="インク 643">
                  <a:extLst>
                    <a:ext uri="{FF2B5EF4-FFF2-40B4-BE49-F238E27FC236}">
                      <a16:creationId xmlns:a16="http://schemas.microsoft.com/office/drawing/2014/main" id="{32A9FE77-BA09-45CB-B566-81AA0CE2E287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771310" y="7858610"/>
                  <a:ext cx="74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645" name="インク 644">
                  <a:extLst>
                    <a:ext uri="{FF2B5EF4-FFF2-40B4-BE49-F238E27FC236}">
                      <a16:creationId xmlns:a16="http://schemas.microsoft.com/office/drawing/2014/main" id="{50818AAB-CA98-4EAD-BB7C-0E5C75C9A6E2}"/>
                    </a:ext>
                  </a:extLst>
                </p14:cNvPr>
                <p14:cNvContentPartPr/>
                <p14:nvPr/>
              </p14:nvContentPartPr>
              <p14:xfrm>
                <a:off x="3689230" y="7861130"/>
                <a:ext cx="46440" cy="10440"/>
              </p14:xfrm>
            </p:contentPart>
          </mc:Choice>
          <mc:Fallback xmlns="">
            <p:pic>
              <p:nvPicPr>
                <p:cNvPr id="645" name="インク 644">
                  <a:extLst>
                    <a:ext uri="{FF2B5EF4-FFF2-40B4-BE49-F238E27FC236}">
                      <a16:creationId xmlns:a16="http://schemas.microsoft.com/office/drawing/2014/main" id="{50818AAB-CA98-4EAD-BB7C-0E5C75C9A6E2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3684910" y="7856810"/>
                  <a:ext cx="55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646" name="インク 645">
                  <a:extLst>
                    <a:ext uri="{FF2B5EF4-FFF2-40B4-BE49-F238E27FC236}">
                      <a16:creationId xmlns:a16="http://schemas.microsoft.com/office/drawing/2014/main" id="{E22D3C22-9891-4408-8E0C-F3FD16A5C72A}"/>
                    </a:ext>
                  </a:extLst>
                </p14:cNvPr>
                <p14:cNvContentPartPr/>
                <p14:nvPr/>
              </p14:nvContentPartPr>
              <p14:xfrm>
                <a:off x="3867430" y="7847810"/>
                <a:ext cx="29520" cy="28800"/>
              </p14:xfrm>
            </p:contentPart>
          </mc:Choice>
          <mc:Fallback xmlns="">
            <p:pic>
              <p:nvPicPr>
                <p:cNvPr id="646" name="インク 645">
                  <a:extLst>
                    <a:ext uri="{FF2B5EF4-FFF2-40B4-BE49-F238E27FC236}">
                      <a16:creationId xmlns:a16="http://schemas.microsoft.com/office/drawing/2014/main" id="{E22D3C22-9891-4408-8E0C-F3FD16A5C72A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3863110" y="7843490"/>
                  <a:ext cx="381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" name="グループ化 675">
            <a:extLst>
              <a:ext uri="{FF2B5EF4-FFF2-40B4-BE49-F238E27FC236}">
                <a16:creationId xmlns:a16="http://schemas.microsoft.com/office/drawing/2014/main" id="{7521C69E-75E7-4A45-9FD2-959BEB1AF2DA}"/>
              </a:ext>
            </a:extLst>
          </p:cNvPr>
          <p:cNvGrpSpPr/>
          <p:nvPr/>
        </p:nvGrpSpPr>
        <p:grpSpPr>
          <a:xfrm>
            <a:off x="4832230" y="7716410"/>
            <a:ext cx="2006640" cy="742320"/>
            <a:chOff x="4832230" y="7716410"/>
            <a:chExt cx="2006640" cy="74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609" name="インク 608">
                  <a:extLst>
                    <a:ext uri="{FF2B5EF4-FFF2-40B4-BE49-F238E27FC236}">
                      <a16:creationId xmlns:a16="http://schemas.microsoft.com/office/drawing/2014/main" id="{8E8E1FE1-D2C0-439D-93B2-DB0B4F896409}"/>
                    </a:ext>
                  </a:extLst>
                </p14:cNvPr>
                <p14:cNvContentPartPr/>
                <p14:nvPr/>
              </p14:nvContentPartPr>
              <p14:xfrm>
                <a:off x="4857430" y="8082530"/>
                <a:ext cx="123840" cy="268920"/>
              </p14:xfrm>
            </p:contentPart>
          </mc:Choice>
          <mc:Fallback xmlns="">
            <p:pic>
              <p:nvPicPr>
                <p:cNvPr id="609" name="インク 608">
                  <a:extLst>
                    <a:ext uri="{FF2B5EF4-FFF2-40B4-BE49-F238E27FC236}">
                      <a16:creationId xmlns:a16="http://schemas.microsoft.com/office/drawing/2014/main" id="{8E8E1FE1-D2C0-439D-93B2-DB0B4F896409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4853110" y="8078210"/>
                  <a:ext cx="1324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610" name="インク 609">
                  <a:extLst>
                    <a:ext uri="{FF2B5EF4-FFF2-40B4-BE49-F238E27FC236}">
                      <a16:creationId xmlns:a16="http://schemas.microsoft.com/office/drawing/2014/main" id="{2B259E18-714E-46DA-970D-72C018730948}"/>
                    </a:ext>
                  </a:extLst>
                </p14:cNvPr>
                <p14:cNvContentPartPr/>
                <p14:nvPr/>
              </p14:nvContentPartPr>
              <p14:xfrm>
                <a:off x="4832230" y="8130050"/>
                <a:ext cx="205200" cy="36000"/>
              </p14:xfrm>
            </p:contentPart>
          </mc:Choice>
          <mc:Fallback xmlns="">
            <p:pic>
              <p:nvPicPr>
                <p:cNvPr id="610" name="インク 609">
                  <a:extLst>
                    <a:ext uri="{FF2B5EF4-FFF2-40B4-BE49-F238E27FC236}">
                      <a16:creationId xmlns:a16="http://schemas.microsoft.com/office/drawing/2014/main" id="{2B259E18-714E-46DA-970D-72C018730948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4827910" y="8125730"/>
                  <a:ext cx="213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611" name="インク 610">
                  <a:extLst>
                    <a:ext uri="{FF2B5EF4-FFF2-40B4-BE49-F238E27FC236}">
                      <a16:creationId xmlns:a16="http://schemas.microsoft.com/office/drawing/2014/main" id="{E4430B0E-F266-43CB-85F3-35F9F4EBDF9E}"/>
                    </a:ext>
                  </a:extLst>
                </p14:cNvPr>
                <p14:cNvContentPartPr/>
                <p14:nvPr/>
              </p14:nvContentPartPr>
              <p14:xfrm>
                <a:off x="5029150" y="8159570"/>
                <a:ext cx="113760" cy="6840"/>
              </p14:xfrm>
            </p:contentPart>
          </mc:Choice>
          <mc:Fallback xmlns="">
            <p:pic>
              <p:nvPicPr>
                <p:cNvPr id="611" name="インク 610">
                  <a:extLst>
                    <a:ext uri="{FF2B5EF4-FFF2-40B4-BE49-F238E27FC236}">
                      <a16:creationId xmlns:a16="http://schemas.microsoft.com/office/drawing/2014/main" id="{E4430B0E-F266-43CB-85F3-35F9F4EBDF9E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024830" y="8155250"/>
                  <a:ext cx="1224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612" name="インク 611">
                  <a:extLst>
                    <a:ext uri="{FF2B5EF4-FFF2-40B4-BE49-F238E27FC236}">
                      <a16:creationId xmlns:a16="http://schemas.microsoft.com/office/drawing/2014/main" id="{B0D236B3-BC36-4E07-ADD5-665A2A62AEC7}"/>
                    </a:ext>
                  </a:extLst>
                </p14:cNvPr>
                <p14:cNvContentPartPr/>
                <p14:nvPr/>
              </p14:nvContentPartPr>
              <p14:xfrm>
                <a:off x="5060830" y="8210330"/>
                <a:ext cx="139320" cy="13320"/>
              </p14:xfrm>
            </p:contentPart>
          </mc:Choice>
          <mc:Fallback xmlns="">
            <p:pic>
              <p:nvPicPr>
                <p:cNvPr id="612" name="インク 611">
                  <a:extLst>
                    <a:ext uri="{FF2B5EF4-FFF2-40B4-BE49-F238E27FC236}">
                      <a16:creationId xmlns:a16="http://schemas.microsoft.com/office/drawing/2014/main" id="{B0D236B3-BC36-4E07-ADD5-665A2A62AEC7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5056510" y="8206010"/>
                  <a:ext cx="147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619" name="インク 618">
                  <a:extLst>
                    <a:ext uri="{FF2B5EF4-FFF2-40B4-BE49-F238E27FC236}">
                      <a16:creationId xmlns:a16="http://schemas.microsoft.com/office/drawing/2014/main" id="{3D9BA188-65EB-438C-9F3F-D58069CDC6B1}"/>
                    </a:ext>
                  </a:extLst>
                </p14:cNvPr>
                <p14:cNvContentPartPr/>
                <p14:nvPr/>
              </p14:nvContentPartPr>
              <p14:xfrm>
                <a:off x="5282950" y="8159570"/>
                <a:ext cx="558720" cy="360"/>
              </p14:xfrm>
            </p:contentPart>
          </mc:Choice>
          <mc:Fallback xmlns="">
            <p:pic>
              <p:nvPicPr>
                <p:cNvPr id="619" name="インク 618">
                  <a:extLst>
                    <a:ext uri="{FF2B5EF4-FFF2-40B4-BE49-F238E27FC236}">
                      <a16:creationId xmlns:a16="http://schemas.microsoft.com/office/drawing/2014/main" id="{3D9BA188-65EB-438C-9F3F-D58069CDC6B1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278630" y="8155250"/>
                  <a:ext cx="567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620" name="インク 619">
                  <a:extLst>
                    <a:ext uri="{FF2B5EF4-FFF2-40B4-BE49-F238E27FC236}">
                      <a16:creationId xmlns:a16="http://schemas.microsoft.com/office/drawing/2014/main" id="{71B46FEF-225C-4D1C-9384-26CDE33A7AA5}"/>
                    </a:ext>
                  </a:extLst>
                </p14:cNvPr>
                <p14:cNvContentPartPr/>
                <p14:nvPr/>
              </p14:nvContentPartPr>
              <p14:xfrm>
                <a:off x="5390950" y="8222930"/>
                <a:ext cx="117720" cy="129240"/>
              </p14:xfrm>
            </p:contentPart>
          </mc:Choice>
          <mc:Fallback xmlns="">
            <p:pic>
              <p:nvPicPr>
                <p:cNvPr id="620" name="インク 619">
                  <a:extLst>
                    <a:ext uri="{FF2B5EF4-FFF2-40B4-BE49-F238E27FC236}">
                      <a16:creationId xmlns:a16="http://schemas.microsoft.com/office/drawing/2014/main" id="{71B46FEF-225C-4D1C-9384-26CDE33A7AA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386630" y="8218610"/>
                  <a:ext cx="126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621" name="インク 620">
                  <a:extLst>
                    <a:ext uri="{FF2B5EF4-FFF2-40B4-BE49-F238E27FC236}">
                      <a16:creationId xmlns:a16="http://schemas.microsoft.com/office/drawing/2014/main" id="{5A9A91F1-3061-49BD-B04B-E8AE4C51A5E9}"/>
                    </a:ext>
                  </a:extLst>
                </p14:cNvPr>
                <p14:cNvContentPartPr/>
                <p14:nvPr/>
              </p14:nvContentPartPr>
              <p14:xfrm>
                <a:off x="5530630" y="8172170"/>
                <a:ext cx="221760" cy="198000"/>
              </p14:xfrm>
            </p:contentPart>
          </mc:Choice>
          <mc:Fallback xmlns="">
            <p:pic>
              <p:nvPicPr>
                <p:cNvPr id="621" name="インク 620">
                  <a:extLst>
                    <a:ext uri="{FF2B5EF4-FFF2-40B4-BE49-F238E27FC236}">
                      <a16:creationId xmlns:a16="http://schemas.microsoft.com/office/drawing/2014/main" id="{5A9A91F1-3061-49BD-B04B-E8AE4C51A5E9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5526310" y="8167850"/>
                  <a:ext cx="2304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624" name="インク 623">
                  <a:extLst>
                    <a:ext uri="{FF2B5EF4-FFF2-40B4-BE49-F238E27FC236}">
                      <a16:creationId xmlns:a16="http://schemas.microsoft.com/office/drawing/2014/main" id="{B500D225-0F3B-450B-B31A-A4EC45C9C723}"/>
                    </a:ext>
                  </a:extLst>
                </p14:cNvPr>
                <p14:cNvContentPartPr/>
                <p14:nvPr/>
              </p14:nvContentPartPr>
              <p14:xfrm>
                <a:off x="5640790" y="8227610"/>
                <a:ext cx="124560" cy="122760"/>
              </p14:xfrm>
            </p:contentPart>
          </mc:Choice>
          <mc:Fallback xmlns="">
            <p:pic>
              <p:nvPicPr>
                <p:cNvPr id="624" name="インク 623">
                  <a:extLst>
                    <a:ext uri="{FF2B5EF4-FFF2-40B4-BE49-F238E27FC236}">
                      <a16:creationId xmlns:a16="http://schemas.microsoft.com/office/drawing/2014/main" id="{B500D225-0F3B-450B-B31A-A4EC45C9C723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636470" y="8223290"/>
                  <a:ext cx="133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625" name="インク 624">
                  <a:extLst>
                    <a:ext uri="{FF2B5EF4-FFF2-40B4-BE49-F238E27FC236}">
                      <a16:creationId xmlns:a16="http://schemas.microsoft.com/office/drawing/2014/main" id="{F31A2FDC-3828-4740-927A-E690F770B05E}"/>
                    </a:ext>
                  </a:extLst>
                </p14:cNvPr>
                <p14:cNvContentPartPr/>
                <p14:nvPr/>
              </p14:nvContentPartPr>
              <p14:xfrm>
                <a:off x="5491750" y="7930970"/>
                <a:ext cx="10080" cy="206640"/>
              </p14:xfrm>
            </p:contentPart>
          </mc:Choice>
          <mc:Fallback xmlns="">
            <p:pic>
              <p:nvPicPr>
                <p:cNvPr id="625" name="インク 624">
                  <a:extLst>
                    <a:ext uri="{FF2B5EF4-FFF2-40B4-BE49-F238E27FC236}">
                      <a16:creationId xmlns:a16="http://schemas.microsoft.com/office/drawing/2014/main" id="{F31A2FDC-3828-4740-927A-E690F770B05E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487430" y="7926650"/>
                  <a:ext cx="18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648" name="インク 647">
                  <a:extLst>
                    <a:ext uri="{FF2B5EF4-FFF2-40B4-BE49-F238E27FC236}">
                      <a16:creationId xmlns:a16="http://schemas.microsoft.com/office/drawing/2014/main" id="{9936F191-B8C8-45CA-9496-EDAFFF58BF22}"/>
                    </a:ext>
                  </a:extLst>
                </p14:cNvPr>
                <p14:cNvContentPartPr/>
                <p14:nvPr/>
              </p14:nvContentPartPr>
              <p14:xfrm>
                <a:off x="5892070" y="7797410"/>
                <a:ext cx="96120" cy="661320"/>
              </p14:xfrm>
            </p:contentPart>
          </mc:Choice>
          <mc:Fallback xmlns="">
            <p:pic>
              <p:nvPicPr>
                <p:cNvPr id="648" name="インク 647">
                  <a:extLst>
                    <a:ext uri="{FF2B5EF4-FFF2-40B4-BE49-F238E27FC236}">
                      <a16:creationId xmlns:a16="http://schemas.microsoft.com/office/drawing/2014/main" id="{9936F191-B8C8-45CA-9496-EDAFFF58BF22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5887750" y="7793090"/>
                  <a:ext cx="10476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650" name="インク 649">
                  <a:extLst>
                    <a:ext uri="{FF2B5EF4-FFF2-40B4-BE49-F238E27FC236}">
                      <a16:creationId xmlns:a16="http://schemas.microsoft.com/office/drawing/2014/main" id="{B80E7837-0A7F-4546-9C4F-58D442800FE4}"/>
                    </a:ext>
                  </a:extLst>
                </p14:cNvPr>
                <p14:cNvContentPartPr/>
                <p14:nvPr/>
              </p14:nvContentPartPr>
              <p14:xfrm>
                <a:off x="6195550" y="7810010"/>
                <a:ext cx="85680" cy="149400"/>
              </p14:xfrm>
            </p:contentPart>
          </mc:Choice>
          <mc:Fallback xmlns="">
            <p:pic>
              <p:nvPicPr>
                <p:cNvPr id="650" name="インク 649">
                  <a:extLst>
                    <a:ext uri="{FF2B5EF4-FFF2-40B4-BE49-F238E27FC236}">
                      <a16:creationId xmlns:a16="http://schemas.microsoft.com/office/drawing/2014/main" id="{B80E7837-0A7F-4546-9C4F-58D442800FE4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6191230" y="7805690"/>
                  <a:ext cx="94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651" name="インク 650">
                  <a:extLst>
                    <a:ext uri="{FF2B5EF4-FFF2-40B4-BE49-F238E27FC236}">
                      <a16:creationId xmlns:a16="http://schemas.microsoft.com/office/drawing/2014/main" id="{67D23D0F-8345-4B48-843E-1A031AC4CB50}"/>
                    </a:ext>
                  </a:extLst>
                </p14:cNvPr>
                <p14:cNvContentPartPr/>
                <p14:nvPr/>
              </p14:nvContentPartPr>
              <p14:xfrm>
                <a:off x="6216430" y="7890290"/>
                <a:ext cx="15120" cy="2880"/>
              </p14:xfrm>
            </p:contentPart>
          </mc:Choice>
          <mc:Fallback xmlns="">
            <p:pic>
              <p:nvPicPr>
                <p:cNvPr id="651" name="インク 650">
                  <a:extLst>
                    <a:ext uri="{FF2B5EF4-FFF2-40B4-BE49-F238E27FC236}">
                      <a16:creationId xmlns:a16="http://schemas.microsoft.com/office/drawing/2014/main" id="{67D23D0F-8345-4B48-843E-1A031AC4CB50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6212110" y="7885970"/>
                  <a:ext cx="237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654" name="インク 653">
                  <a:extLst>
                    <a:ext uri="{FF2B5EF4-FFF2-40B4-BE49-F238E27FC236}">
                      <a16:creationId xmlns:a16="http://schemas.microsoft.com/office/drawing/2014/main" id="{8BA2E136-0B07-4C33-AC87-3AB6E19CA293}"/>
                    </a:ext>
                  </a:extLst>
                </p14:cNvPr>
                <p14:cNvContentPartPr/>
                <p14:nvPr/>
              </p14:nvContentPartPr>
              <p14:xfrm>
                <a:off x="6298870" y="7797410"/>
                <a:ext cx="77760" cy="65160"/>
              </p14:xfrm>
            </p:contentPart>
          </mc:Choice>
          <mc:Fallback xmlns="">
            <p:pic>
              <p:nvPicPr>
                <p:cNvPr id="654" name="インク 653">
                  <a:extLst>
                    <a:ext uri="{FF2B5EF4-FFF2-40B4-BE49-F238E27FC236}">
                      <a16:creationId xmlns:a16="http://schemas.microsoft.com/office/drawing/2014/main" id="{8BA2E136-0B07-4C33-AC87-3AB6E19CA293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6294550" y="7793090"/>
                  <a:ext cx="86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655" name="インク 654">
                  <a:extLst>
                    <a:ext uri="{FF2B5EF4-FFF2-40B4-BE49-F238E27FC236}">
                      <a16:creationId xmlns:a16="http://schemas.microsoft.com/office/drawing/2014/main" id="{1D15D599-FD4B-409F-BC0C-44CD9F985A7A}"/>
                    </a:ext>
                  </a:extLst>
                </p14:cNvPr>
                <p14:cNvContentPartPr/>
                <p14:nvPr/>
              </p14:nvContentPartPr>
              <p14:xfrm>
                <a:off x="6318310" y="7899290"/>
                <a:ext cx="50040" cy="360"/>
              </p14:xfrm>
            </p:contentPart>
          </mc:Choice>
          <mc:Fallback xmlns="">
            <p:pic>
              <p:nvPicPr>
                <p:cNvPr id="655" name="インク 654">
                  <a:extLst>
                    <a:ext uri="{FF2B5EF4-FFF2-40B4-BE49-F238E27FC236}">
                      <a16:creationId xmlns:a16="http://schemas.microsoft.com/office/drawing/2014/main" id="{1D15D599-FD4B-409F-BC0C-44CD9F985A7A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313990" y="7894970"/>
                  <a:ext cx="58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56" name="インク 655">
                  <a:extLst>
                    <a:ext uri="{FF2B5EF4-FFF2-40B4-BE49-F238E27FC236}">
                      <a16:creationId xmlns:a16="http://schemas.microsoft.com/office/drawing/2014/main" id="{088ED8BB-9D6F-4639-A942-C0C057BBEE90}"/>
                    </a:ext>
                  </a:extLst>
                </p14:cNvPr>
                <p14:cNvContentPartPr/>
                <p14:nvPr/>
              </p14:nvContentPartPr>
              <p14:xfrm>
                <a:off x="6330910" y="7922330"/>
                <a:ext cx="47520" cy="2880"/>
              </p14:xfrm>
            </p:contentPart>
          </mc:Choice>
          <mc:Fallback xmlns="">
            <p:pic>
              <p:nvPicPr>
                <p:cNvPr id="656" name="インク 655">
                  <a:extLst>
                    <a:ext uri="{FF2B5EF4-FFF2-40B4-BE49-F238E27FC236}">
                      <a16:creationId xmlns:a16="http://schemas.microsoft.com/office/drawing/2014/main" id="{088ED8BB-9D6F-4639-A942-C0C057BBEE90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6326590" y="7918010"/>
                  <a:ext cx="56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57" name="インク 656">
                  <a:extLst>
                    <a:ext uri="{FF2B5EF4-FFF2-40B4-BE49-F238E27FC236}">
                      <a16:creationId xmlns:a16="http://schemas.microsoft.com/office/drawing/2014/main" id="{52E0F6B1-840F-4B3C-B6BE-25D9B96CCE65}"/>
                    </a:ext>
                  </a:extLst>
                </p14:cNvPr>
                <p14:cNvContentPartPr/>
                <p14:nvPr/>
              </p14:nvContentPartPr>
              <p14:xfrm>
                <a:off x="6443230" y="7784810"/>
                <a:ext cx="53280" cy="154440"/>
              </p14:xfrm>
            </p:contentPart>
          </mc:Choice>
          <mc:Fallback xmlns="">
            <p:pic>
              <p:nvPicPr>
                <p:cNvPr id="657" name="インク 656">
                  <a:extLst>
                    <a:ext uri="{FF2B5EF4-FFF2-40B4-BE49-F238E27FC236}">
                      <a16:creationId xmlns:a16="http://schemas.microsoft.com/office/drawing/2014/main" id="{52E0F6B1-840F-4B3C-B6BE-25D9B96CCE65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6438910" y="7780490"/>
                  <a:ext cx="61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0" name="インク 659">
                  <a:extLst>
                    <a:ext uri="{FF2B5EF4-FFF2-40B4-BE49-F238E27FC236}">
                      <a16:creationId xmlns:a16="http://schemas.microsoft.com/office/drawing/2014/main" id="{9869C588-34C2-4E1E-8A68-6D4504833D00}"/>
                    </a:ext>
                  </a:extLst>
                </p14:cNvPr>
                <p14:cNvContentPartPr/>
                <p14:nvPr/>
              </p14:nvContentPartPr>
              <p14:xfrm>
                <a:off x="6451510" y="7762850"/>
                <a:ext cx="51480" cy="20160"/>
              </p14:xfrm>
            </p:contentPart>
          </mc:Choice>
          <mc:Fallback xmlns="">
            <p:pic>
              <p:nvPicPr>
                <p:cNvPr id="660" name="インク 659">
                  <a:extLst>
                    <a:ext uri="{FF2B5EF4-FFF2-40B4-BE49-F238E27FC236}">
                      <a16:creationId xmlns:a16="http://schemas.microsoft.com/office/drawing/2014/main" id="{9869C588-34C2-4E1E-8A68-6D4504833D00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6447190" y="7758530"/>
                  <a:ext cx="60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1" name="インク 660">
                  <a:extLst>
                    <a:ext uri="{FF2B5EF4-FFF2-40B4-BE49-F238E27FC236}">
                      <a16:creationId xmlns:a16="http://schemas.microsoft.com/office/drawing/2014/main" id="{57CF8AFC-399E-4DAB-84C9-0A50B114813E}"/>
                    </a:ext>
                  </a:extLst>
                </p14:cNvPr>
                <p14:cNvContentPartPr/>
                <p14:nvPr/>
              </p14:nvContentPartPr>
              <p14:xfrm>
                <a:off x="6566350" y="7768970"/>
                <a:ext cx="75960" cy="130680"/>
              </p14:xfrm>
            </p:contentPart>
          </mc:Choice>
          <mc:Fallback xmlns="">
            <p:pic>
              <p:nvPicPr>
                <p:cNvPr id="661" name="インク 660">
                  <a:extLst>
                    <a:ext uri="{FF2B5EF4-FFF2-40B4-BE49-F238E27FC236}">
                      <a16:creationId xmlns:a16="http://schemas.microsoft.com/office/drawing/2014/main" id="{57CF8AFC-399E-4DAB-84C9-0A50B114813E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6562030" y="7764650"/>
                  <a:ext cx="84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662" name="インク 661">
                  <a:extLst>
                    <a:ext uri="{FF2B5EF4-FFF2-40B4-BE49-F238E27FC236}">
                      <a16:creationId xmlns:a16="http://schemas.microsoft.com/office/drawing/2014/main" id="{205BAC82-E315-4ABE-A4D9-8749598B714E}"/>
                    </a:ext>
                  </a:extLst>
                </p14:cNvPr>
                <p14:cNvContentPartPr/>
                <p14:nvPr/>
              </p14:nvContentPartPr>
              <p14:xfrm>
                <a:off x="6666790" y="7716410"/>
                <a:ext cx="33120" cy="62280"/>
              </p14:xfrm>
            </p:contentPart>
          </mc:Choice>
          <mc:Fallback xmlns="">
            <p:pic>
              <p:nvPicPr>
                <p:cNvPr id="662" name="インク 661">
                  <a:extLst>
                    <a:ext uri="{FF2B5EF4-FFF2-40B4-BE49-F238E27FC236}">
                      <a16:creationId xmlns:a16="http://schemas.microsoft.com/office/drawing/2014/main" id="{205BAC82-E315-4ABE-A4D9-8749598B714E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6662470" y="7712090"/>
                  <a:ext cx="41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665" name="インク 664">
                  <a:extLst>
                    <a:ext uri="{FF2B5EF4-FFF2-40B4-BE49-F238E27FC236}">
                      <a16:creationId xmlns:a16="http://schemas.microsoft.com/office/drawing/2014/main" id="{621E6B76-2061-42A2-BAAA-E6D7A75CDEEE}"/>
                    </a:ext>
                  </a:extLst>
                </p14:cNvPr>
                <p14:cNvContentPartPr/>
                <p14:nvPr/>
              </p14:nvContentPartPr>
              <p14:xfrm>
                <a:off x="6088270" y="8077130"/>
                <a:ext cx="70200" cy="94680"/>
              </p14:xfrm>
            </p:contentPart>
          </mc:Choice>
          <mc:Fallback xmlns="">
            <p:pic>
              <p:nvPicPr>
                <p:cNvPr id="665" name="インク 664">
                  <a:extLst>
                    <a:ext uri="{FF2B5EF4-FFF2-40B4-BE49-F238E27FC236}">
                      <a16:creationId xmlns:a16="http://schemas.microsoft.com/office/drawing/2014/main" id="{621E6B76-2061-42A2-BAAA-E6D7A75CDEEE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083950" y="8072810"/>
                  <a:ext cx="78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666" name="インク 665">
                  <a:extLst>
                    <a:ext uri="{FF2B5EF4-FFF2-40B4-BE49-F238E27FC236}">
                      <a16:creationId xmlns:a16="http://schemas.microsoft.com/office/drawing/2014/main" id="{DD8D8A96-C154-4272-A4B6-C1CA73F42633}"/>
                    </a:ext>
                  </a:extLst>
                </p14:cNvPr>
                <p14:cNvContentPartPr/>
                <p14:nvPr/>
              </p14:nvContentPartPr>
              <p14:xfrm>
                <a:off x="6203830" y="8102330"/>
                <a:ext cx="30240" cy="360"/>
              </p14:xfrm>
            </p:contentPart>
          </mc:Choice>
          <mc:Fallback xmlns="">
            <p:pic>
              <p:nvPicPr>
                <p:cNvPr id="666" name="インク 665">
                  <a:extLst>
                    <a:ext uri="{FF2B5EF4-FFF2-40B4-BE49-F238E27FC236}">
                      <a16:creationId xmlns:a16="http://schemas.microsoft.com/office/drawing/2014/main" id="{DD8D8A96-C154-4272-A4B6-C1CA73F42633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199510" y="8098010"/>
                  <a:ext cx="38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667" name="インク 666">
                  <a:extLst>
                    <a:ext uri="{FF2B5EF4-FFF2-40B4-BE49-F238E27FC236}">
                      <a16:creationId xmlns:a16="http://schemas.microsoft.com/office/drawing/2014/main" id="{03E62309-A343-4302-BADE-BCF615BA112C}"/>
                    </a:ext>
                  </a:extLst>
                </p14:cNvPr>
                <p14:cNvContentPartPr/>
                <p14:nvPr/>
              </p14:nvContentPartPr>
              <p14:xfrm>
                <a:off x="6203830" y="8121410"/>
                <a:ext cx="43560" cy="6840"/>
              </p14:xfrm>
            </p:contentPart>
          </mc:Choice>
          <mc:Fallback xmlns="">
            <p:pic>
              <p:nvPicPr>
                <p:cNvPr id="667" name="インク 666">
                  <a:extLst>
                    <a:ext uri="{FF2B5EF4-FFF2-40B4-BE49-F238E27FC236}">
                      <a16:creationId xmlns:a16="http://schemas.microsoft.com/office/drawing/2014/main" id="{03E62309-A343-4302-BADE-BCF615BA112C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199510" y="8117090"/>
                  <a:ext cx="52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669" name="インク 668">
                  <a:extLst>
                    <a:ext uri="{FF2B5EF4-FFF2-40B4-BE49-F238E27FC236}">
                      <a16:creationId xmlns:a16="http://schemas.microsoft.com/office/drawing/2014/main" id="{A09C3729-8B15-4F83-9A46-A4E781D97B91}"/>
                    </a:ext>
                  </a:extLst>
                </p14:cNvPr>
                <p14:cNvContentPartPr/>
                <p14:nvPr/>
              </p14:nvContentPartPr>
              <p14:xfrm>
                <a:off x="6337030" y="8099810"/>
                <a:ext cx="60840" cy="2880"/>
              </p14:xfrm>
            </p:contentPart>
          </mc:Choice>
          <mc:Fallback xmlns="">
            <p:pic>
              <p:nvPicPr>
                <p:cNvPr id="669" name="インク 668">
                  <a:extLst>
                    <a:ext uri="{FF2B5EF4-FFF2-40B4-BE49-F238E27FC236}">
                      <a16:creationId xmlns:a16="http://schemas.microsoft.com/office/drawing/2014/main" id="{A09C3729-8B15-4F83-9A46-A4E781D97B91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332710" y="8095490"/>
                  <a:ext cx="694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670" name="インク 669">
                  <a:extLst>
                    <a:ext uri="{FF2B5EF4-FFF2-40B4-BE49-F238E27FC236}">
                      <a16:creationId xmlns:a16="http://schemas.microsoft.com/office/drawing/2014/main" id="{1E5A89E7-9C28-4523-B914-E2576271EE84}"/>
                    </a:ext>
                  </a:extLst>
                </p14:cNvPr>
                <p14:cNvContentPartPr/>
                <p14:nvPr/>
              </p14:nvContentPartPr>
              <p14:xfrm>
                <a:off x="6464110" y="8076770"/>
                <a:ext cx="132840" cy="12960"/>
              </p14:xfrm>
            </p:contentPart>
          </mc:Choice>
          <mc:Fallback xmlns="">
            <p:pic>
              <p:nvPicPr>
                <p:cNvPr id="670" name="インク 669">
                  <a:extLst>
                    <a:ext uri="{FF2B5EF4-FFF2-40B4-BE49-F238E27FC236}">
                      <a16:creationId xmlns:a16="http://schemas.microsoft.com/office/drawing/2014/main" id="{1E5A89E7-9C28-4523-B914-E2576271EE8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6459790" y="8072450"/>
                  <a:ext cx="141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71" name="インク 670">
                  <a:extLst>
                    <a:ext uri="{FF2B5EF4-FFF2-40B4-BE49-F238E27FC236}">
                      <a16:creationId xmlns:a16="http://schemas.microsoft.com/office/drawing/2014/main" id="{3AF4AAB2-FE19-4519-8B5D-F1784CF2CA0E}"/>
                    </a:ext>
                  </a:extLst>
                </p14:cNvPr>
                <p14:cNvContentPartPr/>
                <p14:nvPr/>
              </p14:nvContentPartPr>
              <p14:xfrm>
                <a:off x="6485350" y="8108810"/>
                <a:ext cx="88560" cy="97560"/>
              </p14:xfrm>
            </p:contentPart>
          </mc:Choice>
          <mc:Fallback xmlns="">
            <p:pic>
              <p:nvPicPr>
                <p:cNvPr id="671" name="インク 670">
                  <a:extLst>
                    <a:ext uri="{FF2B5EF4-FFF2-40B4-BE49-F238E27FC236}">
                      <a16:creationId xmlns:a16="http://schemas.microsoft.com/office/drawing/2014/main" id="{3AF4AAB2-FE19-4519-8B5D-F1784CF2CA0E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6481030" y="8104490"/>
                  <a:ext cx="97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72" name="インク 671">
                  <a:extLst>
                    <a:ext uri="{FF2B5EF4-FFF2-40B4-BE49-F238E27FC236}">
                      <a16:creationId xmlns:a16="http://schemas.microsoft.com/office/drawing/2014/main" id="{4FB1F241-923A-4E3F-93E0-4B16C63DC445}"/>
                    </a:ext>
                  </a:extLst>
                </p14:cNvPr>
                <p14:cNvContentPartPr/>
                <p14:nvPr/>
              </p14:nvContentPartPr>
              <p14:xfrm>
                <a:off x="6485350" y="7995410"/>
                <a:ext cx="47880" cy="50400"/>
              </p14:xfrm>
            </p:contentPart>
          </mc:Choice>
          <mc:Fallback xmlns="">
            <p:pic>
              <p:nvPicPr>
                <p:cNvPr id="672" name="インク 671">
                  <a:extLst>
                    <a:ext uri="{FF2B5EF4-FFF2-40B4-BE49-F238E27FC236}">
                      <a16:creationId xmlns:a16="http://schemas.microsoft.com/office/drawing/2014/main" id="{4FB1F241-923A-4E3F-93E0-4B16C63DC445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481030" y="7991090"/>
                  <a:ext cx="56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73" name="インク 672">
                  <a:extLst>
                    <a:ext uri="{FF2B5EF4-FFF2-40B4-BE49-F238E27FC236}">
                      <a16:creationId xmlns:a16="http://schemas.microsoft.com/office/drawing/2014/main" id="{335D04AA-1E0E-4430-BA4D-4663CD29CD8E}"/>
                    </a:ext>
                  </a:extLst>
                </p14:cNvPr>
                <p14:cNvContentPartPr/>
                <p14:nvPr/>
              </p14:nvContentPartPr>
              <p14:xfrm>
                <a:off x="6616390" y="7957250"/>
                <a:ext cx="154440" cy="158040"/>
              </p14:xfrm>
            </p:contentPart>
          </mc:Choice>
          <mc:Fallback xmlns="">
            <p:pic>
              <p:nvPicPr>
                <p:cNvPr id="673" name="インク 672">
                  <a:extLst>
                    <a:ext uri="{FF2B5EF4-FFF2-40B4-BE49-F238E27FC236}">
                      <a16:creationId xmlns:a16="http://schemas.microsoft.com/office/drawing/2014/main" id="{335D04AA-1E0E-4430-BA4D-4663CD29CD8E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612070" y="7952930"/>
                  <a:ext cx="163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74" name="インク 673">
                  <a:extLst>
                    <a:ext uri="{FF2B5EF4-FFF2-40B4-BE49-F238E27FC236}">
                      <a16:creationId xmlns:a16="http://schemas.microsoft.com/office/drawing/2014/main" id="{A726E3AA-4CB4-4D9D-9AB4-9A3EA81A6D95}"/>
                    </a:ext>
                  </a:extLst>
                </p14:cNvPr>
                <p14:cNvContentPartPr/>
                <p14:nvPr/>
              </p14:nvContentPartPr>
              <p14:xfrm>
                <a:off x="6702070" y="8031050"/>
                <a:ext cx="85680" cy="71640"/>
              </p14:xfrm>
            </p:contentPart>
          </mc:Choice>
          <mc:Fallback xmlns="">
            <p:pic>
              <p:nvPicPr>
                <p:cNvPr id="674" name="インク 673">
                  <a:extLst>
                    <a:ext uri="{FF2B5EF4-FFF2-40B4-BE49-F238E27FC236}">
                      <a16:creationId xmlns:a16="http://schemas.microsoft.com/office/drawing/2014/main" id="{A726E3AA-4CB4-4D9D-9AB4-9A3EA81A6D95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697750" y="8026730"/>
                  <a:ext cx="94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75" name="インク 674">
                  <a:extLst>
                    <a:ext uri="{FF2B5EF4-FFF2-40B4-BE49-F238E27FC236}">
                      <a16:creationId xmlns:a16="http://schemas.microsoft.com/office/drawing/2014/main" id="{8BE60F1B-0FCD-48AF-B233-79ABB1502C31}"/>
                    </a:ext>
                  </a:extLst>
                </p14:cNvPr>
                <p14:cNvContentPartPr/>
                <p14:nvPr/>
              </p14:nvContentPartPr>
              <p14:xfrm>
                <a:off x="6778390" y="8134010"/>
                <a:ext cx="60480" cy="104760"/>
              </p14:xfrm>
            </p:contentPart>
          </mc:Choice>
          <mc:Fallback xmlns="">
            <p:pic>
              <p:nvPicPr>
                <p:cNvPr id="675" name="インク 674">
                  <a:extLst>
                    <a:ext uri="{FF2B5EF4-FFF2-40B4-BE49-F238E27FC236}">
                      <a16:creationId xmlns:a16="http://schemas.microsoft.com/office/drawing/2014/main" id="{8BE60F1B-0FCD-48AF-B233-79ABB1502C31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6774070" y="8129690"/>
                  <a:ext cx="6912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8" name="グループ化 707">
            <a:extLst>
              <a:ext uri="{FF2B5EF4-FFF2-40B4-BE49-F238E27FC236}">
                <a16:creationId xmlns:a16="http://schemas.microsoft.com/office/drawing/2014/main" id="{A3573299-522C-44C1-BD99-E35DD8094158}"/>
              </a:ext>
            </a:extLst>
          </p:cNvPr>
          <p:cNvGrpSpPr/>
          <p:nvPr/>
        </p:nvGrpSpPr>
        <p:grpSpPr>
          <a:xfrm>
            <a:off x="1060150" y="9085850"/>
            <a:ext cx="704520" cy="205920"/>
            <a:chOff x="1060150" y="9085850"/>
            <a:chExt cx="70452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702" name="インク 701">
                  <a:extLst>
                    <a:ext uri="{FF2B5EF4-FFF2-40B4-BE49-F238E27FC236}">
                      <a16:creationId xmlns:a16="http://schemas.microsoft.com/office/drawing/2014/main" id="{A2D21694-4E26-4ECF-BC1C-986DCD138530}"/>
                    </a:ext>
                  </a:extLst>
                </p14:cNvPr>
                <p14:cNvContentPartPr/>
                <p14:nvPr/>
              </p14:nvContentPartPr>
              <p14:xfrm>
                <a:off x="1060150" y="9085850"/>
                <a:ext cx="704520" cy="14760"/>
              </p14:xfrm>
            </p:contentPart>
          </mc:Choice>
          <mc:Fallback xmlns="">
            <p:pic>
              <p:nvPicPr>
                <p:cNvPr id="702" name="インク 701">
                  <a:extLst>
                    <a:ext uri="{FF2B5EF4-FFF2-40B4-BE49-F238E27FC236}">
                      <a16:creationId xmlns:a16="http://schemas.microsoft.com/office/drawing/2014/main" id="{A2D21694-4E26-4ECF-BC1C-986DCD138530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055830" y="9081530"/>
                  <a:ext cx="713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703" name="インク 702">
                  <a:extLst>
                    <a:ext uri="{FF2B5EF4-FFF2-40B4-BE49-F238E27FC236}">
                      <a16:creationId xmlns:a16="http://schemas.microsoft.com/office/drawing/2014/main" id="{2E06BFF3-9557-4E41-A3C5-70A1CE7F1420}"/>
                    </a:ext>
                  </a:extLst>
                </p14:cNvPr>
                <p14:cNvContentPartPr/>
                <p14:nvPr/>
              </p14:nvContentPartPr>
              <p14:xfrm>
                <a:off x="1239070" y="9099170"/>
                <a:ext cx="183240" cy="191520"/>
              </p14:xfrm>
            </p:contentPart>
          </mc:Choice>
          <mc:Fallback xmlns="">
            <p:pic>
              <p:nvPicPr>
                <p:cNvPr id="703" name="インク 702">
                  <a:extLst>
                    <a:ext uri="{FF2B5EF4-FFF2-40B4-BE49-F238E27FC236}">
                      <a16:creationId xmlns:a16="http://schemas.microsoft.com/office/drawing/2014/main" id="{2E06BFF3-9557-4E41-A3C5-70A1CE7F1420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34750" y="9094850"/>
                  <a:ext cx="191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704" name="インク 703">
                  <a:extLst>
                    <a:ext uri="{FF2B5EF4-FFF2-40B4-BE49-F238E27FC236}">
                      <a16:creationId xmlns:a16="http://schemas.microsoft.com/office/drawing/2014/main" id="{33D256DA-D794-4FAB-864C-8A140ACCEC8E}"/>
                    </a:ext>
                  </a:extLst>
                </p14:cNvPr>
                <p14:cNvContentPartPr/>
                <p14:nvPr/>
              </p14:nvContentPartPr>
              <p14:xfrm>
                <a:off x="1217110" y="9251810"/>
                <a:ext cx="204480" cy="39960"/>
              </p14:xfrm>
            </p:contentPart>
          </mc:Choice>
          <mc:Fallback xmlns="">
            <p:pic>
              <p:nvPicPr>
                <p:cNvPr id="704" name="インク 703">
                  <a:extLst>
                    <a:ext uri="{FF2B5EF4-FFF2-40B4-BE49-F238E27FC236}">
                      <a16:creationId xmlns:a16="http://schemas.microsoft.com/office/drawing/2014/main" id="{33D256DA-D794-4FAB-864C-8A140ACCEC8E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212790" y="9247490"/>
                  <a:ext cx="21312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1">
            <p14:nvContentPartPr>
              <p14:cNvPr id="705" name="インク 704">
                <a:extLst>
                  <a:ext uri="{FF2B5EF4-FFF2-40B4-BE49-F238E27FC236}">
                    <a16:creationId xmlns:a16="http://schemas.microsoft.com/office/drawing/2014/main" id="{B9411EC2-F4AF-4C7C-B26D-C04897DE96AA}"/>
                  </a:ext>
                </a:extLst>
              </p14:cNvPr>
              <p14:cNvContentPartPr/>
              <p14:nvPr/>
            </p14:nvContentPartPr>
            <p14:xfrm>
              <a:off x="774670" y="10184930"/>
              <a:ext cx="126360" cy="6840"/>
            </p14:xfrm>
          </p:contentPart>
        </mc:Choice>
        <mc:Fallback xmlns="">
          <p:pic>
            <p:nvPicPr>
              <p:cNvPr id="705" name="インク 704">
                <a:extLst>
                  <a:ext uri="{FF2B5EF4-FFF2-40B4-BE49-F238E27FC236}">
                    <a16:creationId xmlns:a16="http://schemas.microsoft.com/office/drawing/2014/main" id="{B9411EC2-F4AF-4C7C-B26D-C04897DE96AA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770350" y="10180610"/>
                <a:ext cx="1350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3">
            <p14:nvContentPartPr>
              <p14:cNvPr id="706" name="インク 705">
                <a:extLst>
                  <a:ext uri="{FF2B5EF4-FFF2-40B4-BE49-F238E27FC236}">
                    <a16:creationId xmlns:a16="http://schemas.microsoft.com/office/drawing/2014/main" id="{94D742D4-6EE2-4FE7-AB3A-5CDDC41F4545}"/>
                  </a:ext>
                </a:extLst>
              </p14:cNvPr>
              <p14:cNvContentPartPr/>
              <p14:nvPr/>
            </p14:nvContentPartPr>
            <p14:xfrm>
              <a:off x="933070" y="10115450"/>
              <a:ext cx="34560" cy="119880"/>
            </p14:xfrm>
          </p:contentPart>
        </mc:Choice>
        <mc:Fallback xmlns="">
          <p:pic>
            <p:nvPicPr>
              <p:cNvPr id="706" name="インク 705">
                <a:extLst>
                  <a:ext uri="{FF2B5EF4-FFF2-40B4-BE49-F238E27FC236}">
                    <a16:creationId xmlns:a16="http://schemas.microsoft.com/office/drawing/2014/main" id="{94D742D4-6EE2-4FE7-AB3A-5CDDC41F4545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928750" y="10111130"/>
                <a:ext cx="4320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1" name="グループ化 710">
            <a:extLst>
              <a:ext uri="{FF2B5EF4-FFF2-40B4-BE49-F238E27FC236}">
                <a16:creationId xmlns:a16="http://schemas.microsoft.com/office/drawing/2014/main" id="{1AC14C0C-244A-4DA1-A917-90B7CD3C84FF}"/>
              </a:ext>
            </a:extLst>
          </p:cNvPr>
          <p:cNvGrpSpPr/>
          <p:nvPr/>
        </p:nvGrpSpPr>
        <p:grpSpPr>
          <a:xfrm>
            <a:off x="693310" y="9467810"/>
            <a:ext cx="557280" cy="636840"/>
            <a:chOff x="693310" y="9467810"/>
            <a:chExt cx="557280" cy="63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9" name="インク 698">
                  <a:extLst>
                    <a:ext uri="{FF2B5EF4-FFF2-40B4-BE49-F238E27FC236}">
                      <a16:creationId xmlns:a16="http://schemas.microsoft.com/office/drawing/2014/main" id="{AED686BA-8806-4203-B654-948E70E32D1F}"/>
                    </a:ext>
                  </a:extLst>
                </p14:cNvPr>
                <p14:cNvContentPartPr/>
                <p14:nvPr/>
              </p14:nvContentPartPr>
              <p14:xfrm>
                <a:off x="693310" y="9467810"/>
                <a:ext cx="392040" cy="636840"/>
              </p14:xfrm>
            </p:contentPart>
          </mc:Choice>
          <mc:Fallback xmlns="">
            <p:pic>
              <p:nvPicPr>
                <p:cNvPr id="699" name="インク 698">
                  <a:extLst>
                    <a:ext uri="{FF2B5EF4-FFF2-40B4-BE49-F238E27FC236}">
                      <a16:creationId xmlns:a16="http://schemas.microsoft.com/office/drawing/2014/main" id="{AED686BA-8806-4203-B654-948E70E32D1F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688990" y="9463490"/>
                  <a:ext cx="40068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700" name="インク 699">
                  <a:extLst>
                    <a:ext uri="{FF2B5EF4-FFF2-40B4-BE49-F238E27FC236}">
                      <a16:creationId xmlns:a16="http://schemas.microsoft.com/office/drawing/2014/main" id="{BE533660-6D30-422C-BBCB-CEE404D72571}"/>
                    </a:ext>
                  </a:extLst>
                </p14:cNvPr>
                <p14:cNvContentPartPr/>
                <p14:nvPr/>
              </p14:nvContentPartPr>
              <p14:xfrm>
                <a:off x="1028110" y="9480410"/>
                <a:ext cx="31680" cy="579600"/>
              </p14:xfrm>
            </p:contentPart>
          </mc:Choice>
          <mc:Fallback xmlns="">
            <p:pic>
              <p:nvPicPr>
                <p:cNvPr id="700" name="インク 699">
                  <a:extLst>
                    <a:ext uri="{FF2B5EF4-FFF2-40B4-BE49-F238E27FC236}">
                      <a16:creationId xmlns:a16="http://schemas.microsoft.com/office/drawing/2014/main" id="{BE533660-6D30-422C-BBCB-CEE404D72571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023790" y="9476090"/>
                  <a:ext cx="403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710" name="インク 709">
                  <a:extLst>
                    <a:ext uri="{FF2B5EF4-FFF2-40B4-BE49-F238E27FC236}">
                      <a16:creationId xmlns:a16="http://schemas.microsoft.com/office/drawing/2014/main" id="{55A3BBED-942E-4088-9230-DB504AEEBA18}"/>
                    </a:ext>
                  </a:extLst>
                </p14:cNvPr>
                <p14:cNvContentPartPr/>
                <p14:nvPr/>
              </p14:nvContentPartPr>
              <p14:xfrm>
                <a:off x="1092190" y="9663650"/>
                <a:ext cx="158400" cy="205560"/>
              </p14:xfrm>
            </p:contentPart>
          </mc:Choice>
          <mc:Fallback xmlns="">
            <p:pic>
              <p:nvPicPr>
                <p:cNvPr id="710" name="インク 709">
                  <a:extLst>
                    <a:ext uri="{FF2B5EF4-FFF2-40B4-BE49-F238E27FC236}">
                      <a16:creationId xmlns:a16="http://schemas.microsoft.com/office/drawing/2014/main" id="{55A3BBED-942E-4088-9230-DB504AEEBA18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087870" y="9659330"/>
                  <a:ext cx="16704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6" name="グループ化 715">
            <a:extLst>
              <a:ext uri="{FF2B5EF4-FFF2-40B4-BE49-F238E27FC236}">
                <a16:creationId xmlns:a16="http://schemas.microsoft.com/office/drawing/2014/main" id="{3DAEEF92-61C0-4844-B896-C7C913206678}"/>
              </a:ext>
            </a:extLst>
          </p:cNvPr>
          <p:cNvGrpSpPr/>
          <p:nvPr/>
        </p:nvGrpSpPr>
        <p:grpSpPr>
          <a:xfrm>
            <a:off x="533110" y="9522890"/>
            <a:ext cx="317160" cy="266760"/>
            <a:chOff x="533110" y="9522890"/>
            <a:chExt cx="31716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12" name="インク 711">
                  <a:extLst>
                    <a:ext uri="{FF2B5EF4-FFF2-40B4-BE49-F238E27FC236}">
                      <a16:creationId xmlns:a16="http://schemas.microsoft.com/office/drawing/2014/main" id="{DA90BF76-1326-4F55-941F-E29079F95F51}"/>
                    </a:ext>
                  </a:extLst>
                </p14:cNvPr>
                <p14:cNvContentPartPr/>
                <p14:nvPr/>
              </p14:nvContentPartPr>
              <p14:xfrm>
                <a:off x="533110" y="9522890"/>
                <a:ext cx="304560" cy="266760"/>
              </p14:xfrm>
            </p:contentPart>
          </mc:Choice>
          <mc:Fallback xmlns="">
            <p:pic>
              <p:nvPicPr>
                <p:cNvPr id="712" name="インク 711">
                  <a:extLst>
                    <a:ext uri="{FF2B5EF4-FFF2-40B4-BE49-F238E27FC236}">
                      <a16:creationId xmlns:a16="http://schemas.microsoft.com/office/drawing/2014/main" id="{DA90BF76-1326-4F55-941F-E29079F95F51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8790" y="9518570"/>
                  <a:ext cx="3132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13" name="インク 712">
                  <a:extLst>
                    <a:ext uri="{FF2B5EF4-FFF2-40B4-BE49-F238E27FC236}">
                      <a16:creationId xmlns:a16="http://schemas.microsoft.com/office/drawing/2014/main" id="{5A94BABB-28B8-4D92-AC16-24E3433E812A}"/>
                    </a:ext>
                  </a:extLst>
                </p14:cNvPr>
                <p14:cNvContentPartPr/>
                <p14:nvPr/>
              </p14:nvContentPartPr>
              <p14:xfrm>
                <a:off x="691510" y="9581930"/>
                <a:ext cx="84240" cy="160560"/>
              </p14:xfrm>
            </p:contentPart>
          </mc:Choice>
          <mc:Fallback xmlns="">
            <p:pic>
              <p:nvPicPr>
                <p:cNvPr id="713" name="インク 712">
                  <a:extLst>
                    <a:ext uri="{FF2B5EF4-FFF2-40B4-BE49-F238E27FC236}">
                      <a16:creationId xmlns:a16="http://schemas.microsoft.com/office/drawing/2014/main" id="{5A94BABB-28B8-4D92-AC16-24E3433E812A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687190" y="9577610"/>
                  <a:ext cx="92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15" name="インク 714">
                  <a:extLst>
                    <a:ext uri="{FF2B5EF4-FFF2-40B4-BE49-F238E27FC236}">
                      <a16:creationId xmlns:a16="http://schemas.microsoft.com/office/drawing/2014/main" id="{C03A1E4D-E7F0-4507-833D-0BFAE852921A}"/>
                    </a:ext>
                  </a:extLst>
                </p14:cNvPr>
                <p14:cNvContentPartPr/>
                <p14:nvPr/>
              </p14:nvContentPartPr>
              <p14:xfrm>
                <a:off x="717430" y="9601010"/>
                <a:ext cx="132840" cy="12960"/>
              </p14:xfrm>
            </p:contentPart>
          </mc:Choice>
          <mc:Fallback xmlns="">
            <p:pic>
              <p:nvPicPr>
                <p:cNvPr id="715" name="インク 714">
                  <a:extLst>
                    <a:ext uri="{FF2B5EF4-FFF2-40B4-BE49-F238E27FC236}">
                      <a16:creationId xmlns:a16="http://schemas.microsoft.com/office/drawing/2014/main" id="{C03A1E4D-E7F0-4507-833D-0BFAE852921A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713110" y="9596690"/>
                  <a:ext cx="14148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7">
            <p14:nvContentPartPr>
              <p14:cNvPr id="717" name="インク 716">
                <a:extLst>
                  <a:ext uri="{FF2B5EF4-FFF2-40B4-BE49-F238E27FC236}">
                    <a16:creationId xmlns:a16="http://schemas.microsoft.com/office/drawing/2014/main" id="{DCA378C1-5EB5-438D-AE79-6918F4D0CF18}"/>
                  </a:ext>
                </a:extLst>
              </p14:cNvPr>
              <p14:cNvContentPartPr/>
              <p14:nvPr/>
            </p14:nvContentPartPr>
            <p14:xfrm>
              <a:off x="2117470" y="9518210"/>
              <a:ext cx="143280" cy="218160"/>
            </p14:xfrm>
          </p:contentPart>
        </mc:Choice>
        <mc:Fallback xmlns="">
          <p:pic>
            <p:nvPicPr>
              <p:cNvPr id="717" name="インク 716">
                <a:extLst>
                  <a:ext uri="{FF2B5EF4-FFF2-40B4-BE49-F238E27FC236}">
                    <a16:creationId xmlns:a16="http://schemas.microsoft.com/office/drawing/2014/main" id="{DCA378C1-5EB5-438D-AE79-6918F4D0CF18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113150" y="9513890"/>
                <a:ext cx="15192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9" name="グループ化 738">
            <a:extLst>
              <a:ext uri="{FF2B5EF4-FFF2-40B4-BE49-F238E27FC236}">
                <a16:creationId xmlns:a16="http://schemas.microsoft.com/office/drawing/2014/main" id="{3726C494-448A-4366-A84C-1E9B3EE5732B}"/>
              </a:ext>
            </a:extLst>
          </p:cNvPr>
          <p:cNvGrpSpPr/>
          <p:nvPr/>
        </p:nvGrpSpPr>
        <p:grpSpPr>
          <a:xfrm>
            <a:off x="2324110" y="9340010"/>
            <a:ext cx="780120" cy="516960"/>
            <a:chOff x="2324110" y="9340010"/>
            <a:chExt cx="780120" cy="51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22" name="インク 721">
                  <a:extLst>
                    <a:ext uri="{FF2B5EF4-FFF2-40B4-BE49-F238E27FC236}">
                      <a16:creationId xmlns:a16="http://schemas.microsoft.com/office/drawing/2014/main" id="{AF0BDC78-7E27-4C78-856F-5859D50ACD37}"/>
                    </a:ext>
                  </a:extLst>
                </p14:cNvPr>
                <p14:cNvContentPartPr/>
                <p14:nvPr/>
              </p14:nvContentPartPr>
              <p14:xfrm>
                <a:off x="2336350" y="9620090"/>
                <a:ext cx="120600" cy="360"/>
              </p14:xfrm>
            </p:contentPart>
          </mc:Choice>
          <mc:Fallback xmlns="">
            <p:pic>
              <p:nvPicPr>
                <p:cNvPr id="722" name="インク 721">
                  <a:extLst>
                    <a:ext uri="{FF2B5EF4-FFF2-40B4-BE49-F238E27FC236}">
                      <a16:creationId xmlns:a16="http://schemas.microsoft.com/office/drawing/2014/main" id="{AF0BDC78-7E27-4C78-856F-5859D50ACD37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2332030" y="9615770"/>
                  <a:ext cx="129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23" name="インク 722">
                  <a:extLst>
                    <a:ext uri="{FF2B5EF4-FFF2-40B4-BE49-F238E27FC236}">
                      <a16:creationId xmlns:a16="http://schemas.microsoft.com/office/drawing/2014/main" id="{3D964B99-490D-4A5D-8B5D-6074066F8A22}"/>
                    </a:ext>
                  </a:extLst>
                </p14:cNvPr>
                <p14:cNvContentPartPr/>
                <p14:nvPr/>
              </p14:nvContentPartPr>
              <p14:xfrm>
                <a:off x="2324110" y="9677330"/>
                <a:ext cx="94680" cy="7200"/>
              </p14:xfrm>
            </p:contentPart>
          </mc:Choice>
          <mc:Fallback xmlns="">
            <p:pic>
              <p:nvPicPr>
                <p:cNvPr id="723" name="インク 722">
                  <a:extLst>
                    <a:ext uri="{FF2B5EF4-FFF2-40B4-BE49-F238E27FC236}">
                      <a16:creationId xmlns:a16="http://schemas.microsoft.com/office/drawing/2014/main" id="{3D964B99-490D-4A5D-8B5D-6074066F8A22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2319790" y="9673010"/>
                  <a:ext cx="1033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25" name="インク 724">
                  <a:extLst>
                    <a:ext uri="{FF2B5EF4-FFF2-40B4-BE49-F238E27FC236}">
                      <a16:creationId xmlns:a16="http://schemas.microsoft.com/office/drawing/2014/main" id="{69EBD603-26E1-4171-8402-739A29DBB5B1}"/>
                    </a:ext>
                  </a:extLst>
                </p14:cNvPr>
                <p14:cNvContentPartPr/>
                <p14:nvPr/>
              </p14:nvContentPartPr>
              <p14:xfrm>
                <a:off x="2552350" y="9612530"/>
                <a:ext cx="93600" cy="33480"/>
              </p14:xfrm>
            </p:contentPart>
          </mc:Choice>
          <mc:Fallback xmlns="">
            <p:pic>
              <p:nvPicPr>
                <p:cNvPr id="725" name="インク 724">
                  <a:extLst>
                    <a:ext uri="{FF2B5EF4-FFF2-40B4-BE49-F238E27FC236}">
                      <a16:creationId xmlns:a16="http://schemas.microsoft.com/office/drawing/2014/main" id="{69EBD603-26E1-4171-8402-739A29DBB5B1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2548030" y="9608210"/>
                  <a:ext cx="102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26" name="インク 725">
                  <a:extLst>
                    <a:ext uri="{FF2B5EF4-FFF2-40B4-BE49-F238E27FC236}">
                      <a16:creationId xmlns:a16="http://schemas.microsoft.com/office/drawing/2014/main" id="{CB41B27E-1D56-4655-93E1-D1AC627A1E24}"/>
                    </a:ext>
                  </a:extLst>
                </p14:cNvPr>
                <p14:cNvContentPartPr/>
                <p14:nvPr/>
              </p14:nvContentPartPr>
              <p14:xfrm>
                <a:off x="2793550" y="9549890"/>
                <a:ext cx="304560" cy="32400"/>
              </p14:xfrm>
            </p:contentPart>
          </mc:Choice>
          <mc:Fallback xmlns="">
            <p:pic>
              <p:nvPicPr>
                <p:cNvPr id="726" name="インク 725">
                  <a:extLst>
                    <a:ext uri="{FF2B5EF4-FFF2-40B4-BE49-F238E27FC236}">
                      <a16:creationId xmlns:a16="http://schemas.microsoft.com/office/drawing/2014/main" id="{CB41B27E-1D56-4655-93E1-D1AC627A1E24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2789230" y="9545570"/>
                  <a:ext cx="313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29" name="インク 728">
                  <a:extLst>
                    <a:ext uri="{FF2B5EF4-FFF2-40B4-BE49-F238E27FC236}">
                      <a16:creationId xmlns:a16="http://schemas.microsoft.com/office/drawing/2014/main" id="{62C22A87-25C4-4404-BFC2-80603B8B7550}"/>
                    </a:ext>
                  </a:extLst>
                </p14:cNvPr>
                <p14:cNvContentPartPr/>
                <p14:nvPr/>
              </p14:nvContentPartPr>
              <p14:xfrm>
                <a:off x="2730190" y="9637370"/>
                <a:ext cx="374040" cy="167040"/>
              </p14:xfrm>
            </p:contentPart>
          </mc:Choice>
          <mc:Fallback xmlns="">
            <p:pic>
              <p:nvPicPr>
                <p:cNvPr id="729" name="インク 728">
                  <a:extLst>
                    <a:ext uri="{FF2B5EF4-FFF2-40B4-BE49-F238E27FC236}">
                      <a16:creationId xmlns:a16="http://schemas.microsoft.com/office/drawing/2014/main" id="{62C22A87-25C4-4404-BFC2-80603B8B7550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2725870" y="9633050"/>
                  <a:ext cx="382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30" name="インク 729">
                  <a:extLst>
                    <a:ext uri="{FF2B5EF4-FFF2-40B4-BE49-F238E27FC236}">
                      <a16:creationId xmlns:a16="http://schemas.microsoft.com/office/drawing/2014/main" id="{B1BDCD75-8D89-48EF-B9B3-57753172E36B}"/>
                    </a:ext>
                  </a:extLst>
                </p14:cNvPr>
                <p14:cNvContentPartPr/>
                <p14:nvPr/>
              </p14:nvContentPartPr>
              <p14:xfrm>
                <a:off x="2955190" y="9683810"/>
                <a:ext cx="125640" cy="173160"/>
              </p14:xfrm>
            </p:contentPart>
          </mc:Choice>
          <mc:Fallback xmlns="">
            <p:pic>
              <p:nvPicPr>
                <p:cNvPr id="730" name="インク 729">
                  <a:extLst>
                    <a:ext uri="{FF2B5EF4-FFF2-40B4-BE49-F238E27FC236}">
                      <a16:creationId xmlns:a16="http://schemas.microsoft.com/office/drawing/2014/main" id="{B1BDCD75-8D89-48EF-B9B3-57753172E36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2950870" y="9679490"/>
                  <a:ext cx="134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31" name="インク 730">
                  <a:extLst>
                    <a:ext uri="{FF2B5EF4-FFF2-40B4-BE49-F238E27FC236}">
                      <a16:creationId xmlns:a16="http://schemas.microsoft.com/office/drawing/2014/main" id="{DF398ACD-3BD3-45D7-A633-3EABF73E4155}"/>
                    </a:ext>
                  </a:extLst>
                </p14:cNvPr>
                <p14:cNvContentPartPr/>
                <p14:nvPr/>
              </p14:nvContentPartPr>
              <p14:xfrm>
                <a:off x="2984350" y="9702530"/>
                <a:ext cx="101160" cy="360"/>
              </p14:xfrm>
            </p:contentPart>
          </mc:Choice>
          <mc:Fallback xmlns="">
            <p:pic>
              <p:nvPicPr>
                <p:cNvPr id="731" name="インク 730">
                  <a:extLst>
                    <a:ext uri="{FF2B5EF4-FFF2-40B4-BE49-F238E27FC236}">
                      <a16:creationId xmlns:a16="http://schemas.microsoft.com/office/drawing/2014/main" id="{DF398ACD-3BD3-45D7-A633-3EABF73E4155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980030" y="9698210"/>
                  <a:ext cx="109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733" name="インク 732">
                  <a:extLst>
                    <a:ext uri="{FF2B5EF4-FFF2-40B4-BE49-F238E27FC236}">
                      <a16:creationId xmlns:a16="http://schemas.microsoft.com/office/drawing/2014/main" id="{F48D6AA9-F88F-4277-A558-413BDCB60B87}"/>
                    </a:ext>
                  </a:extLst>
                </p14:cNvPr>
                <p14:cNvContentPartPr/>
                <p14:nvPr/>
              </p14:nvContentPartPr>
              <p14:xfrm>
                <a:off x="2901550" y="9340010"/>
                <a:ext cx="124200" cy="147600"/>
              </p14:xfrm>
            </p:contentPart>
          </mc:Choice>
          <mc:Fallback xmlns="">
            <p:pic>
              <p:nvPicPr>
                <p:cNvPr id="733" name="インク 732">
                  <a:extLst>
                    <a:ext uri="{FF2B5EF4-FFF2-40B4-BE49-F238E27FC236}">
                      <a16:creationId xmlns:a16="http://schemas.microsoft.com/office/drawing/2014/main" id="{F48D6AA9-F88F-4277-A558-413BDCB60B87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2897230" y="9335690"/>
                  <a:ext cx="1328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8" name="グループ化 747">
            <a:extLst>
              <a:ext uri="{FF2B5EF4-FFF2-40B4-BE49-F238E27FC236}">
                <a16:creationId xmlns:a16="http://schemas.microsoft.com/office/drawing/2014/main" id="{B0CD8A92-1FFD-490A-97C9-5B0FDCBF090B}"/>
              </a:ext>
            </a:extLst>
          </p:cNvPr>
          <p:cNvGrpSpPr/>
          <p:nvPr/>
        </p:nvGrpSpPr>
        <p:grpSpPr>
          <a:xfrm>
            <a:off x="3264790" y="9238850"/>
            <a:ext cx="1325880" cy="669240"/>
            <a:chOff x="3264790" y="9238850"/>
            <a:chExt cx="1325880" cy="66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734" name="インク 733">
                  <a:extLst>
                    <a:ext uri="{FF2B5EF4-FFF2-40B4-BE49-F238E27FC236}">
                      <a16:creationId xmlns:a16="http://schemas.microsoft.com/office/drawing/2014/main" id="{C7C64DFE-42EB-45C2-BA8B-9D20027A9AAA}"/>
                    </a:ext>
                  </a:extLst>
                </p14:cNvPr>
                <p14:cNvContentPartPr/>
                <p14:nvPr/>
              </p14:nvContentPartPr>
              <p14:xfrm>
                <a:off x="3264790" y="9686330"/>
                <a:ext cx="125640" cy="124920"/>
              </p14:xfrm>
            </p:contentPart>
          </mc:Choice>
          <mc:Fallback xmlns="">
            <p:pic>
              <p:nvPicPr>
                <p:cNvPr id="734" name="インク 733">
                  <a:extLst>
                    <a:ext uri="{FF2B5EF4-FFF2-40B4-BE49-F238E27FC236}">
                      <a16:creationId xmlns:a16="http://schemas.microsoft.com/office/drawing/2014/main" id="{C7C64DFE-42EB-45C2-BA8B-9D20027A9AAA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3260470" y="9682010"/>
                  <a:ext cx="134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735" name="インク 734">
                  <a:extLst>
                    <a:ext uri="{FF2B5EF4-FFF2-40B4-BE49-F238E27FC236}">
                      <a16:creationId xmlns:a16="http://schemas.microsoft.com/office/drawing/2014/main" id="{3B885E5C-1FCF-45AF-899C-AF62100F5D8A}"/>
                    </a:ext>
                  </a:extLst>
                </p14:cNvPr>
                <p14:cNvContentPartPr/>
                <p14:nvPr/>
              </p14:nvContentPartPr>
              <p14:xfrm>
                <a:off x="3504550" y="9529370"/>
                <a:ext cx="112680" cy="174600"/>
              </p14:xfrm>
            </p:contentPart>
          </mc:Choice>
          <mc:Fallback xmlns="">
            <p:pic>
              <p:nvPicPr>
                <p:cNvPr id="735" name="インク 734">
                  <a:extLst>
                    <a:ext uri="{FF2B5EF4-FFF2-40B4-BE49-F238E27FC236}">
                      <a16:creationId xmlns:a16="http://schemas.microsoft.com/office/drawing/2014/main" id="{3B885E5C-1FCF-45AF-899C-AF62100F5D8A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3500230" y="9525050"/>
                  <a:ext cx="121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736" name="インク 735">
                  <a:extLst>
                    <a:ext uri="{FF2B5EF4-FFF2-40B4-BE49-F238E27FC236}">
                      <a16:creationId xmlns:a16="http://schemas.microsoft.com/office/drawing/2014/main" id="{3DF5B8E7-9B10-41A1-8547-FBD7FEC48554}"/>
                    </a:ext>
                  </a:extLst>
                </p14:cNvPr>
                <p14:cNvContentPartPr/>
                <p14:nvPr/>
              </p14:nvContentPartPr>
              <p14:xfrm>
                <a:off x="3707950" y="9575810"/>
                <a:ext cx="133200" cy="360"/>
              </p14:xfrm>
            </p:contentPart>
          </mc:Choice>
          <mc:Fallback xmlns="">
            <p:pic>
              <p:nvPicPr>
                <p:cNvPr id="736" name="インク 735">
                  <a:extLst>
                    <a:ext uri="{FF2B5EF4-FFF2-40B4-BE49-F238E27FC236}">
                      <a16:creationId xmlns:a16="http://schemas.microsoft.com/office/drawing/2014/main" id="{3DF5B8E7-9B10-41A1-8547-FBD7FEC4855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703630" y="9571490"/>
                  <a:ext cx="141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37" name="インク 736">
                  <a:extLst>
                    <a:ext uri="{FF2B5EF4-FFF2-40B4-BE49-F238E27FC236}">
                      <a16:creationId xmlns:a16="http://schemas.microsoft.com/office/drawing/2014/main" id="{86426BEF-C970-4933-B0F9-C33EC01542BA}"/>
                    </a:ext>
                  </a:extLst>
                </p14:cNvPr>
                <p14:cNvContentPartPr/>
                <p14:nvPr/>
              </p14:nvContentPartPr>
              <p14:xfrm>
                <a:off x="3727390" y="9645290"/>
                <a:ext cx="107280" cy="6840"/>
              </p14:xfrm>
            </p:contentPart>
          </mc:Choice>
          <mc:Fallback xmlns="">
            <p:pic>
              <p:nvPicPr>
                <p:cNvPr id="737" name="インク 736">
                  <a:extLst>
                    <a:ext uri="{FF2B5EF4-FFF2-40B4-BE49-F238E27FC236}">
                      <a16:creationId xmlns:a16="http://schemas.microsoft.com/office/drawing/2014/main" id="{86426BEF-C970-4933-B0F9-C33EC01542B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723070" y="9640970"/>
                  <a:ext cx="115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40" name="インク 739">
                  <a:extLst>
                    <a:ext uri="{FF2B5EF4-FFF2-40B4-BE49-F238E27FC236}">
                      <a16:creationId xmlns:a16="http://schemas.microsoft.com/office/drawing/2014/main" id="{71457769-BFB0-4147-A194-70E8FEB4570D}"/>
                    </a:ext>
                  </a:extLst>
                </p14:cNvPr>
                <p14:cNvContentPartPr/>
                <p14:nvPr/>
              </p14:nvContentPartPr>
              <p14:xfrm>
                <a:off x="4019350" y="9531170"/>
                <a:ext cx="571320" cy="57600"/>
              </p14:xfrm>
            </p:contentPart>
          </mc:Choice>
          <mc:Fallback xmlns="">
            <p:pic>
              <p:nvPicPr>
                <p:cNvPr id="740" name="インク 739">
                  <a:extLst>
                    <a:ext uri="{FF2B5EF4-FFF2-40B4-BE49-F238E27FC236}">
                      <a16:creationId xmlns:a16="http://schemas.microsoft.com/office/drawing/2014/main" id="{71457769-BFB0-4147-A194-70E8FEB4570D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4015030" y="9526850"/>
                  <a:ext cx="579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41" name="インク 740">
                  <a:extLst>
                    <a:ext uri="{FF2B5EF4-FFF2-40B4-BE49-F238E27FC236}">
                      <a16:creationId xmlns:a16="http://schemas.microsoft.com/office/drawing/2014/main" id="{8858CB9B-0AA7-4924-A0C9-5F369D4833F4}"/>
                    </a:ext>
                  </a:extLst>
                </p14:cNvPr>
                <p14:cNvContentPartPr/>
                <p14:nvPr/>
              </p14:nvContentPartPr>
              <p14:xfrm>
                <a:off x="4019350" y="9638810"/>
                <a:ext cx="475920" cy="269280"/>
              </p14:xfrm>
            </p:contentPart>
          </mc:Choice>
          <mc:Fallback xmlns="">
            <p:pic>
              <p:nvPicPr>
                <p:cNvPr id="741" name="インク 740">
                  <a:extLst>
                    <a:ext uri="{FF2B5EF4-FFF2-40B4-BE49-F238E27FC236}">
                      <a16:creationId xmlns:a16="http://schemas.microsoft.com/office/drawing/2014/main" id="{8858CB9B-0AA7-4924-A0C9-5F369D4833F4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4015030" y="9634490"/>
                  <a:ext cx="484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42" name="インク 741">
                  <a:extLst>
                    <a:ext uri="{FF2B5EF4-FFF2-40B4-BE49-F238E27FC236}">
                      <a16:creationId xmlns:a16="http://schemas.microsoft.com/office/drawing/2014/main" id="{B4E0B9B9-3C2A-43FA-BDC5-81D1C2BF26DD}"/>
                    </a:ext>
                  </a:extLst>
                </p14:cNvPr>
                <p14:cNvContentPartPr/>
                <p14:nvPr/>
              </p14:nvContentPartPr>
              <p14:xfrm>
                <a:off x="4254070" y="9696050"/>
                <a:ext cx="118800" cy="199080"/>
              </p14:xfrm>
            </p:contentPart>
          </mc:Choice>
          <mc:Fallback xmlns="">
            <p:pic>
              <p:nvPicPr>
                <p:cNvPr id="742" name="インク 741">
                  <a:extLst>
                    <a:ext uri="{FF2B5EF4-FFF2-40B4-BE49-F238E27FC236}">
                      <a16:creationId xmlns:a16="http://schemas.microsoft.com/office/drawing/2014/main" id="{B4E0B9B9-3C2A-43FA-BDC5-81D1C2BF26DD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4249750" y="9691730"/>
                  <a:ext cx="1274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44" name="インク 743">
                  <a:extLst>
                    <a:ext uri="{FF2B5EF4-FFF2-40B4-BE49-F238E27FC236}">
                      <a16:creationId xmlns:a16="http://schemas.microsoft.com/office/drawing/2014/main" id="{1902D2D8-C555-4F17-908C-61BC489C982B}"/>
                    </a:ext>
                  </a:extLst>
                </p14:cNvPr>
                <p14:cNvContentPartPr/>
                <p14:nvPr/>
              </p14:nvContentPartPr>
              <p14:xfrm>
                <a:off x="4267030" y="9696410"/>
                <a:ext cx="101520" cy="7560"/>
              </p14:xfrm>
            </p:contentPart>
          </mc:Choice>
          <mc:Fallback xmlns="">
            <p:pic>
              <p:nvPicPr>
                <p:cNvPr id="744" name="インク 743">
                  <a:extLst>
                    <a:ext uri="{FF2B5EF4-FFF2-40B4-BE49-F238E27FC236}">
                      <a16:creationId xmlns:a16="http://schemas.microsoft.com/office/drawing/2014/main" id="{1902D2D8-C555-4F17-908C-61BC489C982B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4262710" y="9692090"/>
                  <a:ext cx="110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46" name="インク 745">
                  <a:extLst>
                    <a:ext uri="{FF2B5EF4-FFF2-40B4-BE49-F238E27FC236}">
                      <a16:creationId xmlns:a16="http://schemas.microsoft.com/office/drawing/2014/main" id="{696DC776-8DBC-40BD-87BE-3605619CC3A8}"/>
                    </a:ext>
                  </a:extLst>
                </p14:cNvPr>
                <p14:cNvContentPartPr/>
                <p14:nvPr/>
              </p14:nvContentPartPr>
              <p14:xfrm>
                <a:off x="3981190" y="9417050"/>
                <a:ext cx="114120" cy="7200"/>
              </p14:xfrm>
            </p:contentPart>
          </mc:Choice>
          <mc:Fallback xmlns="">
            <p:pic>
              <p:nvPicPr>
                <p:cNvPr id="746" name="インク 745">
                  <a:extLst>
                    <a:ext uri="{FF2B5EF4-FFF2-40B4-BE49-F238E27FC236}">
                      <a16:creationId xmlns:a16="http://schemas.microsoft.com/office/drawing/2014/main" id="{696DC776-8DBC-40BD-87BE-3605619CC3A8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976870" y="9412730"/>
                  <a:ext cx="1227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47" name="インク 746">
                  <a:extLst>
                    <a:ext uri="{FF2B5EF4-FFF2-40B4-BE49-F238E27FC236}">
                      <a16:creationId xmlns:a16="http://schemas.microsoft.com/office/drawing/2014/main" id="{D1D66296-79F4-4E56-94BE-6D2D081F79F5}"/>
                    </a:ext>
                  </a:extLst>
                </p14:cNvPr>
                <p14:cNvContentPartPr/>
                <p14:nvPr/>
              </p14:nvContentPartPr>
              <p14:xfrm>
                <a:off x="4253710" y="9238850"/>
                <a:ext cx="7200" cy="291960"/>
              </p14:xfrm>
            </p:contentPart>
          </mc:Choice>
          <mc:Fallback xmlns="">
            <p:pic>
              <p:nvPicPr>
                <p:cNvPr id="747" name="インク 746">
                  <a:extLst>
                    <a:ext uri="{FF2B5EF4-FFF2-40B4-BE49-F238E27FC236}">
                      <a16:creationId xmlns:a16="http://schemas.microsoft.com/office/drawing/2014/main" id="{D1D66296-79F4-4E56-94BE-6D2D081F79F5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4249390" y="9234530"/>
                  <a:ext cx="1584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749" name="インク 748">
                <a:extLst>
                  <a:ext uri="{FF2B5EF4-FFF2-40B4-BE49-F238E27FC236}">
                    <a16:creationId xmlns:a16="http://schemas.microsoft.com/office/drawing/2014/main" id="{C26CCE0C-A9FB-407F-BDE2-37585C80925D}"/>
                  </a:ext>
                </a:extLst>
              </p14:cNvPr>
              <p14:cNvContentPartPr/>
              <p14:nvPr/>
            </p14:nvContentPartPr>
            <p14:xfrm>
              <a:off x="4063630" y="8494730"/>
              <a:ext cx="431640" cy="16200"/>
            </p14:xfrm>
          </p:contentPart>
        </mc:Choice>
        <mc:Fallback xmlns="">
          <p:pic>
            <p:nvPicPr>
              <p:cNvPr id="749" name="インク 748">
                <a:extLst>
                  <a:ext uri="{FF2B5EF4-FFF2-40B4-BE49-F238E27FC236}">
                    <a16:creationId xmlns:a16="http://schemas.microsoft.com/office/drawing/2014/main" id="{C26CCE0C-A9FB-407F-BDE2-37585C80925D}"/>
                  </a:ext>
                </a:extLst>
              </p:cNvPr>
              <p:cNvPicPr/>
              <p:nvPr/>
            </p:nvPicPr>
            <p:blipFill>
              <a:blip r:embed="rId734"/>
              <a:stretch>
                <a:fillRect/>
              </a:stretch>
            </p:blipFill>
            <p:spPr>
              <a:xfrm>
                <a:off x="4059310" y="8490410"/>
                <a:ext cx="440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750" name="インク 749">
                <a:extLst>
                  <a:ext uri="{FF2B5EF4-FFF2-40B4-BE49-F238E27FC236}">
                    <a16:creationId xmlns:a16="http://schemas.microsoft.com/office/drawing/2014/main" id="{084E931C-865D-4845-9A53-5DAB05D9E0FE}"/>
                  </a:ext>
                </a:extLst>
              </p14:cNvPr>
              <p14:cNvContentPartPr/>
              <p14:nvPr/>
            </p14:nvContentPartPr>
            <p14:xfrm>
              <a:off x="5276830" y="8477090"/>
              <a:ext cx="272520" cy="360"/>
            </p14:xfrm>
          </p:contentPart>
        </mc:Choice>
        <mc:Fallback xmlns="">
          <p:pic>
            <p:nvPicPr>
              <p:cNvPr id="750" name="インク 749">
                <a:extLst>
                  <a:ext uri="{FF2B5EF4-FFF2-40B4-BE49-F238E27FC236}">
                    <a16:creationId xmlns:a16="http://schemas.microsoft.com/office/drawing/2014/main" id="{084E931C-865D-4845-9A53-5DAB05D9E0FE}"/>
                  </a:ext>
                </a:extLst>
              </p:cNvPr>
              <p:cNvPicPr/>
              <p:nvPr/>
            </p:nvPicPr>
            <p:blipFill>
              <a:blip r:embed="rId736"/>
              <a:stretch>
                <a:fillRect/>
              </a:stretch>
            </p:blipFill>
            <p:spPr>
              <a:xfrm>
                <a:off x="5272510" y="8472770"/>
                <a:ext cx="28116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4" name="グループ化 753">
            <a:extLst>
              <a:ext uri="{FF2B5EF4-FFF2-40B4-BE49-F238E27FC236}">
                <a16:creationId xmlns:a16="http://schemas.microsoft.com/office/drawing/2014/main" id="{80487924-DC1D-4316-A5EB-E9E3CF72BFA5}"/>
              </a:ext>
            </a:extLst>
          </p:cNvPr>
          <p:cNvGrpSpPr/>
          <p:nvPr/>
        </p:nvGrpSpPr>
        <p:grpSpPr>
          <a:xfrm>
            <a:off x="6133990" y="8216810"/>
            <a:ext cx="1009080" cy="311040"/>
            <a:chOff x="6133990" y="8216810"/>
            <a:chExt cx="100908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680" name="インク 679">
                  <a:extLst>
                    <a:ext uri="{FF2B5EF4-FFF2-40B4-BE49-F238E27FC236}">
                      <a16:creationId xmlns:a16="http://schemas.microsoft.com/office/drawing/2014/main" id="{41D20C5F-0689-4736-9684-917C27428C54}"/>
                    </a:ext>
                  </a:extLst>
                </p14:cNvPr>
                <p14:cNvContentPartPr/>
                <p14:nvPr/>
              </p14:nvContentPartPr>
              <p14:xfrm>
                <a:off x="6153070" y="8261810"/>
                <a:ext cx="102240" cy="151920"/>
              </p14:xfrm>
            </p:contentPart>
          </mc:Choice>
          <mc:Fallback xmlns="">
            <p:pic>
              <p:nvPicPr>
                <p:cNvPr id="680" name="インク 679">
                  <a:extLst>
                    <a:ext uri="{FF2B5EF4-FFF2-40B4-BE49-F238E27FC236}">
                      <a16:creationId xmlns:a16="http://schemas.microsoft.com/office/drawing/2014/main" id="{41D20C5F-0689-4736-9684-917C27428C54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6148750" y="8257490"/>
                  <a:ext cx="110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681" name="インク 680">
                  <a:extLst>
                    <a:ext uri="{FF2B5EF4-FFF2-40B4-BE49-F238E27FC236}">
                      <a16:creationId xmlns:a16="http://schemas.microsoft.com/office/drawing/2014/main" id="{8147B8F5-B92E-4CD7-AB1D-179E69F9CB9A}"/>
                    </a:ext>
                  </a:extLst>
                </p14:cNvPr>
                <p14:cNvContentPartPr/>
                <p14:nvPr/>
              </p14:nvContentPartPr>
              <p14:xfrm>
                <a:off x="6133990" y="8298170"/>
                <a:ext cx="177480" cy="20520"/>
              </p14:xfrm>
            </p:contentPart>
          </mc:Choice>
          <mc:Fallback xmlns="">
            <p:pic>
              <p:nvPicPr>
                <p:cNvPr id="681" name="インク 680">
                  <a:extLst>
                    <a:ext uri="{FF2B5EF4-FFF2-40B4-BE49-F238E27FC236}">
                      <a16:creationId xmlns:a16="http://schemas.microsoft.com/office/drawing/2014/main" id="{8147B8F5-B92E-4CD7-AB1D-179E69F9CB9A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6129670" y="8293850"/>
                  <a:ext cx="186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682" name="インク 681">
                  <a:extLst>
                    <a:ext uri="{FF2B5EF4-FFF2-40B4-BE49-F238E27FC236}">
                      <a16:creationId xmlns:a16="http://schemas.microsoft.com/office/drawing/2014/main" id="{289CBCE0-11E2-46BD-BFEF-39CA16F1CEFD}"/>
                    </a:ext>
                  </a:extLst>
                </p14:cNvPr>
                <p14:cNvContentPartPr/>
                <p14:nvPr/>
              </p14:nvContentPartPr>
              <p14:xfrm>
                <a:off x="6337030" y="8305730"/>
                <a:ext cx="63360" cy="6840"/>
              </p14:xfrm>
            </p:contentPart>
          </mc:Choice>
          <mc:Fallback xmlns="">
            <p:pic>
              <p:nvPicPr>
                <p:cNvPr id="682" name="インク 681">
                  <a:extLst>
                    <a:ext uri="{FF2B5EF4-FFF2-40B4-BE49-F238E27FC236}">
                      <a16:creationId xmlns:a16="http://schemas.microsoft.com/office/drawing/2014/main" id="{289CBCE0-11E2-46BD-BFEF-39CA16F1CEFD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6332710" y="8301410"/>
                  <a:ext cx="720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683" name="インク 682">
                  <a:extLst>
                    <a:ext uri="{FF2B5EF4-FFF2-40B4-BE49-F238E27FC236}">
                      <a16:creationId xmlns:a16="http://schemas.microsoft.com/office/drawing/2014/main" id="{CA1D2EE4-A61D-4D2B-8218-18BABC89DAD7}"/>
                    </a:ext>
                  </a:extLst>
                </p14:cNvPr>
                <p14:cNvContentPartPr/>
                <p14:nvPr/>
              </p14:nvContentPartPr>
              <p14:xfrm>
                <a:off x="6349990" y="8332370"/>
                <a:ext cx="43560" cy="5400"/>
              </p14:xfrm>
            </p:contentPart>
          </mc:Choice>
          <mc:Fallback xmlns="">
            <p:pic>
              <p:nvPicPr>
                <p:cNvPr id="683" name="インク 682">
                  <a:extLst>
                    <a:ext uri="{FF2B5EF4-FFF2-40B4-BE49-F238E27FC236}">
                      <a16:creationId xmlns:a16="http://schemas.microsoft.com/office/drawing/2014/main" id="{CA1D2EE4-A61D-4D2B-8218-18BABC89DAD7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6345670" y="8328050"/>
                  <a:ext cx="522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684" name="インク 683">
                  <a:extLst>
                    <a:ext uri="{FF2B5EF4-FFF2-40B4-BE49-F238E27FC236}">
                      <a16:creationId xmlns:a16="http://schemas.microsoft.com/office/drawing/2014/main" id="{73A242A5-B301-41F5-B4E1-8B0C6F699DD9}"/>
                    </a:ext>
                  </a:extLst>
                </p14:cNvPr>
                <p14:cNvContentPartPr/>
                <p14:nvPr/>
              </p14:nvContentPartPr>
              <p14:xfrm>
                <a:off x="6546550" y="8356130"/>
                <a:ext cx="95040" cy="6840"/>
              </p14:xfrm>
            </p:contentPart>
          </mc:Choice>
          <mc:Fallback xmlns="">
            <p:pic>
              <p:nvPicPr>
                <p:cNvPr id="684" name="インク 683">
                  <a:extLst>
                    <a:ext uri="{FF2B5EF4-FFF2-40B4-BE49-F238E27FC236}">
                      <a16:creationId xmlns:a16="http://schemas.microsoft.com/office/drawing/2014/main" id="{73A242A5-B301-41F5-B4E1-8B0C6F699DD9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6542230" y="8351810"/>
                  <a:ext cx="103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685" name="インク 684">
                  <a:extLst>
                    <a:ext uri="{FF2B5EF4-FFF2-40B4-BE49-F238E27FC236}">
                      <a16:creationId xmlns:a16="http://schemas.microsoft.com/office/drawing/2014/main" id="{144DF1F9-36C7-443E-871E-D8CF85E5EB29}"/>
                    </a:ext>
                  </a:extLst>
                </p14:cNvPr>
                <p14:cNvContentPartPr/>
                <p14:nvPr/>
              </p14:nvContentPartPr>
              <p14:xfrm>
                <a:off x="6718270" y="8362610"/>
                <a:ext cx="291600" cy="360"/>
              </p14:xfrm>
            </p:contentPart>
          </mc:Choice>
          <mc:Fallback xmlns="">
            <p:pic>
              <p:nvPicPr>
                <p:cNvPr id="685" name="インク 684">
                  <a:extLst>
                    <a:ext uri="{FF2B5EF4-FFF2-40B4-BE49-F238E27FC236}">
                      <a16:creationId xmlns:a16="http://schemas.microsoft.com/office/drawing/2014/main" id="{144DF1F9-36C7-443E-871E-D8CF85E5EB29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6713950" y="8358290"/>
                  <a:ext cx="300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686" name="インク 685">
                  <a:extLst>
                    <a:ext uri="{FF2B5EF4-FFF2-40B4-BE49-F238E27FC236}">
                      <a16:creationId xmlns:a16="http://schemas.microsoft.com/office/drawing/2014/main" id="{897616D0-5A7B-4C97-AFC2-4BEF85B7152A}"/>
                    </a:ext>
                  </a:extLst>
                </p14:cNvPr>
                <p14:cNvContentPartPr/>
                <p14:nvPr/>
              </p14:nvContentPartPr>
              <p14:xfrm>
                <a:off x="6815470" y="8386730"/>
                <a:ext cx="96480" cy="74160"/>
              </p14:xfrm>
            </p:contentPart>
          </mc:Choice>
          <mc:Fallback xmlns="">
            <p:pic>
              <p:nvPicPr>
                <p:cNvPr id="686" name="インク 685">
                  <a:extLst>
                    <a:ext uri="{FF2B5EF4-FFF2-40B4-BE49-F238E27FC236}">
                      <a16:creationId xmlns:a16="http://schemas.microsoft.com/office/drawing/2014/main" id="{897616D0-5A7B-4C97-AFC2-4BEF85B7152A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6811150" y="8382410"/>
                  <a:ext cx="105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688" name="インク 687">
                  <a:extLst>
                    <a:ext uri="{FF2B5EF4-FFF2-40B4-BE49-F238E27FC236}">
                      <a16:creationId xmlns:a16="http://schemas.microsoft.com/office/drawing/2014/main" id="{8DDACCBF-86CB-481A-8991-50EF95DF54F7}"/>
                    </a:ext>
                  </a:extLst>
                </p14:cNvPr>
                <p14:cNvContentPartPr/>
                <p14:nvPr/>
              </p14:nvContentPartPr>
              <p14:xfrm>
                <a:off x="6997630" y="8353970"/>
                <a:ext cx="136800" cy="15480"/>
              </p14:xfrm>
            </p:contentPart>
          </mc:Choice>
          <mc:Fallback xmlns="">
            <p:pic>
              <p:nvPicPr>
                <p:cNvPr id="688" name="インク 687">
                  <a:extLst>
                    <a:ext uri="{FF2B5EF4-FFF2-40B4-BE49-F238E27FC236}">
                      <a16:creationId xmlns:a16="http://schemas.microsoft.com/office/drawing/2014/main" id="{8DDACCBF-86CB-481A-8991-50EF95DF54F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6993310" y="8349650"/>
                  <a:ext cx="145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689" name="インク 688">
                  <a:extLst>
                    <a:ext uri="{FF2B5EF4-FFF2-40B4-BE49-F238E27FC236}">
                      <a16:creationId xmlns:a16="http://schemas.microsoft.com/office/drawing/2014/main" id="{CA7779F9-2697-40E3-8DA3-E4746430F6CE}"/>
                    </a:ext>
                  </a:extLst>
                </p14:cNvPr>
                <p14:cNvContentPartPr/>
                <p14:nvPr/>
              </p14:nvContentPartPr>
              <p14:xfrm>
                <a:off x="6946870" y="8381690"/>
                <a:ext cx="164520" cy="83880"/>
              </p14:xfrm>
            </p:contentPart>
          </mc:Choice>
          <mc:Fallback xmlns="">
            <p:pic>
              <p:nvPicPr>
                <p:cNvPr id="689" name="インク 688">
                  <a:extLst>
                    <a:ext uri="{FF2B5EF4-FFF2-40B4-BE49-F238E27FC236}">
                      <a16:creationId xmlns:a16="http://schemas.microsoft.com/office/drawing/2014/main" id="{CA7779F9-2697-40E3-8DA3-E4746430F6CE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942550" y="8377370"/>
                  <a:ext cx="173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690" name="インク 689">
                  <a:extLst>
                    <a:ext uri="{FF2B5EF4-FFF2-40B4-BE49-F238E27FC236}">
                      <a16:creationId xmlns:a16="http://schemas.microsoft.com/office/drawing/2014/main" id="{C88631B3-E518-413D-A601-2AB62C555520}"/>
                    </a:ext>
                  </a:extLst>
                </p14:cNvPr>
                <p14:cNvContentPartPr/>
                <p14:nvPr/>
              </p14:nvContentPartPr>
              <p14:xfrm>
                <a:off x="7048030" y="8414450"/>
                <a:ext cx="38880" cy="50760"/>
              </p14:xfrm>
            </p:contentPart>
          </mc:Choice>
          <mc:Fallback xmlns="">
            <p:pic>
              <p:nvPicPr>
                <p:cNvPr id="690" name="インク 689">
                  <a:extLst>
                    <a:ext uri="{FF2B5EF4-FFF2-40B4-BE49-F238E27FC236}">
                      <a16:creationId xmlns:a16="http://schemas.microsoft.com/office/drawing/2014/main" id="{C88631B3-E518-413D-A601-2AB62C555520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7043710" y="8410130"/>
                  <a:ext cx="475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692" name="インク 691">
                  <a:extLst>
                    <a:ext uri="{FF2B5EF4-FFF2-40B4-BE49-F238E27FC236}">
                      <a16:creationId xmlns:a16="http://schemas.microsoft.com/office/drawing/2014/main" id="{62D19E50-4AC0-4616-A280-E42366C6830D}"/>
                    </a:ext>
                  </a:extLst>
                </p14:cNvPr>
                <p14:cNvContentPartPr/>
                <p14:nvPr/>
              </p14:nvContentPartPr>
              <p14:xfrm>
                <a:off x="6915910" y="8216810"/>
                <a:ext cx="18720" cy="119880"/>
              </p14:xfrm>
            </p:contentPart>
          </mc:Choice>
          <mc:Fallback xmlns="">
            <p:pic>
              <p:nvPicPr>
                <p:cNvPr id="692" name="インク 691">
                  <a:extLst>
                    <a:ext uri="{FF2B5EF4-FFF2-40B4-BE49-F238E27FC236}">
                      <a16:creationId xmlns:a16="http://schemas.microsoft.com/office/drawing/2014/main" id="{62D19E50-4AC0-4616-A280-E42366C6830D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6911590" y="8212490"/>
                  <a:ext cx="27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751" name="インク 750">
                  <a:extLst>
                    <a:ext uri="{FF2B5EF4-FFF2-40B4-BE49-F238E27FC236}">
                      <a16:creationId xmlns:a16="http://schemas.microsoft.com/office/drawing/2014/main" id="{B2061ABC-3F14-4227-B1A6-E5B55423FD15}"/>
                    </a:ext>
                  </a:extLst>
                </p14:cNvPr>
                <p14:cNvContentPartPr/>
                <p14:nvPr/>
              </p14:nvContentPartPr>
              <p14:xfrm>
                <a:off x="6330910" y="8222930"/>
                <a:ext cx="317160" cy="27000"/>
              </p14:xfrm>
            </p:contentPart>
          </mc:Choice>
          <mc:Fallback xmlns="">
            <p:pic>
              <p:nvPicPr>
                <p:cNvPr id="751" name="インク 750">
                  <a:extLst>
                    <a:ext uri="{FF2B5EF4-FFF2-40B4-BE49-F238E27FC236}">
                      <a16:creationId xmlns:a16="http://schemas.microsoft.com/office/drawing/2014/main" id="{B2061ABC-3F14-4227-B1A6-E5B55423FD15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6326590" y="8218610"/>
                  <a:ext cx="325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53" name="インク 752">
                  <a:extLst>
                    <a:ext uri="{FF2B5EF4-FFF2-40B4-BE49-F238E27FC236}">
                      <a16:creationId xmlns:a16="http://schemas.microsoft.com/office/drawing/2014/main" id="{5DC32868-0669-4743-B0D8-DAD2779D3ABF}"/>
                    </a:ext>
                  </a:extLst>
                </p14:cNvPr>
                <p14:cNvContentPartPr/>
                <p14:nvPr/>
              </p14:nvContentPartPr>
              <p14:xfrm>
                <a:off x="6622870" y="8507330"/>
                <a:ext cx="520200" cy="20520"/>
              </p14:xfrm>
            </p:contentPart>
          </mc:Choice>
          <mc:Fallback xmlns="">
            <p:pic>
              <p:nvPicPr>
                <p:cNvPr id="753" name="インク 752">
                  <a:extLst>
                    <a:ext uri="{FF2B5EF4-FFF2-40B4-BE49-F238E27FC236}">
                      <a16:creationId xmlns:a16="http://schemas.microsoft.com/office/drawing/2014/main" id="{5DC32868-0669-4743-B0D8-DAD2779D3ABF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6618550" y="8503010"/>
                  <a:ext cx="52884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3">
            <p14:nvContentPartPr>
              <p14:cNvPr id="755" name="インク 754">
                <a:extLst>
                  <a:ext uri="{FF2B5EF4-FFF2-40B4-BE49-F238E27FC236}">
                    <a16:creationId xmlns:a16="http://schemas.microsoft.com/office/drawing/2014/main" id="{2CE7B56E-D03A-434C-9AF9-55EA59C6FBB6}"/>
                  </a:ext>
                </a:extLst>
              </p14:cNvPr>
              <p14:cNvContentPartPr/>
              <p14:nvPr/>
            </p14:nvContentPartPr>
            <p14:xfrm>
              <a:off x="2533630" y="9910250"/>
              <a:ext cx="570960" cy="27720"/>
            </p14:xfrm>
          </p:contentPart>
        </mc:Choice>
        <mc:Fallback xmlns="">
          <p:pic>
            <p:nvPicPr>
              <p:cNvPr id="755" name="インク 754">
                <a:extLst>
                  <a:ext uri="{FF2B5EF4-FFF2-40B4-BE49-F238E27FC236}">
                    <a16:creationId xmlns:a16="http://schemas.microsoft.com/office/drawing/2014/main" id="{2CE7B56E-D03A-434C-9AF9-55EA59C6FBB6}"/>
                  </a:ext>
                </a:extLst>
              </p:cNvPr>
              <p:cNvPicPr/>
              <p:nvPr/>
            </p:nvPicPr>
            <p:blipFill>
              <a:blip r:embed="rId764"/>
              <a:stretch>
                <a:fillRect/>
              </a:stretch>
            </p:blipFill>
            <p:spPr>
              <a:xfrm>
                <a:off x="2529310" y="9905930"/>
                <a:ext cx="579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56" name="インク 755">
                <a:extLst>
                  <a:ext uri="{FF2B5EF4-FFF2-40B4-BE49-F238E27FC236}">
                    <a16:creationId xmlns:a16="http://schemas.microsoft.com/office/drawing/2014/main" id="{65931555-A2F8-4165-B555-452B560822A6}"/>
                  </a:ext>
                </a:extLst>
              </p14:cNvPr>
              <p14:cNvContentPartPr/>
              <p14:nvPr/>
            </p14:nvContentPartPr>
            <p14:xfrm>
              <a:off x="3727390" y="10013570"/>
              <a:ext cx="844200" cy="21240"/>
            </p14:xfrm>
          </p:contentPart>
        </mc:Choice>
        <mc:Fallback xmlns="">
          <p:pic>
            <p:nvPicPr>
              <p:cNvPr id="756" name="インク 755">
                <a:extLst>
                  <a:ext uri="{FF2B5EF4-FFF2-40B4-BE49-F238E27FC236}">
                    <a16:creationId xmlns:a16="http://schemas.microsoft.com/office/drawing/2014/main" id="{65931555-A2F8-4165-B555-452B560822A6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3723070" y="10009250"/>
                <a:ext cx="852840" cy="2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・三角関数</a:t>
            </a:r>
            <a:endParaRPr kumimoji="1" lang="ja-JP" altLang="en-US" b="1" u="sng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B424B07-BED7-44DF-A25E-6FC63CCDD227}"/>
              </a:ext>
            </a:extLst>
          </p:cNvPr>
          <p:cNvSpPr txBox="1"/>
          <p:nvPr/>
        </p:nvSpPr>
        <p:spPr>
          <a:xfrm>
            <a:off x="119380" y="4889500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・弧度法と</a:t>
            </a:r>
            <a:r>
              <a:rPr kumimoji="1" lang="en-US" altLang="ja-JP" sz="1200" b="1" u="sng" dirty="0"/>
              <a:t>π(</a:t>
            </a:r>
            <a:r>
              <a:rPr kumimoji="1" lang="ja-JP" altLang="en-US" sz="1200" b="1" u="sng" dirty="0"/>
              <a:t>ラジアン</a:t>
            </a:r>
            <a:r>
              <a:rPr kumimoji="1" lang="en-US" altLang="ja-JP" sz="1200" b="1" u="sng" dirty="0"/>
              <a:t>)</a:t>
            </a:r>
            <a:endParaRPr kumimoji="1" lang="ja-JP" altLang="en-US" b="1" u="sng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C76ECF-F093-441A-9206-46DEAF6C9B4D}"/>
              </a:ext>
            </a:extLst>
          </p:cNvPr>
          <p:cNvSpPr txBox="1"/>
          <p:nvPr/>
        </p:nvSpPr>
        <p:spPr>
          <a:xfrm>
            <a:off x="228600" y="517527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三角比の性質元に、</a:t>
            </a:r>
            <a:r>
              <a:rPr kumimoji="1" lang="ja-JP" altLang="en-US" sz="1200" b="1" dirty="0"/>
              <a:t>様々な法則を式にまとめた</a:t>
            </a:r>
            <a:r>
              <a:rPr kumimoji="1" lang="ja-JP" altLang="en-US" sz="1200" dirty="0"/>
              <a:t>のが三角関数です。</a:t>
            </a:r>
            <a:endParaRPr kumimoji="1" lang="en-US" altLang="ja-JP" sz="1200" dirty="0"/>
          </a:p>
          <a:p>
            <a:r>
              <a:rPr kumimoji="1" lang="ja-JP" altLang="en-US" sz="1200" dirty="0"/>
              <a:t>代表例は以下の三つです。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dirty="0"/>
              <a:t>・余弦定理</a:t>
            </a:r>
            <a:endParaRPr kumimoji="1" lang="en-US" altLang="ja-JP" dirty="0"/>
          </a:p>
          <a:p>
            <a:r>
              <a:rPr kumimoji="1" lang="ja-JP" altLang="en-US" dirty="0"/>
              <a:t>・正弦定理</a:t>
            </a:r>
            <a:endParaRPr kumimoji="1" lang="en-US" altLang="ja-JP" dirty="0"/>
          </a:p>
          <a:p>
            <a:r>
              <a:rPr kumimoji="1" lang="ja-JP" altLang="en-US" dirty="0"/>
              <a:t>・加法定理</a:t>
            </a:r>
            <a:endParaRPr kumimoji="1" lang="en-US" altLang="ja-JP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本当は全部覚えたほうが良いですが、</a:t>
            </a:r>
            <a:endParaRPr kumimoji="1" lang="en-US" altLang="ja-JP" sz="1200" dirty="0"/>
          </a:p>
          <a:p>
            <a:r>
              <a:rPr kumimoji="1" lang="ja-JP" altLang="en-US" sz="1200" dirty="0"/>
              <a:t>ゲームなら加法定理だけ覚えておけばどうにかなります。</a:t>
            </a:r>
            <a:endParaRPr kumimoji="1" lang="en-US" altLang="ja-JP" sz="1200" dirty="0"/>
          </a:p>
          <a:p>
            <a:r>
              <a:rPr kumimoji="1" lang="en-US" altLang="ja-JP" sz="1200" dirty="0"/>
              <a:t>(※</a:t>
            </a:r>
            <a:r>
              <a:rPr kumimoji="1" lang="ja-JP" altLang="en-US" sz="1200" dirty="0"/>
              <a:t>ただし、加法の証明には余弦と正弦が必要です</a:t>
            </a:r>
            <a:r>
              <a:rPr kumimoji="1" lang="en-US" altLang="ja-JP" sz="1200" dirty="0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8A2136E-2043-41EC-BFA5-BC5CC84F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13099"/>
            <a:ext cx="7131050" cy="14934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A457B7-41D2-4420-9745-F22E15028B96}"/>
              </a:ext>
            </a:extLst>
          </p:cNvPr>
          <p:cNvSpPr txBox="1"/>
          <p:nvPr/>
        </p:nvSpPr>
        <p:spPr>
          <a:xfrm>
            <a:off x="3960644" y="1007429"/>
            <a:ext cx="3560590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覚えたほうが良いですが、</a:t>
            </a:r>
            <a:endParaRPr kumimoji="1" lang="en-US" altLang="ja-JP" sz="1400" dirty="0"/>
          </a:p>
          <a:p>
            <a:r>
              <a:rPr kumimoji="1" lang="ja-JP" altLang="en-US" sz="1400" dirty="0"/>
              <a:t>覚えれないなら覚えれないで良いです。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なんとなく形を覚えて、</a:t>
            </a:r>
            <a:endParaRPr kumimoji="1" lang="en-US" altLang="ja-JP" sz="1400" dirty="0"/>
          </a:p>
          <a:p>
            <a:r>
              <a:rPr kumimoji="1" lang="ja-JP" altLang="en-US" sz="1400" dirty="0"/>
              <a:t>必要なときに探して使えるようになりましょう。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B5534F08-3E7B-40B3-8B38-2C87DA258E78}"/>
              </a:ext>
            </a:extLst>
          </p:cNvPr>
          <p:cNvSpPr/>
          <p:nvPr/>
        </p:nvSpPr>
        <p:spPr>
          <a:xfrm>
            <a:off x="4921250" y="2364380"/>
            <a:ext cx="1638300" cy="518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3BB037D-B547-41D1-99A6-204C9F3456B8}"/>
                  </a:ext>
                </a:extLst>
              </p:cNvPr>
              <p:cNvSpPr txBox="1"/>
              <p:nvPr/>
            </p:nvSpPr>
            <p:spPr>
              <a:xfrm>
                <a:off x="228600" y="5270500"/>
                <a:ext cx="3657600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これまで弧度法で考えてきましたが、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計算の簡便さから一般的には</a:t>
                </a:r>
                <a:r>
                  <a:rPr kumimoji="1" lang="en-US" altLang="ja-JP" sz="1200" dirty="0"/>
                  <a:t>π(</a:t>
                </a:r>
                <a:r>
                  <a:rPr kumimoji="1" lang="ja-JP" altLang="en-US" sz="1200" dirty="0"/>
                  <a:t>ラジアン</a:t>
                </a:r>
                <a:r>
                  <a:rPr kumimoji="1" lang="en-US" altLang="ja-JP" sz="1200" dirty="0"/>
                  <a:t>)</a:t>
                </a:r>
                <a:r>
                  <a:rPr kumimoji="1" lang="ja-JP" altLang="en-US" sz="1200" dirty="0"/>
                  <a:t>で計算します。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難しいことは考えずに、</a:t>
                </a:r>
                <a:r>
                  <a:rPr kumimoji="1" lang="en-US" altLang="ja-JP" sz="1200" dirty="0"/>
                  <a:t>π=180°</a:t>
                </a:r>
                <a:r>
                  <a:rPr kumimoji="1" lang="ja-JP" altLang="en-US" sz="1200" dirty="0"/>
                  <a:t>だと思いましょう。</a:t>
                </a:r>
                <a:endParaRPr kumimoji="1" lang="en-US" altLang="ja-JP" sz="1200" dirty="0"/>
              </a:p>
              <a:p>
                <a:r>
                  <a:rPr kumimoji="1" lang="en-US" altLang="ja-JP" sz="1200" dirty="0"/>
                  <a:t>(π=3.1415….. </a:t>
                </a:r>
                <a:r>
                  <a:rPr kumimoji="1" lang="ja-JP" altLang="en-US" sz="1200" dirty="0"/>
                  <a:t>つまり、円周率です</a:t>
                </a:r>
                <a:r>
                  <a:rPr kumimoji="1" lang="en-US" altLang="ja-JP" sz="1200" dirty="0"/>
                  <a:t>)</a:t>
                </a:r>
              </a:p>
              <a:p>
                <a:endParaRPr kumimoji="1" lang="en-US" altLang="ja-JP" sz="1200" dirty="0"/>
              </a:p>
              <a:p>
                <a:r>
                  <a:rPr kumimoji="1" lang="en-US" altLang="ja-JP" sz="1200" dirty="0"/>
                  <a:t>π</a:t>
                </a:r>
                <a:r>
                  <a:rPr kumimoji="1" lang="ja-JP" altLang="en-US" sz="1200" dirty="0"/>
                  <a:t>で考えていくと、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表記もいろいろ変わります。</a:t>
                </a:r>
                <a:endParaRPr kumimoji="1" lang="en-US" altLang="ja-JP" sz="1200" dirty="0"/>
              </a:p>
              <a:p>
                <a:endParaRPr kumimoji="1" lang="en-US" altLang="ja-JP" sz="1200" dirty="0"/>
              </a:p>
              <a:p>
                <a:r>
                  <a:rPr kumimoji="1" lang="ja-JP" altLang="en-US" sz="1200" dirty="0"/>
                  <a:t>（円周の長さ）　＝　</a:t>
                </a:r>
                <a14:m>
                  <m:oMath xmlns:m="http://schemas.openxmlformats.org/officeDocument/2006/math"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kumimoji="1" lang="en-US" altLang="ja-JP" sz="1200" dirty="0"/>
              </a:p>
              <a:p>
                <a:r>
                  <a:rPr kumimoji="1" lang="ja-JP" altLang="en-US" sz="1200" dirty="0"/>
                  <a:t>（円の面積）＝　</a:t>
                </a:r>
                <a14:m>
                  <m:oMath xmlns:m="http://schemas.openxmlformats.org/officeDocument/2006/math"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sz="1200" dirty="0"/>
              </a:p>
              <a:p>
                <a:r>
                  <a:rPr kumimoji="1" lang="ja-JP" altLang="en-US" sz="1200" dirty="0"/>
                  <a:t>（円柱の面積）</a:t>
                </a:r>
                <a:r>
                  <a:rPr kumimoji="1" lang="en-US" altLang="ja-JP" sz="1200" dirty="0"/>
                  <a:t>=</a:t>
                </a:r>
                <a14:m>
                  <m:oMath xmlns:m="http://schemas.openxmlformats.org/officeDocument/2006/math">
                    <m:r>
                      <a:rPr kumimoji="1" lang="ja-JP" altLang="en-US" sz="12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kumimoji="1" lang="en-US" altLang="ja-JP" sz="1200" dirty="0"/>
                  <a:t> </a:t>
                </a:r>
                <a:r>
                  <a:rPr kumimoji="1" lang="ja-JP" altLang="en-US" sz="1200" dirty="0"/>
                  <a:t>高さ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（円錐の面積）</a:t>
                </a:r>
                <a:r>
                  <a:rPr kumimoji="1" lang="en-US" altLang="ja-JP" sz="1200" dirty="0"/>
                  <a:t>=</a:t>
                </a:r>
                <a14:m>
                  <m:oMath xmlns:m="http://schemas.openxmlformats.org/officeDocument/2006/math"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dirty="0"/>
                  <a:t>*</a:t>
                </a:r>
                <a:r>
                  <a:rPr kumimoji="1" lang="ja-JP" altLang="en-US" sz="1200" dirty="0"/>
                  <a:t>高さ</a:t>
                </a:r>
                <a:r>
                  <a:rPr kumimoji="1" lang="en-US" altLang="ja-JP" sz="1200" dirty="0"/>
                  <a:t> / 3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3BB037D-B547-41D1-99A6-204C9F345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270500"/>
                <a:ext cx="3657600" cy="2523768"/>
              </a:xfrm>
              <a:prstGeom prst="rect">
                <a:avLst/>
              </a:prstGeom>
              <a:blipFill>
                <a:blip r:embed="rId3"/>
                <a:stretch>
                  <a:fillRect l="-167" t="-242" r="-2167" b="-9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1534E18-9B3F-4153-BF6D-AA4FB98EF756}"/>
                  </a:ext>
                </a:extLst>
              </p:cNvPr>
              <p:cNvSpPr txBox="1"/>
              <p:nvPr/>
            </p:nvSpPr>
            <p:spPr>
              <a:xfrm>
                <a:off x="3999314" y="5163959"/>
                <a:ext cx="3482171" cy="493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ja-JP" sz="1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sty m:val="p"/>
                            </m:rPr>
                            <a:rPr kumimoji="1" lang="ja-JP" altLang="en-US" sz="140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1534E18-9B3F-4153-BF6D-AA4FB98EF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314" y="5163959"/>
                <a:ext cx="3482171" cy="493468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F6FA2AA-4B7D-4EC4-9AA9-0A8AE0D2F284}"/>
                  </a:ext>
                </a:extLst>
              </p:cNvPr>
              <p:cNvSpPr txBox="1"/>
              <p:nvPr/>
            </p:nvSpPr>
            <p:spPr>
              <a:xfrm>
                <a:off x="3960644" y="5770606"/>
                <a:ext cx="3482171" cy="493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ja-JP" sz="1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F6FA2AA-4B7D-4EC4-9AA9-0A8AE0D2F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644" y="5770606"/>
                <a:ext cx="3482171" cy="493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9C7D7075-517F-468D-9FA8-2F28236D80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49" y="6377253"/>
            <a:ext cx="3388359" cy="151638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62C6257-C38E-4B3B-B5C4-3B59FFC5F7F0}"/>
              </a:ext>
            </a:extLst>
          </p:cNvPr>
          <p:cNvSpPr/>
          <p:nvPr/>
        </p:nvSpPr>
        <p:spPr>
          <a:xfrm>
            <a:off x="4083050" y="5050780"/>
            <a:ext cx="3285321" cy="1286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47B4D-AE7C-4760-B0FF-774C8B283385}"/>
              </a:ext>
            </a:extLst>
          </p:cNvPr>
          <p:cNvSpPr txBox="1"/>
          <p:nvPr/>
        </p:nvSpPr>
        <p:spPr>
          <a:xfrm>
            <a:off x="4007549" y="4880022"/>
            <a:ext cx="103105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050" dirty="0"/>
              <a:t>これは覚える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0CC366-1053-4C93-A4B0-E87A29C13081}"/>
              </a:ext>
            </a:extLst>
          </p:cNvPr>
          <p:cNvSpPr txBox="1"/>
          <p:nvPr/>
        </p:nvSpPr>
        <p:spPr>
          <a:xfrm>
            <a:off x="104140" y="80137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52F8DC-8831-4A05-8451-6F5B40C613B3}"/>
                  </a:ext>
                </a:extLst>
              </p:cNvPr>
              <p:cNvSpPr txBox="1"/>
              <p:nvPr/>
            </p:nvSpPr>
            <p:spPr>
              <a:xfrm>
                <a:off x="294932" y="8510131"/>
                <a:ext cx="1193660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52F8DC-8831-4A05-8451-6F5B40C61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2" y="8510131"/>
                <a:ext cx="1193660" cy="414985"/>
              </a:xfrm>
              <a:prstGeom prst="rect">
                <a:avLst/>
              </a:prstGeom>
              <a:blipFill>
                <a:blip r:embed="rId7"/>
                <a:stretch>
                  <a:fillRect l="-2551" r="-510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9AC4FCC-B6C0-4CC3-BF45-A8DC1617C6D7}"/>
                  </a:ext>
                </a:extLst>
              </p:cNvPr>
              <p:cNvSpPr txBox="1"/>
              <p:nvPr/>
            </p:nvSpPr>
            <p:spPr>
              <a:xfrm>
                <a:off x="300708" y="9437043"/>
                <a:ext cx="1030090" cy="407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9AC4FCC-B6C0-4CC3-BF45-A8DC1617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8" y="9437043"/>
                <a:ext cx="1030090" cy="407869"/>
              </a:xfrm>
              <a:prstGeom prst="rect">
                <a:avLst/>
              </a:prstGeom>
              <a:blipFill>
                <a:blip r:embed="rId8"/>
                <a:stretch>
                  <a:fillRect l="-1183" r="-1183"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1FB0D7D-60C3-4A8B-AED8-9C62FE30863E}"/>
                  </a:ext>
                </a:extLst>
              </p:cNvPr>
              <p:cNvSpPr txBox="1"/>
              <p:nvPr/>
            </p:nvSpPr>
            <p:spPr>
              <a:xfrm>
                <a:off x="3625850" y="8510131"/>
                <a:ext cx="1193660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1FB0D7D-60C3-4A8B-AED8-9C62FE308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850" y="8510131"/>
                <a:ext cx="1193660" cy="414985"/>
              </a:xfrm>
              <a:prstGeom prst="rect">
                <a:avLst/>
              </a:prstGeom>
              <a:blipFill>
                <a:blip r:embed="rId9"/>
                <a:stretch>
                  <a:fillRect l="-2551" r="-510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64CC111-3A15-484C-8700-26AD08ABBA4C}"/>
                  </a:ext>
                </a:extLst>
              </p:cNvPr>
              <p:cNvSpPr txBox="1"/>
              <p:nvPr/>
            </p:nvSpPr>
            <p:spPr>
              <a:xfrm>
                <a:off x="3693400" y="9406340"/>
                <a:ext cx="1058559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64CC111-3A15-484C-8700-26AD08ABB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00" y="9406340"/>
                <a:ext cx="1058559" cy="484043"/>
              </a:xfrm>
              <a:prstGeom prst="rect">
                <a:avLst/>
              </a:prstGeom>
              <a:blipFill>
                <a:blip r:embed="rId10"/>
                <a:stretch>
                  <a:fillRect l="-1724" r="-5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E654B26-8774-C7F4-673B-C60D56AD20D7}"/>
                  </a:ext>
                </a:extLst>
              </p:cNvPr>
              <p:cNvSpPr txBox="1"/>
              <p:nvPr/>
            </p:nvSpPr>
            <p:spPr>
              <a:xfrm>
                <a:off x="1281806" y="8558605"/>
                <a:ext cx="2344044" cy="3180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1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1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11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ja-JP" altLang="en-US" sz="1100" i="1">
                              <a:latin typeface="Cambria Math" panose="02040503050406030204" pitchFamily="18" charset="0"/>
                            </a:rPr>
                            <m:t>𝜋</m:t>
                          </m:r>
                          <m:func>
                            <m:funcPr>
                              <m:ctrlPr>
                                <a:rPr kumimoji="1" lang="ja-JP" altLang="en-US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ja-JP" altLang="en-US" sz="11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ja-JP" alt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1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1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1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func>
                        </m:e>
                      </m:func>
                      <m:r>
                        <a:rPr kumimoji="1" lang="ja-JP" altLang="en-US" sz="1100" dirty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ja-JP" altLang="en-US" sz="1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100" i="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1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1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11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ja-JP" altLang="en-US" sz="11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func>
                            <m:funcPr>
                              <m:ctrlPr>
                                <a:rPr kumimoji="1" lang="ja-JP" alt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ja-JP" altLang="en-US" sz="1100" i="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ja-JP" altLang="en-US" sz="11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1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1100" b="0" i="0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1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1" lang="en-US" altLang="ja-JP" sz="1100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E654B26-8774-C7F4-673B-C60D56AD2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806" y="8558605"/>
                <a:ext cx="2344044" cy="318036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7BE03170-18C0-3DAC-D647-7A24BBBA26D6}"/>
                  </a:ext>
                </a:extLst>
              </p:cNvPr>
              <p:cNvSpPr txBox="1"/>
              <p:nvPr/>
            </p:nvSpPr>
            <p:spPr>
              <a:xfrm>
                <a:off x="1339885" y="9519950"/>
                <a:ext cx="649344" cy="242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7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ja-JP" altLang="en-US" sz="7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7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700" b="1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700" b="1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1" lang="ja-JP" altLang="en-US" sz="700" b="1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kumimoji="1" lang="ja-JP" altLang="en-US" sz="7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kumimoji="1" lang="ja-JP" altLang="en-US" sz="700" b="1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ja-JP" altLang="en-US" sz="700" b="1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700" b="1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1" lang="ja-JP" altLang="en-US" sz="700" b="1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kumimoji="1" lang="ja-JP" altLang="en-US" sz="7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7BE03170-18C0-3DAC-D647-7A24BBBA2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885" y="9519950"/>
                <a:ext cx="649344" cy="242054"/>
              </a:xfrm>
              <a:prstGeom prst="rect">
                <a:avLst/>
              </a:prstGeom>
              <a:blipFill>
                <a:blip r:embed="rId12"/>
                <a:stretch>
                  <a:fillRect l="-943" b="-25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E482DDE-FEC8-F1FC-EA4B-08F45E99C04C}"/>
                  </a:ext>
                </a:extLst>
              </p:cNvPr>
              <p:cNvSpPr txBox="1"/>
              <p:nvPr/>
            </p:nvSpPr>
            <p:spPr>
              <a:xfrm>
                <a:off x="1147201" y="9932800"/>
                <a:ext cx="1461939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  <m:t>＝</m:t>
                          </m:r>
                          <m:r>
                            <a:rPr kumimoji="1" lang="ja-JP" altLang="en-US" sz="700" i="1" smtClean="0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sty m:val="p"/>
                            </m:rPr>
                            <a:rPr kumimoji="1" lang="ja-JP" altLang="en-US" sz="7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7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kumimoji="1" lang="ja-JP" altLang="en-US" sz="700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7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7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kumimoji="1" lang="ja-JP" altLang="en-US" sz="700" i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7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7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kumimoji="1" lang="ja-JP" altLang="en-US" sz="700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7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7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kumimoji="1" lang="ja-JP" altLang="en-US" sz="7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E482DDE-FEC8-F1FC-EA4B-08F45E99C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01" y="9932800"/>
                <a:ext cx="1461939" cy="202428"/>
              </a:xfrm>
              <a:prstGeom prst="rect">
                <a:avLst/>
              </a:prstGeom>
              <a:blipFill>
                <a:blip r:embed="rId13"/>
                <a:stretch>
                  <a:fillRect l="-417" t="-2941" r="-417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A15C1E58-53F9-AC2C-2CB1-F3C89454E1D8}"/>
              </a:ext>
            </a:extLst>
          </p:cNvPr>
          <p:cNvGrpSpPr/>
          <p:nvPr/>
        </p:nvGrpSpPr>
        <p:grpSpPr>
          <a:xfrm>
            <a:off x="5158380" y="8251500"/>
            <a:ext cx="1620360" cy="752040"/>
            <a:chOff x="5158380" y="8251500"/>
            <a:chExt cx="1620360" cy="75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E5587E38-560D-87AB-5BE8-6AD51193E32E}"/>
                    </a:ext>
                  </a:extLst>
                </p14:cNvPr>
                <p14:cNvContentPartPr/>
                <p14:nvPr/>
              </p14:nvContentPartPr>
              <p14:xfrm>
                <a:off x="5158380" y="8600340"/>
                <a:ext cx="1061280" cy="117000"/>
              </p14:xfrm>
            </p:contentPart>
          </mc:Choice>
          <mc:Fallback xmlns=""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E5587E38-560D-87AB-5BE8-6AD51193E3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060" y="8596020"/>
                  <a:ext cx="1069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371D81A9-59D1-EE6F-ABB1-4193212A5A59}"/>
                    </a:ext>
                  </a:extLst>
                </p14:cNvPr>
                <p14:cNvContentPartPr/>
                <p14:nvPr/>
              </p14:nvContentPartPr>
              <p14:xfrm>
                <a:off x="5557620" y="8740020"/>
                <a:ext cx="298440" cy="162720"/>
              </p14:xfrm>
            </p:contentPart>
          </mc:Choice>
          <mc:Fallback xmlns=""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371D81A9-59D1-EE6F-ABB1-4193212A5A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53300" y="8735700"/>
                  <a:ext cx="307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1EA49F91-0F59-1501-818C-4E8E76B13669}"/>
                    </a:ext>
                  </a:extLst>
                </p14:cNvPr>
                <p14:cNvContentPartPr/>
                <p14:nvPr/>
              </p14:nvContentPartPr>
              <p14:xfrm>
                <a:off x="5686140" y="8777820"/>
                <a:ext cx="28800" cy="225720"/>
              </p14:xfrm>
            </p:contentPart>
          </mc:Choice>
          <mc:Fallback xmlns=""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1EA49F91-0F59-1501-818C-4E8E76B136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81820" y="8773500"/>
                  <a:ext cx="37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5C746AA8-32D1-29B5-DB60-A09C20D6C349}"/>
                    </a:ext>
                  </a:extLst>
                </p14:cNvPr>
                <p14:cNvContentPartPr/>
                <p14:nvPr/>
              </p14:nvContentPartPr>
              <p14:xfrm>
                <a:off x="5272860" y="8335380"/>
                <a:ext cx="390960" cy="322920"/>
              </p14:xfrm>
            </p:contentPart>
          </mc:Choice>
          <mc:Fallback xmlns=""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5C746AA8-32D1-29B5-DB60-A09C20D6C3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68540" y="8331060"/>
                  <a:ext cx="3996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8688F36F-83F8-7540-E92C-9EE63E504779}"/>
                    </a:ext>
                  </a:extLst>
                </p14:cNvPr>
                <p14:cNvContentPartPr/>
                <p14:nvPr/>
              </p14:nvContentPartPr>
              <p14:xfrm>
                <a:off x="5514420" y="8381820"/>
                <a:ext cx="163080" cy="229680"/>
              </p14:xfrm>
            </p:contentPart>
          </mc:Choice>
          <mc:Fallback xmlns=""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8688F36F-83F8-7540-E92C-9EE63E5047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10100" y="8377500"/>
                  <a:ext cx="171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4286B56B-5E93-D778-3B66-62DE64E62A43}"/>
                    </a:ext>
                  </a:extLst>
                </p14:cNvPr>
                <p14:cNvContentPartPr/>
                <p14:nvPr/>
              </p14:nvContentPartPr>
              <p14:xfrm>
                <a:off x="5729700" y="8472540"/>
                <a:ext cx="256680" cy="15840"/>
              </p14:xfrm>
            </p:contentPart>
          </mc:Choice>
          <mc:Fallback xmlns=""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4286B56B-5E93-D778-3B66-62DE64E62A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25380" y="8468220"/>
                  <a:ext cx="265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4A5CC82F-6E5C-476B-DDD6-587F97904B18}"/>
                    </a:ext>
                  </a:extLst>
                </p14:cNvPr>
                <p14:cNvContentPartPr/>
                <p14:nvPr/>
              </p14:nvContentPartPr>
              <p14:xfrm>
                <a:off x="5982060" y="8251500"/>
                <a:ext cx="445680" cy="327600"/>
              </p14:xfrm>
            </p:contentPart>
          </mc:Choice>
          <mc:Fallback xmlns=""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4A5CC82F-6E5C-476B-DDD6-587F97904B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77740" y="8247180"/>
                  <a:ext cx="454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0F6D16EF-45AA-090E-3463-7FE4956EA07C}"/>
                    </a:ext>
                  </a:extLst>
                </p14:cNvPr>
                <p14:cNvContentPartPr/>
                <p14:nvPr/>
              </p14:nvContentPartPr>
              <p14:xfrm>
                <a:off x="6225060" y="8341140"/>
                <a:ext cx="289440" cy="145440"/>
              </p14:xfrm>
            </p:contentPart>
          </mc:Choice>
          <mc:Fallback xmlns=""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0F6D16EF-45AA-090E-3463-7FE4956EA0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20740" y="8336820"/>
                  <a:ext cx="298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E380FD63-FA29-DB95-92FB-67FA3807A529}"/>
                    </a:ext>
                  </a:extLst>
                </p14:cNvPr>
                <p14:cNvContentPartPr/>
                <p14:nvPr/>
              </p14:nvContentPartPr>
              <p14:xfrm>
                <a:off x="6179340" y="8545620"/>
                <a:ext cx="599400" cy="57240"/>
              </p14:xfrm>
            </p:contentPart>
          </mc:Choice>
          <mc:Fallback xmlns=""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E380FD63-FA29-DB95-92FB-67FA3807A5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5020" y="8541300"/>
                  <a:ext cx="60804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273F0D91-3D34-86E5-DC01-9C6797199C14}"/>
              </a:ext>
            </a:extLst>
          </p:cNvPr>
          <p:cNvGrpSpPr/>
          <p:nvPr/>
        </p:nvGrpSpPr>
        <p:grpSpPr>
          <a:xfrm>
            <a:off x="1525480" y="8977280"/>
            <a:ext cx="632160" cy="347040"/>
            <a:chOff x="2355340" y="8857370"/>
            <a:chExt cx="63216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115674A9-1744-6AEB-ED77-4C5F323FBE44}"/>
                    </a:ext>
                  </a:extLst>
                </p14:cNvPr>
                <p14:cNvContentPartPr/>
                <p14:nvPr/>
              </p14:nvContentPartPr>
              <p14:xfrm>
                <a:off x="2355340" y="8967890"/>
                <a:ext cx="632160" cy="11088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115674A9-1744-6AEB-ED77-4C5F323FBE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51020" y="8963570"/>
                  <a:ext cx="640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1271B2F7-B558-E727-950B-E272FB0C958B}"/>
                    </a:ext>
                  </a:extLst>
                </p14:cNvPr>
                <p14:cNvContentPartPr/>
                <p14:nvPr/>
              </p14:nvContentPartPr>
              <p14:xfrm>
                <a:off x="2609140" y="9067610"/>
                <a:ext cx="146160" cy="90000"/>
              </p14:xfrm>
            </p:contentPart>
          </mc:Choice>
          <mc:Fallback xmlns=""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1271B2F7-B558-E727-950B-E272FB0C95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04820" y="9063290"/>
                  <a:ext cx="154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7012C3C8-6754-DCCA-8BE1-EB3335C8493D}"/>
                    </a:ext>
                  </a:extLst>
                </p14:cNvPr>
                <p14:cNvContentPartPr/>
                <p14:nvPr/>
              </p14:nvContentPartPr>
              <p14:xfrm>
                <a:off x="2702740" y="9099290"/>
                <a:ext cx="34200" cy="10512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7012C3C8-6754-DCCA-8BE1-EB3335C849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98420" y="9094970"/>
                  <a:ext cx="42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B12FB7B6-85B4-043D-9BE2-18D76D92C59E}"/>
                    </a:ext>
                  </a:extLst>
                </p14:cNvPr>
                <p14:cNvContentPartPr/>
                <p14:nvPr/>
              </p14:nvContentPartPr>
              <p14:xfrm>
                <a:off x="2399980" y="8857370"/>
                <a:ext cx="120240" cy="168840"/>
              </p14:xfrm>
            </p:contentPart>
          </mc:Choice>
          <mc:Fallback xmlns=""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B12FB7B6-85B4-043D-9BE2-18D76D92C59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95660" y="8853050"/>
                  <a:ext cx="128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42BB4F88-FE04-90FC-BF10-319EA5764AE6}"/>
                    </a:ext>
                  </a:extLst>
                </p14:cNvPr>
                <p14:cNvContentPartPr/>
                <p14:nvPr/>
              </p14:nvContentPartPr>
              <p14:xfrm>
                <a:off x="2449300" y="8902370"/>
                <a:ext cx="105120" cy="114840"/>
              </p14:xfrm>
            </p:contentPart>
          </mc:Choice>
          <mc:Fallback xmlns=""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42BB4F88-FE04-90FC-BF10-319EA5764AE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4980" y="8898050"/>
                  <a:ext cx="113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B90CBBE1-89AF-87EF-FDBC-2C606B719319}"/>
                    </a:ext>
                  </a:extLst>
                </p14:cNvPr>
                <p14:cNvContentPartPr/>
                <p14:nvPr/>
              </p14:nvContentPartPr>
              <p14:xfrm>
                <a:off x="2596900" y="8898050"/>
                <a:ext cx="61560" cy="49320"/>
              </p14:xfrm>
            </p:contentPart>
          </mc:Choice>
          <mc:Fallback xmlns=""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B90CBBE1-89AF-87EF-FDBC-2C606B7193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92580" y="8893730"/>
                  <a:ext cx="70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B7B3E09B-993C-ACA5-38A3-4BEB1674E4D0}"/>
                    </a:ext>
                  </a:extLst>
                </p14:cNvPr>
                <p14:cNvContentPartPr/>
                <p14:nvPr/>
              </p14:nvContentPartPr>
              <p14:xfrm>
                <a:off x="2622460" y="8889770"/>
                <a:ext cx="11520" cy="72720"/>
              </p14:xfrm>
            </p:contentPart>
          </mc:Choice>
          <mc:Fallback xmlns=""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B7B3E09B-993C-ACA5-38A3-4BEB1674E4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18140" y="8885450"/>
                  <a:ext cx="20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B9F1BD2C-2FFF-D624-7F1A-A61C4491B2CA}"/>
                    </a:ext>
                  </a:extLst>
                </p14:cNvPr>
                <p14:cNvContentPartPr/>
                <p14:nvPr/>
              </p14:nvContentPartPr>
              <p14:xfrm>
                <a:off x="2660260" y="8869610"/>
                <a:ext cx="83160" cy="129240"/>
              </p14:xfrm>
            </p:contentPart>
          </mc:Choice>
          <mc:Fallback xmlns=""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B9F1BD2C-2FFF-D624-7F1A-A61C4491B2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55940" y="8865290"/>
                  <a:ext cx="91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178E14F1-B353-D370-38BD-3F0165723010}"/>
                    </a:ext>
                  </a:extLst>
                </p14:cNvPr>
                <p14:cNvContentPartPr/>
                <p14:nvPr/>
              </p14:nvContentPartPr>
              <p14:xfrm>
                <a:off x="2730100" y="8891930"/>
                <a:ext cx="95760" cy="83880"/>
              </p14:xfrm>
            </p:contentPart>
          </mc:Choice>
          <mc:Fallback xmlns=""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178E14F1-B353-D370-38BD-3F01657230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25780" y="8887610"/>
                  <a:ext cx="104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FA01E915-CFB9-DFD1-069A-F4A825152B09}"/>
                    </a:ext>
                  </a:extLst>
                </p14:cNvPr>
                <p14:cNvContentPartPr/>
                <p14:nvPr/>
              </p14:nvContentPartPr>
              <p14:xfrm>
                <a:off x="2730100" y="8870330"/>
                <a:ext cx="145800" cy="6840"/>
              </p14:xfrm>
            </p:contentPart>
          </mc:Choice>
          <mc:Fallback xmlns=""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FA01E915-CFB9-DFD1-069A-F4A825152B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25780" y="8866010"/>
                  <a:ext cx="15444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A4D311A4-B340-CA22-7417-9D5EC6FB2D88}"/>
              </a:ext>
            </a:extLst>
          </p:cNvPr>
          <p:cNvGrpSpPr/>
          <p:nvPr/>
        </p:nvGrpSpPr>
        <p:grpSpPr>
          <a:xfrm>
            <a:off x="5123100" y="9324181"/>
            <a:ext cx="1246680" cy="648360"/>
            <a:chOff x="5219500" y="9040490"/>
            <a:chExt cx="1246680" cy="64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7A8908D9-12D0-B0B6-510D-F50057040EBB}"/>
                    </a:ext>
                  </a:extLst>
                </p14:cNvPr>
                <p14:cNvContentPartPr/>
                <p14:nvPr/>
              </p14:nvContentPartPr>
              <p14:xfrm>
                <a:off x="5219500" y="9340730"/>
                <a:ext cx="1246680" cy="69840"/>
              </p14:xfrm>
            </p:contentPart>
          </mc:Choice>
          <mc:Fallback xmlns=""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7A8908D9-12D0-B0B6-510D-F50057040E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15180" y="9336410"/>
                  <a:ext cx="1255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C129B1C9-BAA9-5272-8854-E6FBA221B9B8}"/>
                    </a:ext>
                  </a:extLst>
                </p14:cNvPr>
                <p14:cNvContentPartPr/>
                <p14:nvPr/>
              </p14:nvContentPartPr>
              <p14:xfrm>
                <a:off x="5610820" y="9429290"/>
                <a:ext cx="367920" cy="114120"/>
              </p14:xfrm>
            </p:contentPart>
          </mc:Choice>
          <mc:Fallback xmlns=""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C129B1C9-BAA9-5272-8854-E6FBA221B9B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06500" y="9424970"/>
                  <a:ext cx="376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4" name="インク 203">
                  <a:extLst>
                    <a:ext uri="{FF2B5EF4-FFF2-40B4-BE49-F238E27FC236}">
                      <a16:creationId xmlns:a16="http://schemas.microsoft.com/office/drawing/2014/main" id="{FFEBC6CE-19AE-6456-FFB5-BA3F375CCDB7}"/>
                    </a:ext>
                  </a:extLst>
                </p14:cNvPr>
                <p14:cNvContentPartPr/>
                <p14:nvPr/>
              </p14:nvContentPartPr>
              <p14:xfrm>
                <a:off x="5790820" y="9429290"/>
                <a:ext cx="38880" cy="259560"/>
              </p14:xfrm>
            </p:contentPart>
          </mc:Choice>
          <mc:Fallback xmlns="">
            <p:pic>
              <p:nvPicPr>
                <p:cNvPr id="204" name="インク 203">
                  <a:extLst>
                    <a:ext uri="{FF2B5EF4-FFF2-40B4-BE49-F238E27FC236}">
                      <a16:creationId xmlns:a16="http://schemas.microsoft.com/office/drawing/2014/main" id="{FFEBC6CE-19AE-6456-FFB5-BA3F375CCD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86500" y="9424970"/>
                  <a:ext cx="47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6" name="インク 205">
                  <a:extLst>
                    <a:ext uri="{FF2B5EF4-FFF2-40B4-BE49-F238E27FC236}">
                      <a16:creationId xmlns:a16="http://schemas.microsoft.com/office/drawing/2014/main" id="{48EE896A-809E-8853-4020-4DADE64FB645}"/>
                    </a:ext>
                  </a:extLst>
                </p14:cNvPr>
                <p14:cNvContentPartPr/>
                <p14:nvPr/>
              </p14:nvContentPartPr>
              <p14:xfrm>
                <a:off x="5321020" y="9115730"/>
                <a:ext cx="181800" cy="207360"/>
              </p14:xfrm>
            </p:contentPart>
          </mc:Choice>
          <mc:Fallback xmlns="">
            <p:pic>
              <p:nvPicPr>
                <p:cNvPr id="206" name="インク 205">
                  <a:extLst>
                    <a:ext uri="{FF2B5EF4-FFF2-40B4-BE49-F238E27FC236}">
                      <a16:creationId xmlns:a16="http://schemas.microsoft.com/office/drawing/2014/main" id="{48EE896A-809E-8853-4020-4DADE64FB6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16700" y="9111410"/>
                  <a:ext cx="190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E0473D80-E384-1E0A-1313-F54DF6545667}"/>
                    </a:ext>
                  </a:extLst>
                </p14:cNvPr>
                <p14:cNvContentPartPr/>
                <p14:nvPr/>
              </p14:nvContentPartPr>
              <p14:xfrm>
                <a:off x="5422540" y="9181970"/>
                <a:ext cx="111960" cy="117000"/>
              </p14:xfrm>
            </p:contentPart>
          </mc:Choice>
          <mc:Fallback xmlns=""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E0473D80-E384-1E0A-1313-F54DF65456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18220" y="9177650"/>
                  <a:ext cx="120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24BFE37F-BCE3-B1E5-1BE1-AC3EC27B814B}"/>
                    </a:ext>
                  </a:extLst>
                </p14:cNvPr>
                <p14:cNvContentPartPr/>
                <p14:nvPr/>
              </p14:nvContentPartPr>
              <p14:xfrm>
                <a:off x="5645020" y="9238490"/>
                <a:ext cx="95040" cy="19800"/>
              </p14:xfrm>
            </p:contentPart>
          </mc:Choice>
          <mc:Fallback xmlns=""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24BFE37F-BCE3-B1E5-1BE1-AC3EC27B81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40700" y="9234170"/>
                  <a:ext cx="103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9" name="インク 208">
                  <a:extLst>
                    <a:ext uri="{FF2B5EF4-FFF2-40B4-BE49-F238E27FC236}">
                      <a16:creationId xmlns:a16="http://schemas.microsoft.com/office/drawing/2014/main" id="{F9E68273-7551-F357-AB1A-F058C80E5F7C}"/>
                    </a:ext>
                  </a:extLst>
                </p14:cNvPr>
                <p14:cNvContentPartPr/>
                <p14:nvPr/>
              </p14:nvContentPartPr>
              <p14:xfrm>
                <a:off x="5845540" y="9040490"/>
                <a:ext cx="526680" cy="275400"/>
              </p14:xfrm>
            </p:contentPart>
          </mc:Choice>
          <mc:Fallback xmlns="">
            <p:pic>
              <p:nvPicPr>
                <p:cNvPr id="209" name="インク 208">
                  <a:extLst>
                    <a:ext uri="{FF2B5EF4-FFF2-40B4-BE49-F238E27FC236}">
                      <a16:creationId xmlns:a16="http://schemas.microsoft.com/office/drawing/2014/main" id="{F9E68273-7551-F357-AB1A-F058C80E5F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41220" y="9036170"/>
                  <a:ext cx="535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0E57A04C-0504-03D4-9166-F7606D503D36}"/>
                    </a:ext>
                  </a:extLst>
                </p14:cNvPr>
                <p14:cNvContentPartPr/>
                <p14:nvPr/>
              </p14:nvContentPartPr>
              <p14:xfrm>
                <a:off x="6145780" y="9099530"/>
                <a:ext cx="104400" cy="176040"/>
              </p14:xfrm>
            </p:contentPart>
          </mc:Choice>
          <mc:Fallback xmlns=""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0E57A04C-0504-03D4-9166-F7606D503D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1460" y="9095210"/>
                  <a:ext cx="113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2" name="インク 211">
                  <a:extLst>
                    <a:ext uri="{FF2B5EF4-FFF2-40B4-BE49-F238E27FC236}">
                      <a16:creationId xmlns:a16="http://schemas.microsoft.com/office/drawing/2014/main" id="{4E94E18A-3E96-8CD2-3B94-0D9289A27D05}"/>
                    </a:ext>
                  </a:extLst>
                </p14:cNvPr>
                <p14:cNvContentPartPr/>
                <p14:nvPr/>
              </p14:nvContentPartPr>
              <p14:xfrm>
                <a:off x="5682820" y="9181730"/>
                <a:ext cx="18000" cy="174960"/>
              </p14:xfrm>
            </p:contentPart>
          </mc:Choice>
          <mc:Fallback xmlns="">
            <p:pic>
              <p:nvPicPr>
                <p:cNvPr id="212" name="インク 211">
                  <a:extLst>
                    <a:ext uri="{FF2B5EF4-FFF2-40B4-BE49-F238E27FC236}">
                      <a16:creationId xmlns:a16="http://schemas.microsoft.com/office/drawing/2014/main" id="{4E94E18A-3E96-8CD2-3B94-0D9289A27D0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78500" y="9177410"/>
                  <a:ext cx="2664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7" name="インク 226">
                <a:extLst>
                  <a:ext uri="{FF2B5EF4-FFF2-40B4-BE49-F238E27FC236}">
                    <a16:creationId xmlns:a16="http://schemas.microsoft.com/office/drawing/2014/main" id="{4B288BCF-9D8E-F976-8D5F-FA466659F0D2}"/>
                  </a:ext>
                </a:extLst>
              </p14:cNvPr>
              <p14:cNvContentPartPr/>
              <p14:nvPr/>
            </p14:nvContentPartPr>
            <p14:xfrm>
              <a:off x="2762140" y="10057610"/>
              <a:ext cx="729720" cy="64440"/>
            </p14:xfrm>
          </p:contentPart>
        </mc:Choice>
        <mc:Fallback xmlns="">
          <p:pic>
            <p:nvPicPr>
              <p:cNvPr id="227" name="インク 226">
                <a:extLst>
                  <a:ext uri="{FF2B5EF4-FFF2-40B4-BE49-F238E27FC236}">
                    <a16:creationId xmlns:a16="http://schemas.microsoft.com/office/drawing/2014/main" id="{4B288BCF-9D8E-F976-8D5F-FA466659F0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57820" y="10053290"/>
                <a:ext cx="7383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2" name="インク 231">
                <a:extLst>
                  <a:ext uri="{FF2B5EF4-FFF2-40B4-BE49-F238E27FC236}">
                    <a16:creationId xmlns:a16="http://schemas.microsoft.com/office/drawing/2014/main" id="{B7027CE5-F553-7880-DF45-7163719C2250}"/>
                  </a:ext>
                </a:extLst>
              </p14:cNvPr>
              <p14:cNvContentPartPr/>
              <p14:nvPr/>
            </p14:nvContentPartPr>
            <p14:xfrm>
              <a:off x="2988940" y="10147250"/>
              <a:ext cx="318960" cy="133560"/>
            </p14:xfrm>
          </p:contentPart>
        </mc:Choice>
        <mc:Fallback xmlns="">
          <p:pic>
            <p:nvPicPr>
              <p:cNvPr id="232" name="インク 231">
                <a:extLst>
                  <a:ext uri="{FF2B5EF4-FFF2-40B4-BE49-F238E27FC236}">
                    <a16:creationId xmlns:a16="http://schemas.microsoft.com/office/drawing/2014/main" id="{B7027CE5-F553-7880-DF45-7163719C225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84620" y="10142930"/>
                <a:ext cx="3276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3" name="インク 232">
                <a:extLst>
                  <a:ext uri="{FF2B5EF4-FFF2-40B4-BE49-F238E27FC236}">
                    <a16:creationId xmlns:a16="http://schemas.microsoft.com/office/drawing/2014/main" id="{731DDB5D-7685-B9E9-D8EF-05C256E91B9D}"/>
                  </a:ext>
                </a:extLst>
              </p14:cNvPr>
              <p14:cNvContentPartPr/>
              <p14:nvPr/>
            </p14:nvContentPartPr>
            <p14:xfrm>
              <a:off x="3123940" y="10165970"/>
              <a:ext cx="26640" cy="280080"/>
            </p14:xfrm>
          </p:contentPart>
        </mc:Choice>
        <mc:Fallback xmlns="">
          <p:pic>
            <p:nvPicPr>
              <p:cNvPr id="233" name="インク 232">
                <a:extLst>
                  <a:ext uri="{FF2B5EF4-FFF2-40B4-BE49-F238E27FC236}">
                    <a16:creationId xmlns:a16="http://schemas.microsoft.com/office/drawing/2014/main" id="{731DDB5D-7685-B9E9-D8EF-05C256E91B9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19620" y="10161650"/>
                <a:ext cx="35280" cy="2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グループ化 242">
            <a:extLst>
              <a:ext uri="{FF2B5EF4-FFF2-40B4-BE49-F238E27FC236}">
                <a16:creationId xmlns:a16="http://schemas.microsoft.com/office/drawing/2014/main" id="{855B5F02-D79C-4B5D-9904-845B1545A3C1}"/>
              </a:ext>
            </a:extLst>
          </p:cNvPr>
          <p:cNvGrpSpPr/>
          <p:nvPr/>
        </p:nvGrpSpPr>
        <p:grpSpPr>
          <a:xfrm>
            <a:off x="2768260" y="9750530"/>
            <a:ext cx="772200" cy="288360"/>
            <a:chOff x="2768260" y="9750530"/>
            <a:chExt cx="77220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28A7473A-3662-8A56-7933-14BEE3ED55A3}"/>
                    </a:ext>
                  </a:extLst>
                </p14:cNvPr>
                <p14:cNvContentPartPr/>
                <p14:nvPr/>
              </p14:nvContentPartPr>
              <p14:xfrm>
                <a:off x="2768260" y="9790850"/>
                <a:ext cx="232560" cy="248040"/>
              </p14:xfrm>
            </p:contentPart>
          </mc:Choice>
          <mc:Fallback xmlns=""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28A7473A-3662-8A56-7933-14BEE3ED55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63940" y="9786530"/>
                  <a:ext cx="241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289716C3-F917-7A06-A0E5-9AEE3FBE19FA}"/>
                    </a:ext>
                  </a:extLst>
                </p14:cNvPr>
                <p14:cNvContentPartPr/>
                <p14:nvPr/>
              </p14:nvContentPartPr>
              <p14:xfrm>
                <a:off x="2920540" y="9856010"/>
                <a:ext cx="154800" cy="140040"/>
              </p14:xfrm>
            </p:contentPart>
          </mc:Choice>
          <mc:Fallback xmlns=""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289716C3-F917-7A06-A0E5-9AEE3FBE19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16220" y="9851690"/>
                  <a:ext cx="163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40" name="インク 239">
                  <a:extLst>
                    <a:ext uri="{FF2B5EF4-FFF2-40B4-BE49-F238E27FC236}">
                      <a16:creationId xmlns:a16="http://schemas.microsoft.com/office/drawing/2014/main" id="{739C41C1-2B19-F5DD-0C30-6C41399904C2}"/>
                    </a:ext>
                  </a:extLst>
                </p14:cNvPr>
                <p14:cNvContentPartPr/>
                <p14:nvPr/>
              </p14:nvContentPartPr>
              <p14:xfrm>
                <a:off x="3174700" y="9937010"/>
                <a:ext cx="89280" cy="6840"/>
              </p14:xfrm>
            </p:contentPart>
          </mc:Choice>
          <mc:Fallback xmlns="">
            <p:pic>
              <p:nvPicPr>
                <p:cNvPr id="240" name="インク 239">
                  <a:extLst>
                    <a:ext uri="{FF2B5EF4-FFF2-40B4-BE49-F238E27FC236}">
                      <a16:creationId xmlns:a16="http://schemas.microsoft.com/office/drawing/2014/main" id="{739C41C1-2B19-F5DD-0C30-6C41399904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70380" y="9932690"/>
                  <a:ext cx="97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41" name="インク 240">
                  <a:extLst>
                    <a:ext uri="{FF2B5EF4-FFF2-40B4-BE49-F238E27FC236}">
                      <a16:creationId xmlns:a16="http://schemas.microsoft.com/office/drawing/2014/main" id="{5D36E551-F799-CF39-F15F-0474E4FA28C1}"/>
                    </a:ext>
                  </a:extLst>
                </p14:cNvPr>
                <p14:cNvContentPartPr/>
                <p14:nvPr/>
              </p14:nvContentPartPr>
              <p14:xfrm>
                <a:off x="3287380" y="9750530"/>
                <a:ext cx="253080" cy="271080"/>
              </p14:xfrm>
            </p:contentPart>
          </mc:Choice>
          <mc:Fallback xmlns="">
            <p:pic>
              <p:nvPicPr>
                <p:cNvPr id="241" name="インク 240">
                  <a:extLst>
                    <a:ext uri="{FF2B5EF4-FFF2-40B4-BE49-F238E27FC236}">
                      <a16:creationId xmlns:a16="http://schemas.microsoft.com/office/drawing/2014/main" id="{5D36E551-F799-CF39-F15F-0474E4FA28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83060" y="9746210"/>
                  <a:ext cx="261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2" name="インク 241">
                  <a:extLst>
                    <a:ext uri="{FF2B5EF4-FFF2-40B4-BE49-F238E27FC236}">
                      <a16:creationId xmlns:a16="http://schemas.microsoft.com/office/drawing/2014/main" id="{1116EE97-9675-FC20-A9F6-1372FA0514E4}"/>
                    </a:ext>
                  </a:extLst>
                </p14:cNvPr>
                <p14:cNvContentPartPr/>
                <p14:nvPr/>
              </p14:nvContentPartPr>
              <p14:xfrm>
                <a:off x="3414820" y="9823250"/>
                <a:ext cx="102240" cy="197280"/>
              </p14:xfrm>
            </p:contentPart>
          </mc:Choice>
          <mc:Fallback xmlns="">
            <p:pic>
              <p:nvPicPr>
                <p:cNvPr id="242" name="インク 241">
                  <a:extLst>
                    <a:ext uri="{FF2B5EF4-FFF2-40B4-BE49-F238E27FC236}">
                      <a16:creationId xmlns:a16="http://schemas.microsoft.com/office/drawing/2014/main" id="{1116EE97-9675-FC20-A9F6-1372FA0514E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10500" y="9818930"/>
                  <a:ext cx="11088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C7B3CDF-F846-8FAC-88CC-1A9A0DDDD6A9}"/>
              </a:ext>
            </a:extLst>
          </p:cNvPr>
          <p:cNvGrpSpPr/>
          <p:nvPr/>
        </p:nvGrpSpPr>
        <p:grpSpPr>
          <a:xfrm>
            <a:off x="1089300" y="7916700"/>
            <a:ext cx="1242360" cy="564480"/>
            <a:chOff x="1089300" y="7916700"/>
            <a:chExt cx="124236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" name="インク 1">
                  <a:extLst>
                    <a:ext uri="{FF2B5EF4-FFF2-40B4-BE49-F238E27FC236}">
                      <a16:creationId xmlns:a16="http://schemas.microsoft.com/office/drawing/2014/main" id="{557932B3-5076-0597-206E-A03D6E0439B6}"/>
                    </a:ext>
                  </a:extLst>
                </p14:cNvPr>
                <p14:cNvContentPartPr/>
                <p14:nvPr/>
              </p14:nvContentPartPr>
              <p14:xfrm>
                <a:off x="1089300" y="8311980"/>
                <a:ext cx="195480" cy="169200"/>
              </p14:xfrm>
            </p:contentPart>
          </mc:Choice>
          <mc:Fallback xmlns="">
            <p:pic>
              <p:nvPicPr>
                <p:cNvPr id="2" name="インク 1">
                  <a:extLst>
                    <a:ext uri="{FF2B5EF4-FFF2-40B4-BE49-F238E27FC236}">
                      <a16:creationId xmlns:a16="http://schemas.microsoft.com/office/drawing/2014/main" id="{557932B3-5076-0597-206E-A03D6E0439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4980" y="8307660"/>
                  <a:ext cx="204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" name="インク 5">
                  <a:extLst>
                    <a:ext uri="{FF2B5EF4-FFF2-40B4-BE49-F238E27FC236}">
                      <a16:creationId xmlns:a16="http://schemas.microsoft.com/office/drawing/2014/main" id="{60C94934-C0BB-CD09-DABC-DF3213B1A688}"/>
                    </a:ext>
                  </a:extLst>
                </p14:cNvPr>
                <p14:cNvContentPartPr/>
                <p14:nvPr/>
              </p14:nvContentPartPr>
              <p14:xfrm>
                <a:off x="1257060" y="8236740"/>
                <a:ext cx="111600" cy="209160"/>
              </p14:xfrm>
            </p:contentPart>
          </mc:Choice>
          <mc:Fallback xmlns="">
            <p:pic>
              <p:nvPicPr>
                <p:cNvPr id="6" name="インク 5">
                  <a:extLst>
                    <a:ext uri="{FF2B5EF4-FFF2-40B4-BE49-F238E27FC236}">
                      <a16:creationId xmlns:a16="http://schemas.microsoft.com/office/drawing/2014/main" id="{60C94934-C0BB-CD09-DABC-DF3213B1A6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52740" y="8232420"/>
                  <a:ext cx="120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C5F47197-E578-299D-EA80-2C71957906BC}"/>
                    </a:ext>
                  </a:extLst>
                </p14:cNvPr>
                <p14:cNvContentPartPr/>
                <p14:nvPr/>
              </p14:nvContentPartPr>
              <p14:xfrm>
                <a:off x="1500780" y="8142780"/>
                <a:ext cx="355680" cy="7164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C5F47197-E578-299D-EA80-2C71957906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96460" y="8138460"/>
                  <a:ext cx="364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88717742-DFD3-BE80-DD6E-C9132E5BA726}"/>
                    </a:ext>
                  </a:extLst>
                </p14:cNvPr>
                <p14:cNvContentPartPr/>
                <p14:nvPr/>
              </p14:nvContentPartPr>
              <p14:xfrm>
                <a:off x="1683660" y="8229180"/>
                <a:ext cx="8280" cy="15228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88717742-DFD3-BE80-DD6E-C9132E5BA7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79340" y="8224860"/>
                  <a:ext cx="16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00B89EF8-440D-2B5C-897E-2C4996AA2766}"/>
                    </a:ext>
                  </a:extLst>
                </p14:cNvPr>
                <p14:cNvContentPartPr/>
                <p14:nvPr/>
              </p14:nvContentPartPr>
              <p14:xfrm>
                <a:off x="1782660" y="8198220"/>
                <a:ext cx="211680" cy="170280"/>
              </p14:xfrm>
            </p:contentPart>
          </mc:Choice>
          <mc:Fallback xmlns=""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00B89EF8-440D-2B5C-897E-2C4996AA27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78340" y="8193900"/>
                  <a:ext cx="22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" name="インク 13">
                  <a:extLst>
                    <a:ext uri="{FF2B5EF4-FFF2-40B4-BE49-F238E27FC236}">
                      <a16:creationId xmlns:a16="http://schemas.microsoft.com/office/drawing/2014/main" id="{13DD2F33-9C8D-AD99-A0EC-91CA097FC5D9}"/>
                    </a:ext>
                  </a:extLst>
                </p14:cNvPr>
                <p14:cNvContentPartPr/>
                <p14:nvPr/>
              </p14:nvContentPartPr>
              <p14:xfrm>
                <a:off x="1691220" y="7916700"/>
                <a:ext cx="151200" cy="234720"/>
              </p14:xfrm>
            </p:contentPart>
          </mc:Choice>
          <mc:Fallback xmlns="">
            <p:pic>
              <p:nvPicPr>
                <p:cNvPr id="14" name="インク 13">
                  <a:extLst>
                    <a:ext uri="{FF2B5EF4-FFF2-40B4-BE49-F238E27FC236}">
                      <a16:creationId xmlns:a16="http://schemas.microsoft.com/office/drawing/2014/main" id="{13DD2F33-9C8D-AD99-A0EC-91CA097FC5D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86900" y="7912380"/>
                  <a:ext cx="159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8B6D26E5-283B-FA0C-24BF-F2B134A82850}"/>
                    </a:ext>
                  </a:extLst>
                </p14:cNvPr>
                <p14:cNvContentPartPr/>
                <p14:nvPr/>
              </p14:nvContentPartPr>
              <p14:xfrm>
                <a:off x="1721820" y="7916700"/>
                <a:ext cx="132840" cy="1404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8B6D26E5-283B-FA0C-24BF-F2B134A8285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17500" y="7912380"/>
                  <a:ext cx="141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09FB0B2C-F07C-4826-79D9-3A724E7C4EB9}"/>
                    </a:ext>
                  </a:extLst>
                </p14:cNvPr>
                <p14:cNvContentPartPr/>
                <p14:nvPr/>
              </p14:nvContentPartPr>
              <p14:xfrm>
                <a:off x="2011620" y="7996260"/>
                <a:ext cx="177840" cy="65880"/>
              </p14:xfrm>
            </p:contentPart>
          </mc:Choice>
          <mc:Fallback xmlns=""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09FB0B2C-F07C-4826-79D9-3A724E7C4E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07300" y="7991940"/>
                  <a:ext cx="186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1F6167BB-230D-3390-EA19-F42E29D13332}"/>
                    </a:ext>
                  </a:extLst>
                </p14:cNvPr>
                <p14:cNvContentPartPr/>
                <p14:nvPr/>
              </p14:nvContentPartPr>
              <p14:xfrm>
                <a:off x="2031060" y="8053860"/>
                <a:ext cx="39240" cy="151200"/>
              </p14:xfrm>
            </p:contentPart>
          </mc:Choice>
          <mc:Fallback xmlns=""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1F6167BB-230D-3390-EA19-F42E29D133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26740" y="8049540"/>
                  <a:ext cx="47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9C42FB47-C19B-9828-FCF0-E0BEC3975373}"/>
                    </a:ext>
                  </a:extLst>
                </p14:cNvPr>
                <p14:cNvContentPartPr/>
                <p14:nvPr/>
              </p14:nvContentPartPr>
              <p14:xfrm>
                <a:off x="2149140" y="8053860"/>
                <a:ext cx="182520" cy="15588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9C42FB47-C19B-9828-FCF0-E0BEC39753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44820" y="8049540"/>
                  <a:ext cx="19116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134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672782" y="444246"/>
            <a:ext cx="311785" cy="20447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１２</a:t>
            </a:r>
            <a:endParaRPr sz="1200">
              <a:latin typeface="ＭＳ ゴシック"/>
              <a:cs typeface="ＭＳ ゴシック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9734" y="454402"/>
            <a:ext cx="153289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latin typeface="ＭＳ 明朝"/>
                <a:cs typeface="ＭＳ 明朝"/>
              </a:rPr>
              <a:t>次の値を求めよ。</a:t>
            </a:r>
            <a:endParaRPr sz="10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45" dirty="0">
                <a:latin typeface="Cambria Math"/>
                <a:cs typeface="Cambria Math"/>
              </a:rPr>
              <a:t> </a:t>
            </a:r>
            <a:r>
              <a:rPr sz="1050" spc="-25" dirty="0">
                <a:latin typeface="Cambria Math"/>
                <a:cs typeface="Cambria Math"/>
              </a:rPr>
              <a:t>15°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22613" y="804922"/>
            <a:ext cx="834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Cambria Math"/>
                <a:cs typeface="Cambria Math"/>
              </a:rPr>
              <a:t>195°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45909" y="317500"/>
            <a:ext cx="6376035" cy="914400"/>
          </a:xfrm>
          <a:custGeom>
            <a:avLst/>
            <a:gdLst/>
            <a:ahLst/>
            <a:cxnLst/>
            <a:rect l="l" t="t" r="r" b="b"/>
            <a:pathLst>
              <a:path w="6376034" h="914400">
                <a:moveTo>
                  <a:pt x="0" y="914400"/>
                </a:moveTo>
                <a:lnTo>
                  <a:pt x="6376034" y="914400"/>
                </a:lnTo>
                <a:lnTo>
                  <a:pt x="637603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5">
            <a:extLst>
              <a:ext uri="{FF2B5EF4-FFF2-40B4-BE49-F238E27FC236}">
                <a16:creationId xmlns:a16="http://schemas.microsoft.com/office/drawing/2014/main" id="{4CBFF423-CA88-010A-F1EA-C6A6C8DB9E58}"/>
              </a:ext>
            </a:extLst>
          </p:cNvPr>
          <p:cNvSpPr/>
          <p:nvPr/>
        </p:nvSpPr>
        <p:spPr>
          <a:xfrm>
            <a:off x="552862" y="1466100"/>
            <a:ext cx="6376035" cy="2024305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839AC99-4C4D-7BF4-A152-DFCAEA6B9B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8" y="1369139"/>
            <a:ext cx="2537267" cy="2101124"/>
          </a:xfrm>
          <a:prstGeom prst="rect">
            <a:avLst/>
          </a:prstGeom>
        </p:spPr>
      </p:pic>
      <p:sp>
        <p:nvSpPr>
          <p:cNvPr id="11" name="object 38">
            <a:extLst>
              <a:ext uri="{FF2B5EF4-FFF2-40B4-BE49-F238E27FC236}">
                <a16:creationId xmlns:a16="http://schemas.microsoft.com/office/drawing/2014/main" id="{117006FF-2518-DB6F-F509-45E73AFBAE3C}"/>
              </a:ext>
            </a:extLst>
          </p:cNvPr>
          <p:cNvSpPr txBox="1"/>
          <p:nvPr/>
        </p:nvSpPr>
        <p:spPr>
          <a:xfrm>
            <a:off x="668276" y="1548801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３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19AAE3-B426-3675-1AC7-7066967F6B71}"/>
              </a:ext>
            </a:extLst>
          </p:cNvPr>
          <p:cNvSpPr txBox="1"/>
          <p:nvPr/>
        </p:nvSpPr>
        <p:spPr>
          <a:xfrm>
            <a:off x="3317589" y="1616345"/>
            <a:ext cx="35012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</a:t>
            </a:r>
            <a:r>
              <a:rPr kumimoji="1" lang="ja-JP" altLang="en-US" sz="1200" dirty="0"/>
              <a:t>影の長さを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としたときの</a:t>
            </a:r>
            <a:r>
              <a:rPr kumimoji="1" lang="en-US" altLang="ja-JP" sz="1200" dirty="0"/>
              <a:t>θ</a:t>
            </a:r>
            <a:r>
              <a:rPr kumimoji="1" lang="ja-JP" altLang="en-US" sz="1200" dirty="0"/>
              <a:t>を求めよ。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2.</a:t>
            </a:r>
            <a:r>
              <a:rPr kumimoji="1" lang="ja-JP" altLang="en-US" sz="1200" dirty="0"/>
              <a:t> 太陽は一定速度で動いている。</a:t>
            </a:r>
            <a:endParaRPr kumimoji="1" lang="en-US" altLang="ja-JP" sz="1200" dirty="0"/>
          </a:p>
          <a:p>
            <a:r>
              <a:rPr kumimoji="1" lang="ja-JP" altLang="en-US" sz="1200" dirty="0"/>
              <a:t>　日の入りから現在まで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時間掛かったとする。</a:t>
            </a:r>
            <a:endParaRPr kumimoji="1" lang="en-US" altLang="ja-JP" sz="1200" dirty="0"/>
          </a:p>
          <a:p>
            <a:r>
              <a:rPr kumimoji="1" lang="ja-JP" altLang="en-US" sz="1200" dirty="0"/>
              <a:t>　日没まであと何時間か？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3.r</a:t>
            </a:r>
            <a:r>
              <a:rPr kumimoji="1" lang="ja-JP" altLang="en-US" sz="1200" dirty="0"/>
              <a:t>を用いて</a:t>
            </a:r>
            <a:r>
              <a:rPr kumimoji="1" lang="en-US" altLang="ja-JP" sz="1200" dirty="0"/>
              <a:t>L</a:t>
            </a:r>
            <a:r>
              <a:rPr kumimoji="1" lang="ja-JP" altLang="en-US" sz="1200" dirty="0"/>
              <a:t>を求めよ。</a:t>
            </a:r>
            <a:endParaRPr kumimoji="1" lang="en-US" altLang="ja-JP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1C49D146-B5EA-2113-D6AA-23E13512C0B0}"/>
                  </a:ext>
                </a:extLst>
              </p14:cNvPr>
              <p14:cNvContentPartPr/>
              <p14:nvPr/>
            </p14:nvContentPartPr>
            <p14:xfrm>
              <a:off x="1455113" y="2108303"/>
              <a:ext cx="117000" cy="22392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1C49D146-B5EA-2113-D6AA-23E13512C0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806" y="2103976"/>
                <a:ext cx="125613" cy="232574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06277F-A561-035C-36FE-25FB2ADB9954}"/>
              </a:ext>
            </a:extLst>
          </p:cNvPr>
          <p:cNvCxnSpPr>
            <a:cxnSpLocks/>
          </p:cNvCxnSpPr>
          <p:nvPr/>
        </p:nvCxnSpPr>
        <p:spPr>
          <a:xfrm>
            <a:off x="2482850" y="1616345"/>
            <a:ext cx="0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インク 27">
                <a:extLst>
                  <a:ext uri="{FF2B5EF4-FFF2-40B4-BE49-F238E27FC236}">
                    <a16:creationId xmlns:a16="http://schemas.microsoft.com/office/drawing/2014/main" id="{8B864899-88E6-2D70-8CF2-58FA2C7B0D62}"/>
                  </a:ext>
                </a:extLst>
              </p14:cNvPr>
              <p14:cNvContentPartPr/>
              <p14:nvPr/>
            </p14:nvContentPartPr>
            <p14:xfrm>
              <a:off x="2627561" y="2193146"/>
              <a:ext cx="195480" cy="314640"/>
            </p14:xfrm>
          </p:contentPart>
        </mc:Choice>
        <mc:Fallback xmlns="">
          <p:pic>
            <p:nvPicPr>
              <p:cNvPr id="28" name="インク 27">
                <a:extLst>
                  <a:ext uri="{FF2B5EF4-FFF2-40B4-BE49-F238E27FC236}">
                    <a16:creationId xmlns:a16="http://schemas.microsoft.com/office/drawing/2014/main" id="{8B864899-88E6-2D70-8CF2-58FA2C7B0D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3241" y="2188826"/>
                <a:ext cx="2041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6" name="インク 55">
                <a:extLst>
                  <a:ext uri="{FF2B5EF4-FFF2-40B4-BE49-F238E27FC236}">
                    <a16:creationId xmlns:a16="http://schemas.microsoft.com/office/drawing/2014/main" id="{B5F6201D-446A-B7A7-10E2-7804CC7B6CA9}"/>
                  </a:ext>
                </a:extLst>
              </p14:cNvPr>
              <p14:cNvContentPartPr/>
              <p14:nvPr/>
            </p14:nvContentPartPr>
            <p14:xfrm>
              <a:off x="5162893" y="2473743"/>
              <a:ext cx="360" cy="360"/>
            </p14:xfrm>
          </p:contentPart>
        </mc:Choice>
        <mc:Fallback xmlns="">
          <p:pic>
            <p:nvPicPr>
              <p:cNvPr id="56" name="インク 55">
                <a:extLst>
                  <a:ext uri="{FF2B5EF4-FFF2-40B4-BE49-F238E27FC236}">
                    <a16:creationId xmlns:a16="http://schemas.microsoft.com/office/drawing/2014/main" id="{B5F6201D-446A-B7A7-10E2-7804CC7B6C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8573" y="246942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6C1056E3-8474-26D0-D36E-53226C84C6B1}"/>
                  </a:ext>
                </a:extLst>
              </p14:cNvPr>
              <p14:cNvContentPartPr/>
              <p14:nvPr/>
            </p14:nvContentPartPr>
            <p14:xfrm>
              <a:off x="1542820" y="946260"/>
              <a:ext cx="672840" cy="12060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6C1056E3-8474-26D0-D36E-53226C84C6B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38500" y="941940"/>
                <a:ext cx="6814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C864B028-F82F-08DD-A44C-EDE89A43CE8C}"/>
                  </a:ext>
                </a:extLst>
              </p14:cNvPr>
              <p14:cNvContentPartPr/>
              <p14:nvPr/>
            </p14:nvContentPartPr>
            <p14:xfrm>
              <a:off x="1768900" y="1117260"/>
              <a:ext cx="244080" cy="12240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C864B028-F82F-08DD-A44C-EDE89A43CE8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64580" y="1112940"/>
                <a:ext cx="2527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07DCD0B7-4980-183C-5BEA-63E40EC6AA02}"/>
                  </a:ext>
                </a:extLst>
              </p14:cNvPr>
              <p14:cNvContentPartPr/>
              <p14:nvPr/>
            </p14:nvContentPartPr>
            <p14:xfrm>
              <a:off x="1878700" y="1136340"/>
              <a:ext cx="7560" cy="19008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07DCD0B7-4980-183C-5BEA-63E40EC6AA0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74380" y="1132020"/>
                <a:ext cx="1620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1B8E3FD-391F-751D-77F2-89DD89B611E7}"/>
              </a:ext>
            </a:extLst>
          </p:cNvPr>
          <p:cNvGrpSpPr/>
          <p:nvPr/>
        </p:nvGrpSpPr>
        <p:grpSpPr>
          <a:xfrm>
            <a:off x="1548940" y="768420"/>
            <a:ext cx="198000" cy="208440"/>
            <a:chOff x="1548940" y="768420"/>
            <a:chExt cx="19800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1C6E7F3A-CCCE-6C5C-EC24-FB1389D7A9CB}"/>
                    </a:ext>
                  </a:extLst>
                </p14:cNvPr>
                <p14:cNvContentPartPr/>
                <p14:nvPr/>
              </p14:nvContentPartPr>
              <p14:xfrm>
                <a:off x="1548940" y="872100"/>
                <a:ext cx="57960" cy="104760"/>
              </p14:xfrm>
            </p:contentPart>
          </mc:Choice>
          <mc:Fallback xmlns=""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1C6E7F3A-CCCE-6C5C-EC24-FB1389D7A9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44620" y="867780"/>
                  <a:ext cx="66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0CAC0580-2C18-60CA-8DD4-9EC3928D02E3}"/>
                    </a:ext>
                  </a:extLst>
                </p14:cNvPr>
                <p14:cNvContentPartPr/>
                <p14:nvPr/>
              </p14:nvContentPartPr>
              <p14:xfrm>
                <a:off x="1568020" y="768420"/>
                <a:ext cx="178920" cy="44640"/>
              </p14:xfrm>
            </p:contentPart>
          </mc:Choice>
          <mc:Fallback xmlns=""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0CAC0580-2C18-60CA-8DD4-9EC3928D02E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63700" y="764100"/>
                  <a:ext cx="187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E6EA396D-A12F-0E0D-18ED-7614B09A3404}"/>
                    </a:ext>
                  </a:extLst>
                </p14:cNvPr>
                <p14:cNvContentPartPr/>
                <p14:nvPr/>
              </p14:nvContentPartPr>
              <p14:xfrm>
                <a:off x="1651180" y="812700"/>
                <a:ext cx="93240" cy="14760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E6EA396D-A12F-0E0D-18ED-7614B09A34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46860" y="808380"/>
                  <a:ext cx="10188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7" name="インク 56">
                <a:extLst>
                  <a:ext uri="{FF2B5EF4-FFF2-40B4-BE49-F238E27FC236}">
                    <a16:creationId xmlns:a16="http://schemas.microsoft.com/office/drawing/2014/main" id="{ED74674E-AEB3-DB35-ACBB-B3202F422DCC}"/>
                  </a:ext>
                </a:extLst>
              </p14:cNvPr>
              <p14:cNvContentPartPr/>
              <p14:nvPr/>
            </p14:nvContentPartPr>
            <p14:xfrm>
              <a:off x="1853860" y="816660"/>
              <a:ext cx="103320" cy="53280"/>
            </p14:xfrm>
          </p:contentPart>
        </mc:Choice>
        <mc:Fallback xmlns="">
          <p:pic>
            <p:nvPicPr>
              <p:cNvPr id="57" name="インク 56">
                <a:extLst>
                  <a:ext uri="{FF2B5EF4-FFF2-40B4-BE49-F238E27FC236}">
                    <a16:creationId xmlns:a16="http://schemas.microsoft.com/office/drawing/2014/main" id="{ED74674E-AEB3-DB35-ACBB-B3202F422DC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849540" y="812340"/>
                <a:ext cx="1119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インク 57">
                <a:extLst>
                  <a:ext uri="{FF2B5EF4-FFF2-40B4-BE49-F238E27FC236}">
                    <a16:creationId xmlns:a16="http://schemas.microsoft.com/office/drawing/2014/main" id="{E4ECADB0-79C8-63A2-E808-2DB16213A58E}"/>
                  </a:ext>
                </a:extLst>
              </p14:cNvPr>
              <p14:cNvContentPartPr/>
              <p14:nvPr/>
            </p14:nvContentPartPr>
            <p14:xfrm>
              <a:off x="2025220" y="689820"/>
              <a:ext cx="232920" cy="189720"/>
            </p14:xfrm>
          </p:contentPart>
        </mc:Choice>
        <mc:Fallback xmlns="">
          <p:pic>
            <p:nvPicPr>
              <p:cNvPr id="58" name="インク 57">
                <a:extLst>
                  <a:ext uri="{FF2B5EF4-FFF2-40B4-BE49-F238E27FC236}">
                    <a16:creationId xmlns:a16="http://schemas.microsoft.com/office/drawing/2014/main" id="{E4ECADB0-79C8-63A2-E808-2DB16213A58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20900" y="685500"/>
                <a:ext cx="241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0" name="インク 59">
                <a:extLst>
                  <a:ext uri="{FF2B5EF4-FFF2-40B4-BE49-F238E27FC236}">
                    <a16:creationId xmlns:a16="http://schemas.microsoft.com/office/drawing/2014/main" id="{460FE366-B04E-4710-7233-79A6051695EA}"/>
                  </a:ext>
                </a:extLst>
              </p14:cNvPr>
              <p14:cNvContentPartPr/>
              <p14:nvPr/>
            </p14:nvContentPartPr>
            <p14:xfrm>
              <a:off x="2120260" y="774060"/>
              <a:ext cx="89280" cy="109080"/>
            </p14:xfrm>
          </p:contentPart>
        </mc:Choice>
        <mc:Fallback xmlns="">
          <p:pic>
            <p:nvPicPr>
              <p:cNvPr id="60" name="インク 59">
                <a:extLst>
                  <a:ext uri="{FF2B5EF4-FFF2-40B4-BE49-F238E27FC236}">
                    <a16:creationId xmlns:a16="http://schemas.microsoft.com/office/drawing/2014/main" id="{460FE366-B04E-4710-7233-79A6051695E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15940" y="769740"/>
                <a:ext cx="979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5" name="インク 64">
                <a:extLst>
                  <a:ext uri="{FF2B5EF4-FFF2-40B4-BE49-F238E27FC236}">
                    <a16:creationId xmlns:a16="http://schemas.microsoft.com/office/drawing/2014/main" id="{F4A42717-F839-7EB9-6625-08FD84796B6B}"/>
                  </a:ext>
                </a:extLst>
              </p14:cNvPr>
              <p14:cNvContentPartPr/>
              <p14:nvPr/>
            </p14:nvContentPartPr>
            <p14:xfrm>
              <a:off x="3459180" y="616860"/>
              <a:ext cx="98640" cy="25560"/>
            </p14:xfrm>
          </p:contentPart>
        </mc:Choice>
        <mc:Fallback xmlns="">
          <p:pic>
            <p:nvPicPr>
              <p:cNvPr id="65" name="インク 64">
                <a:extLst>
                  <a:ext uri="{FF2B5EF4-FFF2-40B4-BE49-F238E27FC236}">
                    <a16:creationId xmlns:a16="http://schemas.microsoft.com/office/drawing/2014/main" id="{F4A42717-F839-7EB9-6625-08FD84796B6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454860" y="612540"/>
                <a:ext cx="10728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411FD7CC-47C3-072F-EF33-DFF5893FD4BD}"/>
              </a:ext>
            </a:extLst>
          </p:cNvPr>
          <p:cNvGrpSpPr/>
          <p:nvPr/>
        </p:nvGrpSpPr>
        <p:grpSpPr>
          <a:xfrm>
            <a:off x="3617940" y="535500"/>
            <a:ext cx="260640" cy="148320"/>
            <a:chOff x="3617940" y="535500"/>
            <a:chExt cx="26064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ABC17D42-8D8D-248A-1349-55B0AE9DB88A}"/>
                    </a:ext>
                  </a:extLst>
                </p14:cNvPr>
                <p14:cNvContentPartPr/>
                <p14:nvPr/>
              </p14:nvContentPartPr>
              <p14:xfrm>
                <a:off x="3617940" y="535500"/>
                <a:ext cx="77400" cy="121320"/>
              </p14:xfrm>
            </p:contentPart>
          </mc:Choice>
          <mc:Fallback xmlns=""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ABC17D42-8D8D-248A-1349-55B0AE9DB88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13620" y="531180"/>
                  <a:ext cx="860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A44141BE-AD3E-D43D-F718-A0333F0AF17E}"/>
                    </a:ext>
                  </a:extLst>
                </p14:cNvPr>
                <p14:cNvContentPartPr/>
                <p14:nvPr/>
              </p14:nvContentPartPr>
              <p14:xfrm>
                <a:off x="3702180" y="565740"/>
                <a:ext cx="77400" cy="11520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A44141BE-AD3E-D43D-F718-A0333F0AF17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97860" y="561420"/>
                  <a:ext cx="860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D8785DF3-BD3C-2AB2-5727-D47379D762AD}"/>
                    </a:ext>
                  </a:extLst>
                </p14:cNvPr>
                <p14:cNvContentPartPr/>
                <p14:nvPr/>
              </p14:nvContentPartPr>
              <p14:xfrm>
                <a:off x="3781740" y="563580"/>
                <a:ext cx="96840" cy="120240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D8785DF3-BD3C-2AB2-5727-D47379D762A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77420" y="559260"/>
                  <a:ext cx="10548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012A08F7-6FEC-0717-396D-BD05FB2EE0CD}"/>
              </a:ext>
            </a:extLst>
          </p:cNvPr>
          <p:cNvGrpSpPr/>
          <p:nvPr/>
        </p:nvGrpSpPr>
        <p:grpSpPr>
          <a:xfrm>
            <a:off x="4007820" y="464580"/>
            <a:ext cx="545040" cy="298080"/>
            <a:chOff x="4007820" y="464580"/>
            <a:chExt cx="54504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2FB10763-42F4-CA9D-05DC-39B8D902C7C3}"/>
                    </a:ext>
                  </a:extLst>
                </p14:cNvPr>
                <p14:cNvContentPartPr/>
                <p14:nvPr/>
              </p14:nvContentPartPr>
              <p14:xfrm>
                <a:off x="4007820" y="588420"/>
                <a:ext cx="197280" cy="21240"/>
              </p14:xfrm>
            </p:contentPart>
          </mc:Choice>
          <mc:Fallback xmlns=""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2FB10763-42F4-CA9D-05DC-39B8D902C7C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03500" y="584100"/>
                  <a:ext cx="205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91C5CB93-5D7D-2D49-2737-A4464E790DB8}"/>
                    </a:ext>
                  </a:extLst>
                </p14:cNvPr>
                <p14:cNvContentPartPr/>
                <p14:nvPr/>
              </p14:nvContentPartPr>
              <p14:xfrm>
                <a:off x="4060380" y="670140"/>
                <a:ext cx="30240" cy="92520"/>
              </p14:xfrm>
            </p:contentPart>
          </mc:Choice>
          <mc:Fallback xmlns=""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91C5CB93-5D7D-2D49-2737-A4464E790DB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56060" y="665820"/>
                  <a:ext cx="38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DB273F99-AD33-4099-01D1-E1C1BAD133FA}"/>
                    </a:ext>
                  </a:extLst>
                </p14:cNvPr>
                <p14:cNvContentPartPr/>
                <p14:nvPr/>
              </p14:nvContentPartPr>
              <p14:xfrm>
                <a:off x="4131660" y="666900"/>
                <a:ext cx="60480" cy="80640"/>
              </p14:xfrm>
            </p:contentPart>
          </mc:Choice>
          <mc:Fallback xmlns=""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DB273F99-AD33-4099-01D1-E1C1BAD133F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27340" y="662580"/>
                  <a:ext cx="69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98440B8C-D71D-E3C8-18BA-FF84228D3DEF}"/>
                    </a:ext>
                  </a:extLst>
                </p14:cNvPr>
                <p14:cNvContentPartPr/>
                <p14:nvPr/>
              </p14:nvContentPartPr>
              <p14:xfrm>
                <a:off x="4082700" y="464580"/>
                <a:ext cx="47520" cy="114120"/>
              </p14:xfrm>
            </p:contentPart>
          </mc:Choice>
          <mc:Fallback xmlns=""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98440B8C-D71D-E3C8-18BA-FF84228D3D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078380" y="460260"/>
                  <a:ext cx="5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8" name="インク 77">
                  <a:extLst>
                    <a:ext uri="{FF2B5EF4-FFF2-40B4-BE49-F238E27FC236}">
                      <a16:creationId xmlns:a16="http://schemas.microsoft.com/office/drawing/2014/main" id="{FE07A996-47B4-110B-4816-8B3DCBBA49ED}"/>
                    </a:ext>
                  </a:extLst>
                </p14:cNvPr>
                <p14:cNvContentPartPr/>
                <p14:nvPr/>
              </p14:nvContentPartPr>
              <p14:xfrm>
                <a:off x="4251540" y="548460"/>
                <a:ext cx="182160" cy="360"/>
              </p14:xfrm>
            </p:contentPart>
          </mc:Choice>
          <mc:Fallback xmlns="">
            <p:pic>
              <p:nvPicPr>
                <p:cNvPr id="78" name="インク 77">
                  <a:extLst>
                    <a:ext uri="{FF2B5EF4-FFF2-40B4-BE49-F238E27FC236}">
                      <a16:creationId xmlns:a16="http://schemas.microsoft.com/office/drawing/2014/main" id="{FE07A996-47B4-110B-4816-8B3DCBBA49E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47220" y="544140"/>
                  <a:ext cx="190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36BA83E4-A103-42C4-5F7C-2BF9A4F46514}"/>
                    </a:ext>
                  </a:extLst>
                </p14:cNvPr>
                <p14:cNvContentPartPr/>
                <p14:nvPr/>
              </p14:nvContentPartPr>
              <p14:xfrm>
                <a:off x="4293300" y="563580"/>
                <a:ext cx="42480" cy="112320"/>
              </p14:xfrm>
            </p:contentPart>
          </mc:Choice>
          <mc:Fallback xmlns=""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36BA83E4-A103-42C4-5F7C-2BF9A4F4651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88980" y="559260"/>
                  <a:ext cx="51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DF0BD4AD-0522-C5E4-6B48-37C24DBB2DDF}"/>
                    </a:ext>
                  </a:extLst>
                </p14:cNvPr>
                <p14:cNvContentPartPr/>
                <p14:nvPr/>
              </p14:nvContentPartPr>
              <p14:xfrm>
                <a:off x="4411380" y="563580"/>
                <a:ext cx="141480" cy="124200"/>
              </p14:xfrm>
            </p:contentPart>
          </mc:Choice>
          <mc:Fallback xmlns=""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DF0BD4AD-0522-C5E4-6B48-37C24DBB2DD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07060" y="559260"/>
                  <a:ext cx="15012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E354D3C9-770A-330E-BFC2-3C3E552D6F58}"/>
              </a:ext>
            </a:extLst>
          </p:cNvPr>
          <p:cNvGrpSpPr/>
          <p:nvPr/>
        </p:nvGrpSpPr>
        <p:grpSpPr>
          <a:xfrm>
            <a:off x="3390780" y="1051380"/>
            <a:ext cx="159480" cy="83880"/>
            <a:chOff x="3390780" y="1051380"/>
            <a:chExt cx="15948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7" name="インク 86">
                  <a:extLst>
                    <a:ext uri="{FF2B5EF4-FFF2-40B4-BE49-F238E27FC236}">
                      <a16:creationId xmlns:a16="http://schemas.microsoft.com/office/drawing/2014/main" id="{5890E3BB-4E0F-D9A6-5387-468A9AEC8747}"/>
                    </a:ext>
                  </a:extLst>
                </p14:cNvPr>
                <p14:cNvContentPartPr/>
                <p14:nvPr/>
              </p14:nvContentPartPr>
              <p14:xfrm>
                <a:off x="3405540" y="1051380"/>
                <a:ext cx="144720" cy="7560"/>
              </p14:xfrm>
            </p:contentPart>
          </mc:Choice>
          <mc:Fallback xmlns="">
            <p:pic>
              <p:nvPicPr>
                <p:cNvPr id="87" name="インク 86">
                  <a:extLst>
                    <a:ext uri="{FF2B5EF4-FFF2-40B4-BE49-F238E27FC236}">
                      <a16:creationId xmlns:a16="http://schemas.microsoft.com/office/drawing/2014/main" id="{5890E3BB-4E0F-D9A6-5387-468A9AEC874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401220" y="1047060"/>
                  <a:ext cx="153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87E89D9C-E191-CBF5-66BA-B0581273A18D}"/>
                    </a:ext>
                  </a:extLst>
                </p14:cNvPr>
                <p14:cNvContentPartPr/>
                <p14:nvPr/>
              </p14:nvContentPartPr>
              <p14:xfrm>
                <a:off x="3390780" y="1119780"/>
                <a:ext cx="144360" cy="15480"/>
              </p14:xfrm>
            </p:contentPart>
          </mc:Choice>
          <mc:Fallback xmlns=""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87E89D9C-E191-CBF5-66BA-B0581273A18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86460" y="1115460"/>
                  <a:ext cx="1530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033C2739-F78A-10DC-6AD7-25C0F0DC9358}"/>
              </a:ext>
            </a:extLst>
          </p:cNvPr>
          <p:cNvGrpSpPr/>
          <p:nvPr/>
        </p:nvGrpSpPr>
        <p:grpSpPr>
          <a:xfrm>
            <a:off x="3764100" y="913860"/>
            <a:ext cx="700920" cy="467640"/>
            <a:chOff x="3764100" y="913860"/>
            <a:chExt cx="70092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861108D8-2A12-7A17-0D01-AE3406D57545}"/>
                    </a:ext>
                  </a:extLst>
                </p14:cNvPr>
                <p14:cNvContentPartPr/>
                <p14:nvPr/>
              </p14:nvContentPartPr>
              <p14:xfrm>
                <a:off x="3794340" y="1110060"/>
                <a:ext cx="643320" cy="25920"/>
              </p14:xfrm>
            </p:contentPart>
          </mc:Choice>
          <mc:Fallback xmlns=""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861108D8-2A12-7A17-0D01-AE3406D5754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90020" y="1105740"/>
                  <a:ext cx="651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1" name="インク 90">
                  <a:extLst>
                    <a:ext uri="{FF2B5EF4-FFF2-40B4-BE49-F238E27FC236}">
                      <a16:creationId xmlns:a16="http://schemas.microsoft.com/office/drawing/2014/main" id="{E4881365-6359-93C6-F1DF-AA3974708BDC}"/>
                    </a:ext>
                  </a:extLst>
                </p14:cNvPr>
                <p14:cNvContentPartPr/>
                <p14:nvPr/>
              </p14:nvContentPartPr>
              <p14:xfrm>
                <a:off x="4059300" y="1157940"/>
                <a:ext cx="113400" cy="133200"/>
              </p14:xfrm>
            </p:contentPart>
          </mc:Choice>
          <mc:Fallback xmlns="">
            <p:pic>
              <p:nvPicPr>
                <p:cNvPr id="91" name="インク 90">
                  <a:extLst>
                    <a:ext uri="{FF2B5EF4-FFF2-40B4-BE49-F238E27FC236}">
                      <a16:creationId xmlns:a16="http://schemas.microsoft.com/office/drawing/2014/main" id="{E4881365-6359-93C6-F1DF-AA3974708BD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54980" y="1153620"/>
                  <a:ext cx="122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19757449-A35E-9358-39D6-B78413B84D7B}"/>
                    </a:ext>
                  </a:extLst>
                </p14:cNvPr>
                <p14:cNvContentPartPr/>
                <p14:nvPr/>
              </p14:nvContentPartPr>
              <p14:xfrm>
                <a:off x="4122300" y="1196100"/>
                <a:ext cx="360" cy="185400"/>
              </p14:xfrm>
            </p:contentPart>
          </mc:Choice>
          <mc:Fallback xmlns=""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19757449-A35E-9358-39D6-B78413B84D7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17980" y="1191780"/>
                  <a:ext cx="9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6254E496-832A-AA24-7B60-66869C1C14E3}"/>
                    </a:ext>
                  </a:extLst>
                </p14:cNvPr>
                <p14:cNvContentPartPr/>
                <p14:nvPr/>
              </p14:nvContentPartPr>
              <p14:xfrm>
                <a:off x="3764100" y="998100"/>
                <a:ext cx="99000" cy="15840"/>
              </p14:xfrm>
            </p:contentPart>
          </mc:Choice>
          <mc:Fallback xmlns=""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6254E496-832A-AA24-7B60-66869C1C14E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59780" y="993780"/>
                  <a:ext cx="107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4" name="インク 93">
                  <a:extLst>
                    <a:ext uri="{FF2B5EF4-FFF2-40B4-BE49-F238E27FC236}">
                      <a16:creationId xmlns:a16="http://schemas.microsoft.com/office/drawing/2014/main" id="{6BFF2273-A874-0E23-11E8-D86A0C475220}"/>
                    </a:ext>
                  </a:extLst>
                </p14:cNvPr>
                <p14:cNvContentPartPr/>
                <p14:nvPr/>
              </p14:nvContentPartPr>
              <p14:xfrm>
                <a:off x="3870660" y="936540"/>
                <a:ext cx="174240" cy="155160"/>
              </p14:xfrm>
            </p:contentPart>
          </mc:Choice>
          <mc:Fallback xmlns="">
            <p:pic>
              <p:nvPicPr>
                <p:cNvPr id="94" name="インク 93">
                  <a:extLst>
                    <a:ext uri="{FF2B5EF4-FFF2-40B4-BE49-F238E27FC236}">
                      <a16:creationId xmlns:a16="http://schemas.microsoft.com/office/drawing/2014/main" id="{6BFF2273-A874-0E23-11E8-D86A0C47522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866340" y="932220"/>
                  <a:ext cx="182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985E4577-444F-BB3F-76EF-A0205F31779C}"/>
                    </a:ext>
                  </a:extLst>
                </p14:cNvPr>
                <p14:cNvContentPartPr/>
                <p14:nvPr/>
              </p14:nvContentPartPr>
              <p14:xfrm>
                <a:off x="3969660" y="984060"/>
                <a:ext cx="129240" cy="113400"/>
              </p14:xfrm>
            </p:contentPart>
          </mc:Choice>
          <mc:Fallback xmlns=""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985E4577-444F-BB3F-76EF-A0205F31779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965340" y="979740"/>
                  <a:ext cx="137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89995E15-4C5B-E753-F58B-5060C0C3598B}"/>
                    </a:ext>
                  </a:extLst>
                </p14:cNvPr>
                <p14:cNvContentPartPr/>
                <p14:nvPr/>
              </p14:nvContentPartPr>
              <p14:xfrm>
                <a:off x="4152540" y="1012860"/>
                <a:ext cx="75600" cy="16200"/>
              </p14:xfrm>
            </p:contentPart>
          </mc:Choice>
          <mc:Fallback xmlns=""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89995E15-4C5B-E753-F58B-5060C0C3598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48220" y="1008540"/>
                  <a:ext cx="84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8" name="インク 97">
                  <a:extLst>
                    <a:ext uri="{FF2B5EF4-FFF2-40B4-BE49-F238E27FC236}">
                      <a16:creationId xmlns:a16="http://schemas.microsoft.com/office/drawing/2014/main" id="{05AD8A50-9702-E845-1DF6-8E8A8C262407}"/>
                    </a:ext>
                  </a:extLst>
                </p14:cNvPr>
                <p14:cNvContentPartPr/>
                <p14:nvPr/>
              </p14:nvContentPartPr>
              <p14:xfrm>
                <a:off x="4282140" y="913860"/>
                <a:ext cx="182880" cy="167040"/>
              </p14:xfrm>
            </p:contentPart>
          </mc:Choice>
          <mc:Fallback xmlns="">
            <p:pic>
              <p:nvPicPr>
                <p:cNvPr id="98" name="インク 97">
                  <a:extLst>
                    <a:ext uri="{FF2B5EF4-FFF2-40B4-BE49-F238E27FC236}">
                      <a16:creationId xmlns:a16="http://schemas.microsoft.com/office/drawing/2014/main" id="{05AD8A50-9702-E845-1DF6-8E8A8C26240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277820" y="909540"/>
                  <a:ext cx="19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9" name="インク 98">
                  <a:extLst>
                    <a:ext uri="{FF2B5EF4-FFF2-40B4-BE49-F238E27FC236}">
                      <a16:creationId xmlns:a16="http://schemas.microsoft.com/office/drawing/2014/main" id="{A4DBF492-A193-71C9-8295-AB544C8A1BED}"/>
                    </a:ext>
                  </a:extLst>
                </p14:cNvPr>
                <p14:cNvContentPartPr/>
                <p14:nvPr/>
              </p14:nvContentPartPr>
              <p14:xfrm>
                <a:off x="4380420" y="952020"/>
                <a:ext cx="79560" cy="153000"/>
              </p14:xfrm>
            </p:contentPart>
          </mc:Choice>
          <mc:Fallback xmlns="">
            <p:pic>
              <p:nvPicPr>
                <p:cNvPr id="99" name="インク 98">
                  <a:extLst>
                    <a:ext uri="{FF2B5EF4-FFF2-40B4-BE49-F238E27FC236}">
                      <a16:creationId xmlns:a16="http://schemas.microsoft.com/office/drawing/2014/main" id="{A4DBF492-A193-71C9-8295-AB544C8A1BE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76100" y="947700"/>
                  <a:ext cx="88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C8997BC9-22B2-FFFD-7C3D-56AF385313E8}"/>
                    </a:ext>
                  </a:extLst>
                </p14:cNvPr>
                <p14:cNvContentPartPr/>
                <p14:nvPr/>
              </p14:nvContentPartPr>
              <p14:xfrm>
                <a:off x="4398420" y="1035540"/>
                <a:ext cx="44280" cy="8640"/>
              </p14:xfrm>
            </p:contentPart>
          </mc:Choice>
          <mc:Fallback xmlns=""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C8997BC9-22B2-FFFD-7C3D-56AF385313E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394100" y="1031220"/>
                  <a:ext cx="5292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420B77ED-4FDB-1102-1220-D9131CBBE955}"/>
              </a:ext>
            </a:extLst>
          </p:cNvPr>
          <p:cNvGrpSpPr/>
          <p:nvPr/>
        </p:nvGrpSpPr>
        <p:grpSpPr>
          <a:xfrm>
            <a:off x="6274380" y="1614060"/>
            <a:ext cx="409680" cy="297000"/>
            <a:chOff x="6274380" y="1614060"/>
            <a:chExt cx="40968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1A460E08-BBD8-0D41-4D69-7104CA10814A}"/>
                    </a:ext>
                  </a:extLst>
                </p14:cNvPr>
                <p14:cNvContentPartPr/>
                <p14:nvPr/>
              </p14:nvContentPartPr>
              <p14:xfrm>
                <a:off x="6274380" y="1660860"/>
                <a:ext cx="103320" cy="152280"/>
              </p14:xfrm>
            </p:contentPart>
          </mc:Choice>
          <mc:Fallback xmlns=""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1A460E08-BBD8-0D41-4D69-7104CA10814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270060" y="1656540"/>
                  <a:ext cx="111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2" name="インク 121">
                  <a:extLst>
                    <a:ext uri="{FF2B5EF4-FFF2-40B4-BE49-F238E27FC236}">
                      <a16:creationId xmlns:a16="http://schemas.microsoft.com/office/drawing/2014/main" id="{0C8B61AC-7A70-90DD-3B69-DA8C420C710A}"/>
                    </a:ext>
                  </a:extLst>
                </p14:cNvPr>
                <p14:cNvContentPartPr/>
                <p14:nvPr/>
              </p14:nvContentPartPr>
              <p14:xfrm>
                <a:off x="6354660" y="1676340"/>
                <a:ext cx="26280" cy="234720"/>
              </p14:xfrm>
            </p:contentPart>
          </mc:Choice>
          <mc:Fallback xmlns="">
            <p:pic>
              <p:nvPicPr>
                <p:cNvPr id="122" name="インク 121">
                  <a:extLst>
                    <a:ext uri="{FF2B5EF4-FFF2-40B4-BE49-F238E27FC236}">
                      <a16:creationId xmlns:a16="http://schemas.microsoft.com/office/drawing/2014/main" id="{0C8B61AC-7A70-90DD-3B69-DA8C420C710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50340" y="1672020"/>
                  <a:ext cx="34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E9C21F30-C6B4-5B01-9969-F009B378ED88}"/>
                    </a:ext>
                  </a:extLst>
                </p14:cNvPr>
                <p14:cNvContentPartPr/>
                <p14:nvPr/>
              </p14:nvContentPartPr>
              <p14:xfrm>
                <a:off x="6452940" y="1691460"/>
                <a:ext cx="147960" cy="200520"/>
              </p14:xfrm>
            </p:contentPart>
          </mc:Choice>
          <mc:Fallback xmlns=""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E9C21F30-C6B4-5B01-9969-F009B378ED8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48620" y="1687140"/>
                  <a:ext cx="156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5" name="インク 124">
                  <a:extLst>
                    <a:ext uri="{FF2B5EF4-FFF2-40B4-BE49-F238E27FC236}">
                      <a16:creationId xmlns:a16="http://schemas.microsoft.com/office/drawing/2014/main" id="{2D7437FC-6F25-7008-B239-56C26EC7216E}"/>
                    </a:ext>
                  </a:extLst>
                </p14:cNvPr>
                <p14:cNvContentPartPr/>
                <p14:nvPr/>
              </p14:nvContentPartPr>
              <p14:xfrm>
                <a:off x="6454020" y="1675620"/>
                <a:ext cx="75600" cy="23400"/>
              </p14:xfrm>
            </p:contentPart>
          </mc:Choice>
          <mc:Fallback xmlns="">
            <p:pic>
              <p:nvPicPr>
                <p:cNvPr id="125" name="インク 124">
                  <a:extLst>
                    <a:ext uri="{FF2B5EF4-FFF2-40B4-BE49-F238E27FC236}">
                      <a16:creationId xmlns:a16="http://schemas.microsoft.com/office/drawing/2014/main" id="{2D7437FC-6F25-7008-B239-56C26EC7216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449700" y="1671300"/>
                  <a:ext cx="84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7CB53CD9-C22B-9A47-8353-76EAE171D8F3}"/>
                    </a:ext>
                  </a:extLst>
                </p14:cNvPr>
                <p14:cNvContentPartPr/>
                <p14:nvPr/>
              </p14:nvContentPartPr>
              <p14:xfrm>
                <a:off x="6619260" y="1614060"/>
                <a:ext cx="64800" cy="68040"/>
              </p14:xfrm>
            </p:contentPart>
          </mc:Choice>
          <mc:Fallback xmlns=""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7CB53CD9-C22B-9A47-8353-76EAE171D8F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614940" y="1609740"/>
                  <a:ext cx="7344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D0FED911-5D56-2157-61C6-5B7573986975}"/>
              </a:ext>
            </a:extLst>
          </p:cNvPr>
          <p:cNvGrpSpPr/>
          <p:nvPr/>
        </p:nvGrpSpPr>
        <p:grpSpPr>
          <a:xfrm>
            <a:off x="5529900" y="2376540"/>
            <a:ext cx="371520" cy="342720"/>
            <a:chOff x="5529900" y="2376540"/>
            <a:chExt cx="37152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443CA7D1-C0D8-D882-B1BA-BE8AB960AA14}"/>
                    </a:ext>
                  </a:extLst>
                </p14:cNvPr>
                <p14:cNvContentPartPr/>
                <p14:nvPr/>
              </p14:nvContentPartPr>
              <p14:xfrm>
                <a:off x="5529900" y="2376540"/>
                <a:ext cx="155520" cy="342720"/>
              </p14:xfrm>
            </p:contentPart>
          </mc:Choice>
          <mc:Fallback xmlns=""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443CA7D1-C0D8-D882-B1BA-BE8AB960AA1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525580" y="2372220"/>
                  <a:ext cx="1641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454D1E0B-0DB6-C088-0B20-8F281BC42037}"/>
                    </a:ext>
                  </a:extLst>
                </p14:cNvPr>
                <p14:cNvContentPartPr/>
                <p14:nvPr/>
              </p14:nvContentPartPr>
              <p14:xfrm>
                <a:off x="5752380" y="2392380"/>
                <a:ext cx="149040" cy="324360"/>
              </p14:xfrm>
            </p:contentPart>
          </mc:Choice>
          <mc:Fallback xmlns=""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454D1E0B-0DB6-C088-0B20-8F281BC4203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748060" y="2388060"/>
                  <a:ext cx="15768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96899FB4-27D5-2F4E-DD98-54ED433F22BA}"/>
              </a:ext>
            </a:extLst>
          </p:cNvPr>
          <p:cNvGrpSpPr/>
          <p:nvPr/>
        </p:nvGrpSpPr>
        <p:grpSpPr>
          <a:xfrm>
            <a:off x="4061100" y="3038580"/>
            <a:ext cx="466920" cy="278640"/>
            <a:chOff x="4061100" y="3038580"/>
            <a:chExt cx="46692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54C36E86-3E93-23A8-47E2-34A9377C7198}"/>
                    </a:ext>
                  </a:extLst>
                </p14:cNvPr>
                <p14:cNvContentPartPr/>
                <p14:nvPr/>
              </p14:nvContentPartPr>
              <p14:xfrm>
                <a:off x="4061100" y="3038580"/>
                <a:ext cx="261000" cy="278640"/>
              </p14:xfrm>
            </p:contentPart>
          </mc:Choice>
          <mc:Fallback xmlns=""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54C36E86-3E93-23A8-47E2-34A9377C719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056780" y="3034260"/>
                  <a:ext cx="2696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FD9A229B-0F9B-F4BD-C679-B8EBBB3A755D}"/>
                    </a:ext>
                  </a:extLst>
                </p14:cNvPr>
                <p14:cNvContentPartPr/>
                <p14:nvPr/>
              </p14:nvContentPartPr>
              <p14:xfrm>
                <a:off x="4389060" y="3162060"/>
                <a:ext cx="138960" cy="360"/>
              </p14:xfrm>
            </p:contentPart>
          </mc:Choice>
          <mc:Fallback xmlns=""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FD9A229B-0F9B-F4BD-C679-B8EBBB3A755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84740" y="3157740"/>
                  <a:ext cx="147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B3B9F327-E778-7117-498D-5BAF27E4E6F3}"/>
                    </a:ext>
                  </a:extLst>
                </p14:cNvPr>
                <p14:cNvContentPartPr/>
                <p14:nvPr/>
              </p14:nvContentPartPr>
              <p14:xfrm>
                <a:off x="4381140" y="3222540"/>
                <a:ext cx="113040" cy="16200"/>
              </p14:xfrm>
            </p:contentPart>
          </mc:Choice>
          <mc:Fallback xmlns=""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B3B9F327-E778-7117-498D-5BAF27E4E6F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76820" y="3218220"/>
                  <a:ext cx="12168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BFA6EF18-9135-EFA4-3F20-92D9D732BF87}"/>
              </a:ext>
            </a:extLst>
          </p:cNvPr>
          <p:cNvGrpSpPr/>
          <p:nvPr/>
        </p:nvGrpSpPr>
        <p:grpSpPr>
          <a:xfrm>
            <a:off x="4731780" y="2900340"/>
            <a:ext cx="1270800" cy="369360"/>
            <a:chOff x="4731780" y="2900340"/>
            <a:chExt cx="127080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A1776D18-9508-439F-EFDF-B8E290A11A31}"/>
                    </a:ext>
                  </a:extLst>
                </p14:cNvPr>
                <p14:cNvContentPartPr/>
                <p14:nvPr/>
              </p14:nvContentPartPr>
              <p14:xfrm>
                <a:off x="4731780" y="3047580"/>
                <a:ext cx="313920" cy="201600"/>
              </p14:xfrm>
            </p:contentPart>
          </mc:Choice>
          <mc:Fallback xmlns=""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A1776D18-9508-439F-EFDF-B8E290A11A3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727460" y="3043260"/>
                  <a:ext cx="322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4061F189-6586-2665-D063-114EC59CC23F}"/>
                    </a:ext>
                  </a:extLst>
                </p14:cNvPr>
                <p14:cNvContentPartPr/>
                <p14:nvPr/>
              </p14:nvContentPartPr>
              <p14:xfrm>
                <a:off x="5124540" y="3067380"/>
                <a:ext cx="123120" cy="202320"/>
              </p14:xfrm>
            </p:contentPart>
          </mc:Choice>
          <mc:Fallback xmlns=""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4061F189-6586-2665-D063-114EC59CC23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20220" y="3063060"/>
                  <a:ext cx="131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28F36975-74E3-39DC-AFA5-DBBDA5A017B3}"/>
                    </a:ext>
                  </a:extLst>
                </p14:cNvPr>
                <p14:cNvContentPartPr/>
                <p14:nvPr/>
              </p14:nvContentPartPr>
              <p14:xfrm>
                <a:off x="5323620" y="3019500"/>
                <a:ext cx="141840" cy="199440"/>
              </p14:xfrm>
            </p:contentPart>
          </mc:Choice>
          <mc:Fallback xmlns=""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28F36975-74E3-39DC-AFA5-DBBDA5A017B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19300" y="3015180"/>
                  <a:ext cx="150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9" name="インク 138">
                  <a:extLst>
                    <a:ext uri="{FF2B5EF4-FFF2-40B4-BE49-F238E27FC236}">
                      <a16:creationId xmlns:a16="http://schemas.microsoft.com/office/drawing/2014/main" id="{D3C33AC8-472C-C598-77B6-DFC1AF0A1C94}"/>
                    </a:ext>
                  </a:extLst>
                </p14:cNvPr>
                <p14:cNvContentPartPr/>
                <p14:nvPr/>
              </p14:nvContentPartPr>
              <p14:xfrm>
                <a:off x="5529180" y="3022740"/>
                <a:ext cx="133920" cy="203040"/>
              </p14:xfrm>
            </p:contentPart>
          </mc:Choice>
          <mc:Fallback xmlns="">
            <p:pic>
              <p:nvPicPr>
                <p:cNvPr id="139" name="インク 138">
                  <a:extLst>
                    <a:ext uri="{FF2B5EF4-FFF2-40B4-BE49-F238E27FC236}">
                      <a16:creationId xmlns:a16="http://schemas.microsoft.com/office/drawing/2014/main" id="{D3C33AC8-472C-C598-77B6-DFC1AF0A1C9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524860" y="3018420"/>
                  <a:ext cx="142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19F5A832-2541-4350-4F7D-E665E523DAC8}"/>
                    </a:ext>
                  </a:extLst>
                </p14:cNvPr>
                <p14:cNvContentPartPr/>
                <p14:nvPr/>
              </p14:nvContentPartPr>
              <p14:xfrm>
                <a:off x="5790900" y="2900340"/>
                <a:ext cx="211680" cy="310320"/>
              </p14:xfrm>
            </p:contentPart>
          </mc:Choice>
          <mc:Fallback xmlns=""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19F5A832-2541-4350-4F7D-E665E523DAC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786580" y="2896020"/>
                  <a:ext cx="2203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2" name="インク 141">
                  <a:extLst>
                    <a:ext uri="{FF2B5EF4-FFF2-40B4-BE49-F238E27FC236}">
                      <a16:creationId xmlns:a16="http://schemas.microsoft.com/office/drawing/2014/main" id="{ECA09AC6-5C79-1C62-7086-C8BB451CA5DE}"/>
                    </a:ext>
                  </a:extLst>
                </p14:cNvPr>
                <p14:cNvContentPartPr/>
                <p14:nvPr/>
              </p14:nvContentPartPr>
              <p14:xfrm>
                <a:off x="5806020" y="3061980"/>
                <a:ext cx="122040" cy="39600"/>
              </p14:xfrm>
            </p:contentPart>
          </mc:Choice>
          <mc:Fallback xmlns="">
            <p:pic>
              <p:nvPicPr>
                <p:cNvPr id="142" name="インク 141">
                  <a:extLst>
                    <a:ext uri="{FF2B5EF4-FFF2-40B4-BE49-F238E27FC236}">
                      <a16:creationId xmlns:a16="http://schemas.microsoft.com/office/drawing/2014/main" id="{ECA09AC6-5C79-1C62-7086-C8BB451CA5D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801700" y="3057660"/>
                  <a:ext cx="130680" cy="4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0" name="直角三角形 369">
            <a:extLst>
              <a:ext uri="{FF2B5EF4-FFF2-40B4-BE49-F238E27FC236}">
                <a16:creationId xmlns:a16="http://schemas.microsoft.com/office/drawing/2014/main" id="{8E204AD7-9AF4-0A53-6D72-321BC580D78A}"/>
              </a:ext>
            </a:extLst>
          </p:cNvPr>
          <p:cNvSpPr/>
          <p:nvPr/>
        </p:nvSpPr>
        <p:spPr>
          <a:xfrm rot="16200000">
            <a:off x="713085" y="4541297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矢印: 右 370">
            <a:extLst>
              <a:ext uri="{FF2B5EF4-FFF2-40B4-BE49-F238E27FC236}">
                <a16:creationId xmlns:a16="http://schemas.microsoft.com/office/drawing/2014/main" id="{462E02A1-6F3D-338D-669F-A4A22B3AD17D}"/>
              </a:ext>
            </a:extLst>
          </p:cNvPr>
          <p:cNvSpPr/>
          <p:nvPr/>
        </p:nvSpPr>
        <p:spPr>
          <a:xfrm>
            <a:off x="1869803" y="4785066"/>
            <a:ext cx="978408" cy="216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直角三角形 371">
            <a:extLst>
              <a:ext uri="{FF2B5EF4-FFF2-40B4-BE49-F238E27FC236}">
                <a16:creationId xmlns:a16="http://schemas.microsoft.com/office/drawing/2014/main" id="{951C9709-8723-9A80-E4DD-41778FE3A06C}"/>
              </a:ext>
            </a:extLst>
          </p:cNvPr>
          <p:cNvSpPr/>
          <p:nvPr/>
        </p:nvSpPr>
        <p:spPr>
          <a:xfrm rot="14112120">
            <a:off x="3039388" y="4378827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73" name="インク 372">
                <a:extLst>
                  <a:ext uri="{FF2B5EF4-FFF2-40B4-BE49-F238E27FC236}">
                    <a16:creationId xmlns:a16="http://schemas.microsoft.com/office/drawing/2014/main" id="{F33A6A33-F473-E452-5A4F-D55282D20BDB}"/>
                  </a:ext>
                </a:extLst>
              </p14:cNvPr>
              <p14:cNvContentPartPr/>
              <p14:nvPr/>
            </p14:nvContentPartPr>
            <p14:xfrm>
              <a:off x="3560091" y="5292350"/>
              <a:ext cx="52920" cy="118800"/>
            </p14:xfrm>
          </p:contentPart>
        </mc:Choice>
        <mc:Fallback xmlns="">
          <p:pic>
            <p:nvPicPr>
              <p:cNvPr id="373" name="インク 372">
                <a:extLst>
                  <a:ext uri="{FF2B5EF4-FFF2-40B4-BE49-F238E27FC236}">
                    <a16:creationId xmlns:a16="http://schemas.microsoft.com/office/drawing/2014/main" id="{F33A6A33-F473-E452-5A4F-D55282D20BD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551091" y="5283377"/>
                <a:ext cx="70560" cy="136387"/>
              </a:xfrm>
              <a:prstGeom prst="rect">
                <a:avLst/>
              </a:prstGeom>
            </p:spPr>
          </p:pic>
        </mc:Fallback>
      </mc:AlternateContent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270E6747-1936-B261-1BC3-E29027EB50C7}"/>
              </a:ext>
            </a:extLst>
          </p:cNvPr>
          <p:cNvCxnSpPr>
            <a:cxnSpLocks/>
          </p:cNvCxnSpPr>
          <p:nvPr/>
        </p:nvCxnSpPr>
        <p:spPr>
          <a:xfrm flipV="1">
            <a:off x="666003" y="5404800"/>
            <a:ext cx="362451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グループ化 374">
            <a:extLst>
              <a:ext uri="{FF2B5EF4-FFF2-40B4-BE49-F238E27FC236}">
                <a16:creationId xmlns:a16="http://schemas.microsoft.com/office/drawing/2014/main" id="{C3F12AD0-116F-F2F3-BC2A-09EE9170398A}"/>
              </a:ext>
            </a:extLst>
          </p:cNvPr>
          <p:cNvGrpSpPr/>
          <p:nvPr/>
        </p:nvGrpSpPr>
        <p:grpSpPr>
          <a:xfrm>
            <a:off x="3726298" y="5158003"/>
            <a:ext cx="209160" cy="217440"/>
            <a:chOff x="3671227" y="4447043"/>
            <a:chExt cx="2091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76" name="インク 375">
                  <a:extLst>
                    <a:ext uri="{FF2B5EF4-FFF2-40B4-BE49-F238E27FC236}">
                      <a16:creationId xmlns:a16="http://schemas.microsoft.com/office/drawing/2014/main" id="{B49970B6-7F83-9F5D-07C0-0DAE32EBA454}"/>
                    </a:ext>
                  </a:extLst>
                </p14:cNvPr>
                <p14:cNvContentPartPr/>
                <p14:nvPr/>
              </p14:nvContentPartPr>
              <p14:xfrm>
                <a:off x="3671227" y="4528763"/>
                <a:ext cx="64800" cy="135720"/>
              </p14:xfrm>
            </p:contentPart>
          </mc:Choice>
          <mc:Fallback xmlns=""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DAF5EBAA-0A12-B198-4AB2-0A3A1154851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66907" y="4524443"/>
                  <a:ext cx="73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77" name="インク 376">
                  <a:extLst>
                    <a:ext uri="{FF2B5EF4-FFF2-40B4-BE49-F238E27FC236}">
                      <a16:creationId xmlns:a16="http://schemas.microsoft.com/office/drawing/2014/main" id="{1F2777C3-7EA0-5F7C-4EF9-F1DAE7C41E44}"/>
                    </a:ext>
                  </a:extLst>
                </p14:cNvPr>
                <p14:cNvContentPartPr/>
                <p14:nvPr/>
              </p14:nvContentPartPr>
              <p14:xfrm>
                <a:off x="3798307" y="4537763"/>
                <a:ext cx="82080" cy="10800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50E9270F-597F-4C11-B177-50D279E3D8B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93987" y="4533443"/>
                  <a:ext cx="90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78" name="インク 377">
                  <a:extLst>
                    <a:ext uri="{FF2B5EF4-FFF2-40B4-BE49-F238E27FC236}">
                      <a16:creationId xmlns:a16="http://schemas.microsoft.com/office/drawing/2014/main" id="{0420DCD1-1E18-058B-C2CF-B9C08E42DD47}"/>
                    </a:ext>
                  </a:extLst>
                </p14:cNvPr>
                <p14:cNvContentPartPr/>
                <p14:nvPr/>
              </p14:nvContentPartPr>
              <p14:xfrm>
                <a:off x="3818467" y="4447043"/>
                <a:ext cx="58320" cy="59040"/>
              </p14:xfrm>
            </p:contentPart>
          </mc:Choice>
          <mc:Fallback xmlns=""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CE85614E-28F8-5481-E613-405048B78E3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814147" y="4442723"/>
                  <a:ext cx="6696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79" name="インク 378">
                <a:extLst>
                  <a:ext uri="{FF2B5EF4-FFF2-40B4-BE49-F238E27FC236}">
                    <a16:creationId xmlns:a16="http://schemas.microsoft.com/office/drawing/2014/main" id="{545B9199-4861-13A7-12B9-D0C06BEF4733}"/>
                  </a:ext>
                </a:extLst>
              </p14:cNvPr>
              <p14:cNvContentPartPr/>
              <p14:nvPr/>
            </p14:nvContentPartPr>
            <p14:xfrm>
              <a:off x="578691" y="5256920"/>
              <a:ext cx="155880" cy="88920"/>
            </p14:xfrm>
          </p:contentPart>
        </mc:Choice>
        <mc:Fallback xmlns="">
          <p:pic>
            <p:nvPicPr>
              <p:cNvPr id="379" name="インク 378">
                <a:extLst>
                  <a:ext uri="{FF2B5EF4-FFF2-40B4-BE49-F238E27FC236}">
                    <a16:creationId xmlns:a16="http://schemas.microsoft.com/office/drawing/2014/main" id="{545B9199-4861-13A7-12B9-D0C06BEF473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74371" y="5252600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80" name="インク 379">
                <a:extLst>
                  <a:ext uri="{FF2B5EF4-FFF2-40B4-BE49-F238E27FC236}">
                    <a16:creationId xmlns:a16="http://schemas.microsoft.com/office/drawing/2014/main" id="{7BCBF0E9-4D55-0B3B-6189-D1ED7A28C148}"/>
                  </a:ext>
                </a:extLst>
              </p14:cNvPr>
              <p14:cNvContentPartPr/>
              <p14:nvPr/>
            </p14:nvContentPartPr>
            <p14:xfrm>
              <a:off x="1564731" y="4238840"/>
              <a:ext cx="145800" cy="259920"/>
            </p14:xfrm>
          </p:contentPart>
        </mc:Choice>
        <mc:Fallback xmlns="">
          <p:pic>
            <p:nvPicPr>
              <p:cNvPr id="380" name="インク 379">
                <a:extLst>
                  <a:ext uri="{FF2B5EF4-FFF2-40B4-BE49-F238E27FC236}">
                    <a16:creationId xmlns:a16="http://schemas.microsoft.com/office/drawing/2014/main" id="{7BCBF0E9-4D55-0B3B-6189-D1ED7A28C14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560411" y="4234526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81" name="インク 380">
                <a:extLst>
                  <a:ext uri="{FF2B5EF4-FFF2-40B4-BE49-F238E27FC236}">
                    <a16:creationId xmlns:a16="http://schemas.microsoft.com/office/drawing/2014/main" id="{B9F24BB8-0785-C0FF-58C3-834EE4A832A1}"/>
                  </a:ext>
                </a:extLst>
              </p14:cNvPr>
              <p14:cNvContentPartPr/>
              <p14:nvPr/>
            </p14:nvContentPartPr>
            <p14:xfrm>
              <a:off x="1661571" y="5286440"/>
              <a:ext cx="102240" cy="151560"/>
            </p14:xfrm>
          </p:contentPart>
        </mc:Choice>
        <mc:Fallback xmlns="">
          <p:pic>
            <p:nvPicPr>
              <p:cNvPr id="381" name="インク 380">
                <a:extLst>
                  <a:ext uri="{FF2B5EF4-FFF2-40B4-BE49-F238E27FC236}">
                    <a16:creationId xmlns:a16="http://schemas.microsoft.com/office/drawing/2014/main" id="{B9F24BB8-0785-C0FF-58C3-834EE4A832A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657251" y="5282120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382" name="object 38">
            <a:extLst>
              <a:ext uri="{FF2B5EF4-FFF2-40B4-BE49-F238E27FC236}">
                <a16:creationId xmlns:a16="http://schemas.microsoft.com/office/drawing/2014/main" id="{348BA61F-7423-F18C-4F6B-C3E42D04C6F8}"/>
              </a:ext>
            </a:extLst>
          </p:cNvPr>
          <p:cNvSpPr txBox="1"/>
          <p:nvPr/>
        </p:nvSpPr>
        <p:spPr>
          <a:xfrm>
            <a:off x="656631" y="3724605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４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383" name="テキスト ボックス 382">
            <a:extLst>
              <a:ext uri="{FF2B5EF4-FFF2-40B4-BE49-F238E27FC236}">
                <a16:creationId xmlns:a16="http://schemas.microsoft.com/office/drawing/2014/main" id="{DBFFE249-3A23-497E-1528-2FCC7D116595}"/>
              </a:ext>
            </a:extLst>
          </p:cNvPr>
          <p:cNvSpPr txBox="1"/>
          <p:nvPr/>
        </p:nvSpPr>
        <p:spPr>
          <a:xfrm>
            <a:off x="1174599" y="6102171"/>
            <a:ext cx="247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a(0,0),c(1,0),b(1,1)</a:t>
            </a:r>
          </a:p>
          <a:p>
            <a:r>
              <a:rPr kumimoji="1" lang="ja-JP" altLang="en-US" sz="1400" dirty="0"/>
              <a:t>の三角形を</a:t>
            </a:r>
            <a:r>
              <a:rPr kumimoji="1" lang="en-US" altLang="ja-JP" sz="1400" dirty="0"/>
              <a:t>a</a:t>
            </a:r>
            <a:r>
              <a:rPr kumimoji="1" lang="ja-JP" altLang="en-US" sz="1400" dirty="0"/>
              <a:t>を基準点として</a:t>
            </a:r>
            <a:r>
              <a:rPr kumimoji="1" lang="en-US" altLang="ja-JP" sz="1400" dirty="0"/>
              <a:t>30°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384" name="object 55">
            <a:extLst>
              <a:ext uri="{FF2B5EF4-FFF2-40B4-BE49-F238E27FC236}">
                <a16:creationId xmlns:a16="http://schemas.microsoft.com/office/drawing/2014/main" id="{05824ACB-0805-4A6B-4403-8B7BB128BE9F}"/>
              </a:ext>
            </a:extLst>
          </p:cNvPr>
          <p:cNvSpPr/>
          <p:nvPr/>
        </p:nvSpPr>
        <p:spPr>
          <a:xfrm>
            <a:off x="545909" y="3572308"/>
            <a:ext cx="6376035" cy="4152783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85" name="インク 384">
                <a:extLst>
                  <a:ext uri="{FF2B5EF4-FFF2-40B4-BE49-F238E27FC236}">
                    <a16:creationId xmlns:a16="http://schemas.microsoft.com/office/drawing/2014/main" id="{98A3D994-4537-8062-DEA6-3861B1DD8626}"/>
                  </a:ext>
                </a:extLst>
              </p14:cNvPr>
              <p14:cNvContentPartPr/>
              <p14:nvPr/>
            </p14:nvContentPartPr>
            <p14:xfrm>
              <a:off x="3540960" y="3907412"/>
              <a:ext cx="135360" cy="250200"/>
            </p14:xfrm>
          </p:contentPart>
        </mc:Choice>
        <mc:Fallback xmlns="">
          <p:pic>
            <p:nvPicPr>
              <p:cNvPr id="385" name="インク 384">
                <a:extLst>
                  <a:ext uri="{FF2B5EF4-FFF2-40B4-BE49-F238E27FC236}">
                    <a16:creationId xmlns:a16="http://schemas.microsoft.com/office/drawing/2014/main" id="{98A3D994-4537-8062-DEA6-3861B1DD862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536640" y="3903086"/>
                <a:ext cx="144000" cy="258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86" name="インク 385">
                <a:extLst>
                  <a:ext uri="{FF2B5EF4-FFF2-40B4-BE49-F238E27FC236}">
                    <a16:creationId xmlns:a16="http://schemas.microsoft.com/office/drawing/2014/main" id="{CF553D48-DA7F-507E-0925-1D30975CA7EB}"/>
                  </a:ext>
                </a:extLst>
              </p14:cNvPr>
              <p14:cNvContentPartPr/>
              <p14:nvPr/>
            </p14:nvContentPartPr>
            <p14:xfrm>
              <a:off x="3149280" y="5431292"/>
              <a:ext cx="340560" cy="193320"/>
            </p14:xfrm>
          </p:contentPart>
        </mc:Choice>
        <mc:Fallback xmlns="">
          <p:pic>
            <p:nvPicPr>
              <p:cNvPr id="386" name="インク 385">
                <a:extLst>
                  <a:ext uri="{FF2B5EF4-FFF2-40B4-BE49-F238E27FC236}">
                    <a16:creationId xmlns:a16="http://schemas.microsoft.com/office/drawing/2014/main" id="{CF553D48-DA7F-507E-0925-1D30975CA7E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144960" y="5426972"/>
                <a:ext cx="3492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87" name="インク 386">
                <a:extLst>
                  <a:ext uri="{FF2B5EF4-FFF2-40B4-BE49-F238E27FC236}">
                    <a16:creationId xmlns:a16="http://schemas.microsoft.com/office/drawing/2014/main" id="{B0C16BDD-6A7A-11C4-34C3-8F35321CC757}"/>
                  </a:ext>
                </a:extLst>
              </p14:cNvPr>
              <p14:cNvContentPartPr/>
              <p14:nvPr/>
            </p14:nvContentPartPr>
            <p14:xfrm>
              <a:off x="4140720" y="4841972"/>
              <a:ext cx="87480" cy="203040"/>
            </p14:xfrm>
          </p:contentPart>
        </mc:Choice>
        <mc:Fallback xmlns="">
          <p:pic>
            <p:nvPicPr>
              <p:cNvPr id="387" name="インク 386">
                <a:extLst>
                  <a:ext uri="{FF2B5EF4-FFF2-40B4-BE49-F238E27FC236}">
                    <a16:creationId xmlns:a16="http://schemas.microsoft.com/office/drawing/2014/main" id="{B0C16BDD-6A7A-11C4-34C3-8F35321CC75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136400" y="4837660"/>
                <a:ext cx="96120" cy="211665"/>
              </a:xfrm>
              <a:prstGeom prst="rect">
                <a:avLst/>
              </a:prstGeom>
            </p:spPr>
          </p:pic>
        </mc:Fallback>
      </mc:AlternateContent>
      <p:sp>
        <p:nvSpPr>
          <p:cNvPr id="388" name="直角三角形 387">
            <a:extLst>
              <a:ext uri="{FF2B5EF4-FFF2-40B4-BE49-F238E27FC236}">
                <a16:creationId xmlns:a16="http://schemas.microsoft.com/office/drawing/2014/main" id="{93FBB094-89BF-36A9-430D-2D6505DBF730}"/>
              </a:ext>
            </a:extLst>
          </p:cNvPr>
          <p:cNvSpPr/>
          <p:nvPr/>
        </p:nvSpPr>
        <p:spPr>
          <a:xfrm rot="16200000">
            <a:off x="941315" y="8172182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89" name="インク 388">
                <a:extLst>
                  <a:ext uri="{FF2B5EF4-FFF2-40B4-BE49-F238E27FC236}">
                    <a16:creationId xmlns:a16="http://schemas.microsoft.com/office/drawing/2014/main" id="{D878EFFB-15C0-0974-FE8D-3406F4D683BB}"/>
                  </a:ext>
                </a:extLst>
              </p14:cNvPr>
              <p14:cNvContentPartPr/>
              <p14:nvPr/>
            </p14:nvContentPartPr>
            <p14:xfrm>
              <a:off x="806921" y="8887805"/>
              <a:ext cx="155880" cy="88920"/>
            </p14:xfrm>
          </p:contentPart>
        </mc:Choice>
        <mc:Fallback xmlns="">
          <p:pic>
            <p:nvPicPr>
              <p:cNvPr id="389" name="インク 388">
                <a:extLst>
                  <a:ext uri="{FF2B5EF4-FFF2-40B4-BE49-F238E27FC236}">
                    <a16:creationId xmlns:a16="http://schemas.microsoft.com/office/drawing/2014/main" id="{D878EFFB-15C0-0974-FE8D-3406F4D683B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02601" y="8883485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90" name="インク 389">
                <a:extLst>
                  <a:ext uri="{FF2B5EF4-FFF2-40B4-BE49-F238E27FC236}">
                    <a16:creationId xmlns:a16="http://schemas.microsoft.com/office/drawing/2014/main" id="{B80ED0B3-2095-7B55-E1A5-2022A8041D83}"/>
                  </a:ext>
                </a:extLst>
              </p14:cNvPr>
              <p14:cNvContentPartPr/>
              <p14:nvPr/>
            </p14:nvContentPartPr>
            <p14:xfrm>
              <a:off x="1792961" y="7869725"/>
              <a:ext cx="145800" cy="259920"/>
            </p14:xfrm>
          </p:contentPart>
        </mc:Choice>
        <mc:Fallback xmlns="">
          <p:pic>
            <p:nvPicPr>
              <p:cNvPr id="390" name="インク 389">
                <a:extLst>
                  <a:ext uri="{FF2B5EF4-FFF2-40B4-BE49-F238E27FC236}">
                    <a16:creationId xmlns:a16="http://schemas.microsoft.com/office/drawing/2014/main" id="{B80ED0B3-2095-7B55-E1A5-2022A8041D8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788641" y="7865411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391" name="インク 390">
                <a:extLst>
                  <a:ext uri="{FF2B5EF4-FFF2-40B4-BE49-F238E27FC236}">
                    <a16:creationId xmlns:a16="http://schemas.microsoft.com/office/drawing/2014/main" id="{AC6A35F3-04B0-C6EF-A688-35491F1343B8}"/>
                  </a:ext>
                </a:extLst>
              </p14:cNvPr>
              <p14:cNvContentPartPr/>
              <p14:nvPr/>
            </p14:nvContentPartPr>
            <p14:xfrm>
              <a:off x="1889801" y="8917325"/>
              <a:ext cx="102240" cy="151560"/>
            </p14:xfrm>
          </p:contentPart>
        </mc:Choice>
        <mc:Fallback xmlns="">
          <p:pic>
            <p:nvPicPr>
              <p:cNvPr id="391" name="インク 390">
                <a:extLst>
                  <a:ext uri="{FF2B5EF4-FFF2-40B4-BE49-F238E27FC236}">
                    <a16:creationId xmlns:a16="http://schemas.microsoft.com/office/drawing/2014/main" id="{AC6A35F3-04B0-C6EF-A688-35491F1343B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885481" y="8913005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392" name="object 38">
            <a:extLst>
              <a:ext uri="{FF2B5EF4-FFF2-40B4-BE49-F238E27FC236}">
                <a16:creationId xmlns:a16="http://schemas.microsoft.com/office/drawing/2014/main" id="{7172C8F6-69D4-7D2C-38AB-954A9E2105E1}"/>
              </a:ext>
            </a:extLst>
          </p:cNvPr>
          <p:cNvSpPr txBox="1"/>
          <p:nvPr/>
        </p:nvSpPr>
        <p:spPr>
          <a:xfrm>
            <a:off x="728968" y="7905108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５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393" name="テキスト ボックス 392">
            <a:extLst>
              <a:ext uri="{FF2B5EF4-FFF2-40B4-BE49-F238E27FC236}">
                <a16:creationId xmlns:a16="http://schemas.microsoft.com/office/drawing/2014/main" id="{1967390D-7466-5188-20EC-C3D772EF65D0}"/>
              </a:ext>
            </a:extLst>
          </p:cNvPr>
          <p:cNvSpPr txBox="1"/>
          <p:nvPr/>
        </p:nvSpPr>
        <p:spPr>
          <a:xfrm>
            <a:off x="3998784" y="8032150"/>
            <a:ext cx="247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a(-1,-1),c(1,-1),b(1,1)</a:t>
            </a:r>
          </a:p>
          <a:p>
            <a:r>
              <a:rPr kumimoji="1" lang="ja-JP" altLang="en-US" sz="1400" dirty="0"/>
              <a:t>の三角形を原点を基準点として</a:t>
            </a:r>
            <a:r>
              <a:rPr kumimoji="1" lang="en-US" altLang="ja-JP" sz="1400" dirty="0"/>
              <a:t>45°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394" name="object 55">
            <a:extLst>
              <a:ext uri="{FF2B5EF4-FFF2-40B4-BE49-F238E27FC236}">
                <a16:creationId xmlns:a16="http://schemas.microsoft.com/office/drawing/2014/main" id="{0DB516EA-29C0-BDC4-B1C9-9050D04AF77F}"/>
              </a:ext>
            </a:extLst>
          </p:cNvPr>
          <p:cNvSpPr/>
          <p:nvPr/>
        </p:nvSpPr>
        <p:spPr>
          <a:xfrm>
            <a:off x="545909" y="7785101"/>
            <a:ext cx="6376035" cy="2209800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95" name="インク 394">
                <a:extLst>
                  <a:ext uri="{FF2B5EF4-FFF2-40B4-BE49-F238E27FC236}">
                    <a16:creationId xmlns:a16="http://schemas.microsoft.com/office/drawing/2014/main" id="{FD07B723-F70A-6F8A-8D1F-AF3E12503931}"/>
                  </a:ext>
                </a:extLst>
              </p14:cNvPr>
              <p14:cNvContentPartPr/>
              <p14:nvPr/>
            </p14:nvContentPartPr>
            <p14:xfrm>
              <a:off x="4312740" y="8869140"/>
              <a:ext cx="360" cy="360"/>
            </p14:xfrm>
          </p:contentPart>
        </mc:Choice>
        <mc:Fallback xmlns="">
          <p:pic>
            <p:nvPicPr>
              <p:cNvPr id="395" name="インク 394">
                <a:extLst>
                  <a:ext uri="{FF2B5EF4-FFF2-40B4-BE49-F238E27FC236}">
                    <a16:creationId xmlns:a16="http://schemas.microsoft.com/office/drawing/2014/main" id="{FD07B723-F70A-6F8A-8D1F-AF3E1250393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308420" y="88648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96" name="インク 395">
                <a:extLst>
                  <a:ext uri="{FF2B5EF4-FFF2-40B4-BE49-F238E27FC236}">
                    <a16:creationId xmlns:a16="http://schemas.microsoft.com/office/drawing/2014/main" id="{DC1EE954-CE20-93F6-EF93-F36E81F2A19D}"/>
                  </a:ext>
                </a:extLst>
              </p14:cNvPr>
              <p14:cNvContentPartPr/>
              <p14:nvPr/>
            </p14:nvContentPartPr>
            <p14:xfrm>
              <a:off x="2780940" y="8892180"/>
              <a:ext cx="14040" cy="360"/>
            </p14:xfrm>
          </p:contentPart>
        </mc:Choice>
        <mc:Fallback xmlns="">
          <p:pic>
            <p:nvPicPr>
              <p:cNvPr id="396" name="インク 395">
                <a:extLst>
                  <a:ext uri="{FF2B5EF4-FFF2-40B4-BE49-F238E27FC236}">
                    <a16:creationId xmlns:a16="http://schemas.microsoft.com/office/drawing/2014/main" id="{DC1EE954-CE20-93F6-EF93-F36E81F2A19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776620" y="8887860"/>
                <a:ext cx="226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16" name="インク 415">
                <a:extLst>
                  <a:ext uri="{FF2B5EF4-FFF2-40B4-BE49-F238E27FC236}">
                    <a16:creationId xmlns:a16="http://schemas.microsoft.com/office/drawing/2014/main" id="{5B14FCC4-8898-F560-2B99-CF93DDD1C84C}"/>
                  </a:ext>
                </a:extLst>
              </p14:cNvPr>
              <p14:cNvContentPartPr/>
              <p14:nvPr/>
            </p14:nvContentPartPr>
            <p14:xfrm>
              <a:off x="5340900" y="9136020"/>
              <a:ext cx="198360" cy="299160"/>
            </p14:xfrm>
          </p:contentPart>
        </mc:Choice>
        <mc:Fallback xmlns="">
          <p:pic>
            <p:nvPicPr>
              <p:cNvPr id="416" name="インク 415">
                <a:extLst>
                  <a:ext uri="{FF2B5EF4-FFF2-40B4-BE49-F238E27FC236}">
                    <a16:creationId xmlns:a16="http://schemas.microsoft.com/office/drawing/2014/main" id="{5B14FCC4-8898-F560-2B99-CF93DDD1C84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336580" y="9131700"/>
                <a:ext cx="20700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2" name="グループ化 421">
            <a:extLst>
              <a:ext uri="{FF2B5EF4-FFF2-40B4-BE49-F238E27FC236}">
                <a16:creationId xmlns:a16="http://schemas.microsoft.com/office/drawing/2014/main" id="{F1476D2B-61C1-B12D-CA73-645BCF5E561F}"/>
              </a:ext>
            </a:extLst>
          </p:cNvPr>
          <p:cNvGrpSpPr/>
          <p:nvPr/>
        </p:nvGrpSpPr>
        <p:grpSpPr>
          <a:xfrm>
            <a:off x="5509020" y="9006780"/>
            <a:ext cx="915480" cy="433080"/>
            <a:chOff x="5509020" y="9006780"/>
            <a:chExt cx="91548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17" name="インク 416">
                  <a:extLst>
                    <a:ext uri="{FF2B5EF4-FFF2-40B4-BE49-F238E27FC236}">
                      <a16:creationId xmlns:a16="http://schemas.microsoft.com/office/drawing/2014/main" id="{CEB32C68-1973-3AD6-87A7-B19C19DC5A0D}"/>
                    </a:ext>
                  </a:extLst>
                </p14:cNvPr>
                <p14:cNvContentPartPr/>
                <p14:nvPr/>
              </p14:nvContentPartPr>
              <p14:xfrm>
                <a:off x="5509020" y="9129540"/>
                <a:ext cx="259200" cy="303840"/>
              </p14:xfrm>
            </p:contentPart>
          </mc:Choice>
          <mc:Fallback xmlns="">
            <p:pic>
              <p:nvPicPr>
                <p:cNvPr id="417" name="インク 416">
                  <a:extLst>
                    <a:ext uri="{FF2B5EF4-FFF2-40B4-BE49-F238E27FC236}">
                      <a16:creationId xmlns:a16="http://schemas.microsoft.com/office/drawing/2014/main" id="{CEB32C68-1973-3AD6-87A7-B19C19DC5A0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04700" y="9125220"/>
                  <a:ext cx="2678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18" name="インク 417">
                  <a:extLst>
                    <a:ext uri="{FF2B5EF4-FFF2-40B4-BE49-F238E27FC236}">
                      <a16:creationId xmlns:a16="http://schemas.microsoft.com/office/drawing/2014/main" id="{06BBBA80-472A-EED8-9C4E-1C184C124062}"/>
                    </a:ext>
                  </a:extLst>
                </p14:cNvPr>
                <p14:cNvContentPartPr/>
                <p14:nvPr/>
              </p14:nvContentPartPr>
              <p14:xfrm>
                <a:off x="5699100" y="9218820"/>
                <a:ext cx="115560" cy="139320"/>
              </p14:xfrm>
            </p:contentPart>
          </mc:Choice>
          <mc:Fallback xmlns="">
            <p:pic>
              <p:nvPicPr>
                <p:cNvPr id="418" name="インク 417">
                  <a:extLst>
                    <a:ext uri="{FF2B5EF4-FFF2-40B4-BE49-F238E27FC236}">
                      <a16:creationId xmlns:a16="http://schemas.microsoft.com/office/drawing/2014/main" id="{06BBBA80-472A-EED8-9C4E-1C184C12406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94780" y="9214500"/>
                  <a:ext cx="124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19" name="インク 418">
                  <a:extLst>
                    <a:ext uri="{FF2B5EF4-FFF2-40B4-BE49-F238E27FC236}">
                      <a16:creationId xmlns:a16="http://schemas.microsoft.com/office/drawing/2014/main" id="{62A773BF-1BBB-1BE2-EA73-722B9EA7EE06}"/>
                    </a:ext>
                  </a:extLst>
                </p14:cNvPr>
                <p14:cNvContentPartPr/>
                <p14:nvPr/>
              </p14:nvContentPartPr>
              <p14:xfrm>
                <a:off x="5852100" y="9308100"/>
                <a:ext cx="88200" cy="131760"/>
              </p14:xfrm>
            </p:contentPart>
          </mc:Choice>
          <mc:Fallback xmlns="">
            <p:pic>
              <p:nvPicPr>
                <p:cNvPr id="419" name="インク 418">
                  <a:extLst>
                    <a:ext uri="{FF2B5EF4-FFF2-40B4-BE49-F238E27FC236}">
                      <a16:creationId xmlns:a16="http://schemas.microsoft.com/office/drawing/2014/main" id="{62A773BF-1BBB-1BE2-EA73-722B9EA7EE0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47780" y="9303780"/>
                  <a:ext cx="96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20" name="インク 419">
                  <a:extLst>
                    <a:ext uri="{FF2B5EF4-FFF2-40B4-BE49-F238E27FC236}">
                      <a16:creationId xmlns:a16="http://schemas.microsoft.com/office/drawing/2014/main" id="{47FB25B3-306D-1537-A7DA-0A80134C6F05}"/>
                    </a:ext>
                  </a:extLst>
                </p14:cNvPr>
                <p14:cNvContentPartPr/>
                <p14:nvPr/>
              </p14:nvContentPartPr>
              <p14:xfrm>
                <a:off x="6086820" y="9142140"/>
                <a:ext cx="117360" cy="228960"/>
              </p14:xfrm>
            </p:contentPart>
          </mc:Choice>
          <mc:Fallback xmlns="">
            <p:pic>
              <p:nvPicPr>
                <p:cNvPr id="420" name="インク 419">
                  <a:extLst>
                    <a:ext uri="{FF2B5EF4-FFF2-40B4-BE49-F238E27FC236}">
                      <a16:creationId xmlns:a16="http://schemas.microsoft.com/office/drawing/2014/main" id="{47FB25B3-306D-1537-A7DA-0A80134C6F0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82500" y="9137820"/>
                  <a:ext cx="126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21" name="インク 420">
                  <a:extLst>
                    <a:ext uri="{FF2B5EF4-FFF2-40B4-BE49-F238E27FC236}">
                      <a16:creationId xmlns:a16="http://schemas.microsoft.com/office/drawing/2014/main" id="{81ECD443-1003-574D-73B4-A79FAEF4B883}"/>
                    </a:ext>
                  </a:extLst>
                </p14:cNvPr>
                <p14:cNvContentPartPr/>
                <p14:nvPr/>
              </p14:nvContentPartPr>
              <p14:xfrm>
                <a:off x="6205620" y="9006780"/>
                <a:ext cx="218880" cy="407880"/>
              </p14:xfrm>
            </p:contentPart>
          </mc:Choice>
          <mc:Fallback xmlns="">
            <p:pic>
              <p:nvPicPr>
                <p:cNvPr id="421" name="インク 420">
                  <a:extLst>
                    <a:ext uri="{FF2B5EF4-FFF2-40B4-BE49-F238E27FC236}">
                      <a16:creationId xmlns:a16="http://schemas.microsoft.com/office/drawing/2014/main" id="{81ECD443-1003-574D-73B4-A79FAEF4B8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01300" y="9002460"/>
                  <a:ext cx="227520" cy="41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3" name="インク 422">
                <a:extLst>
                  <a:ext uri="{FF2B5EF4-FFF2-40B4-BE49-F238E27FC236}">
                    <a16:creationId xmlns:a16="http://schemas.microsoft.com/office/drawing/2014/main" id="{176B0A79-C199-97EE-66DB-F02C11F29D54}"/>
                  </a:ext>
                </a:extLst>
              </p14:cNvPr>
              <p14:cNvContentPartPr/>
              <p14:nvPr/>
            </p14:nvContentPartPr>
            <p14:xfrm>
              <a:off x="3250740" y="9769260"/>
              <a:ext cx="117360" cy="183600"/>
            </p14:xfrm>
          </p:contentPart>
        </mc:Choice>
        <mc:Fallback xmlns="">
          <p:pic>
            <p:nvPicPr>
              <p:cNvPr id="423" name="インク 422">
                <a:extLst>
                  <a:ext uri="{FF2B5EF4-FFF2-40B4-BE49-F238E27FC236}">
                    <a16:creationId xmlns:a16="http://schemas.microsoft.com/office/drawing/2014/main" id="{176B0A79-C199-97EE-66DB-F02C11F29D5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246420" y="9764940"/>
                <a:ext cx="1260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4" name="インク 423">
                <a:extLst>
                  <a:ext uri="{FF2B5EF4-FFF2-40B4-BE49-F238E27FC236}">
                    <a16:creationId xmlns:a16="http://schemas.microsoft.com/office/drawing/2014/main" id="{D609C24F-B42A-2ADF-5D16-91DB1B9B5BA7}"/>
                  </a:ext>
                </a:extLst>
              </p14:cNvPr>
              <p14:cNvContentPartPr/>
              <p14:nvPr/>
            </p14:nvContentPartPr>
            <p14:xfrm>
              <a:off x="3489780" y="9729660"/>
              <a:ext cx="129240" cy="39240"/>
            </p14:xfrm>
          </p:contentPart>
        </mc:Choice>
        <mc:Fallback xmlns="">
          <p:pic>
            <p:nvPicPr>
              <p:cNvPr id="424" name="インク 423">
                <a:extLst>
                  <a:ext uri="{FF2B5EF4-FFF2-40B4-BE49-F238E27FC236}">
                    <a16:creationId xmlns:a16="http://schemas.microsoft.com/office/drawing/2014/main" id="{D609C24F-B42A-2ADF-5D16-91DB1B9B5BA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485460" y="9725340"/>
                <a:ext cx="137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5" name="インク 424">
                <a:extLst>
                  <a:ext uri="{FF2B5EF4-FFF2-40B4-BE49-F238E27FC236}">
                    <a16:creationId xmlns:a16="http://schemas.microsoft.com/office/drawing/2014/main" id="{9D5ED479-5118-E462-88F0-26744741124B}"/>
                  </a:ext>
                </a:extLst>
              </p14:cNvPr>
              <p14:cNvContentPartPr/>
              <p14:nvPr/>
            </p14:nvContentPartPr>
            <p14:xfrm>
              <a:off x="3489780" y="9820020"/>
              <a:ext cx="105840" cy="63000"/>
            </p14:xfrm>
          </p:contentPart>
        </mc:Choice>
        <mc:Fallback xmlns="">
          <p:pic>
            <p:nvPicPr>
              <p:cNvPr id="425" name="インク 424">
                <a:extLst>
                  <a:ext uri="{FF2B5EF4-FFF2-40B4-BE49-F238E27FC236}">
                    <a16:creationId xmlns:a16="http://schemas.microsoft.com/office/drawing/2014/main" id="{9D5ED479-5118-E462-88F0-26744741124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485460" y="9815700"/>
                <a:ext cx="1144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6" name="インク 425">
                <a:extLst>
                  <a:ext uri="{FF2B5EF4-FFF2-40B4-BE49-F238E27FC236}">
                    <a16:creationId xmlns:a16="http://schemas.microsoft.com/office/drawing/2014/main" id="{0CF3F66C-CD9D-79AA-6DD2-F0BB62C485FA}"/>
                  </a:ext>
                </a:extLst>
              </p14:cNvPr>
              <p14:cNvContentPartPr/>
              <p14:nvPr/>
            </p14:nvContentPartPr>
            <p14:xfrm>
              <a:off x="3792540" y="9638940"/>
              <a:ext cx="160200" cy="305640"/>
            </p14:xfrm>
          </p:contentPart>
        </mc:Choice>
        <mc:Fallback xmlns="">
          <p:pic>
            <p:nvPicPr>
              <p:cNvPr id="426" name="インク 425">
                <a:extLst>
                  <a:ext uri="{FF2B5EF4-FFF2-40B4-BE49-F238E27FC236}">
                    <a16:creationId xmlns:a16="http://schemas.microsoft.com/office/drawing/2014/main" id="{0CF3F66C-CD9D-79AA-6DD2-F0BB62C485F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788220" y="9634620"/>
                <a:ext cx="1688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28" name="インク 427">
                <a:extLst>
                  <a:ext uri="{FF2B5EF4-FFF2-40B4-BE49-F238E27FC236}">
                    <a16:creationId xmlns:a16="http://schemas.microsoft.com/office/drawing/2014/main" id="{C5108722-72D9-B1E9-ADE8-E0C483C78ADF}"/>
                  </a:ext>
                </a:extLst>
              </p14:cNvPr>
              <p14:cNvContentPartPr/>
              <p14:nvPr/>
            </p14:nvContentPartPr>
            <p14:xfrm>
              <a:off x="3976500" y="9700140"/>
              <a:ext cx="144360" cy="221040"/>
            </p14:xfrm>
          </p:contentPart>
        </mc:Choice>
        <mc:Fallback xmlns="">
          <p:pic>
            <p:nvPicPr>
              <p:cNvPr id="428" name="インク 427">
                <a:extLst>
                  <a:ext uri="{FF2B5EF4-FFF2-40B4-BE49-F238E27FC236}">
                    <a16:creationId xmlns:a16="http://schemas.microsoft.com/office/drawing/2014/main" id="{C5108722-72D9-B1E9-ADE8-E0C483C78AD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972180" y="9695820"/>
                <a:ext cx="1530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29" name="インク 428">
                <a:extLst>
                  <a:ext uri="{FF2B5EF4-FFF2-40B4-BE49-F238E27FC236}">
                    <a16:creationId xmlns:a16="http://schemas.microsoft.com/office/drawing/2014/main" id="{7AC61B05-2287-42BA-1BC9-AF09190816F7}"/>
                  </a:ext>
                </a:extLst>
              </p14:cNvPr>
              <p14:cNvContentPartPr/>
              <p14:nvPr/>
            </p14:nvContentPartPr>
            <p14:xfrm>
              <a:off x="4197900" y="9866100"/>
              <a:ext cx="52920" cy="135720"/>
            </p14:xfrm>
          </p:contentPart>
        </mc:Choice>
        <mc:Fallback xmlns="">
          <p:pic>
            <p:nvPicPr>
              <p:cNvPr id="429" name="インク 428">
                <a:extLst>
                  <a:ext uri="{FF2B5EF4-FFF2-40B4-BE49-F238E27FC236}">
                    <a16:creationId xmlns:a16="http://schemas.microsoft.com/office/drawing/2014/main" id="{7AC61B05-2287-42BA-1BC9-AF09190816F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193580" y="9861780"/>
                <a:ext cx="615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0" name="インク 429">
                <a:extLst>
                  <a:ext uri="{FF2B5EF4-FFF2-40B4-BE49-F238E27FC236}">
                    <a16:creationId xmlns:a16="http://schemas.microsoft.com/office/drawing/2014/main" id="{F50E0AB3-7FA6-B226-3264-84897AC4B149}"/>
                  </a:ext>
                </a:extLst>
              </p14:cNvPr>
              <p14:cNvContentPartPr/>
              <p14:nvPr/>
            </p14:nvContentPartPr>
            <p14:xfrm>
              <a:off x="4434060" y="9650460"/>
              <a:ext cx="474120" cy="298800"/>
            </p14:xfrm>
          </p:contentPart>
        </mc:Choice>
        <mc:Fallback xmlns="">
          <p:pic>
            <p:nvPicPr>
              <p:cNvPr id="430" name="インク 429">
                <a:extLst>
                  <a:ext uri="{FF2B5EF4-FFF2-40B4-BE49-F238E27FC236}">
                    <a16:creationId xmlns:a16="http://schemas.microsoft.com/office/drawing/2014/main" id="{F50E0AB3-7FA6-B226-3264-84897AC4B14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429740" y="9646140"/>
                <a:ext cx="482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1" name="インク 430">
                <a:extLst>
                  <a:ext uri="{FF2B5EF4-FFF2-40B4-BE49-F238E27FC236}">
                    <a16:creationId xmlns:a16="http://schemas.microsoft.com/office/drawing/2014/main" id="{D208E2EE-CE31-CBDF-8756-3DAF1D4F8556}"/>
                  </a:ext>
                </a:extLst>
              </p14:cNvPr>
              <p14:cNvContentPartPr/>
              <p14:nvPr/>
            </p14:nvContentPartPr>
            <p14:xfrm>
              <a:off x="4701180" y="9744780"/>
              <a:ext cx="132120" cy="154800"/>
            </p14:xfrm>
          </p:contentPart>
        </mc:Choice>
        <mc:Fallback xmlns="">
          <p:pic>
            <p:nvPicPr>
              <p:cNvPr id="431" name="インク 430">
                <a:extLst>
                  <a:ext uri="{FF2B5EF4-FFF2-40B4-BE49-F238E27FC236}">
                    <a16:creationId xmlns:a16="http://schemas.microsoft.com/office/drawing/2014/main" id="{D208E2EE-CE31-CBDF-8756-3DAF1D4F855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696860" y="9740460"/>
                <a:ext cx="1407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インク 433">
                <a:extLst>
                  <a:ext uri="{FF2B5EF4-FFF2-40B4-BE49-F238E27FC236}">
                    <a16:creationId xmlns:a16="http://schemas.microsoft.com/office/drawing/2014/main" id="{C71D7621-D679-1A57-5B0B-5EB8C292C790}"/>
                  </a:ext>
                </a:extLst>
              </p14:cNvPr>
              <p14:cNvContentPartPr/>
              <p14:nvPr/>
            </p14:nvContentPartPr>
            <p14:xfrm>
              <a:off x="4911060" y="9604380"/>
              <a:ext cx="217800" cy="453960"/>
            </p14:xfrm>
          </p:contentPart>
        </mc:Choice>
        <mc:Fallback xmlns="">
          <p:pic>
            <p:nvPicPr>
              <p:cNvPr id="434" name="インク 433">
                <a:extLst>
                  <a:ext uri="{FF2B5EF4-FFF2-40B4-BE49-F238E27FC236}">
                    <a16:creationId xmlns:a16="http://schemas.microsoft.com/office/drawing/2014/main" id="{C71D7621-D679-1A57-5B0B-5EB8C292C79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906740" y="9600060"/>
                <a:ext cx="226440" cy="46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7" name="グループ化 436">
            <a:extLst>
              <a:ext uri="{FF2B5EF4-FFF2-40B4-BE49-F238E27FC236}">
                <a16:creationId xmlns:a16="http://schemas.microsoft.com/office/drawing/2014/main" id="{26EE8578-11FB-CCD3-CA33-8FCDB615EE53}"/>
              </a:ext>
            </a:extLst>
          </p:cNvPr>
          <p:cNvGrpSpPr/>
          <p:nvPr/>
        </p:nvGrpSpPr>
        <p:grpSpPr>
          <a:xfrm>
            <a:off x="4783260" y="9211620"/>
            <a:ext cx="352440" cy="191520"/>
            <a:chOff x="4783260" y="9211620"/>
            <a:chExt cx="3524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12" name="インク 411">
                  <a:extLst>
                    <a:ext uri="{FF2B5EF4-FFF2-40B4-BE49-F238E27FC236}">
                      <a16:creationId xmlns:a16="http://schemas.microsoft.com/office/drawing/2014/main" id="{F0EE6E6F-0190-907C-FEA1-223E74B7B4FE}"/>
                    </a:ext>
                  </a:extLst>
                </p14:cNvPr>
                <p14:cNvContentPartPr/>
                <p14:nvPr/>
              </p14:nvContentPartPr>
              <p14:xfrm>
                <a:off x="4783260" y="9211620"/>
                <a:ext cx="146880" cy="178920"/>
              </p14:xfrm>
            </p:contentPart>
          </mc:Choice>
          <mc:Fallback xmlns="">
            <p:pic>
              <p:nvPicPr>
                <p:cNvPr id="412" name="インク 411">
                  <a:extLst>
                    <a:ext uri="{FF2B5EF4-FFF2-40B4-BE49-F238E27FC236}">
                      <a16:creationId xmlns:a16="http://schemas.microsoft.com/office/drawing/2014/main" id="{F0EE6E6F-0190-907C-FEA1-223E74B7B4F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78940" y="9207300"/>
                  <a:ext cx="15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13" name="インク 412">
                  <a:extLst>
                    <a:ext uri="{FF2B5EF4-FFF2-40B4-BE49-F238E27FC236}">
                      <a16:creationId xmlns:a16="http://schemas.microsoft.com/office/drawing/2014/main" id="{B448FCEE-7575-1BFF-FCFA-BD11E4B0FCE6}"/>
                    </a:ext>
                  </a:extLst>
                </p14:cNvPr>
                <p14:cNvContentPartPr/>
                <p14:nvPr/>
              </p14:nvContentPartPr>
              <p14:xfrm>
                <a:off x="4967940" y="9239700"/>
                <a:ext cx="108720" cy="41400"/>
              </p14:xfrm>
            </p:contentPart>
          </mc:Choice>
          <mc:Fallback xmlns="">
            <p:pic>
              <p:nvPicPr>
                <p:cNvPr id="413" name="インク 412">
                  <a:extLst>
                    <a:ext uri="{FF2B5EF4-FFF2-40B4-BE49-F238E27FC236}">
                      <a16:creationId xmlns:a16="http://schemas.microsoft.com/office/drawing/2014/main" id="{B448FCEE-7575-1BFF-FCFA-BD11E4B0FCE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63620" y="9235380"/>
                  <a:ext cx="117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14" name="インク 413">
                  <a:extLst>
                    <a:ext uri="{FF2B5EF4-FFF2-40B4-BE49-F238E27FC236}">
                      <a16:creationId xmlns:a16="http://schemas.microsoft.com/office/drawing/2014/main" id="{140BDEDD-5EE6-51EB-BC13-D8691A2BD9A0}"/>
                    </a:ext>
                  </a:extLst>
                </p14:cNvPr>
                <p14:cNvContentPartPr/>
                <p14:nvPr/>
              </p14:nvContentPartPr>
              <p14:xfrm>
                <a:off x="4967940" y="9333300"/>
                <a:ext cx="167760" cy="46800"/>
              </p14:xfrm>
            </p:contentPart>
          </mc:Choice>
          <mc:Fallback xmlns="">
            <p:pic>
              <p:nvPicPr>
                <p:cNvPr id="414" name="インク 413">
                  <a:extLst>
                    <a:ext uri="{FF2B5EF4-FFF2-40B4-BE49-F238E27FC236}">
                      <a16:creationId xmlns:a16="http://schemas.microsoft.com/office/drawing/2014/main" id="{140BDEDD-5EE6-51EB-BC13-D8691A2BD9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63620" y="9328980"/>
                  <a:ext cx="176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6" name="インク 435">
                  <a:extLst>
                    <a:ext uri="{FF2B5EF4-FFF2-40B4-BE49-F238E27FC236}">
                      <a16:creationId xmlns:a16="http://schemas.microsoft.com/office/drawing/2014/main" id="{00F20912-FD25-519E-6AB7-39DF2D898A6E}"/>
                    </a:ext>
                  </a:extLst>
                </p14:cNvPr>
                <p14:cNvContentPartPr/>
                <p14:nvPr/>
              </p14:nvContentPartPr>
              <p14:xfrm>
                <a:off x="4808100" y="9377580"/>
                <a:ext cx="93600" cy="25560"/>
              </p14:xfrm>
            </p:contentPart>
          </mc:Choice>
          <mc:Fallback xmlns="">
            <p:pic>
              <p:nvPicPr>
                <p:cNvPr id="436" name="インク 435">
                  <a:extLst>
                    <a:ext uri="{FF2B5EF4-FFF2-40B4-BE49-F238E27FC236}">
                      <a16:creationId xmlns:a16="http://schemas.microsoft.com/office/drawing/2014/main" id="{00F20912-FD25-519E-6AB7-39DF2D898A6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03780" y="9373260"/>
                  <a:ext cx="1022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9" name="グループ化 438">
            <a:extLst>
              <a:ext uri="{FF2B5EF4-FFF2-40B4-BE49-F238E27FC236}">
                <a16:creationId xmlns:a16="http://schemas.microsoft.com/office/drawing/2014/main" id="{B3C385C4-B224-0022-76A5-12F118E28FF3}"/>
              </a:ext>
            </a:extLst>
          </p:cNvPr>
          <p:cNvGrpSpPr/>
          <p:nvPr/>
        </p:nvGrpSpPr>
        <p:grpSpPr>
          <a:xfrm>
            <a:off x="2870580" y="9080220"/>
            <a:ext cx="1739880" cy="483840"/>
            <a:chOff x="2870580" y="9080220"/>
            <a:chExt cx="173988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97" name="インク 396">
                  <a:extLst>
                    <a:ext uri="{FF2B5EF4-FFF2-40B4-BE49-F238E27FC236}">
                      <a16:creationId xmlns:a16="http://schemas.microsoft.com/office/drawing/2014/main" id="{236D56CD-6FF2-5164-9BE4-DC90649983BB}"/>
                    </a:ext>
                  </a:extLst>
                </p14:cNvPr>
                <p14:cNvContentPartPr/>
                <p14:nvPr/>
              </p14:nvContentPartPr>
              <p14:xfrm>
                <a:off x="2870580" y="9296580"/>
                <a:ext cx="211680" cy="192600"/>
              </p14:xfrm>
            </p:contentPart>
          </mc:Choice>
          <mc:Fallback xmlns="">
            <p:pic>
              <p:nvPicPr>
                <p:cNvPr id="397" name="インク 396">
                  <a:extLst>
                    <a:ext uri="{FF2B5EF4-FFF2-40B4-BE49-F238E27FC236}">
                      <a16:creationId xmlns:a16="http://schemas.microsoft.com/office/drawing/2014/main" id="{236D56CD-6FF2-5164-9BE4-DC90649983B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66260" y="9292260"/>
                  <a:ext cx="220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98" name="インク 397">
                  <a:extLst>
                    <a:ext uri="{FF2B5EF4-FFF2-40B4-BE49-F238E27FC236}">
                      <a16:creationId xmlns:a16="http://schemas.microsoft.com/office/drawing/2014/main" id="{06BBEEA1-729C-5CEA-5338-218C5ED58C37}"/>
                    </a:ext>
                  </a:extLst>
                </p14:cNvPr>
                <p14:cNvContentPartPr/>
                <p14:nvPr/>
              </p14:nvContentPartPr>
              <p14:xfrm>
                <a:off x="3085860" y="9341940"/>
                <a:ext cx="122040" cy="5040"/>
              </p14:xfrm>
            </p:contentPart>
          </mc:Choice>
          <mc:Fallback xmlns="">
            <p:pic>
              <p:nvPicPr>
                <p:cNvPr id="398" name="インク 397">
                  <a:extLst>
                    <a:ext uri="{FF2B5EF4-FFF2-40B4-BE49-F238E27FC236}">
                      <a16:creationId xmlns:a16="http://schemas.microsoft.com/office/drawing/2014/main" id="{06BBEEA1-729C-5CEA-5338-218C5ED58C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81540" y="9337620"/>
                  <a:ext cx="1306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99" name="インク 398">
                  <a:extLst>
                    <a:ext uri="{FF2B5EF4-FFF2-40B4-BE49-F238E27FC236}">
                      <a16:creationId xmlns:a16="http://schemas.microsoft.com/office/drawing/2014/main" id="{797331FC-7DC6-4E23-9E8E-3E94F764EE21}"/>
                    </a:ext>
                  </a:extLst>
                </p14:cNvPr>
                <p14:cNvContentPartPr/>
                <p14:nvPr/>
              </p14:nvContentPartPr>
              <p14:xfrm>
                <a:off x="3124020" y="9432660"/>
                <a:ext cx="103320" cy="8640"/>
              </p14:xfrm>
            </p:contentPart>
          </mc:Choice>
          <mc:Fallback xmlns="">
            <p:pic>
              <p:nvPicPr>
                <p:cNvPr id="399" name="インク 398">
                  <a:extLst>
                    <a:ext uri="{FF2B5EF4-FFF2-40B4-BE49-F238E27FC236}">
                      <a16:creationId xmlns:a16="http://schemas.microsoft.com/office/drawing/2014/main" id="{797331FC-7DC6-4E23-9E8E-3E94F764EE2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19700" y="9428340"/>
                  <a:ext cx="111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01" name="インク 400">
                  <a:extLst>
                    <a:ext uri="{FF2B5EF4-FFF2-40B4-BE49-F238E27FC236}">
                      <a16:creationId xmlns:a16="http://schemas.microsoft.com/office/drawing/2014/main" id="{2DE911FF-5523-6BD8-D672-2583C20C94F0}"/>
                    </a:ext>
                  </a:extLst>
                </p14:cNvPr>
                <p14:cNvContentPartPr/>
                <p14:nvPr/>
              </p14:nvContentPartPr>
              <p14:xfrm>
                <a:off x="3380700" y="9227460"/>
                <a:ext cx="153000" cy="336600"/>
              </p14:xfrm>
            </p:contentPart>
          </mc:Choice>
          <mc:Fallback xmlns="">
            <p:pic>
              <p:nvPicPr>
                <p:cNvPr id="401" name="インク 400">
                  <a:extLst>
                    <a:ext uri="{FF2B5EF4-FFF2-40B4-BE49-F238E27FC236}">
                      <a16:creationId xmlns:a16="http://schemas.microsoft.com/office/drawing/2014/main" id="{2DE911FF-5523-6BD8-D672-2583C20C94F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76380" y="9223140"/>
                  <a:ext cx="1616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02" name="インク 401">
                  <a:extLst>
                    <a:ext uri="{FF2B5EF4-FFF2-40B4-BE49-F238E27FC236}">
                      <a16:creationId xmlns:a16="http://schemas.microsoft.com/office/drawing/2014/main" id="{F13325CF-D7EC-3278-504D-0549CEE0E8FE}"/>
                    </a:ext>
                  </a:extLst>
                </p14:cNvPr>
                <p14:cNvContentPartPr/>
                <p14:nvPr/>
              </p14:nvContentPartPr>
              <p14:xfrm>
                <a:off x="3495180" y="9281460"/>
                <a:ext cx="108720" cy="215280"/>
              </p14:xfrm>
            </p:contentPart>
          </mc:Choice>
          <mc:Fallback xmlns="">
            <p:pic>
              <p:nvPicPr>
                <p:cNvPr id="402" name="インク 401">
                  <a:extLst>
                    <a:ext uri="{FF2B5EF4-FFF2-40B4-BE49-F238E27FC236}">
                      <a16:creationId xmlns:a16="http://schemas.microsoft.com/office/drawing/2014/main" id="{F13325CF-D7EC-3278-504D-0549CEE0E8F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90860" y="9277140"/>
                  <a:ext cx="117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03" name="インク 402">
                  <a:extLst>
                    <a:ext uri="{FF2B5EF4-FFF2-40B4-BE49-F238E27FC236}">
                      <a16:creationId xmlns:a16="http://schemas.microsoft.com/office/drawing/2014/main" id="{710EB62F-C6EE-46F5-8067-9763FFF89F2E}"/>
                    </a:ext>
                  </a:extLst>
                </p14:cNvPr>
                <p14:cNvContentPartPr/>
                <p14:nvPr/>
              </p14:nvContentPartPr>
              <p14:xfrm>
                <a:off x="3654660" y="9402780"/>
                <a:ext cx="42120" cy="137520"/>
              </p14:xfrm>
            </p:contentPart>
          </mc:Choice>
          <mc:Fallback xmlns="">
            <p:pic>
              <p:nvPicPr>
                <p:cNvPr id="403" name="インク 402">
                  <a:extLst>
                    <a:ext uri="{FF2B5EF4-FFF2-40B4-BE49-F238E27FC236}">
                      <a16:creationId xmlns:a16="http://schemas.microsoft.com/office/drawing/2014/main" id="{710EB62F-C6EE-46F5-8067-9763FFF89F2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50340" y="9398460"/>
                  <a:ext cx="50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04" name="インク 403">
                  <a:extLst>
                    <a:ext uri="{FF2B5EF4-FFF2-40B4-BE49-F238E27FC236}">
                      <a16:creationId xmlns:a16="http://schemas.microsoft.com/office/drawing/2014/main" id="{0A5AE09F-54C1-C585-1615-EB22BF6D6A62}"/>
                    </a:ext>
                  </a:extLst>
                </p14:cNvPr>
                <p14:cNvContentPartPr/>
                <p14:nvPr/>
              </p14:nvContentPartPr>
              <p14:xfrm>
                <a:off x="3794340" y="9368940"/>
                <a:ext cx="88200" cy="19080"/>
              </p14:xfrm>
            </p:contentPart>
          </mc:Choice>
          <mc:Fallback xmlns="">
            <p:pic>
              <p:nvPicPr>
                <p:cNvPr id="404" name="インク 403">
                  <a:extLst>
                    <a:ext uri="{FF2B5EF4-FFF2-40B4-BE49-F238E27FC236}">
                      <a16:creationId xmlns:a16="http://schemas.microsoft.com/office/drawing/2014/main" id="{0A5AE09F-54C1-C585-1615-EB22BF6D6A6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90020" y="9364620"/>
                  <a:ext cx="96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05" name="インク 404">
                  <a:extLst>
                    <a:ext uri="{FF2B5EF4-FFF2-40B4-BE49-F238E27FC236}">
                      <a16:creationId xmlns:a16="http://schemas.microsoft.com/office/drawing/2014/main" id="{190CBF62-78A1-7BD5-B67E-7185CEBD949A}"/>
                    </a:ext>
                  </a:extLst>
                </p14:cNvPr>
                <p14:cNvContentPartPr/>
                <p14:nvPr/>
              </p14:nvContentPartPr>
              <p14:xfrm>
                <a:off x="3923940" y="9152580"/>
                <a:ext cx="297360" cy="345960"/>
              </p14:xfrm>
            </p:contentPart>
          </mc:Choice>
          <mc:Fallback xmlns="">
            <p:pic>
              <p:nvPicPr>
                <p:cNvPr id="405" name="インク 404">
                  <a:extLst>
                    <a:ext uri="{FF2B5EF4-FFF2-40B4-BE49-F238E27FC236}">
                      <a16:creationId xmlns:a16="http://schemas.microsoft.com/office/drawing/2014/main" id="{190CBF62-78A1-7BD5-B67E-7185CEBD949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19620" y="9148260"/>
                  <a:ext cx="3060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06" name="インク 405">
                  <a:extLst>
                    <a:ext uri="{FF2B5EF4-FFF2-40B4-BE49-F238E27FC236}">
                      <a16:creationId xmlns:a16="http://schemas.microsoft.com/office/drawing/2014/main" id="{67D8B55A-0C5E-2D77-74A6-B8E1DECC7666}"/>
                    </a:ext>
                  </a:extLst>
                </p14:cNvPr>
                <p14:cNvContentPartPr/>
                <p14:nvPr/>
              </p14:nvContentPartPr>
              <p14:xfrm>
                <a:off x="4091700" y="9244740"/>
                <a:ext cx="125640" cy="225720"/>
              </p14:xfrm>
            </p:contentPart>
          </mc:Choice>
          <mc:Fallback xmlns="">
            <p:pic>
              <p:nvPicPr>
                <p:cNvPr id="406" name="インク 405">
                  <a:extLst>
                    <a:ext uri="{FF2B5EF4-FFF2-40B4-BE49-F238E27FC236}">
                      <a16:creationId xmlns:a16="http://schemas.microsoft.com/office/drawing/2014/main" id="{67D8B55A-0C5E-2D77-74A6-B8E1DECC766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7380" y="9240420"/>
                  <a:ext cx="134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07" name="インク 406">
                  <a:extLst>
                    <a:ext uri="{FF2B5EF4-FFF2-40B4-BE49-F238E27FC236}">
                      <a16:creationId xmlns:a16="http://schemas.microsoft.com/office/drawing/2014/main" id="{43D12D38-C28E-9AAD-E910-20672ACBC2D1}"/>
                    </a:ext>
                  </a:extLst>
                </p14:cNvPr>
                <p14:cNvContentPartPr/>
                <p14:nvPr/>
              </p14:nvContentPartPr>
              <p14:xfrm>
                <a:off x="4230660" y="9080220"/>
                <a:ext cx="166680" cy="439560"/>
              </p14:xfrm>
            </p:contentPart>
          </mc:Choice>
          <mc:Fallback xmlns="">
            <p:pic>
              <p:nvPicPr>
                <p:cNvPr id="407" name="インク 406">
                  <a:extLst>
                    <a:ext uri="{FF2B5EF4-FFF2-40B4-BE49-F238E27FC236}">
                      <a16:creationId xmlns:a16="http://schemas.microsoft.com/office/drawing/2014/main" id="{43D12D38-C28E-9AAD-E910-20672ACBC2D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226340" y="9075900"/>
                  <a:ext cx="1753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08" name="インク 407">
                  <a:extLst>
                    <a:ext uri="{FF2B5EF4-FFF2-40B4-BE49-F238E27FC236}">
                      <a16:creationId xmlns:a16="http://schemas.microsoft.com/office/drawing/2014/main" id="{CDD62308-B4B5-7AFF-8136-54E9933500F2}"/>
                    </a:ext>
                  </a:extLst>
                </p14:cNvPr>
                <p14:cNvContentPartPr/>
                <p14:nvPr/>
              </p14:nvContentPartPr>
              <p14:xfrm>
                <a:off x="4542060" y="9395220"/>
                <a:ext cx="68400" cy="154080"/>
              </p14:xfrm>
            </p:contentPart>
          </mc:Choice>
          <mc:Fallback xmlns="">
            <p:pic>
              <p:nvPicPr>
                <p:cNvPr id="408" name="インク 407">
                  <a:extLst>
                    <a:ext uri="{FF2B5EF4-FFF2-40B4-BE49-F238E27FC236}">
                      <a16:creationId xmlns:a16="http://schemas.microsoft.com/office/drawing/2014/main" id="{CDD62308-B4B5-7AFF-8136-54E9933500F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37740" y="9390900"/>
                  <a:ext cx="77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38" name="インク 437">
                  <a:extLst>
                    <a:ext uri="{FF2B5EF4-FFF2-40B4-BE49-F238E27FC236}">
                      <a16:creationId xmlns:a16="http://schemas.microsoft.com/office/drawing/2014/main" id="{45742ADA-9ED9-6A00-CD55-2DF2A41BF1D2}"/>
                    </a:ext>
                  </a:extLst>
                </p14:cNvPr>
                <p14:cNvContentPartPr/>
                <p14:nvPr/>
              </p14:nvContentPartPr>
              <p14:xfrm>
                <a:off x="4160100" y="9444540"/>
                <a:ext cx="86760" cy="27360"/>
              </p14:xfrm>
            </p:contentPart>
          </mc:Choice>
          <mc:Fallback xmlns="">
            <p:pic>
              <p:nvPicPr>
                <p:cNvPr id="438" name="インク 437">
                  <a:extLst>
                    <a:ext uri="{FF2B5EF4-FFF2-40B4-BE49-F238E27FC236}">
                      <a16:creationId xmlns:a16="http://schemas.microsoft.com/office/drawing/2014/main" id="{45742ADA-9ED9-6A00-CD55-2DF2A41BF1D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155780" y="9440220"/>
                  <a:ext cx="954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40" name="図 439">
            <a:extLst>
              <a:ext uri="{FF2B5EF4-FFF2-40B4-BE49-F238E27FC236}">
                <a16:creationId xmlns:a16="http://schemas.microsoft.com/office/drawing/2014/main" id="{7BB9E1A8-B013-3686-294A-BBC906DD03AA}"/>
              </a:ext>
            </a:extLst>
          </p:cNvPr>
          <p:cNvPicPr>
            <a:picLocks noChangeAspect="1"/>
          </p:cNvPicPr>
          <p:nvPr/>
        </p:nvPicPr>
        <p:blipFill>
          <a:blip r:embed="rId2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0" y="3578194"/>
            <a:ext cx="3030328" cy="4147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/>
              <a:t>・回転</a:t>
            </a:r>
            <a:endParaRPr kumimoji="1" lang="ja-JP" altLang="en-US" b="1" u="sng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0CC366-1053-4C93-A4B0-E87A29C13081}"/>
              </a:ext>
            </a:extLst>
          </p:cNvPr>
          <p:cNvSpPr txBox="1"/>
          <p:nvPr/>
        </p:nvSpPr>
        <p:spPr>
          <a:xfrm>
            <a:off x="91333" y="707409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57FE6DD-5360-4C99-835F-E6F04959F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518299"/>
            <a:ext cx="3437091" cy="22720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DC52D183-7F97-E623-B4EB-A98E1F7715C4}"/>
                  </a:ext>
                </a:extLst>
              </p14:cNvPr>
              <p14:cNvContentPartPr/>
              <p14:nvPr/>
            </p14:nvContentPartPr>
            <p14:xfrm>
              <a:off x="807180" y="1790460"/>
              <a:ext cx="30600" cy="8172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DC52D183-7F97-E623-B4EB-A98E1F7715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860" y="1786140"/>
                <a:ext cx="392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190DFA7C-FCBD-BAAD-5995-02E4034F25A1}"/>
                  </a:ext>
                </a:extLst>
              </p14:cNvPr>
              <p14:cNvContentPartPr/>
              <p14:nvPr/>
            </p14:nvContentPartPr>
            <p14:xfrm>
              <a:off x="905100" y="1767420"/>
              <a:ext cx="119160" cy="79200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190DFA7C-FCBD-BAAD-5995-02E4034F25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780" y="1763100"/>
                <a:ext cx="127800" cy="8784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2A5AE7B3-157D-E7EC-3E5A-9B4C12303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2908300"/>
            <a:ext cx="3067436" cy="299868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341152E-93AA-70C8-3385-E71D7C40C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6079899"/>
            <a:ext cx="3487901" cy="821278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13D4EE2-F13F-5991-318B-09A77CBEDBD7}"/>
              </a:ext>
            </a:extLst>
          </p:cNvPr>
          <p:cNvSpPr/>
          <p:nvPr/>
        </p:nvSpPr>
        <p:spPr>
          <a:xfrm>
            <a:off x="188759" y="6101015"/>
            <a:ext cx="3360891" cy="766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DCDF8152-7C2F-E053-CF20-57D0038A0E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60" y="549744"/>
            <a:ext cx="3787253" cy="4139556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558F3EF-5B2D-A02E-6289-3AF2ACB54BE8}"/>
              </a:ext>
            </a:extLst>
          </p:cNvPr>
          <p:cNvSpPr/>
          <p:nvPr/>
        </p:nvSpPr>
        <p:spPr>
          <a:xfrm>
            <a:off x="3632200" y="3961924"/>
            <a:ext cx="3665691" cy="71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DF43752-C9C3-0D1F-E65E-601C4ABFE27D}"/>
              </a:ext>
            </a:extLst>
          </p:cNvPr>
          <p:cNvSpPr txBox="1"/>
          <p:nvPr/>
        </p:nvSpPr>
        <p:spPr>
          <a:xfrm>
            <a:off x="4041662" y="5265437"/>
            <a:ext cx="3057247" cy="138499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ごちゃごちゃ証明したが、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赤枠を覚えておけば良い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</a:t>
            </a:r>
            <a:r>
              <a:rPr kumimoji="1" lang="en-US" altLang="ja-JP" sz="1400" dirty="0"/>
              <a:t>※</a:t>
            </a:r>
            <a:r>
              <a:rPr kumimoji="1" lang="ja-JP" altLang="en-US" sz="1400" dirty="0"/>
              <a:t>一度くらいは証明してみよう）</a:t>
            </a:r>
            <a:endParaRPr kumimoji="1" lang="en-US" altLang="ja-JP" sz="1400" dirty="0"/>
          </a:p>
          <a:p>
            <a:pPr algn="ctr"/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２つ覚えられないなら、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任意点回転の方だけ覚えれば良い。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6D22C96-E8BE-4633-64FC-F12485907F3B}"/>
              </a:ext>
            </a:extLst>
          </p:cNvPr>
          <p:cNvSpPr txBox="1"/>
          <p:nvPr/>
        </p:nvSpPr>
        <p:spPr>
          <a:xfrm>
            <a:off x="2568664" y="6611181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原点回転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F307BDF-023B-1C0F-9B20-A73C62D6509A}"/>
              </a:ext>
            </a:extLst>
          </p:cNvPr>
          <p:cNvSpPr txBox="1"/>
          <p:nvPr/>
        </p:nvSpPr>
        <p:spPr>
          <a:xfrm>
            <a:off x="6152635" y="4515532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任意点回転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9D9230-DC3C-7EC6-557C-35203502F7AC}"/>
              </a:ext>
            </a:extLst>
          </p:cNvPr>
          <p:cNvSpPr txBox="1"/>
          <p:nvPr/>
        </p:nvSpPr>
        <p:spPr>
          <a:xfrm>
            <a:off x="90063" y="7348884"/>
            <a:ext cx="3623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1.</a:t>
            </a:r>
            <a:r>
              <a:rPr kumimoji="1" lang="ja-JP" altLang="en-US" sz="1000" dirty="0"/>
              <a:t>点</a:t>
            </a:r>
            <a:r>
              <a:rPr kumimoji="1" lang="en-US" altLang="ja-JP" sz="1000" dirty="0"/>
              <a:t>P(2,1)</a:t>
            </a:r>
            <a:r>
              <a:rPr kumimoji="1" lang="ja-JP" altLang="en-US" sz="1000" dirty="0"/>
              <a:t>を原点周りに</a:t>
            </a:r>
            <a:r>
              <a:rPr kumimoji="1" lang="en-US" altLang="ja-JP" sz="1000" dirty="0"/>
              <a:t>45°</a:t>
            </a:r>
            <a:r>
              <a:rPr kumimoji="1" lang="ja-JP" altLang="en-US" sz="1000" dirty="0"/>
              <a:t>回転させた点</a:t>
            </a:r>
            <a:r>
              <a:rPr kumimoji="1" lang="en-US" altLang="ja-JP" sz="1000" dirty="0"/>
              <a:t>Q</a:t>
            </a:r>
            <a:r>
              <a:rPr kumimoji="1" lang="ja-JP" altLang="en-US" sz="1000" dirty="0"/>
              <a:t>の座標を求めよ。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E166C2D-F387-4647-0EE5-4EC7980868F5}"/>
              </a:ext>
            </a:extLst>
          </p:cNvPr>
          <p:cNvSpPr txBox="1"/>
          <p:nvPr/>
        </p:nvSpPr>
        <p:spPr>
          <a:xfrm>
            <a:off x="3784600" y="7335708"/>
            <a:ext cx="3850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2.</a:t>
            </a:r>
            <a:r>
              <a:rPr kumimoji="1" lang="ja-JP" altLang="en-US" sz="1000" dirty="0"/>
              <a:t>点</a:t>
            </a:r>
            <a:r>
              <a:rPr kumimoji="1" lang="en-US" altLang="ja-JP" sz="1000" dirty="0"/>
              <a:t>P(2,1)</a:t>
            </a:r>
            <a:r>
              <a:rPr kumimoji="1" lang="ja-JP" altLang="en-US" sz="1000" dirty="0"/>
              <a:t>を点</a:t>
            </a:r>
            <a:r>
              <a:rPr kumimoji="1" lang="en-US" altLang="ja-JP" sz="1000" dirty="0"/>
              <a:t>R(1,1)</a:t>
            </a:r>
            <a:r>
              <a:rPr kumimoji="1" lang="ja-JP" altLang="en-US" sz="1000" dirty="0"/>
              <a:t>周りに</a:t>
            </a:r>
            <a:r>
              <a:rPr kumimoji="1" lang="en-US" altLang="ja-JP" sz="1000" dirty="0"/>
              <a:t>45°</a:t>
            </a:r>
            <a:r>
              <a:rPr kumimoji="1" lang="ja-JP" altLang="en-US" sz="1000" dirty="0"/>
              <a:t>回転させた点</a:t>
            </a:r>
            <a:r>
              <a:rPr kumimoji="1" lang="en-US" altLang="ja-JP" sz="1000" dirty="0"/>
              <a:t>Q</a:t>
            </a:r>
            <a:r>
              <a:rPr kumimoji="1" lang="ja-JP" altLang="en-US" sz="1000" dirty="0"/>
              <a:t>の座標を求めよ。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B77256E-DEF2-0585-AA18-B9AB9F828853}"/>
                  </a:ext>
                </a:extLst>
              </p:cNvPr>
              <p:cNvSpPr txBox="1"/>
              <p:nvPr/>
            </p:nvSpPr>
            <p:spPr>
              <a:xfrm>
                <a:off x="313170" y="7837694"/>
                <a:ext cx="2754280" cy="685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en-US" altLang="ja-JP" dirty="0"/>
                  <a:t>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B77256E-DEF2-0585-AA18-B9AB9F828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0" y="7837694"/>
                <a:ext cx="2754280" cy="685059"/>
              </a:xfrm>
              <a:prstGeom prst="rect">
                <a:avLst/>
              </a:prstGeom>
              <a:blipFill>
                <a:blip r:embed="rId10"/>
                <a:stretch>
                  <a:fillRect l="-885" t="-893" b="-8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AB0988B-53BC-B897-295B-57567ED881B4}"/>
                  </a:ext>
                </a:extLst>
              </p:cNvPr>
              <p:cNvSpPr txBox="1"/>
              <p:nvPr/>
            </p:nvSpPr>
            <p:spPr>
              <a:xfrm>
                <a:off x="334310" y="8758653"/>
                <a:ext cx="2792239" cy="304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+1⋅</m:t>
                      </m:r>
                      <m:func>
                        <m:func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AB0988B-53BC-B897-295B-57567ED88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10" y="8758653"/>
                <a:ext cx="2792239" cy="304442"/>
              </a:xfrm>
              <a:prstGeom prst="rect">
                <a:avLst/>
              </a:prstGeom>
              <a:blipFill>
                <a:blip r:embed="rId11"/>
                <a:stretch>
                  <a:fillRect l="-2183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7162F17-5C1A-C3CF-A6D3-16A624CB7845}"/>
                  </a:ext>
                </a:extLst>
              </p:cNvPr>
              <p:cNvSpPr txBox="1"/>
              <p:nvPr/>
            </p:nvSpPr>
            <p:spPr>
              <a:xfrm>
                <a:off x="654627" y="9177536"/>
                <a:ext cx="581185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7162F17-5C1A-C3CF-A6D3-16A624CB7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27" y="9177536"/>
                <a:ext cx="581185" cy="572273"/>
              </a:xfrm>
              <a:prstGeom prst="rect">
                <a:avLst/>
              </a:prstGeom>
              <a:blipFill>
                <a:blip r:embed="rId1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4DD4879-3016-ADB7-51FC-879BA1EDEED0}"/>
                  </a:ext>
                </a:extLst>
              </p:cNvPr>
              <p:cNvSpPr txBox="1"/>
              <p:nvPr/>
            </p:nvSpPr>
            <p:spPr>
              <a:xfrm>
                <a:off x="3676660" y="7831825"/>
                <a:ext cx="37989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ja-JP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ja-JP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4DD4879-3016-ADB7-51FC-879BA1ED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60" y="7831825"/>
                <a:ext cx="3798989" cy="246221"/>
              </a:xfrm>
              <a:prstGeom prst="rect">
                <a:avLst/>
              </a:prstGeom>
              <a:blipFill>
                <a:blip r:embed="rId13"/>
                <a:stretch>
                  <a:fillRect l="-963" r="-64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3C2B4ED-712C-C183-4B61-4004DE596D6E}"/>
                  </a:ext>
                </a:extLst>
              </p:cNvPr>
              <p:cNvSpPr txBox="1"/>
              <p:nvPr/>
            </p:nvSpPr>
            <p:spPr>
              <a:xfrm>
                <a:off x="3721000" y="8790931"/>
                <a:ext cx="3787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ja-JP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ja-JP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3C2B4ED-712C-C183-4B61-4004DE596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00" y="8790931"/>
                <a:ext cx="3787960" cy="246221"/>
              </a:xfrm>
              <a:prstGeom prst="rect">
                <a:avLst/>
              </a:prstGeom>
              <a:blipFill>
                <a:blip r:embed="rId14"/>
                <a:stretch>
                  <a:fillRect l="-965" r="-482" b="-3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1AC808-46C5-25EE-3A88-364F322928C0}"/>
                  </a:ext>
                </a:extLst>
              </p:cNvPr>
              <p:cNvSpPr txBox="1"/>
              <p:nvPr/>
            </p:nvSpPr>
            <p:spPr>
              <a:xfrm>
                <a:off x="4000090" y="8115336"/>
                <a:ext cx="985141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1AC808-46C5-25EE-3A88-364F32292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90" y="8115336"/>
                <a:ext cx="985141" cy="6354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75369D-072B-5812-33F8-576695A7F8E7}"/>
                  </a:ext>
                </a:extLst>
              </p:cNvPr>
              <p:cNvSpPr txBox="1"/>
              <p:nvPr/>
            </p:nvSpPr>
            <p:spPr>
              <a:xfrm>
                <a:off x="4000090" y="9178202"/>
                <a:ext cx="985141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75369D-072B-5812-33F8-576695A7F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90" y="9178202"/>
                <a:ext cx="985141" cy="63549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39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65CF7531-9DCE-3BF2-B88C-330105686D12}"/>
              </a:ext>
            </a:extLst>
          </p:cNvPr>
          <p:cNvSpPr/>
          <p:nvPr/>
        </p:nvSpPr>
        <p:spPr>
          <a:xfrm rot="16200000">
            <a:off x="1087114" y="627800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object 38">
            <a:extLst>
              <a:ext uri="{FF2B5EF4-FFF2-40B4-BE49-F238E27FC236}">
                <a16:creationId xmlns:a16="http://schemas.microsoft.com/office/drawing/2014/main" id="{A8EB61D1-94CA-7F5C-7448-3F32082B091F}"/>
              </a:ext>
            </a:extLst>
          </p:cNvPr>
          <p:cNvSpPr txBox="1"/>
          <p:nvPr/>
        </p:nvSpPr>
        <p:spPr>
          <a:xfrm>
            <a:off x="748641" y="317500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lang="en-US" sz="1200" spc="-25" dirty="0">
                <a:latin typeface="ＭＳ ゴシック"/>
                <a:cs typeface="ＭＳ ゴシック"/>
              </a:rPr>
              <a:t>1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505360-A85F-1109-87EA-B35C90B361A9}"/>
              </a:ext>
            </a:extLst>
          </p:cNvPr>
          <p:cNvSpPr txBox="1"/>
          <p:nvPr/>
        </p:nvSpPr>
        <p:spPr>
          <a:xfrm>
            <a:off x="3168650" y="287782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a(0,0),b(1,0),c(1,1)</a:t>
            </a:r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の三角形を原点を基準点として</a:t>
            </a:r>
            <a:endParaRPr kumimoji="1" lang="en-US" altLang="ja-JP" sz="1400" dirty="0"/>
          </a:p>
          <a:p>
            <a:r>
              <a:rPr kumimoji="1" lang="en-US" altLang="ja-JP" sz="1400" dirty="0"/>
              <a:t>30°,60°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B2179268-3C37-D639-9C7C-16E7CF27019F}"/>
              </a:ext>
            </a:extLst>
          </p:cNvPr>
          <p:cNvSpPr/>
          <p:nvPr/>
        </p:nvSpPr>
        <p:spPr>
          <a:xfrm>
            <a:off x="545909" y="165100"/>
            <a:ext cx="6376035" cy="4952999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9CB7D03F-24A2-16A2-8B0B-5C000B0EDE34}"/>
              </a:ext>
            </a:extLst>
          </p:cNvPr>
          <p:cNvSpPr/>
          <p:nvPr/>
        </p:nvSpPr>
        <p:spPr>
          <a:xfrm rot="16200000">
            <a:off x="941314" y="5733781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14:cNvPr>
              <p14:cNvContentPartPr/>
              <p14:nvPr/>
            </p14:nvContentPartPr>
            <p14:xfrm>
              <a:off x="806920" y="6449404"/>
              <a:ext cx="155880" cy="8892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600" y="6445084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14:cNvPr>
              <p14:cNvContentPartPr/>
              <p14:nvPr/>
            </p14:nvContentPartPr>
            <p14:xfrm>
              <a:off x="1844889" y="6425312"/>
              <a:ext cx="145800" cy="259920"/>
            </p14:xfrm>
          </p:contentPart>
        </mc:Choice>
        <mc:Fallback xmlns=""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0569" y="6420998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14:cNvPr>
              <p14:cNvContentPartPr/>
              <p14:nvPr/>
            </p14:nvContentPartPr>
            <p14:xfrm>
              <a:off x="1828338" y="5517274"/>
              <a:ext cx="102240" cy="15156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4018" y="5512954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object 38">
            <a:extLst>
              <a:ext uri="{FF2B5EF4-FFF2-40B4-BE49-F238E27FC236}">
                <a16:creationId xmlns:a16="http://schemas.microsoft.com/office/drawing/2014/main" id="{648A32CE-35F8-F1ED-3A84-4816573B4C0C}"/>
              </a:ext>
            </a:extLst>
          </p:cNvPr>
          <p:cNvSpPr txBox="1"/>
          <p:nvPr/>
        </p:nvSpPr>
        <p:spPr>
          <a:xfrm>
            <a:off x="728967" y="5466707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lang="en-US" sz="1200" spc="-25" dirty="0">
                <a:latin typeface="ＭＳ ゴシック"/>
                <a:cs typeface="ＭＳ ゴシック"/>
              </a:rPr>
              <a:t>2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4C6EC8E-3692-567C-0299-CB7E36DC5B35}"/>
              </a:ext>
            </a:extLst>
          </p:cNvPr>
          <p:cNvSpPr txBox="1"/>
          <p:nvPr/>
        </p:nvSpPr>
        <p:spPr>
          <a:xfrm>
            <a:off x="3544975" y="5353004"/>
            <a:ext cx="2828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a(-1,-1),b(1,-1),c(1,1)</a:t>
            </a:r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の三角形を中心点を基準点として</a:t>
            </a:r>
            <a:r>
              <a:rPr kumimoji="1" lang="en-US" altLang="ja-JP" sz="1400" dirty="0"/>
              <a:t>45°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その際の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</a:t>
            </a:r>
            <a:r>
              <a:rPr kumimoji="1" lang="ja-JP" altLang="en-US" sz="1400" dirty="0"/>
              <a:t>座標を求めよ。</a:t>
            </a:r>
          </a:p>
        </p:txBody>
      </p:sp>
      <p:sp>
        <p:nvSpPr>
          <p:cNvPr id="42" name="object 55">
            <a:extLst>
              <a:ext uri="{FF2B5EF4-FFF2-40B4-BE49-F238E27FC236}">
                <a16:creationId xmlns:a16="http://schemas.microsoft.com/office/drawing/2014/main" id="{B565524C-CD94-BA1A-DB36-4265D0CFB9D0}"/>
              </a:ext>
            </a:extLst>
          </p:cNvPr>
          <p:cNvSpPr/>
          <p:nvPr/>
        </p:nvSpPr>
        <p:spPr>
          <a:xfrm>
            <a:off x="545908" y="5346700"/>
            <a:ext cx="6376035" cy="5181600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14:cNvPr>
              <p14:cNvContentPartPr/>
              <p14:nvPr/>
            </p14:nvContentPartPr>
            <p14:xfrm>
              <a:off x="4312739" y="6430739"/>
              <a:ext cx="360" cy="360"/>
            </p14:xfrm>
          </p:contentPart>
        </mc:Choice>
        <mc:Fallback xmlns=""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8419" y="642641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14:cNvPr>
              <p14:cNvContentPartPr/>
              <p14:nvPr/>
            </p14:nvContentPartPr>
            <p14:xfrm>
              <a:off x="2780939" y="6453779"/>
              <a:ext cx="14040" cy="360"/>
            </p14:xfrm>
          </p:contentPart>
        </mc:Choice>
        <mc:Fallback xmlns="">
          <p:pic>
            <p:nvPicPr>
              <p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76505" y="6449459"/>
                <a:ext cx="22907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3686BF4C-0F9B-4543-A35B-3244B68BB0F8}"/>
                  </a:ext>
                </a:extLst>
              </p14:cNvPr>
              <p14:cNvContentPartPr/>
              <p14:nvPr/>
            </p14:nvContentPartPr>
            <p14:xfrm>
              <a:off x="928500" y="1431900"/>
              <a:ext cx="190440" cy="14688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3686BF4C-0F9B-4543-A35B-3244B68BB0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4180" y="1427580"/>
                <a:ext cx="1990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024E163B-5CE0-53FD-EE0D-0BD1F0DAA128}"/>
                  </a:ext>
                </a:extLst>
              </p14:cNvPr>
              <p14:cNvContentPartPr/>
              <p14:nvPr/>
            </p14:nvContentPartPr>
            <p14:xfrm>
              <a:off x="1996620" y="1371420"/>
              <a:ext cx="100440" cy="22140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024E163B-5CE0-53FD-EE0D-0BD1F0DAA1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2300" y="1366740"/>
                <a:ext cx="1090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7DE98610-653B-907F-96F6-A589EF8FE594}"/>
                  </a:ext>
                </a:extLst>
              </p14:cNvPr>
              <p14:cNvContentPartPr/>
              <p14:nvPr/>
            </p14:nvContentPartPr>
            <p14:xfrm>
              <a:off x="2009220" y="473580"/>
              <a:ext cx="145080" cy="20664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7DE98610-653B-907F-96F6-A589EF8FE5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04900" y="469260"/>
                <a:ext cx="1537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788B6A-0B1F-85B3-2092-57384BAB5BB3}"/>
                  </a:ext>
                </a:extLst>
              </p:cNvPr>
              <p:cNvSpPr txBox="1"/>
              <p:nvPr/>
            </p:nvSpPr>
            <p:spPr>
              <a:xfrm>
                <a:off x="1072882" y="1888177"/>
                <a:ext cx="865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788B6A-0B1F-85B3-2092-57384BAB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82" y="1888177"/>
                <a:ext cx="865878" cy="276999"/>
              </a:xfrm>
              <a:prstGeom prst="rect">
                <a:avLst/>
              </a:prstGeom>
              <a:blipFill>
                <a:blip r:embed="rId18"/>
                <a:stretch>
                  <a:fillRect l="-5634" t="-2222" r="-1408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6952B01-2AE9-2934-509D-17EF398FF025}"/>
                  </a:ext>
                </a:extLst>
              </p:cNvPr>
              <p:cNvSpPr txBox="1"/>
              <p:nvPr/>
            </p:nvSpPr>
            <p:spPr>
              <a:xfrm>
                <a:off x="1047102" y="2310865"/>
                <a:ext cx="694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6952B01-2AE9-2934-509D-17EF398FF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02" y="2310865"/>
                <a:ext cx="694164" cy="276999"/>
              </a:xfrm>
              <a:prstGeom prst="rect">
                <a:avLst/>
              </a:prstGeom>
              <a:blipFill>
                <a:blip r:embed="rId19"/>
                <a:stretch>
                  <a:fillRect l="-350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FF748C-2A43-EBF7-048E-BF6D4AA332A9}"/>
                  </a:ext>
                </a:extLst>
              </p:cNvPr>
              <p:cNvSpPr txBox="1"/>
              <p:nvPr/>
            </p:nvSpPr>
            <p:spPr>
              <a:xfrm>
                <a:off x="1016237" y="2677966"/>
                <a:ext cx="1030603" cy="654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kumimoji="1" lang="ja-JP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ja-JP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FF748C-2A43-EBF7-048E-BF6D4AA3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7" y="2677966"/>
                <a:ext cx="1030603" cy="65492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A084EFF-A045-6465-21F7-410CA97D6EEC}"/>
                  </a:ext>
                </a:extLst>
              </p:cNvPr>
              <p:cNvSpPr txBox="1"/>
              <p:nvPr/>
            </p:nvSpPr>
            <p:spPr>
              <a:xfrm>
                <a:off x="959224" y="3464270"/>
                <a:ext cx="238764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=1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A084EFF-A045-6465-21F7-410CA97D6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4" y="3464270"/>
                <a:ext cx="2387641" cy="246221"/>
              </a:xfrm>
              <a:prstGeom prst="rect">
                <a:avLst/>
              </a:prstGeom>
              <a:blipFill>
                <a:blip r:embed="rId21"/>
                <a:stretch>
                  <a:fillRect l="-1020" b="-7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5AE08ED-0045-0521-36A2-1D2B520C7677}"/>
                  </a:ext>
                </a:extLst>
              </p:cNvPr>
              <p:cNvSpPr txBox="1"/>
              <p:nvPr/>
            </p:nvSpPr>
            <p:spPr>
              <a:xfrm>
                <a:off x="1170405" y="3714285"/>
                <a:ext cx="747384" cy="532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ja-JP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ja-JP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ja-JP" altLang="en-US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kumimoji="1" lang="ja-JP" alt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kumimoji="1" lang="ja-JP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5AE08ED-0045-0521-36A2-1D2B520C7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05" y="3714285"/>
                <a:ext cx="747384" cy="532903"/>
              </a:xfrm>
              <a:prstGeom prst="rect">
                <a:avLst/>
              </a:prstGeom>
              <a:blipFill>
                <a:blip r:embed="rId22"/>
                <a:stretch>
                  <a:fillRect l="-7317" b="-5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B12150-6B49-F24E-8617-523859FCD8E3}"/>
                  </a:ext>
                </a:extLst>
              </p:cNvPr>
              <p:cNvSpPr txBox="1"/>
              <p:nvPr/>
            </p:nvSpPr>
            <p:spPr>
              <a:xfrm>
                <a:off x="904533" y="4282741"/>
                <a:ext cx="2573077" cy="270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=1⋅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+1⋅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B12150-6B49-F24E-8617-523859FC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33" y="4282741"/>
                <a:ext cx="2573077" cy="270587"/>
              </a:xfrm>
              <a:prstGeom prst="rect">
                <a:avLst/>
              </a:prstGeom>
              <a:blipFill>
                <a:blip r:embed="rId23"/>
                <a:stretch>
                  <a:fillRect l="-948" b="-20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2591B7-EBC6-02DB-A110-7A574C9DD773}"/>
                  </a:ext>
                </a:extLst>
              </p:cNvPr>
              <p:cNvSpPr txBox="1"/>
              <p:nvPr/>
            </p:nvSpPr>
            <p:spPr>
              <a:xfrm>
                <a:off x="1132129" y="4587093"/>
                <a:ext cx="747384" cy="532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kumimoji="1" lang="en-US" altLang="ja-JP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2591B7-EBC6-02DB-A110-7A574C9DD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29" y="4587093"/>
                <a:ext cx="747384" cy="532903"/>
              </a:xfrm>
              <a:prstGeom prst="rect">
                <a:avLst/>
              </a:prstGeom>
              <a:blipFill>
                <a:blip r:embed="rId24"/>
                <a:stretch>
                  <a:fillRect l="-7377" b="-5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002F05-1DA6-2332-2255-50F1A26B2B68}"/>
                  </a:ext>
                </a:extLst>
              </p:cNvPr>
              <p:cNvSpPr txBox="1"/>
              <p:nvPr/>
            </p:nvSpPr>
            <p:spPr>
              <a:xfrm>
                <a:off x="4323579" y="1888177"/>
                <a:ext cx="865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002F05-1DA6-2332-2255-50F1A26B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79" y="1888177"/>
                <a:ext cx="865878" cy="276999"/>
              </a:xfrm>
              <a:prstGeom prst="rect">
                <a:avLst/>
              </a:prstGeom>
              <a:blipFill>
                <a:blip r:embed="rId25"/>
                <a:stretch>
                  <a:fillRect l="-4930" t="-2222" r="-2113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672D06A-A515-A4DE-71FE-4A5BA122A3D7}"/>
                  </a:ext>
                </a:extLst>
              </p:cNvPr>
              <p:cNvSpPr txBox="1"/>
              <p:nvPr/>
            </p:nvSpPr>
            <p:spPr>
              <a:xfrm>
                <a:off x="4335364" y="2310864"/>
                <a:ext cx="694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672D06A-A515-A4DE-71FE-4A5BA122A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64" y="2310864"/>
                <a:ext cx="694164" cy="276999"/>
              </a:xfrm>
              <a:prstGeom prst="rect">
                <a:avLst/>
              </a:prstGeom>
              <a:blipFill>
                <a:blip r:embed="rId26"/>
                <a:stretch>
                  <a:fillRect l="-350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CBD4933-E89F-E724-003E-854CC27C2EAF}"/>
                  </a:ext>
                </a:extLst>
              </p:cNvPr>
              <p:cNvSpPr txBox="1"/>
              <p:nvPr/>
            </p:nvSpPr>
            <p:spPr>
              <a:xfrm>
                <a:off x="4335364" y="2677966"/>
                <a:ext cx="1030603" cy="654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kumimoji="1" lang="ja-JP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CBD4933-E89F-E724-003E-854CC27C2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64" y="2677966"/>
                <a:ext cx="1030603" cy="65492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B6E7AF9-1B30-DA7F-2551-DCC94C70B1C1}"/>
                  </a:ext>
                </a:extLst>
              </p:cNvPr>
              <p:cNvSpPr txBox="1"/>
              <p:nvPr/>
            </p:nvSpPr>
            <p:spPr>
              <a:xfrm>
                <a:off x="4051091" y="3418970"/>
                <a:ext cx="238764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=1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B6E7AF9-1B30-DA7F-2551-DCC94C70B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91" y="3418970"/>
                <a:ext cx="2387641" cy="246221"/>
              </a:xfrm>
              <a:prstGeom prst="rect">
                <a:avLst/>
              </a:prstGeom>
              <a:blipFill>
                <a:blip r:embed="rId28"/>
                <a:stretch>
                  <a:fillRect l="-1279"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564FF0B-77FD-215B-8E4B-F99572C52DB5}"/>
                  </a:ext>
                </a:extLst>
              </p:cNvPr>
              <p:cNvSpPr txBox="1"/>
              <p:nvPr/>
            </p:nvSpPr>
            <p:spPr>
              <a:xfrm>
                <a:off x="4369066" y="3710491"/>
                <a:ext cx="765338" cy="451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564FF0B-77FD-215B-8E4B-F99572C52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066" y="3710491"/>
                <a:ext cx="765338" cy="45179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58251E3-1961-BDFB-DF50-5ECF2B7A43EA}"/>
                  </a:ext>
                </a:extLst>
              </p:cNvPr>
              <p:cNvSpPr txBox="1"/>
              <p:nvPr/>
            </p:nvSpPr>
            <p:spPr>
              <a:xfrm>
                <a:off x="4074276" y="4246345"/>
                <a:ext cx="2251001" cy="236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=1⋅</m:t>
                      </m:r>
                      <m:func>
                        <m:funcPr>
                          <m:ctrlP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sup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+1⋅</m:t>
                      </m:r>
                      <m:func>
                        <m:funcPr>
                          <m:ctrlP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sup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58251E3-1961-BDFB-DF50-5ECF2B7A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276" y="4246345"/>
                <a:ext cx="2251001" cy="236668"/>
              </a:xfrm>
              <a:prstGeom prst="rect">
                <a:avLst/>
              </a:prstGeom>
              <a:blipFill>
                <a:blip r:embed="rId30"/>
                <a:stretch>
                  <a:fillRect l="-1081"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FA37B87-5A30-9B3A-142C-5B3A2081E379}"/>
                  </a:ext>
                </a:extLst>
              </p:cNvPr>
              <p:cNvSpPr txBox="1"/>
              <p:nvPr/>
            </p:nvSpPr>
            <p:spPr>
              <a:xfrm>
                <a:off x="4335364" y="4531159"/>
                <a:ext cx="747384" cy="532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kumimoji="1" lang="en-US" altLang="ja-JP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FA37B87-5A30-9B3A-142C-5B3A2081E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64" y="4531159"/>
                <a:ext cx="747384" cy="532903"/>
              </a:xfrm>
              <a:prstGeom prst="rect">
                <a:avLst/>
              </a:prstGeom>
              <a:blipFill>
                <a:blip r:embed="rId31"/>
                <a:stretch>
                  <a:fillRect l="-6504" b="-5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F33269F-320A-C2EA-965D-8799D77BE9D3}"/>
                  </a:ext>
                </a:extLst>
              </p:cNvPr>
              <p:cNvSpPr txBox="1"/>
              <p:nvPr/>
            </p:nvSpPr>
            <p:spPr>
              <a:xfrm>
                <a:off x="884859" y="6780057"/>
                <a:ext cx="1153008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200" i="1">
                          <a:latin typeface="Cambria Math" panose="02040503050406030204" pitchFamily="18" charset="0"/>
                        </a:rPr>
                        <m:t>中心</m:t>
                      </m:r>
                      <m:r>
                        <a:rPr kumimoji="1" lang="ja-JP" altLang="en-US" sz="1200" i="1" smtClean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kumimoji="1" lang="ja-JP" altLang="en-US" sz="12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kumimoji="1" lang="ja-JP" alt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ja-JP" altLang="en-US" sz="1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F33269F-320A-C2EA-965D-8799D77BE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9" y="6780057"/>
                <a:ext cx="1153008" cy="414985"/>
              </a:xfrm>
              <a:prstGeom prst="rect">
                <a:avLst/>
              </a:prstGeom>
              <a:blipFill>
                <a:blip r:embed="rId32"/>
                <a:stretch>
                  <a:fillRect l="-4233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図 21">
            <a:extLst>
              <a:ext uri="{FF2B5EF4-FFF2-40B4-BE49-F238E27FC236}">
                <a16:creationId xmlns:a16="http://schemas.microsoft.com/office/drawing/2014/main" id="{A64B0BD0-0287-4AD4-6AC2-E3009A9D211A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57" y="6864292"/>
            <a:ext cx="4769916" cy="36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3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5496" y="1040807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773" y="347499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785" y="276598"/>
            <a:ext cx="2511425" cy="9505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１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直角三角形の三角比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10" dirty="0">
                <a:latin typeface="ＭＳ 明朝"/>
                <a:cs typeface="ＭＳ 明朝"/>
              </a:rPr>
              <a:t>右の図の直角三角形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において，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704215" algn="l"/>
                <a:tab pos="1231265" algn="l"/>
              </a:tabLst>
            </a:pP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20" dirty="0">
                <a:latin typeface="Times New Roman"/>
                <a:cs typeface="Times New Roman"/>
              </a:rPr>
              <a:t>tan</a:t>
            </a:r>
            <a:r>
              <a:rPr sz="1050" i="1" spc="-2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</a:pP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785" y="1429932"/>
            <a:ext cx="2511425" cy="7112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10" dirty="0">
                <a:latin typeface="ＭＳ 明朝"/>
                <a:cs typeface="ＭＳ 明朝"/>
              </a:rPr>
              <a:t>右の図の直角三角形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において，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704215" algn="l"/>
                <a:tab pos="1231265" algn="l"/>
              </a:tabLst>
            </a:pP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20" dirty="0">
                <a:latin typeface="Times New Roman"/>
                <a:cs typeface="Times New Roman"/>
              </a:rPr>
              <a:t>tan</a:t>
            </a:r>
            <a:r>
              <a:rPr sz="1050" i="1" spc="-2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</a:pP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785" y="2344714"/>
            <a:ext cx="217170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5080" indent="-201930">
              <a:lnSpc>
                <a:spcPct val="142900"/>
              </a:lnSpc>
              <a:spcBef>
                <a:spcPts val="9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	</a:t>
            </a:r>
            <a:r>
              <a:rPr sz="1050" spc="-20" dirty="0">
                <a:latin typeface="ＭＳ 明朝"/>
                <a:cs typeface="ＭＳ 明朝"/>
              </a:rPr>
              <a:t>右の図の直角三角形を参考に，次の三角比の値を求めよ。</a:t>
            </a:r>
            <a:endParaRPr sz="1050">
              <a:latin typeface="ＭＳ 明朝"/>
              <a:cs typeface="ＭＳ 明朝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sin30°</a:t>
            </a:r>
            <a:endParaRPr sz="10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②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cos45°</a:t>
            </a:r>
            <a:endParaRPr sz="10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③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tan60°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1859" y="223792"/>
            <a:ext cx="6376035" cy="3436620"/>
          </a:xfrm>
          <a:custGeom>
            <a:avLst/>
            <a:gdLst/>
            <a:ahLst/>
            <a:cxnLst/>
            <a:rect l="l" t="t" r="r" b="b"/>
            <a:pathLst>
              <a:path w="6376034" h="3436620">
                <a:moveTo>
                  <a:pt x="0" y="3436620"/>
                </a:moveTo>
                <a:lnTo>
                  <a:pt x="6376035" y="3436620"/>
                </a:lnTo>
                <a:lnTo>
                  <a:pt x="6376035" y="0"/>
                </a:lnTo>
                <a:lnTo>
                  <a:pt x="0" y="0"/>
                </a:lnTo>
                <a:lnTo>
                  <a:pt x="0" y="343662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9852" y="849898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7764" y="1275095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4280" y="1191274"/>
            <a:ext cx="1098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6450" y="889523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5782" y="1224802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2442" y="575578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58895" y="747028"/>
            <a:ext cx="726440" cy="2532380"/>
            <a:chOff x="3458895" y="747028"/>
            <a:chExt cx="726440" cy="2532380"/>
          </a:xfrm>
        </p:grpSpPr>
        <p:sp>
          <p:nvSpPr>
            <p:cNvPr id="15" name="object 15"/>
            <p:cNvSpPr/>
            <p:nvPr/>
          </p:nvSpPr>
          <p:spPr>
            <a:xfrm>
              <a:off x="3462070" y="1290334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89">
                  <a:moveTo>
                    <a:pt x="0" y="0"/>
                  </a:moveTo>
                  <a:lnTo>
                    <a:pt x="7197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81906" y="750584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7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2070" y="750203"/>
              <a:ext cx="720090" cy="539750"/>
            </a:xfrm>
            <a:custGeom>
              <a:avLst/>
              <a:gdLst/>
              <a:ahLst/>
              <a:cxnLst/>
              <a:rect l="l" t="t" r="r" b="b"/>
              <a:pathLst>
                <a:path w="720089" h="539750">
                  <a:moveTo>
                    <a:pt x="0" y="539750"/>
                  </a:moveTo>
                  <a:lnTo>
                    <a:pt x="7197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7677" y="123343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66337" y="1215531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60" h="77469">
                  <a:moveTo>
                    <a:pt x="0" y="0"/>
                  </a:moveTo>
                  <a:lnTo>
                    <a:pt x="15642" y="12263"/>
                  </a:lnTo>
                  <a:lnTo>
                    <a:pt x="27225" y="30289"/>
                  </a:lnTo>
                  <a:lnTo>
                    <a:pt x="34022" y="52506"/>
                  </a:lnTo>
                  <a:lnTo>
                    <a:pt x="35306" y="7734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53199" y="3270268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60" h="9525">
                  <a:moveTo>
                    <a:pt x="7315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3152" y="914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23486" y="2871103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03904" y="3015273"/>
            <a:ext cx="337185" cy="4191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050" spc="-25" dirty="0">
                <a:latin typeface="Times New Roman"/>
                <a:cs typeface="Times New Roman"/>
              </a:rPr>
              <a:t>30°</a:t>
            </a:r>
            <a:endParaRPr sz="105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  <a:spcBef>
                <a:spcPts val="290"/>
              </a:spcBef>
            </a:pPr>
            <a:r>
              <a:rPr sz="1050" spc="105" dirty="0">
                <a:latin typeface="Cambria Math"/>
                <a:cs typeface="Cambria Math"/>
              </a:rPr>
              <a:t>ξ3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5260" y="2759851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45459" y="2687334"/>
            <a:ext cx="943610" cy="548005"/>
            <a:chOff x="3145459" y="2687334"/>
            <a:chExt cx="943610" cy="548005"/>
          </a:xfrm>
        </p:grpSpPr>
        <p:sp>
          <p:nvSpPr>
            <p:cNvPr id="25" name="object 25"/>
            <p:cNvSpPr/>
            <p:nvPr/>
          </p:nvSpPr>
          <p:spPr>
            <a:xfrm>
              <a:off x="3148634" y="3230005"/>
              <a:ext cx="935355" cy="0"/>
            </a:xfrm>
            <a:custGeom>
              <a:avLst/>
              <a:gdLst/>
              <a:ahLst/>
              <a:cxnLst/>
              <a:rect l="l" t="t" r="r" b="b"/>
              <a:pathLst>
                <a:path w="935354">
                  <a:moveTo>
                    <a:pt x="0" y="0"/>
                  </a:moveTo>
                  <a:lnTo>
                    <a:pt x="93522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84370" y="2690509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54000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0285" y="2690509"/>
              <a:ext cx="935355" cy="540385"/>
            </a:xfrm>
            <a:custGeom>
              <a:avLst/>
              <a:gdLst/>
              <a:ahLst/>
              <a:cxnLst/>
              <a:rect l="l" t="t" r="r" b="b"/>
              <a:pathLst>
                <a:path w="935354" h="540385">
                  <a:moveTo>
                    <a:pt x="935227" y="0"/>
                  </a:moveTo>
                  <a:lnTo>
                    <a:pt x="0" y="54000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11218" y="315990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0" y="72009"/>
                  </a:lnTo>
                </a:path>
                <a:path w="72389" h="72389">
                  <a:moveTo>
                    <a:pt x="0" y="0"/>
                  </a:moveTo>
                  <a:lnTo>
                    <a:pt x="720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34562" y="3124976"/>
              <a:ext cx="40005" cy="102870"/>
            </a:xfrm>
            <a:custGeom>
              <a:avLst/>
              <a:gdLst/>
              <a:ahLst/>
              <a:cxnLst/>
              <a:rect l="l" t="t" r="r" b="b"/>
              <a:pathLst>
                <a:path w="40004" h="102869">
                  <a:moveTo>
                    <a:pt x="0" y="0"/>
                  </a:moveTo>
                  <a:lnTo>
                    <a:pt x="19734" y="18123"/>
                  </a:lnTo>
                  <a:lnTo>
                    <a:pt x="33289" y="42592"/>
                  </a:lnTo>
                  <a:lnTo>
                    <a:pt x="39915" y="71419"/>
                  </a:lnTo>
                  <a:lnTo>
                    <a:pt x="38862" y="10261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79341" y="2755025"/>
              <a:ext cx="101600" cy="44450"/>
            </a:xfrm>
            <a:custGeom>
              <a:avLst/>
              <a:gdLst/>
              <a:ahLst/>
              <a:cxnLst/>
              <a:rect l="l" t="t" r="r" b="b"/>
              <a:pathLst>
                <a:path w="101600" h="44450">
                  <a:moveTo>
                    <a:pt x="101091" y="41909"/>
                  </a:moveTo>
                  <a:lnTo>
                    <a:pt x="74509" y="43880"/>
                  </a:lnTo>
                  <a:lnTo>
                    <a:pt x="47497" y="37004"/>
                  </a:lnTo>
                  <a:lnTo>
                    <a:pt x="22010" y="22103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79646" y="2782711"/>
            <a:ext cx="2006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60°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862118" y="2822081"/>
            <a:ext cx="769620" cy="424180"/>
            <a:chOff x="4862118" y="2822081"/>
            <a:chExt cx="769620" cy="424180"/>
          </a:xfrm>
        </p:grpSpPr>
        <p:sp>
          <p:nvSpPr>
            <p:cNvPr id="33" name="object 33"/>
            <p:cNvSpPr/>
            <p:nvPr/>
          </p:nvSpPr>
          <p:spPr>
            <a:xfrm>
              <a:off x="5246674" y="282525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69">
                  <a:moveTo>
                    <a:pt x="0" y="0"/>
                  </a:moveTo>
                  <a:lnTo>
                    <a:pt x="381889" y="38188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65293" y="282525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69">
                  <a:moveTo>
                    <a:pt x="0" y="381889"/>
                  </a:moveTo>
                  <a:lnTo>
                    <a:pt x="38176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65293" y="3207145"/>
              <a:ext cx="763270" cy="0"/>
            </a:xfrm>
            <a:custGeom>
              <a:avLst/>
              <a:gdLst/>
              <a:ahLst/>
              <a:cxnLst/>
              <a:rect l="l" t="t" r="r" b="b"/>
              <a:pathLst>
                <a:path w="763270">
                  <a:moveTo>
                    <a:pt x="0" y="0"/>
                  </a:moveTo>
                  <a:lnTo>
                    <a:pt x="7632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94350" y="2877580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0"/>
                  </a:moveTo>
                  <a:lnTo>
                    <a:pt x="50927" y="50927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45150" y="2877580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50926"/>
                  </a:moveTo>
                  <a:lnTo>
                    <a:pt x="509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51653" y="3122309"/>
              <a:ext cx="38735" cy="85725"/>
            </a:xfrm>
            <a:custGeom>
              <a:avLst/>
              <a:gdLst/>
              <a:ahLst/>
              <a:cxnLst/>
              <a:rect l="l" t="t" r="r" b="b"/>
              <a:pathLst>
                <a:path w="38735" h="85725">
                  <a:moveTo>
                    <a:pt x="0" y="0"/>
                  </a:moveTo>
                  <a:lnTo>
                    <a:pt x="16085" y="16176"/>
                  </a:lnTo>
                  <a:lnTo>
                    <a:pt x="28193" y="36544"/>
                  </a:lnTo>
                  <a:lnTo>
                    <a:pt x="35825" y="60007"/>
                  </a:lnTo>
                  <a:lnTo>
                    <a:pt x="38481" y="85471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04103" y="3124468"/>
              <a:ext cx="38735" cy="85725"/>
            </a:xfrm>
            <a:custGeom>
              <a:avLst/>
              <a:gdLst/>
              <a:ahLst/>
              <a:cxnLst/>
              <a:rect l="l" t="t" r="r" b="b"/>
              <a:pathLst>
                <a:path w="38735" h="85725">
                  <a:moveTo>
                    <a:pt x="38608" y="0"/>
                  </a:moveTo>
                  <a:lnTo>
                    <a:pt x="22449" y="16176"/>
                  </a:lnTo>
                  <a:lnTo>
                    <a:pt x="10302" y="36544"/>
                  </a:lnTo>
                  <a:lnTo>
                    <a:pt x="2657" y="60007"/>
                  </a:lnTo>
                  <a:lnTo>
                    <a:pt x="0" y="8547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25967" y="3236740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60" h="9525">
                  <a:moveTo>
                    <a:pt x="7315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3152" y="914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975402" y="2835153"/>
            <a:ext cx="561975" cy="5657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65"/>
              </a:spcBef>
              <a:tabLst>
                <a:tab pos="481330" algn="l"/>
              </a:tabLst>
            </a:pPr>
            <a:r>
              <a:rPr sz="1050" spc="-50" dirty="0">
                <a:latin typeface="Times New Roman"/>
                <a:cs typeface="Times New Roman"/>
              </a:rPr>
              <a:t>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220"/>
              </a:spcBef>
              <a:tabLst>
                <a:tab pos="353060" algn="l"/>
              </a:tabLst>
            </a:pPr>
            <a:r>
              <a:rPr sz="900" spc="-25" dirty="0">
                <a:latin typeface="Times New Roman"/>
                <a:cs typeface="Times New Roman"/>
              </a:rPr>
              <a:t>45°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25" dirty="0">
                <a:latin typeface="Times New Roman"/>
                <a:cs typeface="Times New Roman"/>
              </a:rPr>
              <a:t>45°</a:t>
            </a:r>
            <a:endParaRPr sz="900">
              <a:latin typeface="Times New Roman"/>
              <a:cs typeface="Times New Roman"/>
            </a:endParaRPr>
          </a:p>
          <a:p>
            <a:pPr marR="64769" algn="ctr">
              <a:lnSpc>
                <a:spcPct val="100000"/>
              </a:lnSpc>
              <a:spcBef>
                <a:spcPts val="165"/>
              </a:spcBef>
            </a:pPr>
            <a:r>
              <a:rPr sz="1050" spc="105" dirty="0">
                <a:latin typeface="Cambria Math"/>
                <a:cs typeface="Cambria Math"/>
              </a:rPr>
              <a:t>ξ2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66514" y="1805447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85616" y="1790741"/>
            <a:ext cx="172720" cy="4533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20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17264" y="1649998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26178" y="2075575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488105" y="1825512"/>
            <a:ext cx="811530" cy="341630"/>
            <a:chOff x="3488105" y="1825512"/>
            <a:chExt cx="811530" cy="341630"/>
          </a:xfrm>
        </p:grpSpPr>
        <p:sp>
          <p:nvSpPr>
            <p:cNvPr id="47" name="object 47"/>
            <p:cNvSpPr/>
            <p:nvPr/>
          </p:nvSpPr>
          <p:spPr>
            <a:xfrm>
              <a:off x="3658920" y="1828687"/>
              <a:ext cx="637540" cy="335280"/>
            </a:xfrm>
            <a:custGeom>
              <a:avLst/>
              <a:gdLst/>
              <a:ahLst/>
              <a:cxnLst/>
              <a:rect l="l" t="t" r="r" b="b"/>
              <a:pathLst>
                <a:path w="637539" h="335280">
                  <a:moveTo>
                    <a:pt x="637159" y="33527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91280" y="1828687"/>
              <a:ext cx="167640" cy="318770"/>
            </a:xfrm>
            <a:custGeom>
              <a:avLst/>
              <a:gdLst/>
              <a:ahLst/>
              <a:cxnLst/>
              <a:rect l="l" t="t" r="r" b="b"/>
              <a:pathLst>
                <a:path w="167639" h="318769">
                  <a:moveTo>
                    <a:pt x="0" y="318516"/>
                  </a:moveTo>
                  <a:lnTo>
                    <a:pt x="1676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91407" y="2146949"/>
              <a:ext cx="805180" cy="17145"/>
            </a:xfrm>
            <a:custGeom>
              <a:avLst/>
              <a:gdLst/>
              <a:ahLst/>
              <a:cxnLst/>
              <a:rect l="l" t="t" r="r" b="b"/>
              <a:pathLst>
                <a:path w="805179" h="17144">
                  <a:moveTo>
                    <a:pt x="804799" y="1676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37203" y="1853071"/>
              <a:ext cx="73025" cy="48260"/>
            </a:xfrm>
            <a:custGeom>
              <a:avLst/>
              <a:gdLst/>
              <a:ahLst/>
              <a:cxnLst/>
              <a:rect l="l" t="t" r="r" b="b"/>
              <a:pathLst>
                <a:path w="73025" h="48260">
                  <a:moveTo>
                    <a:pt x="47751" y="47751"/>
                  </a:moveTo>
                  <a:lnTo>
                    <a:pt x="72897" y="0"/>
                  </a:lnTo>
                </a:path>
                <a:path w="73025" h="48260">
                  <a:moveTo>
                    <a:pt x="47751" y="47751"/>
                  </a:moveTo>
                  <a:lnTo>
                    <a:pt x="0" y="2260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25570" y="2079639"/>
              <a:ext cx="42545" cy="69850"/>
            </a:xfrm>
            <a:custGeom>
              <a:avLst/>
              <a:gdLst/>
              <a:ahLst/>
              <a:cxnLst/>
              <a:rect l="l" t="t" r="r" b="b"/>
              <a:pathLst>
                <a:path w="42545" h="69850">
                  <a:moveTo>
                    <a:pt x="0" y="0"/>
                  </a:moveTo>
                  <a:lnTo>
                    <a:pt x="15898" y="10533"/>
                  </a:lnTo>
                  <a:lnTo>
                    <a:pt x="28797" y="26447"/>
                  </a:lnTo>
                  <a:lnTo>
                    <a:pt x="37933" y="46505"/>
                  </a:lnTo>
                  <a:lnTo>
                    <a:pt x="42545" y="69469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719886" y="3728531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204470"/>
                </a:moveTo>
                <a:lnTo>
                  <a:pt x="158800" y="204470"/>
                </a:lnTo>
                <a:lnTo>
                  <a:pt x="6096" y="204470"/>
                </a:lnTo>
                <a:lnTo>
                  <a:pt x="0" y="204470"/>
                </a:lnTo>
                <a:lnTo>
                  <a:pt x="0" y="210553"/>
                </a:lnTo>
                <a:lnTo>
                  <a:pt x="6096" y="210553"/>
                </a:lnTo>
                <a:lnTo>
                  <a:pt x="158800" y="210553"/>
                </a:lnTo>
                <a:lnTo>
                  <a:pt x="164896" y="210553"/>
                </a:lnTo>
                <a:lnTo>
                  <a:pt x="164896" y="204470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32"/>
                </a:lnTo>
                <a:lnTo>
                  <a:pt x="0" y="204457"/>
                </a:lnTo>
                <a:lnTo>
                  <a:pt x="6096" y="204457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457"/>
                </a:lnTo>
                <a:lnTo>
                  <a:pt x="164896" y="204457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7199" y="3657883"/>
            <a:ext cx="1964689" cy="9505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615"/>
              </a:spcBef>
              <a:tabLst>
                <a:tab pos="3295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２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15" dirty="0">
                <a:latin typeface="ＭＳ ゴシック"/>
                <a:cs typeface="ＭＳ ゴシック"/>
              </a:rPr>
              <a:t>三角比の表</a:t>
            </a:r>
            <a:endParaRPr sz="1050">
              <a:latin typeface="ＭＳ ゴシック"/>
              <a:cs typeface="ＭＳ ゴシック"/>
            </a:endParaRPr>
          </a:p>
          <a:p>
            <a:pPr marL="12700" marR="5080">
              <a:lnSpc>
                <a:spcPts val="1800"/>
              </a:lnSpc>
              <a:spcBef>
                <a:spcPts val="25"/>
              </a:spcBef>
            </a:pPr>
            <a:r>
              <a:rPr sz="1050" spc="-20" dirty="0">
                <a:latin typeface="ＭＳ 明朝"/>
                <a:cs typeface="ＭＳ 明朝"/>
              </a:rPr>
              <a:t>三角比の表を用いて，次の図の</a:t>
            </a:r>
            <a:r>
              <a:rPr sz="1050" spc="-55" dirty="0">
                <a:latin typeface="ＭＳ 明朝"/>
                <a:cs typeface="ＭＳ 明朝"/>
              </a:rPr>
              <a:t>直角三角形 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ＭＳ 明朝"/>
                <a:cs typeface="ＭＳ 明朝"/>
              </a:rPr>
              <a:t>における∠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ＭＳ 明朝"/>
                <a:cs typeface="ＭＳ 明朝"/>
              </a:rPr>
              <a:t>のおよその大きさ </a:t>
            </a:r>
            <a:r>
              <a:rPr sz="1050" i="1" dirty="0">
                <a:latin typeface="Times New Roman"/>
                <a:cs typeface="Times New Roman"/>
              </a:rPr>
              <a:t>A</a:t>
            </a:r>
            <a:r>
              <a:rPr sz="1050" i="1" spc="-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7199" y="4650284"/>
            <a:ext cx="1816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7199" y="5564684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7199" y="6708065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7312" y="4015538"/>
            <a:ext cx="3185081" cy="3032030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1691957" y="4979468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07909" y="5320844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159825" y="501909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149157" y="5352848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95817" y="4703624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415351" y="4875709"/>
            <a:ext cx="726440" cy="549910"/>
            <a:chOff x="1415351" y="4875709"/>
            <a:chExt cx="726440" cy="549910"/>
          </a:xfrm>
        </p:grpSpPr>
        <p:sp>
          <p:nvSpPr>
            <p:cNvPr id="64" name="object 64"/>
            <p:cNvSpPr/>
            <p:nvPr/>
          </p:nvSpPr>
          <p:spPr>
            <a:xfrm>
              <a:off x="1418526" y="5419396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89">
                  <a:moveTo>
                    <a:pt x="0" y="0"/>
                  </a:moveTo>
                  <a:lnTo>
                    <a:pt x="719963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38489" y="4879392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0"/>
                  </a:moveTo>
                  <a:lnTo>
                    <a:pt x="0" y="54000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18526" y="4878884"/>
              <a:ext cx="720090" cy="540385"/>
            </a:xfrm>
            <a:custGeom>
              <a:avLst/>
              <a:gdLst/>
              <a:ahLst/>
              <a:cxnLst/>
              <a:rect l="l" t="t" r="r" b="b"/>
              <a:pathLst>
                <a:path w="720089" h="540385">
                  <a:moveTo>
                    <a:pt x="0" y="540003"/>
                  </a:moveTo>
                  <a:lnTo>
                    <a:pt x="719963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84260" y="5362373"/>
              <a:ext cx="54610" cy="53975"/>
            </a:xfrm>
            <a:custGeom>
              <a:avLst/>
              <a:gdLst/>
              <a:ahLst/>
              <a:cxnLst/>
              <a:rect l="l" t="t" r="r" b="b"/>
              <a:pathLst>
                <a:path w="54610" h="53975">
                  <a:moveTo>
                    <a:pt x="0" y="0"/>
                  </a:moveTo>
                  <a:lnTo>
                    <a:pt x="0" y="53975"/>
                  </a:lnTo>
                </a:path>
                <a:path w="54610" h="53975">
                  <a:moveTo>
                    <a:pt x="0" y="0"/>
                  </a:moveTo>
                  <a:lnTo>
                    <a:pt x="5410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22793" y="5344466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59" h="77470">
                  <a:moveTo>
                    <a:pt x="0" y="0"/>
                  </a:moveTo>
                  <a:lnTo>
                    <a:pt x="15642" y="12319"/>
                  </a:lnTo>
                  <a:lnTo>
                    <a:pt x="27225" y="30352"/>
                  </a:lnTo>
                  <a:lnTo>
                    <a:pt x="34022" y="52577"/>
                  </a:lnTo>
                  <a:lnTo>
                    <a:pt x="35306" y="774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676717" y="590949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26197" y="6308778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34629" y="6362117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04961" y="6322493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74481" y="5627168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442910" y="5812969"/>
            <a:ext cx="654685" cy="580390"/>
            <a:chOff x="1442910" y="5812969"/>
            <a:chExt cx="654685" cy="580390"/>
          </a:xfrm>
        </p:grpSpPr>
        <p:sp>
          <p:nvSpPr>
            <p:cNvPr id="75" name="object 75"/>
            <p:cNvSpPr/>
            <p:nvPr/>
          </p:nvSpPr>
          <p:spPr>
            <a:xfrm>
              <a:off x="1446085" y="6387136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5">
                  <a:moveTo>
                    <a:pt x="0" y="0"/>
                  </a:moveTo>
                  <a:lnTo>
                    <a:pt x="6478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94039" y="5816652"/>
              <a:ext cx="0" cy="571500"/>
            </a:xfrm>
            <a:custGeom>
              <a:avLst/>
              <a:gdLst/>
              <a:ahLst/>
              <a:cxnLst/>
              <a:rect l="l" t="t" r="r" b="b"/>
              <a:pathLst>
                <a:path h="571500">
                  <a:moveTo>
                    <a:pt x="0" y="0"/>
                  </a:moveTo>
                  <a:lnTo>
                    <a:pt x="0" y="57124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46085" y="5816144"/>
              <a:ext cx="648335" cy="571500"/>
            </a:xfrm>
            <a:custGeom>
              <a:avLst/>
              <a:gdLst/>
              <a:ahLst/>
              <a:cxnLst/>
              <a:rect l="l" t="t" r="r" b="b"/>
              <a:pathLst>
                <a:path w="648335" h="571500">
                  <a:moveTo>
                    <a:pt x="0" y="571246"/>
                  </a:moveTo>
                  <a:lnTo>
                    <a:pt x="6478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39937" y="633011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30794" y="6312333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59" h="77470">
                  <a:moveTo>
                    <a:pt x="0" y="0"/>
                  </a:moveTo>
                  <a:lnTo>
                    <a:pt x="15624" y="12263"/>
                  </a:lnTo>
                  <a:lnTo>
                    <a:pt x="27178" y="30289"/>
                  </a:lnTo>
                  <a:lnTo>
                    <a:pt x="33968" y="52506"/>
                  </a:lnTo>
                  <a:lnTo>
                    <a:pt x="35306" y="7734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894649" y="7339001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329245" y="7281089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325941" y="700372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313749" y="7302425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74125" y="6753785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443164" y="6922061"/>
            <a:ext cx="870585" cy="438784"/>
            <a:chOff x="1443164" y="6922061"/>
            <a:chExt cx="870585" cy="438784"/>
          </a:xfrm>
        </p:grpSpPr>
        <p:sp>
          <p:nvSpPr>
            <p:cNvPr id="86" name="object 86"/>
            <p:cNvSpPr/>
            <p:nvPr/>
          </p:nvSpPr>
          <p:spPr>
            <a:xfrm>
              <a:off x="1445323" y="7356909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398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10320" y="6925236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4">
                  <a:moveTo>
                    <a:pt x="0" y="0"/>
                  </a:moveTo>
                  <a:lnTo>
                    <a:pt x="0" y="43205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446339" y="6925236"/>
              <a:ext cx="864235" cy="432434"/>
            </a:xfrm>
            <a:custGeom>
              <a:avLst/>
              <a:gdLst/>
              <a:ahLst/>
              <a:cxnLst/>
              <a:rect l="l" t="t" r="r" b="b"/>
              <a:pathLst>
                <a:path w="864235" h="432434">
                  <a:moveTo>
                    <a:pt x="0" y="432053"/>
                  </a:moveTo>
                  <a:lnTo>
                    <a:pt x="86398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251646" y="7299886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12201" y="7274359"/>
              <a:ext cx="26670" cy="81915"/>
            </a:xfrm>
            <a:custGeom>
              <a:avLst/>
              <a:gdLst/>
              <a:ahLst/>
              <a:cxnLst/>
              <a:rect l="l" t="t" r="r" b="b"/>
              <a:pathLst>
                <a:path w="26669" h="81915">
                  <a:moveTo>
                    <a:pt x="0" y="0"/>
                  </a:moveTo>
                  <a:lnTo>
                    <a:pt x="13753" y="14349"/>
                  </a:lnTo>
                  <a:lnTo>
                    <a:pt x="22685" y="33829"/>
                  </a:lnTo>
                  <a:lnTo>
                    <a:pt x="26306" y="56810"/>
                  </a:lnTo>
                  <a:lnTo>
                    <a:pt x="24130" y="816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547097" y="7580845"/>
            <a:ext cx="6385560" cy="1617345"/>
            <a:chOff x="547097" y="7580845"/>
            <a:chExt cx="6385560" cy="1617345"/>
          </a:xfrm>
        </p:grpSpPr>
        <p:sp>
          <p:nvSpPr>
            <p:cNvPr id="92" name="object 92"/>
            <p:cNvSpPr/>
            <p:nvPr/>
          </p:nvSpPr>
          <p:spPr>
            <a:xfrm>
              <a:off x="666927" y="7689623"/>
              <a:ext cx="875030" cy="1162050"/>
            </a:xfrm>
            <a:custGeom>
              <a:avLst/>
              <a:gdLst/>
              <a:ahLst/>
              <a:cxnLst/>
              <a:rect l="l" t="t" r="r" b="b"/>
              <a:pathLst>
                <a:path w="875030" h="1162050">
                  <a:moveTo>
                    <a:pt x="164896" y="0"/>
                  </a:moveTo>
                  <a:lnTo>
                    <a:pt x="158800" y="0"/>
                  </a:lnTo>
                  <a:lnTo>
                    <a:pt x="158800" y="6096"/>
                  </a:lnTo>
                  <a:lnTo>
                    <a:pt x="158800" y="204216"/>
                  </a:lnTo>
                  <a:lnTo>
                    <a:pt x="6096" y="204216"/>
                  </a:lnTo>
                  <a:lnTo>
                    <a:pt x="6096" y="6096"/>
                  </a:lnTo>
                  <a:lnTo>
                    <a:pt x="158800" y="6096"/>
                  </a:lnTo>
                  <a:lnTo>
                    <a:pt x="15880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204216"/>
                  </a:lnTo>
                  <a:lnTo>
                    <a:pt x="0" y="210312"/>
                  </a:lnTo>
                  <a:lnTo>
                    <a:pt x="6096" y="210312"/>
                  </a:lnTo>
                  <a:lnTo>
                    <a:pt x="158800" y="210312"/>
                  </a:lnTo>
                  <a:lnTo>
                    <a:pt x="164896" y="210312"/>
                  </a:lnTo>
                  <a:lnTo>
                    <a:pt x="164896" y="204216"/>
                  </a:lnTo>
                  <a:lnTo>
                    <a:pt x="164896" y="6096"/>
                  </a:lnTo>
                  <a:lnTo>
                    <a:pt x="164896" y="0"/>
                  </a:lnTo>
                  <a:close/>
                </a:path>
                <a:path w="875030" h="1162050">
                  <a:moveTo>
                    <a:pt x="873506" y="1152525"/>
                  </a:moveTo>
                  <a:lnTo>
                    <a:pt x="800354" y="1152525"/>
                  </a:lnTo>
                  <a:lnTo>
                    <a:pt x="800354" y="1161669"/>
                  </a:lnTo>
                  <a:lnTo>
                    <a:pt x="873506" y="1161669"/>
                  </a:lnTo>
                  <a:lnTo>
                    <a:pt x="873506" y="1152525"/>
                  </a:lnTo>
                  <a:close/>
                </a:path>
                <a:path w="875030" h="1162050">
                  <a:moveTo>
                    <a:pt x="875030" y="695325"/>
                  </a:moveTo>
                  <a:lnTo>
                    <a:pt x="801878" y="695325"/>
                  </a:lnTo>
                  <a:lnTo>
                    <a:pt x="801878" y="704469"/>
                  </a:lnTo>
                  <a:lnTo>
                    <a:pt x="875030" y="704469"/>
                  </a:lnTo>
                  <a:lnTo>
                    <a:pt x="875030" y="695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51859" y="7585608"/>
              <a:ext cx="6376035" cy="1607820"/>
            </a:xfrm>
            <a:custGeom>
              <a:avLst/>
              <a:gdLst/>
              <a:ahLst/>
              <a:cxnLst/>
              <a:rect l="l" t="t" r="r" b="b"/>
              <a:pathLst>
                <a:path w="6376034" h="1607820">
                  <a:moveTo>
                    <a:pt x="0" y="1607820"/>
                  </a:moveTo>
                  <a:lnTo>
                    <a:pt x="6376035" y="1607820"/>
                  </a:lnTo>
                  <a:lnTo>
                    <a:pt x="6376035" y="0"/>
                  </a:lnTo>
                  <a:lnTo>
                    <a:pt x="0" y="0"/>
                  </a:lnTo>
                  <a:lnTo>
                    <a:pt x="0" y="16078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548944" y="9378850"/>
            <a:ext cx="6385560" cy="931544"/>
            <a:chOff x="548944" y="9378850"/>
            <a:chExt cx="6385560" cy="931544"/>
          </a:xfrm>
        </p:grpSpPr>
        <p:sp>
          <p:nvSpPr>
            <p:cNvPr id="95" name="object 95"/>
            <p:cNvSpPr/>
            <p:nvPr/>
          </p:nvSpPr>
          <p:spPr>
            <a:xfrm>
              <a:off x="673773" y="9514042"/>
              <a:ext cx="165100" cy="210820"/>
            </a:xfrm>
            <a:custGeom>
              <a:avLst/>
              <a:gdLst/>
              <a:ahLst/>
              <a:cxnLst/>
              <a:rect l="l" t="t" r="r" b="b"/>
              <a:pathLst>
                <a:path w="165100" h="210820">
                  <a:moveTo>
                    <a:pt x="164896" y="0"/>
                  </a:moveTo>
                  <a:lnTo>
                    <a:pt x="158800" y="0"/>
                  </a:lnTo>
                  <a:lnTo>
                    <a:pt x="158800" y="6096"/>
                  </a:lnTo>
                  <a:lnTo>
                    <a:pt x="158800" y="204216"/>
                  </a:lnTo>
                  <a:lnTo>
                    <a:pt x="6096" y="204216"/>
                  </a:lnTo>
                  <a:lnTo>
                    <a:pt x="6096" y="6096"/>
                  </a:lnTo>
                  <a:lnTo>
                    <a:pt x="158800" y="6096"/>
                  </a:lnTo>
                  <a:lnTo>
                    <a:pt x="15880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204216"/>
                  </a:lnTo>
                  <a:lnTo>
                    <a:pt x="0" y="210312"/>
                  </a:lnTo>
                  <a:lnTo>
                    <a:pt x="6096" y="210312"/>
                  </a:lnTo>
                  <a:lnTo>
                    <a:pt x="158800" y="210312"/>
                  </a:lnTo>
                  <a:lnTo>
                    <a:pt x="164896" y="210312"/>
                  </a:lnTo>
                  <a:lnTo>
                    <a:pt x="164896" y="204216"/>
                  </a:lnTo>
                  <a:lnTo>
                    <a:pt x="164896" y="6096"/>
                  </a:lnTo>
                  <a:lnTo>
                    <a:pt x="164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53706" y="9383613"/>
              <a:ext cx="6376035" cy="922019"/>
            </a:xfrm>
            <a:custGeom>
              <a:avLst/>
              <a:gdLst/>
              <a:ahLst/>
              <a:cxnLst/>
              <a:rect l="l" t="t" r="r" b="b"/>
              <a:pathLst>
                <a:path w="6376034" h="922020">
                  <a:moveTo>
                    <a:pt x="0" y="922019"/>
                  </a:moveTo>
                  <a:lnTo>
                    <a:pt x="6376035" y="922019"/>
                  </a:lnTo>
                  <a:lnTo>
                    <a:pt x="6376035" y="0"/>
                  </a:lnTo>
                  <a:lnTo>
                    <a:pt x="0" y="0"/>
                  </a:lnTo>
                  <a:lnTo>
                    <a:pt x="0" y="92201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1468805" y="8178700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468805" y="8370724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7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67294" y="8635900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66934" y="7687121"/>
            <a:ext cx="1787525" cy="446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sz="1050" spc="-50" dirty="0">
                <a:latin typeface="ＭＳ ゴシック"/>
                <a:cs typeface="ＭＳ ゴシック"/>
              </a:rPr>
              <a:t>３</a:t>
            </a:r>
            <a:r>
              <a:rPr sz="1050" dirty="0">
                <a:latin typeface="ＭＳ ゴシック"/>
                <a:cs typeface="ＭＳ ゴシック"/>
              </a:rPr>
              <a:t>	</a:t>
            </a:r>
            <a:r>
              <a:rPr sz="1050" spc="-5" dirty="0">
                <a:latin typeface="ＭＳ ゴシック"/>
                <a:cs typeface="ＭＳ ゴシック"/>
              </a:rPr>
              <a:t>鋭角の三角比の相互関係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ts val="475"/>
              </a:lnSpc>
              <a:spcBef>
                <a:spcPts val="434"/>
              </a:spcBef>
            </a:pPr>
            <a:r>
              <a:rPr sz="500" spc="-20" dirty="0">
                <a:latin typeface="ＭＳ ゴシック"/>
                <a:cs typeface="ＭＳ ゴシック"/>
              </a:rPr>
              <a:t>シータ</a:t>
            </a:r>
            <a:endParaRPr sz="500">
              <a:latin typeface="ＭＳ ゴシック"/>
              <a:cs typeface="ＭＳ ゴシック"/>
            </a:endParaRPr>
          </a:p>
          <a:p>
            <a:pPr marL="62230">
              <a:lnSpc>
                <a:spcPts val="1135"/>
              </a:lnSpc>
            </a:pP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2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は鋭角とする。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467294" y="8827924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66934" y="8280808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725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7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66934" y="8738008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598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2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5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73779" y="9484437"/>
            <a:ext cx="16891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45720">
              <a:lnSpc>
                <a:spcPct val="117500"/>
              </a:lnSpc>
              <a:spcBef>
                <a:spcPts val="95"/>
              </a:spcBef>
            </a:pPr>
            <a:r>
              <a:rPr sz="1050" spc="55" dirty="0">
                <a:latin typeface="ＭＳ ゴシック"/>
                <a:cs typeface="ＭＳ ゴシック"/>
              </a:rPr>
              <a:t>４ 三角比から</a:t>
            </a:r>
            <a:r>
              <a:rPr sz="1050" dirty="0">
                <a:latin typeface="ＭＳ ゴシック"/>
                <a:cs typeface="ＭＳ ゴシック"/>
              </a:rPr>
              <a:t>θ</a:t>
            </a:r>
            <a:r>
              <a:rPr sz="1050" spc="-15" dirty="0">
                <a:latin typeface="ＭＳ ゴシック"/>
                <a:cs typeface="ＭＳ ゴシック"/>
              </a:rPr>
              <a:t>を求める</a:t>
            </a:r>
            <a:r>
              <a:rPr sz="1050" dirty="0">
                <a:latin typeface="ＭＳ ゴシック"/>
                <a:cs typeface="ＭＳ ゴシック"/>
              </a:rPr>
              <a:t>シータは</a:t>
            </a:r>
            <a:r>
              <a:rPr sz="1050" spc="-10" dirty="0">
                <a:latin typeface="ＭＳ ゴシック"/>
                <a:cs typeface="ＭＳ ゴシック"/>
              </a:rPr>
              <a:t>0°~90°</a:t>
            </a:r>
            <a:r>
              <a:rPr sz="1050" spc="10" dirty="0">
                <a:latin typeface="ＭＳ ゴシック"/>
                <a:cs typeface="ＭＳ ゴシック"/>
              </a:rPr>
              <a:t>とする </a:t>
            </a:r>
            <a:r>
              <a:rPr sz="1050" spc="-50" dirty="0">
                <a:latin typeface="ＭＳ 明朝"/>
                <a:cs typeface="ＭＳ 明朝"/>
              </a:rPr>
              <a:t>。</a:t>
            </a:r>
            <a:endParaRPr sz="10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tabLst>
                <a:tab pos="290195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sinθ</a:t>
            </a:r>
            <a:r>
              <a:rPr sz="1050" spc="-10" dirty="0">
                <a:latin typeface="ＭＳ ゴシック"/>
                <a:cs typeface="ＭＳ ゴシック"/>
              </a:rPr>
              <a:t>＝1/√2</a:t>
            </a:r>
            <a:endParaRPr sz="1050">
              <a:latin typeface="ＭＳ ゴシック"/>
              <a:cs typeface="ＭＳ ゴシック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640368" y="9978359"/>
            <a:ext cx="7270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829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cos=1/2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495330" y="9978359"/>
            <a:ext cx="6731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tanθ=1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・三角比の拡張</a:t>
            </a:r>
            <a:endParaRPr kumimoji="1" lang="ja-JP" altLang="en-US" b="1" u="sng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AD911C-0082-4882-A405-4E5CA9A4AA84}"/>
              </a:ext>
            </a:extLst>
          </p:cNvPr>
          <p:cNvSpPr txBox="1"/>
          <p:nvPr/>
        </p:nvSpPr>
        <p:spPr>
          <a:xfrm>
            <a:off x="228600" y="517527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三角比があればあらゆる直角三角形を作れる。</a:t>
            </a:r>
            <a:endParaRPr kumimoji="1" lang="en-US" altLang="ja-JP" sz="1200" dirty="0"/>
          </a:p>
          <a:p>
            <a:r>
              <a:rPr kumimoji="1" lang="ja-JP" altLang="en-US" sz="1200" dirty="0"/>
              <a:t>そのための基準として、</a:t>
            </a:r>
            <a:endParaRPr kumimoji="1" lang="en-US" altLang="ja-JP" sz="1200" dirty="0"/>
          </a:p>
          <a:p>
            <a:r>
              <a:rPr kumimoji="1" lang="ja-JP" altLang="en-US" sz="1200" b="1" dirty="0"/>
              <a:t>斜辺を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とした直角三角形</a:t>
            </a:r>
            <a:r>
              <a:rPr kumimoji="1" lang="ja-JP" altLang="en-US" sz="1200" dirty="0"/>
              <a:t>が使われるようになった。</a:t>
            </a:r>
            <a:endParaRPr kumimoji="1" lang="en-US" altLang="ja-JP" sz="1200" dirty="0"/>
          </a:p>
          <a:p>
            <a:r>
              <a:rPr kumimoji="1" lang="ja-JP" altLang="en-US" sz="1200" dirty="0"/>
              <a:t>これが</a:t>
            </a:r>
            <a:r>
              <a:rPr kumimoji="1" lang="ja-JP" altLang="en-US" sz="1200" b="1" u="sng" dirty="0"/>
              <a:t>単位円の三角比</a:t>
            </a:r>
            <a:r>
              <a:rPr kumimoji="1" lang="ja-JP" altLang="en-US" sz="1200" dirty="0"/>
              <a:t>である。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A09833E-E211-4262-A4A2-C8659F51BCA8}"/>
              </a:ext>
            </a:extLst>
          </p:cNvPr>
          <p:cNvSpPr txBox="1"/>
          <p:nvPr/>
        </p:nvSpPr>
        <p:spPr>
          <a:xfrm>
            <a:off x="3930650" y="515675"/>
            <a:ext cx="335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単位円ベースで考えることで、常に斜辺は１として考えられる。</a:t>
            </a:r>
            <a:endParaRPr kumimoji="1" lang="en-US" altLang="ja-JP" sz="1200" dirty="0"/>
          </a:p>
          <a:p>
            <a:r>
              <a:rPr kumimoji="1" lang="ja-JP" altLang="en-US" sz="1200" dirty="0"/>
              <a:t>三角比は基本的にこの</a:t>
            </a:r>
            <a:r>
              <a:rPr kumimoji="1" lang="ja-JP" altLang="en-US" sz="1200" b="1" u="sng" dirty="0"/>
              <a:t>単位円の三角比</a:t>
            </a:r>
            <a:r>
              <a:rPr kumimoji="1" lang="ja-JP" altLang="en-US" sz="1200" dirty="0"/>
              <a:t>として考えられている。</a:t>
            </a:r>
            <a:endParaRPr kumimoji="1" lang="en-US" altLang="ja-JP" sz="1200" dirty="0"/>
          </a:p>
          <a:p>
            <a:endParaRPr kumimoji="1" lang="en-US" altLang="ja-JP" sz="1200" b="1" u="sng" dirty="0"/>
          </a:p>
          <a:p>
            <a:r>
              <a:rPr kumimoji="1" lang="ja-JP" altLang="en-US" sz="1200" dirty="0"/>
              <a:t>左の図で考えると分かりやすいが、</a:t>
            </a:r>
            <a:endParaRPr kumimoji="1" lang="en-US" altLang="ja-JP" sz="1200" dirty="0"/>
          </a:p>
          <a:p>
            <a:r>
              <a:rPr kumimoji="1" lang="ja-JP" altLang="en-US" sz="1200" dirty="0"/>
              <a:t>結局、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b="1" dirty="0" err="1"/>
              <a:t>Cosθ</a:t>
            </a:r>
            <a:r>
              <a:rPr kumimoji="1" lang="ja-JP" altLang="en-US" sz="1200" b="1" dirty="0"/>
              <a:t>　：　</a:t>
            </a:r>
            <a:r>
              <a:rPr kumimoji="1" lang="en-US" altLang="ja-JP" sz="1200" b="1" dirty="0"/>
              <a:t>x</a:t>
            </a:r>
            <a:r>
              <a:rPr kumimoji="1" lang="ja-JP" altLang="en-US" sz="1200" b="1" dirty="0"/>
              <a:t>座標</a:t>
            </a:r>
            <a:endParaRPr kumimoji="1" lang="en-US" altLang="ja-JP" sz="1200" b="1" dirty="0"/>
          </a:p>
          <a:p>
            <a:r>
              <a:rPr kumimoji="1" lang="en-US" altLang="ja-JP" sz="1200" b="1" dirty="0" err="1"/>
              <a:t>Sinθ</a:t>
            </a:r>
            <a:r>
              <a:rPr kumimoji="1" lang="ja-JP" altLang="en-US" sz="1200" b="1" dirty="0"/>
              <a:t>　：　</a:t>
            </a:r>
            <a:r>
              <a:rPr kumimoji="1" lang="en-US" altLang="ja-JP" sz="1200" b="1" dirty="0"/>
              <a:t>y</a:t>
            </a:r>
            <a:r>
              <a:rPr kumimoji="1" lang="ja-JP" altLang="en-US" sz="1200" b="1" dirty="0"/>
              <a:t>座標</a:t>
            </a:r>
            <a:endParaRPr kumimoji="1" lang="en-US" altLang="ja-JP" sz="1200" b="1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を出しているだけだと分かる。</a:t>
            </a:r>
            <a:endParaRPr kumimoji="1" lang="en-US" altLang="ja-JP" sz="1200" dirty="0"/>
          </a:p>
          <a:p>
            <a:r>
              <a:rPr kumimoji="1" lang="ja-JP" altLang="en-US" sz="1200" dirty="0"/>
              <a:t>斜辺を１にすることで、特に整理することなく直角三角形の比率を求める事が出来る。</a:t>
            </a:r>
            <a:endParaRPr kumimoji="1" lang="en-US" altLang="ja-JP" sz="12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F9E64EE-8CC5-40B9-B20B-95588E744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1765300"/>
            <a:ext cx="2845553" cy="2336637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52B5FF3-81B8-4C70-95F8-1834EEA79A9F}"/>
              </a:ext>
            </a:extLst>
          </p:cNvPr>
          <p:cNvSpPr/>
          <p:nvPr/>
        </p:nvSpPr>
        <p:spPr>
          <a:xfrm>
            <a:off x="3930650" y="1979660"/>
            <a:ext cx="1676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7EFFDB1-9CFA-4885-84DE-A4256C855582}"/>
              </a:ext>
            </a:extLst>
          </p:cNvPr>
          <p:cNvSpPr txBox="1"/>
          <p:nvPr/>
        </p:nvSpPr>
        <p:spPr>
          <a:xfrm>
            <a:off x="3886200" y="325833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・三角比の性質</a:t>
            </a:r>
            <a:endParaRPr kumimoji="1" lang="ja-JP" altLang="en-US" b="1" u="sng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425D207-08A5-4C8A-921E-114010A8AED1}"/>
              </a:ext>
            </a:extLst>
          </p:cNvPr>
          <p:cNvSpPr txBox="1"/>
          <p:nvPr/>
        </p:nvSpPr>
        <p:spPr>
          <a:xfrm>
            <a:off x="4416518" y="4271498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色々あるが、これさえ覚えておけば良い。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C1FA9F4-CE8C-4481-A108-832BC31B3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0"/>
            <a:ext cx="3930650" cy="4671208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B424B07-BED7-44DF-A25E-6FC63CCDD227}"/>
              </a:ext>
            </a:extLst>
          </p:cNvPr>
          <p:cNvSpPr txBox="1"/>
          <p:nvPr/>
        </p:nvSpPr>
        <p:spPr>
          <a:xfrm>
            <a:off x="0" y="489383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E9418DE3-4BBA-4F87-A107-F1CE05E94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5284666"/>
            <a:ext cx="3746811" cy="3746811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F2AE9B6-16A6-447E-AB98-9D6F643BB785}"/>
              </a:ext>
            </a:extLst>
          </p:cNvPr>
          <p:cNvSpPr txBox="1"/>
          <p:nvPr/>
        </p:nvSpPr>
        <p:spPr>
          <a:xfrm>
            <a:off x="3778250" y="9102844"/>
            <a:ext cx="365196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u="sng" dirty="0"/>
              <a:t>・基本問題</a:t>
            </a:r>
            <a:r>
              <a:rPr kumimoji="1" lang="en-US" altLang="ja-JP" sz="1000" b="1" u="sng" dirty="0"/>
              <a:t>2</a:t>
            </a:r>
          </a:p>
          <a:p>
            <a:r>
              <a:rPr kumimoji="1" lang="ja-JP" altLang="en-US" sz="900" dirty="0"/>
              <a:t>斜辺の長さが</a:t>
            </a:r>
            <a:r>
              <a:rPr kumimoji="1" lang="en-US" altLang="ja-JP" sz="900" dirty="0"/>
              <a:t>8m</a:t>
            </a:r>
            <a:r>
              <a:rPr kumimoji="1" lang="ja-JP" altLang="en-US" sz="900" dirty="0"/>
              <a:t>であり、</a:t>
            </a:r>
            <a:r>
              <a:rPr kumimoji="1" lang="en-US" altLang="ja-JP" sz="900" dirty="0"/>
              <a:t>θ=30°</a:t>
            </a:r>
            <a:r>
              <a:rPr kumimoji="1" lang="ja-JP" altLang="en-US" sz="900" dirty="0"/>
              <a:t>の直角三角形の底と高さを求めよ。</a:t>
            </a:r>
            <a:endParaRPr kumimoji="1" lang="ja-JP" altLang="en-US" sz="1000" dirty="0"/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2F277AA0-FAD2-445A-A53C-281DA8B068F9}"/>
              </a:ext>
            </a:extLst>
          </p:cNvPr>
          <p:cNvSpPr/>
          <p:nvPr/>
        </p:nvSpPr>
        <p:spPr>
          <a:xfrm>
            <a:off x="4006850" y="9690100"/>
            <a:ext cx="914400" cy="487625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32E8B3E-9581-4FB4-9529-53BD8757DF54}"/>
                  </a:ext>
                </a:extLst>
              </p:cNvPr>
              <p:cNvSpPr txBox="1"/>
              <p:nvPr/>
            </p:nvSpPr>
            <p:spPr>
              <a:xfrm>
                <a:off x="4271962" y="9730253"/>
                <a:ext cx="3841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20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32E8B3E-9581-4FB4-9529-53BD8757D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62" y="9730253"/>
                <a:ext cx="384175" cy="184666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AC51BFC-C540-4BD5-B49F-28BDA0F365DB}"/>
                  </a:ext>
                </a:extLst>
              </p:cNvPr>
              <p:cNvSpPr txBox="1"/>
              <p:nvPr/>
            </p:nvSpPr>
            <p:spPr>
              <a:xfrm>
                <a:off x="3886200" y="3650157"/>
                <a:ext cx="3552063" cy="52277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</m:fName>
                        <m:e>
                          <m: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kumimoji="1" lang="ja-JP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den>
                      </m:f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ja-JP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ja-JP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ja-JP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AC51BFC-C540-4BD5-B49F-28BDA0F36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50157"/>
                <a:ext cx="3552063" cy="522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61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4912" y="10451567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13" y="907834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19">
                <a:moveTo>
                  <a:pt x="164896" y="204216"/>
                </a:moveTo>
                <a:lnTo>
                  <a:pt x="158800" y="204216"/>
                </a:lnTo>
                <a:lnTo>
                  <a:pt x="6096" y="204216"/>
                </a:lnTo>
                <a:lnTo>
                  <a:pt x="0" y="204216"/>
                </a:lnTo>
                <a:lnTo>
                  <a:pt x="0" y="210299"/>
                </a:lnTo>
                <a:lnTo>
                  <a:pt x="6096" y="210299"/>
                </a:lnTo>
                <a:lnTo>
                  <a:pt x="158800" y="210299"/>
                </a:lnTo>
                <a:lnTo>
                  <a:pt x="164896" y="210299"/>
                </a:lnTo>
                <a:lnTo>
                  <a:pt x="164896" y="204216"/>
                </a:lnTo>
                <a:close/>
              </a:path>
              <a:path w="165100" h="210819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83"/>
                </a:lnTo>
                <a:lnTo>
                  <a:pt x="0" y="204203"/>
                </a:lnTo>
                <a:lnTo>
                  <a:pt x="6096" y="204203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203"/>
                </a:lnTo>
                <a:lnTo>
                  <a:pt x="164896" y="204203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5726" y="818376"/>
            <a:ext cx="1799589" cy="5334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76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４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鋭角の三角比の相互関係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ts val="475"/>
              </a:lnSpc>
              <a:spcBef>
                <a:spcPts val="280"/>
              </a:spcBef>
            </a:pPr>
            <a:r>
              <a:rPr sz="500" spc="-20" dirty="0">
                <a:latin typeface="ＭＳ ゴシック"/>
                <a:cs typeface="ＭＳ ゴシック"/>
              </a:rPr>
              <a:t>シータ</a:t>
            </a:r>
            <a:endParaRPr sz="500">
              <a:latin typeface="ＭＳ ゴシック"/>
              <a:cs typeface="ＭＳ ゴシック"/>
            </a:endParaRPr>
          </a:p>
          <a:p>
            <a:pPr marL="62230">
              <a:lnSpc>
                <a:spcPts val="1135"/>
              </a:lnSpc>
            </a:pP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2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は鋭角とする。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604" y="1396899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604" y="1588923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7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7597" y="1603146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5726" y="1499006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725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7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6080" y="1854099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6080" y="2046123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56073" y="2060346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5726" y="1956206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598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2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5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3799" y="783488"/>
            <a:ext cx="6376035" cy="1607820"/>
          </a:xfrm>
          <a:custGeom>
            <a:avLst/>
            <a:gdLst/>
            <a:ahLst/>
            <a:cxnLst/>
            <a:rect l="l" t="t" r="r" b="b"/>
            <a:pathLst>
              <a:path w="6376034" h="1607820">
                <a:moveTo>
                  <a:pt x="0" y="1607819"/>
                </a:moveTo>
                <a:lnTo>
                  <a:pt x="6376035" y="1607819"/>
                </a:lnTo>
                <a:lnTo>
                  <a:pt x="6376035" y="0"/>
                </a:lnTo>
                <a:lnTo>
                  <a:pt x="0" y="0"/>
                </a:lnTo>
                <a:lnTo>
                  <a:pt x="0" y="1607819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760" y="2622930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6172"/>
                </a:moveTo>
                <a:lnTo>
                  <a:pt x="158800" y="6172"/>
                </a:lnTo>
                <a:lnTo>
                  <a:pt x="158800" y="204597"/>
                </a:lnTo>
                <a:lnTo>
                  <a:pt x="6096" y="204597"/>
                </a:lnTo>
                <a:lnTo>
                  <a:pt x="6096" y="6172"/>
                </a:lnTo>
                <a:lnTo>
                  <a:pt x="0" y="6172"/>
                </a:lnTo>
                <a:lnTo>
                  <a:pt x="0" y="204597"/>
                </a:lnTo>
                <a:lnTo>
                  <a:pt x="0" y="210693"/>
                </a:lnTo>
                <a:lnTo>
                  <a:pt x="6096" y="210693"/>
                </a:lnTo>
                <a:lnTo>
                  <a:pt x="158800" y="210693"/>
                </a:lnTo>
                <a:lnTo>
                  <a:pt x="164896" y="210693"/>
                </a:lnTo>
                <a:lnTo>
                  <a:pt x="164896" y="204597"/>
                </a:lnTo>
                <a:lnTo>
                  <a:pt x="164896" y="6172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6096" y="6096"/>
                </a:lnTo>
                <a:lnTo>
                  <a:pt x="158800" y="609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4771" y="4620145"/>
            <a:ext cx="2654935" cy="4826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0" dirty="0">
                <a:latin typeface="ＭＳ 明朝"/>
                <a:cs typeface="ＭＳ 明朝"/>
              </a:rPr>
              <a:t>次の三角比の値を求めよ。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467995" algn="l"/>
                <a:tab pos="1943100" algn="l"/>
                <a:tab pos="2209800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sin135°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ＭＳ 明朝"/>
                <a:cs typeface="ＭＳ 明朝"/>
              </a:rPr>
              <a:t>②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cos150°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6141" y="4916411"/>
            <a:ext cx="6978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67970" algn="l"/>
              </a:tabLst>
            </a:pPr>
            <a:r>
              <a:rPr sz="1050" spc="-50" dirty="0">
                <a:latin typeface="ＭＳ 明朝"/>
                <a:cs typeface="ＭＳ 明朝"/>
              </a:rPr>
              <a:t>③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tan120°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2851" y="2499224"/>
            <a:ext cx="6442710" cy="2735580"/>
          </a:xfrm>
          <a:custGeom>
            <a:avLst/>
            <a:gdLst/>
            <a:ahLst/>
            <a:cxnLst/>
            <a:rect l="l" t="t" r="r" b="b"/>
            <a:pathLst>
              <a:path w="6442709" h="2735579">
                <a:moveTo>
                  <a:pt x="0" y="2735579"/>
                </a:moveTo>
                <a:lnTo>
                  <a:pt x="6442710" y="2735579"/>
                </a:lnTo>
                <a:lnTo>
                  <a:pt x="6442710" y="0"/>
                </a:lnTo>
                <a:lnTo>
                  <a:pt x="0" y="0"/>
                </a:lnTo>
                <a:lnTo>
                  <a:pt x="0" y="2735579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02579" y="4146804"/>
            <a:ext cx="1473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10427" y="4120896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81931" y="3339198"/>
            <a:ext cx="1440180" cy="1080135"/>
            <a:chOff x="1371561" y="4521124"/>
            <a:chExt cx="1440180" cy="1080135"/>
          </a:xfrm>
        </p:grpSpPr>
        <p:sp>
          <p:nvSpPr>
            <p:cNvPr id="25" name="object 25"/>
            <p:cNvSpPr/>
            <p:nvPr/>
          </p:nvSpPr>
          <p:spPr>
            <a:xfrm>
              <a:off x="1371561" y="5311191"/>
              <a:ext cx="1440180" cy="76200"/>
            </a:xfrm>
            <a:custGeom>
              <a:avLst/>
              <a:gdLst/>
              <a:ahLst/>
              <a:cxnLst/>
              <a:rect l="l" t="t" r="r" b="b"/>
              <a:pathLst>
                <a:path w="1440180" h="76200">
                  <a:moveTo>
                    <a:pt x="1363853" y="0"/>
                  </a:moveTo>
                  <a:lnTo>
                    <a:pt x="1363853" y="76200"/>
                  </a:lnTo>
                  <a:lnTo>
                    <a:pt x="1433703" y="41275"/>
                  </a:lnTo>
                  <a:lnTo>
                    <a:pt x="1376553" y="41275"/>
                  </a:lnTo>
                  <a:lnTo>
                    <a:pt x="1376553" y="34925"/>
                  </a:lnTo>
                  <a:lnTo>
                    <a:pt x="1433703" y="34925"/>
                  </a:lnTo>
                  <a:lnTo>
                    <a:pt x="1363853" y="0"/>
                  </a:lnTo>
                  <a:close/>
                </a:path>
                <a:path w="1440180" h="76200">
                  <a:moveTo>
                    <a:pt x="1363853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363853" y="41275"/>
                  </a:lnTo>
                  <a:lnTo>
                    <a:pt x="1363853" y="34925"/>
                  </a:lnTo>
                  <a:close/>
                </a:path>
                <a:path w="1440180" h="76200">
                  <a:moveTo>
                    <a:pt x="1433703" y="34925"/>
                  </a:moveTo>
                  <a:lnTo>
                    <a:pt x="1376553" y="34925"/>
                  </a:lnTo>
                  <a:lnTo>
                    <a:pt x="1376553" y="41275"/>
                  </a:lnTo>
                  <a:lnTo>
                    <a:pt x="1433703" y="41275"/>
                  </a:lnTo>
                  <a:lnTo>
                    <a:pt x="1440053" y="38100"/>
                  </a:lnTo>
                  <a:lnTo>
                    <a:pt x="1433703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23529" y="4878756"/>
              <a:ext cx="935990" cy="472440"/>
            </a:xfrm>
            <a:custGeom>
              <a:avLst/>
              <a:gdLst/>
              <a:ahLst/>
              <a:cxnLst/>
              <a:rect l="l" t="t" r="r" b="b"/>
              <a:pathLst>
                <a:path w="935989" h="472439">
                  <a:moveTo>
                    <a:pt x="0" y="471931"/>
                  </a:moveTo>
                  <a:lnTo>
                    <a:pt x="2016" y="424065"/>
                  </a:lnTo>
                  <a:lnTo>
                    <a:pt x="8719" y="377540"/>
                  </a:lnTo>
                  <a:lnTo>
                    <a:pt x="19876" y="332594"/>
                  </a:lnTo>
                  <a:lnTo>
                    <a:pt x="35254" y="289464"/>
                  </a:lnTo>
                  <a:lnTo>
                    <a:pt x="54618" y="248389"/>
                  </a:lnTo>
                  <a:lnTo>
                    <a:pt x="77737" y="209604"/>
                  </a:lnTo>
                  <a:lnTo>
                    <a:pt x="104376" y="173348"/>
                  </a:lnTo>
                  <a:lnTo>
                    <a:pt x="134302" y="139858"/>
                  </a:lnTo>
                  <a:lnTo>
                    <a:pt x="167282" y="109372"/>
                  </a:lnTo>
                  <a:lnTo>
                    <a:pt x="203083" y="82126"/>
                  </a:lnTo>
                  <a:lnTo>
                    <a:pt x="241471" y="58358"/>
                  </a:lnTo>
                  <a:lnTo>
                    <a:pt x="282213" y="38306"/>
                  </a:lnTo>
                  <a:lnTo>
                    <a:pt x="325076" y="22207"/>
                  </a:lnTo>
                  <a:lnTo>
                    <a:pt x="369827" y="10297"/>
                  </a:lnTo>
                  <a:lnTo>
                    <a:pt x="416232" y="2816"/>
                  </a:lnTo>
                  <a:lnTo>
                    <a:pt x="464058" y="0"/>
                  </a:lnTo>
                  <a:lnTo>
                    <a:pt x="511924" y="2016"/>
                  </a:lnTo>
                  <a:lnTo>
                    <a:pt x="558449" y="8719"/>
                  </a:lnTo>
                  <a:lnTo>
                    <a:pt x="603395" y="19876"/>
                  </a:lnTo>
                  <a:lnTo>
                    <a:pt x="646525" y="35254"/>
                  </a:lnTo>
                  <a:lnTo>
                    <a:pt x="687600" y="54618"/>
                  </a:lnTo>
                  <a:lnTo>
                    <a:pt x="726385" y="77737"/>
                  </a:lnTo>
                  <a:lnTo>
                    <a:pt x="762641" y="104376"/>
                  </a:lnTo>
                  <a:lnTo>
                    <a:pt x="796131" y="134302"/>
                  </a:lnTo>
                  <a:lnTo>
                    <a:pt x="826617" y="167282"/>
                  </a:lnTo>
                  <a:lnTo>
                    <a:pt x="853863" y="203083"/>
                  </a:lnTo>
                  <a:lnTo>
                    <a:pt x="877631" y="241471"/>
                  </a:lnTo>
                  <a:lnTo>
                    <a:pt x="897683" y="282213"/>
                  </a:lnTo>
                  <a:lnTo>
                    <a:pt x="913782" y="325076"/>
                  </a:lnTo>
                  <a:lnTo>
                    <a:pt x="925692" y="369827"/>
                  </a:lnTo>
                  <a:lnTo>
                    <a:pt x="933173" y="416232"/>
                  </a:lnTo>
                  <a:lnTo>
                    <a:pt x="935990" y="464057"/>
                  </a:lnTo>
                  <a:lnTo>
                    <a:pt x="935990" y="466089"/>
                  </a:lnTo>
                  <a:lnTo>
                    <a:pt x="935990" y="468121"/>
                  </a:lnTo>
                  <a:lnTo>
                    <a:pt x="935990" y="470153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79688" y="4521124"/>
              <a:ext cx="250190" cy="1080135"/>
            </a:xfrm>
            <a:custGeom>
              <a:avLst/>
              <a:gdLst/>
              <a:ahLst/>
              <a:cxnLst/>
              <a:rect l="l" t="t" r="r" b="b"/>
              <a:pathLst>
                <a:path w="250189" h="1080135">
                  <a:moveTo>
                    <a:pt x="53975" y="392049"/>
                  </a:moveTo>
                  <a:lnTo>
                    <a:pt x="51828" y="381584"/>
                  </a:lnTo>
                  <a:lnTo>
                    <a:pt x="46012" y="373024"/>
                  </a:lnTo>
                  <a:lnTo>
                    <a:pt x="37414" y="367245"/>
                  </a:lnTo>
                  <a:lnTo>
                    <a:pt x="26924" y="365125"/>
                  </a:lnTo>
                  <a:lnTo>
                    <a:pt x="16446" y="367245"/>
                  </a:lnTo>
                  <a:lnTo>
                    <a:pt x="7886" y="373024"/>
                  </a:lnTo>
                  <a:lnTo>
                    <a:pt x="2108" y="381584"/>
                  </a:lnTo>
                  <a:lnTo>
                    <a:pt x="0" y="392049"/>
                  </a:lnTo>
                  <a:lnTo>
                    <a:pt x="2108" y="402602"/>
                  </a:lnTo>
                  <a:lnTo>
                    <a:pt x="7886" y="411200"/>
                  </a:lnTo>
                  <a:lnTo>
                    <a:pt x="16446" y="416991"/>
                  </a:lnTo>
                  <a:lnTo>
                    <a:pt x="26924" y="419100"/>
                  </a:lnTo>
                  <a:lnTo>
                    <a:pt x="37414" y="416991"/>
                  </a:lnTo>
                  <a:lnTo>
                    <a:pt x="46012" y="411200"/>
                  </a:lnTo>
                  <a:lnTo>
                    <a:pt x="51828" y="402602"/>
                  </a:lnTo>
                  <a:lnTo>
                    <a:pt x="53975" y="392049"/>
                  </a:lnTo>
                  <a:close/>
                </a:path>
                <a:path w="250189" h="1080135">
                  <a:moveTo>
                    <a:pt x="249936" y="76200"/>
                  </a:moveTo>
                  <a:lnTo>
                    <a:pt x="243586" y="63500"/>
                  </a:lnTo>
                  <a:lnTo>
                    <a:pt x="211836" y="0"/>
                  </a:lnTo>
                  <a:lnTo>
                    <a:pt x="173736" y="76200"/>
                  </a:lnTo>
                  <a:lnTo>
                    <a:pt x="208661" y="76200"/>
                  </a:lnTo>
                  <a:lnTo>
                    <a:pt x="208661" y="1080008"/>
                  </a:lnTo>
                  <a:lnTo>
                    <a:pt x="215011" y="1080008"/>
                  </a:lnTo>
                  <a:lnTo>
                    <a:pt x="215011" y="76200"/>
                  </a:lnTo>
                  <a:lnTo>
                    <a:pt x="24993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4772" y="2552422"/>
            <a:ext cx="3298190" cy="8362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６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鈍角の三角比</a:t>
            </a:r>
            <a:endParaRPr sz="1050">
              <a:latin typeface="ＭＳ ゴシック"/>
              <a:cs typeface="ＭＳ ゴシック"/>
            </a:endParaRPr>
          </a:p>
          <a:p>
            <a:pPr marR="5080" algn="r">
              <a:lnSpc>
                <a:spcPct val="100000"/>
              </a:lnSpc>
              <a:spcBef>
                <a:spcPts val="46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5" dirty="0">
                <a:latin typeface="ＭＳ 明朝"/>
                <a:cs typeface="ＭＳ 明朝"/>
              </a:rPr>
              <a:t>次の図において，</a:t>
            </a: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tan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i="1" spc="5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  <a:p>
            <a:pPr marR="53340" algn="r">
              <a:lnSpc>
                <a:spcPts val="1080"/>
              </a:lnSpc>
              <a:spcBef>
                <a:spcPts val="540"/>
              </a:spcBef>
              <a:tabLst>
                <a:tab pos="2898775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50" dirty="0">
                <a:latin typeface="ＭＳ 明朝"/>
                <a:cs typeface="ＭＳ 明朝"/>
              </a:rPr>
              <a:t>②</a:t>
            </a:r>
            <a:endParaRPr sz="1050">
              <a:latin typeface="ＭＳ 明朝"/>
              <a:cs typeface="ＭＳ 明朝"/>
            </a:endParaRPr>
          </a:p>
          <a:p>
            <a:pPr marR="690880" algn="ctr">
              <a:lnSpc>
                <a:spcPts val="1080"/>
              </a:lnSpc>
            </a:pPr>
            <a:r>
              <a:rPr sz="1050" i="1" dirty="0">
                <a:latin typeface="Times New Roman"/>
                <a:cs typeface="Times New Roman"/>
              </a:rPr>
              <a:t>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73498" y="4146804"/>
            <a:ext cx="6235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13080" algn="l"/>
              </a:tabLst>
            </a:pPr>
            <a:r>
              <a:rPr sz="1050" spc="-25" dirty="0">
                <a:latin typeface="ＭＳ 明朝"/>
                <a:cs typeface="ＭＳ 明朝"/>
              </a:rPr>
              <a:t>－</a:t>
            </a:r>
            <a:r>
              <a:rPr sz="1050" spc="-25" dirty="0">
                <a:latin typeface="Times New Roman"/>
                <a:cs typeface="Times New Roman"/>
              </a:rPr>
              <a:t>13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575" spc="-75" baseline="2645" dirty="0">
                <a:latin typeface="Times New Roman"/>
                <a:cs typeface="Times New Roman"/>
              </a:rPr>
              <a:t>O</a:t>
            </a:r>
            <a:endParaRPr sz="1575" baseline="2645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12982" y="3725595"/>
            <a:ext cx="295910" cy="445134"/>
            <a:chOff x="1902612" y="4907521"/>
            <a:chExt cx="295910" cy="445134"/>
          </a:xfrm>
        </p:grpSpPr>
        <p:sp>
          <p:nvSpPr>
            <p:cNvPr id="31" name="object 31"/>
            <p:cNvSpPr/>
            <p:nvPr/>
          </p:nvSpPr>
          <p:spPr>
            <a:xfrm>
              <a:off x="1907374" y="4912284"/>
              <a:ext cx="180340" cy="432434"/>
            </a:xfrm>
            <a:custGeom>
              <a:avLst/>
              <a:gdLst/>
              <a:ahLst/>
              <a:cxnLst/>
              <a:rect l="l" t="t" r="r" b="b"/>
              <a:pathLst>
                <a:path w="180339" h="432435">
                  <a:moveTo>
                    <a:pt x="0" y="0"/>
                  </a:moveTo>
                  <a:lnTo>
                    <a:pt x="179959" y="43205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4915" y="5238245"/>
              <a:ext cx="153416" cy="11434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284573" y="3512819"/>
            <a:ext cx="9944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847090" algn="l"/>
              </a:tabLst>
            </a:pPr>
            <a:r>
              <a:rPr sz="1050" spc="-10" dirty="0">
                <a:latin typeface="Times New Roman"/>
                <a:cs typeface="Times New Roman"/>
              </a:rPr>
              <a:t>P(</a:t>
            </a:r>
            <a:r>
              <a:rPr sz="1050" spc="-10" dirty="0">
                <a:latin typeface="ＭＳ 明朝"/>
                <a:cs typeface="ＭＳ 明朝"/>
              </a:rPr>
              <a:t>－</a:t>
            </a:r>
            <a:r>
              <a:rPr sz="1050" spc="-10" dirty="0">
                <a:latin typeface="Times New Roman"/>
                <a:cs typeface="Times New Roman"/>
              </a:rPr>
              <a:t>5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12)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82158" y="3907536"/>
            <a:ext cx="787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θ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3738" y="3543299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8521" y="4145280"/>
            <a:ext cx="213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ＭＳ 明朝"/>
                <a:cs typeface="ＭＳ 明朝"/>
              </a:rPr>
              <a:t>－</a:t>
            </a:r>
            <a:r>
              <a:rPr sz="1050" spc="-2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52739" y="4143755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54478" y="4113275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424470" y="3331578"/>
            <a:ext cx="1440180" cy="1080135"/>
            <a:chOff x="4414100" y="4513504"/>
            <a:chExt cx="1440180" cy="1080135"/>
          </a:xfrm>
        </p:grpSpPr>
        <p:sp>
          <p:nvSpPr>
            <p:cNvPr id="40" name="object 40"/>
            <p:cNvSpPr/>
            <p:nvPr/>
          </p:nvSpPr>
          <p:spPr>
            <a:xfrm>
              <a:off x="4414100" y="5303571"/>
              <a:ext cx="1440180" cy="76200"/>
            </a:xfrm>
            <a:custGeom>
              <a:avLst/>
              <a:gdLst/>
              <a:ahLst/>
              <a:cxnLst/>
              <a:rect l="l" t="t" r="r" b="b"/>
              <a:pathLst>
                <a:path w="1440179" h="76200">
                  <a:moveTo>
                    <a:pt x="1363726" y="0"/>
                  </a:moveTo>
                  <a:lnTo>
                    <a:pt x="1363726" y="76200"/>
                  </a:lnTo>
                  <a:lnTo>
                    <a:pt x="1433576" y="41275"/>
                  </a:lnTo>
                  <a:lnTo>
                    <a:pt x="1376426" y="41275"/>
                  </a:lnTo>
                  <a:lnTo>
                    <a:pt x="1376426" y="34925"/>
                  </a:lnTo>
                  <a:lnTo>
                    <a:pt x="1433576" y="34925"/>
                  </a:lnTo>
                  <a:lnTo>
                    <a:pt x="1363726" y="0"/>
                  </a:lnTo>
                  <a:close/>
                </a:path>
                <a:path w="1440179" h="76200">
                  <a:moveTo>
                    <a:pt x="1363726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363726" y="41275"/>
                  </a:lnTo>
                  <a:lnTo>
                    <a:pt x="1363726" y="34925"/>
                  </a:lnTo>
                  <a:close/>
                </a:path>
                <a:path w="1440179" h="76200">
                  <a:moveTo>
                    <a:pt x="1433576" y="34925"/>
                  </a:moveTo>
                  <a:lnTo>
                    <a:pt x="1376426" y="34925"/>
                  </a:lnTo>
                  <a:lnTo>
                    <a:pt x="1376426" y="41275"/>
                  </a:lnTo>
                  <a:lnTo>
                    <a:pt x="1433576" y="41275"/>
                  </a:lnTo>
                  <a:lnTo>
                    <a:pt x="1439926" y="38100"/>
                  </a:lnTo>
                  <a:lnTo>
                    <a:pt x="1433576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07978" y="4908855"/>
              <a:ext cx="864235" cy="436245"/>
            </a:xfrm>
            <a:custGeom>
              <a:avLst/>
              <a:gdLst/>
              <a:ahLst/>
              <a:cxnLst/>
              <a:rect l="l" t="t" r="r" b="b"/>
              <a:pathLst>
                <a:path w="864235" h="436245">
                  <a:moveTo>
                    <a:pt x="0" y="435737"/>
                  </a:moveTo>
                  <a:lnTo>
                    <a:pt x="2134" y="388635"/>
                  </a:lnTo>
                  <a:lnTo>
                    <a:pt x="9174" y="342961"/>
                  </a:lnTo>
                  <a:lnTo>
                    <a:pt x="20860" y="298980"/>
                  </a:lnTo>
                  <a:lnTo>
                    <a:pt x="36930" y="256958"/>
                  </a:lnTo>
                  <a:lnTo>
                    <a:pt x="57121" y="217160"/>
                  </a:lnTo>
                  <a:lnTo>
                    <a:pt x="81174" y="179853"/>
                  </a:lnTo>
                  <a:lnTo>
                    <a:pt x="108826" y="145302"/>
                  </a:lnTo>
                  <a:lnTo>
                    <a:pt x="139816" y="113772"/>
                  </a:lnTo>
                  <a:lnTo>
                    <a:pt x="173882" y="85530"/>
                  </a:lnTo>
                  <a:lnTo>
                    <a:pt x="210763" y="60842"/>
                  </a:lnTo>
                  <a:lnTo>
                    <a:pt x="250198" y="39972"/>
                  </a:lnTo>
                  <a:lnTo>
                    <a:pt x="291925" y="23188"/>
                  </a:lnTo>
                  <a:lnTo>
                    <a:pt x="335682" y="10753"/>
                  </a:lnTo>
                  <a:lnTo>
                    <a:pt x="381209" y="2935"/>
                  </a:lnTo>
                  <a:lnTo>
                    <a:pt x="428244" y="0"/>
                  </a:lnTo>
                  <a:lnTo>
                    <a:pt x="475345" y="2134"/>
                  </a:lnTo>
                  <a:lnTo>
                    <a:pt x="521019" y="9175"/>
                  </a:lnTo>
                  <a:lnTo>
                    <a:pt x="565000" y="20861"/>
                  </a:lnTo>
                  <a:lnTo>
                    <a:pt x="607022" y="36932"/>
                  </a:lnTo>
                  <a:lnTo>
                    <a:pt x="646820" y="57126"/>
                  </a:lnTo>
                  <a:lnTo>
                    <a:pt x="684127" y="81182"/>
                  </a:lnTo>
                  <a:lnTo>
                    <a:pt x="718678" y="108839"/>
                  </a:lnTo>
                  <a:lnTo>
                    <a:pt x="750208" y="139835"/>
                  </a:lnTo>
                  <a:lnTo>
                    <a:pt x="778450" y="173909"/>
                  </a:lnTo>
                  <a:lnTo>
                    <a:pt x="803138" y="210801"/>
                  </a:lnTo>
                  <a:lnTo>
                    <a:pt x="824008" y="250248"/>
                  </a:lnTo>
                  <a:lnTo>
                    <a:pt x="840792" y="291990"/>
                  </a:lnTo>
                  <a:lnTo>
                    <a:pt x="853227" y="335765"/>
                  </a:lnTo>
                  <a:lnTo>
                    <a:pt x="861045" y="381312"/>
                  </a:lnTo>
                  <a:lnTo>
                    <a:pt x="863981" y="428371"/>
                  </a:lnTo>
                  <a:lnTo>
                    <a:pt x="863981" y="430276"/>
                  </a:lnTo>
                  <a:lnTo>
                    <a:pt x="863981" y="432181"/>
                  </a:lnTo>
                  <a:lnTo>
                    <a:pt x="863981" y="43395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8935" y="4513504"/>
              <a:ext cx="173355" cy="1080135"/>
            </a:xfrm>
            <a:custGeom>
              <a:avLst/>
              <a:gdLst/>
              <a:ahLst/>
              <a:cxnLst/>
              <a:rect l="l" t="t" r="r" b="b"/>
              <a:pathLst>
                <a:path w="173354" h="1080135">
                  <a:moveTo>
                    <a:pt x="53975" y="413004"/>
                  </a:moveTo>
                  <a:lnTo>
                    <a:pt x="51854" y="402539"/>
                  </a:lnTo>
                  <a:lnTo>
                    <a:pt x="46062" y="393979"/>
                  </a:lnTo>
                  <a:lnTo>
                    <a:pt x="37465" y="388200"/>
                  </a:lnTo>
                  <a:lnTo>
                    <a:pt x="26924" y="386080"/>
                  </a:lnTo>
                  <a:lnTo>
                    <a:pt x="16446" y="388200"/>
                  </a:lnTo>
                  <a:lnTo>
                    <a:pt x="7886" y="393979"/>
                  </a:lnTo>
                  <a:lnTo>
                    <a:pt x="2108" y="402539"/>
                  </a:lnTo>
                  <a:lnTo>
                    <a:pt x="0" y="413004"/>
                  </a:lnTo>
                  <a:lnTo>
                    <a:pt x="2108" y="423557"/>
                  </a:lnTo>
                  <a:lnTo>
                    <a:pt x="7886" y="432155"/>
                  </a:lnTo>
                  <a:lnTo>
                    <a:pt x="16446" y="437946"/>
                  </a:lnTo>
                  <a:lnTo>
                    <a:pt x="26924" y="440055"/>
                  </a:lnTo>
                  <a:lnTo>
                    <a:pt x="37465" y="437946"/>
                  </a:lnTo>
                  <a:lnTo>
                    <a:pt x="46062" y="432155"/>
                  </a:lnTo>
                  <a:lnTo>
                    <a:pt x="51854" y="423557"/>
                  </a:lnTo>
                  <a:lnTo>
                    <a:pt x="53975" y="413004"/>
                  </a:lnTo>
                  <a:close/>
                </a:path>
                <a:path w="173354" h="1080135">
                  <a:moveTo>
                    <a:pt x="173228" y="76200"/>
                  </a:moveTo>
                  <a:lnTo>
                    <a:pt x="166878" y="63500"/>
                  </a:lnTo>
                  <a:lnTo>
                    <a:pt x="135128" y="0"/>
                  </a:lnTo>
                  <a:lnTo>
                    <a:pt x="97028" y="76200"/>
                  </a:lnTo>
                  <a:lnTo>
                    <a:pt x="131953" y="76200"/>
                  </a:lnTo>
                  <a:lnTo>
                    <a:pt x="131953" y="1080008"/>
                  </a:lnTo>
                  <a:lnTo>
                    <a:pt x="138303" y="1080008"/>
                  </a:lnTo>
                  <a:lnTo>
                    <a:pt x="138303" y="76200"/>
                  </a:lnTo>
                  <a:lnTo>
                    <a:pt x="17322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057058" y="3194304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37245" y="4125468"/>
            <a:ext cx="1098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31721" y="3741216"/>
            <a:ext cx="222250" cy="427990"/>
            <a:chOff x="5021351" y="4923142"/>
            <a:chExt cx="222250" cy="427990"/>
          </a:xfrm>
        </p:grpSpPr>
        <p:sp>
          <p:nvSpPr>
            <p:cNvPr id="46" name="object 46"/>
            <p:cNvSpPr/>
            <p:nvPr/>
          </p:nvSpPr>
          <p:spPr>
            <a:xfrm>
              <a:off x="5026113" y="4927905"/>
              <a:ext cx="107950" cy="418465"/>
            </a:xfrm>
            <a:custGeom>
              <a:avLst/>
              <a:gdLst/>
              <a:ahLst/>
              <a:cxnLst/>
              <a:rect l="l" t="t" r="r" b="b"/>
              <a:pathLst>
                <a:path w="107950" h="418464">
                  <a:moveTo>
                    <a:pt x="0" y="0"/>
                  </a:moveTo>
                  <a:lnTo>
                    <a:pt x="107950" y="41833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0408" y="5231578"/>
              <a:ext cx="142748" cy="113395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5230793" y="3910584"/>
            <a:ext cx="787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θ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50188" y="3418204"/>
            <a:ext cx="416559" cy="158750"/>
          </a:xfrm>
          <a:custGeom>
            <a:avLst/>
            <a:gdLst/>
            <a:ahLst/>
            <a:cxnLst/>
            <a:rect l="l" t="t" r="r" b="b"/>
            <a:pathLst>
              <a:path w="416560" h="158750">
                <a:moveTo>
                  <a:pt x="64008" y="150876"/>
                </a:moveTo>
                <a:lnTo>
                  <a:pt x="0" y="150876"/>
                </a:lnTo>
                <a:lnTo>
                  <a:pt x="0" y="158496"/>
                </a:lnTo>
                <a:lnTo>
                  <a:pt x="64008" y="158496"/>
                </a:lnTo>
                <a:lnTo>
                  <a:pt x="64008" y="150876"/>
                </a:lnTo>
                <a:close/>
              </a:path>
              <a:path w="416560" h="158750">
                <a:moveTo>
                  <a:pt x="416052" y="150876"/>
                </a:moveTo>
                <a:lnTo>
                  <a:pt x="214884" y="150876"/>
                </a:lnTo>
                <a:lnTo>
                  <a:pt x="214884" y="158496"/>
                </a:lnTo>
                <a:lnTo>
                  <a:pt x="416052" y="158496"/>
                </a:lnTo>
                <a:lnTo>
                  <a:pt x="416052" y="150876"/>
                </a:lnTo>
                <a:close/>
              </a:path>
              <a:path w="416560" h="158750">
                <a:moveTo>
                  <a:pt x="416052" y="0"/>
                </a:moveTo>
                <a:lnTo>
                  <a:pt x="289560" y="0"/>
                </a:lnTo>
                <a:lnTo>
                  <a:pt x="289560" y="7620"/>
                </a:lnTo>
                <a:lnTo>
                  <a:pt x="416052" y="7620"/>
                </a:lnTo>
                <a:lnTo>
                  <a:pt x="416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258482" y="3396996"/>
            <a:ext cx="826769" cy="24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ts val="865"/>
              </a:lnSpc>
              <a:spcBef>
                <a:spcPts val="100"/>
              </a:spcBef>
              <a:tabLst>
                <a:tab pos="507365" algn="l"/>
              </a:tabLst>
            </a:pPr>
            <a:r>
              <a:rPr sz="1350" spc="-75" baseline="3086" dirty="0">
                <a:latin typeface="Cambria Math"/>
                <a:cs typeface="Cambria Math"/>
              </a:rPr>
              <a:t>1</a:t>
            </a:r>
            <a:r>
              <a:rPr sz="1350" baseline="3086" dirty="0">
                <a:latin typeface="Cambria Math"/>
                <a:cs typeface="Cambria Math"/>
              </a:rPr>
              <a:t>	</a:t>
            </a:r>
            <a:r>
              <a:rPr sz="900" spc="50" dirty="0">
                <a:latin typeface="Cambria Math"/>
                <a:cs typeface="Cambria Math"/>
              </a:rPr>
              <a:t>ξ</a:t>
            </a:r>
            <a:r>
              <a:rPr sz="1350" spc="75" baseline="3086" dirty="0">
                <a:latin typeface="Cambria Math"/>
                <a:cs typeface="Cambria Math"/>
              </a:rPr>
              <a:t>15</a:t>
            </a:r>
            <a:endParaRPr sz="1350" baseline="3086">
              <a:latin typeface="Cambria Math"/>
              <a:cs typeface="Cambria Math"/>
            </a:endParaRPr>
          </a:p>
          <a:p>
            <a:pPr marL="38100">
              <a:lnSpc>
                <a:spcPts val="865"/>
              </a:lnSpc>
            </a:pPr>
            <a:r>
              <a:rPr sz="900" dirty="0">
                <a:latin typeface="Cambria Math"/>
                <a:cs typeface="Cambria Math"/>
              </a:rPr>
              <a:t>P</a:t>
            </a:r>
            <a:r>
              <a:rPr sz="900" spc="-50" dirty="0">
                <a:latin typeface="Cambria Math"/>
                <a:cs typeface="Cambria Math"/>
              </a:rPr>
              <a:t> </a:t>
            </a:r>
            <a:r>
              <a:rPr sz="900" spc="65" dirty="0">
                <a:latin typeface="Cambria Math"/>
                <a:cs typeface="Cambria Math"/>
              </a:rPr>
              <a:t>(−</a:t>
            </a:r>
            <a:r>
              <a:rPr sz="900" spc="-45" dirty="0">
                <a:latin typeface="Cambria Math"/>
                <a:cs typeface="Cambria Math"/>
              </a:rPr>
              <a:t> </a:t>
            </a:r>
            <a:r>
              <a:rPr sz="1350" baseline="-37037" dirty="0">
                <a:latin typeface="Cambria Math"/>
                <a:cs typeface="Cambria Math"/>
              </a:rPr>
              <a:t>4</a:t>
            </a:r>
            <a:r>
              <a:rPr sz="1350" spc="-75" baseline="-37037" dirty="0">
                <a:latin typeface="Cambria Math"/>
                <a:cs typeface="Cambria Math"/>
              </a:rPr>
              <a:t> </a:t>
            </a:r>
            <a:r>
              <a:rPr sz="900" dirty="0">
                <a:latin typeface="ＭＳ 明朝"/>
                <a:cs typeface="ＭＳ 明朝"/>
              </a:rPr>
              <a:t>，</a:t>
            </a:r>
            <a:r>
              <a:rPr sz="900" spc="229" dirty="0">
                <a:latin typeface="ＭＳ 明朝"/>
                <a:cs typeface="ＭＳ 明朝"/>
              </a:rPr>
              <a:t> </a:t>
            </a:r>
            <a:r>
              <a:rPr sz="1350" baseline="-37037" dirty="0">
                <a:latin typeface="Cambria Math"/>
                <a:cs typeface="Cambria Math"/>
              </a:rPr>
              <a:t>4</a:t>
            </a:r>
            <a:r>
              <a:rPr sz="1350" spc="540" baseline="-37037" dirty="0">
                <a:latin typeface="Cambria Math"/>
                <a:cs typeface="Cambria Math"/>
              </a:rPr>
              <a:t> </a:t>
            </a:r>
            <a:r>
              <a:rPr sz="900" spc="90" dirty="0">
                <a:latin typeface="Cambria Math"/>
                <a:cs typeface="Cambria Math"/>
              </a:rPr>
              <a:t>)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61086" y="5515030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204470"/>
                </a:moveTo>
                <a:lnTo>
                  <a:pt x="158800" y="204470"/>
                </a:lnTo>
                <a:lnTo>
                  <a:pt x="6096" y="204470"/>
                </a:lnTo>
                <a:lnTo>
                  <a:pt x="0" y="204470"/>
                </a:lnTo>
                <a:lnTo>
                  <a:pt x="0" y="210553"/>
                </a:lnTo>
                <a:lnTo>
                  <a:pt x="6096" y="210553"/>
                </a:lnTo>
                <a:lnTo>
                  <a:pt x="158800" y="210553"/>
                </a:lnTo>
                <a:lnTo>
                  <a:pt x="164896" y="210553"/>
                </a:lnTo>
                <a:lnTo>
                  <a:pt x="164896" y="204470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32"/>
                </a:lnTo>
                <a:lnTo>
                  <a:pt x="0" y="204457"/>
                </a:lnTo>
                <a:lnTo>
                  <a:pt x="6096" y="204457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457"/>
                </a:lnTo>
                <a:lnTo>
                  <a:pt x="164896" y="204457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61097" y="5444382"/>
            <a:ext cx="2936875" cy="7219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７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b="1" dirty="0">
                <a:latin typeface="Times New Roman"/>
                <a:cs typeface="Times New Roman"/>
              </a:rPr>
              <a:t>180°</a:t>
            </a:r>
            <a:r>
              <a:rPr sz="1050" b="1" spc="-1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ＭＳ 明朝"/>
                <a:cs typeface="ＭＳ 明朝"/>
              </a:rPr>
              <a:t>－</a:t>
            </a:r>
            <a:r>
              <a:rPr sz="1050" b="1" i="1" dirty="0">
                <a:latin typeface="Times New Roman"/>
                <a:cs typeface="Times New Roman"/>
              </a:rPr>
              <a:t>θ</a:t>
            </a:r>
            <a:r>
              <a:rPr sz="1050" b="1" i="1" spc="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ゴシック"/>
                <a:cs typeface="ＭＳ ゴシック"/>
              </a:rPr>
              <a:t>の三角比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spc="-50" dirty="0">
                <a:latin typeface="ＭＳ 明朝"/>
                <a:cs typeface="ＭＳ 明朝"/>
              </a:rPr>
              <a:t>次の三角比を </a:t>
            </a:r>
            <a:r>
              <a:rPr sz="1050" dirty="0">
                <a:latin typeface="Times New Roman"/>
                <a:cs typeface="Times New Roman"/>
              </a:rPr>
              <a:t>90°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より小さい角の三角比で表せ。</a:t>
            </a:r>
            <a:endParaRPr sz="10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tabLst>
                <a:tab pos="289560" algn="l"/>
                <a:tab pos="1965960" algn="l"/>
                <a:tab pos="225552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sin140°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cos165°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49711" y="5979584"/>
            <a:ext cx="7175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7655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tan130°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31557" y="5383954"/>
            <a:ext cx="6423660" cy="922019"/>
          </a:xfrm>
          <a:custGeom>
            <a:avLst/>
            <a:gdLst/>
            <a:ahLst/>
            <a:cxnLst/>
            <a:rect l="l" t="t" r="r" b="b"/>
            <a:pathLst>
              <a:path w="6423659" h="922020">
                <a:moveTo>
                  <a:pt x="0" y="922020"/>
                </a:moveTo>
                <a:lnTo>
                  <a:pt x="6423660" y="922020"/>
                </a:lnTo>
                <a:lnTo>
                  <a:pt x="6423660" y="0"/>
                </a:lnTo>
                <a:lnTo>
                  <a:pt x="0" y="0"/>
                </a:lnTo>
                <a:lnTo>
                  <a:pt x="0" y="92202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6330" y="6611494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6330" y="6540605"/>
            <a:ext cx="3186430" cy="4933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８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三角比を含む方程式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dirty="0">
                <a:latin typeface="Times New Roman"/>
                <a:cs typeface="Times New Roman"/>
              </a:rPr>
              <a:t>0°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dirty="0">
                <a:latin typeface="Times New Roman"/>
                <a:cs typeface="Times New Roman"/>
              </a:rPr>
              <a:t>180°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ＭＳ 明朝"/>
                <a:cs typeface="ＭＳ 明朝"/>
              </a:rPr>
              <a:t>のとき，次の等式を満たす 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-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539920" y="7291198"/>
            <a:ext cx="161925" cy="43180"/>
          </a:xfrm>
          <a:custGeom>
            <a:avLst/>
            <a:gdLst/>
            <a:ahLst/>
            <a:cxnLst/>
            <a:rect l="l" t="t" r="r" b="b"/>
            <a:pathLst>
              <a:path w="161925" h="43179">
                <a:moveTo>
                  <a:pt x="161544" y="33528"/>
                </a:moveTo>
                <a:lnTo>
                  <a:pt x="88392" y="33528"/>
                </a:lnTo>
                <a:lnTo>
                  <a:pt x="88392" y="42672"/>
                </a:lnTo>
                <a:lnTo>
                  <a:pt x="161544" y="42672"/>
                </a:lnTo>
                <a:lnTo>
                  <a:pt x="161544" y="33528"/>
                </a:lnTo>
                <a:close/>
              </a:path>
              <a:path w="161925" h="43179">
                <a:moveTo>
                  <a:pt x="161544" y="0"/>
                </a:moveTo>
                <a:lnTo>
                  <a:pt x="0" y="0"/>
                </a:lnTo>
                <a:lnTo>
                  <a:pt x="0" y="9144"/>
                </a:lnTo>
                <a:lnTo>
                  <a:pt x="161544" y="9144"/>
                </a:lnTo>
                <a:lnTo>
                  <a:pt x="1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56330" y="7084950"/>
            <a:ext cx="959485" cy="40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7405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</a:p>
          <a:p>
            <a:pPr>
              <a:lnSpc>
                <a:spcPts val="850"/>
              </a:lnSpc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14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=</a:t>
            </a:r>
            <a:endParaRPr sz="1050" dirty="0">
              <a:latin typeface="Cambria Math"/>
              <a:cs typeface="Cambria Math"/>
            </a:endParaRPr>
          </a:p>
          <a:p>
            <a:pPr marL="783590">
              <a:lnSpc>
                <a:spcPts val="1080"/>
              </a:lnSpc>
            </a:pPr>
            <a:r>
              <a:rPr lang="el-GR" sz="1050" spc="105" dirty="0">
                <a:latin typeface="Cambria Math"/>
                <a:cs typeface="Cambria Math"/>
              </a:rPr>
              <a:t>ξ</a:t>
            </a:r>
            <a:r>
              <a:rPr lang="en-US" altLang="ja-JP" sz="1575" spc="157" baseline="2645" dirty="0">
                <a:latin typeface="Cambria Math"/>
                <a:cs typeface="Cambria Math"/>
              </a:rPr>
              <a:t>2</a:t>
            </a:r>
            <a:endParaRPr sz="1575" baseline="2645" dirty="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58917" y="7084950"/>
            <a:ext cx="1009015" cy="37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2019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ts val="755"/>
              </a:lnSpc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8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=</a:t>
            </a:r>
            <a:r>
              <a:rPr sz="1050" spc="45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−</a:t>
            </a:r>
            <a:endParaRPr sz="1050">
              <a:latin typeface="Cambria Math"/>
              <a:cs typeface="Cambria Math"/>
            </a:endParaRPr>
          </a:p>
          <a:p>
            <a:pPr marL="922019">
              <a:lnSpc>
                <a:spcPts val="985"/>
              </a:lnSpc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580942" y="7291193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612939" y="7084950"/>
            <a:ext cx="1094740" cy="404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2660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ts val="860"/>
              </a:lnSpc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3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9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=</a:t>
            </a:r>
            <a:r>
              <a:rPr sz="1050" spc="65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−</a:t>
            </a:r>
            <a:endParaRPr sz="1050">
              <a:latin typeface="Cambria Math"/>
              <a:cs typeface="Cambria Math"/>
            </a:endParaRPr>
          </a:p>
          <a:p>
            <a:pPr marL="918844">
              <a:lnSpc>
                <a:spcPts val="1085"/>
              </a:lnSpc>
            </a:pPr>
            <a:r>
              <a:rPr sz="1050" spc="110" dirty="0">
                <a:latin typeface="Cambria Math"/>
                <a:cs typeface="Cambria Math"/>
              </a:rPr>
              <a:t>ξ</a:t>
            </a:r>
            <a:r>
              <a:rPr sz="1575" spc="165" baseline="2645" dirty="0">
                <a:latin typeface="Cambria Math"/>
                <a:cs typeface="Cambria Math"/>
              </a:rPr>
              <a:t>3</a:t>
            </a:r>
            <a:endParaRPr sz="1575" baseline="2645">
              <a:latin typeface="Cambria Math"/>
              <a:cs typeface="Cambria Math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22032" y="6482393"/>
            <a:ext cx="6433185" cy="1152525"/>
            <a:chOff x="608245" y="7645496"/>
            <a:chExt cx="6433185" cy="1152525"/>
          </a:xfrm>
        </p:grpSpPr>
        <p:sp>
          <p:nvSpPr>
            <p:cNvPr id="63" name="object 63"/>
            <p:cNvSpPr/>
            <p:nvPr/>
          </p:nvSpPr>
          <p:spPr>
            <a:xfrm>
              <a:off x="5518124" y="8454301"/>
              <a:ext cx="161925" cy="44450"/>
            </a:xfrm>
            <a:custGeom>
              <a:avLst/>
              <a:gdLst/>
              <a:ahLst/>
              <a:cxnLst/>
              <a:rect l="l" t="t" r="r" b="b"/>
              <a:pathLst>
                <a:path w="161925" h="44450">
                  <a:moveTo>
                    <a:pt x="1618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61848" y="9144"/>
                  </a:lnTo>
                  <a:lnTo>
                    <a:pt x="161848" y="0"/>
                  </a:lnTo>
                  <a:close/>
                </a:path>
                <a:path w="161925" h="44450">
                  <a:moveTo>
                    <a:pt x="161925" y="35052"/>
                  </a:moveTo>
                  <a:lnTo>
                    <a:pt x="88773" y="35052"/>
                  </a:lnTo>
                  <a:lnTo>
                    <a:pt x="88773" y="44196"/>
                  </a:lnTo>
                  <a:lnTo>
                    <a:pt x="161925" y="44196"/>
                  </a:lnTo>
                  <a:lnTo>
                    <a:pt x="161925" y="35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3008" y="7650259"/>
              <a:ext cx="6423660" cy="1143000"/>
            </a:xfrm>
            <a:custGeom>
              <a:avLst/>
              <a:gdLst/>
              <a:ahLst/>
              <a:cxnLst/>
              <a:rect l="l" t="t" r="r" b="b"/>
              <a:pathLst>
                <a:path w="6423659" h="1143000">
                  <a:moveTo>
                    <a:pt x="0" y="1142999"/>
                  </a:moveTo>
                  <a:lnTo>
                    <a:pt x="6423660" y="1142999"/>
                  </a:lnTo>
                  <a:lnTo>
                    <a:pt x="6423660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744762" y="7935672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44774" y="7864782"/>
            <a:ext cx="2180590" cy="4933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298450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９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鋭角・鈍角の三角比の相互関係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dirty="0">
                <a:latin typeface="Times New Roman"/>
                <a:cs typeface="Times New Roman"/>
              </a:rPr>
              <a:t>0°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dirty="0">
                <a:latin typeface="Times New Roman"/>
                <a:cs typeface="Times New Roman"/>
              </a:rPr>
              <a:t>180°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44770" y="8526478"/>
            <a:ext cx="2000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endParaRPr sz="1575" baseline="2645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28364" y="8424371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528361" y="8630615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59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084927" y="8526478"/>
            <a:ext cx="28194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39115" algn="l"/>
              </a:tabLst>
            </a:pP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30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44774" y="8527395"/>
            <a:ext cx="3268979" cy="5257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783590">
              <a:lnSpc>
                <a:spcPct val="100000"/>
              </a:lnSpc>
              <a:spcBef>
                <a:spcPts val="805"/>
              </a:spcBef>
            </a:pPr>
            <a:r>
              <a:rPr sz="1050" dirty="0"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50" dirty="0">
                <a:latin typeface="Cambria Math"/>
                <a:cs typeface="Cambria Math"/>
              </a:rPr>
              <a:t> = </a:t>
            </a:r>
            <a:r>
              <a:rPr sz="1050" dirty="0">
                <a:latin typeface="Cambria Math"/>
                <a:cs typeface="Cambria Math"/>
              </a:rPr>
              <a:t>−2</a:t>
            </a:r>
            <a:r>
              <a:rPr sz="1050" spc="25" dirty="0">
                <a:latin typeface="Cambria Math"/>
                <a:cs typeface="Cambria Math"/>
              </a:rPr>
              <a:t> </a:t>
            </a:r>
            <a:r>
              <a:rPr sz="1050" spc="-8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22851" y="7811339"/>
            <a:ext cx="6376035" cy="1371600"/>
          </a:xfrm>
          <a:custGeom>
            <a:avLst/>
            <a:gdLst/>
            <a:ahLst/>
            <a:cxnLst/>
            <a:rect l="l" t="t" r="r" b="b"/>
            <a:pathLst>
              <a:path w="6376034" h="1371600">
                <a:moveTo>
                  <a:pt x="0" y="1371600"/>
                </a:moveTo>
                <a:lnTo>
                  <a:pt x="6376035" y="1371600"/>
                </a:lnTo>
                <a:lnTo>
                  <a:pt x="6376035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" name="インク 73">
                <a:extLst>
                  <a:ext uri="{FF2B5EF4-FFF2-40B4-BE49-F238E27FC236}">
                    <a16:creationId xmlns:a16="http://schemas.microsoft.com/office/drawing/2014/main" id="{7E68866A-4536-4922-8900-697A590AD3E0}"/>
                  </a:ext>
                </a:extLst>
              </p14:cNvPr>
              <p14:cNvContentPartPr/>
              <p14:nvPr/>
            </p14:nvContentPartPr>
            <p14:xfrm>
              <a:off x="1491707" y="7326597"/>
              <a:ext cx="160920" cy="158760"/>
            </p14:xfrm>
          </p:contentPart>
        </mc:Choice>
        <mc:Fallback xmlns="">
          <p:pic>
            <p:nvPicPr>
              <p:cNvPr id="74" name="インク 73">
                <a:extLst>
                  <a:ext uri="{FF2B5EF4-FFF2-40B4-BE49-F238E27FC236}">
                    <a16:creationId xmlns:a16="http://schemas.microsoft.com/office/drawing/2014/main" id="{7E68866A-4536-4922-8900-697A590AD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2707" y="7317597"/>
                <a:ext cx="178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5" name="インク 74">
                <a:extLst>
                  <a:ext uri="{FF2B5EF4-FFF2-40B4-BE49-F238E27FC236}">
                    <a16:creationId xmlns:a16="http://schemas.microsoft.com/office/drawing/2014/main" id="{6F41D09D-C818-49ED-B9E1-9EB8C9E3BE2E}"/>
                  </a:ext>
                </a:extLst>
              </p14:cNvPr>
              <p14:cNvContentPartPr/>
              <p14:nvPr/>
            </p14:nvContentPartPr>
            <p14:xfrm>
              <a:off x="5484827" y="7319757"/>
              <a:ext cx="189720" cy="138960"/>
            </p14:xfrm>
          </p:contentPart>
        </mc:Choice>
        <mc:Fallback xmlns="">
          <p:pic>
            <p:nvPicPr>
              <p:cNvPr id="75" name="インク 74">
                <a:extLst>
                  <a:ext uri="{FF2B5EF4-FFF2-40B4-BE49-F238E27FC236}">
                    <a16:creationId xmlns:a16="http://schemas.microsoft.com/office/drawing/2014/main" id="{6F41D09D-C818-49ED-B9E1-9EB8C9E3BE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75844" y="7310757"/>
                <a:ext cx="207327" cy="15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・三角関数</a:t>
            </a:r>
            <a:endParaRPr kumimoji="1" lang="ja-JP" altLang="en-US" b="1" u="sng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B424B07-BED7-44DF-A25E-6FC63CCDD227}"/>
              </a:ext>
            </a:extLst>
          </p:cNvPr>
          <p:cNvSpPr txBox="1"/>
          <p:nvPr/>
        </p:nvSpPr>
        <p:spPr>
          <a:xfrm>
            <a:off x="119380" y="4889500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・弧度法と</a:t>
            </a:r>
            <a:r>
              <a:rPr kumimoji="1" lang="en-US" altLang="ja-JP" sz="1200" b="1" u="sng" dirty="0"/>
              <a:t>π(</a:t>
            </a:r>
            <a:r>
              <a:rPr kumimoji="1" lang="ja-JP" altLang="en-US" sz="1200" b="1" u="sng" dirty="0"/>
              <a:t>ラジアン</a:t>
            </a:r>
            <a:r>
              <a:rPr kumimoji="1" lang="en-US" altLang="ja-JP" sz="1200" b="1" u="sng" dirty="0"/>
              <a:t>)</a:t>
            </a:r>
            <a:endParaRPr kumimoji="1" lang="ja-JP" altLang="en-US" b="1" u="sng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C76ECF-F093-441A-9206-46DEAF6C9B4D}"/>
              </a:ext>
            </a:extLst>
          </p:cNvPr>
          <p:cNvSpPr txBox="1"/>
          <p:nvPr/>
        </p:nvSpPr>
        <p:spPr>
          <a:xfrm>
            <a:off x="228600" y="517527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三角比の性質元に、</a:t>
            </a:r>
            <a:r>
              <a:rPr kumimoji="1" lang="ja-JP" altLang="en-US" sz="1200" b="1" dirty="0"/>
              <a:t>様々な法則を式にまとめた</a:t>
            </a:r>
            <a:r>
              <a:rPr kumimoji="1" lang="ja-JP" altLang="en-US" sz="1200" dirty="0"/>
              <a:t>のが三角関数です。</a:t>
            </a:r>
            <a:endParaRPr kumimoji="1" lang="en-US" altLang="ja-JP" sz="1200" dirty="0"/>
          </a:p>
          <a:p>
            <a:r>
              <a:rPr kumimoji="1" lang="ja-JP" altLang="en-US" sz="1200" dirty="0"/>
              <a:t>代表例は以下の三つです。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dirty="0"/>
              <a:t>・余弦定理</a:t>
            </a:r>
            <a:endParaRPr kumimoji="1" lang="en-US" altLang="ja-JP" dirty="0"/>
          </a:p>
          <a:p>
            <a:r>
              <a:rPr kumimoji="1" lang="ja-JP" altLang="en-US" dirty="0"/>
              <a:t>・正弦定理</a:t>
            </a:r>
            <a:endParaRPr kumimoji="1" lang="en-US" altLang="ja-JP" dirty="0"/>
          </a:p>
          <a:p>
            <a:r>
              <a:rPr kumimoji="1" lang="ja-JP" altLang="en-US" dirty="0"/>
              <a:t>・加法定理</a:t>
            </a:r>
            <a:endParaRPr kumimoji="1" lang="en-US" altLang="ja-JP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本当は全部覚えたほうが良いですが、</a:t>
            </a:r>
            <a:endParaRPr kumimoji="1" lang="en-US" altLang="ja-JP" sz="1200" dirty="0"/>
          </a:p>
          <a:p>
            <a:r>
              <a:rPr kumimoji="1" lang="ja-JP" altLang="en-US" sz="1200" dirty="0"/>
              <a:t>ゲームなら加法定理だけ覚えておけばどうにかなります。</a:t>
            </a:r>
            <a:endParaRPr kumimoji="1" lang="en-US" altLang="ja-JP" sz="1200" dirty="0"/>
          </a:p>
          <a:p>
            <a:r>
              <a:rPr kumimoji="1" lang="en-US" altLang="ja-JP" sz="1200" dirty="0"/>
              <a:t>(※</a:t>
            </a:r>
            <a:r>
              <a:rPr kumimoji="1" lang="ja-JP" altLang="en-US" sz="1200" dirty="0"/>
              <a:t>ただし、加法の証明には余弦と正弦が必要です</a:t>
            </a:r>
            <a:r>
              <a:rPr kumimoji="1" lang="en-US" altLang="ja-JP" sz="1200" dirty="0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8A2136E-2043-41EC-BFA5-BC5CC84F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13099"/>
            <a:ext cx="7131050" cy="14934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A457B7-41D2-4420-9745-F22E15028B96}"/>
              </a:ext>
            </a:extLst>
          </p:cNvPr>
          <p:cNvSpPr txBox="1"/>
          <p:nvPr/>
        </p:nvSpPr>
        <p:spPr>
          <a:xfrm>
            <a:off x="3960644" y="1007429"/>
            <a:ext cx="3560590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覚えたほうが良いですが、</a:t>
            </a:r>
            <a:endParaRPr kumimoji="1" lang="en-US" altLang="ja-JP" sz="1400" dirty="0"/>
          </a:p>
          <a:p>
            <a:r>
              <a:rPr kumimoji="1" lang="ja-JP" altLang="en-US" sz="1400" dirty="0"/>
              <a:t>覚えれないなら覚えれないで良いです。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なんとなく形を覚えて、</a:t>
            </a:r>
            <a:endParaRPr kumimoji="1" lang="en-US" altLang="ja-JP" sz="1400" dirty="0"/>
          </a:p>
          <a:p>
            <a:r>
              <a:rPr kumimoji="1" lang="ja-JP" altLang="en-US" sz="1400" dirty="0"/>
              <a:t>必要なときに探して使えるようになりましょう。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B5534F08-3E7B-40B3-8B38-2C87DA258E78}"/>
              </a:ext>
            </a:extLst>
          </p:cNvPr>
          <p:cNvSpPr/>
          <p:nvPr/>
        </p:nvSpPr>
        <p:spPr>
          <a:xfrm>
            <a:off x="4921250" y="2364380"/>
            <a:ext cx="1638300" cy="518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3BB037D-B547-41D1-99A6-204C9F3456B8}"/>
                  </a:ext>
                </a:extLst>
              </p:cNvPr>
              <p:cNvSpPr txBox="1"/>
              <p:nvPr/>
            </p:nvSpPr>
            <p:spPr>
              <a:xfrm>
                <a:off x="228600" y="5270500"/>
                <a:ext cx="3657600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これまで弧度法で考えてきましたが、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計算の簡便さから一般的には</a:t>
                </a:r>
                <a:r>
                  <a:rPr kumimoji="1" lang="en-US" altLang="ja-JP" sz="1200" dirty="0"/>
                  <a:t>π(</a:t>
                </a:r>
                <a:r>
                  <a:rPr kumimoji="1" lang="ja-JP" altLang="en-US" sz="1200" dirty="0"/>
                  <a:t>ラジアン</a:t>
                </a:r>
                <a:r>
                  <a:rPr kumimoji="1" lang="en-US" altLang="ja-JP" sz="1200" dirty="0"/>
                  <a:t>)</a:t>
                </a:r>
                <a:r>
                  <a:rPr kumimoji="1" lang="ja-JP" altLang="en-US" sz="1200" dirty="0"/>
                  <a:t>で計算します。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難しいことは考えずに、</a:t>
                </a:r>
                <a:r>
                  <a:rPr kumimoji="1" lang="en-US" altLang="ja-JP" sz="1200" dirty="0"/>
                  <a:t>π=180°</a:t>
                </a:r>
                <a:r>
                  <a:rPr kumimoji="1" lang="ja-JP" altLang="en-US" sz="1200" dirty="0"/>
                  <a:t>だと思いましょう。</a:t>
                </a:r>
                <a:endParaRPr kumimoji="1" lang="en-US" altLang="ja-JP" sz="1200" dirty="0"/>
              </a:p>
              <a:p>
                <a:r>
                  <a:rPr kumimoji="1" lang="en-US" altLang="ja-JP" sz="1200" dirty="0"/>
                  <a:t>(π=3.1415….. </a:t>
                </a:r>
                <a:r>
                  <a:rPr kumimoji="1" lang="ja-JP" altLang="en-US" sz="1200" dirty="0"/>
                  <a:t>つまり、円周率です</a:t>
                </a:r>
                <a:r>
                  <a:rPr kumimoji="1" lang="en-US" altLang="ja-JP" sz="1200" dirty="0"/>
                  <a:t>)</a:t>
                </a:r>
              </a:p>
              <a:p>
                <a:endParaRPr kumimoji="1" lang="en-US" altLang="ja-JP" sz="1200" dirty="0"/>
              </a:p>
              <a:p>
                <a:r>
                  <a:rPr kumimoji="1" lang="en-US" altLang="ja-JP" sz="1200" dirty="0"/>
                  <a:t>π</a:t>
                </a:r>
                <a:r>
                  <a:rPr kumimoji="1" lang="ja-JP" altLang="en-US" sz="1200" dirty="0"/>
                  <a:t>で考えていくと、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表記もいろいろ変わります。</a:t>
                </a:r>
                <a:endParaRPr kumimoji="1" lang="en-US" altLang="ja-JP" sz="1200" dirty="0"/>
              </a:p>
              <a:p>
                <a:endParaRPr kumimoji="1" lang="en-US" altLang="ja-JP" sz="1200" dirty="0"/>
              </a:p>
              <a:p>
                <a:r>
                  <a:rPr kumimoji="1" lang="ja-JP" altLang="en-US" sz="1200" dirty="0"/>
                  <a:t>（円周の長さ）　＝　</a:t>
                </a:r>
                <a14:m>
                  <m:oMath xmlns:m="http://schemas.openxmlformats.org/officeDocument/2006/math"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kumimoji="1" lang="en-US" altLang="ja-JP" sz="1200" dirty="0"/>
              </a:p>
              <a:p>
                <a:r>
                  <a:rPr kumimoji="1" lang="ja-JP" altLang="en-US" sz="1200" dirty="0"/>
                  <a:t>（円の面積）＝　</a:t>
                </a:r>
                <a14:m>
                  <m:oMath xmlns:m="http://schemas.openxmlformats.org/officeDocument/2006/math"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sz="1200" dirty="0"/>
              </a:p>
              <a:p>
                <a:r>
                  <a:rPr kumimoji="1" lang="ja-JP" altLang="en-US" sz="1200" dirty="0"/>
                  <a:t>（円柱の面積）</a:t>
                </a:r>
                <a:r>
                  <a:rPr kumimoji="1" lang="en-US" altLang="ja-JP" sz="1200" dirty="0"/>
                  <a:t>=</a:t>
                </a:r>
                <a14:m>
                  <m:oMath xmlns:m="http://schemas.openxmlformats.org/officeDocument/2006/math">
                    <m:r>
                      <a:rPr kumimoji="1" lang="ja-JP" altLang="en-US" sz="12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kumimoji="1" lang="en-US" altLang="ja-JP" sz="1200" dirty="0"/>
                  <a:t> </a:t>
                </a:r>
                <a:r>
                  <a:rPr kumimoji="1" lang="ja-JP" altLang="en-US" sz="1200" dirty="0"/>
                  <a:t>高さ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（円錐の面積）</a:t>
                </a:r>
                <a:r>
                  <a:rPr kumimoji="1" lang="en-US" altLang="ja-JP" sz="1200" dirty="0"/>
                  <a:t>=</a:t>
                </a:r>
                <a14:m>
                  <m:oMath xmlns:m="http://schemas.openxmlformats.org/officeDocument/2006/math"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dirty="0"/>
                  <a:t>*</a:t>
                </a:r>
                <a:r>
                  <a:rPr kumimoji="1" lang="ja-JP" altLang="en-US" sz="1200" dirty="0"/>
                  <a:t>高さ</a:t>
                </a:r>
                <a:r>
                  <a:rPr kumimoji="1" lang="en-US" altLang="ja-JP" sz="1200" dirty="0"/>
                  <a:t> / 3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3BB037D-B547-41D1-99A6-204C9F345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270500"/>
                <a:ext cx="3657600" cy="2523768"/>
              </a:xfrm>
              <a:prstGeom prst="rect">
                <a:avLst/>
              </a:prstGeom>
              <a:blipFill>
                <a:blip r:embed="rId3"/>
                <a:stretch>
                  <a:fillRect l="-167" t="-242" r="-2167" b="-9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1534E18-9B3F-4153-BF6D-AA4FB98EF756}"/>
                  </a:ext>
                </a:extLst>
              </p:cNvPr>
              <p:cNvSpPr txBox="1"/>
              <p:nvPr/>
            </p:nvSpPr>
            <p:spPr>
              <a:xfrm>
                <a:off x="3999314" y="5163959"/>
                <a:ext cx="3482171" cy="493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ja-JP" sz="1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sty m:val="p"/>
                            </m:rPr>
                            <a:rPr kumimoji="1" lang="ja-JP" altLang="en-US" sz="140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1534E18-9B3F-4153-BF6D-AA4FB98EF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314" y="5163959"/>
                <a:ext cx="3482171" cy="493468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F6FA2AA-4B7D-4EC4-9AA9-0A8AE0D2F284}"/>
                  </a:ext>
                </a:extLst>
              </p:cNvPr>
              <p:cNvSpPr txBox="1"/>
              <p:nvPr/>
            </p:nvSpPr>
            <p:spPr>
              <a:xfrm>
                <a:off x="3960644" y="5770606"/>
                <a:ext cx="3482171" cy="493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ja-JP" sz="1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F6FA2AA-4B7D-4EC4-9AA9-0A8AE0D2F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644" y="5770606"/>
                <a:ext cx="3482171" cy="493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9C7D7075-517F-468D-9FA8-2F28236D80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49" y="6377253"/>
            <a:ext cx="3388359" cy="151638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62C6257-C38E-4B3B-B5C4-3B59FFC5F7F0}"/>
              </a:ext>
            </a:extLst>
          </p:cNvPr>
          <p:cNvSpPr/>
          <p:nvPr/>
        </p:nvSpPr>
        <p:spPr>
          <a:xfrm>
            <a:off x="4083050" y="5050780"/>
            <a:ext cx="3285321" cy="1286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47B4D-AE7C-4760-B0FF-774C8B283385}"/>
              </a:ext>
            </a:extLst>
          </p:cNvPr>
          <p:cNvSpPr txBox="1"/>
          <p:nvPr/>
        </p:nvSpPr>
        <p:spPr>
          <a:xfrm>
            <a:off x="4007549" y="4880022"/>
            <a:ext cx="103105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050" dirty="0"/>
              <a:t>これは覚える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0CC366-1053-4C93-A4B0-E87A29C13081}"/>
              </a:ext>
            </a:extLst>
          </p:cNvPr>
          <p:cNvSpPr txBox="1"/>
          <p:nvPr/>
        </p:nvSpPr>
        <p:spPr>
          <a:xfrm>
            <a:off x="104140" y="80137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52F8DC-8831-4A05-8451-6F5B40C613B3}"/>
                  </a:ext>
                </a:extLst>
              </p:cNvPr>
              <p:cNvSpPr txBox="1"/>
              <p:nvPr/>
            </p:nvSpPr>
            <p:spPr>
              <a:xfrm>
                <a:off x="294932" y="8510131"/>
                <a:ext cx="1193660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52F8DC-8831-4A05-8451-6F5B40C61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2" y="8510131"/>
                <a:ext cx="1193660" cy="414985"/>
              </a:xfrm>
              <a:prstGeom prst="rect">
                <a:avLst/>
              </a:prstGeom>
              <a:blipFill>
                <a:blip r:embed="rId7"/>
                <a:stretch>
                  <a:fillRect l="-2551" r="-510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9AC4FCC-B6C0-4CC3-BF45-A8DC1617C6D7}"/>
                  </a:ext>
                </a:extLst>
              </p:cNvPr>
              <p:cNvSpPr txBox="1"/>
              <p:nvPr/>
            </p:nvSpPr>
            <p:spPr>
              <a:xfrm>
                <a:off x="294932" y="9437044"/>
                <a:ext cx="1030090" cy="407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9AC4FCC-B6C0-4CC3-BF45-A8DC1617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2" y="9437044"/>
                <a:ext cx="1030090" cy="407869"/>
              </a:xfrm>
              <a:prstGeom prst="rect">
                <a:avLst/>
              </a:prstGeom>
              <a:blipFill>
                <a:blip r:embed="rId8"/>
                <a:stretch>
                  <a:fillRect l="-1183" r="-1183"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1FB0D7D-60C3-4A8B-AED8-9C62FE30863E}"/>
                  </a:ext>
                </a:extLst>
              </p:cNvPr>
              <p:cNvSpPr txBox="1"/>
              <p:nvPr/>
            </p:nvSpPr>
            <p:spPr>
              <a:xfrm>
                <a:off x="3625850" y="8510131"/>
                <a:ext cx="1193660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1FB0D7D-60C3-4A8B-AED8-9C62FE308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850" y="8510131"/>
                <a:ext cx="1193660" cy="414985"/>
              </a:xfrm>
              <a:prstGeom prst="rect">
                <a:avLst/>
              </a:prstGeom>
              <a:blipFill>
                <a:blip r:embed="rId9"/>
                <a:stretch>
                  <a:fillRect l="-2551" r="-510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64CC111-3A15-484C-8700-26AD08ABBA4C}"/>
                  </a:ext>
                </a:extLst>
              </p:cNvPr>
              <p:cNvSpPr txBox="1"/>
              <p:nvPr/>
            </p:nvSpPr>
            <p:spPr>
              <a:xfrm>
                <a:off x="3617867" y="9398956"/>
                <a:ext cx="1058559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64CC111-3A15-484C-8700-26AD08ABB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67" y="9398956"/>
                <a:ext cx="1058559" cy="484043"/>
              </a:xfrm>
              <a:prstGeom prst="rect">
                <a:avLst/>
              </a:prstGeom>
              <a:blipFill>
                <a:blip r:embed="rId10"/>
                <a:stretch>
                  <a:fillRect l="-1149" r="-1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6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672782" y="444246"/>
            <a:ext cx="311785" cy="20447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１２</a:t>
            </a:r>
            <a:endParaRPr sz="1200">
              <a:latin typeface="ＭＳ ゴシック"/>
              <a:cs typeface="ＭＳ ゴシック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9734" y="454402"/>
            <a:ext cx="153289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latin typeface="ＭＳ 明朝"/>
                <a:cs typeface="ＭＳ 明朝"/>
              </a:rPr>
              <a:t>次の値を求めよ。</a:t>
            </a:r>
            <a:endParaRPr sz="1050" dirty="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45" dirty="0">
                <a:latin typeface="Cambria Math"/>
                <a:cs typeface="Cambria Math"/>
              </a:rPr>
              <a:t> </a:t>
            </a:r>
            <a:r>
              <a:rPr sz="1050" spc="-25" dirty="0">
                <a:latin typeface="Cambria Math"/>
                <a:cs typeface="Cambria Math"/>
              </a:rPr>
              <a:t>15°</a:t>
            </a:r>
            <a:endParaRPr sz="1050" dirty="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22613" y="804922"/>
            <a:ext cx="834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Cambria Math"/>
                <a:cs typeface="Cambria Math"/>
              </a:rPr>
              <a:t>195°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45909" y="317500"/>
            <a:ext cx="6376035" cy="914400"/>
          </a:xfrm>
          <a:custGeom>
            <a:avLst/>
            <a:gdLst/>
            <a:ahLst/>
            <a:cxnLst/>
            <a:rect l="l" t="t" r="r" b="b"/>
            <a:pathLst>
              <a:path w="6376034" h="914400">
                <a:moveTo>
                  <a:pt x="0" y="914400"/>
                </a:moveTo>
                <a:lnTo>
                  <a:pt x="6376034" y="914400"/>
                </a:lnTo>
                <a:lnTo>
                  <a:pt x="637603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65CF7531-9DCE-3BF2-B88C-330105686D12}"/>
              </a:ext>
            </a:extLst>
          </p:cNvPr>
          <p:cNvSpPr/>
          <p:nvPr/>
        </p:nvSpPr>
        <p:spPr>
          <a:xfrm rot="16200000">
            <a:off x="725990" y="4233157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E6A0B3B-0F33-56A7-9740-64413971CC60}"/>
              </a:ext>
            </a:extLst>
          </p:cNvPr>
          <p:cNvSpPr/>
          <p:nvPr/>
        </p:nvSpPr>
        <p:spPr>
          <a:xfrm>
            <a:off x="1867800" y="4497528"/>
            <a:ext cx="978408" cy="216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8AACB3D6-88C5-DB18-442D-548F2BFC72B8}"/>
              </a:ext>
            </a:extLst>
          </p:cNvPr>
          <p:cNvSpPr/>
          <p:nvPr/>
        </p:nvSpPr>
        <p:spPr>
          <a:xfrm rot="14112120">
            <a:off x="3013425" y="4091288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DCE867DC-0DB5-8C2D-DFC2-6451B2F7568C}"/>
                  </a:ext>
                </a:extLst>
              </p14:cNvPr>
              <p14:cNvContentPartPr/>
              <p14:nvPr/>
            </p14:nvContentPartPr>
            <p14:xfrm>
              <a:off x="3558088" y="5004812"/>
              <a:ext cx="52920" cy="11880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DCE867DC-0DB5-8C2D-DFC2-6451B2F756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9088" y="4995839"/>
                <a:ext cx="70560" cy="136387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E32FED2-1421-8BA4-CB8C-3CC35CF57E80}"/>
              </a:ext>
            </a:extLst>
          </p:cNvPr>
          <p:cNvCxnSpPr>
            <a:cxnSpLocks/>
          </p:cNvCxnSpPr>
          <p:nvPr/>
        </p:nvCxnSpPr>
        <p:spPr>
          <a:xfrm flipV="1">
            <a:off x="664000" y="5117262"/>
            <a:ext cx="362451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64A7016-0437-1A2E-8DAF-82D7AEE262C5}"/>
              </a:ext>
            </a:extLst>
          </p:cNvPr>
          <p:cNvGrpSpPr/>
          <p:nvPr/>
        </p:nvGrpSpPr>
        <p:grpSpPr>
          <a:xfrm>
            <a:off x="3724295" y="4870465"/>
            <a:ext cx="209160" cy="217440"/>
            <a:chOff x="3671227" y="4447043"/>
            <a:chExt cx="2091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DAF5EBAA-0A12-B198-4AB2-0A3A1154851F}"/>
                    </a:ext>
                  </a:extLst>
                </p14:cNvPr>
                <p14:cNvContentPartPr/>
                <p14:nvPr/>
              </p14:nvContentPartPr>
              <p14:xfrm>
                <a:off x="3671227" y="4528763"/>
                <a:ext cx="64800" cy="135720"/>
              </p14:xfrm>
            </p:contentPart>
          </mc:Choice>
          <mc:Fallback xmlns=""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DAF5EBAA-0A12-B198-4AB2-0A3A115485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66907" y="4524443"/>
                  <a:ext cx="73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50E9270F-597F-4C11-B177-50D279E3D8BF}"/>
                    </a:ext>
                  </a:extLst>
                </p14:cNvPr>
                <p14:cNvContentPartPr/>
                <p14:nvPr/>
              </p14:nvContentPartPr>
              <p14:xfrm>
                <a:off x="3798307" y="4537763"/>
                <a:ext cx="82080" cy="10800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50E9270F-597F-4C11-B177-50D279E3D8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93987" y="4533443"/>
                  <a:ext cx="90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CE85614E-28F8-5481-E613-405048B78E3B}"/>
                    </a:ext>
                  </a:extLst>
                </p14:cNvPr>
                <p14:cNvContentPartPr/>
                <p14:nvPr/>
              </p14:nvContentPartPr>
              <p14:xfrm>
                <a:off x="3818467" y="4447043"/>
                <a:ext cx="58320" cy="59040"/>
              </p14:xfrm>
            </p:contentPart>
          </mc:Choice>
          <mc:Fallback xmlns=""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CE85614E-28F8-5481-E613-405048B78E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14147" y="4442723"/>
                  <a:ext cx="6696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747C6A43-F107-4E0E-3852-C695CEA50869}"/>
                  </a:ext>
                </a:extLst>
              </p14:cNvPr>
              <p14:cNvContentPartPr/>
              <p14:nvPr/>
            </p14:nvContentPartPr>
            <p14:xfrm>
              <a:off x="576688" y="4969382"/>
              <a:ext cx="155880" cy="88920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747C6A43-F107-4E0E-3852-C695CEA508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2368" y="4965062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インク 24">
                <a:extLst>
                  <a:ext uri="{FF2B5EF4-FFF2-40B4-BE49-F238E27FC236}">
                    <a16:creationId xmlns:a16="http://schemas.microsoft.com/office/drawing/2014/main" id="{EE005749-5699-EBDF-6FAF-E0DFBA31103F}"/>
                  </a:ext>
                </a:extLst>
              </p14:cNvPr>
              <p14:cNvContentPartPr/>
              <p14:nvPr/>
            </p14:nvContentPartPr>
            <p14:xfrm>
              <a:off x="1804817" y="3967384"/>
              <a:ext cx="145800" cy="259920"/>
            </p14:xfrm>
          </p:contentPart>
        </mc:Choice>
        <mc:Fallback xmlns="">
          <p:pic>
            <p:nvPicPr>
              <p:cNvPr id="25" name="インク 24">
                <a:extLst>
                  <a:ext uri="{FF2B5EF4-FFF2-40B4-BE49-F238E27FC236}">
                    <a16:creationId xmlns:a16="http://schemas.microsoft.com/office/drawing/2014/main" id="{EE005749-5699-EBDF-6FAF-E0DFBA3110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00497" y="3963070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インク 26">
                <a:extLst>
                  <a:ext uri="{FF2B5EF4-FFF2-40B4-BE49-F238E27FC236}">
                    <a16:creationId xmlns:a16="http://schemas.microsoft.com/office/drawing/2014/main" id="{89061DC6-B7DB-656B-03F3-22FAAC0D6BD2}"/>
                  </a:ext>
                </a:extLst>
              </p14:cNvPr>
              <p14:cNvContentPartPr/>
              <p14:nvPr/>
            </p14:nvContentPartPr>
            <p14:xfrm>
              <a:off x="1659568" y="4998902"/>
              <a:ext cx="102240" cy="151560"/>
            </p14:xfrm>
          </p:contentPart>
        </mc:Choice>
        <mc:Fallback xmlns="">
          <p:pic>
            <p:nvPicPr>
              <p:cNvPr id="27" name="インク 26">
                <a:extLst>
                  <a:ext uri="{FF2B5EF4-FFF2-40B4-BE49-F238E27FC236}">
                    <a16:creationId xmlns:a16="http://schemas.microsoft.com/office/drawing/2014/main" id="{89061DC6-B7DB-656B-03F3-22FAAC0D6B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5248" y="4994582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object 38">
            <a:extLst>
              <a:ext uri="{FF2B5EF4-FFF2-40B4-BE49-F238E27FC236}">
                <a16:creationId xmlns:a16="http://schemas.microsoft.com/office/drawing/2014/main" id="{A8EB61D1-94CA-7F5C-7448-3F32082B091F}"/>
              </a:ext>
            </a:extLst>
          </p:cNvPr>
          <p:cNvSpPr txBox="1"/>
          <p:nvPr/>
        </p:nvSpPr>
        <p:spPr>
          <a:xfrm>
            <a:off x="784435" y="3709165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４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505360-A85F-1109-87EA-B35C90B361A9}"/>
              </a:ext>
            </a:extLst>
          </p:cNvPr>
          <p:cNvSpPr txBox="1"/>
          <p:nvPr/>
        </p:nvSpPr>
        <p:spPr>
          <a:xfrm>
            <a:off x="884860" y="5840567"/>
            <a:ext cx="247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a(0,0),c(1,0),b(1,1)</a:t>
            </a:r>
          </a:p>
          <a:p>
            <a:r>
              <a:rPr kumimoji="1" lang="ja-JP" altLang="en-US" sz="1400" dirty="0"/>
              <a:t>の三角形を</a:t>
            </a:r>
            <a:r>
              <a:rPr kumimoji="1" lang="en-US" altLang="ja-JP" sz="1400" dirty="0"/>
              <a:t>a</a:t>
            </a:r>
            <a:r>
              <a:rPr kumimoji="1" lang="ja-JP" altLang="en-US" sz="1400" dirty="0"/>
              <a:t>を基準点として</a:t>
            </a:r>
            <a:r>
              <a:rPr kumimoji="1" lang="en-US" altLang="ja-JP" sz="1400" dirty="0"/>
              <a:t>30°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B2179268-3C37-D639-9C7C-16E7CF27019F}"/>
              </a:ext>
            </a:extLst>
          </p:cNvPr>
          <p:cNvSpPr/>
          <p:nvPr/>
        </p:nvSpPr>
        <p:spPr>
          <a:xfrm>
            <a:off x="545909" y="3572308"/>
            <a:ext cx="6376035" cy="4152783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インク 61">
                <a:extLst>
                  <a:ext uri="{FF2B5EF4-FFF2-40B4-BE49-F238E27FC236}">
                    <a16:creationId xmlns:a16="http://schemas.microsoft.com/office/drawing/2014/main" id="{5E811716-D205-9235-61A7-609C711A7BCE}"/>
                  </a:ext>
                </a:extLst>
              </p14:cNvPr>
              <p14:cNvContentPartPr/>
              <p14:nvPr/>
            </p14:nvContentPartPr>
            <p14:xfrm>
              <a:off x="3562804" y="3666576"/>
              <a:ext cx="135360" cy="250200"/>
            </p14:xfrm>
          </p:contentPart>
        </mc:Choice>
        <mc:Fallback xmlns="">
          <p:pic>
            <p:nvPicPr>
              <p:cNvPr id="62" name="インク 61">
                <a:extLst>
                  <a:ext uri="{FF2B5EF4-FFF2-40B4-BE49-F238E27FC236}">
                    <a16:creationId xmlns:a16="http://schemas.microsoft.com/office/drawing/2014/main" id="{5E811716-D205-9235-61A7-609C711A7B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58484" y="3662250"/>
                <a:ext cx="144000" cy="258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4" name="インク 63">
                <a:extLst>
                  <a:ext uri="{FF2B5EF4-FFF2-40B4-BE49-F238E27FC236}">
                    <a16:creationId xmlns:a16="http://schemas.microsoft.com/office/drawing/2014/main" id="{AEDB4C9D-1DA2-9FA6-1880-D8BCD576A38B}"/>
                  </a:ext>
                </a:extLst>
              </p14:cNvPr>
              <p14:cNvContentPartPr/>
              <p14:nvPr/>
            </p14:nvContentPartPr>
            <p14:xfrm>
              <a:off x="3147277" y="5143754"/>
              <a:ext cx="340560" cy="193320"/>
            </p14:xfrm>
          </p:contentPart>
        </mc:Choice>
        <mc:Fallback xmlns="">
          <p:pic>
            <p:nvPicPr>
              <p:cNvPr id="64" name="インク 63">
                <a:extLst>
                  <a:ext uri="{FF2B5EF4-FFF2-40B4-BE49-F238E27FC236}">
                    <a16:creationId xmlns:a16="http://schemas.microsoft.com/office/drawing/2014/main" id="{AEDB4C9D-1DA2-9FA6-1880-D8BCD576A3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42957" y="5139434"/>
                <a:ext cx="3492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0" name="インク 69">
                <a:extLst>
                  <a:ext uri="{FF2B5EF4-FFF2-40B4-BE49-F238E27FC236}">
                    <a16:creationId xmlns:a16="http://schemas.microsoft.com/office/drawing/2014/main" id="{BBE69FFE-BD63-BFAD-6246-E1C81600EDDB}"/>
                  </a:ext>
                </a:extLst>
              </p14:cNvPr>
              <p14:cNvContentPartPr/>
              <p14:nvPr/>
            </p14:nvContentPartPr>
            <p14:xfrm>
              <a:off x="4138717" y="4554434"/>
              <a:ext cx="87480" cy="203040"/>
            </p14:xfrm>
          </p:contentPart>
        </mc:Choice>
        <mc:Fallback xmlns="">
          <p:pic>
            <p:nvPicPr>
              <p:cNvPr id="70" name="インク 69">
                <a:extLst>
                  <a:ext uri="{FF2B5EF4-FFF2-40B4-BE49-F238E27FC236}">
                    <a16:creationId xmlns:a16="http://schemas.microsoft.com/office/drawing/2014/main" id="{BBE69FFE-BD63-BFAD-6246-E1C81600ED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34397" y="4550122"/>
                <a:ext cx="96120" cy="21166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object 55">
            <a:extLst>
              <a:ext uri="{FF2B5EF4-FFF2-40B4-BE49-F238E27FC236}">
                <a16:creationId xmlns:a16="http://schemas.microsoft.com/office/drawing/2014/main" id="{4CBFF423-CA88-010A-F1EA-C6A6C8DB9E58}"/>
              </a:ext>
            </a:extLst>
          </p:cNvPr>
          <p:cNvSpPr/>
          <p:nvPr/>
        </p:nvSpPr>
        <p:spPr>
          <a:xfrm>
            <a:off x="552862" y="1466100"/>
            <a:ext cx="6376035" cy="2024305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839AC99-4C4D-7BF4-A152-DFCAEA6B9BD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8" y="1369139"/>
            <a:ext cx="2537267" cy="2101124"/>
          </a:xfrm>
          <a:prstGeom prst="rect">
            <a:avLst/>
          </a:prstGeom>
        </p:spPr>
      </p:pic>
      <p:sp>
        <p:nvSpPr>
          <p:cNvPr id="11" name="object 38">
            <a:extLst>
              <a:ext uri="{FF2B5EF4-FFF2-40B4-BE49-F238E27FC236}">
                <a16:creationId xmlns:a16="http://schemas.microsoft.com/office/drawing/2014/main" id="{117006FF-2518-DB6F-F509-45E73AFBAE3C}"/>
              </a:ext>
            </a:extLst>
          </p:cNvPr>
          <p:cNvSpPr txBox="1"/>
          <p:nvPr/>
        </p:nvSpPr>
        <p:spPr>
          <a:xfrm>
            <a:off x="668276" y="1548801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３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19AAE3-B426-3675-1AC7-7066967F6B71}"/>
              </a:ext>
            </a:extLst>
          </p:cNvPr>
          <p:cNvSpPr txBox="1"/>
          <p:nvPr/>
        </p:nvSpPr>
        <p:spPr>
          <a:xfrm>
            <a:off x="3317589" y="1616345"/>
            <a:ext cx="35012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</a:t>
            </a:r>
            <a:r>
              <a:rPr kumimoji="1" lang="ja-JP" altLang="en-US" sz="1200" dirty="0"/>
              <a:t>影の長さを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としたときの</a:t>
            </a:r>
            <a:r>
              <a:rPr kumimoji="1" lang="en-US" altLang="ja-JP" sz="1200" dirty="0"/>
              <a:t>θ</a:t>
            </a:r>
            <a:r>
              <a:rPr kumimoji="1" lang="ja-JP" altLang="en-US" sz="1200" dirty="0"/>
              <a:t>を求めよ。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2.</a:t>
            </a:r>
            <a:r>
              <a:rPr kumimoji="1" lang="ja-JP" altLang="en-US" sz="1200" dirty="0"/>
              <a:t> 太陽は一定速度で動いている。</a:t>
            </a:r>
            <a:endParaRPr kumimoji="1" lang="en-US" altLang="ja-JP" sz="1200" dirty="0"/>
          </a:p>
          <a:p>
            <a:r>
              <a:rPr kumimoji="1" lang="ja-JP" altLang="en-US" sz="1200" dirty="0"/>
              <a:t>　日の入りから現在まで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時間掛かったとする。</a:t>
            </a:r>
            <a:endParaRPr kumimoji="1" lang="en-US" altLang="ja-JP" sz="1200" dirty="0"/>
          </a:p>
          <a:p>
            <a:r>
              <a:rPr kumimoji="1" lang="ja-JP" altLang="en-US" sz="1200" dirty="0"/>
              <a:t>　日没まであと何時間か？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3.r</a:t>
            </a:r>
            <a:r>
              <a:rPr kumimoji="1" lang="ja-JP" altLang="en-US" sz="1200" dirty="0"/>
              <a:t>を用いて</a:t>
            </a:r>
            <a:r>
              <a:rPr kumimoji="1" lang="en-US" altLang="ja-JP" sz="1200" dirty="0"/>
              <a:t>L</a:t>
            </a:r>
            <a:r>
              <a:rPr kumimoji="1" lang="ja-JP" altLang="en-US" sz="1200" dirty="0"/>
              <a:t>を求めよ。</a:t>
            </a:r>
            <a:endParaRPr kumimoji="1" lang="en-US" altLang="ja-JP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1C49D146-B5EA-2113-D6AA-23E13512C0B0}"/>
                  </a:ext>
                </a:extLst>
              </p14:cNvPr>
              <p14:cNvContentPartPr/>
              <p14:nvPr/>
            </p14:nvContentPartPr>
            <p14:xfrm>
              <a:off x="1455113" y="2108303"/>
              <a:ext cx="117000" cy="22392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1C49D146-B5EA-2113-D6AA-23E13512C0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50806" y="2103976"/>
                <a:ext cx="125613" cy="232574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06277F-A561-035C-36FE-25FB2ADB9954}"/>
              </a:ext>
            </a:extLst>
          </p:cNvPr>
          <p:cNvCxnSpPr>
            <a:cxnSpLocks/>
          </p:cNvCxnSpPr>
          <p:nvPr/>
        </p:nvCxnSpPr>
        <p:spPr>
          <a:xfrm>
            <a:off x="2482850" y="1616345"/>
            <a:ext cx="0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インク 27">
                <a:extLst>
                  <a:ext uri="{FF2B5EF4-FFF2-40B4-BE49-F238E27FC236}">
                    <a16:creationId xmlns:a16="http://schemas.microsoft.com/office/drawing/2014/main" id="{8B864899-88E6-2D70-8CF2-58FA2C7B0D62}"/>
                  </a:ext>
                </a:extLst>
              </p14:cNvPr>
              <p14:cNvContentPartPr/>
              <p14:nvPr/>
            </p14:nvContentPartPr>
            <p14:xfrm>
              <a:off x="2627561" y="2193146"/>
              <a:ext cx="195480" cy="314640"/>
            </p14:xfrm>
          </p:contentPart>
        </mc:Choice>
        <mc:Fallback xmlns="">
          <p:pic>
            <p:nvPicPr>
              <p:cNvPr id="28" name="インク 27">
                <a:extLst>
                  <a:ext uri="{FF2B5EF4-FFF2-40B4-BE49-F238E27FC236}">
                    <a16:creationId xmlns:a16="http://schemas.microsoft.com/office/drawing/2014/main" id="{8B864899-88E6-2D70-8CF2-58FA2C7B0D6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23241" y="2188826"/>
                <a:ext cx="2041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6" name="インク 55">
                <a:extLst>
                  <a:ext uri="{FF2B5EF4-FFF2-40B4-BE49-F238E27FC236}">
                    <a16:creationId xmlns:a16="http://schemas.microsoft.com/office/drawing/2014/main" id="{B5F6201D-446A-B7A7-10E2-7804CC7B6CA9}"/>
                  </a:ext>
                </a:extLst>
              </p14:cNvPr>
              <p14:cNvContentPartPr/>
              <p14:nvPr/>
            </p14:nvContentPartPr>
            <p14:xfrm>
              <a:off x="5162893" y="2473743"/>
              <a:ext cx="360" cy="360"/>
            </p14:xfrm>
          </p:contentPart>
        </mc:Choice>
        <mc:Fallback xmlns="">
          <p:pic>
            <p:nvPicPr>
              <p:cNvPr id="56" name="インク 55">
                <a:extLst>
                  <a:ext uri="{FF2B5EF4-FFF2-40B4-BE49-F238E27FC236}">
                    <a16:creationId xmlns:a16="http://schemas.microsoft.com/office/drawing/2014/main" id="{B5F6201D-446A-B7A7-10E2-7804CC7B6C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58573" y="2469423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9CB7D03F-24A2-16A2-8B0B-5C000B0EDE34}"/>
              </a:ext>
            </a:extLst>
          </p:cNvPr>
          <p:cNvSpPr/>
          <p:nvPr/>
        </p:nvSpPr>
        <p:spPr>
          <a:xfrm rot="16200000">
            <a:off x="941315" y="8172182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14:cNvPr>
              <p14:cNvContentPartPr/>
              <p14:nvPr/>
            </p14:nvContentPartPr>
            <p14:xfrm>
              <a:off x="806921" y="8887805"/>
              <a:ext cx="155880" cy="8892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2601" y="8883485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14:cNvPr>
              <p14:cNvContentPartPr/>
              <p14:nvPr/>
            </p14:nvContentPartPr>
            <p14:xfrm>
              <a:off x="1792961" y="7869725"/>
              <a:ext cx="145800" cy="259920"/>
            </p14:xfrm>
          </p:contentPart>
        </mc:Choice>
        <mc:Fallback xmlns=""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88641" y="7865411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14:cNvPr>
              <p14:cNvContentPartPr/>
              <p14:nvPr/>
            </p14:nvContentPartPr>
            <p14:xfrm>
              <a:off x="1889801" y="8917325"/>
              <a:ext cx="102240" cy="15156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85481" y="8913005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object 38">
            <a:extLst>
              <a:ext uri="{FF2B5EF4-FFF2-40B4-BE49-F238E27FC236}">
                <a16:creationId xmlns:a16="http://schemas.microsoft.com/office/drawing/2014/main" id="{648A32CE-35F8-F1ED-3A84-4816573B4C0C}"/>
              </a:ext>
            </a:extLst>
          </p:cNvPr>
          <p:cNvSpPr txBox="1"/>
          <p:nvPr/>
        </p:nvSpPr>
        <p:spPr>
          <a:xfrm>
            <a:off x="728968" y="7905108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５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4C6EC8E-3692-567C-0299-CB7E36DC5B35}"/>
              </a:ext>
            </a:extLst>
          </p:cNvPr>
          <p:cNvSpPr txBox="1"/>
          <p:nvPr/>
        </p:nvSpPr>
        <p:spPr>
          <a:xfrm>
            <a:off x="3998784" y="8032150"/>
            <a:ext cx="247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a(-1,-1),c(1,-1),b(1,1)</a:t>
            </a:r>
          </a:p>
          <a:p>
            <a:r>
              <a:rPr kumimoji="1" lang="ja-JP" altLang="en-US" sz="1400" dirty="0"/>
              <a:t>の三角形を原点を基準点として</a:t>
            </a:r>
            <a:r>
              <a:rPr kumimoji="1" lang="en-US" altLang="ja-JP" sz="1400" dirty="0"/>
              <a:t>45°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42" name="object 55">
            <a:extLst>
              <a:ext uri="{FF2B5EF4-FFF2-40B4-BE49-F238E27FC236}">
                <a16:creationId xmlns:a16="http://schemas.microsoft.com/office/drawing/2014/main" id="{B565524C-CD94-BA1A-DB36-4265D0CFB9D0}"/>
              </a:ext>
            </a:extLst>
          </p:cNvPr>
          <p:cNvSpPr/>
          <p:nvPr/>
        </p:nvSpPr>
        <p:spPr>
          <a:xfrm>
            <a:off x="545909" y="7785101"/>
            <a:ext cx="6376035" cy="2209800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14:cNvPr>
              <p14:cNvContentPartPr/>
              <p14:nvPr/>
            </p14:nvContentPartPr>
            <p14:xfrm>
              <a:off x="4312740" y="8869140"/>
              <a:ext cx="360" cy="360"/>
            </p14:xfrm>
          </p:contentPart>
        </mc:Choice>
        <mc:Fallback xmlns=""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08420" y="88648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14:cNvPr>
              <p14:cNvContentPartPr/>
              <p14:nvPr/>
            </p14:nvContentPartPr>
            <p14:xfrm>
              <a:off x="2780940" y="8892180"/>
              <a:ext cx="14040" cy="360"/>
            </p14:xfrm>
          </p:contentPart>
        </mc:Choice>
        <mc:Fallback xmlns="">
          <p:pic>
            <p:nvPicPr>
              <p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76620" y="8887860"/>
                <a:ext cx="2268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/>
              <a:t>・回転</a:t>
            </a:r>
            <a:endParaRPr kumimoji="1" lang="ja-JP" altLang="en-US" b="1" u="sng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0CC366-1053-4C93-A4B0-E87A29C13081}"/>
              </a:ext>
            </a:extLst>
          </p:cNvPr>
          <p:cNvSpPr txBox="1"/>
          <p:nvPr/>
        </p:nvSpPr>
        <p:spPr>
          <a:xfrm>
            <a:off x="91333" y="707409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57FE6DD-5360-4C99-835F-E6F04959F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518299"/>
            <a:ext cx="3437091" cy="22720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DC52D183-7F97-E623-B4EB-A98E1F7715C4}"/>
                  </a:ext>
                </a:extLst>
              </p14:cNvPr>
              <p14:cNvContentPartPr/>
              <p14:nvPr/>
            </p14:nvContentPartPr>
            <p14:xfrm>
              <a:off x="807180" y="1790460"/>
              <a:ext cx="30600" cy="8172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DC52D183-7F97-E623-B4EB-A98E1F7715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860" y="1786140"/>
                <a:ext cx="392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190DFA7C-FCBD-BAAD-5995-02E4034F25A1}"/>
                  </a:ext>
                </a:extLst>
              </p14:cNvPr>
              <p14:cNvContentPartPr/>
              <p14:nvPr/>
            </p14:nvContentPartPr>
            <p14:xfrm>
              <a:off x="905100" y="1767420"/>
              <a:ext cx="119160" cy="79200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190DFA7C-FCBD-BAAD-5995-02E4034F25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780" y="1763100"/>
                <a:ext cx="127800" cy="8784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2A5AE7B3-157D-E7EC-3E5A-9B4C12303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2908300"/>
            <a:ext cx="3067436" cy="299868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341152E-93AA-70C8-3385-E71D7C40C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6079899"/>
            <a:ext cx="3487901" cy="821278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13D4EE2-F13F-5991-318B-09A77CBEDBD7}"/>
              </a:ext>
            </a:extLst>
          </p:cNvPr>
          <p:cNvSpPr/>
          <p:nvPr/>
        </p:nvSpPr>
        <p:spPr>
          <a:xfrm>
            <a:off x="188759" y="6101015"/>
            <a:ext cx="3360891" cy="766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DCDF8152-7C2F-E053-CF20-57D0038A0E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60" y="549744"/>
            <a:ext cx="3787253" cy="4139556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558F3EF-5B2D-A02E-6289-3AF2ACB54BE8}"/>
              </a:ext>
            </a:extLst>
          </p:cNvPr>
          <p:cNvSpPr/>
          <p:nvPr/>
        </p:nvSpPr>
        <p:spPr>
          <a:xfrm>
            <a:off x="3632200" y="3961924"/>
            <a:ext cx="3665691" cy="71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DF43752-C9C3-0D1F-E65E-601C4ABFE27D}"/>
              </a:ext>
            </a:extLst>
          </p:cNvPr>
          <p:cNvSpPr txBox="1"/>
          <p:nvPr/>
        </p:nvSpPr>
        <p:spPr>
          <a:xfrm>
            <a:off x="4041662" y="5265437"/>
            <a:ext cx="3057247" cy="138499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ごちゃごちゃ証明したが、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赤枠を覚えておけば良い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</a:t>
            </a:r>
            <a:r>
              <a:rPr kumimoji="1" lang="en-US" altLang="ja-JP" sz="1400" dirty="0"/>
              <a:t>※</a:t>
            </a:r>
            <a:r>
              <a:rPr kumimoji="1" lang="ja-JP" altLang="en-US" sz="1400" dirty="0"/>
              <a:t>一度くらいは証明してみよう）</a:t>
            </a:r>
            <a:endParaRPr kumimoji="1" lang="en-US" altLang="ja-JP" sz="1400" dirty="0"/>
          </a:p>
          <a:p>
            <a:pPr algn="ctr"/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２つ覚えられないなら、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任意点回転の方だけ覚えれば良い。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6D22C96-E8BE-4633-64FC-F12485907F3B}"/>
              </a:ext>
            </a:extLst>
          </p:cNvPr>
          <p:cNvSpPr txBox="1"/>
          <p:nvPr/>
        </p:nvSpPr>
        <p:spPr>
          <a:xfrm>
            <a:off x="2568664" y="6611181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原点回転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F307BDF-023B-1C0F-9B20-A73C62D6509A}"/>
              </a:ext>
            </a:extLst>
          </p:cNvPr>
          <p:cNvSpPr txBox="1"/>
          <p:nvPr/>
        </p:nvSpPr>
        <p:spPr>
          <a:xfrm>
            <a:off x="6152635" y="4515532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任意点回転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9D9230-DC3C-7EC6-557C-35203502F7AC}"/>
              </a:ext>
            </a:extLst>
          </p:cNvPr>
          <p:cNvSpPr txBox="1"/>
          <p:nvPr/>
        </p:nvSpPr>
        <p:spPr>
          <a:xfrm>
            <a:off x="90063" y="7348884"/>
            <a:ext cx="3623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1.</a:t>
            </a:r>
            <a:r>
              <a:rPr kumimoji="1" lang="ja-JP" altLang="en-US" sz="1000" dirty="0"/>
              <a:t>点</a:t>
            </a:r>
            <a:r>
              <a:rPr kumimoji="1" lang="en-US" altLang="ja-JP" sz="1000" dirty="0"/>
              <a:t>P(2,1)</a:t>
            </a:r>
            <a:r>
              <a:rPr kumimoji="1" lang="ja-JP" altLang="en-US" sz="1000" dirty="0"/>
              <a:t>を原点周りに</a:t>
            </a:r>
            <a:r>
              <a:rPr kumimoji="1" lang="en-US" altLang="ja-JP" sz="1000" dirty="0"/>
              <a:t>45°</a:t>
            </a:r>
            <a:r>
              <a:rPr kumimoji="1" lang="ja-JP" altLang="en-US" sz="1000" dirty="0"/>
              <a:t>回転させた点</a:t>
            </a:r>
            <a:r>
              <a:rPr kumimoji="1" lang="en-US" altLang="ja-JP" sz="1000" dirty="0"/>
              <a:t>Q</a:t>
            </a:r>
            <a:r>
              <a:rPr kumimoji="1" lang="ja-JP" altLang="en-US" sz="1000" dirty="0"/>
              <a:t>の座標を求めよ。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E166C2D-F387-4647-0EE5-4EC7980868F5}"/>
              </a:ext>
            </a:extLst>
          </p:cNvPr>
          <p:cNvSpPr txBox="1"/>
          <p:nvPr/>
        </p:nvSpPr>
        <p:spPr>
          <a:xfrm>
            <a:off x="3784600" y="7335708"/>
            <a:ext cx="3850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2.</a:t>
            </a:r>
            <a:r>
              <a:rPr kumimoji="1" lang="ja-JP" altLang="en-US" sz="1000" dirty="0"/>
              <a:t>点</a:t>
            </a:r>
            <a:r>
              <a:rPr kumimoji="1" lang="en-US" altLang="ja-JP" sz="1000" dirty="0"/>
              <a:t>P(2,1)</a:t>
            </a:r>
            <a:r>
              <a:rPr kumimoji="1" lang="ja-JP" altLang="en-US" sz="1000" dirty="0"/>
              <a:t>を点</a:t>
            </a:r>
            <a:r>
              <a:rPr kumimoji="1" lang="en-US" altLang="ja-JP" sz="1000" dirty="0"/>
              <a:t>R(1,1)</a:t>
            </a:r>
            <a:r>
              <a:rPr kumimoji="1" lang="ja-JP" altLang="en-US" sz="1000" dirty="0"/>
              <a:t>周りに</a:t>
            </a:r>
            <a:r>
              <a:rPr kumimoji="1" lang="en-US" altLang="ja-JP" sz="1000" dirty="0"/>
              <a:t>45°</a:t>
            </a:r>
            <a:r>
              <a:rPr kumimoji="1" lang="ja-JP" altLang="en-US" sz="1000" dirty="0"/>
              <a:t>回転させた点</a:t>
            </a:r>
            <a:r>
              <a:rPr kumimoji="1" lang="en-US" altLang="ja-JP" sz="1000" dirty="0"/>
              <a:t>Q</a:t>
            </a:r>
            <a:r>
              <a:rPr kumimoji="1" lang="ja-JP" altLang="en-US" sz="1000" dirty="0"/>
              <a:t>の座標を求めよ。</a:t>
            </a:r>
          </a:p>
        </p:txBody>
      </p:sp>
    </p:spTree>
    <p:extLst>
      <p:ext uri="{BB962C8B-B14F-4D97-AF65-F5344CB8AC3E}">
        <p14:creationId xmlns:p14="http://schemas.microsoft.com/office/powerpoint/2010/main" val="23820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65CF7531-9DCE-3BF2-B88C-330105686D12}"/>
              </a:ext>
            </a:extLst>
          </p:cNvPr>
          <p:cNvSpPr/>
          <p:nvPr/>
        </p:nvSpPr>
        <p:spPr>
          <a:xfrm rot="16200000">
            <a:off x="1087114" y="627800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object 38">
            <a:extLst>
              <a:ext uri="{FF2B5EF4-FFF2-40B4-BE49-F238E27FC236}">
                <a16:creationId xmlns:a16="http://schemas.microsoft.com/office/drawing/2014/main" id="{A8EB61D1-94CA-7F5C-7448-3F32082B091F}"/>
              </a:ext>
            </a:extLst>
          </p:cNvPr>
          <p:cNvSpPr txBox="1"/>
          <p:nvPr/>
        </p:nvSpPr>
        <p:spPr>
          <a:xfrm>
            <a:off x="748641" y="317500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lang="en-US" sz="1200" spc="-25" dirty="0">
                <a:latin typeface="ＭＳ ゴシック"/>
                <a:cs typeface="ＭＳ ゴシック"/>
              </a:rPr>
              <a:t>1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505360-A85F-1109-87EA-B35C90B361A9}"/>
              </a:ext>
            </a:extLst>
          </p:cNvPr>
          <p:cNvSpPr txBox="1"/>
          <p:nvPr/>
        </p:nvSpPr>
        <p:spPr>
          <a:xfrm>
            <a:off x="3168650" y="287782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a(0,0),b(1,0),c(1,1)</a:t>
            </a:r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の三角形を原点を基準点として</a:t>
            </a:r>
            <a:endParaRPr kumimoji="1" lang="en-US" altLang="ja-JP" sz="1400" dirty="0"/>
          </a:p>
          <a:p>
            <a:r>
              <a:rPr kumimoji="1" lang="en-US" altLang="ja-JP" sz="1400" dirty="0"/>
              <a:t>30°,60°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それぞれの場合の</a:t>
            </a:r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B2179268-3C37-D639-9C7C-16E7CF27019F}"/>
              </a:ext>
            </a:extLst>
          </p:cNvPr>
          <p:cNvSpPr/>
          <p:nvPr/>
        </p:nvSpPr>
        <p:spPr>
          <a:xfrm>
            <a:off x="545909" y="165100"/>
            <a:ext cx="6376035" cy="4952999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9CB7D03F-24A2-16A2-8B0B-5C000B0EDE34}"/>
              </a:ext>
            </a:extLst>
          </p:cNvPr>
          <p:cNvSpPr/>
          <p:nvPr/>
        </p:nvSpPr>
        <p:spPr>
          <a:xfrm rot="16200000">
            <a:off x="941314" y="5733781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14:cNvPr>
              <p14:cNvContentPartPr/>
              <p14:nvPr/>
            </p14:nvContentPartPr>
            <p14:xfrm>
              <a:off x="806920" y="6449404"/>
              <a:ext cx="155880" cy="8892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600" y="6445084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14:cNvPr>
              <p14:cNvContentPartPr/>
              <p14:nvPr/>
            </p14:nvContentPartPr>
            <p14:xfrm>
              <a:off x="1863919" y="6408364"/>
              <a:ext cx="145800" cy="259920"/>
            </p14:xfrm>
          </p:contentPart>
        </mc:Choice>
        <mc:Fallback xmlns=""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9599" y="6404050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14:cNvPr>
              <p14:cNvContentPartPr/>
              <p14:nvPr/>
            </p14:nvContentPartPr>
            <p14:xfrm>
              <a:off x="1834579" y="5504301"/>
              <a:ext cx="102240" cy="15156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0259" y="5499981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object 38">
            <a:extLst>
              <a:ext uri="{FF2B5EF4-FFF2-40B4-BE49-F238E27FC236}">
                <a16:creationId xmlns:a16="http://schemas.microsoft.com/office/drawing/2014/main" id="{648A32CE-35F8-F1ED-3A84-4816573B4C0C}"/>
              </a:ext>
            </a:extLst>
          </p:cNvPr>
          <p:cNvSpPr txBox="1"/>
          <p:nvPr/>
        </p:nvSpPr>
        <p:spPr>
          <a:xfrm>
            <a:off x="728967" y="5466707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５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4C6EC8E-3692-567C-0299-CB7E36DC5B35}"/>
              </a:ext>
            </a:extLst>
          </p:cNvPr>
          <p:cNvSpPr txBox="1"/>
          <p:nvPr/>
        </p:nvSpPr>
        <p:spPr>
          <a:xfrm>
            <a:off x="3544975" y="5353004"/>
            <a:ext cx="2828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a(-1,-1),b(1,-1),c(1,1)</a:t>
            </a:r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の三角形を中心点を基準点として</a:t>
            </a:r>
            <a:r>
              <a:rPr kumimoji="1" lang="en-US" altLang="ja-JP" sz="1400" dirty="0"/>
              <a:t>45°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その際の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</a:t>
            </a:r>
            <a:r>
              <a:rPr kumimoji="1" lang="ja-JP" altLang="en-US" sz="1400" dirty="0"/>
              <a:t>座標を求めよ。</a:t>
            </a:r>
          </a:p>
        </p:txBody>
      </p:sp>
      <p:sp>
        <p:nvSpPr>
          <p:cNvPr id="42" name="object 55">
            <a:extLst>
              <a:ext uri="{FF2B5EF4-FFF2-40B4-BE49-F238E27FC236}">
                <a16:creationId xmlns:a16="http://schemas.microsoft.com/office/drawing/2014/main" id="{B565524C-CD94-BA1A-DB36-4265D0CFB9D0}"/>
              </a:ext>
            </a:extLst>
          </p:cNvPr>
          <p:cNvSpPr/>
          <p:nvPr/>
        </p:nvSpPr>
        <p:spPr>
          <a:xfrm>
            <a:off x="545908" y="5346700"/>
            <a:ext cx="6376035" cy="5181600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14:cNvPr>
              <p14:cNvContentPartPr/>
              <p14:nvPr/>
            </p14:nvContentPartPr>
            <p14:xfrm>
              <a:off x="4312739" y="6430739"/>
              <a:ext cx="360" cy="360"/>
            </p14:xfrm>
          </p:contentPart>
        </mc:Choice>
        <mc:Fallback xmlns=""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8419" y="642641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14:cNvPr>
              <p14:cNvContentPartPr/>
              <p14:nvPr/>
            </p14:nvContentPartPr>
            <p14:xfrm>
              <a:off x="2780939" y="6453779"/>
              <a:ext cx="14040" cy="360"/>
            </p14:xfrm>
          </p:contentPart>
        </mc:Choice>
        <mc:Fallback xmlns="">
          <p:pic>
            <p:nvPicPr>
              <p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76505" y="6449459"/>
                <a:ext cx="22907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3686BF4C-0F9B-4543-A35B-3244B68BB0F8}"/>
                  </a:ext>
                </a:extLst>
              </p14:cNvPr>
              <p14:cNvContentPartPr/>
              <p14:nvPr/>
            </p14:nvContentPartPr>
            <p14:xfrm>
              <a:off x="928500" y="1431900"/>
              <a:ext cx="190440" cy="14688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3686BF4C-0F9B-4543-A35B-3244B68BB0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4180" y="1427580"/>
                <a:ext cx="1990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024E163B-5CE0-53FD-EE0D-0BD1F0DAA128}"/>
                  </a:ext>
                </a:extLst>
              </p14:cNvPr>
              <p14:cNvContentPartPr/>
              <p14:nvPr/>
            </p14:nvContentPartPr>
            <p14:xfrm>
              <a:off x="1996620" y="1371420"/>
              <a:ext cx="100440" cy="22140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024E163B-5CE0-53FD-EE0D-0BD1F0DAA1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2300" y="1366740"/>
                <a:ext cx="1090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7DE98610-653B-907F-96F6-A589EF8FE594}"/>
                  </a:ext>
                </a:extLst>
              </p14:cNvPr>
              <p14:cNvContentPartPr/>
              <p14:nvPr/>
            </p14:nvContentPartPr>
            <p14:xfrm>
              <a:off x="2009220" y="473580"/>
              <a:ext cx="145080" cy="20664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7DE98610-653B-907F-96F6-A589EF8FE5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04900" y="469260"/>
                <a:ext cx="153720" cy="2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533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5496" y="1040807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773" y="347499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785" y="276598"/>
            <a:ext cx="2511425" cy="9505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１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直角三角形の三角比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10" dirty="0">
                <a:latin typeface="ＭＳ 明朝"/>
                <a:cs typeface="ＭＳ 明朝"/>
              </a:rPr>
              <a:t>右の図の直角三角形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において，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704215" algn="l"/>
                <a:tab pos="1231265" algn="l"/>
              </a:tabLst>
            </a:pP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20" dirty="0">
                <a:latin typeface="Times New Roman"/>
                <a:cs typeface="Times New Roman"/>
              </a:rPr>
              <a:t>tan</a:t>
            </a:r>
            <a:r>
              <a:rPr sz="1050" i="1" spc="-2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</a:pP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785" y="1429932"/>
            <a:ext cx="2511425" cy="7112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10" dirty="0">
                <a:latin typeface="ＭＳ 明朝"/>
                <a:cs typeface="ＭＳ 明朝"/>
              </a:rPr>
              <a:t>右の図の直角三角形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において，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704215" algn="l"/>
                <a:tab pos="1231265" algn="l"/>
              </a:tabLst>
            </a:pP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20" dirty="0">
                <a:latin typeface="Times New Roman"/>
                <a:cs typeface="Times New Roman"/>
              </a:rPr>
              <a:t>tan</a:t>
            </a:r>
            <a:r>
              <a:rPr sz="1050" i="1" spc="-2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</a:pP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785" y="2344714"/>
            <a:ext cx="217170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5080" indent="-201930">
              <a:lnSpc>
                <a:spcPct val="142900"/>
              </a:lnSpc>
              <a:spcBef>
                <a:spcPts val="9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	</a:t>
            </a:r>
            <a:r>
              <a:rPr sz="1050" spc="-20" dirty="0">
                <a:latin typeface="ＭＳ 明朝"/>
                <a:cs typeface="ＭＳ 明朝"/>
              </a:rPr>
              <a:t>右の図の直角三角形を参考に，次の三角比の値を求めよ。</a:t>
            </a:r>
            <a:endParaRPr sz="1050">
              <a:latin typeface="ＭＳ 明朝"/>
              <a:cs typeface="ＭＳ 明朝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sin30°</a:t>
            </a:r>
            <a:endParaRPr sz="10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②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cos45°</a:t>
            </a:r>
            <a:endParaRPr sz="10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③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tan60°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1859" y="223792"/>
            <a:ext cx="6376035" cy="3436620"/>
          </a:xfrm>
          <a:custGeom>
            <a:avLst/>
            <a:gdLst/>
            <a:ahLst/>
            <a:cxnLst/>
            <a:rect l="l" t="t" r="r" b="b"/>
            <a:pathLst>
              <a:path w="6376034" h="3436620">
                <a:moveTo>
                  <a:pt x="0" y="3436620"/>
                </a:moveTo>
                <a:lnTo>
                  <a:pt x="6376035" y="3436620"/>
                </a:lnTo>
                <a:lnTo>
                  <a:pt x="6376035" y="0"/>
                </a:lnTo>
                <a:lnTo>
                  <a:pt x="0" y="0"/>
                </a:lnTo>
                <a:lnTo>
                  <a:pt x="0" y="343662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9852" y="849898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7764" y="1275095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4280" y="1191274"/>
            <a:ext cx="1098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6450" y="889523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5782" y="1224802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2442" y="575578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58895" y="747028"/>
            <a:ext cx="726440" cy="2532380"/>
            <a:chOff x="3458895" y="747028"/>
            <a:chExt cx="726440" cy="2532380"/>
          </a:xfrm>
        </p:grpSpPr>
        <p:sp>
          <p:nvSpPr>
            <p:cNvPr id="15" name="object 15"/>
            <p:cNvSpPr/>
            <p:nvPr/>
          </p:nvSpPr>
          <p:spPr>
            <a:xfrm>
              <a:off x="3462070" y="1290334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89">
                  <a:moveTo>
                    <a:pt x="0" y="0"/>
                  </a:moveTo>
                  <a:lnTo>
                    <a:pt x="7197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81906" y="750584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7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2070" y="750203"/>
              <a:ext cx="720090" cy="539750"/>
            </a:xfrm>
            <a:custGeom>
              <a:avLst/>
              <a:gdLst/>
              <a:ahLst/>
              <a:cxnLst/>
              <a:rect l="l" t="t" r="r" b="b"/>
              <a:pathLst>
                <a:path w="720089" h="539750">
                  <a:moveTo>
                    <a:pt x="0" y="539750"/>
                  </a:moveTo>
                  <a:lnTo>
                    <a:pt x="7197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7677" y="123343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66337" y="1215531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60" h="77469">
                  <a:moveTo>
                    <a:pt x="0" y="0"/>
                  </a:moveTo>
                  <a:lnTo>
                    <a:pt x="15642" y="12263"/>
                  </a:lnTo>
                  <a:lnTo>
                    <a:pt x="27225" y="30289"/>
                  </a:lnTo>
                  <a:lnTo>
                    <a:pt x="34022" y="52506"/>
                  </a:lnTo>
                  <a:lnTo>
                    <a:pt x="35306" y="7734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53199" y="3270268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60" h="9525">
                  <a:moveTo>
                    <a:pt x="7315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3152" y="914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23486" y="2871103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03904" y="3015273"/>
            <a:ext cx="337185" cy="4191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050" spc="-25" dirty="0">
                <a:latin typeface="Times New Roman"/>
                <a:cs typeface="Times New Roman"/>
              </a:rPr>
              <a:t>30°</a:t>
            </a:r>
            <a:endParaRPr sz="105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  <a:spcBef>
                <a:spcPts val="290"/>
              </a:spcBef>
            </a:pPr>
            <a:r>
              <a:rPr sz="1050" spc="105" dirty="0">
                <a:latin typeface="Cambria Math"/>
                <a:cs typeface="Cambria Math"/>
              </a:rPr>
              <a:t>ξ3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5260" y="2759851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45459" y="2687334"/>
            <a:ext cx="943610" cy="548005"/>
            <a:chOff x="3145459" y="2687334"/>
            <a:chExt cx="943610" cy="548005"/>
          </a:xfrm>
        </p:grpSpPr>
        <p:sp>
          <p:nvSpPr>
            <p:cNvPr id="25" name="object 25"/>
            <p:cNvSpPr/>
            <p:nvPr/>
          </p:nvSpPr>
          <p:spPr>
            <a:xfrm>
              <a:off x="3148634" y="3230005"/>
              <a:ext cx="935355" cy="0"/>
            </a:xfrm>
            <a:custGeom>
              <a:avLst/>
              <a:gdLst/>
              <a:ahLst/>
              <a:cxnLst/>
              <a:rect l="l" t="t" r="r" b="b"/>
              <a:pathLst>
                <a:path w="935354">
                  <a:moveTo>
                    <a:pt x="0" y="0"/>
                  </a:moveTo>
                  <a:lnTo>
                    <a:pt x="93522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84370" y="2690509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54000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0285" y="2690509"/>
              <a:ext cx="935355" cy="540385"/>
            </a:xfrm>
            <a:custGeom>
              <a:avLst/>
              <a:gdLst/>
              <a:ahLst/>
              <a:cxnLst/>
              <a:rect l="l" t="t" r="r" b="b"/>
              <a:pathLst>
                <a:path w="935354" h="540385">
                  <a:moveTo>
                    <a:pt x="935227" y="0"/>
                  </a:moveTo>
                  <a:lnTo>
                    <a:pt x="0" y="54000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11218" y="315990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0" y="72009"/>
                  </a:lnTo>
                </a:path>
                <a:path w="72389" h="72389">
                  <a:moveTo>
                    <a:pt x="0" y="0"/>
                  </a:moveTo>
                  <a:lnTo>
                    <a:pt x="720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34562" y="3124976"/>
              <a:ext cx="40005" cy="102870"/>
            </a:xfrm>
            <a:custGeom>
              <a:avLst/>
              <a:gdLst/>
              <a:ahLst/>
              <a:cxnLst/>
              <a:rect l="l" t="t" r="r" b="b"/>
              <a:pathLst>
                <a:path w="40004" h="102869">
                  <a:moveTo>
                    <a:pt x="0" y="0"/>
                  </a:moveTo>
                  <a:lnTo>
                    <a:pt x="19734" y="18123"/>
                  </a:lnTo>
                  <a:lnTo>
                    <a:pt x="33289" y="42592"/>
                  </a:lnTo>
                  <a:lnTo>
                    <a:pt x="39915" y="71419"/>
                  </a:lnTo>
                  <a:lnTo>
                    <a:pt x="38862" y="10261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79341" y="2755025"/>
              <a:ext cx="101600" cy="44450"/>
            </a:xfrm>
            <a:custGeom>
              <a:avLst/>
              <a:gdLst/>
              <a:ahLst/>
              <a:cxnLst/>
              <a:rect l="l" t="t" r="r" b="b"/>
              <a:pathLst>
                <a:path w="101600" h="44450">
                  <a:moveTo>
                    <a:pt x="101091" y="41909"/>
                  </a:moveTo>
                  <a:lnTo>
                    <a:pt x="74509" y="43880"/>
                  </a:lnTo>
                  <a:lnTo>
                    <a:pt x="47497" y="37004"/>
                  </a:lnTo>
                  <a:lnTo>
                    <a:pt x="22010" y="22103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79646" y="2782711"/>
            <a:ext cx="2006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60°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862118" y="2822081"/>
            <a:ext cx="769620" cy="424180"/>
            <a:chOff x="4862118" y="2822081"/>
            <a:chExt cx="769620" cy="424180"/>
          </a:xfrm>
        </p:grpSpPr>
        <p:sp>
          <p:nvSpPr>
            <p:cNvPr id="33" name="object 33"/>
            <p:cNvSpPr/>
            <p:nvPr/>
          </p:nvSpPr>
          <p:spPr>
            <a:xfrm>
              <a:off x="5246674" y="282525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69">
                  <a:moveTo>
                    <a:pt x="0" y="0"/>
                  </a:moveTo>
                  <a:lnTo>
                    <a:pt x="381889" y="38188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65293" y="282525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69">
                  <a:moveTo>
                    <a:pt x="0" y="381889"/>
                  </a:moveTo>
                  <a:lnTo>
                    <a:pt x="38176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65293" y="3207145"/>
              <a:ext cx="763270" cy="0"/>
            </a:xfrm>
            <a:custGeom>
              <a:avLst/>
              <a:gdLst/>
              <a:ahLst/>
              <a:cxnLst/>
              <a:rect l="l" t="t" r="r" b="b"/>
              <a:pathLst>
                <a:path w="763270">
                  <a:moveTo>
                    <a:pt x="0" y="0"/>
                  </a:moveTo>
                  <a:lnTo>
                    <a:pt x="7632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94350" y="2877580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0"/>
                  </a:moveTo>
                  <a:lnTo>
                    <a:pt x="50927" y="50927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45150" y="2877580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50926"/>
                  </a:moveTo>
                  <a:lnTo>
                    <a:pt x="509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51653" y="3122309"/>
              <a:ext cx="38735" cy="85725"/>
            </a:xfrm>
            <a:custGeom>
              <a:avLst/>
              <a:gdLst/>
              <a:ahLst/>
              <a:cxnLst/>
              <a:rect l="l" t="t" r="r" b="b"/>
              <a:pathLst>
                <a:path w="38735" h="85725">
                  <a:moveTo>
                    <a:pt x="0" y="0"/>
                  </a:moveTo>
                  <a:lnTo>
                    <a:pt x="16085" y="16176"/>
                  </a:lnTo>
                  <a:lnTo>
                    <a:pt x="28193" y="36544"/>
                  </a:lnTo>
                  <a:lnTo>
                    <a:pt x="35825" y="60007"/>
                  </a:lnTo>
                  <a:lnTo>
                    <a:pt x="38481" y="85471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04103" y="3124468"/>
              <a:ext cx="38735" cy="85725"/>
            </a:xfrm>
            <a:custGeom>
              <a:avLst/>
              <a:gdLst/>
              <a:ahLst/>
              <a:cxnLst/>
              <a:rect l="l" t="t" r="r" b="b"/>
              <a:pathLst>
                <a:path w="38735" h="85725">
                  <a:moveTo>
                    <a:pt x="38608" y="0"/>
                  </a:moveTo>
                  <a:lnTo>
                    <a:pt x="22449" y="16176"/>
                  </a:lnTo>
                  <a:lnTo>
                    <a:pt x="10302" y="36544"/>
                  </a:lnTo>
                  <a:lnTo>
                    <a:pt x="2657" y="60007"/>
                  </a:lnTo>
                  <a:lnTo>
                    <a:pt x="0" y="8547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25967" y="3236740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60" h="9525">
                  <a:moveTo>
                    <a:pt x="7315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3152" y="914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975402" y="2835153"/>
            <a:ext cx="561975" cy="5657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65"/>
              </a:spcBef>
              <a:tabLst>
                <a:tab pos="481330" algn="l"/>
              </a:tabLst>
            </a:pPr>
            <a:r>
              <a:rPr sz="1050" spc="-50" dirty="0">
                <a:latin typeface="Times New Roman"/>
                <a:cs typeface="Times New Roman"/>
              </a:rPr>
              <a:t>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220"/>
              </a:spcBef>
              <a:tabLst>
                <a:tab pos="353060" algn="l"/>
              </a:tabLst>
            </a:pPr>
            <a:r>
              <a:rPr sz="900" spc="-25" dirty="0">
                <a:latin typeface="Times New Roman"/>
                <a:cs typeface="Times New Roman"/>
              </a:rPr>
              <a:t>45°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25" dirty="0">
                <a:latin typeface="Times New Roman"/>
                <a:cs typeface="Times New Roman"/>
              </a:rPr>
              <a:t>45°</a:t>
            </a:r>
            <a:endParaRPr sz="900">
              <a:latin typeface="Times New Roman"/>
              <a:cs typeface="Times New Roman"/>
            </a:endParaRPr>
          </a:p>
          <a:p>
            <a:pPr marR="64769" algn="ctr">
              <a:lnSpc>
                <a:spcPct val="100000"/>
              </a:lnSpc>
              <a:spcBef>
                <a:spcPts val="165"/>
              </a:spcBef>
            </a:pPr>
            <a:r>
              <a:rPr sz="1050" spc="105" dirty="0">
                <a:latin typeface="Cambria Math"/>
                <a:cs typeface="Cambria Math"/>
              </a:rPr>
              <a:t>ξ2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66514" y="1805447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85616" y="1790741"/>
            <a:ext cx="172720" cy="4533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20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17264" y="1649998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26178" y="2075575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488105" y="1825512"/>
            <a:ext cx="811530" cy="341630"/>
            <a:chOff x="3488105" y="1825512"/>
            <a:chExt cx="811530" cy="341630"/>
          </a:xfrm>
        </p:grpSpPr>
        <p:sp>
          <p:nvSpPr>
            <p:cNvPr id="47" name="object 47"/>
            <p:cNvSpPr/>
            <p:nvPr/>
          </p:nvSpPr>
          <p:spPr>
            <a:xfrm>
              <a:off x="3658920" y="1828687"/>
              <a:ext cx="637540" cy="335280"/>
            </a:xfrm>
            <a:custGeom>
              <a:avLst/>
              <a:gdLst/>
              <a:ahLst/>
              <a:cxnLst/>
              <a:rect l="l" t="t" r="r" b="b"/>
              <a:pathLst>
                <a:path w="637539" h="335280">
                  <a:moveTo>
                    <a:pt x="637159" y="33527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91280" y="1828687"/>
              <a:ext cx="167640" cy="318770"/>
            </a:xfrm>
            <a:custGeom>
              <a:avLst/>
              <a:gdLst/>
              <a:ahLst/>
              <a:cxnLst/>
              <a:rect l="l" t="t" r="r" b="b"/>
              <a:pathLst>
                <a:path w="167639" h="318769">
                  <a:moveTo>
                    <a:pt x="0" y="318516"/>
                  </a:moveTo>
                  <a:lnTo>
                    <a:pt x="1676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91407" y="2146949"/>
              <a:ext cx="805180" cy="17145"/>
            </a:xfrm>
            <a:custGeom>
              <a:avLst/>
              <a:gdLst/>
              <a:ahLst/>
              <a:cxnLst/>
              <a:rect l="l" t="t" r="r" b="b"/>
              <a:pathLst>
                <a:path w="805179" h="17144">
                  <a:moveTo>
                    <a:pt x="804799" y="1676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37203" y="1853071"/>
              <a:ext cx="73025" cy="48260"/>
            </a:xfrm>
            <a:custGeom>
              <a:avLst/>
              <a:gdLst/>
              <a:ahLst/>
              <a:cxnLst/>
              <a:rect l="l" t="t" r="r" b="b"/>
              <a:pathLst>
                <a:path w="73025" h="48260">
                  <a:moveTo>
                    <a:pt x="47751" y="47751"/>
                  </a:moveTo>
                  <a:lnTo>
                    <a:pt x="72897" y="0"/>
                  </a:lnTo>
                </a:path>
                <a:path w="73025" h="48260">
                  <a:moveTo>
                    <a:pt x="47751" y="47751"/>
                  </a:moveTo>
                  <a:lnTo>
                    <a:pt x="0" y="2260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25570" y="2079639"/>
              <a:ext cx="42545" cy="69850"/>
            </a:xfrm>
            <a:custGeom>
              <a:avLst/>
              <a:gdLst/>
              <a:ahLst/>
              <a:cxnLst/>
              <a:rect l="l" t="t" r="r" b="b"/>
              <a:pathLst>
                <a:path w="42545" h="69850">
                  <a:moveTo>
                    <a:pt x="0" y="0"/>
                  </a:moveTo>
                  <a:lnTo>
                    <a:pt x="15898" y="10533"/>
                  </a:lnTo>
                  <a:lnTo>
                    <a:pt x="28797" y="26447"/>
                  </a:lnTo>
                  <a:lnTo>
                    <a:pt x="37933" y="46505"/>
                  </a:lnTo>
                  <a:lnTo>
                    <a:pt x="42545" y="69469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719886" y="3728531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204470"/>
                </a:moveTo>
                <a:lnTo>
                  <a:pt x="158800" y="204470"/>
                </a:lnTo>
                <a:lnTo>
                  <a:pt x="6096" y="204470"/>
                </a:lnTo>
                <a:lnTo>
                  <a:pt x="0" y="204470"/>
                </a:lnTo>
                <a:lnTo>
                  <a:pt x="0" y="210553"/>
                </a:lnTo>
                <a:lnTo>
                  <a:pt x="6096" y="210553"/>
                </a:lnTo>
                <a:lnTo>
                  <a:pt x="158800" y="210553"/>
                </a:lnTo>
                <a:lnTo>
                  <a:pt x="164896" y="210553"/>
                </a:lnTo>
                <a:lnTo>
                  <a:pt x="164896" y="204470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32"/>
                </a:lnTo>
                <a:lnTo>
                  <a:pt x="0" y="204457"/>
                </a:lnTo>
                <a:lnTo>
                  <a:pt x="6096" y="204457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457"/>
                </a:lnTo>
                <a:lnTo>
                  <a:pt x="164896" y="204457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7199" y="3657883"/>
            <a:ext cx="1964689" cy="9505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615"/>
              </a:spcBef>
              <a:tabLst>
                <a:tab pos="3295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２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15" dirty="0">
                <a:latin typeface="ＭＳ ゴシック"/>
                <a:cs typeface="ＭＳ ゴシック"/>
              </a:rPr>
              <a:t>三角比の表</a:t>
            </a:r>
            <a:endParaRPr sz="1050">
              <a:latin typeface="ＭＳ ゴシック"/>
              <a:cs typeface="ＭＳ ゴシック"/>
            </a:endParaRPr>
          </a:p>
          <a:p>
            <a:pPr marL="12700" marR="5080">
              <a:lnSpc>
                <a:spcPts val="1800"/>
              </a:lnSpc>
              <a:spcBef>
                <a:spcPts val="25"/>
              </a:spcBef>
            </a:pPr>
            <a:r>
              <a:rPr sz="1050" spc="-20" dirty="0">
                <a:latin typeface="ＭＳ 明朝"/>
                <a:cs typeface="ＭＳ 明朝"/>
              </a:rPr>
              <a:t>三角比の表を用いて，次の図の</a:t>
            </a:r>
            <a:r>
              <a:rPr sz="1050" spc="-55" dirty="0">
                <a:latin typeface="ＭＳ 明朝"/>
                <a:cs typeface="ＭＳ 明朝"/>
              </a:rPr>
              <a:t>直角三角形 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ＭＳ 明朝"/>
                <a:cs typeface="ＭＳ 明朝"/>
              </a:rPr>
              <a:t>における∠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ＭＳ 明朝"/>
                <a:cs typeface="ＭＳ 明朝"/>
              </a:rPr>
              <a:t>のおよその大きさ </a:t>
            </a:r>
            <a:r>
              <a:rPr sz="1050" i="1" dirty="0">
                <a:latin typeface="Times New Roman"/>
                <a:cs typeface="Times New Roman"/>
              </a:rPr>
              <a:t>A</a:t>
            </a:r>
            <a:r>
              <a:rPr sz="1050" i="1" spc="-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7199" y="4650284"/>
            <a:ext cx="1816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7199" y="5564684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7199" y="6708065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7312" y="4015538"/>
            <a:ext cx="3185081" cy="3032030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1691957" y="4979468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07909" y="5320844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159825" y="501909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149157" y="5352848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95817" y="4703624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415351" y="4875709"/>
            <a:ext cx="726440" cy="549910"/>
            <a:chOff x="1415351" y="4875709"/>
            <a:chExt cx="726440" cy="549910"/>
          </a:xfrm>
        </p:grpSpPr>
        <p:sp>
          <p:nvSpPr>
            <p:cNvPr id="64" name="object 64"/>
            <p:cNvSpPr/>
            <p:nvPr/>
          </p:nvSpPr>
          <p:spPr>
            <a:xfrm>
              <a:off x="1418526" y="5419396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89">
                  <a:moveTo>
                    <a:pt x="0" y="0"/>
                  </a:moveTo>
                  <a:lnTo>
                    <a:pt x="719963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38489" y="4879392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0"/>
                  </a:moveTo>
                  <a:lnTo>
                    <a:pt x="0" y="54000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18526" y="4878884"/>
              <a:ext cx="720090" cy="540385"/>
            </a:xfrm>
            <a:custGeom>
              <a:avLst/>
              <a:gdLst/>
              <a:ahLst/>
              <a:cxnLst/>
              <a:rect l="l" t="t" r="r" b="b"/>
              <a:pathLst>
                <a:path w="720089" h="540385">
                  <a:moveTo>
                    <a:pt x="0" y="540003"/>
                  </a:moveTo>
                  <a:lnTo>
                    <a:pt x="719963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84260" y="5362373"/>
              <a:ext cx="54610" cy="53975"/>
            </a:xfrm>
            <a:custGeom>
              <a:avLst/>
              <a:gdLst/>
              <a:ahLst/>
              <a:cxnLst/>
              <a:rect l="l" t="t" r="r" b="b"/>
              <a:pathLst>
                <a:path w="54610" h="53975">
                  <a:moveTo>
                    <a:pt x="0" y="0"/>
                  </a:moveTo>
                  <a:lnTo>
                    <a:pt x="0" y="53975"/>
                  </a:lnTo>
                </a:path>
                <a:path w="54610" h="53975">
                  <a:moveTo>
                    <a:pt x="0" y="0"/>
                  </a:moveTo>
                  <a:lnTo>
                    <a:pt x="5410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22793" y="5344466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59" h="77470">
                  <a:moveTo>
                    <a:pt x="0" y="0"/>
                  </a:moveTo>
                  <a:lnTo>
                    <a:pt x="15642" y="12319"/>
                  </a:lnTo>
                  <a:lnTo>
                    <a:pt x="27225" y="30352"/>
                  </a:lnTo>
                  <a:lnTo>
                    <a:pt x="34022" y="52577"/>
                  </a:lnTo>
                  <a:lnTo>
                    <a:pt x="35306" y="774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676717" y="590949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26197" y="6308778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34629" y="6362117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04961" y="6322493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74481" y="5627168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442910" y="5812969"/>
            <a:ext cx="654685" cy="580390"/>
            <a:chOff x="1442910" y="5812969"/>
            <a:chExt cx="654685" cy="580390"/>
          </a:xfrm>
        </p:grpSpPr>
        <p:sp>
          <p:nvSpPr>
            <p:cNvPr id="75" name="object 75"/>
            <p:cNvSpPr/>
            <p:nvPr/>
          </p:nvSpPr>
          <p:spPr>
            <a:xfrm>
              <a:off x="1446085" y="6387136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5">
                  <a:moveTo>
                    <a:pt x="0" y="0"/>
                  </a:moveTo>
                  <a:lnTo>
                    <a:pt x="6478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94039" y="5816652"/>
              <a:ext cx="0" cy="571500"/>
            </a:xfrm>
            <a:custGeom>
              <a:avLst/>
              <a:gdLst/>
              <a:ahLst/>
              <a:cxnLst/>
              <a:rect l="l" t="t" r="r" b="b"/>
              <a:pathLst>
                <a:path h="571500">
                  <a:moveTo>
                    <a:pt x="0" y="0"/>
                  </a:moveTo>
                  <a:lnTo>
                    <a:pt x="0" y="57124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46085" y="5816144"/>
              <a:ext cx="648335" cy="571500"/>
            </a:xfrm>
            <a:custGeom>
              <a:avLst/>
              <a:gdLst/>
              <a:ahLst/>
              <a:cxnLst/>
              <a:rect l="l" t="t" r="r" b="b"/>
              <a:pathLst>
                <a:path w="648335" h="571500">
                  <a:moveTo>
                    <a:pt x="0" y="571246"/>
                  </a:moveTo>
                  <a:lnTo>
                    <a:pt x="6478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39937" y="633011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30794" y="6312333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59" h="77470">
                  <a:moveTo>
                    <a:pt x="0" y="0"/>
                  </a:moveTo>
                  <a:lnTo>
                    <a:pt x="15624" y="12263"/>
                  </a:lnTo>
                  <a:lnTo>
                    <a:pt x="27178" y="30289"/>
                  </a:lnTo>
                  <a:lnTo>
                    <a:pt x="33968" y="52506"/>
                  </a:lnTo>
                  <a:lnTo>
                    <a:pt x="35306" y="7734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894649" y="7339001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329245" y="7281089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325941" y="700372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313749" y="7302425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74125" y="6753785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443164" y="6922061"/>
            <a:ext cx="870585" cy="438784"/>
            <a:chOff x="1443164" y="6922061"/>
            <a:chExt cx="870585" cy="438784"/>
          </a:xfrm>
        </p:grpSpPr>
        <p:sp>
          <p:nvSpPr>
            <p:cNvPr id="86" name="object 86"/>
            <p:cNvSpPr/>
            <p:nvPr/>
          </p:nvSpPr>
          <p:spPr>
            <a:xfrm>
              <a:off x="1445323" y="7356909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398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10320" y="6925236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4">
                  <a:moveTo>
                    <a:pt x="0" y="0"/>
                  </a:moveTo>
                  <a:lnTo>
                    <a:pt x="0" y="43205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446339" y="6925236"/>
              <a:ext cx="864235" cy="432434"/>
            </a:xfrm>
            <a:custGeom>
              <a:avLst/>
              <a:gdLst/>
              <a:ahLst/>
              <a:cxnLst/>
              <a:rect l="l" t="t" r="r" b="b"/>
              <a:pathLst>
                <a:path w="864235" h="432434">
                  <a:moveTo>
                    <a:pt x="0" y="432053"/>
                  </a:moveTo>
                  <a:lnTo>
                    <a:pt x="86398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251646" y="7299886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12201" y="7274359"/>
              <a:ext cx="26670" cy="81915"/>
            </a:xfrm>
            <a:custGeom>
              <a:avLst/>
              <a:gdLst/>
              <a:ahLst/>
              <a:cxnLst/>
              <a:rect l="l" t="t" r="r" b="b"/>
              <a:pathLst>
                <a:path w="26669" h="81915">
                  <a:moveTo>
                    <a:pt x="0" y="0"/>
                  </a:moveTo>
                  <a:lnTo>
                    <a:pt x="13753" y="14349"/>
                  </a:lnTo>
                  <a:lnTo>
                    <a:pt x="22685" y="33829"/>
                  </a:lnTo>
                  <a:lnTo>
                    <a:pt x="26306" y="56810"/>
                  </a:lnTo>
                  <a:lnTo>
                    <a:pt x="24130" y="816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547097" y="7580845"/>
            <a:ext cx="6385560" cy="1617345"/>
            <a:chOff x="547097" y="7580845"/>
            <a:chExt cx="6385560" cy="1617345"/>
          </a:xfrm>
        </p:grpSpPr>
        <p:sp>
          <p:nvSpPr>
            <p:cNvPr id="92" name="object 92"/>
            <p:cNvSpPr/>
            <p:nvPr/>
          </p:nvSpPr>
          <p:spPr>
            <a:xfrm>
              <a:off x="666927" y="7689623"/>
              <a:ext cx="875030" cy="1162050"/>
            </a:xfrm>
            <a:custGeom>
              <a:avLst/>
              <a:gdLst/>
              <a:ahLst/>
              <a:cxnLst/>
              <a:rect l="l" t="t" r="r" b="b"/>
              <a:pathLst>
                <a:path w="875030" h="1162050">
                  <a:moveTo>
                    <a:pt x="164896" y="0"/>
                  </a:moveTo>
                  <a:lnTo>
                    <a:pt x="158800" y="0"/>
                  </a:lnTo>
                  <a:lnTo>
                    <a:pt x="158800" y="6096"/>
                  </a:lnTo>
                  <a:lnTo>
                    <a:pt x="158800" y="204216"/>
                  </a:lnTo>
                  <a:lnTo>
                    <a:pt x="6096" y="204216"/>
                  </a:lnTo>
                  <a:lnTo>
                    <a:pt x="6096" y="6096"/>
                  </a:lnTo>
                  <a:lnTo>
                    <a:pt x="158800" y="6096"/>
                  </a:lnTo>
                  <a:lnTo>
                    <a:pt x="15880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204216"/>
                  </a:lnTo>
                  <a:lnTo>
                    <a:pt x="0" y="210312"/>
                  </a:lnTo>
                  <a:lnTo>
                    <a:pt x="6096" y="210312"/>
                  </a:lnTo>
                  <a:lnTo>
                    <a:pt x="158800" y="210312"/>
                  </a:lnTo>
                  <a:lnTo>
                    <a:pt x="164896" y="210312"/>
                  </a:lnTo>
                  <a:lnTo>
                    <a:pt x="164896" y="204216"/>
                  </a:lnTo>
                  <a:lnTo>
                    <a:pt x="164896" y="6096"/>
                  </a:lnTo>
                  <a:lnTo>
                    <a:pt x="164896" y="0"/>
                  </a:lnTo>
                  <a:close/>
                </a:path>
                <a:path w="875030" h="1162050">
                  <a:moveTo>
                    <a:pt x="873506" y="1152525"/>
                  </a:moveTo>
                  <a:lnTo>
                    <a:pt x="800354" y="1152525"/>
                  </a:lnTo>
                  <a:lnTo>
                    <a:pt x="800354" y="1161669"/>
                  </a:lnTo>
                  <a:lnTo>
                    <a:pt x="873506" y="1161669"/>
                  </a:lnTo>
                  <a:lnTo>
                    <a:pt x="873506" y="1152525"/>
                  </a:lnTo>
                  <a:close/>
                </a:path>
                <a:path w="875030" h="1162050">
                  <a:moveTo>
                    <a:pt x="875030" y="695325"/>
                  </a:moveTo>
                  <a:lnTo>
                    <a:pt x="801878" y="695325"/>
                  </a:lnTo>
                  <a:lnTo>
                    <a:pt x="801878" y="704469"/>
                  </a:lnTo>
                  <a:lnTo>
                    <a:pt x="875030" y="704469"/>
                  </a:lnTo>
                  <a:lnTo>
                    <a:pt x="875030" y="695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51859" y="7585608"/>
              <a:ext cx="6376035" cy="1607820"/>
            </a:xfrm>
            <a:custGeom>
              <a:avLst/>
              <a:gdLst/>
              <a:ahLst/>
              <a:cxnLst/>
              <a:rect l="l" t="t" r="r" b="b"/>
              <a:pathLst>
                <a:path w="6376034" h="1607820">
                  <a:moveTo>
                    <a:pt x="0" y="1607820"/>
                  </a:moveTo>
                  <a:lnTo>
                    <a:pt x="6376035" y="1607820"/>
                  </a:lnTo>
                  <a:lnTo>
                    <a:pt x="6376035" y="0"/>
                  </a:lnTo>
                  <a:lnTo>
                    <a:pt x="0" y="0"/>
                  </a:lnTo>
                  <a:lnTo>
                    <a:pt x="0" y="16078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548944" y="9378850"/>
            <a:ext cx="6385560" cy="931544"/>
            <a:chOff x="548944" y="9378850"/>
            <a:chExt cx="6385560" cy="931544"/>
          </a:xfrm>
        </p:grpSpPr>
        <p:sp>
          <p:nvSpPr>
            <p:cNvPr id="95" name="object 95"/>
            <p:cNvSpPr/>
            <p:nvPr/>
          </p:nvSpPr>
          <p:spPr>
            <a:xfrm>
              <a:off x="673773" y="9514042"/>
              <a:ext cx="165100" cy="210820"/>
            </a:xfrm>
            <a:custGeom>
              <a:avLst/>
              <a:gdLst/>
              <a:ahLst/>
              <a:cxnLst/>
              <a:rect l="l" t="t" r="r" b="b"/>
              <a:pathLst>
                <a:path w="165100" h="210820">
                  <a:moveTo>
                    <a:pt x="164896" y="0"/>
                  </a:moveTo>
                  <a:lnTo>
                    <a:pt x="158800" y="0"/>
                  </a:lnTo>
                  <a:lnTo>
                    <a:pt x="158800" y="6096"/>
                  </a:lnTo>
                  <a:lnTo>
                    <a:pt x="158800" y="204216"/>
                  </a:lnTo>
                  <a:lnTo>
                    <a:pt x="6096" y="204216"/>
                  </a:lnTo>
                  <a:lnTo>
                    <a:pt x="6096" y="6096"/>
                  </a:lnTo>
                  <a:lnTo>
                    <a:pt x="158800" y="6096"/>
                  </a:lnTo>
                  <a:lnTo>
                    <a:pt x="15880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204216"/>
                  </a:lnTo>
                  <a:lnTo>
                    <a:pt x="0" y="210312"/>
                  </a:lnTo>
                  <a:lnTo>
                    <a:pt x="6096" y="210312"/>
                  </a:lnTo>
                  <a:lnTo>
                    <a:pt x="158800" y="210312"/>
                  </a:lnTo>
                  <a:lnTo>
                    <a:pt x="164896" y="210312"/>
                  </a:lnTo>
                  <a:lnTo>
                    <a:pt x="164896" y="204216"/>
                  </a:lnTo>
                  <a:lnTo>
                    <a:pt x="164896" y="6096"/>
                  </a:lnTo>
                  <a:lnTo>
                    <a:pt x="164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53706" y="9383613"/>
              <a:ext cx="6376035" cy="922019"/>
            </a:xfrm>
            <a:custGeom>
              <a:avLst/>
              <a:gdLst/>
              <a:ahLst/>
              <a:cxnLst/>
              <a:rect l="l" t="t" r="r" b="b"/>
              <a:pathLst>
                <a:path w="6376034" h="922020">
                  <a:moveTo>
                    <a:pt x="0" y="922019"/>
                  </a:moveTo>
                  <a:lnTo>
                    <a:pt x="6376035" y="922019"/>
                  </a:lnTo>
                  <a:lnTo>
                    <a:pt x="6376035" y="0"/>
                  </a:lnTo>
                  <a:lnTo>
                    <a:pt x="0" y="0"/>
                  </a:lnTo>
                  <a:lnTo>
                    <a:pt x="0" y="92201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1468805" y="8178700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468805" y="8370724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7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67294" y="8635900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66934" y="7687121"/>
            <a:ext cx="1787525" cy="446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sz="1050" spc="-50" dirty="0">
                <a:latin typeface="ＭＳ ゴシック"/>
                <a:cs typeface="ＭＳ ゴシック"/>
              </a:rPr>
              <a:t>３</a:t>
            </a:r>
            <a:r>
              <a:rPr sz="1050" dirty="0">
                <a:latin typeface="ＭＳ ゴシック"/>
                <a:cs typeface="ＭＳ ゴシック"/>
              </a:rPr>
              <a:t>	</a:t>
            </a:r>
            <a:r>
              <a:rPr sz="1050" spc="-5" dirty="0">
                <a:latin typeface="ＭＳ ゴシック"/>
                <a:cs typeface="ＭＳ ゴシック"/>
              </a:rPr>
              <a:t>鋭角の三角比の相互関係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ts val="475"/>
              </a:lnSpc>
              <a:spcBef>
                <a:spcPts val="434"/>
              </a:spcBef>
            </a:pPr>
            <a:r>
              <a:rPr sz="500" spc="-20" dirty="0">
                <a:latin typeface="ＭＳ ゴシック"/>
                <a:cs typeface="ＭＳ ゴシック"/>
              </a:rPr>
              <a:t>シータ</a:t>
            </a:r>
            <a:endParaRPr sz="500">
              <a:latin typeface="ＭＳ ゴシック"/>
              <a:cs typeface="ＭＳ ゴシック"/>
            </a:endParaRPr>
          </a:p>
          <a:p>
            <a:pPr marL="62230">
              <a:lnSpc>
                <a:spcPts val="1135"/>
              </a:lnSpc>
            </a:pP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2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は鋭角とする。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467294" y="8827924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66934" y="8280808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725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7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66934" y="8738008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598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2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5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73779" y="9484437"/>
            <a:ext cx="16891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45720">
              <a:lnSpc>
                <a:spcPct val="117500"/>
              </a:lnSpc>
              <a:spcBef>
                <a:spcPts val="95"/>
              </a:spcBef>
            </a:pPr>
            <a:r>
              <a:rPr sz="1050" spc="55" dirty="0">
                <a:latin typeface="ＭＳ ゴシック"/>
                <a:cs typeface="ＭＳ ゴシック"/>
              </a:rPr>
              <a:t>４ 三角比から</a:t>
            </a:r>
            <a:r>
              <a:rPr sz="1050" dirty="0">
                <a:latin typeface="ＭＳ ゴシック"/>
                <a:cs typeface="ＭＳ ゴシック"/>
              </a:rPr>
              <a:t>θ</a:t>
            </a:r>
            <a:r>
              <a:rPr sz="1050" spc="-15" dirty="0">
                <a:latin typeface="ＭＳ ゴシック"/>
                <a:cs typeface="ＭＳ ゴシック"/>
              </a:rPr>
              <a:t>を求める</a:t>
            </a:r>
            <a:r>
              <a:rPr sz="1050" dirty="0">
                <a:latin typeface="ＭＳ ゴシック"/>
                <a:cs typeface="ＭＳ ゴシック"/>
              </a:rPr>
              <a:t>シータは</a:t>
            </a:r>
            <a:r>
              <a:rPr sz="1050" spc="-10" dirty="0">
                <a:latin typeface="ＭＳ ゴシック"/>
                <a:cs typeface="ＭＳ ゴシック"/>
              </a:rPr>
              <a:t>0°~90°</a:t>
            </a:r>
            <a:r>
              <a:rPr sz="1050" spc="10" dirty="0">
                <a:latin typeface="ＭＳ ゴシック"/>
                <a:cs typeface="ＭＳ ゴシック"/>
              </a:rPr>
              <a:t>とする </a:t>
            </a:r>
            <a:r>
              <a:rPr sz="1050" spc="-50" dirty="0">
                <a:latin typeface="ＭＳ 明朝"/>
                <a:cs typeface="ＭＳ 明朝"/>
              </a:rPr>
              <a:t>。</a:t>
            </a:r>
            <a:endParaRPr sz="10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tabLst>
                <a:tab pos="290195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sinθ</a:t>
            </a:r>
            <a:r>
              <a:rPr sz="1050" spc="-10" dirty="0">
                <a:latin typeface="ＭＳ ゴシック"/>
                <a:cs typeface="ＭＳ ゴシック"/>
              </a:rPr>
              <a:t>＝1/√2</a:t>
            </a:r>
            <a:endParaRPr sz="1050">
              <a:latin typeface="ＭＳ ゴシック"/>
              <a:cs typeface="ＭＳ ゴシック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640368" y="9978359"/>
            <a:ext cx="7270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829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cos=1/2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495330" y="9978359"/>
            <a:ext cx="6731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tanθ=1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67C705AC-CEBA-09C8-70F8-E997DF2E6FFB}"/>
              </a:ext>
            </a:extLst>
          </p:cNvPr>
          <p:cNvGrpSpPr/>
          <p:nvPr/>
        </p:nvGrpSpPr>
        <p:grpSpPr>
          <a:xfrm>
            <a:off x="4618680" y="475020"/>
            <a:ext cx="815400" cy="233640"/>
            <a:chOff x="4618680" y="475020"/>
            <a:chExt cx="81540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3E1E9E0A-5820-D00C-C3B2-661649DA21A9}"/>
                    </a:ext>
                  </a:extLst>
                </p14:cNvPr>
                <p14:cNvContentPartPr/>
                <p14:nvPr/>
              </p14:nvContentPartPr>
              <p14:xfrm>
                <a:off x="4618680" y="574020"/>
                <a:ext cx="95400" cy="115560"/>
              </p14:xfrm>
            </p:contentPart>
          </mc:Choice>
          <mc:Fallback xmlns=""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3E1E9E0A-5820-D00C-C3B2-661649DA21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10040" y="565020"/>
                  <a:ext cx="113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8" name="インク 107">
                  <a:extLst>
                    <a:ext uri="{FF2B5EF4-FFF2-40B4-BE49-F238E27FC236}">
                      <a16:creationId xmlns:a16="http://schemas.microsoft.com/office/drawing/2014/main" id="{581E1531-4C89-B748-919E-725C5ADF714D}"/>
                    </a:ext>
                  </a:extLst>
                </p14:cNvPr>
                <p14:cNvContentPartPr/>
                <p14:nvPr/>
              </p14:nvContentPartPr>
              <p14:xfrm>
                <a:off x="4776720" y="633060"/>
                <a:ext cx="15120" cy="63360"/>
              </p14:xfrm>
            </p:contentPart>
          </mc:Choice>
          <mc:Fallback xmlns="">
            <p:pic>
              <p:nvPicPr>
                <p:cNvPr id="108" name="インク 107">
                  <a:extLst>
                    <a:ext uri="{FF2B5EF4-FFF2-40B4-BE49-F238E27FC236}">
                      <a16:creationId xmlns:a16="http://schemas.microsoft.com/office/drawing/2014/main" id="{581E1531-4C89-B748-919E-725C5ADF71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68080" y="624420"/>
                  <a:ext cx="32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9" name="インク 108">
                  <a:extLst>
                    <a:ext uri="{FF2B5EF4-FFF2-40B4-BE49-F238E27FC236}">
                      <a16:creationId xmlns:a16="http://schemas.microsoft.com/office/drawing/2014/main" id="{58B24AF1-FC39-8D75-30C5-B1A0655ABEED}"/>
                    </a:ext>
                  </a:extLst>
                </p14:cNvPr>
                <p14:cNvContentPartPr/>
                <p14:nvPr/>
              </p14:nvContentPartPr>
              <p14:xfrm>
                <a:off x="4719120" y="529380"/>
                <a:ext cx="19440" cy="30960"/>
              </p14:xfrm>
            </p:contentPart>
          </mc:Choice>
          <mc:Fallback xmlns="">
            <p:pic>
              <p:nvPicPr>
                <p:cNvPr id="109" name="インク 108">
                  <a:extLst>
                    <a:ext uri="{FF2B5EF4-FFF2-40B4-BE49-F238E27FC236}">
                      <a16:creationId xmlns:a16="http://schemas.microsoft.com/office/drawing/2014/main" id="{58B24AF1-FC39-8D75-30C5-B1A0655ABE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10480" y="520740"/>
                  <a:ext cx="37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0" name="インク 109">
                  <a:extLst>
                    <a:ext uri="{FF2B5EF4-FFF2-40B4-BE49-F238E27FC236}">
                      <a16:creationId xmlns:a16="http://schemas.microsoft.com/office/drawing/2014/main" id="{91F327C9-6041-B186-5ADA-1267508F0BDE}"/>
                    </a:ext>
                  </a:extLst>
                </p14:cNvPr>
                <p14:cNvContentPartPr/>
                <p14:nvPr/>
              </p14:nvContentPartPr>
              <p14:xfrm>
                <a:off x="4827480" y="594900"/>
                <a:ext cx="167400" cy="113040"/>
              </p14:xfrm>
            </p:contentPart>
          </mc:Choice>
          <mc:Fallback xmlns="">
            <p:pic>
              <p:nvPicPr>
                <p:cNvPr id="110" name="インク 109">
                  <a:extLst>
                    <a:ext uri="{FF2B5EF4-FFF2-40B4-BE49-F238E27FC236}">
                      <a16:creationId xmlns:a16="http://schemas.microsoft.com/office/drawing/2014/main" id="{91F327C9-6041-B186-5ADA-1267508F0B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18840" y="586260"/>
                  <a:ext cx="185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1" name="インク 110">
                  <a:extLst>
                    <a:ext uri="{FF2B5EF4-FFF2-40B4-BE49-F238E27FC236}">
                      <a16:creationId xmlns:a16="http://schemas.microsoft.com/office/drawing/2014/main" id="{69B174FD-52E9-6911-6B68-385564BEBA2C}"/>
                    </a:ext>
                  </a:extLst>
                </p14:cNvPr>
                <p14:cNvContentPartPr/>
                <p14:nvPr/>
              </p14:nvContentPartPr>
              <p14:xfrm>
                <a:off x="5063640" y="475020"/>
                <a:ext cx="45360" cy="231480"/>
              </p14:xfrm>
            </p:contentPart>
          </mc:Choice>
          <mc:Fallback xmlns="">
            <p:pic>
              <p:nvPicPr>
                <p:cNvPr id="111" name="インク 110">
                  <a:extLst>
                    <a:ext uri="{FF2B5EF4-FFF2-40B4-BE49-F238E27FC236}">
                      <a16:creationId xmlns:a16="http://schemas.microsoft.com/office/drawing/2014/main" id="{69B174FD-52E9-6911-6B68-385564BEBA2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54640" y="466380"/>
                  <a:ext cx="63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2" name="インク 111">
                  <a:extLst>
                    <a:ext uri="{FF2B5EF4-FFF2-40B4-BE49-F238E27FC236}">
                      <a16:creationId xmlns:a16="http://schemas.microsoft.com/office/drawing/2014/main" id="{8F3D79E1-9479-40DB-C480-BC151FB2A8E2}"/>
                    </a:ext>
                  </a:extLst>
                </p14:cNvPr>
                <p14:cNvContentPartPr/>
                <p14:nvPr/>
              </p14:nvContentPartPr>
              <p14:xfrm>
                <a:off x="5080920" y="518220"/>
                <a:ext cx="118440" cy="190440"/>
              </p14:xfrm>
            </p:contentPart>
          </mc:Choice>
          <mc:Fallback xmlns="">
            <p:pic>
              <p:nvPicPr>
                <p:cNvPr id="112" name="インク 111">
                  <a:extLst>
                    <a:ext uri="{FF2B5EF4-FFF2-40B4-BE49-F238E27FC236}">
                      <a16:creationId xmlns:a16="http://schemas.microsoft.com/office/drawing/2014/main" id="{8F3D79E1-9479-40DB-C480-BC151FB2A8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71920" y="509580"/>
                  <a:ext cx="136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4" name="インク 113">
                  <a:extLst>
                    <a:ext uri="{FF2B5EF4-FFF2-40B4-BE49-F238E27FC236}">
                      <a16:creationId xmlns:a16="http://schemas.microsoft.com/office/drawing/2014/main" id="{0D749A47-5527-DB3E-6AE2-82CF0A2D8B01}"/>
                    </a:ext>
                  </a:extLst>
                </p14:cNvPr>
                <p14:cNvContentPartPr/>
                <p14:nvPr/>
              </p14:nvContentPartPr>
              <p14:xfrm>
                <a:off x="5039880" y="652500"/>
                <a:ext cx="107640" cy="12600"/>
              </p14:xfrm>
            </p:contentPart>
          </mc:Choice>
          <mc:Fallback xmlns="">
            <p:pic>
              <p:nvPicPr>
                <p:cNvPr id="114" name="インク 113">
                  <a:extLst>
                    <a:ext uri="{FF2B5EF4-FFF2-40B4-BE49-F238E27FC236}">
                      <a16:creationId xmlns:a16="http://schemas.microsoft.com/office/drawing/2014/main" id="{0D749A47-5527-DB3E-6AE2-82CF0A2D8B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30880" y="643500"/>
                  <a:ext cx="125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5" name="インク 114">
                  <a:extLst>
                    <a:ext uri="{FF2B5EF4-FFF2-40B4-BE49-F238E27FC236}">
                      <a16:creationId xmlns:a16="http://schemas.microsoft.com/office/drawing/2014/main" id="{67C36529-7A26-C8BE-1D5F-0576ED18A80E}"/>
                    </a:ext>
                  </a:extLst>
                </p14:cNvPr>
                <p14:cNvContentPartPr/>
                <p14:nvPr/>
              </p14:nvContentPartPr>
              <p14:xfrm>
                <a:off x="5313120" y="596700"/>
                <a:ext cx="119880" cy="1440"/>
              </p14:xfrm>
            </p:contentPart>
          </mc:Choice>
          <mc:Fallback xmlns="">
            <p:pic>
              <p:nvPicPr>
                <p:cNvPr id="115" name="インク 114">
                  <a:extLst>
                    <a:ext uri="{FF2B5EF4-FFF2-40B4-BE49-F238E27FC236}">
                      <a16:creationId xmlns:a16="http://schemas.microsoft.com/office/drawing/2014/main" id="{67C36529-7A26-C8BE-1D5F-0576ED18A80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04120" y="587700"/>
                  <a:ext cx="137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6" name="インク 115">
                  <a:extLst>
                    <a:ext uri="{FF2B5EF4-FFF2-40B4-BE49-F238E27FC236}">
                      <a16:creationId xmlns:a16="http://schemas.microsoft.com/office/drawing/2014/main" id="{CD6223D4-0539-5CDC-A5D0-EB7186BBDD3E}"/>
                    </a:ext>
                  </a:extLst>
                </p14:cNvPr>
                <p14:cNvContentPartPr/>
                <p14:nvPr/>
              </p14:nvContentPartPr>
              <p14:xfrm>
                <a:off x="5344440" y="640260"/>
                <a:ext cx="89640" cy="7920"/>
              </p14:xfrm>
            </p:contentPart>
          </mc:Choice>
          <mc:Fallback xmlns="">
            <p:pic>
              <p:nvPicPr>
                <p:cNvPr id="116" name="インク 115">
                  <a:extLst>
                    <a:ext uri="{FF2B5EF4-FFF2-40B4-BE49-F238E27FC236}">
                      <a16:creationId xmlns:a16="http://schemas.microsoft.com/office/drawing/2014/main" id="{CD6223D4-0539-5CDC-A5D0-EB7186BBDD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35800" y="631620"/>
                  <a:ext cx="10728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6EE00B4E-7E83-8723-204F-3E661CB18374}"/>
              </a:ext>
            </a:extLst>
          </p:cNvPr>
          <p:cNvGrpSpPr/>
          <p:nvPr/>
        </p:nvGrpSpPr>
        <p:grpSpPr>
          <a:xfrm>
            <a:off x="5622360" y="367380"/>
            <a:ext cx="278280" cy="389520"/>
            <a:chOff x="5622360" y="367380"/>
            <a:chExt cx="27828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8" name="インク 117">
                  <a:extLst>
                    <a:ext uri="{FF2B5EF4-FFF2-40B4-BE49-F238E27FC236}">
                      <a16:creationId xmlns:a16="http://schemas.microsoft.com/office/drawing/2014/main" id="{CD71B459-E724-2A1B-D49D-E1BE4552C432}"/>
                    </a:ext>
                  </a:extLst>
                </p14:cNvPr>
                <p14:cNvContentPartPr/>
                <p14:nvPr/>
              </p14:nvContentPartPr>
              <p14:xfrm>
                <a:off x="5622360" y="556380"/>
                <a:ext cx="278280" cy="7920"/>
              </p14:xfrm>
            </p:contentPart>
          </mc:Choice>
          <mc:Fallback xmlns="">
            <p:pic>
              <p:nvPicPr>
                <p:cNvPr id="118" name="インク 117">
                  <a:extLst>
                    <a:ext uri="{FF2B5EF4-FFF2-40B4-BE49-F238E27FC236}">
                      <a16:creationId xmlns:a16="http://schemas.microsoft.com/office/drawing/2014/main" id="{CD71B459-E724-2A1B-D49D-E1BE4552C4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13360" y="547740"/>
                  <a:ext cx="295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9" name="インク 118">
                  <a:extLst>
                    <a:ext uri="{FF2B5EF4-FFF2-40B4-BE49-F238E27FC236}">
                      <a16:creationId xmlns:a16="http://schemas.microsoft.com/office/drawing/2014/main" id="{5A77431D-F12B-9A4C-7B9A-DA51B5C1639E}"/>
                    </a:ext>
                  </a:extLst>
                </p14:cNvPr>
                <p14:cNvContentPartPr/>
                <p14:nvPr/>
              </p14:nvContentPartPr>
              <p14:xfrm>
                <a:off x="5683200" y="626580"/>
                <a:ext cx="156240" cy="130320"/>
              </p14:xfrm>
            </p:contentPart>
          </mc:Choice>
          <mc:Fallback xmlns="">
            <p:pic>
              <p:nvPicPr>
                <p:cNvPr id="119" name="インク 118">
                  <a:extLst>
                    <a:ext uri="{FF2B5EF4-FFF2-40B4-BE49-F238E27FC236}">
                      <a16:creationId xmlns:a16="http://schemas.microsoft.com/office/drawing/2014/main" id="{5A77431D-F12B-9A4C-7B9A-DA51B5C1639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74560" y="617580"/>
                  <a:ext cx="173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0" name="インク 119">
                  <a:extLst>
                    <a:ext uri="{FF2B5EF4-FFF2-40B4-BE49-F238E27FC236}">
                      <a16:creationId xmlns:a16="http://schemas.microsoft.com/office/drawing/2014/main" id="{B41B1438-6346-1232-B439-9212A88ED371}"/>
                    </a:ext>
                  </a:extLst>
                </p14:cNvPr>
                <p14:cNvContentPartPr/>
                <p14:nvPr/>
              </p14:nvContentPartPr>
              <p14:xfrm>
                <a:off x="5694360" y="625140"/>
                <a:ext cx="175320" cy="3960"/>
              </p14:xfrm>
            </p:contentPart>
          </mc:Choice>
          <mc:Fallback xmlns="">
            <p:pic>
              <p:nvPicPr>
                <p:cNvPr id="120" name="インク 119">
                  <a:extLst>
                    <a:ext uri="{FF2B5EF4-FFF2-40B4-BE49-F238E27FC236}">
                      <a16:creationId xmlns:a16="http://schemas.microsoft.com/office/drawing/2014/main" id="{B41B1438-6346-1232-B439-9212A88ED37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85720" y="616140"/>
                  <a:ext cx="192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63B84E87-DD43-AB55-CA0F-C5F611693157}"/>
                    </a:ext>
                  </a:extLst>
                </p14:cNvPr>
                <p14:cNvContentPartPr/>
                <p14:nvPr/>
              </p14:nvContentPartPr>
              <p14:xfrm>
                <a:off x="5680680" y="367380"/>
                <a:ext cx="192600" cy="136080"/>
              </p14:xfrm>
            </p:contentPart>
          </mc:Choice>
          <mc:Fallback xmlns=""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63B84E87-DD43-AB55-CA0F-C5F61169315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72040" y="358740"/>
                  <a:ext cx="2102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3642005A-DC36-1D88-E463-81EB0BBA373F}"/>
              </a:ext>
            </a:extLst>
          </p:cNvPr>
          <p:cNvGrpSpPr/>
          <p:nvPr/>
        </p:nvGrpSpPr>
        <p:grpSpPr>
          <a:xfrm>
            <a:off x="4640280" y="849780"/>
            <a:ext cx="838800" cy="196200"/>
            <a:chOff x="4640280" y="849780"/>
            <a:chExt cx="8388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6A5C5286-A3AF-4EE7-7A3A-567805216341}"/>
                    </a:ext>
                  </a:extLst>
                </p14:cNvPr>
                <p14:cNvContentPartPr/>
                <p14:nvPr/>
              </p14:nvContentPartPr>
              <p14:xfrm>
                <a:off x="4640280" y="914580"/>
                <a:ext cx="95040" cy="112680"/>
              </p14:xfrm>
            </p:contentPart>
          </mc:Choice>
          <mc:Fallback xmlns=""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6A5C5286-A3AF-4EE7-7A3A-56780521634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31280" y="905580"/>
                  <a:ext cx="112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4BFEFB33-59DF-1266-2A11-42C80B019BC1}"/>
                    </a:ext>
                  </a:extLst>
                </p14:cNvPr>
                <p14:cNvContentPartPr/>
                <p14:nvPr/>
              </p14:nvContentPartPr>
              <p14:xfrm>
                <a:off x="4786800" y="922860"/>
                <a:ext cx="86040" cy="107280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4BFEFB33-59DF-1266-2A11-42C80B019BC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78160" y="913860"/>
                  <a:ext cx="103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6AEB91BC-480C-399C-9A15-7CA1790F851A}"/>
                    </a:ext>
                  </a:extLst>
                </p14:cNvPr>
                <p14:cNvContentPartPr/>
                <p14:nvPr/>
              </p14:nvContentPartPr>
              <p14:xfrm>
                <a:off x="4913520" y="910980"/>
                <a:ext cx="158400" cy="135000"/>
              </p14:xfrm>
            </p:contentPart>
          </mc:Choice>
          <mc:Fallback xmlns=""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6AEB91BC-480C-399C-9A15-7CA1790F85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04520" y="901980"/>
                  <a:ext cx="176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B4168C16-8BB7-D61A-6449-2DF1CB6D50C3}"/>
                    </a:ext>
                  </a:extLst>
                </p14:cNvPr>
                <p14:cNvContentPartPr/>
                <p14:nvPr/>
              </p14:nvContentPartPr>
              <p14:xfrm>
                <a:off x="5147160" y="849780"/>
                <a:ext cx="38880" cy="162360"/>
              </p14:xfrm>
            </p:contentPart>
          </mc:Choice>
          <mc:Fallback xmlns=""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B4168C16-8BB7-D61A-6449-2DF1CB6D50C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38160" y="840780"/>
                  <a:ext cx="56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A201FF4D-33BE-E4C9-952B-1CAA3B184D4C}"/>
                    </a:ext>
                  </a:extLst>
                </p14:cNvPr>
                <p14:cNvContentPartPr/>
                <p14:nvPr/>
              </p14:nvContentPartPr>
              <p14:xfrm>
                <a:off x="5206920" y="872820"/>
                <a:ext cx="124200" cy="121680"/>
              </p14:xfrm>
            </p:contentPart>
          </mc:Choice>
          <mc:Fallback xmlns=""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A201FF4D-33BE-E4C9-952B-1CAA3B184D4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97920" y="864180"/>
                  <a:ext cx="141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C27DA5FB-A866-5CEE-8F0B-1913301C37A3}"/>
                    </a:ext>
                  </a:extLst>
                </p14:cNvPr>
                <p14:cNvContentPartPr/>
                <p14:nvPr/>
              </p14:nvContentPartPr>
              <p14:xfrm>
                <a:off x="5149320" y="943380"/>
                <a:ext cx="81720" cy="1440"/>
              </p14:xfrm>
            </p:contentPart>
          </mc:Choice>
          <mc:Fallback xmlns=""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C27DA5FB-A866-5CEE-8F0B-1913301C37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40320" y="934740"/>
                  <a:ext cx="99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615A8EAB-B863-4F8B-A9C0-CD8720C8A1FF}"/>
                    </a:ext>
                  </a:extLst>
                </p14:cNvPr>
                <p14:cNvContentPartPr/>
                <p14:nvPr/>
              </p14:nvContentPartPr>
              <p14:xfrm>
                <a:off x="5380800" y="907020"/>
                <a:ext cx="89280" cy="2880"/>
              </p14:xfrm>
            </p:contentPart>
          </mc:Choice>
          <mc:Fallback xmlns=""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615A8EAB-B863-4F8B-A9C0-CD8720C8A1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71800" y="898020"/>
                  <a:ext cx="106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26AEB632-F5E4-7B12-7CB7-DF73B56E8375}"/>
                    </a:ext>
                  </a:extLst>
                </p14:cNvPr>
                <p14:cNvContentPartPr/>
                <p14:nvPr/>
              </p14:nvContentPartPr>
              <p14:xfrm>
                <a:off x="5377200" y="962820"/>
                <a:ext cx="101880" cy="2520"/>
              </p14:xfrm>
            </p:contentPart>
          </mc:Choice>
          <mc:Fallback xmlns=""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26AEB632-F5E4-7B12-7CB7-DF73B56E837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68560" y="954180"/>
                  <a:ext cx="11952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ED654FB2-C8B2-2534-012B-1A92FF7A9C7D}"/>
              </a:ext>
            </a:extLst>
          </p:cNvPr>
          <p:cNvGrpSpPr/>
          <p:nvPr/>
        </p:nvGrpSpPr>
        <p:grpSpPr>
          <a:xfrm>
            <a:off x="5706960" y="784620"/>
            <a:ext cx="343800" cy="308160"/>
            <a:chOff x="5706960" y="784620"/>
            <a:chExt cx="34380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6C7ED2C2-DD51-13C9-1982-E7EC6F606C5C}"/>
                    </a:ext>
                  </a:extLst>
                </p14:cNvPr>
                <p14:cNvContentPartPr/>
                <p14:nvPr/>
              </p14:nvContentPartPr>
              <p14:xfrm>
                <a:off x="5706960" y="928980"/>
                <a:ext cx="343800" cy="11520"/>
              </p14:xfrm>
            </p:contentPart>
          </mc:Choice>
          <mc:Fallback xmlns=""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6C7ED2C2-DD51-13C9-1982-E7EC6F606C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98320" y="919980"/>
                  <a:ext cx="361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5" name="インク 134">
                  <a:extLst>
                    <a:ext uri="{FF2B5EF4-FFF2-40B4-BE49-F238E27FC236}">
                      <a16:creationId xmlns:a16="http://schemas.microsoft.com/office/drawing/2014/main" id="{3B0606FF-5E78-0ED3-A0AF-9B52B5F4CCAD}"/>
                    </a:ext>
                  </a:extLst>
                </p14:cNvPr>
                <p14:cNvContentPartPr/>
                <p14:nvPr/>
              </p14:nvContentPartPr>
              <p14:xfrm>
                <a:off x="5809200" y="972540"/>
                <a:ext cx="152640" cy="120240"/>
              </p14:xfrm>
            </p:contentPart>
          </mc:Choice>
          <mc:Fallback xmlns="">
            <p:pic>
              <p:nvPicPr>
                <p:cNvPr id="135" name="インク 134">
                  <a:extLst>
                    <a:ext uri="{FF2B5EF4-FFF2-40B4-BE49-F238E27FC236}">
                      <a16:creationId xmlns:a16="http://schemas.microsoft.com/office/drawing/2014/main" id="{3B0606FF-5E78-0ED3-A0AF-9B52B5F4CCA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00200" y="963540"/>
                  <a:ext cx="170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DAED0A0F-C5A2-9725-CD81-3EBF8D5454AA}"/>
                    </a:ext>
                  </a:extLst>
                </p14:cNvPr>
                <p14:cNvContentPartPr/>
                <p14:nvPr/>
              </p14:nvContentPartPr>
              <p14:xfrm>
                <a:off x="5832240" y="983700"/>
                <a:ext cx="148320" cy="6120"/>
              </p14:xfrm>
            </p:contentPart>
          </mc:Choice>
          <mc:Fallback xmlns=""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DAED0A0F-C5A2-9725-CD81-3EBF8D5454A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23240" y="974700"/>
                  <a:ext cx="165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C49A61F1-B081-8BEA-3A30-556B70BAF1CD}"/>
                    </a:ext>
                  </a:extLst>
                </p14:cNvPr>
                <p14:cNvContentPartPr/>
                <p14:nvPr/>
              </p14:nvContentPartPr>
              <p14:xfrm>
                <a:off x="5800560" y="784620"/>
                <a:ext cx="198000" cy="78480"/>
              </p14:xfrm>
            </p:contentPart>
          </mc:Choice>
          <mc:Fallback xmlns=""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C49A61F1-B081-8BEA-3A30-556B70BAF1C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791560" y="775980"/>
                  <a:ext cx="215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11206B16-89F9-AADB-5A79-A4FAACF78383}"/>
                    </a:ext>
                  </a:extLst>
                </p14:cNvPr>
                <p14:cNvContentPartPr/>
                <p14:nvPr/>
              </p14:nvContentPartPr>
              <p14:xfrm>
                <a:off x="5881920" y="810540"/>
                <a:ext cx="14040" cy="118800"/>
              </p14:xfrm>
            </p:contentPart>
          </mc:Choice>
          <mc:Fallback xmlns=""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11206B16-89F9-AADB-5A79-A4FAACF783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72920" y="801540"/>
                  <a:ext cx="3168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2127A679-DF78-0033-E043-4B5CBD72CD65}"/>
              </a:ext>
            </a:extLst>
          </p:cNvPr>
          <p:cNvGrpSpPr/>
          <p:nvPr/>
        </p:nvGrpSpPr>
        <p:grpSpPr>
          <a:xfrm>
            <a:off x="4694280" y="1160820"/>
            <a:ext cx="877320" cy="200160"/>
            <a:chOff x="4694280" y="1160820"/>
            <a:chExt cx="87732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6A6A2265-2964-D955-01BC-B73E38BA4EAC}"/>
                    </a:ext>
                  </a:extLst>
                </p14:cNvPr>
                <p14:cNvContentPartPr/>
                <p14:nvPr/>
              </p14:nvContentPartPr>
              <p14:xfrm>
                <a:off x="4777800" y="1162980"/>
                <a:ext cx="14040" cy="196560"/>
              </p14:xfrm>
            </p:contentPart>
          </mc:Choice>
          <mc:Fallback xmlns=""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6A6A2265-2964-D955-01BC-B73E38BA4EA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69160" y="1153980"/>
                  <a:ext cx="31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2" name="インク 141">
                  <a:extLst>
                    <a:ext uri="{FF2B5EF4-FFF2-40B4-BE49-F238E27FC236}">
                      <a16:creationId xmlns:a16="http://schemas.microsoft.com/office/drawing/2014/main" id="{20440C16-C808-ECB8-A9CF-46E45D306E16}"/>
                    </a:ext>
                  </a:extLst>
                </p14:cNvPr>
                <p14:cNvContentPartPr/>
                <p14:nvPr/>
              </p14:nvContentPartPr>
              <p14:xfrm>
                <a:off x="4694280" y="1233180"/>
                <a:ext cx="147240" cy="33840"/>
              </p14:xfrm>
            </p:contentPart>
          </mc:Choice>
          <mc:Fallback xmlns="">
            <p:pic>
              <p:nvPicPr>
                <p:cNvPr id="142" name="インク 141">
                  <a:extLst>
                    <a:ext uri="{FF2B5EF4-FFF2-40B4-BE49-F238E27FC236}">
                      <a16:creationId xmlns:a16="http://schemas.microsoft.com/office/drawing/2014/main" id="{20440C16-C808-ECB8-A9CF-46E45D306E1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85640" y="1224180"/>
                  <a:ext cx="164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5B26E195-1DBF-D380-DE84-6B0C6A1FADAF}"/>
                    </a:ext>
                  </a:extLst>
                </p14:cNvPr>
                <p14:cNvContentPartPr/>
                <p14:nvPr/>
              </p14:nvContentPartPr>
              <p14:xfrm>
                <a:off x="4852320" y="1258380"/>
                <a:ext cx="110880" cy="92880"/>
              </p14:xfrm>
            </p:contentPart>
          </mc:Choice>
          <mc:Fallback xmlns=""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5B26E195-1DBF-D380-DE84-6B0C6A1FADA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43680" y="1249740"/>
                  <a:ext cx="128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44" name="インク 143">
                  <a:extLst>
                    <a:ext uri="{FF2B5EF4-FFF2-40B4-BE49-F238E27FC236}">
                      <a16:creationId xmlns:a16="http://schemas.microsoft.com/office/drawing/2014/main" id="{D2CA9BD1-2F84-470B-1567-1D754AAD1A59}"/>
                    </a:ext>
                  </a:extLst>
                </p14:cNvPr>
                <p14:cNvContentPartPr/>
                <p14:nvPr/>
              </p14:nvContentPartPr>
              <p14:xfrm>
                <a:off x="4969680" y="1265220"/>
                <a:ext cx="153720" cy="84600"/>
              </p14:xfrm>
            </p:contentPart>
          </mc:Choice>
          <mc:Fallback xmlns="">
            <p:pic>
              <p:nvPicPr>
                <p:cNvPr id="144" name="インク 143">
                  <a:extLst>
                    <a:ext uri="{FF2B5EF4-FFF2-40B4-BE49-F238E27FC236}">
                      <a16:creationId xmlns:a16="http://schemas.microsoft.com/office/drawing/2014/main" id="{D2CA9BD1-2F84-470B-1567-1D754AAD1A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61040" y="1256220"/>
                  <a:ext cx="171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ADB06F07-8EC1-D137-33A0-751E5D3F3574}"/>
                    </a:ext>
                  </a:extLst>
                </p14:cNvPr>
                <p14:cNvContentPartPr/>
                <p14:nvPr/>
              </p14:nvContentPartPr>
              <p14:xfrm>
                <a:off x="5170200" y="1160820"/>
                <a:ext cx="85680" cy="200160"/>
              </p14:xfrm>
            </p:contentPart>
          </mc:Choice>
          <mc:Fallback xmlns=""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ADB06F07-8EC1-D137-33A0-751E5D3F35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61200" y="1152180"/>
                  <a:ext cx="103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46" name="インク 145">
                  <a:extLst>
                    <a:ext uri="{FF2B5EF4-FFF2-40B4-BE49-F238E27FC236}">
                      <a16:creationId xmlns:a16="http://schemas.microsoft.com/office/drawing/2014/main" id="{5B4AFE06-6F0C-5F6A-34FB-85D59166C3D9}"/>
                    </a:ext>
                  </a:extLst>
                </p14:cNvPr>
                <p14:cNvContentPartPr/>
                <p14:nvPr/>
              </p14:nvContentPartPr>
              <p14:xfrm>
                <a:off x="5236080" y="1195380"/>
                <a:ext cx="110880" cy="146520"/>
              </p14:xfrm>
            </p:contentPart>
          </mc:Choice>
          <mc:Fallback xmlns="">
            <p:pic>
              <p:nvPicPr>
                <p:cNvPr id="146" name="インク 145">
                  <a:extLst>
                    <a:ext uri="{FF2B5EF4-FFF2-40B4-BE49-F238E27FC236}">
                      <a16:creationId xmlns:a16="http://schemas.microsoft.com/office/drawing/2014/main" id="{5B4AFE06-6F0C-5F6A-34FB-85D59166C3D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27440" y="1186740"/>
                  <a:ext cx="128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E19028BF-E26E-D74D-6438-39C0B6BB7ACC}"/>
                    </a:ext>
                  </a:extLst>
                </p14:cNvPr>
                <p14:cNvContentPartPr/>
                <p14:nvPr/>
              </p14:nvContentPartPr>
              <p14:xfrm>
                <a:off x="5187840" y="1255860"/>
                <a:ext cx="344520" cy="39600"/>
              </p14:xfrm>
            </p:contentPart>
          </mc:Choice>
          <mc:Fallback xmlns=""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E19028BF-E26E-D74D-6438-39C0B6BB7AC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178840" y="1247220"/>
                  <a:ext cx="362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9D9B1002-6427-36B1-CB60-200851A71704}"/>
                    </a:ext>
                  </a:extLst>
                </p14:cNvPr>
                <p14:cNvContentPartPr/>
                <p14:nvPr/>
              </p14:nvContentPartPr>
              <p14:xfrm>
                <a:off x="5434800" y="1313820"/>
                <a:ext cx="136800" cy="6480"/>
              </p14:xfrm>
            </p:contentPart>
          </mc:Choice>
          <mc:Fallback xmlns=""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9D9B1002-6427-36B1-CB60-200851A7170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26160" y="1305180"/>
                  <a:ext cx="1544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B52BDDE8-C52B-AD45-BBC7-C2114D140118}"/>
              </a:ext>
            </a:extLst>
          </p:cNvPr>
          <p:cNvGrpSpPr/>
          <p:nvPr/>
        </p:nvGrpSpPr>
        <p:grpSpPr>
          <a:xfrm>
            <a:off x="5751960" y="1130940"/>
            <a:ext cx="353520" cy="353520"/>
            <a:chOff x="5751960" y="1130940"/>
            <a:chExt cx="35352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5C589046-5AE9-0D23-4BE3-C1A90BBD58B1}"/>
                    </a:ext>
                  </a:extLst>
                </p14:cNvPr>
                <p14:cNvContentPartPr/>
                <p14:nvPr/>
              </p14:nvContentPartPr>
              <p14:xfrm>
                <a:off x="5751960" y="1273860"/>
                <a:ext cx="353520" cy="20160"/>
              </p14:xfrm>
            </p:contentPart>
          </mc:Choice>
          <mc:Fallback xmlns=""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5C589046-5AE9-0D23-4BE3-C1A90BBD58B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43320" y="1264860"/>
                  <a:ext cx="371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1BB8AAE2-EBC3-C886-48E1-A5C483D5E721}"/>
                    </a:ext>
                  </a:extLst>
                </p14:cNvPr>
                <p14:cNvContentPartPr/>
                <p14:nvPr/>
              </p14:nvContentPartPr>
              <p14:xfrm>
                <a:off x="5804160" y="1323900"/>
                <a:ext cx="235440" cy="78480"/>
              </p14:xfrm>
            </p:contentPart>
          </mc:Choice>
          <mc:Fallback xmlns=""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1BB8AAE2-EBC3-C886-48E1-A5C483D5E72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95520" y="1315260"/>
                  <a:ext cx="253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64DFC1F3-5DB8-B6CB-C88E-D01E353061E1}"/>
                    </a:ext>
                  </a:extLst>
                </p14:cNvPr>
                <p14:cNvContentPartPr/>
                <p14:nvPr/>
              </p14:nvContentPartPr>
              <p14:xfrm>
                <a:off x="5898840" y="1324980"/>
                <a:ext cx="360" cy="159480"/>
              </p14:xfrm>
            </p:contentPart>
          </mc:Choice>
          <mc:Fallback xmlns=""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64DFC1F3-5DB8-B6CB-C88E-D01E353061E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889840" y="1316340"/>
                  <a:ext cx="18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C766563C-0527-A0F3-2C43-AC247BAE979B}"/>
                    </a:ext>
                  </a:extLst>
                </p14:cNvPr>
                <p14:cNvContentPartPr/>
                <p14:nvPr/>
              </p14:nvContentPartPr>
              <p14:xfrm>
                <a:off x="5810640" y="1130940"/>
                <a:ext cx="161640" cy="103320"/>
              </p14:xfrm>
            </p:contentPart>
          </mc:Choice>
          <mc:Fallback xmlns=""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C766563C-0527-A0F3-2C43-AC247BAE979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02000" y="1122300"/>
                  <a:ext cx="1792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C073B735-13A6-DE83-6A29-6AD7476910BD}"/>
              </a:ext>
            </a:extLst>
          </p:cNvPr>
          <p:cNvGrpSpPr/>
          <p:nvPr/>
        </p:nvGrpSpPr>
        <p:grpSpPr>
          <a:xfrm>
            <a:off x="3769800" y="2182500"/>
            <a:ext cx="336960" cy="150120"/>
            <a:chOff x="3769800" y="2182500"/>
            <a:chExt cx="33696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81331F93-46C8-D646-C564-38AFD905110B}"/>
                    </a:ext>
                  </a:extLst>
                </p14:cNvPr>
                <p14:cNvContentPartPr/>
                <p14:nvPr/>
              </p14:nvContentPartPr>
              <p14:xfrm>
                <a:off x="3769800" y="2182500"/>
                <a:ext cx="289800" cy="131040"/>
              </p14:xfrm>
            </p:contentPart>
          </mc:Choice>
          <mc:Fallback xmlns=""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81331F93-46C8-D646-C564-38AFD905110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61160" y="2173500"/>
                  <a:ext cx="307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F910BA77-0AE9-454B-C0B8-5CE4ED3A6C9F}"/>
                    </a:ext>
                  </a:extLst>
                </p14:cNvPr>
                <p14:cNvContentPartPr/>
                <p14:nvPr/>
              </p14:nvContentPartPr>
              <p14:xfrm>
                <a:off x="3959520" y="2240460"/>
                <a:ext cx="147240" cy="92160"/>
              </p14:xfrm>
            </p:contentPart>
          </mc:Choice>
          <mc:Fallback xmlns=""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F910BA77-0AE9-454B-C0B8-5CE4ED3A6C9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950520" y="2231460"/>
                  <a:ext cx="164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68552691-EA88-5690-85B7-6C525872DCD3}"/>
                    </a:ext>
                  </a:extLst>
                </p14:cNvPr>
                <p14:cNvContentPartPr/>
                <p14:nvPr/>
              </p14:nvContentPartPr>
              <p14:xfrm>
                <a:off x="3969240" y="2227500"/>
                <a:ext cx="118440" cy="19080"/>
              </p14:xfrm>
            </p:contentPart>
          </mc:Choice>
          <mc:Fallback xmlns=""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68552691-EA88-5690-85B7-6C525872DCD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960240" y="2218860"/>
                  <a:ext cx="1360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グループ化 233">
            <a:extLst>
              <a:ext uri="{FF2B5EF4-FFF2-40B4-BE49-F238E27FC236}">
                <a16:creationId xmlns:a16="http://schemas.microsoft.com/office/drawing/2014/main" id="{6430A0AB-DF31-5391-C4FB-32263AE3EA26}"/>
              </a:ext>
            </a:extLst>
          </p:cNvPr>
          <p:cNvGrpSpPr/>
          <p:nvPr/>
        </p:nvGrpSpPr>
        <p:grpSpPr>
          <a:xfrm>
            <a:off x="4748640" y="1628100"/>
            <a:ext cx="744120" cy="171000"/>
            <a:chOff x="4748640" y="1628100"/>
            <a:chExt cx="74412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25609C17-2F01-336B-7B0F-3BA52152F3CE}"/>
                    </a:ext>
                  </a:extLst>
                </p14:cNvPr>
                <p14:cNvContentPartPr/>
                <p14:nvPr/>
              </p14:nvContentPartPr>
              <p14:xfrm>
                <a:off x="4748640" y="1670220"/>
                <a:ext cx="118800" cy="128880"/>
              </p14:xfrm>
            </p:contentPart>
          </mc:Choice>
          <mc:Fallback xmlns=""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25609C17-2F01-336B-7B0F-3BA52152F3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39640" y="1661220"/>
                  <a:ext cx="136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27" name="インク 226">
                  <a:extLst>
                    <a:ext uri="{FF2B5EF4-FFF2-40B4-BE49-F238E27FC236}">
                      <a16:creationId xmlns:a16="http://schemas.microsoft.com/office/drawing/2014/main" id="{78F2CD80-02FF-5822-8A87-3568893AEA02}"/>
                    </a:ext>
                  </a:extLst>
                </p14:cNvPr>
                <p14:cNvContentPartPr/>
                <p14:nvPr/>
              </p14:nvContentPartPr>
              <p14:xfrm>
                <a:off x="4936920" y="1753380"/>
                <a:ext cx="17280" cy="36000"/>
              </p14:xfrm>
            </p:contentPart>
          </mc:Choice>
          <mc:Fallback xmlns="">
            <p:pic>
              <p:nvPicPr>
                <p:cNvPr id="227" name="インク 226">
                  <a:extLst>
                    <a:ext uri="{FF2B5EF4-FFF2-40B4-BE49-F238E27FC236}">
                      <a16:creationId xmlns:a16="http://schemas.microsoft.com/office/drawing/2014/main" id="{78F2CD80-02FF-5822-8A87-3568893AEA0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28280" y="1744380"/>
                  <a:ext cx="34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28" name="インク 227">
                  <a:extLst>
                    <a:ext uri="{FF2B5EF4-FFF2-40B4-BE49-F238E27FC236}">
                      <a16:creationId xmlns:a16="http://schemas.microsoft.com/office/drawing/2014/main" id="{D511B372-DA7C-3753-89DA-D46330AD946D}"/>
                    </a:ext>
                  </a:extLst>
                </p14:cNvPr>
                <p14:cNvContentPartPr/>
                <p14:nvPr/>
              </p14:nvContentPartPr>
              <p14:xfrm>
                <a:off x="4900920" y="1642140"/>
                <a:ext cx="12600" cy="13680"/>
              </p14:xfrm>
            </p:contentPart>
          </mc:Choice>
          <mc:Fallback xmlns="">
            <p:pic>
              <p:nvPicPr>
                <p:cNvPr id="228" name="インク 227">
                  <a:extLst>
                    <a:ext uri="{FF2B5EF4-FFF2-40B4-BE49-F238E27FC236}">
                      <a16:creationId xmlns:a16="http://schemas.microsoft.com/office/drawing/2014/main" id="{D511B372-DA7C-3753-89DA-D46330AD946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92280" y="1633140"/>
                  <a:ext cx="30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29" name="インク 228">
                  <a:extLst>
                    <a:ext uri="{FF2B5EF4-FFF2-40B4-BE49-F238E27FC236}">
                      <a16:creationId xmlns:a16="http://schemas.microsoft.com/office/drawing/2014/main" id="{685CB084-81B2-EAEC-6862-118544F111BC}"/>
                    </a:ext>
                  </a:extLst>
                </p14:cNvPr>
                <p14:cNvContentPartPr/>
                <p14:nvPr/>
              </p14:nvContentPartPr>
              <p14:xfrm>
                <a:off x="5008200" y="1708020"/>
                <a:ext cx="106560" cy="66600"/>
              </p14:xfrm>
            </p:contentPart>
          </mc:Choice>
          <mc:Fallback xmlns="">
            <p:pic>
              <p:nvPicPr>
                <p:cNvPr id="229" name="インク 228">
                  <a:extLst>
                    <a:ext uri="{FF2B5EF4-FFF2-40B4-BE49-F238E27FC236}">
                      <a16:creationId xmlns:a16="http://schemas.microsoft.com/office/drawing/2014/main" id="{685CB084-81B2-EAEC-6862-118544F111B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99200" y="1699020"/>
                  <a:ext cx="124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30" name="インク 229">
                  <a:extLst>
                    <a:ext uri="{FF2B5EF4-FFF2-40B4-BE49-F238E27FC236}">
                      <a16:creationId xmlns:a16="http://schemas.microsoft.com/office/drawing/2014/main" id="{4B2E419A-461F-75DE-3EA7-8D83BCD75FCC}"/>
                    </a:ext>
                  </a:extLst>
                </p14:cNvPr>
                <p14:cNvContentPartPr/>
                <p14:nvPr/>
              </p14:nvContentPartPr>
              <p14:xfrm>
                <a:off x="5158320" y="1628100"/>
                <a:ext cx="18360" cy="148680"/>
              </p14:xfrm>
            </p:contentPart>
          </mc:Choice>
          <mc:Fallback xmlns="">
            <p:pic>
              <p:nvPicPr>
                <p:cNvPr id="230" name="インク 229">
                  <a:extLst>
                    <a:ext uri="{FF2B5EF4-FFF2-40B4-BE49-F238E27FC236}">
                      <a16:creationId xmlns:a16="http://schemas.microsoft.com/office/drawing/2014/main" id="{4B2E419A-461F-75DE-3EA7-8D83BCD75FC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49320" y="1619460"/>
                  <a:ext cx="36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31" name="インク 230">
                  <a:extLst>
                    <a:ext uri="{FF2B5EF4-FFF2-40B4-BE49-F238E27FC236}">
                      <a16:creationId xmlns:a16="http://schemas.microsoft.com/office/drawing/2014/main" id="{12667740-A74A-F17A-7B44-1D7E4F4781B9}"/>
                    </a:ext>
                  </a:extLst>
                </p14:cNvPr>
                <p14:cNvContentPartPr/>
                <p14:nvPr/>
              </p14:nvContentPartPr>
              <p14:xfrm>
                <a:off x="5161560" y="1650780"/>
                <a:ext cx="128880" cy="114120"/>
              </p14:xfrm>
            </p:contentPart>
          </mc:Choice>
          <mc:Fallback xmlns="">
            <p:pic>
              <p:nvPicPr>
                <p:cNvPr id="231" name="インク 230">
                  <a:extLst>
                    <a:ext uri="{FF2B5EF4-FFF2-40B4-BE49-F238E27FC236}">
                      <a16:creationId xmlns:a16="http://schemas.microsoft.com/office/drawing/2014/main" id="{12667740-A74A-F17A-7B44-1D7E4F4781B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52920" y="1641780"/>
                  <a:ext cx="146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32" name="インク 231">
                  <a:extLst>
                    <a:ext uri="{FF2B5EF4-FFF2-40B4-BE49-F238E27FC236}">
                      <a16:creationId xmlns:a16="http://schemas.microsoft.com/office/drawing/2014/main" id="{D12D2E48-DC65-FE42-A99F-2B106D56781B}"/>
                    </a:ext>
                  </a:extLst>
                </p14:cNvPr>
                <p14:cNvContentPartPr/>
                <p14:nvPr/>
              </p14:nvContentPartPr>
              <p14:xfrm>
                <a:off x="5334360" y="1704420"/>
                <a:ext cx="95040" cy="1800"/>
              </p14:xfrm>
            </p:contentPart>
          </mc:Choice>
          <mc:Fallback xmlns="">
            <p:pic>
              <p:nvPicPr>
                <p:cNvPr id="232" name="インク 231">
                  <a:extLst>
                    <a:ext uri="{FF2B5EF4-FFF2-40B4-BE49-F238E27FC236}">
                      <a16:creationId xmlns:a16="http://schemas.microsoft.com/office/drawing/2014/main" id="{D12D2E48-DC65-FE42-A99F-2B106D56781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325720" y="1695780"/>
                  <a:ext cx="1126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33" name="インク 232">
                  <a:extLst>
                    <a:ext uri="{FF2B5EF4-FFF2-40B4-BE49-F238E27FC236}">
                      <a16:creationId xmlns:a16="http://schemas.microsoft.com/office/drawing/2014/main" id="{2F373980-0826-3A2A-D3CA-B6FBB11CF494}"/>
                    </a:ext>
                  </a:extLst>
                </p14:cNvPr>
                <p14:cNvContentPartPr/>
                <p14:nvPr/>
              </p14:nvContentPartPr>
              <p14:xfrm>
                <a:off x="5380800" y="1751220"/>
                <a:ext cx="111960" cy="360"/>
              </p14:xfrm>
            </p:contentPart>
          </mc:Choice>
          <mc:Fallback xmlns="">
            <p:pic>
              <p:nvPicPr>
                <p:cNvPr id="233" name="インク 232">
                  <a:extLst>
                    <a:ext uri="{FF2B5EF4-FFF2-40B4-BE49-F238E27FC236}">
                      <a16:creationId xmlns:a16="http://schemas.microsoft.com/office/drawing/2014/main" id="{2F373980-0826-3A2A-D3CA-B6FBB11CF4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371800" y="1742220"/>
                  <a:ext cx="129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376D64FE-5D64-D1B8-61CF-8C7B67A2E74C}"/>
              </a:ext>
            </a:extLst>
          </p:cNvPr>
          <p:cNvGrpSpPr/>
          <p:nvPr/>
        </p:nvGrpSpPr>
        <p:grpSpPr>
          <a:xfrm>
            <a:off x="5665920" y="1677780"/>
            <a:ext cx="311040" cy="188640"/>
            <a:chOff x="5665920" y="1677780"/>
            <a:chExt cx="31104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F14C5A53-BF2F-84AB-037B-6C4CC3B54A99}"/>
                    </a:ext>
                  </a:extLst>
                </p14:cNvPr>
                <p14:cNvContentPartPr/>
                <p14:nvPr/>
              </p14:nvContentPartPr>
              <p14:xfrm>
                <a:off x="5665920" y="1677780"/>
                <a:ext cx="294480" cy="36000"/>
              </p14:xfrm>
            </p:contentPart>
          </mc:Choice>
          <mc:Fallback xmlns=""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F14C5A53-BF2F-84AB-037B-6C4CC3B54A9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56920" y="1669140"/>
                  <a:ext cx="312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36" name="インク 235">
                  <a:extLst>
                    <a:ext uri="{FF2B5EF4-FFF2-40B4-BE49-F238E27FC236}">
                      <a16:creationId xmlns:a16="http://schemas.microsoft.com/office/drawing/2014/main" id="{2BEA13E2-922F-D830-5E4F-F31AECA549FD}"/>
                    </a:ext>
                  </a:extLst>
                </p14:cNvPr>
                <p14:cNvContentPartPr/>
                <p14:nvPr/>
              </p14:nvContentPartPr>
              <p14:xfrm>
                <a:off x="5682120" y="1744020"/>
                <a:ext cx="294840" cy="99720"/>
              </p14:xfrm>
            </p:contentPart>
          </mc:Choice>
          <mc:Fallback xmlns="">
            <p:pic>
              <p:nvPicPr>
                <p:cNvPr id="236" name="インク 235">
                  <a:extLst>
                    <a:ext uri="{FF2B5EF4-FFF2-40B4-BE49-F238E27FC236}">
                      <a16:creationId xmlns:a16="http://schemas.microsoft.com/office/drawing/2014/main" id="{2BEA13E2-922F-D830-5E4F-F31AECA549F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73120" y="1735380"/>
                  <a:ext cx="312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42664FEF-5ABF-0EB1-5245-E4B864F80372}"/>
                    </a:ext>
                  </a:extLst>
                </p14:cNvPr>
                <p14:cNvContentPartPr/>
                <p14:nvPr/>
              </p14:nvContentPartPr>
              <p14:xfrm>
                <a:off x="5844480" y="1797300"/>
                <a:ext cx="123480" cy="69120"/>
              </p14:xfrm>
            </p:contentPart>
          </mc:Choice>
          <mc:Fallback xmlns=""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42664FEF-5ABF-0EB1-5245-E4B864F8037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35840" y="1788660"/>
                  <a:ext cx="141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FC06C7B6-9AEA-8668-CD5B-CD7D667148E8}"/>
                    </a:ext>
                  </a:extLst>
                </p14:cNvPr>
                <p14:cNvContentPartPr/>
                <p14:nvPr/>
              </p14:nvContentPartPr>
              <p14:xfrm>
                <a:off x="5863920" y="1787220"/>
                <a:ext cx="111960" cy="14040"/>
              </p14:xfrm>
            </p:contentPart>
          </mc:Choice>
          <mc:Fallback xmlns=""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FC06C7B6-9AEA-8668-CD5B-CD7D667148E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854920" y="1778580"/>
                  <a:ext cx="12960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40" name="インク 239">
                <a:extLst>
                  <a:ext uri="{FF2B5EF4-FFF2-40B4-BE49-F238E27FC236}">
                    <a16:creationId xmlns:a16="http://schemas.microsoft.com/office/drawing/2014/main" id="{7AEEB5BD-BEA1-7236-EC77-7C84DB66A143}"/>
                  </a:ext>
                </a:extLst>
              </p14:cNvPr>
              <p14:cNvContentPartPr/>
              <p14:nvPr/>
            </p14:nvContentPartPr>
            <p14:xfrm>
              <a:off x="5738640" y="1533060"/>
              <a:ext cx="190800" cy="86400"/>
            </p14:xfrm>
          </p:contentPart>
        </mc:Choice>
        <mc:Fallback xmlns="">
          <p:pic>
            <p:nvPicPr>
              <p:cNvPr id="240" name="インク 239">
                <a:extLst>
                  <a:ext uri="{FF2B5EF4-FFF2-40B4-BE49-F238E27FC236}">
                    <a16:creationId xmlns:a16="http://schemas.microsoft.com/office/drawing/2014/main" id="{7AEEB5BD-BEA1-7236-EC77-7C84DB66A14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730000" y="1524420"/>
                <a:ext cx="20844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グループ化 264">
            <a:extLst>
              <a:ext uri="{FF2B5EF4-FFF2-40B4-BE49-F238E27FC236}">
                <a16:creationId xmlns:a16="http://schemas.microsoft.com/office/drawing/2014/main" id="{5715DE27-88FB-B7D7-F240-B5B1639E27D0}"/>
              </a:ext>
            </a:extLst>
          </p:cNvPr>
          <p:cNvGrpSpPr/>
          <p:nvPr/>
        </p:nvGrpSpPr>
        <p:grpSpPr>
          <a:xfrm>
            <a:off x="4833960" y="1911780"/>
            <a:ext cx="1352880" cy="571320"/>
            <a:chOff x="4833960" y="1911780"/>
            <a:chExt cx="135288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41" name="インク 240">
                  <a:extLst>
                    <a:ext uri="{FF2B5EF4-FFF2-40B4-BE49-F238E27FC236}">
                      <a16:creationId xmlns:a16="http://schemas.microsoft.com/office/drawing/2014/main" id="{FE7E628D-5D8F-1C6B-5296-D499067FB81B}"/>
                    </a:ext>
                  </a:extLst>
                </p14:cNvPr>
                <p14:cNvContentPartPr/>
                <p14:nvPr/>
              </p14:nvContentPartPr>
              <p14:xfrm>
                <a:off x="4833960" y="1996380"/>
                <a:ext cx="85320" cy="96840"/>
              </p14:xfrm>
            </p:contentPart>
          </mc:Choice>
          <mc:Fallback xmlns="">
            <p:pic>
              <p:nvPicPr>
                <p:cNvPr id="241" name="インク 240">
                  <a:extLst>
                    <a:ext uri="{FF2B5EF4-FFF2-40B4-BE49-F238E27FC236}">
                      <a16:creationId xmlns:a16="http://schemas.microsoft.com/office/drawing/2014/main" id="{FE7E628D-5D8F-1C6B-5296-D499067FB81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825320" y="1987380"/>
                  <a:ext cx="102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42" name="インク 241">
                  <a:extLst>
                    <a:ext uri="{FF2B5EF4-FFF2-40B4-BE49-F238E27FC236}">
                      <a16:creationId xmlns:a16="http://schemas.microsoft.com/office/drawing/2014/main" id="{660BE42A-2E78-0251-E289-1C7B31C6C537}"/>
                    </a:ext>
                  </a:extLst>
                </p14:cNvPr>
                <p14:cNvContentPartPr/>
                <p14:nvPr/>
              </p14:nvContentPartPr>
              <p14:xfrm>
                <a:off x="4967520" y="1990620"/>
                <a:ext cx="50040" cy="83880"/>
              </p14:xfrm>
            </p:contentPart>
          </mc:Choice>
          <mc:Fallback xmlns="">
            <p:pic>
              <p:nvPicPr>
                <p:cNvPr id="242" name="インク 241">
                  <a:extLst>
                    <a:ext uri="{FF2B5EF4-FFF2-40B4-BE49-F238E27FC236}">
                      <a16:creationId xmlns:a16="http://schemas.microsoft.com/office/drawing/2014/main" id="{660BE42A-2E78-0251-E289-1C7B31C6C53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58880" y="1981980"/>
                  <a:ext cx="67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43" name="インク 242">
                  <a:extLst>
                    <a:ext uri="{FF2B5EF4-FFF2-40B4-BE49-F238E27FC236}">
                      <a16:creationId xmlns:a16="http://schemas.microsoft.com/office/drawing/2014/main" id="{366F67B7-E93A-5E6E-BB71-4A14ED5AF152}"/>
                    </a:ext>
                  </a:extLst>
                </p14:cNvPr>
                <p14:cNvContentPartPr/>
                <p14:nvPr/>
              </p14:nvContentPartPr>
              <p14:xfrm>
                <a:off x="5048880" y="1984500"/>
                <a:ext cx="119520" cy="99000"/>
              </p14:xfrm>
            </p:contentPart>
          </mc:Choice>
          <mc:Fallback xmlns="">
            <p:pic>
              <p:nvPicPr>
                <p:cNvPr id="243" name="インク 242">
                  <a:extLst>
                    <a:ext uri="{FF2B5EF4-FFF2-40B4-BE49-F238E27FC236}">
                      <a16:creationId xmlns:a16="http://schemas.microsoft.com/office/drawing/2014/main" id="{366F67B7-E93A-5E6E-BB71-4A14ED5AF15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39880" y="1975500"/>
                  <a:ext cx="137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44" name="インク 243">
                  <a:extLst>
                    <a:ext uri="{FF2B5EF4-FFF2-40B4-BE49-F238E27FC236}">
                      <a16:creationId xmlns:a16="http://schemas.microsoft.com/office/drawing/2014/main" id="{A176159A-CD12-6B51-E5E0-13BBE1F772A3}"/>
                    </a:ext>
                  </a:extLst>
                </p14:cNvPr>
                <p14:cNvContentPartPr/>
                <p14:nvPr/>
              </p14:nvContentPartPr>
              <p14:xfrm>
                <a:off x="5284680" y="1936260"/>
                <a:ext cx="1440" cy="158040"/>
              </p14:xfrm>
            </p:contentPart>
          </mc:Choice>
          <mc:Fallback xmlns="">
            <p:pic>
              <p:nvPicPr>
                <p:cNvPr id="244" name="インク 243">
                  <a:extLst>
                    <a:ext uri="{FF2B5EF4-FFF2-40B4-BE49-F238E27FC236}">
                      <a16:creationId xmlns:a16="http://schemas.microsoft.com/office/drawing/2014/main" id="{A176159A-CD12-6B51-E5E0-13BBE1F772A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76040" y="1927260"/>
                  <a:ext cx="19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45" name="インク 244">
                  <a:extLst>
                    <a:ext uri="{FF2B5EF4-FFF2-40B4-BE49-F238E27FC236}">
                      <a16:creationId xmlns:a16="http://schemas.microsoft.com/office/drawing/2014/main" id="{DB7FA6DF-57D6-BAEA-3058-39B4AD278353}"/>
                    </a:ext>
                  </a:extLst>
                </p14:cNvPr>
                <p14:cNvContentPartPr/>
                <p14:nvPr/>
              </p14:nvContentPartPr>
              <p14:xfrm>
                <a:off x="5283600" y="1934460"/>
                <a:ext cx="125640" cy="158040"/>
              </p14:xfrm>
            </p:contentPart>
          </mc:Choice>
          <mc:Fallback xmlns="">
            <p:pic>
              <p:nvPicPr>
                <p:cNvPr id="245" name="インク 244">
                  <a:extLst>
                    <a:ext uri="{FF2B5EF4-FFF2-40B4-BE49-F238E27FC236}">
                      <a16:creationId xmlns:a16="http://schemas.microsoft.com/office/drawing/2014/main" id="{DB7FA6DF-57D6-BAEA-3058-39B4AD27835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74960" y="1925820"/>
                  <a:ext cx="143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46" name="インク 245">
                  <a:extLst>
                    <a:ext uri="{FF2B5EF4-FFF2-40B4-BE49-F238E27FC236}">
                      <a16:creationId xmlns:a16="http://schemas.microsoft.com/office/drawing/2014/main" id="{8C88F916-0D11-A40B-5E47-71F863244B62}"/>
                    </a:ext>
                  </a:extLst>
                </p14:cNvPr>
                <p14:cNvContentPartPr/>
                <p14:nvPr/>
              </p14:nvContentPartPr>
              <p14:xfrm>
                <a:off x="5283600" y="2030580"/>
                <a:ext cx="71640" cy="6480"/>
              </p14:xfrm>
            </p:contentPart>
          </mc:Choice>
          <mc:Fallback xmlns="">
            <p:pic>
              <p:nvPicPr>
                <p:cNvPr id="246" name="インク 245">
                  <a:extLst>
                    <a:ext uri="{FF2B5EF4-FFF2-40B4-BE49-F238E27FC236}">
                      <a16:creationId xmlns:a16="http://schemas.microsoft.com/office/drawing/2014/main" id="{8C88F916-0D11-A40B-5E47-71F863244B6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74960" y="2021580"/>
                  <a:ext cx="89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47" name="インク 246">
                  <a:extLst>
                    <a:ext uri="{FF2B5EF4-FFF2-40B4-BE49-F238E27FC236}">
                      <a16:creationId xmlns:a16="http://schemas.microsoft.com/office/drawing/2014/main" id="{EF27A8C1-E1FF-409C-AC3B-D4FE9EE3D710}"/>
                    </a:ext>
                  </a:extLst>
                </p14:cNvPr>
                <p14:cNvContentPartPr/>
                <p14:nvPr/>
              </p14:nvContentPartPr>
              <p14:xfrm>
                <a:off x="5467560" y="2016900"/>
                <a:ext cx="140400" cy="57240"/>
              </p14:xfrm>
            </p:contentPart>
          </mc:Choice>
          <mc:Fallback xmlns="">
            <p:pic>
              <p:nvPicPr>
                <p:cNvPr id="247" name="インク 246">
                  <a:extLst>
                    <a:ext uri="{FF2B5EF4-FFF2-40B4-BE49-F238E27FC236}">
                      <a16:creationId xmlns:a16="http://schemas.microsoft.com/office/drawing/2014/main" id="{EF27A8C1-E1FF-409C-AC3B-D4FE9EE3D71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58920" y="2007900"/>
                  <a:ext cx="158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48" name="インク 247">
                  <a:extLst>
                    <a:ext uri="{FF2B5EF4-FFF2-40B4-BE49-F238E27FC236}">
                      <a16:creationId xmlns:a16="http://schemas.microsoft.com/office/drawing/2014/main" id="{D9B5152C-EC72-3E90-DE10-8797C4FF51F8}"/>
                    </a:ext>
                  </a:extLst>
                </p14:cNvPr>
                <p14:cNvContentPartPr/>
                <p14:nvPr/>
              </p14:nvContentPartPr>
              <p14:xfrm>
                <a:off x="5746920" y="2032740"/>
                <a:ext cx="402480" cy="26280"/>
              </p14:xfrm>
            </p:contentPart>
          </mc:Choice>
          <mc:Fallback xmlns="">
            <p:pic>
              <p:nvPicPr>
                <p:cNvPr id="248" name="インク 247">
                  <a:extLst>
                    <a:ext uri="{FF2B5EF4-FFF2-40B4-BE49-F238E27FC236}">
                      <a16:creationId xmlns:a16="http://schemas.microsoft.com/office/drawing/2014/main" id="{D9B5152C-EC72-3E90-DE10-8797C4FF51F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38280" y="2023740"/>
                  <a:ext cx="420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49" name="インク 248">
                  <a:extLst>
                    <a:ext uri="{FF2B5EF4-FFF2-40B4-BE49-F238E27FC236}">
                      <a16:creationId xmlns:a16="http://schemas.microsoft.com/office/drawing/2014/main" id="{72422925-86AD-8E7E-65CB-E98EB3E024E9}"/>
                    </a:ext>
                  </a:extLst>
                </p14:cNvPr>
                <p14:cNvContentPartPr/>
                <p14:nvPr/>
              </p14:nvContentPartPr>
              <p14:xfrm>
                <a:off x="5756640" y="2087100"/>
                <a:ext cx="348120" cy="119160"/>
              </p14:xfrm>
            </p:contentPart>
          </mc:Choice>
          <mc:Fallback xmlns="">
            <p:pic>
              <p:nvPicPr>
                <p:cNvPr id="249" name="インク 248">
                  <a:extLst>
                    <a:ext uri="{FF2B5EF4-FFF2-40B4-BE49-F238E27FC236}">
                      <a16:creationId xmlns:a16="http://schemas.microsoft.com/office/drawing/2014/main" id="{72422925-86AD-8E7E-65CB-E98EB3E024E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48000" y="2078100"/>
                  <a:ext cx="365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50" name="インク 249">
                  <a:extLst>
                    <a:ext uri="{FF2B5EF4-FFF2-40B4-BE49-F238E27FC236}">
                      <a16:creationId xmlns:a16="http://schemas.microsoft.com/office/drawing/2014/main" id="{FB2C6B41-A373-C03E-39E6-7DAB662B13B8}"/>
                    </a:ext>
                  </a:extLst>
                </p14:cNvPr>
                <p14:cNvContentPartPr/>
                <p14:nvPr/>
              </p14:nvContentPartPr>
              <p14:xfrm>
                <a:off x="5921520" y="2163780"/>
                <a:ext cx="145800" cy="89640"/>
              </p14:xfrm>
            </p:contentPart>
          </mc:Choice>
          <mc:Fallback xmlns="">
            <p:pic>
              <p:nvPicPr>
                <p:cNvPr id="250" name="インク 249">
                  <a:extLst>
                    <a:ext uri="{FF2B5EF4-FFF2-40B4-BE49-F238E27FC236}">
                      <a16:creationId xmlns:a16="http://schemas.microsoft.com/office/drawing/2014/main" id="{FB2C6B41-A373-C03E-39E6-7DAB662B13B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12520" y="2154780"/>
                  <a:ext cx="163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51" name="インク 250">
                  <a:extLst>
                    <a:ext uri="{FF2B5EF4-FFF2-40B4-BE49-F238E27FC236}">
                      <a16:creationId xmlns:a16="http://schemas.microsoft.com/office/drawing/2014/main" id="{B1300AA5-DE54-7DDB-E7BB-8581579CE392}"/>
                    </a:ext>
                  </a:extLst>
                </p14:cNvPr>
                <p14:cNvContentPartPr/>
                <p14:nvPr/>
              </p14:nvContentPartPr>
              <p14:xfrm>
                <a:off x="5934840" y="2153340"/>
                <a:ext cx="159480" cy="10440"/>
              </p14:xfrm>
            </p:contentPart>
          </mc:Choice>
          <mc:Fallback xmlns="">
            <p:pic>
              <p:nvPicPr>
                <p:cNvPr id="251" name="インク 250">
                  <a:extLst>
                    <a:ext uri="{FF2B5EF4-FFF2-40B4-BE49-F238E27FC236}">
                      <a16:creationId xmlns:a16="http://schemas.microsoft.com/office/drawing/2014/main" id="{B1300AA5-DE54-7DDB-E7BB-8581579CE39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926200" y="2144700"/>
                  <a:ext cx="177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52" name="インク 251">
                  <a:extLst>
                    <a:ext uri="{FF2B5EF4-FFF2-40B4-BE49-F238E27FC236}">
                      <a16:creationId xmlns:a16="http://schemas.microsoft.com/office/drawing/2014/main" id="{0E8EB925-65AE-6B97-36CD-CB8361806FDD}"/>
                    </a:ext>
                  </a:extLst>
                </p14:cNvPr>
                <p14:cNvContentPartPr/>
                <p14:nvPr/>
              </p14:nvContentPartPr>
              <p14:xfrm>
                <a:off x="5931240" y="1911780"/>
                <a:ext cx="11880" cy="104400"/>
              </p14:xfrm>
            </p:contentPart>
          </mc:Choice>
          <mc:Fallback xmlns="">
            <p:pic>
              <p:nvPicPr>
                <p:cNvPr id="252" name="インク 251">
                  <a:extLst>
                    <a:ext uri="{FF2B5EF4-FFF2-40B4-BE49-F238E27FC236}">
                      <a16:creationId xmlns:a16="http://schemas.microsoft.com/office/drawing/2014/main" id="{0E8EB925-65AE-6B97-36CD-CB8361806FD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922600" y="1902780"/>
                  <a:ext cx="29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54" name="インク 253">
                  <a:extLst>
                    <a:ext uri="{FF2B5EF4-FFF2-40B4-BE49-F238E27FC236}">
                      <a16:creationId xmlns:a16="http://schemas.microsoft.com/office/drawing/2014/main" id="{5E7874B3-7CE2-7149-57D5-79763F5C7521}"/>
                    </a:ext>
                  </a:extLst>
                </p14:cNvPr>
                <p14:cNvContentPartPr/>
                <p14:nvPr/>
              </p14:nvContentPartPr>
              <p14:xfrm>
                <a:off x="4948440" y="2228580"/>
                <a:ext cx="2880" cy="182880"/>
              </p14:xfrm>
            </p:contentPart>
          </mc:Choice>
          <mc:Fallback xmlns="">
            <p:pic>
              <p:nvPicPr>
                <p:cNvPr id="254" name="インク 253">
                  <a:extLst>
                    <a:ext uri="{FF2B5EF4-FFF2-40B4-BE49-F238E27FC236}">
                      <a16:creationId xmlns:a16="http://schemas.microsoft.com/office/drawing/2014/main" id="{5E7874B3-7CE2-7149-57D5-79763F5C752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939440" y="2219940"/>
                  <a:ext cx="20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55" name="インク 254">
                  <a:extLst>
                    <a:ext uri="{FF2B5EF4-FFF2-40B4-BE49-F238E27FC236}">
                      <a16:creationId xmlns:a16="http://schemas.microsoft.com/office/drawing/2014/main" id="{EC760020-632B-47BC-9A4F-E26A38975F3E}"/>
                    </a:ext>
                  </a:extLst>
                </p14:cNvPr>
                <p14:cNvContentPartPr/>
                <p14:nvPr/>
              </p14:nvContentPartPr>
              <p14:xfrm>
                <a:off x="4857000" y="2302380"/>
                <a:ext cx="181080" cy="32760"/>
              </p14:xfrm>
            </p:contentPart>
          </mc:Choice>
          <mc:Fallback xmlns="">
            <p:pic>
              <p:nvPicPr>
                <p:cNvPr id="255" name="インク 254">
                  <a:extLst>
                    <a:ext uri="{FF2B5EF4-FFF2-40B4-BE49-F238E27FC236}">
                      <a16:creationId xmlns:a16="http://schemas.microsoft.com/office/drawing/2014/main" id="{EC760020-632B-47BC-9A4F-E26A38975F3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48000" y="2293380"/>
                  <a:ext cx="198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56" name="インク 255">
                  <a:extLst>
                    <a:ext uri="{FF2B5EF4-FFF2-40B4-BE49-F238E27FC236}">
                      <a16:creationId xmlns:a16="http://schemas.microsoft.com/office/drawing/2014/main" id="{DBE87E42-F892-8B1E-1B4D-380C6623D779}"/>
                    </a:ext>
                  </a:extLst>
                </p14:cNvPr>
                <p14:cNvContentPartPr/>
                <p14:nvPr/>
              </p14:nvContentPartPr>
              <p14:xfrm>
                <a:off x="5050680" y="2328660"/>
                <a:ext cx="108360" cy="102600"/>
              </p14:xfrm>
            </p:contentPart>
          </mc:Choice>
          <mc:Fallback xmlns="">
            <p:pic>
              <p:nvPicPr>
                <p:cNvPr id="256" name="インク 255">
                  <a:extLst>
                    <a:ext uri="{FF2B5EF4-FFF2-40B4-BE49-F238E27FC236}">
                      <a16:creationId xmlns:a16="http://schemas.microsoft.com/office/drawing/2014/main" id="{DBE87E42-F892-8B1E-1B4D-380C6623D77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042040" y="2320020"/>
                  <a:ext cx="126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57" name="インク 256">
                  <a:extLst>
                    <a:ext uri="{FF2B5EF4-FFF2-40B4-BE49-F238E27FC236}">
                      <a16:creationId xmlns:a16="http://schemas.microsoft.com/office/drawing/2014/main" id="{A902D0A8-2305-9CF1-FB3B-69EC4701150C}"/>
                    </a:ext>
                  </a:extLst>
                </p14:cNvPr>
                <p14:cNvContentPartPr/>
                <p14:nvPr/>
              </p14:nvContentPartPr>
              <p14:xfrm>
                <a:off x="5200080" y="2361420"/>
                <a:ext cx="157320" cy="83520"/>
              </p14:xfrm>
            </p:contentPart>
          </mc:Choice>
          <mc:Fallback xmlns="">
            <p:pic>
              <p:nvPicPr>
                <p:cNvPr id="257" name="インク 256">
                  <a:extLst>
                    <a:ext uri="{FF2B5EF4-FFF2-40B4-BE49-F238E27FC236}">
                      <a16:creationId xmlns:a16="http://schemas.microsoft.com/office/drawing/2014/main" id="{A902D0A8-2305-9CF1-FB3B-69EC4701150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91080" y="2352420"/>
                  <a:ext cx="174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58" name="インク 257">
                  <a:extLst>
                    <a:ext uri="{FF2B5EF4-FFF2-40B4-BE49-F238E27FC236}">
                      <a16:creationId xmlns:a16="http://schemas.microsoft.com/office/drawing/2014/main" id="{44279D48-3377-FF6C-FEFC-0D5410A85AB9}"/>
                    </a:ext>
                  </a:extLst>
                </p14:cNvPr>
                <p14:cNvContentPartPr/>
                <p14:nvPr/>
              </p14:nvContentPartPr>
              <p14:xfrm>
                <a:off x="5397720" y="2273940"/>
                <a:ext cx="18360" cy="195840"/>
              </p14:xfrm>
            </p:contentPart>
          </mc:Choice>
          <mc:Fallback xmlns="">
            <p:pic>
              <p:nvPicPr>
                <p:cNvPr id="258" name="インク 257">
                  <a:extLst>
                    <a:ext uri="{FF2B5EF4-FFF2-40B4-BE49-F238E27FC236}">
                      <a16:creationId xmlns:a16="http://schemas.microsoft.com/office/drawing/2014/main" id="{44279D48-3377-FF6C-FEFC-0D5410A85AB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388720" y="2264940"/>
                  <a:ext cx="36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59" name="インク 258">
                  <a:extLst>
                    <a:ext uri="{FF2B5EF4-FFF2-40B4-BE49-F238E27FC236}">
                      <a16:creationId xmlns:a16="http://schemas.microsoft.com/office/drawing/2014/main" id="{23EBE332-3FAE-D6CB-9FE0-5A01862B04E6}"/>
                    </a:ext>
                  </a:extLst>
                </p14:cNvPr>
                <p14:cNvContentPartPr/>
                <p14:nvPr/>
              </p14:nvContentPartPr>
              <p14:xfrm>
                <a:off x="5407800" y="2307060"/>
                <a:ext cx="158040" cy="154440"/>
              </p14:xfrm>
            </p:contentPart>
          </mc:Choice>
          <mc:Fallback xmlns="">
            <p:pic>
              <p:nvPicPr>
                <p:cNvPr id="259" name="インク 258">
                  <a:extLst>
                    <a:ext uri="{FF2B5EF4-FFF2-40B4-BE49-F238E27FC236}">
                      <a16:creationId xmlns:a16="http://schemas.microsoft.com/office/drawing/2014/main" id="{23EBE332-3FAE-D6CB-9FE0-5A01862B04E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398800" y="2298060"/>
                  <a:ext cx="175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60" name="インク 259">
                  <a:extLst>
                    <a:ext uri="{FF2B5EF4-FFF2-40B4-BE49-F238E27FC236}">
                      <a16:creationId xmlns:a16="http://schemas.microsoft.com/office/drawing/2014/main" id="{F268843A-5ADA-F94E-9401-7959AAFD1198}"/>
                    </a:ext>
                  </a:extLst>
                </p14:cNvPr>
                <p14:cNvContentPartPr/>
                <p14:nvPr/>
              </p14:nvContentPartPr>
              <p14:xfrm>
                <a:off x="5443800" y="2412540"/>
                <a:ext cx="36360" cy="4320"/>
              </p14:xfrm>
            </p:contentPart>
          </mc:Choice>
          <mc:Fallback xmlns="">
            <p:pic>
              <p:nvPicPr>
                <p:cNvPr id="260" name="インク 259">
                  <a:extLst>
                    <a:ext uri="{FF2B5EF4-FFF2-40B4-BE49-F238E27FC236}">
                      <a16:creationId xmlns:a16="http://schemas.microsoft.com/office/drawing/2014/main" id="{F268843A-5ADA-F94E-9401-7959AAFD119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435160" y="2403900"/>
                  <a:ext cx="54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61" name="インク 260">
                  <a:extLst>
                    <a:ext uri="{FF2B5EF4-FFF2-40B4-BE49-F238E27FC236}">
                      <a16:creationId xmlns:a16="http://schemas.microsoft.com/office/drawing/2014/main" id="{0F551978-5CD7-F591-CBDB-9BC5DDA39FDC}"/>
                    </a:ext>
                  </a:extLst>
                </p14:cNvPr>
                <p14:cNvContentPartPr/>
                <p14:nvPr/>
              </p14:nvContentPartPr>
              <p14:xfrm>
                <a:off x="5641440" y="2401740"/>
                <a:ext cx="114480" cy="6480"/>
              </p14:xfrm>
            </p:contentPart>
          </mc:Choice>
          <mc:Fallback xmlns="">
            <p:pic>
              <p:nvPicPr>
                <p:cNvPr id="261" name="インク 260">
                  <a:extLst>
                    <a:ext uri="{FF2B5EF4-FFF2-40B4-BE49-F238E27FC236}">
                      <a16:creationId xmlns:a16="http://schemas.microsoft.com/office/drawing/2014/main" id="{0F551978-5CD7-F591-CBDB-9BC5DDA39FD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632800" y="2393100"/>
                  <a:ext cx="132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62" name="インク 261">
                  <a:extLst>
                    <a:ext uri="{FF2B5EF4-FFF2-40B4-BE49-F238E27FC236}">
                      <a16:creationId xmlns:a16="http://schemas.microsoft.com/office/drawing/2014/main" id="{826BBD7C-241D-7C7C-08A2-93E674D08D4A}"/>
                    </a:ext>
                  </a:extLst>
                </p14:cNvPr>
                <p14:cNvContentPartPr/>
                <p14:nvPr/>
              </p14:nvContentPartPr>
              <p14:xfrm>
                <a:off x="5651520" y="2454660"/>
                <a:ext cx="126720" cy="13680"/>
              </p14:xfrm>
            </p:contentPart>
          </mc:Choice>
          <mc:Fallback xmlns="">
            <p:pic>
              <p:nvPicPr>
                <p:cNvPr id="262" name="インク 261">
                  <a:extLst>
                    <a:ext uri="{FF2B5EF4-FFF2-40B4-BE49-F238E27FC236}">
                      <a16:creationId xmlns:a16="http://schemas.microsoft.com/office/drawing/2014/main" id="{826BBD7C-241D-7C7C-08A2-93E674D08D4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42880" y="2446020"/>
                  <a:ext cx="144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64" name="インク 263">
                  <a:extLst>
                    <a:ext uri="{FF2B5EF4-FFF2-40B4-BE49-F238E27FC236}">
                      <a16:creationId xmlns:a16="http://schemas.microsoft.com/office/drawing/2014/main" id="{CF9985F1-027C-FDFD-8A12-EA0B49234537}"/>
                    </a:ext>
                  </a:extLst>
                </p14:cNvPr>
                <p14:cNvContentPartPr/>
                <p14:nvPr/>
              </p14:nvContentPartPr>
              <p14:xfrm>
                <a:off x="5906760" y="2355300"/>
                <a:ext cx="280080" cy="127800"/>
              </p14:xfrm>
            </p:contentPart>
          </mc:Choice>
          <mc:Fallback xmlns="">
            <p:pic>
              <p:nvPicPr>
                <p:cNvPr id="264" name="インク 263">
                  <a:extLst>
                    <a:ext uri="{FF2B5EF4-FFF2-40B4-BE49-F238E27FC236}">
                      <a16:creationId xmlns:a16="http://schemas.microsoft.com/office/drawing/2014/main" id="{CF9985F1-027C-FDFD-8A12-EA0B4923453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97760" y="2346300"/>
                  <a:ext cx="29772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グループ化 268">
            <a:extLst>
              <a:ext uri="{FF2B5EF4-FFF2-40B4-BE49-F238E27FC236}">
                <a16:creationId xmlns:a16="http://schemas.microsoft.com/office/drawing/2014/main" id="{49628311-1C08-16BD-2BA7-F8F97FB77944}"/>
              </a:ext>
            </a:extLst>
          </p:cNvPr>
          <p:cNvGrpSpPr/>
          <p:nvPr/>
        </p:nvGrpSpPr>
        <p:grpSpPr>
          <a:xfrm>
            <a:off x="1624920" y="2836490"/>
            <a:ext cx="315000" cy="197640"/>
            <a:chOff x="1624920" y="2836490"/>
            <a:chExt cx="31500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66" name="インク 265">
                  <a:extLst>
                    <a:ext uri="{FF2B5EF4-FFF2-40B4-BE49-F238E27FC236}">
                      <a16:creationId xmlns:a16="http://schemas.microsoft.com/office/drawing/2014/main" id="{D073F6C3-A72B-D298-5CB4-1D3942B611CA}"/>
                    </a:ext>
                  </a:extLst>
                </p14:cNvPr>
                <p14:cNvContentPartPr/>
                <p14:nvPr/>
              </p14:nvContentPartPr>
              <p14:xfrm>
                <a:off x="1624920" y="2923970"/>
                <a:ext cx="266400" cy="9000"/>
              </p14:xfrm>
            </p:contentPart>
          </mc:Choice>
          <mc:Fallback xmlns="">
            <p:pic>
              <p:nvPicPr>
                <p:cNvPr id="266" name="インク 265">
                  <a:extLst>
                    <a:ext uri="{FF2B5EF4-FFF2-40B4-BE49-F238E27FC236}">
                      <a16:creationId xmlns:a16="http://schemas.microsoft.com/office/drawing/2014/main" id="{D073F6C3-A72B-D298-5CB4-1D3942B611C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16280" y="2914970"/>
                  <a:ext cx="284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805C8809-9182-FBE7-F762-54C65022BEBC}"/>
                    </a:ext>
                  </a:extLst>
                </p14:cNvPr>
                <p14:cNvContentPartPr/>
                <p14:nvPr/>
              </p14:nvContentPartPr>
              <p14:xfrm>
                <a:off x="1746960" y="2974010"/>
                <a:ext cx="192960" cy="60120"/>
              </p14:xfrm>
            </p:contentPart>
          </mc:Choice>
          <mc:Fallback xmlns=""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805C8809-9182-FBE7-F762-54C65022BEB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738320" y="2965010"/>
                  <a:ext cx="210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2FD04D25-1EC9-FE3E-038D-1A6276609EE8}"/>
                    </a:ext>
                  </a:extLst>
                </p14:cNvPr>
                <p14:cNvContentPartPr/>
                <p14:nvPr/>
              </p14:nvContentPartPr>
              <p14:xfrm>
                <a:off x="1766040" y="2836490"/>
                <a:ext cx="6120" cy="62280"/>
              </p14:xfrm>
            </p:contentPart>
          </mc:Choice>
          <mc:Fallback xmlns=""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2FD04D25-1EC9-FE3E-038D-1A6276609EE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57400" y="2827850"/>
                  <a:ext cx="2376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グループ化 273">
            <a:extLst>
              <a:ext uri="{FF2B5EF4-FFF2-40B4-BE49-F238E27FC236}">
                <a16:creationId xmlns:a16="http://schemas.microsoft.com/office/drawing/2014/main" id="{C3A19FF9-2B6E-7E01-5A0C-7EEFF003EFC0}"/>
              </a:ext>
            </a:extLst>
          </p:cNvPr>
          <p:cNvGrpSpPr/>
          <p:nvPr/>
        </p:nvGrpSpPr>
        <p:grpSpPr>
          <a:xfrm>
            <a:off x="1719960" y="3107570"/>
            <a:ext cx="376560" cy="263520"/>
            <a:chOff x="1719960" y="3107570"/>
            <a:chExt cx="37656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70" name="インク 269">
                  <a:extLst>
                    <a:ext uri="{FF2B5EF4-FFF2-40B4-BE49-F238E27FC236}">
                      <a16:creationId xmlns:a16="http://schemas.microsoft.com/office/drawing/2014/main" id="{5E9E9ED3-FD2F-38D3-6618-109640D2820B}"/>
                    </a:ext>
                  </a:extLst>
                </p14:cNvPr>
                <p14:cNvContentPartPr/>
                <p14:nvPr/>
              </p14:nvContentPartPr>
              <p14:xfrm>
                <a:off x="1719960" y="3212330"/>
                <a:ext cx="350280" cy="2520"/>
              </p14:xfrm>
            </p:contentPart>
          </mc:Choice>
          <mc:Fallback xmlns="">
            <p:pic>
              <p:nvPicPr>
                <p:cNvPr id="270" name="インク 269">
                  <a:extLst>
                    <a:ext uri="{FF2B5EF4-FFF2-40B4-BE49-F238E27FC236}">
                      <a16:creationId xmlns:a16="http://schemas.microsoft.com/office/drawing/2014/main" id="{5E9E9ED3-FD2F-38D3-6618-109640D2820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10960" y="3203690"/>
                  <a:ext cx="367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71" name="インク 270">
                  <a:extLst>
                    <a:ext uri="{FF2B5EF4-FFF2-40B4-BE49-F238E27FC236}">
                      <a16:creationId xmlns:a16="http://schemas.microsoft.com/office/drawing/2014/main" id="{CE9A2B49-35F0-96AF-4CAC-30529DAE2A19}"/>
                    </a:ext>
                  </a:extLst>
                </p14:cNvPr>
                <p14:cNvContentPartPr/>
                <p14:nvPr/>
              </p14:nvContentPartPr>
              <p14:xfrm>
                <a:off x="1749120" y="3257690"/>
                <a:ext cx="280440" cy="81360"/>
              </p14:xfrm>
            </p:contentPart>
          </mc:Choice>
          <mc:Fallback xmlns="">
            <p:pic>
              <p:nvPicPr>
                <p:cNvPr id="271" name="インク 270">
                  <a:extLst>
                    <a:ext uri="{FF2B5EF4-FFF2-40B4-BE49-F238E27FC236}">
                      <a16:creationId xmlns:a16="http://schemas.microsoft.com/office/drawing/2014/main" id="{CE9A2B49-35F0-96AF-4CAC-30529DAE2A1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40480" y="3249050"/>
                  <a:ext cx="298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72" name="インク 271">
                  <a:extLst>
                    <a:ext uri="{FF2B5EF4-FFF2-40B4-BE49-F238E27FC236}">
                      <a16:creationId xmlns:a16="http://schemas.microsoft.com/office/drawing/2014/main" id="{8327F0B8-53A7-39A1-8A07-5436D1A5C80F}"/>
                    </a:ext>
                  </a:extLst>
                </p14:cNvPr>
                <p14:cNvContentPartPr/>
                <p14:nvPr/>
              </p14:nvContentPartPr>
              <p14:xfrm>
                <a:off x="1926600" y="3318890"/>
                <a:ext cx="169920" cy="52200"/>
              </p14:xfrm>
            </p:contentPart>
          </mc:Choice>
          <mc:Fallback xmlns="">
            <p:pic>
              <p:nvPicPr>
                <p:cNvPr id="272" name="インク 271">
                  <a:extLst>
                    <a:ext uri="{FF2B5EF4-FFF2-40B4-BE49-F238E27FC236}">
                      <a16:creationId xmlns:a16="http://schemas.microsoft.com/office/drawing/2014/main" id="{8327F0B8-53A7-39A1-8A07-5436D1A5C80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17600" y="3310250"/>
                  <a:ext cx="187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73" name="インク 272">
                  <a:extLst>
                    <a:ext uri="{FF2B5EF4-FFF2-40B4-BE49-F238E27FC236}">
                      <a16:creationId xmlns:a16="http://schemas.microsoft.com/office/drawing/2014/main" id="{847069EA-B6B3-BF9A-AD0F-71F7A83ECAF4}"/>
                    </a:ext>
                  </a:extLst>
                </p14:cNvPr>
                <p14:cNvContentPartPr/>
                <p14:nvPr/>
              </p14:nvContentPartPr>
              <p14:xfrm>
                <a:off x="1866480" y="3107570"/>
                <a:ext cx="27360" cy="67320"/>
              </p14:xfrm>
            </p:contentPart>
          </mc:Choice>
          <mc:Fallback xmlns="">
            <p:pic>
              <p:nvPicPr>
                <p:cNvPr id="273" name="インク 272">
                  <a:extLst>
                    <a:ext uri="{FF2B5EF4-FFF2-40B4-BE49-F238E27FC236}">
                      <a16:creationId xmlns:a16="http://schemas.microsoft.com/office/drawing/2014/main" id="{847069EA-B6B3-BF9A-AD0F-71F7A83ECAF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857840" y="3098930"/>
                  <a:ext cx="450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CDDD1E6B-4F55-238A-9C70-B88423E221D0}"/>
              </a:ext>
            </a:extLst>
          </p:cNvPr>
          <p:cNvGrpSpPr/>
          <p:nvPr/>
        </p:nvGrpSpPr>
        <p:grpSpPr>
          <a:xfrm>
            <a:off x="1674600" y="3482330"/>
            <a:ext cx="364680" cy="142200"/>
            <a:chOff x="1674600" y="3482330"/>
            <a:chExt cx="36468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75" name="インク 274">
                  <a:extLst>
                    <a:ext uri="{FF2B5EF4-FFF2-40B4-BE49-F238E27FC236}">
                      <a16:creationId xmlns:a16="http://schemas.microsoft.com/office/drawing/2014/main" id="{7E71F110-8661-112B-FEAA-97304A30258A}"/>
                    </a:ext>
                  </a:extLst>
                </p14:cNvPr>
                <p14:cNvContentPartPr/>
                <p14:nvPr/>
              </p14:nvContentPartPr>
              <p14:xfrm>
                <a:off x="1674600" y="3482330"/>
                <a:ext cx="310680" cy="126000"/>
              </p14:xfrm>
            </p:contentPart>
          </mc:Choice>
          <mc:Fallback xmlns="">
            <p:pic>
              <p:nvPicPr>
                <p:cNvPr id="275" name="インク 274">
                  <a:extLst>
                    <a:ext uri="{FF2B5EF4-FFF2-40B4-BE49-F238E27FC236}">
                      <a16:creationId xmlns:a16="http://schemas.microsoft.com/office/drawing/2014/main" id="{7E71F110-8661-112B-FEAA-97304A30258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665960" y="3473330"/>
                  <a:ext cx="328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76" name="インク 275">
                  <a:extLst>
                    <a:ext uri="{FF2B5EF4-FFF2-40B4-BE49-F238E27FC236}">
                      <a16:creationId xmlns:a16="http://schemas.microsoft.com/office/drawing/2014/main" id="{D85124F0-D450-630C-7788-BFDF2B10ADA3}"/>
                    </a:ext>
                  </a:extLst>
                </p14:cNvPr>
                <p14:cNvContentPartPr/>
                <p14:nvPr/>
              </p14:nvContentPartPr>
              <p14:xfrm>
                <a:off x="1847400" y="3524810"/>
                <a:ext cx="191880" cy="99720"/>
              </p14:xfrm>
            </p:contentPart>
          </mc:Choice>
          <mc:Fallback xmlns="">
            <p:pic>
              <p:nvPicPr>
                <p:cNvPr id="276" name="インク 275">
                  <a:extLst>
                    <a:ext uri="{FF2B5EF4-FFF2-40B4-BE49-F238E27FC236}">
                      <a16:creationId xmlns:a16="http://schemas.microsoft.com/office/drawing/2014/main" id="{D85124F0-D450-630C-7788-BFDF2B10ADA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838760" y="3516170"/>
                  <a:ext cx="20952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78" name="インク 277">
                <a:extLst>
                  <a:ext uri="{FF2B5EF4-FFF2-40B4-BE49-F238E27FC236}">
                    <a16:creationId xmlns:a16="http://schemas.microsoft.com/office/drawing/2014/main" id="{CBC464B6-D0A0-AD84-52D5-2983DB578FD5}"/>
                  </a:ext>
                </a:extLst>
              </p14:cNvPr>
              <p14:cNvContentPartPr/>
              <p14:nvPr/>
            </p14:nvContentPartPr>
            <p14:xfrm>
              <a:off x="3532920" y="3288650"/>
              <a:ext cx="196920" cy="140400"/>
            </p14:xfrm>
          </p:contentPart>
        </mc:Choice>
        <mc:Fallback xmlns="">
          <p:pic>
            <p:nvPicPr>
              <p:cNvPr id="278" name="インク 277">
                <a:extLst>
                  <a:ext uri="{FF2B5EF4-FFF2-40B4-BE49-F238E27FC236}">
                    <a16:creationId xmlns:a16="http://schemas.microsoft.com/office/drawing/2014/main" id="{CBC464B6-D0A0-AD84-52D5-2983DB578FD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523920" y="3279650"/>
                <a:ext cx="2145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79" name="インク 278">
                <a:extLst>
                  <a:ext uri="{FF2B5EF4-FFF2-40B4-BE49-F238E27FC236}">
                    <a16:creationId xmlns:a16="http://schemas.microsoft.com/office/drawing/2014/main" id="{5B2FE2B7-0942-417D-2D34-2476B7F81109}"/>
                  </a:ext>
                </a:extLst>
              </p14:cNvPr>
              <p14:cNvContentPartPr/>
              <p14:nvPr/>
            </p14:nvContentPartPr>
            <p14:xfrm>
              <a:off x="5065800" y="3255170"/>
              <a:ext cx="267840" cy="118080"/>
            </p14:xfrm>
          </p:contentPart>
        </mc:Choice>
        <mc:Fallback xmlns="">
          <p:pic>
            <p:nvPicPr>
              <p:cNvPr id="279" name="インク 278">
                <a:extLst>
                  <a:ext uri="{FF2B5EF4-FFF2-40B4-BE49-F238E27FC236}">
                    <a16:creationId xmlns:a16="http://schemas.microsoft.com/office/drawing/2014/main" id="{5B2FE2B7-0942-417D-2D34-2476B7F8110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056800" y="3246170"/>
                <a:ext cx="2854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グループ化 283">
            <a:extLst>
              <a:ext uri="{FF2B5EF4-FFF2-40B4-BE49-F238E27FC236}">
                <a16:creationId xmlns:a16="http://schemas.microsoft.com/office/drawing/2014/main" id="{24CCD02B-E0B7-BCB1-37A1-55A9C5FB8285}"/>
              </a:ext>
            </a:extLst>
          </p:cNvPr>
          <p:cNvGrpSpPr/>
          <p:nvPr/>
        </p:nvGrpSpPr>
        <p:grpSpPr>
          <a:xfrm>
            <a:off x="2520600" y="4948850"/>
            <a:ext cx="488880" cy="236520"/>
            <a:chOff x="2520600" y="4948850"/>
            <a:chExt cx="48888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80" name="インク 279">
                  <a:extLst>
                    <a:ext uri="{FF2B5EF4-FFF2-40B4-BE49-F238E27FC236}">
                      <a16:creationId xmlns:a16="http://schemas.microsoft.com/office/drawing/2014/main" id="{F92C3C64-666A-1659-75B1-BB1ADCF769E1}"/>
                    </a:ext>
                  </a:extLst>
                </p14:cNvPr>
                <p14:cNvContentPartPr/>
                <p14:nvPr/>
              </p14:nvContentPartPr>
              <p14:xfrm>
                <a:off x="2520600" y="5010770"/>
                <a:ext cx="168840" cy="174600"/>
              </p14:xfrm>
            </p:contentPart>
          </mc:Choice>
          <mc:Fallback xmlns="">
            <p:pic>
              <p:nvPicPr>
                <p:cNvPr id="280" name="インク 279">
                  <a:extLst>
                    <a:ext uri="{FF2B5EF4-FFF2-40B4-BE49-F238E27FC236}">
                      <a16:creationId xmlns:a16="http://schemas.microsoft.com/office/drawing/2014/main" id="{F92C3C64-666A-1659-75B1-BB1ADCF769E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511600" y="5001770"/>
                  <a:ext cx="186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81" name="インク 280">
                  <a:extLst>
                    <a:ext uri="{FF2B5EF4-FFF2-40B4-BE49-F238E27FC236}">
                      <a16:creationId xmlns:a16="http://schemas.microsoft.com/office/drawing/2014/main" id="{BD7FD4F2-AF20-F11F-5433-9AA9D5D09F81}"/>
                    </a:ext>
                  </a:extLst>
                </p14:cNvPr>
                <p14:cNvContentPartPr/>
                <p14:nvPr/>
              </p14:nvContentPartPr>
              <p14:xfrm>
                <a:off x="2736960" y="5023010"/>
                <a:ext cx="32040" cy="50760"/>
              </p14:xfrm>
            </p:contentPart>
          </mc:Choice>
          <mc:Fallback xmlns="">
            <p:pic>
              <p:nvPicPr>
                <p:cNvPr id="281" name="インク 280">
                  <a:extLst>
                    <a:ext uri="{FF2B5EF4-FFF2-40B4-BE49-F238E27FC236}">
                      <a16:creationId xmlns:a16="http://schemas.microsoft.com/office/drawing/2014/main" id="{BD7FD4F2-AF20-F11F-5433-9AA9D5D09F8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727960" y="5014010"/>
                  <a:ext cx="49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82" name="インク 281">
                  <a:extLst>
                    <a:ext uri="{FF2B5EF4-FFF2-40B4-BE49-F238E27FC236}">
                      <a16:creationId xmlns:a16="http://schemas.microsoft.com/office/drawing/2014/main" id="{2D556C40-2A5D-CAA3-E519-1E5D9890D4C6}"/>
                    </a:ext>
                  </a:extLst>
                </p14:cNvPr>
                <p14:cNvContentPartPr/>
                <p14:nvPr/>
              </p14:nvContentPartPr>
              <p14:xfrm>
                <a:off x="2736960" y="4999610"/>
                <a:ext cx="139320" cy="185040"/>
              </p14:xfrm>
            </p:contentPart>
          </mc:Choice>
          <mc:Fallback xmlns="">
            <p:pic>
              <p:nvPicPr>
                <p:cNvPr id="282" name="インク 281">
                  <a:extLst>
                    <a:ext uri="{FF2B5EF4-FFF2-40B4-BE49-F238E27FC236}">
                      <a16:creationId xmlns:a16="http://schemas.microsoft.com/office/drawing/2014/main" id="{2D556C40-2A5D-CAA3-E519-1E5D9890D4C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727960" y="4990610"/>
                  <a:ext cx="156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747B2C60-8443-CFA3-F3B3-EC255955C51C}"/>
                    </a:ext>
                  </a:extLst>
                </p14:cNvPr>
                <p14:cNvContentPartPr/>
                <p14:nvPr/>
              </p14:nvContentPartPr>
              <p14:xfrm>
                <a:off x="2915880" y="4948850"/>
                <a:ext cx="93600" cy="71640"/>
              </p14:xfrm>
            </p:contentPart>
          </mc:Choice>
          <mc:Fallback xmlns=""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747B2C60-8443-CFA3-F3B3-EC255955C51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907240" y="4940210"/>
                  <a:ext cx="11124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C07E2BD7-A50D-69C6-67A8-29A3ADED9825}"/>
              </a:ext>
            </a:extLst>
          </p:cNvPr>
          <p:cNvGrpSpPr/>
          <p:nvPr/>
        </p:nvGrpSpPr>
        <p:grpSpPr>
          <a:xfrm>
            <a:off x="2418720" y="5899610"/>
            <a:ext cx="516240" cy="290160"/>
            <a:chOff x="2418720" y="5899610"/>
            <a:chExt cx="51624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85" name="インク 284">
                  <a:extLst>
                    <a:ext uri="{FF2B5EF4-FFF2-40B4-BE49-F238E27FC236}">
                      <a16:creationId xmlns:a16="http://schemas.microsoft.com/office/drawing/2014/main" id="{91AC05CC-D188-22F6-4B0D-F40B48DAD2BA}"/>
                    </a:ext>
                  </a:extLst>
                </p14:cNvPr>
                <p14:cNvContentPartPr/>
                <p14:nvPr/>
              </p14:nvContentPartPr>
              <p14:xfrm>
                <a:off x="2418720" y="5943890"/>
                <a:ext cx="253800" cy="142920"/>
              </p14:xfrm>
            </p:contentPart>
          </mc:Choice>
          <mc:Fallback xmlns="">
            <p:pic>
              <p:nvPicPr>
                <p:cNvPr id="285" name="インク 284">
                  <a:extLst>
                    <a:ext uri="{FF2B5EF4-FFF2-40B4-BE49-F238E27FC236}">
                      <a16:creationId xmlns:a16="http://schemas.microsoft.com/office/drawing/2014/main" id="{91AC05CC-D188-22F6-4B0D-F40B48DAD2B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409720" y="5934890"/>
                  <a:ext cx="271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86" name="インク 285">
                  <a:extLst>
                    <a:ext uri="{FF2B5EF4-FFF2-40B4-BE49-F238E27FC236}">
                      <a16:creationId xmlns:a16="http://schemas.microsoft.com/office/drawing/2014/main" id="{A8AC2FEE-C093-E6B0-B6FE-3D69FF51B48D}"/>
                    </a:ext>
                  </a:extLst>
                </p14:cNvPr>
                <p14:cNvContentPartPr/>
                <p14:nvPr/>
              </p14:nvContentPartPr>
              <p14:xfrm>
                <a:off x="2572440" y="5964050"/>
                <a:ext cx="46440" cy="225720"/>
              </p14:xfrm>
            </p:contentPart>
          </mc:Choice>
          <mc:Fallback xmlns="">
            <p:pic>
              <p:nvPicPr>
                <p:cNvPr id="286" name="インク 285">
                  <a:extLst>
                    <a:ext uri="{FF2B5EF4-FFF2-40B4-BE49-F238E27FC236}">
                      <a16:creationId xmlns:a16="http://schemas.microsoft.com/office/drawing/2014/main" id="{A8AC2FEE-C093-E6B0-B6FE-3D69FF51B48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563800" y="5955410"/>
                  <a:ext cx="64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87" name="インク 286">
                  <a:extLst>
                    <a:ext uri="{FF2B5EF4-FFF2-40B4-BE49-F238E27FC236}">
                      <a16:creationId xmlns:a16="http://schemas.microsoft.com/office/drawing/2014/main" id="{5ED367B0-A82A-309B-D995-1DF388D829B2}"/>
                    </a:ext>
                  </a:extLst>
                </p14:cNvPr>
                <p14:cNvContentPartPr/>
                <p14:nvPr/>
              </p14:nvContentPartPr>
              <p14:xfrm>
                <a:off x="2761800" y="5946050"/>
                <a:ext cx="60120" cy="190080"/>
              </p14:xfrm>
            </p:contentPart>
          </mc:Choice>
          <mc:Fallback xmlns="">
            <p:pic>
              <p:nvPicPr>
                <p:cNvPr id="287" name="インク 286">
                  <a:extLst>
                    <a:ext uri="{FF2B5EF4-FFF2-40B4-BE49-F238E27FC236}">
                      <a16:creationId xmlns:a16="http://schemas.microsoft.com/office/drawing/2014/main" id="{5ED367B0-A82A-309B-D995-1DF388D829B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52800" y="5937050"/>
                  <a:ext cx="77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88" name="インク 287">
                  <a:extLst>
                    <a:ext uri="{FF2B5EF4-FFF2-40B4-BE49-F238E27FC236}">
                      <a16:creationId xmlns:a16="http://schemas.microsoft.com/office/drawing/2014/main" id="{F2884BD5-B8D0-7933-3882-9DFBC3E3A119}"/>
                    </a:ext>
                  </a:extLst>
                </p14:cNvPr>
                <p14:cNvContentPartPr/>
                <p14:nvPr/>
              </p14:nvContentPartPr>
              <p14:xfrm>
                <a:off x="2847480" y="5899610"/>
                <a:ext cx="87480" cy="59760"/>
              </p14:xfrm>
            </p:contentPart>
          </mc:Choice>
          <mc:Fallback xmlns="">
            <p:pic>
              <p:nvPicPr>
                <p:cNvPr id="288" name="インク 287">
                  <a:extLst>
                    <a:ext uri="{FF2B5EF4-FFF2-40B4-BE49-F238E27FC236}">
                      <a16:creationId xmlns:a16="http://schemas.microsoft.com/office/drawing/2014/main" id="{F2884BD5-B8D0-7933-3882-9DFBC3E3A11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838840" y="5890970"/>
                  <a:ext cx="10512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2876C914-E6A6-0922-E14F-D1717A5DF3C9}"/>
              </a:ext>
            </a:extLst>
          </p:cNvPr>
          <p:cNvGrpSpPr/>
          <p:nvPr/>
        </p:nvGrpSpPr>
        <p:grpSpPr>
          <a:xfrm>
            <a:off x="2558760" y="6871250"/>
            <a:ext cx="593640" cy="315720"/>
            <a:chOff x="2558760" y="6871250"/>
            <a:chExt cx="5936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96" name="インク 295">
                  <a:extLst>
                    <a:ext uri="{FF2B5EF4-FFF2-40B4-BE49-F238E27FC236}">
                      <a16:creationId xmlns:a16="http://schemas.microsoft.com/office/drawing/2014/main" id="{C0D302A0-91EE-6A95-4E6E-ECEF61227AB7}"/>
                    </a:ext>
                  </a:extLst>
                </p14:cNvPr>
                <p14:cNvContentPartPr/>
                <p14:nvPr/>
              </p14:nvContentPartPr>
              <p14:xfrm>
                <a:off x="2558760" y="7004810"/>
                <a:ext cx="262800" cy="182160"/>
              </p14:xfrm>
            </p:contentPart>
          </mc:Choice>
          <mc:Fallback xmlns="">
            <p:pic>
              <p:nvPicPr>
                <p:cNvPr id="296" name="インク 295">
                  <a:extLst>
                    <a:ext uri="{FF2B5EF4-FFF2-40B4-BE49-F238E27FC236}">
                      <a16:creationId xmlns:a16="http://schemas.microsoft.com/office/drawing/2014/main" id="{C0D302A0-91EE-6A95-4E6E-ECEF61227AB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550120" y="6996170"/>
                  <a:ext cx="280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97" name="インク 296">
                  <a:extLst>
                    <a:ext uri="{FF2B5EF4-FFF2-40B4-BE49-F238E27FC236}">
                      <a16:creationId xmlns:a16="http://schemas.microsoft.com/office/drawing/2014/main" id="{692A62FE-C445-A7BF-1759-947C6A7E0FD6}"/>
                    </a:ext>
                  </a:extLst>
                </p14:cNvPr>
                <p14:cNvContentPartPr/>
                <p14:nvPr/>
              </p14:nvContentPartPr>
              <p14:xfrm>
                <a:off x="2813640" y="6946130"/>
                <a:ext cx="190440" cy="237600"/>
              </p14:xfrm>
            </p:contentPart>
          </mc:Choice>
          <mc:Fallback xmlns="">
            <p:pic>
              <p:nvPicPr>
                <p:cNvPr id="297" name="インク 296">
                  <a:extLst>
                    <a:ext uri="{FF2B5EF4-FFF2-40B4-BE49-F238E27FC236}">
                      <a16:creationId xmlns:a16="http://schemas.microsoft.com/office/drawing/2014/main" id="{692A62FE-C445-A7BF-1759-947C6A7E0FD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05000" y="6937130"/>
                  <a:ext cx="208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98" name="インク 297">
                  <a:extLst>
                    <a:ext uri="{FF2B5EF4-FFF2-40B4-BE49-F238E27FC236}">
                      <a16:creationId xmlns:a16="http://schemas.microsoft.com/office/drawing/2014/main" id="{A1F31740-88D5-0089-5A26-95ACA46AB0DE}"/>
                    </a:ext>
                  </a:extLst>
                </p14:cNvPr>
                <p14:cNvContentPartPr/>
                <p14:nvPr/>
              </p14:nvContentPartPr>
              <p14:xfrm>
                <a:off x="3040080" y="6871250"/>
                <a:ext cx="112320" cy="72360"/>
              </p14:xfrm>
            </p:contentPart>
          </mc:Choice>
          <mc:Fallback xmlns="">
            <p:pic>
              <p:nvPicPr>
                <p:cNvPr id="298" name="インク 297">
                  <a:extLst>
                    <a:ext uri="{FF2B5EF4-FFF2-40B4-BE49-F238E27FC236}">
                      <a16:creationId xmlns:a16="http://schemas.microsoft.com/office/drawing/2014/main" id="{A1F31740-88D5-0089-5A26-95ACA46AB0D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031440" y="6862610"/>
                  <a:ext cx="12996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グループ化 326">
            <a:extLst>
              <a:ext uri="{FF2B5EF4-FFF2-40B4-BE49-F238E27FC236}">
                <a16:creationId xmlns:a16="http://schemas.microsoft.com/office/drawing/2014/main" id="{10D8A3CD-EF52-E676-3629-1E801B3D447A}"/>
              </a:ext>
            </a:extLst>
          </p:cNvPr>
          <p:cNvGrpSpPr/>
          <p:nvPr/>
        </p:nvGrpSpPr>
        <p:grpSpPr>
          <a:xfrm>
            <a:off x="3028200" y="7732730"/>
            <a:ext cx="555480" cy="496440"/>
            <a:chOff x="3028200" y="7732730"/>
            <a:chExt cx="555480" cy="49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05" name="インク 304">
                  <a:extLst>
                    <a:ext uri="{FF2B5EF4-FFF2-40B4-BE49-F238E27FC236}">
                      <a16:creationId xmlns:a16="http://schemas.microsoft.com/office/drawing/2014/main" id="{F889B4F7-C03A-4296-881A-302BCEE29307}"/>
                    </a:ext>
                  </a:extLst>
                </p14:cNvPr>
                <p14:cNvContentPartPr/>
                <p14:nvPr/>
              </p14:nvContentPartPr>
              <p14:xfrm>
                <a:off x="3028200" y="7732730"/>
                <a:ext cx="356040" cy="394200"/>
              </p14:xfrm>
            </p:contentPart>
          </mc:Choice>
          <mc:Fallback xmlns="">
            <p:pic>
              <p:nvPicPr>
                <p:cNvPr id="305" name="インク 304">
                  <a:extLst>
                    <a:ext uri="{FF2B5EF4-FFF2-40B4-BE49-F238E27FC236}">
                      <a16:creationId xmlns:a16="http://schemas.microsoft.com/office/drawing/2014/main" id="{F889B4F7-C03A-4296-881A-302BCEE2930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019200" y="7723730"/>
                  <a:ext cx="3736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06" name="インク 305">
                  <a:extLst>
                    <a:ext uri="{FF2B5EF4-FFF2-40B4-BE49-F238E27FC236}">
                      <a16:creationId xmlns:a16="http://schemas.microsoft.com/office/drawing/2014/main" id="{FF749286-102B-94B4-9F03-1150DDE42B7C}"/>
                    </a:ext>
                  </a:extLst>
                </p14:cNvPr>
                <p14:cNvContentPartPr/>
                <p14:nvPr/>
              </p14:nvContentPartPr>
              <p14:xfrm>
                <a:off x="3372360" y="7758650"/>
                <a:ext cx="26280" cy="356040"/>
              </p14:xfrm>
            </p:contentPart>
          </mc:Choice>
          <mc:Fallback xmlns="">
            <p:pic>
              <p:nvPicPr>
                <p:cNvPr id="306" name="インク 305">
                  <a:extLst>
                    <a:ext uri="{FF2B5EF4-FFF2-40B4-BE49-F238E27FC236}">
                      <a16:creationId xmlns:a16="http://schemas.microsoft.com/office/drawing/2014/main" id="{FF749286-102B-94B4-9F03-1150DDE42B7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363720" y="7750010"/>
                  <a:ext cx="439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08" name="インク 307">
                  <a:extLst>
                    <a:ext uri="{FF2B5EF4-FFF2-40B4-BE49-F238E27FC236}">
                      <a16:creationId xmlns:a16="http://schemas.microsoft.com/office/drawing/2014/main" id="{EFA73146-AB97-EF4D-D630-81B708D80D79}"/>
                    </a:ext>
                  </a:extLst>
                </p14:cNvPr>
                <p14:cNvContentPartPr/>
                <p14:nvPr/>
              </p14:nvContentPartPr>
              <p14:xfrm>
                <a:off x="3057720" y="7828130"/>
                <a:ext cx="2520" cy="34920"/>
              </p14:xfrm>
            </p:contentPart>
          </mc:Choice>
          <mc:Fallback xmlns="">
            <p:pic>
              <p:nvPicPr>
                <p:cNvPr id="308" name="インク 307">
                  <a:extLst>
                    <a:ext uri="{FF2B5EF4-FFF2-40B4-BE49-F238E27FC236}">
                      <a16:creationId xmlns:a16="http://schemas.microsoft.com/office/drawing/2014/main" id="{EFA73146-AB97-EF4D-D630-81B708D80D7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048720" y="7819130"/>
                  <a:ext cx="20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09" name="インク 308">
                  <a:extLst>
                    <a:ext uri="{FF2B5EF4-FFF2-40B4-BE49-F238E27FC236}">
                      <a16:creationId xmlns:a16="http://schemas.microsoft.com/office/drawing/2014/main" id="{BCC94519-6297-2153-333C-848FAB060330}"/>
                    </a:ext>
                  </a:extLst>
                </p14:cNvPr>
                <p14:cNvContentPartPr/>
                <p14:nvPr/>
              </p14:nvContentPartPr>
              <p14:xfrm>
                <a:off x="3057720" y="7792130"/>
                <a:ext cx="87480" cy="127080"/>
              </p14:xfrm>
            </p:contentPart>
          </mc:Choice>
          <mc:Fallback xmlns="">
            <p:pic>
              <p:nvPicPr>
                <p:cNvPr id="309" name="インク 308">
                  <a:extLst>
                    <a:ext uri="{FF2B5EF4-FFF2-40B4-BE49-F238E27FC236}">
                      <a16:creationId xmlns:a16="http://schemas.microsoft.com/office/drawing/2014/main" id="{BCC94519-6297-2153-333C-848FAB06033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048720" y="7783130"/>
                  <a:ext cx="105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11" name="インク 310">
                  <a:extLst>
                    <a:ext uri="{FF2B5EF4-FFF2-40B4-BE49-F238E27FC236}">
                      <a16:creationId xmlns:a16="http://schemas.microsoft.com/office/drawing/2014/main" id="{5C130ACC-30A8-9E4E-31D0-5BFFC4A93AD4}"/>
                    </a:ext>
                  </a:extLst>
                </p14:cNvPr>
                <p14:cNvContentPartPr/>
                <p14:nvPr/>
              </p14:nvContentPartPr>
              <p14:xfrm>
                <a:off x="3130800" y="8159330"/>
                <a:ext cx="119880" cy="69840"/>
              </p14:xfrm>
            </p:contentPart>
          </mc:Choice>
          <mc:Fallback xmlns="">
            <p:pic>
              <p:nvPicPr>
                <p:cNvPr id="311" name="インク 310">
                  <a:extLst>
                    <a:ext uri="{FF2B5EF4-FFF2-40B4-BE49-F238E27FC236}">
                      <a16:creationId xmlns:a16="http://schemas.microsoft.com/office/drawing/2014/main" id="{5C130ACC-30A8-9E4E-31D0-5BFFC4A93AD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22160" y="8150690"/>
                  <a:ext cx="137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13" name="インク 312">
                  <a:extLst>
                    <a:ext uri="{FF2B5EF4-FFF2-40B4-BE49-F238E27FC236}">
                      <a16:creationId xmlns:a16="http://schemas.microsoft.com/office/drawing/2014/main" id="{6192CAD0-4DA1-AA40-30DF-2A26A3F1C769}"/>
                    </a:ext>
                  </a:extLst>
                </p14:cNvPr>
                <p14:cNvContentPartPr/>
                <p14:nvPr/>
              </p14:nvContentPartPr>
              <p14:xfrm>
                <a:off x="3396120" y="8124770"/>
                <a:ext cx="7200" cy="1800"/>
              </p14:xfrm>
            </p:contentPart>
          </mc:Choice>
          <mc:Fallback xmlns="">
            <p:pic>
              <p:nvPicPr>
                <p:cNvPr id="313" name="インク 312">
                  <a:extLst>
                    <a:ext uri="{FF2B5EF4-FFF2-40B4-BE49-F238E27FC236}">
                      <a16:creationId xmlns:a16="http://schemas.microsoft.com/office/drawing/2014/main" id="{6192CAD0-4DA1-AA40-30DF-2A26A3F1C76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387480" y="8116130"/>
                  <a:ext cx="24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15" name="インク 314">
                  <a:extLst>
                    <a:ext uri="{FF2B5EF4-FFF2-40B4-BE49-F238E27FC236}">
                      <a16:creationId xmlns:a16="http://schemas.microsoft.com/office/drawing/2014/main" id="{767E8886-A841-CDA8-6C97-9D295B488D4C}"/>
                    </a:ext>
                  </a:extLst>
                </p14:cNvPr>
                <p14:cNvContentPartPr/>
                <p14:nvPr/>
              </p14:nvContentPartPr>
              <p14:xfrm>
                <a:off x="3320520" y="8056370"/>
                <a:ext cx="81720" cy="68400"/>
              </p14:xfrm>
            </p:contentPart>
          </mc:Choice>
          <mc:Fallback xmlns="">
            <p:pic>
              <p:nvPicPr>
                <p:cNvPr id="315" name="インク 314">
                  <a:extLst>
                    <a:ext uri="{FF2B5EF4-FFF2-40B4-BE49-F238E27FC236}">
                      <a16:creationId xmlns:a16="http://schemas.microsoft.com/office/drawing/2014/main" id="{767E8886-A841-CDA8-6C97-9D295B488D4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11880" y="8047370"/>
                  <a:ext cx="99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20" name="インク 319">
                  <a:extLst>
                    <a:ext uri="{FF2B5EF4-FFF2-40B4-BE49-F238E27FC236}">
                      <a16:creationId xmlns:a16="http://schemas.microsoft.com/office/drawing/2014/main" id="{BDB60FFD-CBB7-2C6E-B3DF-C4D68A55B714}"/>
                    </a:ext>
                  </a:extLst>
                </p14:cNvPr>
                <p14:cNvContentPartPr/>
                <p14:nvPr/>
              </p14:nvContentPartPr>
              <p14:xfrm>
                <a:off x="3447600" y="7860170"/>
                <a:ext cx="124920" cy="105840"/>
              </p14:xfrm>
            </p:contentPart>
          </mc:Choice>
          <mc:Fallback xmlns="">
            <p:pic>
              <p:nvPicPr>
                <p:cNvPr id="320" name="インク 319">
                  <a:extLst>
                    <a:ext uri="{FF2B5EF4-FFF2-40B4-BE49-F238E27FC236}">
                      <a16:creationId xmlns:a16="http://schemas.microsoft.com/office/drawing/2014/main" id="{BDB60FFD-CBB7-2C6E-B3DF-C4D68A55B71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438600" y="7851530"/>
                  <a:ext cx="142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21" name="インク 320">
                  <a:extLst>
                    <a:ext uri="{FF2B5EF4-FFF2-40B4-BE49-F238E27FC236}">
                      <a16:creationId xmlns:a16="http://schemas.microsoft.com/office/drawing/2014/main" id="{01D679CE-173C-091D-8B92-1CA471848ED0}"/>
                    </a:ext>
                  </a:extLst>
                </p14:cNvPr>
                <p14:cNvContentPartPr/>
                <p14:nvPr/>
              </p14:nvContentPartPr>
              <p14:xfrm>
                <a:off x="3429960" y="7809770"/>
                <a:ext cx="153720" cy="159480"/>
              </p14:xfrm>
            </p:contentPart>
          </mc:Choice>
          <mc:Fallback xmlns="">
            <p:pic>
              <p:nvPicPr>
                <p:cNvPr id="321" name="インク 320">
                  <a:extLst>
                    <a:ext uri="{FF2B5EF4-FFF2-40B4-BE49-F238E27FC236}">
                      <a16:creationId xmlns:a16="http://schemas.microsoft.com/office/drawing/2014/main" id="{01D679CE-173C-091D-8B92-1CA471848ED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421320" y="7800770"/>
                  <a:ext cx="17136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22" name="インク 321">
                <a:extLst>
                  <a:ext uri="{FF2B5EF4-FFF2-40B4-BE49-F238E27FC236}">
                    <a16:creationId xmlns:a16="http://schemas.microsoft.com/office/drawing/2014/main" id="{CF2686D6-D633-72AE-C1F5-BF9C162C6F12}"/>
                  </a:ext>
                </a:extLst>
              </p14:cNvPr>
              <p14:cNvContentPartPr/>
              <p14:nvPr/>
            </p14:nvContentPartPr>
            <p14:xfrm>
              <a:off x="4032960" y="7553450"/>
              <a:ext cx="136800" cy="98640"/>
            </p14:xfrm>
          </p:contentPart>
        </mc:Choice>
        <mc:Fallback xmlns="">
          <p:pic>
            <p:nvPicPr>
              <p:cNvPr id="322" name="インク 321">
                <a:extLst>
                  <a:ext uri="{FF2B5EF4-FFF2-40B4-BE49-F238E27FC236}">
                    <a16:creationId xmlns:a16="http://schemas.microsoft.com/office/drawing/2014/main" id="{CF2686D6-D633-72AE-C1F5-BF9C162C6F12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023960" y="7544450"/>
                <a:ext cx="1544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23" name="インク 322">
                <a:extLst>
                  <a:ext uri="{FF2B5EF4-FFF2-40B4-BE49-F238E27FC236}">
                    <a16:creationId xmlns:a16="http://schemas.microsoft.com/office/drawing/2014/main" id="{191BEA65-A5B1-AE7E-FE3C-DA6D229A1189}"/>
                  </a:ext>
                </a:extLst>
              </p14:cNvPr>
              <p14:cNvContentPartPr/>
              <p14:nvPr/>
            </p14:nvContentPartPr>
            <p14:xfrm>
              <a:off x="4035120" y="7519610"/>
              <a:ext cx="126720" cy="180720"/>
            </p14:xfrm>
          </p:contentPart>
        </mc:Choice>
        <mc:Fallback xmlns="">
          <p:pic>
            <p:nvPicPr>
              <p:cNvPr id="323" name="インク 322">
                <a:extLst>
                  <a:ext uri="{FF2B5EF4-FFF2-40B4-BE49-F238E27FC236}">
                    <a16:creationId xmlns:a16="http://schemas.microsoft.com/office/drawing/2014/main" id="{191BEA65-A5B1-AE7E-FE3C-DA6D229A118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026480" y="7510970"/>
                <a:ext cx="1443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24" name="インク 323">
                <a:extLst>
                  <a:ext uri="{FF2B5EF4-FFF2-40B4-BE49-F238E27FC236}">
                    <a16:creationId xmlns:a16="http://schemas.microsoft.com/office/drawing/2014/main" id="{8AEF9521-9CEF-761F-3491-D06089826CB1}"/>
                  </a:ext>
                </a:extLst>
              </p14:cNvPr>
              <p14:cNvContentPartPr/>
              <p14:nvPr/>
            </p14:nvContentPartPr>
            <p14:xfrm>
              <a:off x="4352280" y="7546250"/>
              <a:ext cx="83880" cy="4320"/>
            </p14:xfrm>
          </p:contentPart>
        </mc:Choice>
        <mc:Fallback xmlns="">
          <p:pic>
            <p:nvPicPr>
              <p:cNvPr id="324" name="インク 323">
                <a:extLst>
                  <a:ext uri="{FF2B5EF4-FFF2-40B4-BE49-F238E27FC236}">
                    <a16:creationId xmlns:a16="http://schemas.microsoft.com/office/drawing/2014/main" id="{8AEF9521-9CEF-761F-3491-D06089826CB1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343640" y="7537250"/>
                <a:ext cx="10152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25" name="インク 324">
                <a:extLst>
                  <a:ext uri="{FF2B5EF4-FFF2-40B4-BE49-F238E27FC236}">
                    <a16:creationId xmlns:a16="http://schemas.microsoft.com/office/drawing/2014/main" id="{059481E1-E334-450E-C7D8-02BB7D3DF820}"/>
                  </a:ext>
                </a:extLst>
              </p14:cNvPr>
              <p14:cNvContentPartPr/>
              <p14:nvPr/>
            </p14:nvContentPartPr>
            <p14:xfrm>
              <a:off x="4310520" y="7601690"/>
              <a:ext cx="105480" cy="1800"/>
            </p14:xfrm>
          </p:contentPart>
        </mc:Choice>
        <mc:Fallback xmlns="">
          <p:pic>
            <p:nvPicPr>
              <p:cNvPr id="325" name="インク 324">
                <a:extLst>
                  <a:ext uri="{FF2B5EF4-FFF2-40B4-BE49-F238E27FC236}">
                    <a16:creationId xmlns:a16="http://schemas.microsoft.com/office/drawing/2014/main" id="{059481E1-E334-450E-C7D8-02BB7D3DF82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4301880" y="7592690"/>
                <a:ext cx="1231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28" name="インク 327">
                <a:extLst>
                  <a:ext uri="{FF2B5EF4-FFF2-40B4-BE49-F238E27FC236}">
                    <a16:creationId xmlns:a16="http://schemas.microsoft.com/office/drawing/2014/main" id="{CF1CEF1C-5C4A-FB48-39D3-A2DB7AFDE51A}"/>
                  </a:ext>
                </a:extLst>
              </p14:cNvPr>
              <p14:cNvContentPartPr/>
              <p14:nvPr/>
            </p14:nvContentPartPr>
            <p14:xfrm>
              <a:off x="4553160" y="7458770"/>
              <a:ext cx="170640" cy="81720"/>
            </p14:xfrm>
          </p:contentPart>
        </mc:Choice>
        <mc:Fallback xmlns="">
          <p:pic>
            <p:nvPicPr>
              <p:cNvPr id="328" name="インク 327">
                <a:extLst>
                  <a:ext uri="{FF2B5EF4-FFF2-40B4-BE49-F238E27FC236}">
                    <a16:creationId xmlns:a16="http://schemas.microsoft.com/office/drawing/2014/main" id="{CF1CEF1C-5C4A-FB48-39D3-A2DB7AFDE51A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544520" y="7450130"/>
                <a:ext cx="1882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29" name="インク 328">
                <a:extLst>
                  <a:ext uri="{FF2B5EF4-FFF2-40B4-BE49-F238E27FC236}">
                    <a16:creationId xmlns:a16="http://schemas.microsoft.com/office/drawing/2014/main" id="{E70FB1AF-09D2-E953-84BC-FBC95D2BE08E}"/>
                  </a:ext>
                </a:extLst>
              </p14:cNvPr>
              <p14:cNvContentPartPr/>
              <p14:nvPr/>
            </p14:nvContentPartPr>
            <p14:xfrm>
              <a:off x="4605360" y="7470650"/>
              <a:ext cx="63720" cy="153720"/>
            </p14:xfrm>
          </p:contentPart>
        </mc:Choice>
        <mc:Fallback xmlns="">
          <p:pic>
            <p:nvPicPr>
              <p:cNvPr id="329" name="インク 328">
                <a:extLst>
                  <a:ext uri="{FF2B5EF4-FFF2-40B4-BE49-F238E27FC236}">
                    <a16:creationId xmlns:a16="http://schemas.microsoft.com/office/drawing/2014/main" id="{E70FB1AF-09D2-E953-84BC-FBC95D2BE08E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596360" y="7461650"/>
                <a:ext cx="813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30" name="インク 329">
                <a:extLst>
                  <a:ext uri="{FF2B5EF4-FFF2-40B4-BE49-F238E27FC236}">
                    <a16:creationId xmlns:a16="http://schemas.microsoft.com/office/drawing/2014/main" id="{00CAFFD2-B99E-A40A-F861-187AD5203D63}"/>
                  </a:ext>
                </a:extLst>
              </p14:cNvPr>
              <p14:cNvContentPartPr/>
              <p14:nvPr/>
            </p14:nvContentPartPr>
            <p14:xfrm>
              <a:off x="4755480" y="7460930"/>
              <a:ext cx="96840" cy="205560"/>
            </p14:xfrm>
          </p:contentPart>
        </mc:Choice>
        <mc:Fallback xmlns="">
          <p:pic>
            <p:nvPicPr>
              <p:cNvPr id="330" name="インク 329">
                <a:extLst>
                  <a:ext uri="{FF2B5EF4-FFF2-40B4-BE49-F238E27FC236}">
                    <a16:creationId xmlns:a16="http://schemas.microsoft.com/office/drawing/2014/main" id="{00CAFFD2-B99E-A40A-F861-187AD5203D63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746840" y="7451930"/>
                <a:ext cx="1144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31" name="インク 330">
                <a:extLst>
                  <a:ext uri="{FF2B5EF4-FFF2-40B4-BE49-F238E27FC236}">
                    <a16:creationId xmlns:a16="http://schemas.microsoft.com/office/drawing/2014/main" id="{DFE0C233-69E6-FE79-06D6-378488360CCF}"/>
                  </a:ext>
                </a:extLst>
              </p14:cNvPr>
              <p14:cNvContentPartPr/>
              <p14:nvPr/>
            </p14:nvContentPartPr>
            <p14:xfrm>
              <a:off x="4923600" y="7536890"/>
              <a:ext cx="150480" cy="23040"/>
            </p14:xfrm>
          </p:contentPart>
        </mc:Choice>
        <mc:Fallback xmlns="">
          <p:pic>
            <p:nvPicPr>
              <p:cNvPr id="331" name="インク 330">
                <a:extLst>
                  <a:ext uri="{FF2B5EF4-FFF2-40B4-BE49-F238E27FC236}">
                    <a16:creationId xmlns:a16="http://schemas.microsoft.com/office/drawing/2014/main" id="{DFE0C233-69E6-FE79-06D6-378488360CCF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4914600" y="7528250"/>
                <a:ext cx="1681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344" name="インク 343">
                <a:extLst>
                  <a:ext uri="{FF2B5EF4-FFF2-40B4-BE49-F238E27FC236}">
                    <a16:creationId xmlns:a16="http://schemas.microsoft.com/office/drawing/2014/main" id="{8CE375ED-AC16-B445-324F-6FB68CE2C5C9}"/>
                  </a:ext>
                </a:extLst>
              </p14:cNvPr>
              <p14:cNvContentPartPr/>
              <p14:nvPr/>
            </p14:nvContentPartPr>
            <p14:xfrm>
              <a:off x="5109720" y="7441130"/>
              <a:ext cx="196920" cy="79920"/>
            </p14:xfrm>
          </p:contentPart>
        </mc:Choice>
        <mc:Fallback xmlns="">
          <p:pic>
            <p:nvPicPr>
              <p:cNvPr id="344" name="インク 343">
                <a:extLst>
                  <a:ext uri="{FF2B5EF4-FFF2-40B4-BE49-F238E27FC236}">
                    <a16:creationId xmlns:a16="http://schemas.microsoft.com/office/drawing/2014/main" id="{8CE375ED-AC16-B445-324F-6FB68CE2C5C9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101080" y="7432130"/>
                <a:ext cx="2145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345" name="インク 344">
                <a:extLst>
                  <a:ext uri="{FF2B5EF4-FFF2-40B4-BE49-F238E27FC236}">
                    <a16:creationId xmlns:a16="http://schemas.microsoft.com/office/drawing/2014/main" id="{ECE639CF-703F-8F30-C098-1D30EAC02E6B}"/>
                  </a:ext>
                </a:extLst>
              </p14:cNvPr>
              <p14:cNvContentPartPr/>
              <p14:nvPr/>
            </p14:nvContentPartPr>
            <p14:xfrm>
              <a:off x="5138160" y="7462370"/>
              <a:ext cx="117720" cy="127440"/>
            </p14:xfrm>
          </p:contentPart>
        </mc:Choice>
        <mc:Fallback xmlns="">
          <p:pic>
            <p:nvPicPr>
              <p:cNvPr id="345" name="インク 344">
                <a:extLst>
                  <a:ext uri="{FF2B5EF4-FFF2-40B4-BE49-F238E27FC236}">
                    <a16:creationId xmlns:a16="http://schemas.microsoft.com/office/drawing/2014/main" id="{ECE639CF-703F-8F30-C098-1D30EAC02E6B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129160" y="7453730"/>
                <a:ext cx="135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47" name="インク 346">
                <a:extLst>
                  <a:ext uri="{FF2B5EF4-FFF2-40B4-BE49-F238E27FC236}">
                    <a16:creationId xmlns:a16="http://schemas.microsoft.com/office/drawing/2014/main" id="{CA80537C-FE94-BCAA-877F-568BD4C70304}"/>
                  </a:ext>
                </a:extLst>
              </p14:cNvPr>
              <p14:cNvContentPartPr/>
              <p14:nvPr/>
            </p14:nvContentPartPr>
            <p14:xfrm>
              <a:off x="4444800" y="7407650"/>
              <a:ext cx="805320" cy="282600"/>
            </p14:xfrm>
          </p:contentPart>
        </mc:Choice>
        <mc:Fallback xmlns="">
          <p:pic>
            <p:nvPicPr>
              <p:cNvPr id="347" name="インク 346">
                <a:extLst>
                  <a:ext uri="{FF2B5EF4-FFF2-40B4-BE49-F238E27FC236}">
                    <a16:creationId xmlns:a16="http://schemas.microsoft.com/office/drawing/2014/main" id="{CA80537C-FE94-BCAA-877F-568BD4C7030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436160" y="7398650"/>
                <a:ext cx="8229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48" name="インク 347">
                <a:extLst>
                  <a:ext uri="{FF2B5EF4-FFF2-40B4-BE49-F238E27FC236}">
                    <a16:creationId xmlns:a16="http://schemas.microsoft.com/office/drawing/2014/main" id="{7D6BE32E-31A9-1B98-06DE-4B0561C6827B}"/>
                  </a:ext>
                </a:extLst>
              </p14:cNvPr>
              <p14:cNvContentPartPr/>
              <p14:nvPr/>
            </p14:nvContentPartPr>
            <p14:xfrm>
              <a:off x="5373960" y="7510250"/>
              <a:ext cx="139680" cy="18720"/>
            </p14:xfrm>
          </p:contentPart>
        </mc:Choice>
        <mc:Fallback xmlns="">
          <p:pic>
            <p:nvPicPr>
              <p:cNvPr id="348" name="インク 347">
                <a:extLst>
                  <a:ext uri="{FF2B5EF4-FFF2-40B4-BE49-F238E27FC236}">
                    <a16:creationId xmlns:a16="http://schemas.microsoft.com/office/drawing/2014/main" id="{7D6BE32E-31A9-1B98-06DE-4B0561C6827B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365320" y="7501250"/>
                <a:ext cx="1573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49" name="インク 348">
                <a:extLst>
                  <a:ext uri="{FF2B5EF4-FFF2-40B4-BE49-F238E27FC236}">
                    <a16:creationId xmlns:a16="http://schemas.microsoft.com/office/drawing/2014/main" id="{6CBE8991-84E8-B3E2-71BA-640F731AD982}"/>
                  </a:ext>
                </a:extLst>
              </p14:cNvPr>
              <p14:cNvContentPartPr/>
              <p14:nvPr/>
            </p14:nvContentPartPr>
            <p14:xfrm>
              <a:off x="5350200" y="7575770"/>
              <a:ext cx="164160" cy="23760"/>
            </p14:xfrm>
          </p:contentPart>
        </mc:Choice>
        <mc:Fallback xmlns="">
          <p:pic>
            <p:nvPicPr>
              <p:cNvPr id="349" name="インク 348">
                <a:extLst>
                  <a:ext uri="{FF2B5EF4-FFF2-40B4-BE49-F238E27FC236}">
                    <a16:creationId xmlns:a16="http://schemas.microsoft.com/office/drawing/2014/main" id="{6CBE8991-84E8-B3E2-71BA-640F731AD982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5341560" y="7566770"/>
                <a:ext cx="181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50" name="インク 349">
                <a:extLst>
                  <a:ext uri="{FF2B5EF4-FFF2-40B4-BE49-F238E27FC236}">
                    <a16:creationId xmlns:a16="http://schemas.microsoft.com/office/drawing/2014/main" id="{7CCB35F0-F8FC-0D24-732A-BF7965C55E20}"/>
                  </a:ext>
                </a:extLst>
              </p14:cNvPr>
              <p14:cNvContentPartPr/>
              <p14:nvPr/>
            </p14:nvContentPartPr>
            <p14:xfrm>
              <a:off x="5655120" y="7353290"/>
              <a:ext cx="586080" cy="266040"/>
            </p14:xfrm>
          </p:contentPart>
        </mc:Choice>
        <mc:Fallback xmlns="">
          <p:pic>
            <p:nvPicPr>
              <p:cNvPr id="350" name="インク 349">
                <a:extLst>
                  <a:ext uri="{FF2B5EF4-FFF2-40B4-BE49-F238E27FC236}">
                    <a16:creationId xmlns:a16="http://schemas.microsoft.com/office/drawing/2014/main" id="{7CCB35F0-F8FC-0D24-732A-BF7965C55E2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646120" y="7344290"/>
                <a:ext cx="6037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51" name="インク 350">
                <a:extLst>
                  <a:ext uri="{FF2B5EF4-FFF2-40B4-BE49-F238E27FC236}">
                    <a16:creationId xmlns:a16="http://schemas.microsoft.com/office/drawing/2014/main" id="{570245A5-A547-FA46-0962-901490D7AC33}"/>
                  </a:ext>
                </a:extLst>
              </p14:cNvPr>
              <p14:cNvContentPartPr/>
              <p14:nvPr/>
            </p14:nvContentPartPr>
            <p14:xfrm>
              <a:off x="5808480" y="7439690"/>
              <a:ext cx="151200" cy="67320"/>
            </p14:xfrm>
          </p:contentPart>
        </mc:Choice>
        <mc:Fallback xmlns="">
          <p:pic>
            <p:nvPicPr>
              <p:cNvPr id="351" name="インク 350">
                <a:extLst>
                  <a:ext uri="{FF2B5EF4-FFF2-40B4-BE49-F238E27FC236}">
                    <a16:creationId xmlns:a16="http://schemas.microsoft.com/office/drawing/2014/main" id="{570245A5-A547-FA46-0962-901490D7AC33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799840" y="7430690"/>
                <a:ext cx="1688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52" name="インク 351">
                <a:extLst>
                  <a:ext uri="{FF2B5EF4-FFF2-40B4-BE49-F238E27FC236}">
                    <a16:creationId xmlns:a16="http://schemas.microsoft.com/office/drawing/2014/main" id="{A3DE9672-D45A-3AC7-FDCB-C2626F6DE518}"/>
                  </a:ext>
                </a:extLst>
              </p14:cNvPr>
              <p14:cNvContentPartPr/>
              <p14:nvPr/>
            </p14:nvContentPartPr>
            <p14:xfrm>
              <a:off x="5881920" y="7446170"/>
              <a:ext cx="28440" cy="117720"/>
            </p14:xfrm>
          </p:contentPart>
        </mc:Choice>
        <mc:Fallback xmlns="">
          <p:pic>
            <p:nvPicPr>
              <p:cNvPr id="352" name="インク 351">
                <a:extLst>
                  <a:ext uri="{FF2B5EF4-FFF2-40B4-BE49-F238E27FC236}">
                    <a16:creationId xmlns:a16="http://schemas.microsoft.com/office/drawing/2014/main" id="{A3DE9672-D45A-3AC7-FDCB-C2626F6DE518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5872920" y="7437170"/>
                <a:ext cx="460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53" name="インク 352">
                <a:extLst>
                  <a:ext uri="{FF2B5EF4-FFF2-40B4-BE49-F238E27FC236}">
                    <a16:creationId xmlns:a16="http://schemas.microsoft.com/office/drawing/2014/main" id="{BC515D78-3C80-9FAE-28A2-6BCAB4789D17}"/>
                  </a:ext>
                </a:extLst>
              </p14:cNvPr>
              <p14:cNvContentPartPr/>
              <p14:nvPr/>
            </p14:nvContentPartPr>
            <p14:xfrm>
              <a:off x="5972280" y="7455170"/>
              <a:ext cx="156960" cy="120240"/>
            </p14:xfrm>
          </p:contentPart>
        </mc:Choice>
        <mc:Fallback xmlns="">
          <p:pic>
            <p:nvPicPr>
              <p:cNvPr id="353" name="インク 352">
                <a:extLst>
                  <a:ext uri="{FF2B5EF4-FFF2-40B4-BE49-F238E27FC236}">
                    <a16:creationId xmlns:a16="http://schemas.microsoft.com/office/drawing/2014/main" id="{BC515D78-3C80-9FAE-28A2-6BCAB4789D17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963280" y="7446530"/>
                <a:ext cx="1746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54" name="インク 353">
                <a:extLst>
                  <a:ext uri="{FF2B5EF4-FFF2-40B4-BE49-F238E27FC236}">
                    <a16:creationId xmlns:a16="http://schemas.microsoft.com/office/drawing/2014/main" id="{91F332FD-AC4C-86E5-DC49-C01FD7E00B45}"/>
                  </a:ext>
                </a:extLst>
              </p14:cNvPr>
              <p14:cNvContentPartPr/>
              <p14:nvPr/>
            </p14:nvContentPartPr>
            <p14:xfrm>
              <a:off x="6012960" y="7451210"/>
              <a:ext cx="160560" cy="11160"/>
            </p14:xfrm>
          </p:contentPart>
        </mc:Choice>
        <mc:Fallback xmlns="">
          <p:pic>
            <p:nvPicPr>
              <p:cNvPr id="354" name="インク 353">
                <a:extLst>
                  <a:ext uri="{FF2B5EF4-FFF2-40B4-BE49-F238E27FC236}">
                    <a16:creationId xmlns:a16="http://schemas.microsoft.com/office/drawing/2014/main" id="{91F332FD-AC4C-86E5-DC49-C01FD7E00B45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6003960" y="7442570"/>
                <a:ext cx="1782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56" name="インク 355">
                <a:extLst>
                  <a:ext uri="{FF2B5EF4-FFF2-40B4-BE49-F238E27FC236}">
                    <a16:creationId xmlns:a16="http://schemas.microsoft.com/office/drawing/2014/main" id="{E89F9948-1F2C-D998-838D-087249FB7EB2}"/>
                  </a:ext>
                </a:extLst>
              </p14:cNvPr>
              <p14:cNvContentPartPr/>
              <p14:nvPr/>
            </p14:nvContentPartPr>
            <p14:xfrm>
              <a:off x="3972480" y="7944770"/>
              <a:ext cx="121680" cy="132480"/>
            </p14:xfrm>
          </p:contentPart>
        </mc:Choice>
        <mc:Fallback xmlns="">
          <p:pic>
            <p:nvPicPr>
              <p:cNvPr id="356" name="インク 355">
                <a:extLst>
                  <a:ext uri="{FF2B5EF4-FFF2-40B4-BE49-F238E27FC236}">
                    <a16:creationId xmlns:a16="http://schemas.microsoft.com/office/drawing/2014/main" id="{E89F9948-1F2C-D998-838D-087249FB7EB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963480" y="7936130"/>
                <a:ext cx="1393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57" name="インク 356">
                <a:extLst>
                  <a:ext uri="{FF2B5EF4-FFF2-40B4-BE49-F238E27FC236}">
                    <a16:creationId xmlns:a16="http://schemas.microsoft.com/office/drawing/2014/main" id="{3CC12DB2-6586-0B09-0CD4-F42A47C0C2DD}"/>
                  </a:ext>
                </a:extLst>
              </p14:cNvPr>
              <p14:cNvContentPartPr/>
              <p14:nvPr/>
            </p14:nvContentPartPr>
            <p14:xfrm>
              <a:off x="4116480" y="8002730"/>
              <a:ext cx="8280" cy="48600"/>
            </p14:xfrm>
          </p:contentPart>
        </mc:Choice>
        <mc:Fallback xmlns="">
          <p:pic>
            <p:nvPicPr>
              <p:cNvPr id="357" name="インク 356">
                <a:extLst>
                  <a:ext uri="{FF2B5EF4-FFF2-40B4-BE49-F238E27FC236}">
                    <a16:creationId xmlns:a16="http://schemas.microsoft.com/office/drawing/2014/main" id="{3CC12DB2-6586-0B09-0CD4-F42A47C0C2DD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107480" y="7994090"/>
                <a:ext cx="259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58" name="インク 357">
                <a:extLst>
                  <a:ext uri="{FF2B5EF4-FFF2-40B4-BE49-F238E27FC236}">
                    <a16:creationId xmlns:a16="http://schemas.microsoft.com/office/drawing/2014/main" id="{EBA6DB30-AB35-68E1-374C-9975108AA048}"/>
                  </a:ext>
                </a:extLst>
              </p14:cNvPr>
              <p14:cNvContentPartPr/>
              <p14:nvPr/>
            </p14:nvContentPartPr>
            <p14:xfrm>
              <a:off x="4117560" y="7899770"/>
              <a:ext cx="26280" cy="2520"/>
            </p14:xfrm>
          </p:contentPart>
        </mc:Choice>
        <mc:Fallback xmlns="">
          <p:pic>
            <p:nvPicPr>
              <p:cNvPr id="358" name="インク 357">
                <a:extLst>
                  <a:ext uri="{FF2B5EF4-FFF2-40B4-BE49-F238E27FC236}">
                    <a16:creationId xmlns:a16="http://schemas.microsoft.com/office/drawing/2014/main" id="{EBA6DB30-AB35-68E1-374C-9975108AA048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108560" y="7890770"/>
                <a:ext cx="439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59" name="インク 358">
                <a:extLst>
                  <a:ext uri="{FF2B5EF4-FFF2-40B4-BE49-F238E27FC236}">
                    <a16:creationId xmlns:a16="http://schemas.microsoft.com/office/drawing/2014/main" id="{A7C30CBD-5F5F-3B39-C063-4887542F2396}"/>
                  </a:ext>
                </a:extLst>
              </p14:cNvPr>
              <p14:cNvContentPartPr/>
              <p14:nvPr/>
            </p14:nvContentPartPr>
            <p14:xfrm>
              <a:off x="4207920" y="7957010"/>
              <a:ext cx="117720" cy="86400"/>
            </p14:xfrm>
          </p:contentPart>
        </mc:Choice>
        <mc:Fallback xmlns="">
          <p:pic>
            <p:nvPicPr>
              <p:cNvPr id="359" name="インク 358">
                <a:extLst>
                  <a:ext uri="{FF2B5EF4-FFF2-40B4-BE49-F238E27FC236}">
                    <a16:creationId xmlns:a16="http://schemas.microsoft.com/office/drawing/2014/main" id="{A7C30CBD-5F5F-3B39-C063-4887542F2396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198920" y="7948010"/>
                <a:ext cx="1353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60" name="インク 359">
                <a:extLst>
                  <a:ext uri="{FF2B5EF4-FFF2-40B4-BE49-F238E27FC236}">
                    <a16:creationId xmlns:a16="http://schemas.microsoft.com/office/drawing/2014/main" id="{2357DB76-15AA-FA1C-BE10-6447C610DEA2}"/>
                  </a:ext>
                </a:extLst>
              </p14:cNvPr>
              <p14:cNvContentPartPr/>
              <p14:nvPr/>
            </p14:nvContentPartPr>
            <p14:xfrm>
              <a:off x="4385400" y="7867370"/>
              <a:ext cx="136800" cy="214560"/>
            </p14:xfrm>
          </p:contentPart>
        </mc:Choice>
        <mc:Fallback xmlns="">
          <p:pic>
            <p:nvPicPr>
              <p:cNvPr id="360" name="インク 359">
                <a:extLst>
                  <a:ext uri="{FF2B5EF4-FFF2-40B4-BE49-F238E27FC236}">
                    <a16:creationId xmlns:a16="http://schemas.microsoft.com/office/drawing/2014/main" id="{2357DB76-15AA-FA1C-BE10-6447C610DEA2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376400" y="7858730"/>
                <a:ext cx="1544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61" name="インク 360">
                <a:extLst>
                  <a:ext uri="{FF2B5EF4-FFF2-40B4-BE49-F238E27FC236}">
                    <a16:creationId xmlns:a16="http://schemas.microsoft.com/office/drawing/2014/main" id="{3754585D-CC5B-D8F3-F3A2-374972B0F13D}"/>
                  </a:ext>
                </a:extLst>
              </p14:cNvPr>
              <p14:cNvContentPartPr/>
              <p14:nvPr/>
            </p14:nvContentPartPr>
            <p14:xfrm>
              <a:off x="4617600" y="7933250"/>
              <a:ext cx="134640" cy="80640"/>
            </p14:xfrm>
          </p:contentPart>
        </mc:Choice>
        <mc:Fallback xmlns="">
          <p:pic>
            <p:nvPicPr>
              <p:cNvPr id="361" name="インク 360">
                <a:extLst>
                  <a:ext uri="{FF2B5EF4-FFF2-40B4-BE49-F238E27FC236}">
                    <a16:creationId xmlns:a16="http://schemas.microsoft.com/office/drawing/2014/main" id="{3754585D-CC5B-D8F3-F3A2-374972B0F13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608960" y="7924610"/>
                <a:ext cx="1522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73" name="インク 372">
                <a:extLst>
                  <a:ext uri="{FF2B5EF4-FFF2-40B4-BE49-F238E27FC236}">
                    <a16:creationId xmlns:a16="http://schemas.microsoft.com/office/drawing/2014/main" id="{CC004569-C277-6F8D-4691-882A811603B9}"/>
                  </a:ext>
                </a:extLst>
              </p14:cNvPr>
              <p14:cNvContentPartPr/>
              <p14:nvPr/>
            </p14:nvContentPartPr>
            <p14:xfrm>
              <a:off x="6338040" y="7432850"/>
              <a:ext cx="99360" cy="5040"/>
            </p14:xfrm>
          </p:contentPart>
        </mc:Choice>
        <mc:Fallback xmlns="">
          <p:pic>
            <p:nvPicPr>
              <p:cNvPr id="373" name="インク 372">
                <a:extLst>
                  <a:ext uri="{FF2B5EF4-FFF2-40B4-BE49-F238E27FC236}">
                    <a16:creationId xmlns:a16="http://schemas.microsoft.com/office/drawing/2014/main" id="{CC004569-C277-6F8D-4691-882A811603B9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329040" y="7424210"/>
                <a:ext cx="11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74" name="インク 373">
                <a:extLst>
                  <a:ext uri="{FF2B5EF4-FFF2-40B4-BE49-F238E27FC236}">
                    <a16:creationId xmlns:a16="http://schemas.microsoft.com/office/drawing/2014/main" id="{66BB0289-A547-8E44-371C-4CF7BAFDF681}"/>
                  </a:ext>
                </a:extLst>
              </p14:cNvPr>
              <p14:cNvContentPartPr/>
              <p14:nvPr/>
            </p14:nvContentPartPr>
            <p14:xfrm>
              <a:off x="6310680" y="7487930"/>
              <a:ext cx="102960" cy="1800"/>
            </p14:xfrm>
          </p:contentPart>
        </mc:Choice>
        <mc:Fallback xmlns="">
          <p:pic>
            <p:nvPicPr>
              <p:cNvPr id="374" name="インク 373">
                <a:extLst>
                  <a:ext uri="{FF2B5EF4-FFF2-40B4-BE49-F238E27FC236}">
                    <a16:creationId xmlns:a16="http://schemas.microsoft.com/office/drawing/2014/main" id="{66BB0289-A547-8E44-371C-4CF7BAFDF681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302040" y="7478930"/>
                <a:ext cx="120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75" name="インク 374">
                <a:extLst>
                  <a:ext uri="{FF2B5EF4-FFF2-40B4-BE49-F238E27FC236}">
                    <a16:creationId xmlns:a16="http://schemas.microsoft.com/office/drawing/2014/main" id="{A0DA858C-64FF-6695-4A35-55342D2942DA}"/>
                  </a:ext>
                </a:extLst>
              </p14:cNvPr>
              <p14:cNvContentPartPr/>
              <p14:nvPr/>
            </p14:nvContentPartPr>
            <p14:xfrm>
              <a:off x="6475560" y="7386050"/>
              <a:ext cx="171000" cy="119880"/>
            </p14:xfrm>
          </p:contentPart>
        </mc:Choice>
        <mc:Fallback xmlns="">
          <p:pic>
            <p:nvPicPr>
              <p:cNvPr id="375" name="インク 374">
                <a:extLst>
                  <a:ext uri="{FF2B5EF4-FFF2-40B4-BE49-F238E27FC236}">
                    <a16:creationId xmlns:a16="http://schemas.microsoft.com/office/drawing/2014/main" id="{A0DA858C-64FF-6695-4A35-55342D2942DA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466920" y="7377410"/>
                <a:ext cx="1886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76" name="インク 375">
                <a:extLst>
                  <a:ext uri="{FF2B5EF4-FFF2-40B4-BE49-F238E27FC236}">
                    <a16:creationId xmlns:a16="http://schemas.microsoft.com/office/drawing/2014/main" id="{42EA064E-78EE-B7BA-D27F-4D2CA2836B08}"/>
                  </a:ext>
                </a:extLst>
              </p14:cNvPr>
              <p14:cNvContentPartPr/>
              <p14:nvPr/>
            </p14:nvContentPartPr>
            <p14:xfrm>
              <a:off x="6666360" y="7315130"/>
              <a:ext cx="396360" cy="203400"/>
            </p14:xfrm>
          </p:contentPart>
        </mc:Choice>
        <mc:Fallback xmlns="">
          <p:pic>
            <p:nvPicPr>
              <p:cNvPr id="376" name="インク 375">
                <a:extLst>
                  <a:ext uri="{FF2B5EF4-FFF2-40B4-BE49-F238E27FC236}">
                    <a16:creationId xmlns:a16="http://schemas.microsoft.com/office/drawing/2014/main" id="{42EA064E-78EE-B7BA-D27F-4D2CA2836B08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6657720" y="7306130"/>
                <a:ext cx="4140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77" name="インク 376">
                <a:extLst>
                  <a:ext uri="{FF2B5EF4-FFF2-40B4-BE49-F238E27FC236}">
                    <a16:creationId xmlns:a16="http://schemas.microsoft.com/office/drawing/2014/main" id="{59F6458B-53E4-9FD8-E3D9-29791444C4FE}"/>
                  </a:ext>
                </a:extLst>
              </p14:cNvPr>
              <p14:cNvContentPartPr/>
              <p14:nvPr/>
            </p14:nvContentPartPr>
            <p14:xfrm>
              <a:off x="6825480" y="7391810"/>
              <a:ext cx="144360" cy="116640"/>
            </p14:xfrm>
          </p:contentPart>
        </mc:Choice>
        <mc:Fallback xmlns="">
          <p:pic>
            <p:nvPicPr>
              <p:cNvPr id="377" name="インク 376">
                <a:extLst>
                  <a:ext uri="{FF2B5EF4-FFF2-40B4-BE49-F238E27FC236}">
                    <a16:creationId xmlns:a16="http://schemas.microsoft.com/office/drawing/2014/main" id="{59F6458B-53E4-9FD8-E3D9-29791444C4FE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6816840" y="7382810"/>
                <a:ext cx="1620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78" name="インク 377">
                <a:extLst>
                  <a:ext uri="{FF2B5EF4-FFF2-40B4-BE49-F238E27FC236}">
                    <a16:creationId xmlns:a16="http://schemas.microsoft.com/office/drawing/2014/main" id="{A26EBE31-6400-7366-ED2A-40F2F7D98F9A}"/>
                  </a:ext>
                </a:extLst>
              </p14:cNvPr>
              <p14:cNvContentPartPr/>
              <p14:nvPr/>
            </p14:nvContentPartPr>
            <p14:xfrm>
              <a:off x="6877680" y="7385330"/>
              <a:ext cx="139320" cy="720"/>
            </p14:xfrm>
          </p:contentPart>
        </mc:Choice>
        <mc:Fallback xmlns="">
          <p:pic>
            <p:nvPicPr>
              <p:cNvPr id="378" name="インク 377">
                <a:extLst>
                  <a:ext uri="{FF2B5EF4-FFF2-40B4-BE49-F238E27FC236}">
                    <a16:creationId xmlns:a16="http://schemas.microsoft.com/office/drawing/2014/main" id="{A26EBE31-6400-7366-ED2A-40F2F7D98F9A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868680" y="7376330"/>
                <a:ext cx="156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0" name="グループ化 399">
            <a:extLst>
              <a:ext uri="{FF2B5EF4-FFF2-40B4-BE49-F238E27FC236}">
                <a16:creationId xmlns:a16="http://schemas.microsoft.com/office/drawing/2014/main" id="{6F429307-DEFF-BD52-C050-3CC0F93FCE09}"/>
              </a:ext>
            </a:extLst>
          </p:cNvPr>
          <p:cNvGrpSpPr/>
          <p:nvPr/>
        </p:nvGrpSpPr>
        <p:grpSpPr>
          <a:xfrm>
            <a:off x="4960320" y="7707530"/>
            <a:ext cx="2334240" cy="450360"/>
            <a:chOff x="4960320" y="7707530"/>
            <a:chExt cx="233424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62" name="インク 361">
                  <a:extLst>
                    <a:ext uri="{FF2B5EF4-FFF2-40B4-BE49-F238E27FC236}">
                      <a16:creationId xmlns:a16="http://schemas.microsoft.com/office/drawing/2014/main" id="{36314ED2-6E42-1CCC-8185-A6106E35F15E}"/>
                    </a:ext>
                  </a:extLst>
                </p14:cNvPr>
                <p14:cNvContentPartPr/>
                <p14:nvPr/>
              </p14:nvContentPartPr>
              <p14:xfrm>
                <a:off x="4960320" y="7914530"/>
                <a:ext cx="381600" cy="42480"/>
              </p14:xfrm>
            </p:contentPart>
          </mc:Choice>
          <mc:Fallback xmlns="">
            <p:pic>
              <p:nvPicPr>
                <p:cNvPr id="362" name="インク 361">
                  <a:extLst>
                    <a:ext uri="{FF2B5EF4-FFF2-40B4-BE49-F238E27FC236}">
                      <a16:creationId xmlns:a16="http://schemas.microsoft.com/office/drawing/2014/main" id="{36314ED2-6E42-1CCC-8185-A6106E35F15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951320" y="7905530"/>
                  <a:ext cx="399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63" name="インク 362">
                  <a:extLst>
                    <a:ext uri="{FF2B5EF4-FFF2-40B4-BE49-F238E27FC236}">
                      <a16:creationId xmlns:a16="http://schemas.microsoft.com/office/drawing/2014/main" id="{425E3DAA-2D96-7C99-2CBE-18A2F2946748}"/>
                    </a:ext>
                  </a:extLst>
                </p14:cNvPr>
                <p14:cNvContentPartPr/>
                <p14:nvPr/>
              </p14:nvContentPartPr>
              <p14:xfrm>
                <a:off x="5043120" y="7998770"/>
                <a:ext cx="1440" cy="48240"/>
              </p14:xfrm>
            </p:contentPart>
          </mc:Choice>
          <mc:Fallback xmlns="">
            <p:pic>
              <p:nvPicPr>
                <p:cNvPr id="363" name="インク 362">
                  <a:extLst>
                    <a:ext uri="{FF2B5EF4-FFF2-40B4-BE49-F238E27FC236}">
                      <a16:creationId xmlns:a16="http://schemas.microsoft.com/office/drawing/2014/main" id="{425E3DAA-2D96-7C99-2CBE-18A2F294674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034480" y="7990130"/>
                  <a:ext cx="19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64" name="インク 363">
                  <a:extLst>
                    <a:ext uri="{FF2B5EF4-FFF2-40B4-BE49-F238E27FC236}">
                      <a16:creationId xmlns:a16="http://schemas.microsoft.com/office/drawing/2014/main" id="{D0B3ABF9-EF19-39E3-4CD4-6318322AE655}"/>
                    </a:ext>
                  </a:extLst>
                </p14:cNvPr>
                <p14:cNvContentPartPr/>
                <p14:nvPr/>
              </p14:nvContentPartPr>
              <p14:xfrm>
                <a:off x="5044200" y="7982210"/>
                <a:ext cx="191880" cy="175680"/>
              </p14:xfrm>
            </p:contentPart>
          </mc:Choice>
          <mc:Fallback xmlns="">
            <p:pic>
              <p:nvPicPr>
                <p:cNvPr id="364" name="インク 363">
                  <a:extLst>
                    <a:ext uri="{FF2B5EF4-FFF2-40B4-BE49-F238E27FC236}">
                      <a16:creationId xmlns:a16="http://schemas.microsoft.com/office/drawing/2014/main" id="{D0B3ABF9-EF19-39E3-4CD4-6318322AE65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035560" y="7973210"/>
                  <a:ext cx="209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79" name="インク 378">
                  <a:extLst>
                    <a:ext uri="{FF2B5EF4-FFF2-40B4-BE49-F238E27FC236}">
                      <a16:creationId xmlns:a16="http://schemas.microsoft.com/office/drawing/2014/main" id="{F0C05B87-EE9D-3ABF-F568-1F4CAA2459CD}"/>
                    </a:ext>
                  </a:extLst>
                </p14:cNvPr>
                <p14:cNvContentPartPr/>
                <p14:nvPr/>
              </p14:nvContentPartPr>
              <p14:xfrm>
                <a:off x="4982280" y="7759730"/>
                <a:ext cx="101880" cy="113040"/>
              </p14:xfrm>
            </p:contentPart>
          </mc:Choice>
          <mc:Fallback xmlns="">
            <p:pic>
              <p:nvPicPr>
                <p:cNvPr id="379" name="インク 378">
                  <a:extLst>
                    <a:ext uri="{FF2B5EF4-FFF2-40B4-BE49-F238E27FC236}">
                      <a16:creationId xmlns:a16="http://schemas.microsoft.com/office/drawing/2014/main" id="{F0C05B87-EE9D-3ABF-F568-1F4CAA2459C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973280" y="7750730"/>
                  <a:ext cx="119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80" name="インク 379">
                  <a:extLst>
                    <a:ext uri="{FF2B5EF4-FFF2-40B4-BE49-F238E27FC236}">
                      <a16:creationId xmlns:a16="http://schemas.microsoft.com/office/drawing/2014/main" id="{359D7538-4B27-3076-6E1B-BFF0AAE0A12F}"/>
                    </a:ext>
                  </a:extLst>
                </p14:cNvPr>
                <p14:cNvContentPartPr/>
                <p14:nvPr/>
              </p14:nvContentPartPr>
              <p14:xfrm>
                <a:off x="5156160" y="7723730"/>
                <a:ext cx="243720" cy="138600"/>
              </p14:xfrm>
            </p:contentPart>
          </mc:Choice>
          <mc:Fallback xmlns="">
            <p:pic>
              <p:nvPicPr>
                <p:cNvPr id="380" name="インク 379">
                  <a:extLst>
                    <a:ext uri="{FF2B5EF4-FFF2-40B4-BE49-F238E27FC236}">
                      <a16:creationId xmlns:a16="http://schemas.microsoft.com/office/drawing/2014/main" id="{359D7538-4B27-3076-6E1B-BFF0AAE0A12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147160" y="7714730"/>
                  <a:ext cx="261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81" name="インク 380">
                  <a:extLst>
                    <a:ext uri="{FF2B5EF4-FFF2-40B4-BE49-F238E27FC236}">
                      <a16:creationId xmlns:a16="http://schemas.microsoft.com/office/drawing/2014/main" id="{A6019029-01E5-265A-2842-3F9E3513713C}"/>
                    </a:ext>
                  </a:extLst>
                </p14:cNvPr>
                <p14:cNvContentPartPr/>
                <p14:nvPr/>
              </p14:nvContentPartPr>
              <p14:xfrm>
                <a:off x="5297280" y="7778810"/>
                <a:ext cx="115920" cy="92160"/>
              </p14:xfrm>
            </p:contentPart>
          </mc:Choice>
          <mc:Fallback xmlns="">
            <p:pic>
              <p:nvPicPr>
                <p:cNvPr id="381" name="インク 380">
                  <a:extLst>
                    <a:ext uri="{FF2B5EF4-FFF2-40B4-BE49-F238E27FC236}">
                      <a16:creationId xmlns:a16="http://schemas.microsoft.com/office/drawing/2014/main" id="{A6019029-01E5-265A-2842-3F9E3513713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288280" y="7770170"/>
                  <a:ext cx="133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82" name="インク 381">
                  <a:extLst>
                    <a:ext uri="{FF2B5EF4-FFF2-40B4-BE49-F238E27FC236}">
                      <a16:creationId xmlns:a16="http://schemas.microsoft.com/office/drawing/2014/main" id="{9EF88AAB-192B-94E2-4B31-697595A350F5}"/>
                    </a:ext>
                  </a:extLst>
                </p14:cNvPr>
                <p14:cNvContentPartPr/>
                <p14:nvPr/>
              </p14:nvContentPartPr>
              <p14:xfrm>
                <a:off x="5303760" y="7782050"/>
                <a:ext cx="163800" cy="19800"/>
              </p14:xfrm>
            </p:contentPart>
          </mc:Choice>
          <mc:Fallback xmlns="">
            <p:pic>
              <p:nvPicPr>
                <p:cNvPr id="382" name="インク 381">
                  <a:extLst>
                    <a:ext uri="{FF2B5EF4-FFF2-40B4-BE49-F238E27FC236}">
                      <a16:creationId xmlns:a16="http://schemas.microsoft.com/office/drawing/2014/main" id="{9EF88AAB-192B-94E2-4B31-697595A350F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295120" y="7773050"/>
                  <a:ext cx="181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83" name="インク 382">
                  <a:extLst>
                    <a:ext uri="{FF2B5EF4-FFF2-40B4-BE49-F238E27FC236}">
                      <a16:creationId xmlns:a16="http://schemas.microsoft.com/office/drawing/2014/main" id="{E6E7620B-106E-BA48-25CD-48DAC6558224}"/>
                    </a:ext>
                  </a:extLst>
                </p14:cNvPr>
                <p14:cNvContentPartPr/>
                <p14:nvPr/>
              </p14:nvContentPartPr>
              <p14:xfrm>
                <a:off x="5390880" y="7954490"/>
                <a:ext cx="203400" cy="176760"/>
              </p14:xfrm>
            </p:contentPart>
          </mc:Choice>
          <mc:Fallback xmlns="">
            <p:pic>
              <p:nvPicPr>
                <p:cNvPr id="383" name="インク 382">
                  <a:extLst>
                    <a:ext uri="{FF2B5EF4-FFF2-40B4-BE49-F238E27FC236}">
                      <a16:creationId xmlns:a16="http://schemas.microsoft.com/office/drawing/2014/main" id="{E6E7620B-106E-BA48-25CD-48DAC655822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381880" y="7945850"/>
                  <a:ext cx="221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86" name="インク 385">
                  <a:extLst>
                    <a:ext uri="{FF2B5EF4-FFF2-40B4-BE49-F238E27FC236}">
                      <a16:creationId xmlns:a16="http://schemas.microsoft.com/office/drawing/2014/main" id="{1B5AA55E-79E8-044B-395C-0C4DF261C00D}"/>
                    </a:ext>
                  </a:extLst>
                </p14:cNvPr>
                <p14:cNvContentPartPr/>
                <p14:nvPr/>
              </p14:nvContentPartPr>
              <p14:xfrm>
                <a:off x="5797320" y="7837130"/>
                <a:ext cx="32040" cy="171720"/>
              </p14:xfrm>
            </p:contentPart>
          </mc:Choice>
          <mc:Fallback xmlns="">
            <p:pic>
              <p:nvPicPr>
                <p:cNvPr id="386" name="インク 385">
                  <a:extLst>
                    <a:ext uri="{FF2B5EF4-FFF2-40B4-BE49-F238E27FC236}">
                      <a16:creationId xmlns:a16="http://schemas.microsoft.com/office/drawing/2014/main" id="{1B5AA55E-79E8-044B-395C-0C4DF261C00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788320" y="7828490"/>
                  <a:ext cx="49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87" name="インク 386">
                  <a:extLst>
                    <a:ext uri="{FF2B5EF4-FFF2-40B4-BE49-F238E27FC236}">
                      <a16:creationId xmlns:a16="http://schemas.microsoft.com/office/drawing/2014/main" id="{D1446259-D4DE-A30E-FE3A-F899D359EDB2}"/>
                    </a:ext>
                  </a:extLst>
                </p14:cNvPr>
                <p14:cNvContentPartPr/>
                <p14:nvPr/>
              </p14:nvContentPartPr>
              <p14:xfrm>
                <a:off x="5701200" y="7908770"/>
                <a:ext cx="199080" cy="34560"/>
              </p14:xfrm>
            </p:contentPart>
          </mc:Choice>
          <mc:Fallback xmlns="">
            <p:pic>
              <p:nvPicPr>
                <p:cNvPr id="387" name="インク 386">
                  <a:extLst>
                    <a:ext uri="{FF2B5EF4-FFF2-40B4-BE49-F238E27FC236}">
                      <a16:creationId xmlns:a16="http://schemas.microsoft.com/office/drawing/2014/main" id="{D1446259-D4DE-A30E-FE3A-F899D359EDB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692560" y="7900130"/>
                  <a:ext cx="216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88" name="インク 387">
                  <a:extLst>
                    <a:ext uri="{FF2B5EF4-FFF2-40B4-BE49-F238E27FC236}">
                      <a16:creationId xmlns:a16="http://schemas.microsoft.com/office/drawing/2014/main" id="{B5C2D131-8745-7B7D-2A07-9AAADAE0BF0E}"/>
                    </a:ext>
                  </a:extLst>
                </p14:cNvPr>
                <p14:cNvContentPartPr/>
                <p14:nvPr/>
              </p14:nvContentPartPr>
              <p14:xfrm>
                <a:off x="5875080" y="7941890"/>
                <a:ext cx="93240" cy="73440"/>
              </p14:xfrm>
            </p:contentPart>
          </mc:Choice>
          <mc:Fallback xmlns="">
            <p:pic>
              <p:nvPicPr>
                <p:cNvPr id="388" name="インク 387">
                  <a:extLst>
                    <a:ext uri="{FF2B5EF4-FFF2-40B4-BE49-F238E27FC236}">
                      <a16:creationId xmlns:a16="http://schemas.microsoft.com/office/drawing/2014/main" id="{B5C2D131-8745-7B7D-2A07-9AAADAE0BF0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866080" y="7933250"/>
                  <a:ext cx="110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89" name="インク 388">
                  <a:extLst>
                    <a:ext uri="{FF2B5EF4-FFF2-40B4-BE49-F238E27FC236}">
                      <a16:creationId xmlns:a16="http://schemas.microsoft.com/office/drawing/2014/main" id="{F4AA0B35-05FF-BDF9-2021-67DD5F75165C}"/>
                    </a:ext>
                  </a:extLst>
                </p14:cNvPr>
                <p14:cNvContentPartPr/>
                <p14:nvPr/>
              </p14:nvContentPartPr>
              <p14:xfrm>
                <a:off x="5992440" y="7939010"/>
                <a:ext cx="153000" cy="90000"/>
              </p14:xfrm>
            </p:contentPart>
          </mc:Choice>
          <mc:Fallback xmlns="">
            <p:pic>
              <p:nvPicPr>
                <p:cNvPr id="389" name="インク 388">
                  <a:extLst>
                    <a:ext uri="{FF2B5EF4-FFF2-40B4-BE49-F238E27FC236}">
                      <a16:creationId xmlns:a16="http://schemas.microsoft.com/office/drawing/2014/main" id="{F4AA0B35-05FF-BDF9-2021-67DD5F75165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983800" y="7930370"/>
                  <a:ext cx="170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90" name="インク 389">
                  <a:extLst>
                    <a:ext uri="{FF2B5EF4-FFF2-40B4-BE49-F238E27FC236}">
                      <a16:creationId xmlns:a16="http://schemas.microsoft.com/office/drawing/2014/main" id="{86B346B3-6254-4C37-B5CF-DBF1707593FB}"/>
                    </a:ext>
                  </a:extLst>
                </p14:cNvPr>
                <p14:cNvContentPartPr/>
                <p14:nvPr/>
              </p14:nvContentPartPr>
              <p14:xfrm>
                <a:off x="6197640" y="7827770"/>
                <a:ext cx="133920" cy="190440"/>
              </p14:xfrm>
            </p:contentPart>
          </mc:Choice>
          <mc:Fallback xmlns="">
            <p:pic>
              <p:nvPicPr>
                <p:cNvPr id="390" name="インク 389">
                  <a:extLst>
                    <a:ext uri="{FF2B5EF4-FFF2-40B4-BE49-F238E27FC236}">
                      <a16:creationId xmlns:a16="http://schemas.microsoft.com/office/drawing/2014/main" id="{86B346B3-6254-4C37-B5CF-DBF1707593F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188640" y="7818770"/>
                  <a:ext cx="151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91" name="インク 390">
                  <a:extLst>
                    <a:ext uri="{FF2B5EF4-FFF2-40B4-BE49-F238E27FC236}">
                      <a16:creationId xmlns:a16="http://schemas.microsoft.com/office/drawing/2014/main" id="{4CA220EB-C1B5-A7D7-537B-6BA54B55D33E}"/>
                    </a:ext>
                  </a:extLst>
                </p14:cNvPr>
                <p14:cNvContentPartPr/>
                <p14:nvPr/>
              </p14:nvContentPartPr>
              <p14:xfrm>
                <a:off x="6212760" y="7906970"/>
                <a:ext cx="406800" cy="26640"/>
              </p14:xfrm>
            </p:contentPart>
          </mc:Choice>
          <mc:Fallback xmlns="">
            <p:pic>
              <p:nvPicPr>
                <p:cNvPr id="391" name="インク 390">
                  <a:extLst>
                    <a:ext uri="{FF2B5EF4-FFF2-40B4-BE49-F238E27FC236}">
                      <a16:creationId xmlns:a16="http://schemas.microsoft.com/office/drawing/2014/main" id="{4CA220EB-C1B5-A7D7-537B-6BA54B55D33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03760" y="7897970"/>
                  <a:ext cx="424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92" name="インク 391">
                  <a:extLst>
                    <a:ext uri="{FF2B5EF4-FFF2-40B4-BE49-F238E27FC236}">
                      <a16:creationId xmlns:a16="http://schemas.microsoft.com/office/drawing/2014/main" id="{1D3E0471-B99A-C90E-D8CE-5D99F222CA66}"/>
                    </a:ext>
                  </a:extLst>
                </p14:cNvPr>
                <p14:cNvContentPartPr/>
                <p14:nvPr/>
              </p14:nvContentPartPr>
              <p14:xfrm>
                <a:off x="6464400" y="7973570"/>
                <a:ext cx="149400" cy="16560"/>
              </p14:xfrm>
            </p:contentPart>
          </mc:Choice>
          <mc:Fallback xmlns="">
            <p:pic>
              <p:nvPicPr>
                <p:cNvPr id="392" name="インク 391">
                  <a:extLst>
                    <a:ext uri="{FF2B5EF4-FFF2-40B4-BE49-F238E27FC236}">
                      <a16:creationId xmlns:a16="http://schemas.microsoft.com/office/drawing/2014/main" id="{1D3E0471-B99A-C90E-D8CE-5D99F222CA6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455400" y="7964570"/>
                  <a:ext cx="167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94" name="インク 393">
                  <a:extLst>
                    <a:ext uri="{FF2B5EF4-FFF2-40B4-BE49-F238E27FC236}">
                      <a16:creationId xmlns:a16="http://schemas.microsoft.com/office/drawing/2014/main" id="{E293EF03-8168-D38D-A6C0-D234EE3FC325}"/>
                    </a:ext>
                  </a:extLst>
                </p14:cNvPr>
                <p14:cNvContentPartPr/>
                <p14:nvPr/>
              </p14:nvContentPartPr>
              <p14:xfrm>
                <a:off x="6744840" y="7906610"/>
                <a:ext cx="428760" cy="25200"/>
              </p14:xfrm>
            </p:contentPart>
          </mc:Choice>
          <mc:Fallback xmlns="">
            <p:pic>
              <p:nvPicPr>
                <p:cNvPr id="394" name="インク 393">
                  <a:extLst>
                    <a:ext uri="{FF2B5EF4-FFF2-40B4-BE49-F238E27FC236}">
                      <a16:creationId xmlns:a16="http://schemas.microsoft.com/office/drawing/2014/main" id="{E293EF03-8168-D38D-A6C0-D234EE3FC32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736200" y="7897610"/>
                  <a:ext cx="446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95" name="インク 394">
                  <a:extLst>
                    <a:ext uri="{FF2B5EF4-FFF2-40B4-BE49-F238E27FC236}">
                      <a16:creationId xmlns:a16="http://schemas.microsoft.com/office/drawing/2014/main" id="{1D95C17C-CFC1-8051-6E0D-82E145CA49C5}"/>
                    </a:ext>
                  </a:extLst>
                </p14:cNvPr>
                <p14:cNvContentPartPr/>
                <p14:nvPr/>
              </p14:nvContentPartPr>
              <p14:xfrm>
                <a:off x="6841320" y="8007050"/>
                <a:ext cx="278280" cy="108360"/>
              </p14:xfrm>
            </p:contentPart>
          </mc:Choice>
          <mc:Fallback xmlns="">
            <p:pic>
              <p:nvPicPr>
                <p:cNvPr id="395" name="インク 394">
                  <a:extLst>
                    <a:ext uri="{FF2B5EF4-FFF2-40B4-BE49-F238E27FC236}">
                      <a16:creationId xmlns:a16="http://schemas.microsoft.com/office/drawing/2014/main" id="{1D95C17C-CFC1-8051-6E0D-82E145CA49C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832320" y="7998410"/>
                  <a:ext cx="295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96" name="インク 395">
                  <a:extLst>
                    <a:ext uri="{FF2B5EF4-FFF2-40B4-BE49-F238E27FC236}">
                      <a16:creationId xmlns:a16="http://schemas.microsoft.com/office/drawing/2014/main" id="{EBBBD8B3-B593-AB57-2C8C-CD273B10E089}"/>
                    </a:ext>
                  </a:extLst>
                </p14:cNvPr>
                <p14:cNvContentPartPr/>
                <p14:nvPr/>
              </p14:nvContentPartPr>
              <p14:xfrm>
                <a:off x="6756360" y="7768010"/>
                <a:ext cx="128520" cy="105840"/>
              </p14:xfrm>
            </p:contentPart>
          </mc:Choice>
          <mc:Fallback xmlns="">
            <p:pic>
              <p:nvPicPr>
                <p:cNvPr id="396" name="インク 395">
                  <a:extLst>
                    <a:ext uri="{FF2B5EF4-FFF2-40B4-BE49-F238E27FC236}">
                      <a16:creationId xmlns:a16="http://schemas.microsoft.com/office/drawing/2014/main" id="{EBBBD8B3-B593-AB57-2C8C-CD273B10E08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747720" y="7759370"/>
                  <a:ext cx="146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97" name="インク 396">
                  <a:extLst>
                    <a:ext uri="{FF2B5EF4-FFF2-40B4-BE49-F238E27FC236}">
                      <a16:creationId xmlns:a16="http://schemas.microsoft.com/office/drawing/2014/main" id="{5A81B5E0-F78A-6F49-FA4B-D061857A475A}"/>
                    </a:ext>
                  </a:extLst>
                </p14:cNvPr>
                <p14:cNvContentPartPr/>
                <p14:nvPr/>
              </p14:nvContentPartPr>
              <p14:xfrm>
                <a:off x="6941760" y="7707530"/>
                <a:ext cx="301680" cy="166680"/>
              </p14:xfrm>
            </p:contentPart>
          </mc:Choice>
          <mc:Fallback xmlns="">
            <p:pic>
              <p:nvPicPr>
                <p:cNvPr id="397" name="インク 396">
                  <a:extLst>
                    <a:ext uri="{FF2B5EF4-FFF2-40B4-BE49-F238E27FC236}">
                      <a16:creationId xmlns:a16="http://schemas.microsoft.com/office/drawing/2014/main" id="{5A81B5E0-F78A-6F49-FA4B-D061857A475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933120" y="7698530"/>
                  <a:ext cx="319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98" name="インク 397">
                  <a:extLst>
                    <a:ext uri="{FF2B5EF4-FFF2-40B4-BE49-F238E27FC236}">
                      <a16:creationId xmlns:a16="http://schemas.microsoft.com/office/drawing/2014/main" id="{FEE2A28F-22DF-C6A8-70AB-149C35EB2430}"/>
                    </a:ext>
                  </a:extLst>
                </p14:cNvPr>
                <p14:cNvContentPartPr/>
                <p14:nvPr/>
              </p14:nvContentPartPr>
              <p14:xfrm>
                <a:off x="7076040" y="7762610"/>
                <a:ext cx="162720" cy="91080"/>
              </p14:xfrm>
            </p:contentPart>
          </mc:Choice>
          <mc:Fallback xmlns="">
            <p:pic>
              <p:nvPicPr>
                <p:cNvPr id="398" name="インク 397">
                  <a:extLst>
                    <a:ext uri="{FF2B5EF4-FFF2-40B4-BE49-F238E27FC236}">
                      <a16:creationId xmlns:a16="http://schemas.microsoft.com/office/drawing/2014/main" id="{FEE2A28F-22DF-C6A8-70AB-149C35EB243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067400" y="7753610"/>
                  <a:ext cx="180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99" name="インク 398">
                  <a:extLst>
                    <a:ext uri="{FF2B5EF4-FFF2-40B4-BE49-F238E27FC236}">
                      <a16:creationId xmlns:a16="http://schemas.microsoft.com/office/drawing/2014/main" id="{3D6BA94D-E97B-C8D9-0F10-394E7E60DCA1}"/>
                    </a:ext>
                  </a:extLst>
                </p14:cNvPr>
                <p14:cNvContentPartPr/>
                <p14:nvPr/>
              </p14:nvContentPartPr>
              <p14:xfrm>
                <a:off x="7122480" y="7762610"/>
                <a:ext cx="172080" cy="3960"/>
              </p14:xfrm>
            </p:contentPart>
          </mc:Choice>
          <mc:Fallback xmlns="">
            <p:pic>
              <p:nvPicPr>
                <p:cNvPr id="399" name="インク 398">
                  <a:extLst>
                    <a:ext uri="{FF2B5EF4-FFF2-40B4-BE49-F238E27FC236}">
                      <a16:creationId xmlns:a16="http://schemas.microsoft.com/office/drawing/2014/main" id="{3D6BA94D-E97B-C8D9-0F10-394E7E60DCA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113840" y="7753610"/>
                  <a:ext cx="1897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グループ化 409">
            <a:extLst>
              <a:ext uri="{FF2B5EF4-FFF2-40B4-BE49-F238E27FC236}">
                <a16:creationId xmlns:a16="http://schemas.microsoft.com/office/drawing/2014/main" id="{D9223FC4-BED9-9834-5DB0-380EE9252FAC}"/>
              </a:ext>
            </a:extLst>
          </p:cNvPr>
          <p:cNvGrpSpPr/>
          <p:nvPr/>
        </p:nvGrpSpPr>
        <p:grpSpPr>
          <a:xfrm>
            <a:off x="2622840" y="8453090"/>
            <a:ext cx="538920" cy="318240"/>
            <a:chOff x="2622840" y="8453090"/>
            <a:chExt cx="5389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01" name="インク 400">
                  <a:extLst>
                    <a:ext uri="{FF2B5EF4-FFF2-40B4-BE49-F238E27FC236}">
                      <a16:creationId xmlns:a16="http://schemas.microsoft.com/office/drawing/2014/main" id="{81A879BA-F600-EA86-2C51-A22F0FDEB50A}"/>
                    </a:ext>
                  </a:extLst>
                </p14:cNvPr>
                <p14:cNvContentPartPr/>
                <p14:nvPr/>
              </p14:nvContentPartPr>
              <p14:xfrm>
                <a:off x="2752440" y="8501690"/>
                <a:ext cx="311040" cy="195480"/>
              </p14:xfrm>
            </p:contentPart>
          </mc:Choice>
          <mc:Fallback xmlns="">
            <p:pic>
              <p:nvPicPr>
                <p:cNvPr id="401" name="インク 400">
                  <a:extLst>
                    <a:ext uri="{FF2B5EF4-FFF2-40B4-BE49-F238E27FC236}">
                      <a16:creationId xmlns:a16="http://schemas.microsoft.com/office/drawing/2014/main" id="{81A879BA-F600-EA86-2C51-A22F0FDEB50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743800" y="8492690"/>
                  <a:ext cx="328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02" name="インク 401">
                  <a:extLst>
                    <a:ext uri="{FF2B5EF4-FFF2-40B4-BE49-F238E27FC236}">
                      <a16:creationId xmlns:a16="http://schemas.microsoft.com/office/drawing/2014/main" id="{025CD421-A657-8D80-94B9-A3E1D35EC391}"/>
                    </a:ext>
                  </a:extLst>
                </p14:cNvPr>
                <p14:cNvContentPartPr/>
                <p14:nvPr/>
              </p14:nvContentPartPr>
              <p14:xfrm>
                <a:off x="3006600" y="8524010"/>
                <a:ext cx="18360" cy="140040"/>
              </p14:xfrm>
            </p:contentPart>
          </mc:Choice>
          <mc:Fallback xmlns="">
            <p:pic>
              <p:nvPicPr>
                <p:cNvPr id="402" name="インク 401">
                  <a:extLst>
                    <a:ext uri="{FF2B5EF4-FFF2-40B4-BE49-F238E27FC236}">
                      <a16:creationId xmlns:a16="http://schemas.microsoft.com/office/drawing/2014/main" id="{025CD421-A657-8D80-94B9-A3E1D35EC39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997960" y="8515370"/>
                  <a:ext cx="36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04" name="インク 403">
                  <a:extLst>
                    <a:ext uri="{FF2B5EF4-FFF2-40B4-BE49-F238E27FC236}">
                      <a16:creationId xmlns:a16="http://schemas.microsoft.com/office/drawing/2014/main" id="{21B73FA6-B5B8-DFC8-B07B-2AFDA522449D}"/>
                    </a:ext>
                  </a:extLst>
                </p14:cNvPr>
                <p14:cNvContentPartPr/>
                <p14:nvPr/>
              </p14:nvContentPartPr>
              <p14:xfrm>
                <a:off x="2886000" y="8723450"/>
                <a:ext cx="93960" cy="47880"/>
              </p14:xfrm>
            </p:contentPart>
          </mc:Choice>
          <mc:Fallback xmlns="">
            <p:pic>
              <p:nvPicPr>
                <p:cNvPr id="404" name="インク 403">
                  <a:extLst>
                    <a:ext uri="{FF2B5EF4-FFF2-40B4-BE49-F238E27FC236}">
                      <a16:creationId xmlns:a16="http://schemas.microsoft.com/office/drawing/2014/main" id="{21B73FA6-B5B8-DFC8-B07B-2AFDA522449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877000" y="8714810"/>
                  <a:ext cx="111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05" name="インク 404">
                  <a:extLst>
                    <a:ext uri="{FF2B5EF4-FFF2-40B4-BE49-F238E27FC236}">
                      <a16:creationId xmlns:a16="http://schemas.microsoft.com/office/drawing/2014/main" id="{1B6DB664-CC25-4645-8ADE-B89C129A70AE}"/>
                    </a:ext>
                  </a:extLst>
                </p14:cNvPr>
                <p14:cNvContentPartPr/>
                <p14:nvPr/>
              </p14:nvContentPartPr>
              <p14:xfrm>
                <a:off x="3155640" y="8559650"/>
                <a:ext cx="6120" cy="92160"/>
              </p14:xfrm>
            </p:contentPart>
          </mc:Choice>
          <mc:Fallback xmlns="">
            <p:pic>
              <p:nvPicPr>
                <p:cNvPr id="405" name="インク 404">
                  <a:extLst>
                    <a:ext uri="{FF2B5EF4-FFF2-40B4-BE49-F238E27FC236}">
                      <a16:creationId xmlns:a16="http://schemas.microsoft.com/office/drawing/2014/main" id="{1B6DB664-CC25-4645-8ADE-B89C129A70A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147000" y="8550650"/>
                  <a:ext cx="23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07" name="インク 406">
                  <a:extLst>
                    <a:ext uri="{FF2B5EF4-FFF2-40B4-BE49-F238E27FC236}">
                      <a16:creationId xmlns:a16="http://schemas.microsoft.com/office/drawing/2014/main" id="{F95BD4AC-69E2-F637-E6B4-6B327D5212A4}"/>
                    </a:ext>
                  </a:extLst>
                </p14:cNvPr>
                <p14:cNvContentPartPr/>
                <p14:nvPr/>
              </p14:nvContentPartPr>
              <p14:xfrm>
                <a:off x="2766480" y="8505650"/>
                <a:ext cx="106200" cy="83520"/>
              </p14:xfrm>
            </p:contentPart>
          </mc:Choice>
          <mc:Fallback xmlns="">
            <p:pic>
              <p:nvPicPr>
                <p:cNvPr id="407" name="インク 406">
                  <a:extLst>
                    <a:ext uri="{FF2B5EF4-FFF2-40B4-BE49-F238E27FC236}">
                      <a16:creationId xmlns:a16="http://schemas.microsoft.com/office/drawing/2014/main" id="{F95BD4AC-69E2-F637-E6B4-6B327D5212A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757480" y="8497010"/>
                  <a:ext cx="123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08" name="インク 407">
                  <a:extLst>
                    <a:ext uri="{FF2B5EF4-FFF2-40B4-BE49-F238E27FC236}">
                      <a16:creationId xmlns:a16="http://schemas.microsoft.com/office/drawing/2014/main" id="{1F6F2D08-F78C-A2D8-3F0E-A8A71B55AB3E}"/>
                    </a:ext>
                  </a:extLst>
                </p14:cNvPr>
                <p14:cNvContentPartPr/>
                <p14:nvPr/>
              </p14:nvContentPartPr>
              <p14:xfrm>
                <a:off x="2770800" y="8495930"/>
                <a:ext cx="109800" cy="9000"/>
              </p14:xfrm>
            </p:contentPart>
          </mc:Choice>
          <mc:Fallback xmlns="">
            <p:pic>
              <p:nvPicPr>
                <p:cNvPr id="408" name="インク 407">
                  <a:extLst>
                    <a:ext uri="{FF2B5EF4-FFF2-40B4-BE49-F238E27FC236}">
                      <a16:creationId xmlns:a16="http://schemas.microsoft.com/office/drawing/2014/main" id="{1F6F2D08-F78C-A2D8-3F0E-A8A71B55AB3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762160" y="8487290"/>
                  <a:ext cx="127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09" name="インク 408">
                  <a:extLst>
                    <a:ext uri="{FF2B5EF4-FFF2-40B4-BE49-F238E27FC236}">
                      <a16:creationId xmlns:a16="http://schemas.microsoft.com/office/drawing/2014/main" id="{E8C1316F-6EA3-FE21-0ECA-BD60A3ABAFD5}"/>
                    </a:ext>
                  </a:extLst>
                </p14:cNvPr>
                <p14:cNvContentPartPr/>
                <p14:nvPr/>
              </p14:nvContentPartPr>
              <p14:xfrm>
                <a:off x="2622840" y="8453090"/>
                <a:ext cx="268920" cy="168840"/>
              </p14:xfrm>
            </p:contentPart>
          </mc:Choice>
          <mc:Fallback xmlns="">
            <p:pic>
              <p:nvPicPr>
                <p:cNvPr id="409" name="インク 408">
                  <a:extLst>
                    <a:ext uri="{FF2B5EF4-FFF2-40B4-BE49-F238E27FC236}">
                      <a16:creationId xmlns:a16="http://schemas.microsoft.com/office/drawing/2014/main" id="{E8C1316F-6EA3-FE21-0ECA-BD60A3ABAFD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614200" y="8444090"/>
                  <a:ext cx="2865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9" name="グループ化 448">
            <a:extLst>
              <a:ext uri="{FF2B5EF4-FFF2-40B4-BE49-F238E27FC236}">
                <a16:creationId xmlns:a16="http://schemas.microsoft.com/office/drawing/2014/main" id="{64B806F2-7E27-D44F-BBDD-4C8418713E51}"/>
              </a:ext>
            </a:extLst>
          </p:cNvPr>
          <p:cNvGrpSpPr/>
          <p:nvPr/>
        </p:nvGrpSpPr>
        <p:grpSpPr>
          <a:xfrm>
            <a:off x="3913800" y="8358410"/>
            <a:ext cx="1439640" cy="359640"/>
            <a:chOff x="3913800" y="8358410"/>
            <a:chExt cx="143964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11" name="インク 410">
                  <a:extLst>
                    <a:ext uri="{FF2B5EF4-FFF2-40B4-BE49-F238E27FC236}">
                      <a16:creationId xmlns:a16="http://schemas.microsoft.com/office/drawing/2014/main" id="{E8474639-DC9E-6CCC-87BC-4DF63736A0C3}"/>
                    </a:ext>
                  </a:extLst>
                </p14:cNvPr>
                <p14:cNvContentPartPr/>
                <p14:nvPr/>
              </p14:nvContentPartPr>
              <p14:xfrm>
                <a:off x="3913800" y="8517890"/>
                <a:ext cx="141120" cy="142920"/>
              </p14:xfrm>
            </p:contentPart>
          </mc:Choice>
          <mc:Fallback xmlns="">
            <p:pic>
              <p:nvPicPr>
                <p:cNvPr id="411" name="インク 410">
                  <a:extLst>
                    <a:ext uri="{FF2B5EF4-FFF2-40B4-BE49-F238E27FC236}">
                      <a16:creationId xmlns:a16="http://schemas.microsoft.com/office/drawing/2014/main" id="{E8474639-DC9E-6CCC-87BC-4DF63736A0C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905160" y="8508890"/>
                  <a:ext cx="158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12" name="インク 411">
                  <a:extLst>
                    <a:ext uri="{FF2B5EF4-FFF2-40B4-BE49-F238E27FC236}">
                      <a16:creationId xmlns:a16="http://schemas.microsoft.com/office/drawing/2014/main" id="{5537F3A3-C171-62AD-D2AE-E3423302D1AC}"/>
                    </a:ext>
                  </a:extLst>
                </p14:cNvPr>
                <p14:cNvContentPartPr/>
                <p14:nvPr/>
              </p14:nvContentPartPr>
              <p14:xfrm>
                <a:off x="4137720" y="8582330"/>
                <a:ext cx="360" cy="53280"/>
              </p14:xfrm>
            </p:contentPart>
          </mc:Choice>
          <mc:Fallback xmlns="">
            <p:pic>
              <p:nvPicPr>
                <p:cNvPr id="412" name="インク 411">
                  <a:extLst>
                    <a:ext uri="{FF2B5EF4-FFF2-40B4-BE49-F238E27FC236}">
                      <a16:creationId xmlns:a16="http://schemas.microsoft.com/office/drawing/2014/main" id="{5537F3A3-C171-62AD-D2AE-E3423302D1A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129080" y="8573690"/>
                  <a:ext cx="18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13" name="インク 412">
                  <a:extLst>
                    <a:ext uri="{FF2B5EF4-FFF2-40B4-BE49-F238E27FC236}">
                      <a16:creationId xmlns:a16="http://schemas.microsoft.com/office/drawing/2014/main" id="{6797418D-0485-49C3-C6C5-92B7EC3A5806}"/>
                    </a:ext>
                  </a:extLst>
                </p14:cNvPr>
                <p14:cNvContentPartPr/>
                <p14:nvPr/>
              </p14:nvContentPartPr>
              <p14:xfrm>
                <a:off x="4097040" y="8480810"/>
                <a:ext cx="17280" cy="27360"/>
              </p14:xfrm>
            </p:contentPart>
          </mc:Choice>
          <mc:Fallback xmlns="">
            <p:pic>
              <p:nvPicPr>
                <p:cNvPr id="413" name="インク 412">
                  <a:extLst>
                    <a:ext uri="{FF2B5EF4-FFF2-40B4-BE49-F238E27FC236}">
                      <a16:creationId xmlns:a16="http://schemas.microsoft.com/office/drawing/2014/main" id="{6797418D-0485-49C3-C6C5-92B7EC3A580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088400" y="8472170"/>
                  <a:ext cx="34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14" name="インク 413">
                  <a:extLst>
                    <a:ext uri="{FF2B5EF4-FFF2-40B4-BE49-F238E27FC236}">
                      <a16:creationId xmlns:a16="http://schemas.microsoft.com/office/drawing/2014/main" id="{403009B0-8EF9-9C8C-CA4C-EB99493C9F7F}"/>
                    </a:ext>
                  </a:extLst>
                </p14:cNvPr>
                <p14:cNvContentPartPr/>
                <p14:nvPr/>
              </p14:nvContentPartPr>
              <p14:xfrm>
                <a:off x="4173000" y="8538410"/>
                <a:ext cx="185400" cy="93960"/>
              </p14:xfrm>
            </p:contentPart>
          </mc:Choice>
          <mc:Fallback xmlns="">
            <p:pic>
              <p:nvPicPr>
                <p:cNvPr id="414" name="インク 413">
                  <a:extLst>
                    <a:ext uri="{FF2B5EF4-FFF2-40B4-BE49-F238E27FC236}">
                      <a16:creationId xmlns:a16="http://schemas.microsoft.com/office/drawing/2014/main" id="{403009B0-8EF9-9C8C-CA4C-EB99493C9F7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164000" y="8529410"/>
                  <a:ext cx="203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15" name="インク 414">
                  <a:extLst>
                    <a:ext uri="{FF2B5EF4-FFF2-40B4-BE49-F238E27FC236}">
                      <a16:creationId xmlns:a16="http://schemas.microsoft.com/office/drawing/2014/main" id="{524F88D8-1D0C-8B76-39A1-15F22F1B57FA}"/>
                    </a:ext>
                  </a:extLst>
                </p14:cNvPr>
                <p14:cNvContentPartPr/>
                <p14:nvPr/>
              </p14:nvContentPartPr>
              <p14:xfrm>
                <a:off x="4408440" y="8467130"/>
                <a:ext cx="111240" cy="170640"/>
              </p14:xfrm>
            </p:contentPart>
          </mc:Choice>
          <mc:Fallback xmlns="">
            <p:pic>
              <p:nvPicPr>
                <p:cNvPr id="415" name="インク 414">
                  <a:extLst>
                    <a:ext uri="{FF2B5EF4-FFF2-40B4-BE49-F238E27FC236}">
                      <a16:creationId xmlns:a16="http://schemas.microsoft.com/office/drawing/2014/main" id="{524F88D8-1D0C-8B76-39A1-15F22F1B57F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399800" y="8458490"/>
                  <a:ext cx="128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16" name="インク 415">
                  <a:extLst>
                    <a:ext uri="{FF2B5EF4-FFF2-40B4-BE49-F238E27FC236}">
                      <a16:creationId xmlns:a16="http://schemas.microsoft.com/office/drawing/2014/main" id="{A68B0073-EC5C-8E90-9EE5-912B79B8D70F}"/>
                    </a:ext>
                  </a:extLst>
                </p14:cNvPr>
                <p14:cNvContentPartPr/>
                <p14:nvPr/>
              </p14:nvContentPartPr>
              <p14:xfrm>
                <a:off x="4423560" y="8544890"/>
                <a:ext cx="83880" cy="3960"/>
              </p14:xfrm>
            </p:contentPart>
          </mc:Choice>
          <mc:Fallback xmlns="">
            <p:pic>
              <p:nvPicPr>
                <p:cNvPr id="416" name="インク 415">
                  <a:extLst>
                    <a:ext uri="{FF2B5EF4-FFF2-40B4-BE49-F238E27FC236}">
                      <a16:creationId xmlns:a16="http://schemas.microsoft.com/office/drawing/2014/main" id="{A68B0073-EC5C-8E90-9EE5-912B79B8D70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414560" y="8535890"/>
                  <a:ext cx="101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17" name="インク 416">
                  <a:extLst>
                    <a:ext uri="{FF2B5EF4-FFF2-40B4-BE49-F238E27FC236}">
                      <a16:creationId xmlns:a16="http://schemas.microsoft.com/office/drawing/2014/main" id="{444E1324-5056-776C-9522-3B7A8FA5E6F4}"/>
                    </a:ext>
                  </a:extLst>
                </p14:cNvPr>
                <p14:cNvContentPartPr/>
                <p14:nvPr/>
              </p14:nvContentPartPr>
              <p14:xfrm>
                <a:off x="4619760" y="8543450"/>
                <a:ext cx="79200" cy="4320"/>
              </p14:xfrm>
            </p:contentPart>
          </mc:Choice>
          <mc:Fallback xmlns="">
            <p:pic>
              <p:nvPicPr>
                <p:cNvPr id="417" name="インク 416">
                  <a:extLst>
                    <a:ext uri="{FF2B5EF4-FFF2-40B4-BE49-F238E27FC236}">
                      <a16:creationId xmlns:a16="http://schemas.microsoft.com/office/drawing/2014/main" id="{444E1324-5056-776C-9522-3B7A8FA5E6F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611120" y="8534450"/>
                  <a:ext cx="96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18" name="インク 417">
                  <a:extLst>
                    <a:ext uri="{FF2B5EF4-FFF2-40B4-BE49-F238E27FC236}">
                      <a16:creationId xmlns:a16="http://schemas.microsoft.com/office/drawing/2014/main" id="{714B0811-F946-1873-23C2-A07F9DBB285B}"/>
                    </a:ext>
                  </a:extLst>
                </p14:cNvPr>
                <p14:cNvContentPartPr/>
                <p14:nvPr/>
              </p14:nvContentPartPr>
              <p14:xfrm>
                <a:off x="4618680" y="8547410"/>
                <a:ext cx="106560" cy="33840"/>
              </p14:xfrm>
            </p:contentPart>
          </mc:Choice>
          <mc:Fallback xmlns="">
            <p:pic>
              <p:nvPicPr>
                <p:cNvPr id="418" name="インク 417">
                  <a:extLst>
                    <a:ext uri="{FF2B5EF4-FFF2-40B4-BE49-F238E27FC236}">
                      <a16:creationId xmlns:a16="http://schemas.microsoft.com/office/drawing/2014/main" id="{714B0811-F946-1873-23C2-A07F9DBB285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610040" y="8538410"/>
                  <a:ext cx="124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20" name="インク 419">
                  <a:extLst>
                    <a:ext uri="{FF2B5EF4-FFF2-40B4-BE49-F238E27FC236}">
                      <a16:creationId xmlns:a16="http://schemas.microsoft.com/office/drawing/2014/main" id="{FAF2AB47-3B14-3C28-236C-DEE46EBF15A9}"/>
                    </a:ext>
                  </a:extLst>
                </p14:cNvPr>
                <p14:cNvContentPartPr/>
                <p14:nvPr/>
              </p14:nvContentPartPr>
              <p14:xfrm>
                <a:off x="4855560" y="8503850"/>
                <a:ext cx="271440" cy="33480"/>
              </p14:xfrm>
            </p:contentPart>
          </mc:Choice>
          <mc:Fallback xmlns="">
            <p:pic>
              <p:nvPicPr>
                <p:cNvPr id="420" name="インク 419">
                  <a:extLst>
                    <a:ext uri="{FF2B5EF4-FFF2-40B4-BE49-F238E27FC236}">
                      <a16:creationId xmlns:a16="http://schemas.microsoft.com/office/drawing/2014/main" id="{FAF2AB47-3B14-3C28-236C-DEE46EBF15A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846560" y="8494850"/>
                  <a:ext cx="289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21" name="インク 420">
                  <a:extLst>
                    <a:ext uri="{FF2B5EF4-FFF2-40B4-BE49-F238E27FC236}">
                      <a16:creationId xmlns:a16="http://schemas.microsoft.com/office/drawing/2014/main" id="{CAD1D59B-13A5-1724-32DA-7AD65B27FC48}"/>
                    </a:ext>
                  </a:extLst>
                </p14:cNvPr>
                <p14:cNvContentPartPr/>
                <p14:nvPr/>
              </p14:nvContentPartPr>
              <p14:xfrm>
                <a:off x="4806240" y="8573690"/>
                <a:ext cx="316080" cy="144360"/>
              </p14:xfrm>
            </p:contentPart>
          </mc:Choice>
          <mc:Fallback xmlns="">
            <p:pic>
              <p:nvPicPr>
                <p:cNvPr id="421" name="インク 420">
                  <a:extLst>
                    <a:ext uri="{FF2B5EF4-FFF2-40B4-BE49-F238E27FC236}">
                      <a16:creationId xmlns:a16="http://schemas.microsoft.com/office/drawing/2014/main" id="{CAD1D59B-13A5-1724-32DA-7AD65B27FC4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797240" y="8565050"/>
                  <a:ext cx="333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22" name="インク 421">
                  <a:extLst>
                    <a:ext uri="{FF2B5EF4-FFF2-40B4-BE49-F238E27FC236}">
                      <a16:creationId xmlns:a16="http://schemas.microsoft.com/office/drawing/2014/main" id="{AE86B63B-C397-B143-594B-842246828CE9}"/>
                    </a:ext>
                  </a:extLst>
                </p14:cNvPr>
                <p14:cNvContentPartPr/>
                <p14:nvPr/>
              </p14:nvContentPartPr>
              <p14:xfrm>
                <a:off x="4956360" y="8647850"/>
                <a:ext cx="86040" cy="69120"/>
              </p14:xfrm>
            </p:contentPart>
          </mc:Choice>
          <mc:Fallback xmlns="">
            <p:pic>
              <p:nvPicPr>
                <p:cNvPr id="422" name="インク 421">
                  <a:extLst>
                    <a:ext uri="{FF2B5EF4-FFF2-40B4-BE49-F238E27FC236}">
                      <a16:creationId xmlns:a16="http://schemas.microsoft.com/office/drawing/2014/main" id="{AE86B63B-C397-B143-594B-842246828CE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947360" y="8639210"/>
                  <a:ext cx="103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23" name="インク 422">
                  <a:extLst>
                    <a:ext uri="{FF2B5EF4-FFF2-40B4-BE49-F238E27FC236}">
                      <a16:creationId xmlns:a16="http://schemas.microsoft.com/office/drawing/2014/main" id="{765782AD-CB2A-8500-96CC-DC0B523D8B28}"/>
                    </a:ext>
                  </a:extLst>
                </p14:cNvPr>
                <p14:cNvContentPartPr/>
                <p14:nvPr/>
              </p14:nvContentPartPr>
              <p14:xfrm>
                <a:off x="4981200" y="8631650"/>
                <a:ext cx="360" cy="360"/>
              </p14:xfrm>
            </p:contentPart>
          </mc:Choice>
          <mc:Fallback xmlns="">
            <p:pic>
              <p:nvPicPr>
                <p:cNvPr id="423" name="インク 422">
                  <a:extLst>
                    <a:ext uri="{FF2B5EF4-FFF2-40B4-BE49-F238E27FC236}">
                      <a16:creationId xmlns:a16="http://schemas.microsoft.com/office/drawing/2014/main" id="{765782AD-CB2A-8500-96CC-DC0B523D8B2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972200" y="8623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24" name="インク 423">
                  <a:extLst>
                    <a:ext uri="{FF2B5EF4-FFF2-40B4-BE49-F238E27FC236}">
                      <a16:creationId xmlns:a16="http://schemas.microsoft.com/office/drawing/2014/main" id="{FFFEB853-9739-E980-6823-9CE88CA5EF96}"/>
                    </a:ext>
                  </a:extLst>
                </p14:cNvPr>
                <p14:cNvContentPartPr/>
                <p14:nvPr/>
              </p14:nvContentPartPr>
              <p14:xfrm>
                <a:off x="4953840" y="8629130"/>
                <a:ext cx="135000" cy="12600"/>
              </p14:xfrm>
            </p:contentPart>
          </mc:Choice>
          <mc:Fallback xmlns="">
            <p:pic>
              <p:nvPicPr>
                <p:cNvPr id="424" name="インク 423">
                  <a:extLst>
                    <a:ext uri="{FF2B5EF4-FFF2-40B4-BE49-F238E27FC236}">
                      <a16:creationId xmlns:a16="http://schemas.microsoft.com/office/drawing/2014/main" id="{FFFEB853-9739-E980-6823-9CE88CA5EF9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945200" y="8620490"/>
                  <a:ext cx="152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34" name="インク 433">
                  <a:extLst>
                    <a:ext uri="{FF2B5EF4-FFF2-40B4-BE49-F238E27FC236}">
                      <a16:creationId xmlns:a16="http://schemas.microsoft.com/office/drawing/2014/main" id="{64E87426-63E0-1E93-C233-BBC4D414203A}"/>
                    </a:ext>
                  </a:extLst>
                </p14:cNvPr>
                <p14:cNvContentPartPr/>
                <p14:nvPr/>
              </p14:nvContentPartPr>
              <p14:xfrm>
                <a:off x="5040960" y="8358410"/>
                <a:ext cx="360" cy="100800"/>
              </p14:xfrm>
            </p:contentPart>
          </mc:Choice>
          <mc:Fallback xmlns="">
            <p:pic>
              <p:nvPicPr>
                <p:cNvPr id="434" name="インク 433">
                  <a:extLst>
                    <a:ext uri="{FF2B5EF4-FFF2-40B4-BE49-F238E27FC236}">
                      <a16:creationId xmlns:a16="http://schemas.microsoft.com/office/drawing/2014/main" id="{64E87426-63E0-1E93-C233-BBC4D414203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031960" y="8349770"/>
                  <a:ext cx="18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35" name="インク 434">
                  <a:extLst>
                    <a:ext uri="{FF2B5EF4-FFF2-40B4-BE49-F238E27FC236}">
                      <a16:creationId xmlns:a16="http://schemas.microsoft.com/office/drawing/2014/main" id="{C33E0AF0-1A64-CFED-D164-79AB061EAE38}"/>
                    </a:ext>
                  </a:extLst>
                </p14:cNvPr>
                <p14:cNvContentPartPr/>
                <p14:nvPr/>
              </p14:nvContentPartPr>
              <p14:xfrm>
                <a:off x="5215920" y="8610770"/>
                <a:ext cx="137520" cy="82800"/>
              </p14:xfrm>
            </p:contentPart>
          </mc:Choice>
          <mc:Fallback xmlns="">
            <p:pic>
              <p:nvPicPr>
                <p:cNvPr id="435" name="インク 434">
                  <a:extLst>
                    <a:ext uri="{FF2B5EF4-FFF2-40B4-BE49-F238E27FC236}">
                      <a16:creationId xmlns:a16="http://schemas.microsoft.com/office/drawing/2014/main" id="{C33E0AF0-1A64-CFED-D164-79AB061EAE3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206920" y="8601770"/>
                  <a:ext cx="15516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グループ化 447">
            <a:extLst>
              <a:ext uri="{FF2B5EF4-FFF2-40B4-BE49-F238E27FC236}">
                <a16:creationId xmlns:a16="http://schemas.microsoft.com/office/drawing/2014/main" id="{D00EF49C-E7C5-87C6-38C3-04AE4AD723C0}"/>
              </a:ext>
            </a:extLst>
          </p:cNvPr>
          <p:cNvGrpSpPr/>
          <p:nvPr/>
        </p:nvGrpSpPr>
        <p:grpSpPr>
          <a:xfrm>
            <a:off x="5547840" y="8337530"/>
            <a:ext cx="1326600" cy="443520"/>
            <a:chOff x="5547840" y="8337530"/>
            <a:chExt cx="132660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36" name="インク 435">
                  <a:extLst>
                    <a:ext uri="{FF2B5EF4-FFF2-40B4-BE49-F238E27FC236}">
                      <a16:creationId xmlns:a16="http://schemas.microsoft.com/office/drawing/2014/main" id="{8C8779BE-B7DF-233E-DCF0-B8F92DB941C7}"/>
                    </a:ext>
                  </a:extLst>
                </p14:cNvPr>
                <p14:cNvContentPartPr/>
                <p14:nvPr/>
              </p14:nvContentPartPr>
              <p14:xfrm>
                <a:off x="5547840" y="8480450"/>
                <a:ext cx="86040" cy="119520"/>
              </p14:xfrm>
            </p:contentPart>
          </mc:Choice>
          <mc:Fallback xmlns="">
            <p:pic>
              <p:nvPicPr>
                <p:cNvPr id="436" name="インク 435">
                  <a:extLst>
                    <a:ext uri="{FF2B5EF4-FFF2-40B4-BE49-F238E27FC236}">
                      <a16:creationId xmlns:a16="http://schemas.microsoft.com/office/drawing/2014/main" id="{8C8779BE-B7DF-233E-DCF0-B8F92DB941C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538840" y="8471810"/>
                  <a:ext cx="103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37" name="インク 436">
                  <a:extLst>
                    <a:ext uri="{FF2B5EF4-FFF2-40B4-BE49-F238E27FC236}">
                      <a16:creationId xmlns:a16="http://schemas.microsoft.com/office/drawing/2014/main" id="{A365131E-D552-B1B8-3FF4-7875A54AACCB}"/>
                    </a:ext>
                  </a:extLst>
                </p14:cNvPr>
                <p14:cNvContentPartPr/>
                <p14:nvPr/>
              </p14:nvContentPartPr>
              <p14:xfrm>
                <a:off x="5656200" y="8521130"/>
                <a:ext cx="84960" cy="120600"/>
              </p14:xfrm>
            </p:contentPart>
          </mc:Choice>
          <mc:Fallback xmlns="">
            <p:pic>
              <p:nvPicPr>
                <p:cNvPr id="437" name="インク 436">
                  <a:extLst>
                    <a:ext uri="{FF2B5EF4-FFF2-40B4-BE49-F238E27FC236}">
                      <a16:creationId xmlns:a16="http://schemas.microsoft.com/office/drawing/2014/main" id="{A365131E-D552-B1B8-3FF4-7875A54AACC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647560" y="8512130"/>
                  <a:ext cx="102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38" name="インク 437">
                  <a:extLst>
                    <a:ext uri="{FF2B5EF4-FFF2-40B4-BE49-F238E27FC236}">
                      <a16:creationId xmlns:a16="http://schemas.microsoft.com/office/drawing/2014/main" id="{AA09C46C-E45B-EF41-A0AB-F55EE8E53C46}"/>
                    </a:ext>
                  </a:extLst>
                </p14:cNvPr>
                <p14:cNvContentPartPr/>
                <p14:nvPr/>
              </p14:nvContentPartPr>
              <p14:xfrm>
                <a:off x="5710200" y="8526890"/>
                <a:ext cx="136800" cy="109800"/>
              </p14:xfrm>
            </p:contentPart>
          </mc:Choice>
          <mc:Fallback xmlns="">
            <p:pic>
              <p:nvPicPr>
                <p:cNvPr id="438" name="インク 437">
                  <a:extLst>
                    <a:ext uri="{FF2B5EF4-FFF2-40B4-BE49-F238E27FC236}">
                      <a16:creationId xmlns:a16="http://schemas.microsoft.com/office/drawing/2014/main" id="{AA09C46C-E45B-EF41-A0AB-F55EE8E53C4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701560" y="8518250"/>
                  <a:ext cx="154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39" name="インク 438">
                  <a:extLst>
                    <a:ext uri="{FF2B5EF4-FFF2-40B4-BE49-F238E27FC236}">
                      <a16:creationId xmlns:a16="http://schemas.microsoft.com/office/drawing/2014/main" id="{467C8E11-6DEE-4939-41E1-09C6A593CC61}"/>
                    </a:ext>
                  </a:extLst>
                </p14:cNvPr>
                <p14:cNvContentPartPr/>
                <p14:nvPr/>
              </p14:nvContentPartPr>
              <p14:xfrm>
                <a:off x="5917920" y="8457410"/>
                <a:ext cx="127800" cy="185400"/>
              </p14:xfrm>
            </p:contentPart>
          </mc:Choice>
          <mc:Fallback xmlns="">
            <p:pic>
              <p:nvPicPr>
                <p:cNvPr id="439" name="インク 438">
                  <a:extLst>
                    <a:ext uri="{FF2B5EF4-FFF2-40B4-BE49-F238E27FC236}">
                      <a16:creationId xmlns:a16="http://schemas.microsoft.com/office/drawing/2014/main" id="{467C8E11-6DEE-4939-41E1-09C6A593CC6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909280" y="8448770"/>
                  <a:ext cx="145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40" name="インク 439">
                  <a:extLst>
                    <a:ext uri="{FF2B5EF4-FFF2-40B4-BE49-F238E27FC236}">
                      <a16:creationId xmlns:a16="http://schemas.microsoft.com/office/drawing/2014/main" id="{C2392B55-05FB-6E5E-2C22-EFC9E5878AFD}"/>
                    </a:ext>
                  </a:extLst>
                </p14:cNvPr>
                <p14:cNvContentPartPr/>
                <p14:nvPr/>
              </p14:nvContentPartPr>
              <p14:xfrm>
                <a:off x="5955360" y="8550290"/>
                <a:ext cx="98640" cy="6480"/>
              </p14:xfrm>
            </p:contentPart>
          </mc:Choice>
          <mc:Fallback xmlns="">
            <p:pic>
              <p:nvPicPr>
                <p:cNvPr id="440" name="インク 439">
                  <a:extLst>
                    <a:ext uri="{FF2B5EF4-FFF2-40B4-BE49-F238E27FC236}">
                      <a16:creationId xmlns:a16="http://schemas.microsoft.com/office/drawing/2014/main" id="{C2392B55-05FB-6E5E-2C22-EFC9E5878AF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946360" y="8541650"/>
                  <a:ext cx="116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41" name="インク 440">
                  <a:extLst>
                    <a:ext uri="{FF2B5EF4-FFF2-40B4-BE49-F238E27FC236}">
                      <a16:creationId xmlns:a16="http://schemas.microsoft.com/office/drawing/2014/main" id="{2C1085CA-406F-264B-06D7-044375CF7924}"/>
                    </a:ext>
                  </a:extLst>
                </p14:cNvPr>
                <p14:cNvContentPartPr/>
                <p14:nvPr/>
              </p14:nvContentPartPr>
              <p14:xfrm>
                <a:off x="6165240" y="8531210"/>
                <a:ext cx="131400" cy="54720"/>
              </p14:xfrm>
            </p:contentPart>
          </mc:Choice>
          <mc:Fallback xmlns="">
            <p:pic>
              <p:nvPicPr>
                <p:cNvPr id="441" name="インク 440">
                  <a:extLst>
                    <a:ext uri="{FF2B5EF4-FFF2-40B4-BE49-F238E27FC236}">
                      <a16:creationId xmlns:a16="http://schemas.microsoft.com/office/drawing/2014/main" id="{2C1085CA-406F-264B-06D7-044375CF792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156240" y="8522210"/>
                  <a:ext cx="1490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43" name="インク 442">
                  <a:extLst>
                    <a:ext uri="{FF2B5EF4-FFF2-40B4-BE49-F238E27FC236}">
                      <a16:creationId xmlns:a16="http://schemas.microsoft.com/office/drawing/2014/main" id="{68C129AC-4F98-8D8B-F1E4-123B9995A090}"/>
                    </a:ext>
                  </a:extLst>
                </p14:cNvPr>
                <p14:cNvContentPartPr/>
                <p14:nvPr/>
              </p14:nvContentPartPr>
              <p14:xfrm>
                <a:off x="6432720" y="8609330"/>
                <a:ext cx="409680" cy="119520"/>
              </p14:xfrm>
            </p:contentPart>
          </mc:Choice>
          <mc:Fallback xmlns="">
            <p:pic>
              <p:nvPicPr>
                <p:cNvPr id="443" name="インク 442">
                  <a:extLst>
                    <a:ext uri="{FF2B5EF4-FFF2-40B4-BE49-F238E27FC236}">
                      <a16:creationId xmlns:a16="http://schemas.microsoft.com/office/drawing/2014/main" id="{68C129AC-4F98-8D8B-F1E4-123B9995A09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424080" y="8600690"/>
                  <a:ext cx="427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44" name="インク 443">
                  <a:extLst>
                    <a:ext uri="{FF2B5EF4-FFF2-40B4-BE49-F238E27FC236}">
                      <a16:creationId xmlns:a16="http://schemas.microsoft.com/office/drawing/2014/main" id="{F788143B-C61C-0F88-7F80-E77CF2AF9E2F}"/>
                    </a:ext>
                  </a:extLst>
                </p14:cNvPr>
                <p14:cNvContentPartPr/>
                <p14:nvPr/>
              </p14:nvContentPartPr>
              <p14:xfrm>
                <a:off x="6664200" y="8671970"/>
                <a:ext cx="155520" cy="109080"/>
              </p14:xfrm>
            </p:contentPart>
          </mc:Choice>
          <mc:Fallback xmlns="">
            <p:pic>
              <p:nvPicPr>
                <p:cNvPr id="444" name="インク 443">
                  <a:extLst>
                    <a:ext uri="{FF2B5EF4-FFF2-40B4-BE49-F238E27FC236}">
                      <a16:creationId xmlns:a16="http://schemas.microsoft.com/office/drawing/2014/main" id="{F788143B-C61C-0F88-7F80-E77CF2AF9E2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655200" y="8662970"/>
                  <a:ext cx="173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45" name="インク 444">
                  <a:extLst>
                    <a:ext uri="{FF2B5EF4-FFF2-40B4-BE49-F238E27FC236}">
                      <a16:creationId xmlns:a16="http://schemas.microsoft.com/office/drawing/2014/main" id="{4D74F37A-1396-4094-B9CA-9D995C7B24F5}"/>
                    </a:ext>
                  </a:extLst>
                </p14:cNvPr>
                <p14:cNvContentPartPr/>
                <p14:nvPr/>
              </p14:nvContentPartPr>
              <p14:xfrm>
                <a:off x="6694800" y="8684210"/>
                <a:ext cx="150480" cy="360"/>
              </p14:xfrm>
            </p:contentPart>
          </mc:Choice>
          <mc:Fallback xmlns="">
            <p:pic>
              <p:nvPicPr>
                <p:cNvPr id="445" name="インク 444">
                  <a:extLst>
                    <a:ext uri="{FF2B5EF4-FFF2-40B4-BE49-F238E27FC236}">
                      <a16:creationId xmlns:a16="http://schemas.microsoft.com/office/drawing/2014/main" id="{4D74F37A-1396-4094-B9CA-9D995C7B24F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685800" y="8675210"/>
                  <a:ext cx="168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42" name="インク 441">
                  <a:extLst>
                    <a:ext uri="{FF2B5EF4-FFF2-40B4-BE49-F238E27FC236}">
                      <a16:creationId xmlns:a16="http://schemas.microsoft.com/office/drawing/2014/main" id="{A7780D02-239C-7DC3-9BD6-DC9FEFA0D245}"/>
                    </a:ext>
                  </a:extLst>
                </p14:cNvPr>
                <p14:cNvContentPartPr/>
                <p14:nvPr/>
              </p14:nvContentPartPr>
              <p14:xfrm>
                <a:off x="6503640" y="8507810"/>
                <a:ext cx="370800" cy="26640"/>
              </p14:xfrm>
            </p:contentPart>
          </mc:Choice>
          <mc:Fallback xmlns="">
            <p:pic>
              <p:nvPicPr>
                <p:cNvPr id="442" name="インク 441">
                  <a:extLst>
                    <a:ext uri="{FF2B5EF4-FFF2-40B4-BE49-F238E27FC236}">
                      <a16:creationId xmlns:a16="http://schemas.microsoft.com/office/drawing/2014/main" id="{A7780D02-239C-7DC3-9BD6-DC9FEFA0D24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495000" y="8498810"/>
                  <a:ext cx="388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46" name="インク 445">
                  <a:extLst>
                    <a:ext uri="{FF2B5EF4-FFF2-40B4-BE49-F238E27FC236}">
                      <a16:creationId xmlns:a16="http://schemas.microsoft.com/office/drawing/2014/main" id="{295DC9A7-364F-B7E4-8481-861FEA75EAB5}"/>
                    </a:ext>
                  </a:extLst>
                </p14:cNvPr>
                <p14:cNvContentPartPr/>
                <p14:nvPr/>
              </p14:nvContentPartPr>
              <p14:xfrm>
                <a:off x="6675360" y="8337530"/>
                <a:ext cx="14040" cy="138600"/>
              </p14:xfrm>
            </p:contentPart>
          </mc:Choice>
          <mc:Fallback xmlns="">
            <p:pic>
              <p:nvPicPr>
                <p:cNvPr id="446" name="インク 445">
                  <a:extLst>
                    <a:ext uri="{FF2B5EF4-FFF2-40B4-BE49-F238E27FC236}">
                      <a16:creationId xmlns:a16="http://schemas.microsoft.com/office/drawing/2014/main" id="{295DC9A7-364F-B7E4-8481-861FEA75EAB5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666720" y="8328890"/>
                  <a:ext cx="316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グループ化 457">
            <a:extLst>
              <a:ext uri="{FF2B5EF4-FFF2-40B4-BE49-F238E27FC236}">
                <a16:creationId xmlns:a16="http://schemas.microsoft.com/office/drawing/2014/main" id="{A3760ECA-1F78-55C9-C956-8F1EBC72E86C}"/>
              </a:ext>
            </a:extLst>
          </p:cNvPr>
          <p:cNvGrpSpPr/>
          <p:nvPr/>
        </p:nvGrpSpPr>
        <p:grpSpPr>
          <a:xfrm>
            <a:off x="1001760" y="10237250"/>
            <a:ext cx="1036080" cy="247320"/>
            <a:chOff x="1001760" y="10237250"/>
            <a:chExt cx="103608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50" name="インク 449">
                  <a:extLst>
                    <a:ext uri="{FF2B5EF4-FFF2-40B4-BE49-F238E27FC236}">
                      <a16:creationId xmlns:a16="http://schemas.microsoft.com/office/drawing/2014/main" id="{A4B16351-7D10-6CB8-DE32-80EC1CDBB49E}"/>
                    </a:ext>
                  </a:extLst>
                </p14:cNvPr>
                <p14:cNvContentPartPr/>
                <p14:nvPr/>
              </p14:nvContentPartPr>
              <p14:xfrm>
                <a:off x="1001760" y="10265330"/>
                <a:ext cx="135720" cy="219240"/>
              </p14:xfrm>
            </p:contentPart>
          </mc:Choice>
          <mc:Fallback xmlns="">
            <p:pic>
              <p:nvPicPr>
                <p:cNvPr id="450" name="インク 449">
                  <a:extLst>
                    <a:ext uri="{FF2B5EF4-FFF2-40B4-BE49-F238E27FC236}">
                      <a16:creationId xmlns:a16="http://schemas.microsoft.com/office/drawing/2014/main" id="{A4B16351-7D10-6CB8-DE32-80EC1CDBB49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93120" y="10256690"/>
                  <a:ext cx="153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51" name="インク 450">
                  <a:extLst>
                    <a:ext uri="{FF2B5EF4-FFF2-40B4-BE49-F238E27FC236}">
                      <a16:creationId xmlns:a16="http://schemas.microsoft.com/office/drawing/2014/main" id="{65783E0B-580D-02FE-BC0F-D43C7ED36EAC}"/>
                    </a:ext>
                  </a:extLst>
                </p14:cNvPr>
                <p14:cNvContentPartPr/>
                <p14:nvPr/>
              </p14:nvContentPartPr>
              <p14:xfrm>
                <a:off x="1017600" y="10354250"/>
                <a:ext cx="164160" cy="23040"/>
              </p14:xfrm>
            </p:contentPart>
          </mc:Choice>
          <mc:Fallback xmlns="">
            <p:pic>
              <p:nvPicPr>
                <p:cNvPr id="451" name="インク 450">
                  <a:extLst>
                    <a:ext uri="{FF2B5EF4-FFF2-40B4-BE49-F238E27FC236}">
                      <a16:creationId xmlns:a16="http://schemas.microsoft.com/office/drawing/2014/main" id="{65783E0B-580D-02FE-BC0F-D43C7ED36EA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08960" y="10345250"/>
                  <a:ext cx="181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52" name="インク 451">
                  <a:extLst>
                    <a:ext uri="{FF2B5EF4-FFF2-40B4-BE49-F238E27FC236}">
                      <a16:creationId xmlns:a16="http://schemas.microsoft.com/office/drawing/2014/main" id="{AF2C3B15-CE0C-6A66-EC37-54CF90AD825B}"/>
                    </a:ext>
                  </a:extLst>
                </p14:cNvPr>
                <p14:cNvContentPartPr/>
                <p14:nvPr/>
              </p14:nvContentPartPr>
              <p14:xfrm>
                <a:off x="1258080" y="10365410"/>
                <a:ext cx="62280" cy="720"/>
              </p14:xfrm>
            </p:contentPart>
          </mc:Choice>
          <mc:Fallback xmlns="">
            <p:pic>
              <p:nvPicPr>
                <p:cNvPr id="452" name="インク 451">
                  <a:extLst>
                    <a:ext uri="{FF2B5EF4-FFF2-40B4-BE49-F238E27FC236}">
                      <a16:creationId xmlns:a16="http://schemas.microsoft.com/office/drawing/2014/main" id="{AF2C3B15-CE0C-6A66-EC37-54CF90AD825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249440" y="10356410"/>
                  <a:ext cx="799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53" name="インク 452">
                  <a:extLst>
                    <a:ext uri="{FF2B5EF4-FFF2-40B4-BE49-F238E27FC236}">
                      <a16:creationId xmlns:a16="http://schemas.microsoft.com/office/drawing/2014/main" id="{20F0883E-D915-3088-ECC0-DC01B575E3C7}"/>
                    </a:ext>
                  </a:extLst>
                </p14:cNvPr>
                <p14:cNvContentPartPr/>
                <p14:nvPr/>
              </p14:nvContentPartPr>
              <p14:xfrm>
                <a:off x="1226400" y="10389890"/>
                <a:ext cx="151560" cy="37080"/>
              </p14:xfrm>
            </p:contentPart>
          </mc:Choice>
          <mc:Fallback xmlns="">
            <p:pic>
              <p:nvPicPr>
                <p:cNvPr id="453" name="インク 452">
                  <a:extLst>
                    <a:ext uri="{FF2B5EF4-FFF2-40B4-BE49-F238E27FC236}">
                      <a16:creationId xmlns:a16="http://schemas.microsoft.com/office/drawing/2014/main" id="{20F0883E-D915-3088-ECC0-DC01B575E3C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217760" y="10380890"/>
                  <a:ext cx="169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54" name="インク 453">
                  <a:extLst>
                    <a:ext uri="{FF2B5EF4-FFF2-40B4-BE49-F238E27FC236}">
                      <a16:creationId xmlns:a16="http://schemas.microsoft.com/office/drawing/2014/main" id="{3FC76DB6-4B1D-EE77-3366-FDAC016FC8C3}"/>
                    </a:ext>
                  </a:extLst>
                </p14:cNvPr>
                <p14:cNvContentPartPr/>
                <p14:nvPr/>
              </p14:nvContentPartPr>
              <p14:xfrm>
                <a:off x="1452480" y="10265690"/>
                <a:ext cx="183240" cy="165600"/>
              </p14:xfrm>
            </p:contentPart>
          </mc:Choice>
          <mc:Fallback xmlns="">
            <p:pic>
              <p:nvPicPr>
                <p:cNvPr id="454" name="インク 453">
                  <a:extLst>
                    <a:ext uri="{FF2B5EF4-FFF2-40B4-BE49-F238E27FC236}">
                      <a16:creationId xmlns:a16="http://schemas.microsoft.com/office/drawing/2014/main" id="{3FC76DB6-4B1D-EE77-3366-FDAC016FC8C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443480" y="10257050"/>
                  <a:ext cx="200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55" name="インク 454">
                  <a:extLst>
                    <a:ext uri="{FF2B5EF4-FFF2-40B4-BE49-F238E27FC236}">
                      <a16:creationId xmlns:a16="http://schemas.microsoft.com/office/drawing/2014/main" id="{A8E59C0A-6B0D-ADAC-5999-5C67817DD2DA}"/>
                    </a:ext>
                  </a:extLst>
                </p14:cNvPr>
                <p14:cNvContentPartPr/>
                <p14:nvPr/>
              </p14:nvContentPartPr>
              <p14:xfrm>
                <a:off x="1700520" y="10297370"/>
                <a:ext cx="111600" cy="137160"/>
              </p14:xfrm>
            </p:contentPart>
          </mc:Choice>
          <mc:Fallback xmlns="">
            <p:pic>
              <p:nvPicPr>
                <p:cNvPr id="455" name="インク 454">
                  <a:extLst>
                    <a:ext uri="{FF2B5EF4-FFF2-40B4-BE49-F238E27FC236}">
                      <a16:creationId xmlns:a16="http://schemas.microsoft.com/office/drawing/2014/main" id="{A8E59C0A-6B0D-ADAC-5999-5C67817DD2D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691880" y="10288370"/>
                  <a:ext cx="129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56" name="インク 455">
                  <a:extLst>
                    <a:ext uri="{FF2B5EF4-FFF2-40B4-BE49-F238E27FC236}">
                      <a16:creationId xmlns:a16="http://schemas.microsoft.com/office/drawing/2014/main" id="{09A47AA5-8C9C-032B-F53A-CDDF479812EF}"/>
                    </a:ext>
                  </a:extLst>
                </p14:cNvPr>
                <p14:cNvContentPartPr/>
                <p14:nvPr/>
              </p14:nvContentPartPr>
              <p14:xfrm>
                <a:off x="1726800" y="10296290"/>
                <a:ext cx="111960" cy="4320"/>
              </p14:xfrm>
            </p:contentPart>
          </mc:Choice>
          <mc:Fallback xmlns="">
            <p:pic>
              <p:nvPicPr>
                <p:cNvPr id="456" name="インク 455">
                  <a:extLst>
                    <a:ext uri="{FF2B5EF4-FFF2-40B4-BE49-F238E27FC236}">
                      <a16:creationId xmlns:a16="http://schemas.microsoft.com/office/drawing/2014/main" id="{09A47AA5-8C9C-032B-F53A-CDDF479812E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717800" y="10287650"/>
                  <a:ext cx="129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57" name="インク 456">
                  <a:extLst>
                    <a:ext uri="{FF2B5EF4-FFF2-40B4-BE49-F238E27FC236}">
                      <a16:creationId xmlns:a16="http://schemas.microsoft.com/office/drawing/2014/main" id="{F7DD100F-94AD-3C14-2D74-1A907326124B}"/>
                    </a:ext>
                  </a:extLst>
                </p14:cNvPr>
                <p14:cNvContentPartPr/>
                <p14:nvPr/>
              </p14:nvContentPartPr>
              <p14:xfrm>
                <a:off x="1912920" y="10237250"/>
                <a:ext cx="124920" cy="61200"/>
              </p14:xfrm>
            </p:contentPart>
          </mc:Choice>
          <mc:Fallback xmlns="">
            <p:pic>
              <p:nvPicPr>
                <p:cNvPr id="457" name="インク 456">
                  <a:extLst>
                    <a:ext uri="{FF2B5EF4-FFF2-40B4-BE49-F238E27FC236}">
                      <a16:creationId xmlns:a16="http://schemas.microsoft.com/office/drawing/2014/main" id="{F7DD100F-94AD-3C14-2D74-1A907326124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903920" y="10228250"/>
                  <a:ext cx="1425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グループ化 466">
            <a:extLst>
              <a:ext uri="{FF2B5EF4-FFF2-40B4-BE49-F238E27FC236}">
                <a16:creationId xmlns:a16="http://schemas.microsoft.com/office/drawing/2014/main" id="{C117D5E4-9B2C-185F-100C-C3874ED61A08}"/>
              </a:ext>
            </a:extLst>
          </p:cNvPr>
          <p:cNvGrpSpPr/>
          <p:nvPr/>
        </p:nvGrpSpPr>
        <p:grpSpPr>
          <a:xfrm>
            <a:off x="2716800" y="10275050"/>
            <a:ext cx="966240" cy="227520"/>
            <a:chOff x="2716800" y="10275050"/>
            <a:chExt cx="96624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59" name="インク 458">
                  <a:extLst>
                    <a:ext uri="{FF2B5EF4-FFF2-40B4-BE49-F238E27FC236}">
                      <a16:creationId xmlns:a16="http://schemas.microsoft.com/office/drawing/2014/main" id="{F4A137D9-E747-4E76-D00D-0B9E91921F02}"/>
                    </a:ext>
                  </a:extLst>
                </p14:cNvPr>
                <p14:cNvContentPartPr/>
                <p14:nvPr/>
              </p14:nvContentPartPr>
              <p14:xfrm>
                <a:off x="2716800" y="10323650"/>
                <a:ext cx="159480" cy="178920"/>
              </p14:xfrm>
            </p:contentPart>
          </mc:Choice>
          <mc:Fallback xmlns="">
            <p:pic>
              <p:nvPicPr>
                <p:cNvPr id="459" name="インク 458">
                  <a:extLst>
                    <a:ext uri="{FF2B5EF4-FFF2-40B4-BE49-F238E27FC236}">
                      <a16:creationId xmlns:a16="http://schemas.microsoft.com/office/drawing/2014/main" id="{F4A137D9-E747-4E76-D00D-0B9E91921F0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708160" y="10315010"/>
                  <a:ext cx="177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60" name="インク 459">
                  <a:extLst>
                    <a:ext uri="{FF2B5EF4-FFF2-40B4-BE49-F238E27FC236}">
                      <a16:creationId xmlns:a16="http://schemas.microsoft.com/office/drawing/2014/main" id="{0696A74C-184D-2215-B014-37D1D72E3937}"/>
                    </a:ext>
                  </a:extLst>
                </p14:cNvPr>
                <p14:cNvContentPartPr/>
                <p14:nvPr/>
              </p14:nvContentPartPr>
              <p14:xfrm>
                <a:off x="2742720" y="10317170"/>
                <a:ext cx="142560" cy="39240"/>
              </p14:xfrm>
            </p:contentPart>
          </mc:Choice>
          <mc:Fallback xmlns="">
            <p:pic>
              <p:nvPicPr>
                <p:cNvPr id="460" name="インク 459">
                  <a:extLst>
                    <a:ext uri="{FF2B5EF4-FFF2-40B4-BE49-F238E27FC236}">
                      <a16:creationId xmlns:a16="http://schemas.microsoft.com/office/drawing/2014/main" id="{0696A74C-184D-2215-B014-37D1D72E393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733720" y="10308530"/>
                  <a:ext cx="160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461" name="インク 460">
                  <a:extLst>
                    <a:ext uri="{FF2B5EF4-FFF2-40B4-BE49-F238E27FC236}">
                      <a16:creationId xmlns:a16="http://schemas.microsoft.com/office/drawing/2014/main" id="{B4436628-0372-AE03-5222-6B45291EC253}"/>
                    </a:ext>
                  </a:extLst>
                </p14:cNvPr>
                <p14:cNvContentPartPr/>
                <p14:nvPr/>
              </p14:nvContentPartPr>
              <p14:xfrm>
                <a:off x="2772960" y="10404650"/>
                <a:ext cx="88560" cy="3960"/>
              </p14:xfrm>
            </p:contentPart>
          </mc:Choice>
          <mc:Fallback xmlns="">
            <p:pic>
              <p:nvPicPr>
                <p:cNvPr id="461" name="インク 460">
                  <a:extLst>
                    <a:ext uri="{FF2B5EF4-FFF2-40B4-BE49-F238E27FC236}">
                      <a16:creationId xmlns:a16="http://schemas.microsoft.com/office/drawing/2014/main" id="{B4436628-0372-AE03-5222-6B45291EC25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764320" y="10395650"/>
                  <a:ext cx="106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462" name="インク 461">
                  <a:extLst>
                    <a:ext uri="{FF2B5EF4-FFF2-40B4-BE49-F238E27FC236}">
                      <a16:creationId xmlns:a16="http://schemas.microsoft.com/office/drawing/2014/main" id="{2C9A3ACC-571E-B8FE-226C-CA3962A988F6}"/>
                    </a:ext>
                  </a:extLst>
                </p14:cNvPr>
                <p14:cNvContentPartPr/>
                <p14:nvPr/>
              </p14:nvContentPartPr>
              <p14:xfrm>
                <a:off x="2979600" y="10383050"/>
                <a:ext cx="95040" cy="7560"/>
              </p14:xfrm>
            </p:contentPart>
          </mc:Choice>
          <mc:Fallback xmlns="">
            <p:pic>
              <p:nvPicPr>
                <p:cNvPr id="462" name="インク 461">
                  <a:extLst>
                    <a:ext uri="{FF2B5EF4-FFF2-40B4-BE49-F238E27FC236}">
                      <a16:creationId xmlns:a16="http://schemas.microsoft.com/office/drawing/2014/main" id="{2C9A3ACC-571E-B8FE-226C-CA3962A988F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970960" y="10374410"/>
                  <a:ext cx="112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463" name="インク 462">
                  <a:extLst>
                    <a:ext uri="{FF2B5EF4-FFF2-40B4-BE49-F238E27FC236}">
                      <a16:creationId xmlns:a16="http://schemas.microsoft.com/office/drawing/2014/main" id="{CCFDF1E3-0803-4890-98D3-91DA7CE613B0}"/>
                    </a:ext>
                  </a:extLst>
                </p14:cNvPr>
                <p14:cNvContentPartPr/>
                <p14:nvPr/>
              </p14:nvContentPartPr>
              <p14:xfrm>
                <a:off x="2976360" y="10415810"/>
                <a:ext cx="93960" cy="18000"/>
              </p14:xfrm>
            </p:contentPart>
          </mc:Choice>
          <mc:Fallback xmlns="">
            <p:pic>
              <p:nvPicPr>
                <p:cNvPr id="463" name="インク 462">
                  <a:extLst>
                    <a:ext uri="{FF2B5EF4-FFF2-40B4-BE49-F238E27FC236}">
                      <a16:creationId xmlns:a16="http://schemas.microsoft.com/office/drawing/2014/main" id="{CCFDF1E3-0803-4890-98D3-91DA7CE613B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967360" y="10406810"/>
                  <a:ext cx="111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64" name="インク 463">
                  <a:extLst>
                    <a:ext uri="{FF2B5EF4-FFF2-40B4-BE49-F238E27FC236}">
                      <a16:creationId xmlns:a16="http://schemas.microsoft.com/office/drawing/2014/main" id="{5DC6AA5D-0ADA-0941-4CEA-19BB82983BC3}"/>
                    </a:ext>
                  </a:extLst>
                </p14:cNvPr>
                <p14:cNvContentPartPr/>
                <p14:nvPr/>
              </p14:nvContentPartPr>
              <p14:xfrm>
                <a:off x="3204240" y="10275050"/>
                <a:ext cx="134640" cy="166680"/>
              </p14:xfrm>
            </p:contentPart>
          </mc:Choice>
          <mc:Fallback xmlns="">
            <p:pic>
              <p:nvPicPr>
                <p:cNvPr id="464" name="インク 463">
                  <a:extLst>
                    <a:ext uri="{FF2B5EF4-FFF2-40B4-BE49-F238E27FC236}">
                      <a16:creationId xmlns:a16="http://schemas.microsoft.com/office/drawing/2014/main" id="{5DC6AA5D-0ADA-0941-4CEA-19BB82983BC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195600" y="10266050"/>
                  <a:ext cx="152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65" name="インク 464">
                  <a:extLst>
                    <a:ext uri="{FF2B5EF4-FFF2-40B4-BE49-F238E27FC236}">
                      <a16:creationId xmlns:a16="http://schemas.microsoft.com/office/drawing/2014/main" id="{A9623B31-06A4-D672-C3CC-91091A9D14B7}"/>
                    </a:ext>
                  </a:extLst>
                </p14:cNvPr>
                <p14:cNvContentPartPr/>
                <p14:nvPr/>
              </p14:nvContentPartPr>
              <p14:xfrm>
                <a:off x="3422040" y="10344170"/>
                <a:ext cx="126000" cy="130680"/>
              </p14:xfrm>
            </p:contentPart>
          </mc:Choice>
          <mc:Fallback xmlns="">
            <p:pic>
              <p:nvPicPr>
                <p:cNvPr id="465" name="インク 464">
                  <a:extLst>
                    <a:ext uri="{FF2B5EF4-FFF2-40B4-BE49-F238E27FC236}">
                      <a16:creationId xmlns:a16="http://schemas.microsoft.com/office/drawing/2014/main" id="{A9623B31-06A4-D672-C3CC-91091A9D14B7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413400" y="10335170"/>
                  <a:ext cx="1436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66" name="インク 465">
                  <a:extLst>
                    <a:ext uri="{FF2B5EF4-FFF2-40B4-BE49-F238E27FC236}">
                      <a16:creationId xmlns:a16="http://schemas.microsoft.com/office/drawing/2014/main" id="{E67B3DE2-D668-D52B-1B4F-A156F3F89F6D}"/>
                    </a:ext>
                  </a:extLst>
                </p14:cNvPr>
                <p14:cNvContentPartPr/>
                <p14:nvPr/>
              </p14:nvContentPartPr>
              <p14:xfrm>
                <a:off x="3587640" y="10293410"/>
                <a:ext cx="95400" cy="63000"/>
              </p14:xfrm>
            </p:contentPart>
          </mc:Choice>
          <mc:Fallback xmlns="">
            <p:pic>
              <p:nvPicPr>
                <p:cNvPr id="466" name="インク 465">
                  <a:extLst>
                    <a:ext uri="{FF2B5EF4-FFF2-40B4-BE49-F238E27FC236}">
                      <a16:creationId xmlns:a16="http://schemas.microsoft.com/office/drawing/2014/main" id="{E67B3DE2-D668-D52B-1B4F-A156F3F89F6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579000" y="10284410"/>
                  <a:ext cx="1130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グループ化 477">
            <a:extLst>
              <a:ext uri="{FF2B5EF4-FFF2-40B4-BE49-F238E27FC236}">
                <a16:creationId xmlns:a16="http://schemas.microsoft.com/office/drawing/2014/main" id="{2DC9A583-86E1-E87F-5A57-518F63AFCDB0}"/>
              </a:ext>
            </a:extLst>
          </p:cNvPr>
          <p:cNvGrpSpPr/>
          <p:nvPr/>
        </p:nvGrpSpPr>
        <p:grpSpPr>
          <a:xfrm>
            <a:off x="4705440" y="10179290"/>
            <a:ext cx="1226520" cy="315360"/>
            <a:chOff x="4705440" y="10179290"/>
            <a:chExt cx="122652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68" name="インク 467">
                  <a:extLst>
                    <a:ext uri="{FF2B5EF4-FFF2-40B4-BE49-F238E27FC236}">
                      <a16:creationId xmlns:a16="http://schemas.microsoft.com/office/drawing/2014/main" id="{4E93CBF9-A5CB-7777-E48B-1EE21B6B234A}"/>
                    </a:ext>
                  </a:extLst>
                </p14:cNvPr>
                <p14:cNvContentPartPr/>
                <p14:nvPr/>
              </p14:nvContentPartPr>
              <p14:xfrm>
                <a:off x="4705440" y="10245530"/>
                <a:ext cx="244440" cy="249120"/>
              </p14:xfrm>
            </p:contentPart>
          </mc:Choice>
          <mc:Fallback xmlns="">
            <p:pic>
              <p:nvPicPr>
                <p:cNvPr id="468" name="インク 467">
                  <a:extLst>
                    <a:ext uri="{FF2B5EF4-FFF2-40B4-BE49-F238E27FC236}">
                      <a16:creationId xmlns:a16="http://schemas.microsoft.com/office/drawing/2014/main" id="{4E93CBF9-A5CB-7777-E48B-1EE21B6B234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696440" y="10236530"/>
                  <a:ext cx="262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69" name="インク 468">
                  <a:extLst>
                    <a:ext uri="{FF2B5EF4-FFF2-40B4-BE49-F238E27FC236}">
                      <a16:creationId xmlns:a16="http://schemas.microsoft.com/office/drawing/2014/main" id="{E1B3882E-2869-1335-75BE-41E154C202E3}"/>
                    </a:ext>
                  </a:extLst>
                </p14:cNvPr>
                <p14:cNvContentPartPr/>
                <p14:nvPr/>
              </p14:nvContentPartPr>
              <p14:xfrm>
                <a:off x="4709040" y="10367930"/>
                <a:ext cx="243000" cy="31320"/>
              </p14:xfrm>
            </p:contentPart>
          </mc:Choice>
          <mc:Fallback xmlns="">
            <p:pic>
              <p:nvPicPr>
                <p:cNvPr id="469" name="インク 468">
                  <a:extLst>
                    <a:ext uri="{FF2B5EF4-FFF2-40B4-BE49-F238E27FC236}">
                      <a16:creationId xmlns:a16="http://schemas.microsoft.com/office/drawing/2014/main" id="{E1B3882E-2869-1335-75BE-41E154C202E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700040" y="10359290"/>
                  <a:ext cx="26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70" name="インク 469">
                  <a:extLst>
                    <a:ext uri="{FF2B5EF4-FFF2-40B4-BE49-F238E27FC236}">
                      <a16:creationId xmlns:a16="http://schemas.microsoft.com/office/drawing/2014/main" id="{59338C73-5A19-239A-55DC-76EC3E3C0BE7}"/>
                    </a:ext>
                  </a:extLst>
                </p14:cNvPr>
                <p14:cNvContentPartPr/>
                <p14:nvPr/>
              </p14:nvContentPartPr>
              <p14:xfrm>
                <a:off x="5102880" y="10365770"/>
                <a:ext cx="59040" cy="1800"/>
              </p14:xfrm>
            </p:contentPart>
          </mc:Choice>
          <mc:Fallback xmlns="">
            <p:pic>
              <p:nvPicPr>
                <p:cNvPr id="470" name="インク 469">
                  <a:extLst>
                    <a:ext uri="{FF2B5EF4-FFF2-40B4-BE49-F238E27FC236}">
                      <a16:creationId xmlns:a16="http://schemas.microsoft.com/office/drawing/2014/main" id="{59338C73-5A19-239A-55DC-76EC3E3C0BE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094240" y="10357130"/>
                  <a:ext cx="766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71" name="インク 470">
                  <a:extLst>
                    <a:ext uri="{FF2B5EF4-FFF2-40B4-BE49-F238E27FC236}">
                      <a16:creationId xmlns:a16="http://schemas.microsoft.com/office/drawing/2014/main" id="{7BA022A3-E690-AD07-49A3-70F97F589C4D}"/>
                    </a:ext>
                  </a:extLst>
                </p14:cNvPr>
                <p14:cNvContentPartPr/>
                <p14:nvPr/>
              </p14:nvContentPartPr>
              <p14:xfrm>
                <a:off x="4992360" y="10435970"/>
                <a:ext cx="157320" cy="10080"/>
              </p14:xfrm>
            </p:contentPart>
          </mc:Choice>
          <mc:Fallback xmlns="">
            <p:pic>
              <p:nvPicPr>
                <p:cNvPr id="471" name="インク 470">
                  <a:extLst>
                    <a:ext uri="{FF2B5EF4-FFF2-40B4-BE49-F238E27FC236}">
                      <a16:creationId xmlns:a16="http://schemas.microsoft.com/office/drawing/2014/main" id="{7BA022A3-E690-AD07-49A3-70F97F589C4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983720" y="10427330"/>
                  <a:ext cx="174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472" name="インク 471">
                  <a:extLst>
                    <a:ext uri="{FF2B5EF4-FFF2-40B4-BE49-F238E27FC236}">
                      <a16:creationId xmlns:a16="http://schemas.microsoft.com/office/drawing/2014/main" id="{9CED9D64-EDFA-1952-ED8A-E4C8D9ED9207}"/>
                    </a:ext>
                  </a:extLst>
                </p14:cNvPr>
                <p14:cNvContentPartPr/>
                <p14:nvPr/>
              </p14:nvContentPartPr>
              <p14:xfrm>
                <a:off x="4986960" y="10358930"/>
                <a:ext cx="115920" cy="17640"/>
              </p14:xfrm>
            </p:contentPart>
          </mc:Choice>
          <mc:Fallback xmlns="">
            <p:pic>
              <p:nvPicPr>
                <p:cNvPr id="472" name="インク 471">
                  <a:extLst>
                    <a:ext uri="{FF2B5EF4-FFF2-40B4-BE49-F238E27FC236}">
                      <a16:creationId xmlns:a16="http://schemas.microsoft.com/office/drawing/2014/main" id="{9CED9D64-EDFA-1952-ED8A-E4C8D9ED9207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978320" y="10349930"/>
                  <a:ext cx="133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473" name="インク 472">
                  <a:extLst>
                    <a:ext uri="{FF2B5EF4-FFF2-40B4-BE49-F238E27FC236}">
                      <a16:creationId xmlns:a16="http://schemas.microsoft.com/office/drawing/2014/main" id="{7933B2C9-E58D-9C67-3A5E-22D4FCE46A80}"/>
                    </a:ext>
                  </a:extLst>
                </p14:cNvPr>
                <p14:cNvContentPartPr/>
                <p14:nvPr/>
              </p14:nvContentPartPr>
              <p14:xfrm>
                <a:off x="5242200" y="10243370"/>
                <a:ext cx="247320" cy="103680"/>
              </p14:xfrm>
            </p:contentPart>
          </mc:Choice>
          <mc:Fallback xmlns="">
            <p:pic>
              <p:nvPicPr>
                <p:cNvPr id="473" name="インク 472">
                  <a:extLst>
                    <a:ext uri="{FF2B5EF4-FFF2-40B4-BE49-F238E27FC236}">
                      <a16:creationId xmlns:a16="http://schemas.microsoft.com/office/drawing/2014/main" id="{7933B2C9-E58D-9C67-3A5E-22D4FCE46A8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233200" y="10234730"/>
                  <a:ext cx="264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474" name="インク 473">
                  <a:extLst>
                    <a:ext uri="{FF2B5EF4-FFF2-40B4-BE49-F238E27FC236}">
                      <a16:creationId xmlns:a16="http://schemas.microsoft.com/office/drawing/2014/main" id="{FD41ADFE-F6F5-9C5D-80FE-15A320DF7700}"/>
                    </a:ext>
                  </a:extLst>
                </p14:cNvPr>
                <p14:cNvContentPartPr/>
                <p14:nvPr/>
              </p14:nvContentPartPr>
              <p14:xfrm>
                <a:off x="5369280" y="10281530"/>
                <a:ext cx="20520" cy="154440"/>
              </p14:xfrm>
            </p:contentPart>
          </mc:Choice>
          <mc:Fallback xmlns="">
            <p:pic>
              <p:nvPicPr>
                <p:cNvPr id="474" name="インク 473">
                  <a:extLst>
                    <a:ext uri="{FF2B5EF4-FFF2-40B4-BE49-F238E27FC236}">
                      <a16:creationId xmlns:a16="http://schemas.microsoft.com/office/drawing/2014/main" id="{FD41ADFE-F6F5-9C5D-80FE-15A320DF770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360640" y="10272890"/>
                  <a:ext cx="38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475" name="インク 474">
                  <a:extLst>
                    <a:ext uri="{FF2B5EF4-FFF2-40B4-BE49-F238E27FC236}">
                      <a16:creationId xmlns:a16="http://schemas.microsoft.com/office/drawing/2014/main" id="{BCBA00F3-F9C1-5F91-BD5D-195FF753331A}"/>
                    </a:ext>
                  </a:extLst>
                </p14:cNvPr>
                <p14:cNvContentPartPr/>
                <p14:nvPr/>
              </p14:nvContentPartPr>
              <p14:xfrm>
                <a:off x="5524080" y="10257770"/>
                <a:ext cx="158400" cy="148320"/>
              </p14:xfrm>
            </p:contentPart>
          </mc:Choice>
          <mc:Fallback xmlns="">
            <p:pic>
              <p:nvPicPr>
                <p:cNvPr id="475" name="インク 474">
                  <a:extLst>
                    <a:ext uri="{FF2B5EF4-FFF2-40B4-BE49-F238E27FC236}">
                      <a16:creationId xmlns:a16="http://schemas.microsoft.com/office/drawing/2014/main" id="{BCBA00F3-F9C1-5F91-BD5D-195FF753331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515080" y="10248770"/>
                  <a:ext cx="176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476" name="インク 475">
                  <a:extLst>
                    <a:ext uri="{FF2B5EF4-FFF2-40B4-BE49-F238E27FC236}">
                      <a16:creationId xmlns:a16="http://schemas.microsoft.com/office/drawing/2014/main" id="{6DDE7B82-5A9E-BC46-C1F2-E84D0B5290AD}"/>
                    </a:ext>
                  </a:extLst>
                </p14:cNvPr>
                <p14:cNvContentPartPr/>
                <p14:nvPr/>
              </p14:nvContentPartPr>
              <p14:xfrm>
                <a:off x="5568000" y="10255250"/>
                <a:ext cx="150480" cy="6120"/>
              </p14:xfrm>
            </p:contentPart>
          </mc:Choice>
          <mc:Fallback xmlns="">
            <p:pic>
              <p:nvPicPr>
                <p:cNvPr id="476" name="インク 475">
                  <a:extLst>
                    <a:ext uri="{FF2B5EF4-FFF2-40B4-BE49-F238E27FC236}">
                      <a16:creationId xmlns:a16="http://schemas.microsoft.com/office/drawing/2014/main" id="{6DDE7B82-5A9E-BC46-C1F2-E84D0B5290AD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559360" y="10246250"/>
                  <a:ext cx="168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477" name="インク 476">
                  <a:extLst>
                    <a:ext uri="{FF2B5EF4-FFF2-40B4-BE49-F238E27FC236}">
                      <a16:creationId xmlns:a16="http://schemas.microsoft.com/office/drawing/2014/main" id="{ECC841BA-53AC-BFD4-AEEA-AE3D27537234}"/>
                    </a:ext>
                  </a:extLst>
                </p14:cNvPr>
                <p14:cNvContentPartPr/>
                <p14:nvPr/>
              </p14:nvContentPartPr>
              <p14:xfrm>
                <a:off x="5808480" y="10179290"/>
                <a:ext cx="123480" cy="73440"/>
              </p14:xfrm>
            </p:contentPart>
          </mc:Choice>
          <mc:Fallback xmlns="">
            <p:pic>
              <p:nvPicPr>
                <p:cNvPr id="477" name="インク 476">
                  <a:extLst>
                    <a:ext uri="{FF2B5EF4-FFF2-40B4-BE49-F238E27FC236}">
                      <a16:creationId xmlns:a16="http://schemas.microsoft.com/office/drawing/2014/main" id="{ECC841BA-53AC-BFD4-AEEA-AE3D2753723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799840" y="10170650"/>
                  <a:ext cx="141120" cy="91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2504</Words>
  <Application>Microsoft Office PowerPoint</Application>
  <PresentationFormat>ユーザー設定</PresentationFormat>
  <Paragraphs>493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ＭＳ ゴシック</vt:lpstr>
      <vt:lpstr>ＭＳ 明朝</vt:lpstr>
      <vt:lpstr>Calibri</vt:lpstr>
      <vt:lpstr>Cambria Math</vt:lpstr>
      <vt:lpstr>Times New Roman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uhkq5psv.rv5</dc:title>
  <dc:creator>Mahiro</dc:creator>
  <cp:lastModifiedBy>内藤 真広</cp:lastModifiedBy>
  <cp:revision>103</cp:revision>
  <dcterms:created xsi:type="dcterms:W3CDTF">2023-06-19T18:30:48Z</dcterms:created>
  <dcterms:modified xsi:type="dcterms:W3CDTF">2024-03-27T07:09:09Z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2023-06-20T00:00:00Z</vt:filetime>
  </property>
  <property fmtid="{D5CDD505-2E9C-101B-9397-08002B2CF9AE}" pid="3" name="Creator">
    <vt:lpwstr>Wondershare PDFelement</vt:lpwstr>
  </property>
  <property fmtid="{D5CDD505-2E9C-101B-9397-08002B2CF9AE}" pid="4" name="LastSaved">
    <vt:filetime>2023-06-19T00:00:00Z</vt:filetime>
  </property>
</Properties>
</file>